
<file path=[Content_Types].xml><?xml version="1.0" encoding="utf-8"?>
<Types xmlns="http://schemas.openxmlformats.org/package/2006/content-types">
  <Default Extension="xml" ContentType="application/xml"/>
  <Default Extension="bin" ContentType="application/vnd.openxmlformats-officedocument.oleObject"/>
  <Default Extension="jpeg" ContentType="image/jpeg"/>
  <Default Extension="rels" ContentType="application/vnd.openxmlformats-package.relationships+xml"/>
  <Default Extension="vml" ContentType="application/vnd.openxmlformats-officedocument.vmlDrawing"/>
  <Default Extension="wdp" ContentType="image/vnd.ms-photo"/>
  <Default Extension="png" ContentType="image/png"/>
  <Default Extension="wmf" ContentType="image/x-wm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tags/tag1.xml" ContentType="application/vnd.openxmlformats-officedocument.presentationml.tags+xml"/>
  <Override PartName="/ppt/notesSlides/notesSlide6.xml" ContentType="application/vnd.openxmlformats-officedocument.presentationml.notesSlide+xml"/>
  <Override PartName="/ppt/tags/tag2.xml" ContentType="application/vnd.openxmlformats-officedocument.presentationml.tags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tags/tag3.xml" ContentType="application/vnd.openxmlformats-officedocument.presentationml.tags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5" Type="http://schemas.openxmlformats.org/officeDocument/2006/relationships/custom-properties" Target="docProps/custom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5"/>
  </p:notesMasterIdLst>
  <p:sldIdLst>
    <p:sldId id="369" r:id="rId2"/>
    <p:sldId id="368" r:id="rId3"/>
    <p:sldId id="371" r:id="rId4"/>
    <p:sldId id="486" r:id="rId5"/>
    <p:sldId id="505" r:id="rId6"/>
    <p:sldId id="508" r:id="rId7"/>
    <p:sldId id="509" r:id="rId8"/>
    <p:sldId id="507" r:id="rId9"/>
    <p:sldId id="510" r:id="rId10"/>
    <p:sldId id="511" r:id="rId11"/>
    <p:sldId id="512" r:id="rId12"/>
    <p:sldId id="488" r:id="rId13"/>
    <p:sldId id="490" r:id="rId14"/>
    <p:sldId id="499" r:id="rId15"/>
    <p:sldId id="500" r:id="rId16"/>
    <p:sldId id="493" r:id="rId17"/>
    <p:sldId id="495" r:id="rId18"/>
    <p:sldId id="498" r:id="rId19"/>
    <p:sldId id="502" r:id="rId20"/>
    <p:sldId id="513" r:id="rId21"/>
    <p:sldId id="477" r:id="rId22"/>
    <p:sldId id="503" r:id="rId23"/>
    <p:sldId id="481" r:id="rId24"/>
  </p:sldIdLst>
  <p:sldSz cx="12190413" cy="6859588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60896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121793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82689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243586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3044825" algn="l" defTabSz="121793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3653790" algn="l" defTabSz="121793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4262755" algn="l" defTabSz="121793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4871720" algn="l" defTabSz="121793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1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99A9"/>
    <a:srgbClr val="F69F1E"/>
    <a:srgbClr val="D43E01"/>
    <a:srgbClr val="EA5E66"/>
    <a:srgbClr val="005DA2"/>
    <a:srgbClr val="EA6103"/>
    <a:srgbClr val="E8EAE9"/>
    <a:srgbClr val="FCFCFC"/>
    <a:srgbClr val="CCD0D1"/>
    <a:srgbClr val="D7D9E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5858" autoAdjust="0"/>
    <p:restoredTop sz="86314"/>
  </p:normalViewPr>
  <p:slideViewPr>
    <p:cSldViewPr>
      <p:cViewPr>
        <p:scale>
          <a:sx n="109" d="100"/>
          <a:sy n="109" d="100"/>
        </p:scale>
        <p:origin x="144" y="208"/>
      </p:cViewPr>
      <p:guideLst>
        <p:guide orient="horz" pos="2161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25" d="100"/>
        <a:sy n="125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notesMaster" Target="notesMasters/notesMaster1.xml"/><Relationship Id="rId26" Type="http://schemas.openxmlformats.org/officeDocument/2006/relationships/presProps" Target="presProps.xml"/><Relationship Id="rId27" Type="http://schemas.openxmlformats.org/officeDocument/2006/relationships/viewProps" Target="viewProps.xml"/><Relationship Id="rId28" Type="http://schemas.openxmlformats.org/officeDocument/2006/relationships/theme" Target="theme/theme1.xml"/><Relationship Id="rId29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9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ea typeface="微软雅黑" panose="020B0503020204020204" pitchFamily="34" charset="-122"/>
              </a:defRPr>
            </a:lvl1pPr>
          </a:lstStyle>
          <a:p>
            <a:fld id="{673B58EF-4ABD-40F4-ACA4-FE81D742E6DD}" type="datetimeFigureOut">
              <a:rPr lang="zh-CN" altLang="en-US" smtClean="0"/>
              <a:t>2017/10/17</a:t>
            </a:fld>
            <a:endParaRPr lang="zh-CN" altLang="en-US" dirty="0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2588" y="685800"/>
            <a:ext cx="60928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 dirty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dirty="0" smtClean="0"/>
              <a:t>单击此处编辑母版文本样式</a:t>
            </a:r>
          </a:p>
          <a:p>
            <a:pPr lvl="1"/>
            <a:r>
              <a:rPr lang="zh-CN" altLang="en-US" dirty="0" smtClean="0"/>
              <a:t>第二级</a:t>
            </a:r>
          </a:p>
          <a:p>
            <a:pPr lvl="2"/>
            <a:r>
              <a:rPr lang="zh-CN" altLang="en-US" dirty="0" smtClean="0"/>
              <a:t>第三级</a:t>
            </a:r>
          </a:p>
          <a:p>
            <a:pPr lvl="3"/>
            <a:r>
              <a:rPr lang="zh-CN" altLang="en-US" dirty="0" smtClean="0"/>
              <a:t>第四级</a:t>
            </a:r>
          </a:p>
          <a:p>
            <a:pPr lvl="4"/>
            <a:r>
              <a:rPr lang="zh-CN" altLang="en-US" dirty="0" smtClean="0"/>
              <a:t>第五级</a:t>
            </a:r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ea typeface="微软雅黑" panose="020B0503020204020204" pitchFamily="34" charset="-122"/>
              </a:defRPr>
            </a:lvl1pPr>
          </a:lstStyle>
          <a:p>
            <a:fld id="{A11FC198-2D83-4DFC-8CDD-7D23AF44D411}" type="slidenum">
              <a:rPr lang="zh-CN" altLang="en-US" smtClean="0"/>
              <a:t>‹#›</a:t>
            </a:fld>
            <a:endParaRPr lang="zh-CN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1217930" rtl="0" eaLnBrk="1" latinLnBrk="0" hangingPunct="1">
      <a:defRPr sz="1600" kern="1200">
        <a:solidFill>
          <a:schemeClr val="tx1"/>
        </a:solidFill>
        <a:latin typeface="+mn-lt"/>
        <a:ea typeface="微软雅黑" panose="020B0503020204020204" pitchFamily="34" charset="-122"/>
        <a:cs typeface="+mn-cs"/>
      </a:defRPr>
    </a:lvl1pPr>
    <a:lvl2pPr marL="608965" algn="l" defTabSz="1217930" rtl="0" eaLnBrk="1" latinLnBrk="0" hangingPunct="1">
      <a:defRPr sz="1600" kern="1200">
        <a:solidFill>
          <a:schemeClr val="tx1"/>
        </a:solidFill>
        <a:latin typeface="+mn-lt"/>
        <a:ea typeface="微软雅黑" panose="020B0503020204020204" pitchFamily="34" charset="-122"/>
        <a:cs typeface="+mn-cs"/>
      </a:defRPr>
    </a:lvl2pPr>
    <a:lvl3pPr marL="1217930" algn="l" defTabSz="1217930" rtl="0" eaLnBrk="1" latinLnBrk="0" hangingPunct="1">
      <a:defRPr sz="1600" kern="1200">
        <a:solidFill>
          <a:schemeClr val="tx1"/>
        </a:solidFill>
        <a:latin typeface="+mn-lt"/>
        <a:ea typeface="微软雅黑" panose="020B0503020204020204" pitchFamily="34" charset="-122"/>
        <a:cs typeface="+mn-cs"/>
      </a:defRPr>
    </a:lvl3pPr>
    <a:lvl4pPr marL="1826895" algn="l" defTabSz="1217930" rtl="0" eaLnBrk="1" latinLnBrk="0" hangingPunct="1">
      <a:defRPr sz="1600" kern="1200">
        <a:solidFill>
          <a:schemeClr val="tx1"/>
        </a:solidFill>
        <a:latin typeface="+mn-lt"/>
        <a:ea typeface="微软雅黑" panose="020B0503020204020204" pitchFamily="34" charset="-122"/>
        <a:cs typeface="+mn-cs"/>
      </a:defRPr>
    </a:lvl4pPr>
    <a:lvl5pPr marL="2435860" algn="l" defTabSz="1217930" rtl="0" eaLnBrk="1" latinLnBrk="0" hangingPunct="1">
      <a:defRPr sz="1600" kern="1200">
        <a:solidFill>
          <a:schemeClr val="tx1"/>
        </a:solidFill>
        <a:latin typeface="+mn-lt"/>
        <a:ea typeface="微软雅黑" panose="020B0503020204020204" pitchFamily="34" charset="-122"/>
        <a:cs typeface="+mn-cs"/>
      </a:defRPr>
    </a:lvl5pPr>
    <a:lvl6pPr marL="3044825" algn="l" defTabSz="121793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6pPr>
    <a:lvl7pPr marL="3653790" algn="l" defTabSz="121793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7pPr>
    <a:lvl8pPr marL="4262755" algn="l" defTabSz="121793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8pPr>
    <a:lvl9pPr marL="4871720" algn="l" defTabSz="121793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_rels/notesSlide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7.xml"/></Relationships>
</file>

<file path=ppt/notesSlides/_rels/notesSlide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1.xml"/></Relationships>
</file>

<file path=ppt/notesSlides/_rels/notesSlide1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3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2588" y="685800"/>
            <a:ext cx="6092825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t>1</a:t>
            </a:fld>
            <a:endParaRPr lang="zh-CN" altLang="en-US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2588" y="685800"/>
            <a:ext cx="6092825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t>2</a:t>
            </a:fld>
            <a:endParaRPr lang="zh-CN" altLang="en-US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2588" y="685800"/>
            <a:ext cx="6092825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t>3</a:t>
            </a:fld>
            <a:endParaRPr lang="zh-CN" altLang="en-US"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2588" y="685800"/>
            <a:ext cx="6092825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t>5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88755400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2588" y="685800"/>
            <a:ext cx="6092825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t>8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59302243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2588" y="685800"/>
            <a:ext cx="6092825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t>9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5746566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2588" y="685800"/>
            <a:ext cx="6092825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t>10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96768393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zh-CN" altLang="en-US" dirty="0"/>
          </a:p>
        </p:txBody>
      </p:sp>
      <p:sp>
        <p:nvSpPr>
          <p:cNvPr id="4" name="幻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t>17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61619062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2588" y="685800"/>
            <a:ext cx="6092825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t>21</a:t>
            </a:fld>
            <a:endParaRPr lang="zh-CN" altLang="en-US" dirty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2588" y="685800"/>
            <a:ext cx="6092825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1F41D1-EB0D-4857-8E93-8C1C831E6153}" type="slidenum">
              <a:rPr lang="zh-CN" altLang="en-US" smtClean="0"/>
              <a:t>23</a:t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和内容">
    <p:bg>
      <p:bgPr>
        <a:gradFill flip="none" rotWithShape="1">
          <a:gsLst>
            <a:gs pos="26000">
              <a:srgbClr val="EBECF0"/>
            </a:gs>
            <a:gs pos="0">
              <a:srgbClr val="D7D9E1"/>
            </a:gs>
            <a:gs pos="100000">
              <a:schemeClr val="bg1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>
          <a:xfrm>
            <a:off x="609521" y="6357822"/>
            <a:ext cx="2844430" cy="365210"/>
          </a:xfrm>
          <a:prstGeom prst="rect">
            <a:avLst/>
          </a:prstGeom>
        </p:spPr>
        <p:txBody>
          <a:bodyPr lIns="121917" tIns="60958" rIns="121917" bIns="60958"/>
          <a:lstStyle/>
          <a:p>
            <a:fld id="{530820CF-B880-4189-942D-D702A7CBA730}" type="datetimeFigureOut">
              <a:rPr lang="zh-CN" altLang="en-US" smtClean="0"/>
              <a:t>2017/10/17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>
          <a:xfrm>
            <a:off x="4165058" y="6357822"/>
            <a:ext cx="3860297" cy="365210"/>
          </a:xfrm>
          <a:prstGeom prst="rect">
            <a:avLst/>
          </a:prstGeom>
        </p:spPr>
        <p:txBody>
          <a:bodyPr lIns="121917" tIns="60958" rIns="121917" bIns="60958"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>
          <a:xfrm>
            <a:off x="8736463" y="6357822"/>
            <a:ext cx="2844430" cy="365210"/>
          </a:xfrm>
          <a:prstGeom prst="rect">
            <a:avLst/>
          </a:prstGeom>
        </p:spPr>
        <p:txBody>
          <a:bodyPr lIns="121917" tIns="60958" rIns="121917" bIns="60958"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4" Type="http://schemas.openxmlformats.org/officeDocument/2006/relationships/theme" Target="../theme/theme1.xml"/><Relationship Id="rId5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14" y="0"/>
            <a:ext cx="12179586" cy="6859588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</p:sldLayoutIdLst>
  <p:timing>
    <p:tnLst>
      <p:par>
        <p:cTn id="1" dur="indefinite" restart="never" nodeType="tmRoot"/>
      </p:par>
    </p:tnLst>
  </p:timing>
  <p:txStyles>
    <p:titleStyle>
      <a:lvl1pPr algn="ctr" rtl="0" fontAlgn="base">
        <a:spcBef>
          <a:spcPct val="0"/>
        </a:spcBef>
        <a:spcAft>
          <a:spcPct val="0"/>
        </a:spcAft>
        <a:defRPr sz="5900" kern="1200">
          <a:solidFill>
            <a:schemeClr val="tx1"/>
          </a:solidFill>
          <a:latin typeface="+mj-lt"/>
          <a:ea typeface="微软雅黑" panose="020B0503020204020204" pitchFamily="34" charset="-122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59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sz="59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sz="59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sz="59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5pPr>
      <a:lvl6pPr marL="608965" algn="ctr" rtl="0" fontAlgn="base">
        <a:spcBef>
          <a:spcPct val="0"/>
        </a:spcBef>
        <a:spcAft>
          <a:spcPct val="0"/>
        </a:spcAft>
        <a:defRPr sz="59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6pPr>
      <a:lvl7pPr marL="1217930" algn="ctr" rtl="0" fontAlgn="base">
        <a:spcBef>
          <a:spcPct val="0"/>
        </a:spcBef>
        <a:spcAft>
          <a:spcPct val="0"/>
        </a:spcAft>
        <a:defRPr sz="59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7pPr>
      <a:lvl8pPr marL="1826895" algn="ctr" rtl="0" fontAlgn="base">
        <a:spcBef>
          <a:spcPct val="0"/>
        </a:spcBef>
        <a:spcAft>
          <a:spcPct val="0"/>
        </a:spcAft>
        <a:defRPr sz="59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8pPr>
      <a:lvl9pPr marL="2435860" algn="ctr" rtl="0" fontAlgn="base">
        <a:spcBef>
          <a:spcPct val="0"/>
        </a:spcBef>
        <a:spcAft>
          <a:spcPct val="0"/>
        </a:spcAft>
        <a:defRPr sz="59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9pPr>
    </p:titleStyle>
    <p:bodyStyle>
      <a:lvl1pPr marL="456565" indent="-456565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4300" kern="1200">
          <a:solidFill>
            <a:schemeClr val="tx1"/>
          </a:solidFill>
          <a:latin typeface="+mn-lt"/>
          <a:ea typeface="微软雅黑" panose="020B0503020204020204" pitchFamily="34" charset="-122"/>
          <a:cs typeface="+mn-cs"/>
        </a:defRPr>
      </a:lvl1pPr>
      <a:lvl2pPr marL="989330" indent="-380365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3700" kern="1200">
          <a:solidFill>
            <a:schemeClr val="tx1"/>
          </a:solidFill>
          <a:latin typeface="+mn-lt"/>
          <a:ea typeface="微软雅黑" panose="020B0503020204020204" pitchFamily="34" charset="-122"/>
          <a:cs typeface="+mn-cs"/>
        </a:defRPr>
      </a:lvl2pPr>
      <a:lvl3pPr marL="1522730" indent="-3048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微软雅黑" panose="020B0503020204020204" pitchFamily="34" charset="-122"/>
          <a:cs typeface="+mn-cs"/>
        </a:defRPr>
      </a:lvl3pPr>
      <a:lvl4pPr marL="2131695" indent="-3048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700" kern="1200">
          <a:solidFill>
            <a:schemeClr val="tx1"/>
          </a:solidFill>
          <a:latin typeface="+mn-lt"/>
          <a:ea typeface="微软雅黑" panose="020B0503020204020204" pitchFamily="34" charset="-122"/>
          <a:cs typeface="+mn-cs"/>
        </a:defRPr>
      </a:lvl4pPr>
      <a:lvl5pPr marL="2740660" indent="-3048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700" kern="1200">
          <a:solidFill>
            <a:schemeClr val="tx1"/>
          </a:solidFill>
          <a:latin typeface="+mn-lt"/>
          <a:ea typeface="微软雅黑" panose="020B0503020204020204" pitchFamily="34" charset="-122"/>
          <a:cs typeface="+mn-cs"/>
        </a:defRPr>
      </a:lvl5pPr>
      <a:lvl6pPr marL="3349625" indent="-304800" algn="l" defTabSz="1217930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3958590" indent="-304800" algn="l" defTabSz="1217930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567555" indent="-304800" algn="l" defTabSz="1217930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176520" indent="-304800" algn="l" defTabSz="1217930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121793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8965" algn="l" defTabSz="121793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7930" algn="l" defTabSz="121793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6895" algn="l" defTabSz="121793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5860" algn="l" defTabSz="121793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4825" algn="l" defTabSz="121793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3790" algn="l" defTabSz="121793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2755" algn="l" defTabSz="121793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1720" algn="l" defTabSz="121793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4" Type="http://schemas.microsoft.com/office/2007/relationships/hdphoto" Target="../media/hdphoto1.wdp"/><Relationship Id="rId5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4" Type="http://schemas.microsoft.com/office/2007/relationships/hdphoto" Target="../media/hdphoto1.wdp"/><Relationship Id="rId5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image" Target="../media/image6.png"/><Relationship Id="rId3" Type="http://schemas.openxmlformats.org/officeDocument/2006/relationships/image" Target="../media/image7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4" Type="http://schemas.microsoft.com/office/2007/relationships/hdphoto" Target="../media/hdphoto2.wdp"/><Relationship Id="rId5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4" Type="http://schemas.openxmlformats.org/officeDocument/2006/relationships/image" Target="../media/image8.png"/><Relationship Id="rId5" Type="http://schemas.microsoft.com/office/2007/relationships/hdphoto" Target="../media/hdphoto2.wdp"/><Relationship Id="rId6" Type="http://schemas.openxmlformats.org/officeDocument/2006/relationships/image" Target="../media/image6.png"/><Relationship Id="rId7" Type="http://schemas.openxmlformats.org/officeDocument/2006/relationships/image" Target="../media/image7.jpeg"/><Relationship Id="rId8" Type="http://schemas.openxmlformats.org/officeDocument/2006/relationships/image" Target="../media/image9.png"/><Relationship Id="rId9" Type="http://schemas.microsoft.com/office/2007/relationships/hdphoto" Target="../media/hdphoto3.wdp"/><Relationship Id="rId10" Type="http://schemas.openxmlformats.org/officeDocument/2006/relationships/image" Target="../media/image10.png"/><Relationship Id="rId1" Type="http://schemas.openxmlformats.org/officeDocument/2006/relationships/tags" Target="../tags/tag1.xml"/><Relationship Id="rId2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4" Type="http://schemas.openxmlformats.org/officeDocument/2006/relationships/image" Target="../media/image8.png"/><Relationship Id="rId5" Type="http://schemas.microsoft.com/office/2007/relationships/hdphoto" Target="../media/hdphoto2.wdp"/><Relationship Id="rId6" Type="http://schemas.openxmlformats.org/officeDocument/2006/relationships/image" Target="../media/image6.png"/><Relationship Id="rId7" Type="http://schemas.openxmlformats.org/officeDocument/2006/relationships/image" Target="../media/image9.png"/><Relationship Id="rId8" Type="http://schemas.microsoft.com/office/2007/relationships/hdphoto" Target="../media/hdphoto3.wdp"/><Relationship Id="rId9" Type="http://schemas.openxmlformats.org/officeDocument/2006/relationships/image" Target="../media/image10.png"/><Relationship Id="rId10" Type="http://schemas.openxmlformats.org/officeDocument/2006/relationships/image" Target="../media/image11.jpeg"/><Relationship Id="rId1" Type="http://schemas.openxmlformats.org/officeDocument/2006/relationships/tags" Target="../tags/tag2.xml"/><Relationship Id="rId2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image" Target="../media/image6.png"/><Relationship Id="rId3" Type="http://schemas.openxmlformats.org/officeDocument/2006/relationships/image" Target="../media/image13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image" Target="../media/image6.png"/><Relationship Id="rId3" Type="http://schemas.openxmlformats.org/officeDocument/2006/relationships/image" Target="../media/image12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image" Target="../media/image14.jpeg"/><Relationship Id="rId3" Type="http://schemas.openxmlformats.org/officeDocument/2006/relationships/image" Target="../media/image1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4" Type="http://schemas.openxmlformats.org/officeDocument/2006/relationships/image" Target="../media/image18.png"/><Relationship Id="rId1" Type="http://schemas.openxmlformats.org/officeDocument/2006/relationships/slideLayout" Target="../slideLayouts/slideLayout3.xml"/><Relationship Id="rId2" Type="http://schemas.openxmlformats.org/officeDocument/2006/relationships/image" Target="../media/image16.jpe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image" Target="../media/image14.jpeg"/><Relationship Id="rId3" Type="http://schemas.openxmlformats.org/officeDocument/2006/relationships/image" Target="../media/image6.pn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6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4" Type="http://schemas.openxmlformats.org/officeDocument/2006/relationships/image" Target="../media/image19.wmf"/><Relationship Id="rId5" Type="http://schemas.openxmlformats.org/officeDocument/2006/relationships/image" Target="../media/image20.jpeg"/><Relationship Id="rId1" Type="http://schemas.openxmlformats.org/officeDocument/2006/relationships/vmlDrawing" Target="../drawings/vmlDrawing1.vml"/><Relationship Id="rId2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image" Target="../media/image6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4" Type="http://schemas.openxmlformats.org/officeDocument/2006/relationships/image" Target="../media/image22.png"/><Relationship Id="rId5" Type="http://schemas.openxmlformats.org/officeDocument/2006/relationships/image" Target="../media/image23.png"/><Relationship Id="rId6" Type="http://schemas.openxmlformats.org/officeDocument/2006/relationships/image" Target="../media/image24.png"/><Relationship Id="rId1" Type="http://schemas.openxmlformats.org/officeDocument/2006/relationships/slideLayout" Target="../slideLayouts/slideLayout3.xml"/><Relationship Id="rId2" Type="http://schemas.openxmlformats.org/officeDocument/2006/relationships/image" Target="../media/image20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4" Type="http://schemas.microsoft.com/office/2007/relationships/hdphoto" Target="../media/hdphoto1.wdp"/><Relationship Id="rId5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image" Target="../media/image11.jpeg"/><Relationship Id="rId3" Type="http://schemas.openxmlformats.org/officeDocument/2006/relationships/image" Target="../media/image6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4" Type="http://schemas.openxmlformats.org/officeDocument/2006/relationships/image" Target="../media/image25.jpeg"/><Relationship Id="rId1" Type="http://schemas.openxmlformats.org/officeDocument/2006/relationships/tags" Target="../tags/tag3.xml"/><Relationship Id="rId2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椭圆 130"/>
          <p:cNvSpPr/>
          <p:nvPr/>
        </p:nvSpPr>
        <p:spPr>
          <a:xfrm>
            <a:off x="2421482" y="1168542"/>
            <a:ext cx="2093987" cy="2086805"/>
          </a:xfrm>
          <a:prstGeom prst="ellipse">
            <a:avLst/>
          </a:prstGeom>
          <a:noFill/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2477" tIns="51238" rIns="102477" bIns="51238" rtlCol="0" anchor="ctr"/>
          <a:lstStyle/>
          <a:p>
            <a:pPr algn="ctr"/>
            <a:endParaRPr lang="zh-CN" altLang="en-US"/>
          </a:p>
        </p:txBody>
      </p:sp>
      <p:sp>
        <p:nvSpPr>
          <p:cNvPr id="132" name="椭圆 131"/>
          <p:cNvSpPr/>
          <p:nvPr/>
        </p:nvSpPr>
        <p:spPr>
          <a:xfrm>
            <a:off x="4162268" y="1168542"/>
            <a:ext cx="2093987" cy="2086805"/>
          </a:xfrm>
          <a:prstGeom prst="ellipse">
            <a:avLst/>
          </a:prstGeom>
          <a:noFill/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2477" tIns="51238" rIns="102477" bIns="51238" rtlCol="0" anchor="ctr"/>
          <a:lstStyle/>
          <a:p>
            <a:pPr algn="ctr"/>
            <a:endParaRPr lang="zh-CN" altLang="en-US"/>
          </a:p>
        </p:txBody>
      </p:sp>
      <p:sp>
        <p:nvSpPr>
          <p:cNvPr id="133" name="椭圆 132"/>
          <p:cNvSpPr/>
          <p:nvPr/>
        </p:nvSpPr>
        <p:spPr>
          <a:xfrm>
            <a:off x="5916856" y="1168542"/>
            <a:ext cx="2093987" cy="2086805"/>
          </a:xfrm>
          <a:prstGeom prst="ellipse">
            <a:avLst/>
          </a:prstGeom>
          <a:noFill/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2477" tIns="51238" rIns="102477" bIns="51238" rtlCol="0" anchor="ctr"/>
          <a:lstStyle/>
          <a:p>
            <a:pPr algn="ctr"/>
            <a:endParaRPr lang="zh-CN" altLang="en-US"/>
          </a:p>
        </p:txBody>
      </p:sp>
      <p:sp>
        <p:nvSpPr>
          <p:cNvPr id="134" name="椭圆 133"/>
          <p:cNvSpPr/>
          <p:nvPr/>
        </p:nvSpPr>
        <p:spPr>
          <a:xfrm>
            <a:off x="7673627" y="1168542"/>
            <a:ext cx="2093987" cy="2086805"/>
          </a:xfrm>
          <a:prstGeom prst="ellipse">
            <a:avLst/>
          </a:prstGeom>
          <a:noFill/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2477" tIns="51238" rIns="102477" bIns="51238" rtlCol="0" anchor="ctr"/>
          <a:lstStyle/>
          <a:p>
            <a:pPr algn="ctr"/>
            <a:endParaRPr lang="zh-CN" altLang="en-US"/>
          </a:p>
        </p:txBody>
      </p:sp>
      <p:grpSp>
        <p:nvGrpSpPr>
          <p:cNvPr id="135" name="组合 134"/>
          <p:cNvGrpSpPr/>
          <p:nvPr/>
        </p:nvGrpSpPr>
        <p:grpSpPr>
          <a:xfrm>
            <a:off x="2583952" y="1311581"/>
            <a:ext cx="1806925" cy="1800729"/>
            <a:chOff x="3768359" y="1725446"/>
            <a:chExt cx="1930605" cy="1930605"/>
          </a:xfrm>
        </p:grpSpPr>
        <p:sp>
          <p:nvSpPr>
            <p:cNvPr id="136" name="Oval 5"/>
            <p:cNvSpPr>
              <a:spLocks noChangeArrowheads="1"/>
            </p:cNvSpPr>
            <p:nvPr/>
          </p:nvSpPr>
          <p:spPr bwMode="auto">
            <a:xfrm>
              <a:off x="3768359" y="1725446"/>
              <a:ext cx="1930605" cy="1930605"/>
            </a:xfrm>
            <a:prstGeom prst="ellipse">
              <a:avLst/>
            </a:prstGeom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5400000" scaled="1"/>
            </a:gradFill>
            <a:ln w="22225">
              <a:solidFill>
                <a:schemeClr val="bg1"/>
              </a:solidFill>
            </a:ln>
            <a:effectLst>
              <a:outerShdw blurRad="304800" dist="38100" dir="2700000" algn="t" rotWithShape="0">
                <a:prstClr val="black">
                  <a:alpha val="39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37" name="Oval 5"/>
            <p:cNvSpPr>
              <a:spLocks noChangeArrowheads="1"/>
            </p:cNvSpPr>
            <p:nvPr/>
          </p:nvSpPr>
          <p:spPr bwMode="auto">
            <a:xfrm>
              <a:off x="3823758" y="1780845"/>
              <a:ext cx="1819806" cy="1819806"/>
            </a:xfrm>
            <a:prstGeom prst="ellipse">
              <a:avLst/>
            </a:prstGeom>
            <a:solidFill>
              <a:srgbClr val="EA5E66"/>
            </a:solidFill>
            <a:ln>
              <a:noFill/>
            </a:ln>
            <a:effectLst>
              <a:innerShdw blurRad="88900" dist="50800" dir="16200000">
                <a:prstClr val="black">
                  <a:alpha val="38000"/>
                </a:prstClr>
              </a:innerShdw>
            </a:effec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138" name="组合 137"/>
          <p:cNvGrpSpPr/>
          <p:nvPr/>
        </p:nvGrpSpPr>
        <p:grpSpPr>
          <a:xfrm>
            <a:off x="4310734" y="1311581"/>
            <a:ext cx="1806925" cy="1800729"/>
            <a:chOff x="3768359" y="1725446"/>
            <a:chExt cx="1930605" cy="1930605"/>
          </a:xfrm>
        </p:grpSpPr>
        <p:sp>
          <p:nvSpPr>
            <p:cNvPr id="139" name="Oval 5"/>
            <p:cNvSpPr>
              <a:spLocks noChangeArrowheads="1"/>
            </p:cNvSpPr>
            <p:nvPr/>
          </p:nvSpPr>
          <p:spPr bwMode="auto">
            <a:xfrm>
              <a:off x="3768359" y="1725446"/>
              <a:ext cx="1930605" cy="1930605"/>
            </a:xfrm>
            <a:prstGeom prst="ellipse">
              <a:avLst/>
            </a:prstGeom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5400000" scaled="1"/>
            </a:gradFill>
            <a:ln w="22225">
              <a:solidFill>
                <a:schemeClr val="bg1"/>
              </a:solidFill>
            </a:ln>
            <a:effectLst>
              <a:outerShdw blurRad="304800" dist="38100" dir="2700000" algn="t" rotWithShape="0">
                <a:prstClr val="black">
                  <a:alpha val="39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40" name="Oval 5"/>
            <p:cNvSpPr>
              <a:spLocks noChangeArrowheads="1"/>
            </p:cNvSpPr>
            <p:nvPr/>
          </p:nvSpPr>
          <p:spPr bwMode="auto">
            <a:xfrm>
              <a:off x="3823758" y="1780845"/>
              <a:ext cx="1819806" cy="1819806"/>
            </a:xfrm>
            <a:prstGeom prst="ellipse">
              <a:avLst/>
            </a:prstGeom>
            <a:solidFill>
              <a:srgbClr val="FFAB3F"/>
            </a:solidFill>
            <a:ln>
              <a:noFill/>
            </a:ln>
            <a:effectLst>
              <a:innerShdw blurRad="88900" dist="50800" dir="16200000">
                <a:prstClr val="black">
                  <a:alpha val="38000"/>
                </a:prstClr>
              </a:innerShdw>
            </a:effec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141" name="组合 140"/>
          <p:cNvGrpSpPr/>
          <p:nvPr/>
        </p:nvGrpSpPr>
        <p:grpSpPr>
          <a:xfrm>
            <a:off x="6059267" y="1311581"/>
            <a:ext cx="1806925" cy="1800729"/>
            <a:chOff x="3768359" y="1725446"/>
            <a:chExt cx="1930605" cy="1930605"/>
          </a:xfrm>
        </p:grpSpPr>
        <p:sp>
          <p:nvSpPr>
            <p:cNvPr id="142" name="Oval 5"/>
            <p:cNvSpPr>
              <a:spLocks noChangeArrowheads="1"/>
            </p:cNvSpPr>
            <p:nvPr/>
          </p:nvSpPr>
          <p:spPr bwMode="auto">
            <a:xfrm>
              <a:off x="3768359" y="1725446"/>
              <a:ext cx="1930605" cy="1930605"/>
            </a:xfrm>
            <a:prstGeom prst="ellipse">
              <a:avLst/>
            </a:prstGeom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5400000" scaled="1"/>
            </a:gradFill>
            <a:ln w="22225">
              <a:solidFill>
                <a:schemeClr val="bg1"/>
              </a:solidFill>
            </a:ln>
            <a:effectLst>
              <a:outerShdw blurRad="304800" dist="38100" dir="2700000" algn="t" rotWithShape="0">
                <a:prstClr val="black">
                  <a:alpha val="39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43" name="Oval 5"/>
            <p:cNvSpPr>
              <a:spLocks noChangeArrowheads="1"/>
            </p:cNvSpPr>
            <p:nvPr/>
          </p:nvSpPr>
          <p:spPr bwMode="auto">
            <a:xfrm>
              <a:off x="3823758" y="1780845"/>
              <a:ext cx="1819806" cy="1819806"/>
            </a:xfrm>
            <a:prstGeom prst="ellipse">
              <a:avLst/>
            </a:prstGeom>
            <a:solidFill>
              <a:srgbClr val="00A2B3"/>
            </a:solidFill>
            <a:ln>
              <a:noFill/>
            </a:ln>
            <a:effectLst>
              <a:innerShdw blurRad="88900" dist="50800" dir="16200000">
                <a:prstClr val="black">
                  <a:alpha val="38000"/>
                </a:prstClr>
              </a:innerShdw>
            </a:effec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144" name="组合 143"/>
          <p:cNvGrpSpPr/>
          <p:nvPr/>
        </p:nvGrpSpPr>
        <p:grpSpPr>
          <a:xfrm>
            <a:off x="7800281" y="1311581"/>
            <a:ext cx="1806925" cy="1800729"/>
            <a:chOff x="3768359" y="1725446"/>
            <a:chExt cx="1930605" cy="1930605"/>
          </a:xfrm>
        </p:grpSpPr>
        <p:sp>
          <p:nvSpPr>
            <p:cNvPr id="145" name="Oval 5"/>
            <p:cNvSpPr>
              <a:spLocks noChangeArrowheads="1"/>
            </p:cNvSpPr>
            <p:nvPr/>
          </p:nvSpPr>
          <p:spPr bwMode="auto">
            <a:xfrm>
              <a:off x="3768359" y="1725446"/>
              <a:ext cx="1930605" cy="1930605"/>
            </a:xfrm>
            <a:prstGeom prst="ellipse">
              <a:avLst/>
            </a:prstGeom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5400000" scaled="1"/>
            </a:gradFill>
            <a:ln w="22225">
              <a:solidFill>
                <a:schemeClr val="bg1"/>
              </a:solidFill>
            </a:ln>
            <a:effectLst>
              <a:outerShdw blurRad="304800" dist="38100" dir="2700000" algn="t" rotWithShape="0">
                <a:prstClr val="black">
                  <a:alpha val="39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46" name="Oval 5"/>
            <p:cNvSpPr>
              <a:spLocks noChangeArrowheads="1"/>
            </p:cNvSpPr>
            <p:nvPr/>
          </p:nvSpPr>
          <p:spPr bwMode="auto">
            <a:xfrm>
              <a:off x="3823758" y="1780845"/>
              <a:ext cx="1819806" cy="1819806"/>
            </a:xfrm>
            <a:prstGeom prst="ellipse">
              <a:avLst/>
            </a:prstGeom>
            <a:solidFill>
              <a:srgbClr val="EA6103"/>
            </a:solidFill>
            <a:ln>
              <a:noFill/>
            </a:ln>
            <a:effectLst>
              <a:innerShdw blurRad="88900" dist="50800" dir="16200000">
                <a:prstClr val="black">
                  <a:alpha val="38000"/>
                </a:prstClr>
              </a:innerShdw>
            </a:effec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sp>
        <p:nvSpPr>
          <p:cNvPr id="147" name="矩形 146"/>
          <p:cNvSpPr/>
          <p:nvPr/>
        </p:nvSpPr>
        <p:spPr>
          <a:xfrm>
            <a:off x="2865533" y="1521468"/>
            <a:ext cx="1245701" cy="1349972"/>
          </a:xfrm>
          <a:prstGeom prst="rect">
            <a:avLst/>
          </a:prstGeom>
          <a:effectLst/>
        </p:spPr>
        <p:txBody>
          <a:bodyPr wrap="none" lIns="102477" tIns="51238" rIns="102477" bIns="51238">
            <a:spAutoFit/>
          </a:bodyPr>
          <a:lstStyle/>
          <a:p>
            <a:r>
              <a:rPr lang="zh-CN" altLang="en-US" sz="81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整</a:t>
            </a:r>
            <a:endParaRPr lang="zh-CN" altLang="en-US" sz="81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8" name="矩形 147"/>
          <p:cNvSpPr/>
          <p:nvPr/>
        </p:nvSpPr>
        <p:spPr>
          <a:xfrm>
            <a:off x="4583038" y="1521468"/>
            <a:ext cx="1245701" cy="1349972"/>
          </a:xfrm>
          <a:prstGeom prst="rect">
            <a:avLst/>
          </a:prstGeom>
          <a:effectLst/>
        </p:spPr>
        <p:txBody>
          <a:bodyPr wrap="none" lIns="102477" tIns="51238" rIns="102477" bIns="51238">
            <a:spAutoFit/>
          </a:bodyPr>
          <a:lstStyle/>
          <a:p>
            <a:r>
              <a:rPr lang="zh-CN" altLang="en-US" sz="81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式</a:t>
            </a:r>
            <a:endParaRPr lang="zh-CN" altLang="en-US" sz="81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9" name="矩形 148"/>
          <p:cNvSpPr/>
          <p:nvPr/>
        </p:nvSpPr>
        <p:spPr>
          <a:xfrm>
            <a:off x="6364052" y="1521468"/>
            <a:ext cx="1245701" cy="1349972"/>
          </a:xfrm>
          <a:prstGeom prst="rect">
            <a:avLst/>
          </a:prstGeom>
          <a:effectLst/>
        </p:spPr>
        <p:txBody>
          <a:bodyPr wrap="none" lIns="102477" tIns="51238" rIns="102477" bIns="51238">
            <a:spAutoFit/>
          </a:bodyPr>
          <a:lstStyle/>
          <a:p>
            <a:r>
              <a:rPr lang="zh-CN" altLang="en-US" sz="81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加</a:t>
            </a:r>
            <a:endParaRPr lang="zh-CN" altLang="en-US" sz="81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0" name="矩形 149"/>
          <p:cNvSpPr/>
          <p:nvPr/>
        </p:nvSpPr>
        <p:spPr>
          <a:xfrm>
            <a:off x="8105589" y="1478862"/>
            <a:ext cx="1245701" cy="1349972"/>
          </a:xfrm>
          <a:prstGeom prst="rect">
            <a:avLst/>
          </a:prstGeom>
          <a:effectLst/>
        </p:spPr>
        <p:txBody>
          <a:bodyPr wrap="none" lIns="102477" tIns="51238" rIns="102477" bIns="51238">
            <a:spAutoFit/>
          </a:bodyPr>
          <a:lstStyle/>
          <a:p>
            <a:r>
              <a:rPr lang="zh-CN" altLang="en-US" sz="81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减</a:t>
            </a:r>
            <a:endParaRPr lang="zh-CN" altLang="en-US" sz="81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51" name="组合 150"/>
          <p:cNvGrpSpPr/>
          <p:nvPr/>
        </p:nvGrpSpPr>
        <p:grpSpPr>
          <a:xfrm>
            <a:off x="1989846" y="2144439"/>
            <a:ext cx="431636" cy="430156"/>
            <a:chOff x="3768359" y="1725446"/>
            <a:chExt cx="1930605" cy="1930605"/>
          </a:xfrm>
        </p:grpSpPr>
        <p:sp>
          <p:nvSpPr>
            <p:cNvPr id="152" name="Oval 5"/>
            <p:cNvSpPr>
              <a:spLocks noChangeArrowheads="1"/>
            </p:cNvSpPr>
            <p:nvPr/>
          </p:nvSpPr>
          <p:spPr bwMode="auto">
            <a:xfrm>
              <a:off x="3768359" y="1725446"/>
              <a:ext cx="1930605" cy="1930605"/>
            </a:xfrm>
            <a:prstGeom prst="ellipse">
              <a:avLst/>
            </a:prstGeom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5400000" scaled="1"/>
            </a:gradFill>
            <a:ln w="22225">
              <a:solidFill>
                <a:schemeClr val="bg1"/>
              </a:solidFill>
            </a:ln>
            <a:effectLst>
              <a:outerShdw blurRad="304800" dist="38100" dir="2700000" algn="t" rotWithShape="0">
                <a:prstClr val="black">
                  <a:alpha val="39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53" name="Oval 5"/>
            <p:cNvSpPr>
              <a:spLocks noChangeArrowheads="1"/>
            </p:cNvSpPr>
            <p:nvPr/>
          </p:nvSpPr>
          <p:spPr bwMode="auto">
            <a:xfrm>
              <a:off x="3823758" y="1780845"/>
              <a:ext cx="1819806" cy="1819806"/>
            </a:xfrm>
            <a:prstGeom prst="ellipse">
              <a:avLst/>
            </a:prstGeom>
            <a:solidFill>
              <a:srgbClr val="EA6103"/>
            </a:solidFill>
            <a:ln>
              <a:noFill/>
            </a:ln>
            <a:effectLst>
              <a:innerShdw blurRad="88900" dist="50800" dir="16200000">
                <a:prstClr val="black">
                  <a:alpha val="38000"/>
                </a:prstClr>
              </a:innerShdw>
            </a:effec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154" name="组合 153"/>
          <p:cNvGrpSpPr/>
          <p:nvPr/>
        </p:nvGrpSpPr>
        <p:grpSpPr>
          <a:xfrm>
            <a:off x="1567640" y="1952220"/>
            <a:ext cx="302034" cy="300998"/>
            <a:chOff x="3768359" y="1725446"/>
            <a:chExt cx="1930605" cy="1930605"/>
          </a:xfrm>
          <a:solidFill>
            <a:srgbClr val="EA5E66"/>
          </a:solidFill>
        </p:grpSpPr>
        <p:sp>
          <p:nvSpPr>
            <p:cNvPr id="155" name="Oval 5"/>
            <p:cNvSpPr>
              <a:spLocks noChangeArrowheads="1"/>
            </p:cNvSpPr>
            <p:nvPr/>
          </p:nvSpPr>
          <p:spPr bwMode="auto">
            <a:xfrm>
              <a:off x="3768359" y="1725446"/>
              <a:ext cx="1930605" cy="1930605"/>
            </a:xfrm>
            <a:prstGeom prst="ellipse">
              <a:avLst/>
            </a:prstGeom>
            <a:grpFill/>
            <a:ln w="22225">
              <a:solidFill>
                <a:schemeClr val="bg1"/>
              </a:solidFill>
            </a:ln>
            <a:effectLst>
              <a:outerShdw blurRad="304800" dist="38100" dir="2700000" algn="t" rotWithShape="0">
                <a:prstClr val="black">
                  <a:alpha val="39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56" name="Oval 5"/>
            <p:cNvSpPr>
              <a:spLocks noChangeArrowheads="1"/>
            </p:cNvSpPr>
            <p:nvPr/>
          </p:nvSpPr>
          <p:spPr bwMode="auto">
            <a:xfrm>
              <a:off x="3823758" y="1780845"/>
              <a:ext cx="1819806" cy="1819806"/>
            </a:xfrm>
            <a:prstGeom prst="ellipse">
              <a:avLst/>
            </a:prstGeom>
            <a:grpFill/>
            <a:ln>
              <a:noFill/>
            </a:ln>
            <a:effectLst>
              <a:innerShdw blurRad="88900" dist="50800" dir="16200000">
                <a:prstClr val="black">
                  <a:alpha val="38000"/>
                </a:prstClr>
              </a:innerShdw>
            </a:effec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157" name="组合 156"/>
          <p:cNvGrpSpPr/>
          <p:nvPr/>
        </p:nvGrpSpPr>
        <p:grpSpPr>
          <a:xfrm>
            <a:off x="4111234" y="1255401"/>
            <a:ext cx="216448" cy="215705"/>
            <a:chOff x="3768359" y="1725446"/>
            <a:chExt cx="1930605" cy="1930605"/>
          </a:xfrm>
        </p:grpSpPr>
        <p:sp>
          <p:nvSpPr>
            <p:cNvPr id="158" name="Oval 5"/>
            <p:cNvSpPr>
              <a:spLocks noChangeArrowheads="1"/>
            </p:cNvSpPr>
            <p:nvPr/>
          </p:nvSpPr>
          <p:spPr bwMode="auto">
            <a:xfrm>
              <a:off x="3768359" y="1725446"/>
              <a:ext cx="1930605" cy="1930605"/>
            </a:xfrm>
            <a:prstGeom prst="ellipse">
              <a:avLst/>
            </a:prstGeom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5400000" scaled="1"/>
            </a:gradFill>
            <a:ln w="22225">
              <a:solidFill>
                <a:schemeClr val="bg1"/>
              </a:solidFill>
            </a:ln>
            <a:effectLst>
              <a:outerShdw blurRad="304800" dist="38100" dir="2700000" algn="t" rotWithShape="0">
                <a:prstClr val="black">
                  <a:alpha val="39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59" name="Oval 5"/>
            <p:cNvSpPr>
              <a:spLocks noChangeArrowheads="1"/>
            </p:cNvSpPr>
            <p:nvPr/>
          </p:nvSpPr>
          <p:spPr bwMode="auto">
            <a:xfrm>
              <a:off x="3823758" y="1780845"/>
              <a:ext cx="1819806" cy="1819806"/>
            </a:xfrm>
            <a:prstGeom prst="ellipse">
              <a:avLst/>
            </a:prstGeom>
            <a:solidFill>
              <a:srgbClr val="EA6103"/>
            </a:solidFill>
            <a:ln>
              <a:noFill/>
            </a:ln>
            <a:effectLst>
              <a:innerShdw blurRad="88900" dist="50800" dir="16200000">
                <a:prstClr val="black">
                  <a:alpha val="38000"/>
                </a:prstClr>
              </a:innerShdw>
            </a:effec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160" name="组合 159"/>
          <p:cNvGrpSpPr/>
          <p:nvPr/>
        </p:nvGrpSpPr>
        <p:grpSpPr>
          <a:xfrm>
            <a:off x="5930365" y="1197546"/>
            <a:ext cx="308857" cy="307798"/>
            <a:chOff x="3768359" y="1725446"/>
            <a:chExt cx="1930605" cy="1930605"/>
          </a:xfrm>
        </p:grpSpPr>
        <p:sp>
          <p:nvSpPr>
            <p:cNvPr id="161" name="Oval 5"/>
            <p:cNvSpPr>
              <a:spLocks noChangeArrowheads="1"/>
            </p:cNvSpPr>
            <p:nvPr/>
          </p:nvSpPr>
          <p:spPr bwMode="auto">
            <a:xfrm>
              <a:off x="3768359" y="1725446"/>
              <a:ext cx="1930605" cy="1930605"/>
            </a:xfrm>
            <a:prstGeom prst="ellipse">
              <a:avLst/>
            </a:prstGeom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5400000" scaled="1"/>
            </a:gradFill>
            <a:ln w="22225">
              <a:solidFill>
                <a:schemeClr val="bg1"/>
              </a:solidFill>
            </a:ln>
            <a:effectLst>
              <a:outerShdw blurRad="304800" dist="38100" dir="2700000" algn="t" rotWithShape="0">
                <a:prstClr val="black">
                  <a:alpha val="39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62" name="Oval 5"/>
            <p:cNvSpPr>
              <a:spLocks noChangeArrowheads="1"/>
            </p:cNvSpPr>
            <p:nvPr/>
          </p:nvSpPr>
          <p:spPr bwMode="auto">
            <a:xfrm>
              <a:off x="3823758" y="1780845"/>
              <a:ext cx="1819806" cy="1819806"/>
            </a:xfrm>
            <a:prstGeom prst="ellipse">
              <a:avLst/>
            </a:prstGeom>
            <a:solidFill>
              <a:srgbClr val="F7636B"/>
            </a:solidFill>
            <a:ln>
              <a:noFill/>
            </a:ln>
            <a:effectLst>
              <a:innerShdw blurRad="88900" dist="50800" dir="16200000">
                <a:prstClr val="black">
                  <a:alpha val="38000"/>
                </a:prstClr>
              </a:innerShdw>
            </a:effec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163" name="组合 162"/>
          <p:cNvGrpSpPr/>
          <p:nvPr/>
        </p:nvGrpSpPr>
        <p:grpSpPr>
          <a:xfrm>
            <a:off x="5908250" y="2948141"/>
            <a:ext cx="266543" cy="265629"/>
            <a:chOff x="3768359" y="1725446"/>
            <a:chExt cx="1930605" cy="1930605"/>
          </a:xfrm>
        </p:grpSpPr>
        <p:sp>
          <p:nvSpPr>
            <p:cNvPr id="164" name="Oval 5"/>
            <p:cNvSpPr>
              <a:spLocks noChangeArrowheads="1"/>
            </p:cNvSpPr>
            <p:nvPr/>
          </p:nvSpPr>
          <p:spPr bwMode="auto">
            <a:xfrm>
              <a:off x="3768359" y="1725446"/>
              <a:ext cx="1930605" cy="1930605"/>
            </a:xfrm>
            <a:prstGeom prst="ellipse">
              <a:avLst/>
            </a:prstGeom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5400000" scaled="1"/>
            </a:gradFill>
            <a:ln w="22225">
              <a:solidFill>
                <a:schemeClr val="bg1"/>
              </a:solidFill>
            </a:ln>
            <a:effectLst>
              <a:outerShdw blurRad="304800" dist="38100" dir="2700000" algn="t" rotWithShape="0">
                <a:prstClr val="black">
                  <a:alpha val="39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65" name="Oval 5"/>
            <p:cNvSpPr>
              <a:spLocks noChangeArrowheads="1"/>
            </p:cNvSpPr>
            <p:nvPr/>
          </p:nvSpPr>
          <p:spPr bwMode="auto">
            <a:xfrm>
              <a:off x="3823758" y="1780845"/>
              <a:ext cx="1819806" cy="1819806"/>
            </a:xfrm>
            <a:prstGeom prst="ellipse">
              <a:avLst/>
            </a:prstGeom>
            <a:solidFill>
              <a:srgbClr val="00A2B3"/>
            </a:solidFill>
            <a:ln>
              <a:noFill/>
            </a:ln>
            <a:effectLst>
              <a:innerShdw blurRad="88900" dist="50800" dir="16200000">
                <a:prstClr val="black">
                  <a:alpha val="38000"/>
                </a:prstClr>
              </a:innerShdw>
            </a:effec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166" name="组合 165"/>
          <p:cNvGrpSpPr/>
          <p:nvPr/>
        </p:nvGrpSpPr>
        <p:grpSpPr>
          <a:xfrm>
            <a:off x="4222998" y="2925738"/>
            <a:ext cx="274210" cy="273270"/>
            <a:chOff x="3768359" y="1725446"/>
            <a:chExt cx="1930605" cy="1930605"/>
          </a:xfrm>
        </p:grpSpPr>
        <p:sp>
          <p:nvSpPr>
            <p:cNvPr id="167" name="Oval 5"/>
            <p:cNvSpPr>
              <a:spLocks noChangeArrowheads="1"/>
            </p:cNvSpPr>
            <p:nvPr/>
          </p:nvSpPr>
          <p:spPr bwMode="auto">
            <a:xfrm>
              <a:off x="3768359" y="1725446"/>
              <a:ext cx="1930605" cy="1930605"/>
            </a:xfrm>
            <a:prstGeom prst="ellipse">
              <a:avLst/>
            </a:prstGeom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5400000" scaled="1"/>
            </a:gradFill>
            <a:ln w="22225">
              <a:solidFill>
                <a:schemeClr val="bg1"/>
              </a:solidFill>
            </a:ln>
            <a:effectLst>
              <a:outerShdw blurRad="304800" dist="38100" dir="2700000" algn="t" rotWithShape="0">
                <a:prstClr val="black">
                  <a:alpha val="39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68" name="Oval 5"/>
            <p:cNvSpPr>
              <a:spLocks noChangeArrowheads="1"/>
            </p:cNvSpPr>
            <p:nvPr/>
          </p:nvSpPr>
          <p:spPr bwMode="auto">
            <a:xfrm>
              <a:off x="3823758" y="1780845"/>
              <a:ext cx="1819806" cy="1819806"/>
            </a:xfrm>
            <a:prstGeom prst="ellipse">
              <a:avLst/>
            </a:prstGeom>
            <a:solidFill>
              <a:srgbClr val="F7636B"/>
            </a:solidFill>
            <a:ln>
              <a:noFill/>
            </a:ln>
            <a:effectLst>
              <a:innerShdw blurRad="88900" dist="50800" dir="16200000">
                <a:prstClr val="black">
                  <a:alpha val="38000"/>
                </a:prstClr>
              </a:innerShdw>
            </a:effec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169" name="组合 168"/>
          <p:cNvGrpSpPr/>
          <p:nvPr/>
        </p:nvGrpSpPr>
        <p:grpSpPr>
          <a:xfrm>
            <a:off x="7717128" y="1094174"/>
            <a:ext cx="270006" cy="269080"/>
            <a:chOff x="3768359" y="1725446"/>
            <a:chExt cx="1930605" cy="1930605"/>
          </a:xfrm>
        </p:grpSpPr>
        <p:sp>
          <p:nvSpPr>
            <p:cNvPr id="170" name="Oval 5"/>
            <p:cNvSpPr>
              <a:spLocks noChangeArrowheads="1"/>
            </p:cNvSpPr>
            <p:nvPr/>
          </p:nvSpPr>
          <p:spPr bwMode="auto">
            <a:xfrm>
              <a:off x="3768359" y="1725446"/>
              <a:ext cx="1930605" cy="1930605"/>
            </a:xfrm>
            <a:prstGeom prst="ellipse">
              <a:avLst/>
            </a:prstGeom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5400000" scaled="1"/>
            </a:gradFill>
            <a:ln w="22225">
              <a:solidFill>
                <a:schemeClr val="bg1"/>
              </a:solidFill>
            </a:ln>
            <a:effectLst>
              <a:outerShdw blurRad="304800" dist="38100" dir="2700000" algn="t" rotWithShape="0">
                <a:prstClr val="black">
                  <a:alpha val="39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71" name="Oval 5"/>
            <p:cNvSpPr>
              <a:spLocks noChangeArrowheads="1"/>
            </p:cNvSpPr>
            <p:nvPr/>
          </p:nvSpPr>
          <p:spPr bwMode="auto">
            <a:xfrm>
              <a:off x="3823758" y="1780845"/>
              <a:ext cx="1819806" cy="1819806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  <a:effectLst>
              <a:innerShdw blurRad="88900" dist="50800" dir="16200000">
                <a:prstClr val="black">
                  <a:alpha val="38000"/>
                </a:prstClr>
              </a:innerShdw>
            </a:effec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172" name="组合 171"/>
          <p:cNvGrpSpPr/>
          <p:nvPr/>
        </p:nvGrpSpPr>
        <p:grpSpPr>
          <a:xfrm>
            <a:off x="7823398" y="3017601"/>
            <a:ext cx="238564" cy="237746"/>
            <a:chOff x="3768359" y="1725446"/>
            <a:chExt cx="1930605" cy="1930605"/>
          </a:xfrm>
        </p:grpSpPr>
        <p:sp>
          <p:nvSpPr>
            <p:cNvPr id="173" name="Oval 5"/>
            <p:cNvSpPr>
              <a:spLocks noChangeArrowheads="1"/>
            </p:cNvSpPr>
            <p:nvPr/>
          </p:nvSpPr>
          <p:spPr bwMode="auto">
            <a:xfrm>
              <a:off x="3768359" y="1725446"/>
              <a:ext cx="1930605" cy="1930605"/>
            </a:xfrm>
            <a:prstGeom prst="ellipse">
              <a:avLst/>
            </a:prstGeom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5400000" scaled="1"/>
            </a:gradFill>
            <a:ln w="22225">
              <a:solidFill>
                <a:schemeClr val="bg1"/>
              </a:solidFill>
            </a:ln>
            <a:effectLst>
              <a:outerShdw blurRad="304800" dist="38100" dir="2700000" algn="t" rotWithShape="0">
                <a:prstClr val="black">
                  <a:alpha val="39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74" name="Oval 5"/>
            <p:cNvSpPr>
              <a:spLocks noChangeArrowheads="1"/>
            </p:cNvSpPr>
            <p:nvPr/>
          </p:nvSpPr>
          <p:spPr bwMode="auto">
            <a:xfrm>
              <a:off x="3823758" y="1780845"/>
              <a:ext cx="1819806" cy="1819806"/>
            </a:xfrm>
            <a:prstGeom prst="ellipse">
              <a:avLst/>
            </a:prstGeom>
            <a:solidFill>
              <a:srgbClr val="00A2B3"/>
            </a:solidFill>
            <a:ln>
              <a:noFill/>
            </a:ln>
            <a:effectLst>
              <a:innerShdw blurRad="88900" dist="50800" dir="16200000">
                <a:prstClr val="black">
                  <a:alpha val="38000"/>
                </a:prstClr>
              </a:innerShdw>
            </a:effec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175" name="组合 174"/>
          <p:cNvGrpSpPr/>
          <p:nvPr/>
        </p:nvGrpSpPr>
        <p:grpSpPr>
          <a:xfrm>
            <a:off x="9656300" y="2067768"/>
            <a:ext cx="431636" cy="430156"/>
            <a:chOff x="3768359" y="1725446"/>
            <a:chExt cx="1930605" cy="1930605"/>
          </a:xfrm>
        </p:grpSpPr>
        <p:sp>
          <p:nvSpPr>
            <p:cNvPr id="176" name="Oval 5"/>
            <p:cNvSpPr>
              <a:spLocks noChangeArrowheads="1"/>
            </p:cNvSpPr>
            <p:nvPr/>
          </p:nvSpPr>
          <p:spPr bwMode="auto">
            <a:xfrm>
              <a:off x="3768359" y="1725446"/>
              <a:ext cx="1930605" cy="1930605"/>
            </a:xfrm>
            <a:prstGeom prst="ellipse">
              <a:avLst/>
            </a:prstGeom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5400000" scaled="1"/>
            </a:gradFill>
            <a:ln w="22225">
              <a:solidFill>
                <a:schemeClr val="bg1"/>
              </a:solidFill>
            </a:ln>
            <a:effectLst>
              <a:outerShdw blurRad="304800" dist="38100" dir="2700000" algn="t" rotWithShape="0">
                <a:prstClr val="black">
                  <a:alpha val="39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77" name="Oval 5"/>
            <p:cNvSpPr>
              <a:spLocks noChangeArrowheads="1"/>
            </p:cNvSpPr>
            <p:nvPr/>
          </p:nvSpPr>
          <p:spPr bwMode="auto">
            <a:xfrm>
              <a:off x="3823758" y="1780845"/>
              <a:ext cx="1819806" cy="1819806"/>
            </a:xfrm>
            <a:prstGeom prst="ellipse">
              <a:avLst/>
            </a:prstGeom>
            <a:solidFill>
              <a:srgbClr val="F7636B"/>
            </a:solidFill>
            <a:ln>
              <a:noFill/>
            </a:ln>
            <a:effectLst>
              <a:innerShdw blurRad="88900" dist="50800" dir="16200000">
                <a:prstClr val="black">
                  <a:alpha val="38000"/>
                </a:prstClr>
              </a:innerShdw>
            </a:effec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178" name="组合 177"/>
          <p:cNvGrpSpPr/>
          <p:nvPr/>
        </p:nvGrpSpPr>
        <p:grpSpPr>
          <a:xfrm>
            <a:off x="10185717" y="1886048"/>
            <a:ext cx="302034" cy="300998"/>
            <a:chOff x="3768359" y="1725446"/>
            <a:chExt cx="1930605" cy="1930605"/>
          </a:xfrm>
        </p:grpSpPr>
        <p:sp>
          <p:nvSpPr>
            <p:cNvPr id="179" name="Oval 5"/>
            <p:cNvSpPr>
              <a:spLocks noChangeArrowheads="1"/>
            </p:cNvSpPr>
            <p:nvPr/>
          </p:nvSpPr>
          <p:spPr bwMode="auto">
            <a:xfrm>
              <a:off x="3768359" y="1725446"/>
              <a:ext cx="1930605" cy="1930605"/>
            </a:xfrm>
            <a:prstGeom prst="ellipse">
              <a:avLst/>
            </a:prstGeom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5400000" scaled="1"/>
            </a:gradFill>
            <a:ln w="22225">
              <a:solidFill>
                <a:schemeClr val="bg1"/>
              </a:solidFill>
            </a:ln>
            <a:effectLst>
              <a:outerShdw blurRad="304800" dist="38100" dir="2700000" algn="t" rotWithShape="0">
                <a:prstClr val="black">
                  <a:alpha val="39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80" name="Oval 5"/>
            <p:cNvSpPr>
              <a:spLocks noChangeArrowheads="1"/>
            </p:cNvSpPr>
            <p:nvPr/>
          </p:nvSpPr>
          <p:spPr bwMode="auto">
            <a:xfrm>
              <a:off x="3823758" y="1780845"/>
              <a:ext cx="1819806" cy="1819806"/>
            </a:xfrm>
            <a:prstGeom prst="ellipse">
              <a:avLst/>
            </a:prstGeom>
            <a:solidFill>
              <a:srgbClr val="FDA93E"/>
            </a:solidFill>
            <a:ln>
              <a:noFill/>
            </a:ln>
            <a:effectLst>
              <a:innerShdw blurRad="88900" dist="50800" dir="16200000">
                <a:prstClr val="black">
                  <a:alpha val="38000"/>
                </a:prstClr>
              </a:innerShdw>
            </a:effec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181" name="组合 180"/>
          <p:cNvGrpSpPr/>
          <p:nvPr/>
        </p:nvGrpSpPr>
        <p:grpSpPr>
          <a:xfrm>
            <a:off x="10631286" y="2145366"/>
            <a:ext cx="216448" cy="215705"/>
            <a:chOff x="3768359" y="1725446"/>
            <a:chExt cx="1930605" cy="1930605"/>
          </a:xfrm>
        </p:grpSpPr>
        <p:sp>
          <p:nvSpPr>
            <p:cNvPr id="182" name="Oval 5"/>
            <p:cNvSpPr>
              <a:spLocks noChangeArrowheads="1"/>
            </p:cNvSpPr>
            <p:nvPr/>
          </p:nvSpPr>
          <p:spPr bwMode="auto">
            <a:xfrm>
              <a:off x="3768359" y="1725446"/>
              <a:ext cx="1930605" cy="1930605"/>
            </a:xfrm>
            <a:prstGeom prst="ellipse">
              <a:avLst/>
            </a:prstGeom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5400000" scaled="1"/>
            </a:gradFill>
            <a:ln w="22225">
              <a:solidFill>
                <a:schemeClr val="bg1"/>
              </a:solidFill>
            </a:ln>
            <a:effectLst>
              <a:outerShdw blurRad="304800" dist="38100" dir="2700000" algn="t" rotWithShape="0">
                <a:prstClr val="black">
                  <a:alpha val="39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83" name="Oval 5"/>
            <p:cNvSpPr>
              <a:spLocks noChangeArrowheads="1"/>
            </p:cNvSpPr>
            <p:nvPr/>
          </p:nvSpPr>
          <p:spPr bwMode="auto">
            <a:xfrm>
              <a:off x="3823758" y="1780845"/>
              <a:ext cx="1819806" cy="1819806"/>
            </a:xfrm>
            <a:prstGeom prst="ellipse">
              <a:avLst/>
            </a:prstGeom>
            <a:solidFill>
              <a:srgbClr val="0094A3"/>
            </a:solidFill>
            <a:ln>
              <a:noFill/>
            </a:ln>
            <a:effectLst>
              <a:innerShdw blurRad="88900" dist="50800" dir="16200000">
                <a:prstClr val="black">
                  <a:alpha val="38000"/>
                </a:prstClr>
              </a:innerShdw>
            </a:effec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184" name="组合 183"/>
          <p:cNvGrpSpPr/>
          <p:nvPr/>
        </p:nvGrpSpPr>
        <p:grpSpPr>
          <a:xfrm>
            <a:off x="1126654" y="2104863"/>
            <a:ext cx="216448" cy="215705"/>
            <a:chOff x="3768359" y="1725446"/>
            <a:chExt cx="1930605" cy="1930605"/>
          </a:xfrm>
        </p:grpSpPr>
        <p:sp>
          <p:nvSpPr>
            <p:cNvPr id="185" name="Oval 5"/>
            <p:cNvSpPr>
              <a:spLocks noChangeArrowheads="1"/>
            </p:cNvSpPr>
            <p:nvPr/>
          </p:nvSpPr>
          <p:spPr bwMode="auto">
            <a:xfrm>
              <a:off x="3768359" y="1725446"/>
              <a:ext cx="1930605" cy="1930605"/>
            </a:xfrm>
            <a:prstGeom prst="ellipse">
              <a:avLst/>
            </a:prstGeom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5400000" scaled="1"/>
            </a:gradFill>
            <a:ln w="22225">
              <a:solidFill>
                <a:schemeClr val="bg1"/>
              </a:solidFill>
            </a:ln>
            <a:effectLst>
              <a:outerShdw blurRad="304800" dist="38100" dir="2700000" algn="t" rotWithShape="0">
                <a:prstClr val="black">
                  <a:alpha val="39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86" name="Oval 5"/>
            <p:cNvSpPr>
              <a:spLocks noChangeArrowheads="1"/>
            </p:cNvSpPr>
            <p:nvPr/>
          </p:nvSpPr>
          <p:spPr bwMode="auto">
            <a:xfrm>
              <a:off x="3823758" y="1780845"/>
              <a:ext cx="1819806" cy="1819806"/>
            </a:xfrm>
            <a:prstGeom prst="ellipse">
              <a:avLst/>
            </a:prstGeom>
            <a:solidFill>
              <a:srgbClr val="0094A3"/>
            </a:solidFill>
            <a:ln>
              <a:noFill/>
            </a:ln>
            <a:effectLst>
              <a:innerShdw blurRad="88900" dist="50800" dir="16200000">
                <a:prstClr val="black">
                  <a:alpha val="38000"/>
                </a:prstClr>
              </a:innerShdw>
            </a:effec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sp>
        <p:nvSpPr>
          <p:cNvPr id="187" name="圆角矩形 186"/>
          <p:cNvSpPr/>
          <p:nvPr/>
        </p:nvSpPr>
        <p:spPr>
          <a:xfrm>
            <a:off x="2659541" y="3755846"/>
            <a:ext cx="7252089" cy="672230"/>
          </a:xfrm>
          <a:prstGeom prst="roundRect">
            <a:avLst>
              <a:gd name="adj" fmla="val 42270"/>
            </a:avLst>
          </a:prstGeom>
          <a:solidFill>
            <a:schemeClr val="bg1">
              <a:lumMod val="85000"/>
            </a:schemeClr>
          </a:solidFill>
          <a:ln>
            <a:noFill/>
          </a:ln>
          <a:effectLst>
            <a:innerShdw blurRad="63500" dist="12700" dir="162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rtlCol="0" anchor="ctr"/>
          <a:lstStyle/>
          <a:p>
            <a:pPr algn="ctr"/>
            <a:endParaRPr lang="zh-CN" altLang="en-US"/>
          </a:p>
        </p:txBody>
      </p:sp>
      <p:sp>
        <p:nvSpPr>
          <p:cNvPr id="188" name="TextBox 187"/>
          <p:cNvSpPr txBox="1"/>
          <p:nvPr/>
        </p:nvSpPr>
        <p:spPr>
          <a:xfrm>
            <a:off x="5223458" y="3736031"/>
            <a:ext cx="2099288" cy="692493"/>
          </a:xfrm>
          <a:prstGeom prst="rect">
            <a:avLst/>
          </a:prstGeom>
          <a:noFill/>
        </p:spPr>
        <p:txBody>
          <a:bodyPr wrap="none" lIns="121917" tIns="60958" rIns="121917" bIns="60958" rtlCol="0">
            <a:spAutoFit/>
          </a:bodyPr>
          <a:lstStyle/>
          <a:p>
            <a:pPr algn="ctr"/>
            <a:r>
              <a:rPr lang="en-US" altLang="zh-CN" sz="37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2.</a:t>
            </a:r>
            <a:r>
              <a:rPr lang="zh-CN" altLang="en-US" sz="37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去括号</a:t>
            </a:r>
            <a:endParaRPr lang="zh-CN" altLang="en-US" sz="3700" b="1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89" name="组合 188"/>
          <p:cNvGrpSpPr/>
          <p:nvPr/>
        </p:nvGrpSpPr>
        <p:grpSpPr>
          <a:xfrm>
            <a:off x="2445659" y="3717826"/>
            <a:ext cx="959980" cy="766336"/>
            <a:chOff x="899592" y="2377261"/>
            <a:chExt cx="720079" cy="574619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190" name="圆角矩形 189"/>
            <p:cNvSpPr/>
            <p:nvPr/>
          </p:nvSpPr>
          <p:spPr>
            <a:xfrm>
              <a:off x="899592" y="2377261"/>
              <a:ext cx="720079" cy="574619"/>
            </a:xfrm>
            <a:prstGeom prst="roundRect">
              <a:avLst>
                <a:gd name="adj" fmla="val 42270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C00000"/>
                </a:solidFill>
                <a:ea typeface="微软雅黑" panose="020B0503020204020204" pitchFamily="34" charset="-122"/>
              </a:endParaRPr>
            </a:p>
          </p:txBody>
        </p:sp>
        <p:sp>
          <p:nvSpPr>
            <p:cNvPr id="191" name="圆角矩形 190"/>
            <p:cNvSpPr/>
            <p:nvPr/>
          </p:nvSpPr>
          <p:spPr>
            <a:xfrm>
              <a:off x="920241" y="2397813"/>
              <a:ext cx="681258" cy="533516"/>
            </a:xfrm>
            <a:prstGeom prst="roundRect">
              <a:avLst>
                <a:gd name="adj" fmla="val 42270"/>
              </a:avLst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C00000"/>
                </a:solidFill>
                <a:ea typeface="微软雅黑" panose="020B0503020204020204" pitchFamily="34" charset="-122"/>
              </a:endParaRPr>
            </a:p>
          </p:txBody>
        </p:sp>
      </p:grpSp>
      <p:pic>
        <p:nvPicPr>
          <p:cNvPr id="192" name="Picture 2" descr="C:\Users\Administrator\Desktop\手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flipH="1">
            <a:off x="2286811" y="3851879"/>
            <a:ext cx="3945966" cy="3835979"/>
          </a:xfrm>
          <a:prstGeom prst="rect">
            <a:avLst/>
          </a:prstGeom>
          <a:noFill/>
        </p:spPr>
      </p:pic>
      <p:sp>
        <p:nvSpPr>
          <p:cNvPr id="193" name="TextBox 7"/>
          <p:cNvSpPr>
            <a:spLocks noChangeArrowheads="1"/>
          </p:cNvSpPr>
          <p:nvPr/>
        </p:nvSpPr>
        <p:spPr bwMode="auto">
          <a:xfrm>
            <a:off x="5461647" y="4602068"/>
            <a:ext cx="5200629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2">
                    <a:alpha val="70000"/>
                  </a:schemeClr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tx1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eaLnBrk="0" hangingPunct="0"/>
            <a:r>
              <a:rPr lang="zh-CN" altLang="en-US" sz="4000" b="1" dirty="0" smtClean="0">
                <a:solidFill>
                  <a:srgbClr val="006CB8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中大</a:t>
            </a:r>
            <a:r>
              <a:rPr lang="zh-CN" altLang="en-US" sz="4000" b="1" smtClean="0">
                <a:solidFill>
                  <a:srgbClr val="006CB8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附中   梁海丽</a:t>
            </a:r>
            <a:endParaRPr lang="zh-CN" altLang="en-US" sz="4000" b="1" dirty="0">
              <a:solidFill>
                <a:srgbClr val="006CB8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33" name="TextBox 232"/>
          <p:cNvSpPr txBox="1"/>
          <p:nvPr/>
        </p:nvSpPr>
        <p:spPr>
          <a:xfrm>
            <a:off x="2188629" y="7892388"/>
            <a:ext cx="856239" cy="358871"/>
          </a:xfrm>
          <a:prstGeom prst="rect">
            <a:avLst/>
          </a:prstGeom>
          <a:noFill/>
        </p:spPr>
        <p:txBody>
          <a:bodyPr wrap="none" lIns="81079" tIns="40540" rIns="81079" bIns="40540" rtlCol="0">
            <a:spAutoFit/>
          </a:bodyPr>
          <a:lstStyle/>
          <a:p>
            <a:r>
              <a:rPr lang="zh-CN" altLang="en-US" dirty="0" smtClean="0"/>
              <a:t>延迟符</a:t>
            </a:r>
            <a:endParaRPr lang="zh-CN" altLang="en-US" dirty="0"/>
          </a:p>
        </p:txBody>
      </p:sp>
    </p:spTree>
  </p:cSld>
  <p:clrMapOvr>
    <a:masterClrMapping/>
  </p:clrMapOvr>
  <p:transition spd="slow" advClick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5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5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250"/>
                            </p:stCondLst>
                            <p:childTnLst>
                              <p:par>
                                <p:cTn id="2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75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250"/>
                            </p:stCondLst>
                            <p:childTnLst>
                              <p:par>
                                <p:cTn id="3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5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5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25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500"/>
                            </p:stCondLst>
                            <p:childTnLst>
                              <p:par>
                                <p:cTn id="4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000"/>
                            </p:stCondLst>
                            <p:childTnLst>
                              <p:par>
                                <p:cTn id="4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500"/>
                            </p:stCondLst>
                            <p:childTnLst>
                              <p:par>
                                <p:cTn id="5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25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5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25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3750"/>
                            </p:stCondLst>
                            <p:childTnLst>
                              <p:par>
                                <p:cTn id="5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250"/>
                            </p:stCondLst>
                            <p:childTnLst>
                              <p:par>
                                <p:cTn id="6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4750"/>
                            </p:stCondLst>
                            <p:childTnLst>
                              <p:par>
                                <p:cTn id="7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25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5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250"/>
                                        <p:tgtEl>
                                          <p:spTgt spid="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5000"/>
                            </p:stCondLst>
                            <p:childTnLst>
                              <p:par>
                                <p:cTn id="7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250" fill="hold"/>
                                        <p:tgtEl>
                                          <p:spTgt spid="1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50" fill="hold"/>
                                        <p:tgtEl>
                                          <p:spTgt spid="1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250"/>
                                        <p:tgtEl>
                                          <p:spTgt spid="1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5250"/>
                            </p:stCondLst>
                            <p:childTnLst>
                              <p:par>
                                <p:cTn id="8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25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5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250"/>
                                        <p:tgtEl>
                                          <p:spTgt spid="1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5500"/>
                            </p:stCondLst>
                            <p:childTnLst>
                              <p:par>
                                <p:cTn id="8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250" fill="hold"/>
                                        <p:tgtEl>
                                          <p:spTgt spid="1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50" fill="hold"/>
                                        <p:tgtEl>
                                          <p:spTgt spid="1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250"/>
                                        <p:tgtEl>
                                          <p:spTgt spid="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5750"/>
                            </p:stCondLst>
                            <p:childTnLst>
                              <p:par>
                                <p:cTn id="9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250" fill="hold"/>
                                        <p:tgtEl>
                                          <p:spTgt spid="1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50" fill="hold"/>
                                        <p:tgtEl>
                                          <p:spTgt spid="1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250"/>
                                        <p:tgtEl>
                                          <p:spTgt spid="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6000"/>
                            </p:stCondLst>
                            <p:childTnLst>
                              <p:par>
                                <p:cTn id="10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25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5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250"/>
                                        <p:tgtEl>
                                          <p:spTgt spid="1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6250"/>
                            </p:stCondLst>
                            <p:childTnLst>
                              <p:par>
                                <p:cTn id="10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25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5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1" dur="250"/>
                                        <p:tgtEl>
                                          <p:spTgt spid="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6500"/>
                            </p:stCondLst>
                            <p:childTnLst>
                              <p:par>
                                <p:cTn id="11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250" fill="hold"/>
                                        <p:tgtEl>
                                          <p:spTgt spid="1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250" fill="hold"/>
                                        <p:tgtEl>
                                          <p:spTgt spid="1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7" dur="25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6750"/>
                            </p:stCondLst>
                            <p:childTnLst>
                              <p:par>
                                <p:cTn id="11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250" fill="hold"/>
                                        <p:tgtEl>
                                          <p:spTgt spid="1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50" fill="hold"/>
                                        <p:tgtEl>
                                          <p:spTgt spid="1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3" dur="250"/>
                                        <p:tgtEl>
                                          <p:spTgt spid="1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7000"/>
                            </p:stCondLst>
                            <p:childTnLst>
                              <p:par>
                                <p:cTn id="12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250" fill="hold"/>
                                        <p:tgtEl>
                                          <p:spTgt spid="1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250" fill="hold"/>
                                        <p:tgtEl>
                                          <p:spTgt spid="1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9" dur="250"/>
                                        <p:tgtEl>
                                          <p:spTgt spid="1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0" fill="hold">
                            <p:stCondLst>
                              <p:cond delay="7250"/>
                            </p:stCondLst>
                            <p:childTnLst>
                              <p:par>
                                <p:cTn id="13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250" fill="hold"/>
                                        <p:tgtEl>
                                          <p:spTgt spid="1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250" fill="hold"/>
                                        <p:tgtEl>
                                          <p:spTgt spid="1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5" dur="250"/>
                                        <p:tgtEl>
                                          <p:spTgt spid="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7500"/>
                            </p:stCondLst>
                            <p:childTnLst>
                              <p:par>
                                <p:cTn id="13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250" fill="hold"/>
                                        <p:tgtEl>
                                          <p:spTgt spid="1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250" fill="hold"/>
                                        <p:tgtEl>
                                          <p:spTgt spid="1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1" dur="250"/>
                                        <p:tgtEl>
                                          <p:spTgt spid="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2" fill="hold">
                            <p:stCondLst>
                              <p:cond delay="7750"/>
                            </p:stCondLst>
                            <p:childTnLst>
                              <p:par>
                                <p:cTn id="14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5" dur="250" fill="hold"/>
                                        <p:tgtEl>
                                          <p:spTgt spid="1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250" fill="hold"/>
                                        <p:tgtEl>
                                          <p:spTgt spid="1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7" dur="250"/>
                                        <p:tgtEl>
                                          <p:spTgt spid="1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8" fill="hold">
                            <p:stCondLst>
                              <p:cond delay="8000"/>
                            </p:stCondLst>
                            <p:childTnLst>
                              <p:par>
                                <p:cTn id="1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1" dur="500"/>
                                        <p:tgtEl>
                                          <p:spTgt spid="1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4" dur="500"/>
                                        <p:tgtEl>
                                          <p:spTgt spid="1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5" fill="hold">
                            <p:stCondLst>
                              <p:cond delay="8500"/>
                            </p:stCondLst>
                            <p:childTnLst>
                              <p:par>
                                <p:cTn id="156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-4.78691E-6 L 0.575 -4.78691E-6 " pathEditMode="relative" rAng="0" ptsTypes="AA">
                                      <p:cBhvr>
                                        <p:cTn id="159" dur="2000" fill="hold"/>
                                        <p:tgtEl>
                                          <p:spTgt spid="18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750" y="0"/>
                                    </p:animMotion>
                                  </p:childTnLst>
                                </p:cTn>
                              </p:par>
                              <p:par>
                                <p:cTn id="160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2" dur="1750"/>
                                        <p:tgtEl>
                                          <p:spTgt spid="1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4.93827E-6 L 0.58351 4.93827E-6 " pathEditMode="relative" rAng="0" ptsTypes="AA">
                                      <p:cBhvr>
                                        <p:cTn id="166" dur="2000" fill="hold"/>
                                        <p:tgtEl>
                                          <p:spTgt spid="19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167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7" fill="hold">
                            <p:stCondLst>
                              <p:cond delay="10500"/>
                            </p:stCondLst>
                            <p:childTnLst>
                              <p:par>
                                <p:cTn id="168" presetID="42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9" dur="1000"/>
                                        <p:tgtEl>
                                          <p:spTgt spid="19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0" dur="1000"/>
                                        <p:tgtEl>
                                          <p:spTgt spid="1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1000"/>
                                        <p:tgtEl>
                                          <p:spTgt spid="1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3" fill="hold">
                            <p:stCondLst>
                              <p:cond delay="11500"/>
                            </p:stCondLst>
                            <p:childTnLst>
                              <p:par>
                                <p:cTn id="174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6" dur="500"/>
                                        <p:tgtEl>
                                          <p:spTgt spid="1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7" fill="hold">
                            <p:stCondLst>
                              <p:cond delay="12000"/>
                            </p:stCondLst>
                            <p:childTnLst>
                              <p:par>
                                <p:cTn id="17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0" dur="500"/>
                                        <p:tgtEl>
                                          <p:spTgt spid="2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1" grpId="0" animBg="1"/>
      <p:bldP spid="132" grpId="0" animBg="1"/>
      <p:bldP spid="133" grpId="0" animBg="1"/>
      <p:bldP spid="134" grpId="0" animBg="1"/>
      <p:bldP spid="147" grpId="0"/>
      <p:bldP spid="148" grpId="0"/>
      <p:bldP spid="149" grpId="0"/>
      <p:bldP spid="150" grpId="0"/>
      <p:bldP spid="187" grpId="0" animBg="1"/>
      <p:bldP spid="188" grpId="0"/>
      <p:bldP spid="193" grpId="0"/>
      <p:bldP spid="23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4" name="六边形 213"/>
          <p:cNvSpPr/>
          <p:nvPr/>
        </p:nvSpPr>
        <p:spPr>
          <a:xfrm>
            <a:off x="1028748" y="542499"/>
            <a:ext cx="3266578" cy="1087095"/>
          </a:xfrm>
          <a:prstGeom prst="hexagon">
            <a:avLst/>
          </a:prstGeom>
          <a:gradFill flip="none" rotWithShape="1">
            <a:gsLst>
              <a:gs pos="0">
                <a:schemeClr val="bg1">
                  <a:lumMod val="85000"/>
                  <a:lumOff val="15000"/>
                </a:schemeClr>
              </a:gs>
              <a:gs pos="100000">
                <a:schemeClr val="bg1">
                  <a:lumMod val="85000"/>
                </a:schemeClr>
              </a:gs>
            </a:gsLst>
            <a:lin ang="13500000" scaled="1"/>
            <a:tileRect/>
          </a:gradFill>
          <a:ln>
            <a:gradFill>
              <a:gsLst>
                <a:gs pos="0">
                  <a:schemeClr val="bg1">
                    <a:lumMod val="71000"/>
                    <a:lumOff val="29000"/>
                  </a:schemeClr>
                </a:gs>
                <a:gs pos="100000">
                  <a:schemeClr val="bg1">
                    <a:lumMod val="85000"/>
                  </a:schemeClr>
                </a:gs>
              </a:gsLst>
              <a:lin ang="5400000" scaled="0"/>
            </a:gradFill>
          </a:ln>
          <a:effectLst>
            <a:outerShdw blurRad="482600" dist="241300" dir="2700000" algn="tl" rotWithShape="0">
              <a:prstClr val="black">
                <a:alpha val="42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15" name="组合 214"/>
          <p:cNvGrpSpPr/>
          <p:nvPr/>
        </p:nvGrpSpPr>
        <p:grpSpPr>
          <a:xfrm>
            <a:off x="539930" y="333450"/>
            <a:ext cx="1556037" cy="1556600"/>
            <a:chOff x="304800" y="673100"/>
            <a:chExt cx="4000500" cy="4000500"/>
          </a:xfrm>
          <a:effectLst>
            <a:outerShdw blurRad="444500" dist="254000" dir="6840000" algn="tr" rotWithShape="0">
              <a:prstClr val="black">
                <a:alpha val="50000"/>
              </a:prstClr>
            </a:outerShdw>
          </a:effectLst>
        </p:grpSpPr>
        <p:sp>
          <p:nvSpPr>
            <p:cNvPr id="216" name="同心圆 215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rgbClr val="C00000"/>
                </a:solidFill>
                <a:ea typeface="微软雅黑" panose="020B0503020204020204" pitchFamily="34" charset="-122"/>
              </a:endParaRPr>
            </a:p>
          </p:txBody>
        </p:sp>
        <p:sp>
          <p:nvSpPr>
            <p:cNvPr id="217" name="椭圆 216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rgbClr val="C00000"/>
                </a:solidFill>
                <a:ea typeface="微软雅黑" panose="020B0503020204020204" pitchFamily="34" charset="-122"/>
              </a:endParaRPr>
            </a:p>
          </p:txBody>
        </p:sp>
      </p:grpSp>
      <p:sp>
        <p:nvSpPr>
          <p:cNvPr id="218" name="矩形 217"/>
          <p:cNvSpPr/>
          <p:nvPr/>
        </p:nvSpPr>
        <p:spPr>
          <a:xfrm>
            <a:off x="2249276" y="549474"/>
            <a:ext cx="1641805" cy="779881"/>
          </a:xfrm>
          <a:prstGeom prst="rect">
            <a:avLst/>
          </a:prstGeom>
        </p:spPr>
        <p:txBody>
          <a:bodyPr wrap="square" lIns="121917" tIns="60958" rIns="121917" bIns="60958">
            <a:spAutoFit/>
          </a:bodyPr>
          <a:lstStyle/>
          <a:p>
            <a:pPr defTabSz="1245235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4300" b="1" kern="0" dirty="0"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目 录</a:t>
            </a:r>
          </a:p>
        </p:txBody>
      </p:sp>
      <p:sp>
        <p:nvSpPr>
          <p:cNvPr id="219" name="Rectangle 4"/>
          <p:cNvSpPr txBox="1">
            <a:spLocks noChangeArrowheads="1"/>
          </p:cNvSpPr>
          <p:nvPr/>
        </p:nvSpPr>
        <p:spPr bwMode="auto">
          <a:xfrm>
            <a:off x="2105260" y="1128629"/>
            <a:ext cx="1829706" cy="5081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26" tIns="45712" rIns="91426" bIns="45712" numCol="1" anchor="ctr" anchorCtr="0" compatLnSpc="1"/>
          <a:lstStyle>
            <a:lvl1pPr marL="0" indent="0" algn="ctr">
              <a:buFontTx/>
              <a:buNone/>
              <a:defRPr sz="2000" b="1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000">
                <a:latin typeface="+mn-lt"/>
                <a:ea typeface="仿宋_GB2312" pitchFamily="49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latin typeface="+mn-lt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latin typeface="+mn-lt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latin typeface="+mn-lt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600" kern="0" dirty="0">
                <a:solidFill>
                  <a:schemeClr val="tx1"/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  <a:latin typeface="Arial" panose="020B0604020202020204"/>
                <a:ea typeface="微软雅黑" panose="020B0503020204020204" pitchFamily="34" charset="-122"/>
              </a:rPr>
              <a:t>CATALOG</a:t>
            </a:r>
            <a:endParaRPr lang="zh-CN" altLang="en-US" sz="1600" kern="0" dirty="0">
              <a:solidFill>
                <a:schemeClr val="tx1"/>
              </a:solidFill>
              <a:effectLst>
                <a:innerShdw blurRad="63500" dist="50800" dir="13500000">
                  <a:prstClr val="black">
                    <a:alpha val="50000"/>
                  </a:prstClr>
                </a:innerShdw>
              </a:effectLst>
              <a:latin typeface="Arial" panose="020B0604020202020204"/>
              <a:ea typeface="微软雅黑" panose="020B0503020204020204" pitchFamily="34" charset="-122"/>
            </a:endParaRPr>
          </a:p>
        </p:txBody>
      </p:sp>
      <p:grpSp>
        <p:nvGrpSpPr>
          <p:cNvPr id="220" name="组合 219"/>
          <p:cNvGrpSpPr/>
          <p:nvPr/>
        </p:nvGrpSpPr>
        <p:grpSpPr>
          <a:xfrm>
            <a:off x="765795" y="559400"/>
            <a:ext cx="1100988" cy="1101386"/>
            <a:chOff x="304800" y="673100"/>
            <a:chExt cx="4000500" cy="4000500"/>
          </a:xfrm>
          <a:effectLst>
            <a:outerShdw blurRad="444500" dist="254000" dir="6840000" algn="tr" rotWithShape="0">
              <a:prstClr val="black">
                <a:alpha val="50000"/>
              </a:prstClr>
            </a:outerShdw>
          </a:effectLst>
        </p:grpSpPr>
        <p:sp>
          <p:nvSpPr>
            <p:cNvPr id="221" name="同心圆 220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rgbClr val="C00000"/>
                </a:solidFill>
                <a:ea typeface="微软雅黑" panose="020B0503020204020204" pitchFamily="34" charset="-122"/>
              </a:endParaRPr>
            </a:p>
          </p:txBody>
        </p:sp>
        <p:sp>
          <p:nvSpPr>
            <p:cNvPr id="222" name="椭圆 221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rgbClr val="C00000"/>
                </a:solidFill>
                <a:ea typeface="微软雅黑" panose="020B0503020204020204" pitchFamily="34" charset="-122"/>
              </a:endParaRPr>
            </a:p>
          </p:txBody>
        </p:sp>
      </p:grpSp>
      <p:grpSp>
        <p:nvGrpSpPr>
          <p:cNvPr id="87" name="组合 86"/>
          <p:cNvGrpSpPr/>
          <p:nvPr/>
        </p:nvGrpSpPr>
        <p:grpSpPr>
          <a:xfrm>
            <a:off x="1788454" y="2362219"/>
            <a:ext cx="1602304" cy="1850640"/>
            <a:chOff x="789153" y="2729597"/>
            <a:chExt cx="1202093" cy="1388087"/>
          </a:xfrm>
        </p:grpSpPr>
        <p:grpSp>
          <p:nvGrpSpPr>
            <p:cNvPr id="88" name="组合 87"/>
            <p:cNvGrpSpPr/>
            <p:nvPr/>
          </p:nvGrpSpPr>
          <p:grpSpPr>
            <a:xfrm>
              <a:off x="789153" y="2729597"/>
              <a:ext cx="1202093" cy="1388087"/>
              <a:chOff x="3273692" y="1099961"/>
              <a:chExt cx="1202093" cy="1388087"/>
            </a:xfrm>
          </p:grpSpPr>
          <p:sp>
            <p:nvSpPr>
              <p:cNvPr id="90" name="Freeform 14"/>
              <p:cNvSpPr/>
              <p:nvPr/>
            </p:nvSpPr>
            <p:spPr bwMode="auto">
              <a:xfrm>
                <a:off x="3345550" y="1141029"/>
                <a:ext cx="529701" cy="237166"/>
              </a:xfrm>
              <a:custGeom>
                <a:avLst/>
                <a:gdLst>
                  <a:gd name="T0" fmla="*/ 0 w 516"/>
                  <a:gd name="T1" fmla="*/ 231 h 231"/>
                  <a:gd name="T2" fmla="*/ 398 w 516"/>
                  <a:gd name="T3" fmla="*/ 0 h 231"/>
                  <a:gd name="T4" fmla="*/ 516 w 516"/>
                  <a:gd name="T5" fmla="*/ 0 h 231"/>
                  <a:gd name="T6" fmla="*/ 516 w 516"/>
                  <a:gd name="T7" fmla="*/ 231 h 231"/>
                  <a:gd name="T8" fmla="*/ 0 w 516"/>
                  <a:gd name="T9" fmla="*/ 231 h 2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16" h="231">
                    <a:moveTo>
                      <a:pt x="0" y="231"/>
                    </a:moveTo>
                    <a:lnTo>
                      <a:pt x="398" y="0"/>
                    </a:lnTo>
                    <a:lnTo>
                      <a:pt x="516" y="0"/>
                    </a:lnTo>
                    <a:lnTo>
                      <a:pt x="516" y="231"/>
                    </a:lnTo>
                    <a:lnTo>
                      <a:pt x="0" y="231"/>
                    </a:lnTo>
                    <a:close/>
                  </a:path>
                </a:pathLst>
              </a:custGeom>
              <a:solidFill>
                <a:srgbClr val="5F652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9" tIns="34295" rIns="68589" bIns="34295" numCol="1" anchor="t" anchorCtr="0" compatLnSpc="1"/>
              <a:lstStyle/>
              <a:p>
                <a:endParaRPr lang="zh-CN" altLang="en-US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91" name="Freeform 15"/>
              <p:cNvSpPr/>
              <p:nvPr/>
            </p:nvSpPr>
            <p:spPr bwMode="auto">
              <a:xfrm>
                <a:off x="3273692" y="1099961"/>
                <a:ext cx="1202093" cy="1388087"/>
              </a:xfrm>
              <a:custGeom>
                <a:avLst/>
                <a:gdLst>
                  <a:gd name="T0" fmla="*/ 0 w 1171"/>
                  <a:gd name="T1" fmla="*/ 1014 h 1352"/>
                  <a:gd name="T2" fmla="*/ 0 w 1171"/>
                  <a:gd name="T3" fmla="*/ 338 h 1352"/>
                  <a:gd name="T4" fmla="*/ 586 w 1171"/>
                  <a:gd name="T5" fmla="*/ 0 h 1352"/>
                  <a:gd name="T6" fmla="*/ 1171 w 1171"/>
                  <a:gd name="T7" fmla="*/ 338 h 1352"/>
                  <a:gd name="T8" fmla="*/ 1171 w 1171"/>
                  <a:gd name="T9" fmla="*/ 1014 h 1352"/>
                  <a:gd name="T10" fmla="*/ 586 w 1171"/>
                  <a:gd name="T11" fmla="*/ 1352 h 1352"/>
                  <a:gd name="T12" fmla="*/ 0 w 1171"/>
                  <a:gd name="T13" fmla="*/ 1014 h 13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171" h="1352">
                    <a:moveTo>
                      <a:pt x="0" y="1014"/>
                    </a:moveTo>
                    <a:lnTo>
                      <a:pt x="0" y="338"/>
                    </a:lnTo>
                    <a:lnTo>
                      <a:pt x="586" y="0"/>
                    </a:lnTo>
                    <a:lnTo>
                      <a:pt x="1171" y="338"/>
                    </a:lnTo>
                    <a:lnTo>
                      <a:pt x="1171" y="1014"/>
                    </a:lnTo>
                    <a:lnTo>
                      <a:pt x="586" y="1352"/>
                    </a:lnTo>
                    <a:lnTo>
                      <a:pt x="0" y="1014"/>
                    </a:lnTo>
                    <a:close/>
                  </a:path>
                </a:pathLst>
              </a:custGeom>
              <a:solidFill>
                <a:schemeClr val="bg1">
                  <a:lumMod val="95000"/>
                </a:schemeClr>
              </a:solidFill>
              <a:ln>
                <a:noFill/>
              </a:ln>
              <a:effectLst>
                <a:outerShdw blurRad="228600" sx="102000" sy="102000" algn="ctr" rotWithShape="0">
                  <a:prstClr val="black">
                    <a:alpha val="28000"/>
                  </a:prstClr>
                </a:outerShdw>
              </a:effectLst>
            </p:spPr>
            <p:txBody>
              <a:bodyPr vert="horz" wrap="square" lIns="68589" tIns="34295" rIns="68589" bIns="34295" numCol="1" anchor="t" anchorCtr="0" compatLnSpc="1"/>
              <a:lstStyle/>
              <a:p>
                <a:endParaRPr lang="zh-CN" altLang="en-US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92" name="Freeform 16"/>
              <p:cNvSpPr/>
              <p:nvPr/>
            </p:nvSpPr>
            <p:spPr bwMode="auto">
              <a:xfrm>
                <a:off x="3345551" y="1141029"/>
                <a:ext cx="408568" cy="441478"/>
              </a:xfrm>
              <a:custGeom>
                <a:avLst/>
                <a:gdLst>
                  <a:gd name="T0" fmla="*/ 0 w 398"/>
                  <a:gd name="T1" fmla="*/ 430 h 430"/>
                  <a:gd name="T2" fmla="*/ 398 w 398"/>
                  <a:gd name="T3" fmla="*/ 430 h 430"/>
                  <a:gd name="T4" fmla="*/ 398 w 398"/>
                  <a:gd name="T5" fmla="*/ 0 h 430"/>
                  <a:gd name="T6" fmla="*/ 0 w 398"/>
                  <a:gd name="T7" fmla="*/ 231 h 430"/>
                  <a:gd name="T8" fmla="*/ 0 w 398"/>
                  <a:gd name="T9" fmla="*/ 430 h 4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98" h="430">
                    <a:moveTo>
                      <a:pt x="0" y="430"/>
                    </a:moveTo>
                    <a:lnTo>
                      <a:pt x="398" y="430"/>
                    </a:lnTo>
                    <a:lnTo>
                      <a:pt x="398" y="0"/>
                    </a:lnTo>
                    <a:lnTo>
                      <a:pt x="0" y="231"/>
                    </a:lnTo>
                    <a:lnTo>
                      <a:pt x="0" y="430"/>
                    </a:lnTo>
                    <a:close/>
                  </a:path>
                </a:pathLst>
              </a:custGeom>
              <a:solidFill>
                <a:srgbClr val="EA6103"/>
              </a:solidFill>
              <a:ln w="28575">
                <a:noFill/>
              </a:ln>
              <a:effectLst>
                <a:outerShdw blurRad="279400" dist="76200" dir="2700000" sx="101000" sy="101000" algn="tl" rotWithShape="0">
                  <a:prstClr val="black">
                    <a:alpha val="28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68589" tIns="34295" rIns="68589" bIns="34295" rtlCol="0" anchor="ctr"/>
              <a:lstStyle/>
              <a:p>
                <a:pPr algn="ctr"/>
                <a:endPara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89" name="TextBox 88"/>
            <p:cNvSpPr txBox="1"/>
            <p:nvPr/>
          </p:nvSpPr>
          <p:spPr>
            <a:xfrm>
              <a:off x="913109" y="2889012"/>
              <a:ext cx="418935" cy="2770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</a:t>
              </a:r>
              <a:r>
                <a:rPr lang="en-US" altLang="zh-CN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1</a:t>
              </a:r>
              <a:endPara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93" name="组合 92"/>
          <p:cNvGrpSpPr/>
          <p:nvPr/>
        </p:nvGrpSpPr>
        <p:grpSpPr>
          <a:xfrm>
            <a:off x="4164295" y="2362219"/>
            <a:ext cx="1602304" cy="1850640"/>
            <a:chOff x="789153" y="2729597"/>
            <a:chExt cx="1202093" cy="1388087"/>
          </a:xfrm>
        </p:grpSpPr>
        <p:grpSp>
          <p:nvGrpSpPr>
            <p:cNvPr id="95" name="组合 94"/>
            <p:cNvGrpSpPr/>
            <p:nvPr/>
          </p:nvGrpSpPr>
          <p:grpSpPr>
            <a:xfrm>
              <a:off x="789153" y="2729597"/>
              <a:ext cx="1202093" cy="1388087"/>
              <a:chOff x="3273692" y="1099961"/>
              <a:chExt cx="1202093" cy="1388087"/>
            </a:xfrm>
          </p:grpSpPr>
          <p:sp>
            <p:nvSpPr>
              <p:cNvPr id="97" name="Freeform 14"/>
              <p:cNvSpPr/>
              <p:nvPr/>
            </p:nvSpPr>
            <p:spPr bwMode="auto">
              <a:xfrm>
                <a:off x="3345550" y="1141029"/>
                <a:ext cx="529701" cy="237166"/>
              </a:xfrm>
              <a:custGeom>
                <a:avLst/>
                <a:gdLst>
                  <a:gd name="T0" fmla="*/ 0 w 516"/>
                  <a:gd name="T1" fmla="*/ 231 h 231"/>
                  <a:gd name="T2" fmla="*/ 398 w 516"/>
                  <a:gd name="T3" fmla="*/ 0 h 231"/>
                  <a:gd name="T4" fmla="*/ 516 w 516"/>
                  <a:gd name="T5" fmla="*/ 0 h 231"/>
                  <a:gd name="T6" fmla="*/ 516 w 516"/>
                  <a:gd name="T7" fmla="*/ 231 h 231"/>
                  <a:gd name="T8" fmla="*/ 0 w 516"/>
                  <a:gd name="T9" fmla="*/ 231 h 2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16" h="231">
                    <a:moveTo>
                      <a:pt x="0" y="231"/>
                    </a:moveTo>
                    <a:lnTo>
                      <a:pt x="398" y="0"/>
                    </a:lnTo>
                    <a:lnTo>
                      <a:pt x="516" y="0"/>
                    </a:lnTo>
                    <a:lnTo>
                      <a:pt x="516" y="231"/>
                    </a:lnTo>
                    <a:lnTo>
                      <a:pt x="0" y="231"/>
                    </a:lnTo>
                    <a:close/>
                  </a:path>
                </a:pathLst>
              </a:custGeom>
              <a:solidFill>
                <a:srgbClr val="5F652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9" tIns="34295" rIns="68589" bIns="34295" numCol="1" anchor="t" anchorCtr="0" compatLnSpc="1"/>
              <a:lstStyle/>
              <a:p>
                <a:endParaRPr lang="zh-CN" altLang="en-US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98" name="Freeform 15"/>
              <p:cNvSpPr/>
              <p:nvPr/>
            </p:nvSpPr>
            <p:spPr bwMode="auto">
              <a:xfrm>
                <a:off x="3273692" y="1099961"/>
                <a:ext cx="1202093" cy="1388087"/>
              </a:xfrm>
              <a:custGeom>
                <a:avLst/>
                <a:gdLst>
                  <a:gd name="T0" fmla="*/ 0 w 1171"/>
                  <a:gd name="T1" fmla="*/ 1014 h 1352"/>
                  <a:gd name="T2" fmla="*/ 0 w 1171"/>
                  <a:gd name="T3" fmla="*/ 338 h 1352"/>
                  <a:gd name="T4" fmla="*/ 586 w 1171"/>
                  <a:gd name="T5" fmla="*/ 0 h 1352"/>
                  <a:gd name="T6" fmla="*/ 1171 w 1171"/>
                  <a:gd name="T7" fmla="*/ 338 h 1352"/>
                  <a:gd name="T8" fmla="*/ 1171 w 1171"/>
                  <a:gd name="T9" fmla="*/ 1014 h 1352"/>
                  <a:gd name="T10" fmla="*/ 586 w 1171"/>
                  <a:gd name="T11" fmla="*/ 1352 h 1352"/>
                  <a:gd name="T12" fmla="*/ 0 w 1171"/>
                  <a:gd name="T13" fmla="*/ 1014 h 13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171" h="1352">
                    <a:moveTo>
                      <a:pt x="0" y="1014"/>
                    </a:moveTo>
                    <a:lnTo>
                      <a:pt x="0" y="338"/>
                    </a:lnTo>
                    <a:lnTo>
                      <a:pt x="586" y="0"/>
                    </a:lnTo>
                    <a:lnTo>
                      <a:pt x="1171" y="338"/>
                    </a:lnTo>
                    <a:lnTo>
                      <a:pt x="1171" y="1014"/>
                    </a:lnTo>
                    <a:lnTo>
                      <a:pt x="586" y="1352"/>
                    </a:lnTo>
                    <a:lnTo>
                      <a:pt x="0" y="1014"/>
                    </a:lnTo>
                    <a:close/>
                  </a:path>
                </a:pathLst>
              </a:custGeom>
              <a:solidFill>
                <a:schemeClr val="bg1">
                  <a:lumMod val="95000"/>
                </a:schemeClr>
              </a:solidFill>
              <a:ln>
                <a:noFill/>
              </a:ln>
              <a:effectLst>
                <a:outerShdw blurRad="228600" sx="102000" sy="102000" algn="ctr" rotWithShape="0">
                  <a:prstClr val="black">
                    <a:alpha val="28000"/>
                  </a:prstClr>
                </a:outerShdw>
              </a:effectLst>
            </p:spPr>
            <p:txBody>
              <a:bodyPr vert="horz" wrap="square" lIns="68589" tIns="34295" rIns="68589" bIns="34295" numCol="1" anchor="t" anchorCtr="0" compatLnSpc="1"/>
              <a:lstStyle/>
              <a:p>
                <a:endParaRPr lang="zh-CN" altLang="en-US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99" name="Freeform 16"/>
              <p:cNvSpPr/>
              <p:nvPr/>
            </p:nvSpPr>
            <p:spPr bwMode="auto">
              <a:xfrm>
                <a:off x="3345551" y="1141029"/>
                <a:ext cx="408568" cy="441478"/>
              </a:xfrm>
              <a:custGeom>
                <a:avLst/>
                <a:gdLst>
                  <a:gd name="T0" fmla="*/ 0 w 398"/>
                  <a:gd name="T1" fmla="*/ 430 h 430"/>
                  <a:gd name="T2" fmla="*/ 398 w 398"/>
                  <a:gd name="T3" fmla="*/ 430 h 430"/>
                  <a:gd name="T4" fmla="*/ 398 w 398"/>
                  <a:gd name="T5" fmla="*/ 0 h 430"/>
                  <a:gd name="T6" fmla="*/ 0 w 398"/>
                  <a:gd name="T7" fmla="*/ 231 h 430"/>
                  <a:gd name="T8" fmla="*/ 0 w 398"/>
                  <a:gd name="T9" fmla="*/ 430 h 4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98" h="430">
                    <a:moveTo>
                      <a:pt x="0" y="430"/>
                    </a:moveTo>
                    <a:lnTo>
                      <a:pt x="398" y="430"/>
                    </a:lnTo>
                    <a:lnTo>
                      <a:pt x="398" y="0"/>
                    </a:lnTo>
                    <a:lnTo>
                      <a:pt x="0" y="231"/>
                    </a:lnTo>
                    <a:lnTo>
                      <a:pt x="0" y="430"/>
                    </a:lnTo>
                    <a:close/>
                  </a:path>
                </a:pathLst>
              </a:custGeom>
              <a:solidFill>
                <a:srgbClr val="F69F1E"/>
              </a:solidFill>
              <a:ln w="28575">
                <a:noFill/>
              </a:ln>
              <a:effectLst>
                <a:outerShdw blurRad="279400" dist="76200" dir="2700000" sx="101000" sy="101000" algn="tl" rotWithShape="0">
                  <a:prstClr val="black">
                    <a:alpha val="28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68589" tIns="34295" rIns="68589" bIns="34295" rtlCol="0" anchor="ctr"/>
              <a:lstStyle/>
              <a:p>
                <a:pPr algn="ctr"/>
                <a:endPara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96" name="TextBox 95"/>
            <p:cNvSpPr txBox="1"/>
            <p:nvPr/>
          </p:nvSpPr>
          <p:spPr>
            <a:xfrm>
              <a:off x="905132" y="2922828"/>
              <a:ext cx="363966" cy="2770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</a:t>
              </a:r>
              <a:r>
                <a:rPr lang="en-US" altLang="zh-CN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</a:t>
              </a:r>
              <a:endPara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00" name="组合 99"/>
          <p:cNvGrpSpPr/>
          <p:nvPr/>
        </p:nvGrpSpPr>
        <p:grpSpPr>
          <a:xfrm>
            <a:off x="6585279" y="2362219"/>
            <a:ext cx="1602304" cy="1850640"/>
            <a:chOff x="789153" y="2729597"/>
            <a:chExt cx="1202093" cy="1388087"/>
          </a:xfrm>
        </p:grpSpPr>
        <p:grpSp>
          <p:nvGrpSpPr>
            <p:cNvPr id="101" name="组合 100"/>
            <p:cNvGrpSpPr/>
            <p:nvPr/>
          </p:nvGrpSpPr>
          <p:grpSpPr>
            <a:xfrm>
              <a:off x="789153" y="2729597"/>
              <a:ext cx="1202093" cy="1388087"/>
              <a:chOff x="3273692" y="1099961"/>
              <a:chExt cx="1202093" cy="1388087"/>
            </a:xfrm>
          </p:grpSpPr>
          <p:sp>
            <p:nvSpPr>
              <p:cNvPr id="103" name="Freeform 14"/>
              <p:cNvSpPr/>
              <p:nvPr/>
            </p:nvSpPr>
            <p:spPr bwMode="auto">
              <a:xfrm>
                <a:off x="3345550" y="1141029"/>
                <a:ext cx="529701" cy="237166"/>
              </a:xfrm>
              <a:custGeom>
                <a:avLst/>
                <a:gdLst>
                  <a:gd name="T0" fmla="*/ 0 w 516"/>
                  <a:gd name="T1" fmla="*/ 231 h 231"/>
                  <a:gd name="T2" fmla="*/ 398 w 516"/>
                  <a:gd name="T3" fmla="*/ 0 h 231"/>
                  <a:gd name="T4" fmla="*/ 516 w 516"/>
                  <a:gd name="T5" fmla="*/ 0 h 231"/>
                  <a:gd name="T6" fmla="*/ 516 w 516"/>
                  <a:gd name="T7" fmla="*/ 231 h 231"/>
                  <a:gd name="T8" fmla="*/ 0 w 516"/>
                  <a:gd name="T9" fmla="*/ 231 h 2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16" h="231">
                    <a:moveTo>
                      <a:pt x="0" y="231"/>
                    </a:moveTo>
                    <a:lnTo>
                      <a:pt x="398" y="0"/>
                    </a:lnTo>
                    <a:lnTo>
                      <a:pt x="516" y="0"/>
                    </a:lnTo>
                    <a:lnTo>
                      <a:pt x="516" y="231"/>
                    </a:lnTo>
                    <a:lnTo>
                      <a:pt x="0" y="231"/>
                    </a:lnTo>
                    <a:close/>
                  </a:path>
                </a:pathLst>
              </a:custGeom>
              <a:solidFill>
                <a:srgbClr val="5F652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9" tIns="34295" rIns="68589" bIns="34295" numCol="1" anchor="t" anchorCtr="0" compatLnSpc="1"/>
              <a:lstStyle/>
              <a:p>
                <a:endParaRPr lang="zh-CN" altLang="en-US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04" name="Freeform 15"/>
              <p:cNvSpPr/>
              <p:nvPr/>
            </p:nvSpPr>
            <p:spPr bwMode="auto">
              <a:xfrm>
                <a:off x="3273692" y="1099961"/>
                <a:ext cx="1202093" cy="1388087"/>
              </a:xfrm>
              <a:custGeom>
                <a:avLst/>
                <a:gdLst>
                  <a:gd name="T0" fmla="*/ 0 w 1171"/>
                  <a:gd name="T1" fmla="*/ 1014 h 1352"/>
                  <a:gd name="T2" fmla="*/ 0 w 1171"/>
                  <a:gd name="T3" fmla="*/ 338 h 1352"/>
                  <a:gd name="T4" fmla="*/ 586 w 1171"/>
                  <a:gd name="T5" fmla="*/ 0 h 1352"/>
                  <a:gd name="T6" fmla="*/ 1171 w 1171"/>
                  <a:gd name="T7" fmla="*/ 338 h 1352"/>
                  <a:gd name="T8" fmla="*/ 1171 w 1171"/>
                  <a:gd name="T9" fmla="*/ 1014 h 1352"/>
                  <a:gd name="T10" fmla="*/ 586 w 1171"/>
                  <a:gd name="T11" fmla="*/ 1352 h 1352"/>
                  <a:gd name="T12" fmla="*/ 0 w 1171"/>
                  <a:gd name="T13" fmla="*/ 1014 h 13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171" h="1352">
                    <a:moveTo>
                      <a:pt x="0" y="1014"/>
                    </a:moveTo>
                    <a:lnTo>
                      <a:pt x="0" y="338"/>
                    </a:lnTo>
                    <a:lnTo>
                      <a:pt x="586" y="0"/>
                    </a:lnTo>
                    <a:lnTo>
                      <a:pt x="1171" y="338"/>
                    </a:lnTo>
                    <a:lnTo>
                      <a:pt x="1171" y="1014"/>
                    </a:lnTo>
                    <a:lnTo>
                      <a:pt x="586" y="1352"/>
                    </a:lnTo>
                    <a:lnTo>
                      <a:pt x="0" y="1014"/>
                    </a:lnTo>
                    <a:close/>
                  </a:path>
                </a:pathLst>
              </a:custGeom>
              <a:solidFill>
                <a:schemeClr val="bg1">
                  <a:lumMod val="95000"/>
                </a:schemeClr>
              </a:solidFill>
              <a:ln>
                <a:noFill/>
              </a:ln>
              <a:effectLst>
                <a:outerShdw blurRad="228600" sx="102000" sy="102000" algn="ctr" rotWithShape="0">
                  <a:prstClr val="black">
                    <a:alpha val="28000"/>
                  </a:prstClr>
                </a:outerShdw>
              </a:effectLst>
            </p:spPr>
            <p:txBody>
              <a:bodyPr vert="horz" wrap="square" lIns="68589" tIns="34295" rIns="68589" bIns="34295" numCol="1" anchor="t" anchorCtr="0" compatLnSpc="1"/>
              <a:lstStyle/>
              <a:p>
                <a:endParaRPr lang="zh-CN" altLang="en-US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05" name="Freeform 16"/>
              <p:cNvSpPr/>
              <p:nvPr/>
            </p:nvSpPr>
            <p:spPr bwMode="auto">
              <a:xfrm>
                <a:off x="3345551" y="1141029"/>
                <a:ext cx="408568" cy="441478"/>
              </a:xfrm>
              <a:custGeom>
                <a:avLst/>
                <a:gdLst>
                  <a:gd name="T0" fmla="*/ 0 w 398"/>
                  <a:gd name="T1" fmla="*/ 430 h 430"/>
                  <a:gd name="T2" fmla="*/ 398 w 398"/>
                  <a:gd name="T3" fmla="*/ 430 h 430"/>
                  <a:gd name="T4" fmla="*/ 398 w 398"/>
                  <a:gd name="T5" fmla="*/ 0 h 430"/>
                  <a:gd name="T6" fmla="*/ 0 w 398"/>
                  <a:gd name="T7" fmla="*/ 231 h 430"/>
                  <a:gd name="T8" fmla="*/ 0 w 398"/>
                  <a:gd name="T9" fmla="*/ 430 h 4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98" h="430">
                    <a:moveTo>
                      <a:pt x="0" y="430"/>
                    </a:moveTo>
                    <a:lnTo>
                      <a:pt x="398" y="430"/>
                    </a:lnTo>
                    <a:lnTo>
                      <a:pt x="398" y="0"/>
                    </a:lnTo>
                    <a:lnTo>
                      <a:pt x="0" y="231"/>
                    </a:lnTo>
                    <a:lnTo>
                      <a:pt x="0" y="430"/>
                    </a:lnTo>
                    <a:close/>
                  </a:path>
                </a:pathLst>
              </a:custGeom>
              <a:solidFill>
                <a:srgbClr val="EA5E66"/>
              </a:solidFill>
              <a:ln w="28575">
                <a:noFill/>
              </a:ln>
              <a:effectLst>
                <a:outerShdw blurRad="279400" dist="76200" dir="2700000" sx="101000" sy="101000" algn="tl" rotWithShape="0">
                  <a:prstClr val="black">
                    <a:alpha val="28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68589" tIns="34295" rIns="68589" bIns="34295" rtlCol="0" anchor="ctr"/>
              <a:lstStyle/>
              <a:p>
                <a:pPr algn="ctr"/>
                <a:endPara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102" name="TextBox 101"/>
            <p:cNvSpPr txBox="1"/>
            <p:nvPr/>
          </p:nvSpPr>
          <p:spPr>
            <a:xfrm>
              <a:off x="898499" y="2922828"/>
              <a:ext cx="367789" cy="2770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</a:t>
              </a:r>
              <a:r>
                <a:rPr lang="en-US" altLang="zh-CN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3</a:t>
              </a:r>
              <a:endPara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06" name="组合 105"/>
          <p:cNvGrpSpPr/>
          <p:nvPr/>
        </p:nvGrpSpPr>
        <p:grpSpPr>
          <a:xfrm>
            <a:off x="8962723" y="2362219"/>
            <a:ext cx="1602304" cy="1850640"/>
            <a:chOff x="789153" y="2729597"/>
            <a:chExt cx="1202093" cy="1388087"/>
          </a:xfrm>
        </p:grpSpPr>
        <p:grpSp>
          <p:nvGrpSpPr>
            <p:cNvPr id="107" name="组合 106"/>
            <p:cNvGrpSpPr/>
            <p:nvPr/>
          </p:nvGrpSpPr>
          <p:grpSpPr>
            <a:xfrm>
              <a:off x="789153" y="2729597"/>
              <a:ext cx="1202093" cy="1388087"/>
              <a:chOff x="3273692" y="1099961"/>
              <a:chExt cx="1202093" cy="1388087"/>
            </a:xfrm>
          </p:grpSpPr>
          <p:sp>
            <p:nvSpPr>
              <p:cNvPr id="109" name="Freeform 14"/>
              <p:cNvSpPr/>
              <p:nvPr/>
            </p:nvSpPr>
            <p:spPr bwMode="auto">
              <a:xfrm>
                <a:off x="3345550" y="1141029"/>
                <a:ext cx="529701" cy="237166"/>
              </a:xfrm>
              <a:custGeom>
                <a:avLst/>
                <a:gdLst>
                  <a:gd name="T0" fmla="*/ 0 w 516"/>
                  <a:gd name="T1" fmla="*/ 231 h 231"/>
                  <a:gd name="T2" fmla="*/ 398 w 516"/>
                  <a:gd name="T3" fmla="*/ 0 h 231"/>
                  <a:gd name="T4" fmla="*/ 516 w 516"/>
                  <a:gd name="T5" fmla="*/ 0 h 231"/>
                  <a:gd name="T6" fmla="*/ 516 w 516"/>
                  <a:gd name="T7" fmla="*/ 231 h 231"/>
                  <a:gd name="T8" fmla="*/ 0 w 516"/>
                  <a:gd name="T9" fmla="*/ 231 h 2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16" h="231">
                    <a:moveTo>
                      <a:pt x="0" y="231"/>
                    </a:moveTo>
                    <a:lnTo>
                      <a:pt x="398" y="0"/>
                    </a:lnTo>
                    <a:lnTo>
                      <a:pt x="516" y="0"/>
                    </a:lnTo>
                    <a:lnTo>
                      <a:pt x="516" y="231"/>
                    </a:lnTo>
                    <a:lnTo>
                      <a:pt x="0" y="231"/>
                    </a:lnTo>
                    <a:close/>
                  </a:path>
                </a:pathLst>
              </a:custGeom>
              <a:solidFill>
                <a:srgbClr val="5F652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9" tIns="34295" rIns="68589" bIns="34295" numCol="1" anchor="t" anchorCtr="0" compatLnSpc="1"/>
              <a:lstStyle/>
              <a:p>
                <a:endParaRPr lang="zh-CN" altLang="en-US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10" name="Freeform 15"/>
              <p:cNvSpPr/>
              <p:nvPr/>
            </p:nvSpPr>
            <p:spPr bwMode="auto">
              <a:xfrm>
                <a:off x="3273692" y="1099961"/>
                <a:ext cx="1202093" cy="1388087"/>
              </a:xfrm>
              <a:custGeom>
                <a:avLst/>
                <a:gdLst>
                  <a:gd name="T0" fmla="*/ 0 w 1171"/>
                  <a:gd name="T1" fmla="*/ 1014 h 1352"/>
                  <a:gd name="T2" fmla="*/ 0 w 1171"/>
                  <a:gd name="T3" fmla="*/ 338 h 1352"/>
                  <a:gd name="T4" fmla="*/ 586 w 1171"/>
                  <a:gd name="T5" fmla="*/ 0 h 1352"/>
                  <a:gd name="T6" fmla="*/ 1171 w 1171"/>
                  <a:gd name="T7" fmla="*/ 338 h 1352"/>
                  <a:gd name="T8" fmla="*/ 1171 w 1171"/>
                  <a:gd name="T9" fmla="*/ 1014 h 1352"/>
                  <a:gd name="T10" fmla="*/ 586 w 1171"/>
                  <a:gd name="T11" fmla="*/ 1352 h 1352"/>
                  <a:gd name="T12" fmla="*/ 0 w 1171"/>
                  <a:gd name="T13" fmla="*/ 1014 h 13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171" h="1352">
                    <a:moveTo>
                      <a:pt x="0" y="1014"/>
                    </a:moveTo>
                    <a:lnTo>
                      <a:pt x="0" y="338"/>
                    </a:lnTo>
                    <a:lnTo>
                      <a:pt x="586" y="0"/>
                    </a:lnTo>
                    <a:lnTo>
                      <a:pt x="1171" y="338"/>
                    </a:lnTo>
                    <a:lnTo>
                      <a:pt x="1171" y="1014"/>
                    </a:lnTo>
                    <a:lnTo>
                      <a:pt x="586" y="1352"/>
                    </a:lnTo>
                    <a:lnTo>
                      <a:pt x="0" y="1014"/>
                    </a:lnTo>
                    <a:close/>
                  </a:path>
                </a:pathLst>
              </a:custGeom>
              <a:solidFill>
                <a:schemeClr val="bg1">
                  <a:lumMod val="95000"/>
                </a:schemeClr>
              </a:solidFill>
              <a:ln>
                <a:noFill/>
              </a:ln>
              <a:effectLst>
                <a:outerShdw blurRad="228600" sx="102000" sy="102000" algn="ctr" rotWithShape="0">
                  <a:prstClr val="black">
                    <a:alpha val="28000"/>
                  </a:prstClr>
                </a:outerShdw>
              </a:effectLst>
            </p:spPr>
            <p:txBody>
              <a:bodyPr vert="horz" wrap="square" lIns="68589" tIns="34295" rIns="68589" bIns="34295" numCol="1" anchor="t" anchorCtr="0" compatLnSpc="1"/>
              <a:lstStyle/>
              <a:p>
                <a:endParaRPr lang="zh-CN" altLang="en-US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11" name="Freeform 16"/>
              <p:cNvSpPr/>
              <p:nvPr/>
            </p:nvSpPr>
            <p:spPr bwMode="auto">
              <a:xfrm>
                <a:off x="3345551" y="1141029"/>
                <a:ext cx="408568" cy="441478"/>
              </a:xfrm>
              <a:custGeom>
                <a:avLst/>
                <a:gdLst>
                  <a:gd name="T0" fmla="*/ 0 w 398"/>
                  <a:gd name="T1" fmla="*/ 430 h 430"/>
                  <a:gd name="T2" fmla="*/ 398 w 398"/>
                  <a:gd name="T3" fmla="*/ 430 h 430"/>
                  <a:gd name="T4" fmla="*/ 398 w 398"/>
                  <a:gd name="T5" fmla="*/ 0 h 430"/>
                  <a:gd name="T6" fmla="*/ 0 w 398"/>
                  <a:gd name="T7" fmla="*/ 231 h 430"/>
                  <a:gd name="T8" fmla="*/ 0 w 398"/>
                  <a:gd name="T9" fmla="*/ 430 h 4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98" h="430">
                    <a:moveTo>
                      <a:pt x="0" y="430"/>
                    </a:moveTo>
                    <a:lnTo>
                      <a:pt x="398" y="430"/>
                    </a:lnTo>
                    <a:lnTo>
                      <a:pt x="398" y="0"/>
                    </a:lnTo>
                    <a:lnTo>
                      <a:pt x="0" y="231"/>
                    </a:lnTo>
                    <a:lnTo>
                      <a:pt x="0" y="430"/>
                    </a:lnTo>
                    <a:close/>
                  </a:path>
                </a:pathLst>
              </a:custGeom>
              <a:solidFill>
                <a:srgbClr val="0099A9"/>
              </a:solidFill>
              <a:ln w="28575">
                <a:noFill/>
              </a:ln>
              <a:effectLst>
                <a:outerShdw blurRad="279400" dist="76200" dir="2700000" sx="101000" sy="101000" algn="tl" rotWithShape="0">
                  <a:prstClr val="black">
                    <a:alpha val="28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68589" tIns="34295" rIns="68589" bIns="34295" rtlCol="0" anchor="ctr"/>
              <a:lstStyle/>
              <a:p>
                <a:pPr algn="ctr"/>
                <a:endPara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108" name="TextBox 107"/>
            <p:cNvSpPr txBox="1"/>
            <p:nvPr/>
          </p:nvSpPr>
          <p:spPr>
            <a:xfrm>
              <a:off x="938290" y="2889012"/>
              <a:ext cx="360220" cy="2770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</a:t>
              </a:r>
              <a:r>
                <a:rPr lang="en-US" altLang="zh-CN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4</a:t>
              </a:r>
              <a:endPara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12" name="Freeform 21"/>
          <p:cNvSpPr>
            <a:spLocks noEditPoints="1"/>
          </p:cNvSpPr>
          <p:nvPr/>
        </p:nvSpPr>
        <p:spPr bwMode="auto">
          <a:xfrm>
            <a:off x="2261165" y="3022954"/>
            <a:ext cx="615868" cy="637704"/>
          </a:xfrm>
          <a:custGeom>
            <a:avLst/>
            <a:gdLst>
              <a:gd name="T0" fmla="*/ 24 w 60"/>
              <a:gd name="T1" fmla="*/ 7 h 62"/>
              <a:gd name="T2" fmla="*/ 38 w 60"/>
              <a:gd name="T3" fmla="*/ 7 h 62"/>
              <a:gd name="T4" fmla="*/ 47 w 60"/>
              <a:gd name="T5" fmla="*/ 7 h 62"/>
              <a:gd name="T6" fmla="*/ 47 w 60"/>
              <a:gd name="T7" fmla="*/ 18 h 62"/>
              <a:gd name="T8" fmla="*/ 47 w 60"/>
              <a:gd name="T9" fmla="*/ 7 h 62"/>
              <a:gd name="T10" fmla="*/ 20 w 60"/>
              <a:gd name="T11" fmla="*/ 37 h 62"/>
              <a:gd name="T12" fmla="*/ 21 w 60"/>
              <a:gd name="T13" fmla="*/ 58 h 62"/>
              <a:gd name="T14" fmla="*/ 15 w 60"/>
              <a:gd name="T15" fmla="*/ 40 h 62"/>
              <a:gd name="T16" fmla="*/ 12 w 60"/>
              <a:gd name="T17" fmla="*/ 58 h 62"/>
              <a:gd name="T18" fmla="*/ 7 w 60"/>
              <a:gd name="T19" fmla="*/ 37 h 62"/>
              <a:gd name="T20" fmla="*/ 2 w 60"/>
              <a:gd name="T21" fmla="*/ 36 h 62"/>
              <a:gd name="T22" fmla="*/ 7 w 60"/>
              <a:gd name="T23" fmla="*/ 19 h 62"/>
              <a:gd name="T24" fmla="*/ 14 w 60"/>
              <a:gd name="T25" fmla="*/ 24 h 62"/>
              <a:gd name="T26" fmla="*/ 21 w 60"/>
              <a:gd name="T27" fmla="*/ 19 h 62"/>
              <a:gd name="T28" fmla="*/ 29 w 60"/>
              <a:gd name="T29" fmla="*/ 16 h 62"/>
              <a:gd name="T30" fmla="*/ 30 w 60"/>
              <a:gd name="T31" fmla="*/ 19 h 62"/>
              <a:gd name="T32" fmla="*/ 30 w 60"/>
              <a:gd name="T33" fmla="*/ 32 h 62"/>
              <a:gd name="T34" fmla="*/ 31 w 60"/>
              <a:gd name="T35" fmla="*/ 32 h 62"/>
              <a:gd name="T36" fmla="*/ 31 w 60"/>
              <a:gd name="T37" fmla="*/ 32 h 62"/>
              <a:gd name="T38" fmla="*/ 32 w 60"/>
              <a:gd name="T39" fmla="*/ 19 h 62"/>
              <a:gd name="T40" fmla="*/ 32 w 60"/>
              <a:gd name="T41" fmla="*/ 16 h 62"/>
              <a:gd name="T42" fmla="*/ 40 w 60"/>
              <a:gd name="T43" fmla="*/ 19 h 62"/>
              <a:gd name="T44" fmla="*/ 47 w 60"/>
              <a:gd name="T45" fmla="*/ 24 h 62"/>
              <a:gd name="T46" fmla="*/ 54 w 60"/>
              <a:gd name="T47" fmla="*/ 19 h 62"/>
              <a:gd name="T48" fmla="*/ 58 w 60"/>
              <a:gd name="T49" fmla="*/ 35 h 62"/>
              <a:gd name="T50" fmla="*/ 53 w 60"/>
              <a:gd name="T51" fmla="*/ 37 h 62"/>
              <a:gd name="T52" fmla="*/ 54 w 60"/>
              <a:gd name="T53" fmla="*/ 58 h 62"/>
              <a:gd name="T54" fmla="*/ 48 w 60"/>
              <a:gd name="T55" fmla="*/ 40 h 62"/>
              <a:gd name="T56" fmla="*/ 45 w 60"/>
              <a:gd name="T57" fmla="*/ 58 h 62"/>
              <a:gd name="T58" fmla="*/ 40 w 60"/>
              <a:gd name="T59" fmla="*/ 37 h 62"/>
              <a:gd name="T60" fmla="*/ 38 w 60"/>
              <a:gd name="T61" fmla="*/ 38 h 62"/>
              <a:gd name="T62" fmla="*/ 33 w 60"/>
              <a:gd name="T63" fmla="*/ 62 h 62"/>
              <a:gd name="T64" fmla="*/ 29 w 60"/>
              <a:gd name="T65" fmla="*/ 41 h 62"/>
              <a:gd name="T66" fmla="*/ 22 w 60"/>
              <a:gd name="T67" fmla="*/ 62 h 62"/>
              <a:gd name="T68" fmla="*/ 20 w 60"/>
              <a:gd name="T69" fmla="*/ 36 h 62"/>
              <a:gd name="T70" fmla="*/ 9 w 60"/>
              <a:gd name="T71" fmla="*/ 13 h 62"/>
              <a:gd name="T72" fmla="*/ 20 w 60"/>
              <a:gd name="T73" fmla="*/ 13 h 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60" h="62">
                <a:moveTo>
                  <a:pt x="31" y="0"/>
                </a:moveTo>
                <a:cubicBezTo>
                  <a:pt x="27" y="0"/>
                  <a:pt x="24" y="4"/>
                  <a:pt x="24" y="7"/>
                </a:cubicBezTo>
                <a:cubicBezTo>
                  <a:pt x="24" y="11"/>
                  <a:pt x="27" y="14"/>
                  <a:pt x="31" y="14"/>
                </a:cubicBezTo>
                <a:cubicBezTo>
                  <a:pt x="35" y="14"/>
                  <a:pt x="38" y="11"/>
                  <a:pt x="38" y="7"/>
                </a:cubicBezTo>
                <a:cubicBezTo>
                  <a:pt x="38" y="4"/>
                  <a:pt x="35" y="0"/>
                  <a:pt x="31" y="0"/>
                </a:cubicBezTo>
                <a:close/>
                <a:moveTo>
                  <a:pt x="47" y="7"/>
                </a:moveTo>
                <a:cubicBezTo>
                  <a:pt x="44" y="7"/>
                  <a:pt x="41" y="10"/>
                  <a:pt x="41" y="13"/>
                </a:cubicBezTo>
                <a:cubicBezTo>
                  <a:pt x="41" y="16"/>
                  <a:pt x="44" y="18"/>
                  <a:pt x="47" y="18"/>
                </a:cubicBezTo>
                <a:cubicBezTo>
                  <a:pt x="50" y="18"/>
                  <a:pt x="53" y="16"/>
                  <a:pt x="53" y="13"/>
                </a:cubicBezTo>
                <a:cubicBezTo>
                  <a:pt x="53" y="10"/>
                  <a:pt x="50" y="7"/>
                  <a:pt x="47" y="7"/>
                </a:cubicBezTo>
                <a:close/>
                <a:moveTo>
                  <a:pt x="20" y="36"/>
                </a:moveTo>
                <a:cubicBezTo>
                  <a:pt x="20" y="37"/>
                  <a:pt x="20" y="37"/>
                  <a:pt x="20" y="37"/>
                </a:cubicBezTo>
                <a:cubicBezTo>
                  <a:pt x="20" y="37"/>
                  <a:pt x="20" y="37"/>
                  <a:pt x="20" y="37"/>
                </a:cubicBezTo>
                <a:cubicBezTo>
                  <a:pt x="21" y="58"/>
                  <a:pt x="21" y="58"/>
                  <a:pt x="21" y="58"/>
                </a:cubicBezTo>
                <a:cubicBezTo>
                  <a:pt x="16" y="58"/>
                  <a:pt x="16" y="58"/>
                  <a:pt x="16" y="58"/>
                </a:cubicBezTo>
                <a:cubicBezTo>
                  <a:pt x="15" y="40"/>
                  <a:pt x="15" y="40"/>
                  <a:pt x="15" y="40"/>
                </a:cubicBezTo>
                <a:cubicBezTo>
                  <a:pt x="13" y="40"/>
                  <a:pt x="13" y="40"/>
                  <a:pt x="13" y="40"/>
                </a:cubicBezTo>
                <a:cubicBezTo>
                  <a:pt x="12" y="58"/>
                  <a:pt x="12" y="58"/>
                  <a:pt x="12" y="58"/>
                </a:cubicBezTo>
                <a:cubicBezTo>
                  <a:pt x="7" y="58"/>
                  <a:pt x="7" y="58"/>
                  <a:pt x="7" y="58"/>
                </a:cubicBezTo>
                <a:cubicBezTo>
                  <a:pt x="7" y="37"/>
                  <a:pt x="7" y="37"/>
                  <a:pt x="7" y="37"/>
                </a:cubicBezTo>
                <a:cubicBezTo>
                  <a:pt x="7" y="29"/>
                  <a:pt x="7" y="29"/>
                  <a:pt x="7" y="29"/>
                </a:cubicBezTo>
                <a:cubicBezTo>
                  <a:pt x="2" y="36"/>
                  <a:pt x="2" y="36"/>
                  <a:pt x="2" y="36"/>
                </a:cubicBezTo>
                <a:cubicBezTo>
                  <a:pt x="0" y="34"/>
                  <a:pt x="0" y="34"/>
                  <a:pt x="0" y="34"/>
                </a:cubicBezTo>
                <a:cubicBezTo>
                  <a:pt x="7" y="19"/>
                  <a:pt x="7" y="19"/>
                  <a:pt x="7" y="19"/>
                </a:cubicBezTo>
                <a:cubicBezTo>
                  <a:pt x="11" y="19"/>
                  <a:pt x="11" y="19"/>
                  <a:pt x="11" y="19"/>
                </a:cubicBezTo>
                <a:cubicBezTo>
                  <a:pt x="14" y="24"/>
                  <a:pt x="14" y="24"/>
                  <a:pt x="14" y="24"/>
                </a:cubicBezTo>
                <a:cubicBezTo>
                  <a:pt x="18" y="19"/>
                  <a:pt x="18" y="19"/>
                  <a:pt x="18" y="19"/>
                </a:cubicBezTo>
                <a:cubicBezTo>
                  <a:pt x="21" y="19"/>
                  <a:pt x="21" y="19"/>
                  <a:pt x="21" y="19"/>
                </a:cubicBezTo>
                <a:cubicBezTo>
                  <a:pt x="22" y="16"/>
                  <a:pt x="22" y="16"/>
                  <a:pt x="22" y="16"/>
                </a:cubicBezTo>
                <a:cubicBezTo>
                  <a:pt x="29" y="16"/>
                  <a:pt x="29" y="16"/>
                  <a:pt x="29" y="16"/>
                </a:cubicBezTo>
                <a:cubicBezTo>
                  <a:pt x="29" y="17"/>
                  <a:pt x="29" y="17"/>
                  <a:pt x="29" y="17"/>
                </a:cubicBezTo>
                <a:cubicBezTo>
                  <a:pt x="30" y="19"/>
                  <a:pt x="30" y="19"/>
                  <a:pt x="30" y="19"/>
                </a:cubicBezTo>
                <a:cubicBezTo>
                  <a:pt x="28" y="30"/>
                  <a:pt x="28" y="30"/>
                  <a:pt x="28" y="30"/>
                </a:cubicBezTo>
                <a:cubicBezTo>
                  <a:pt x="30" y="32"/>
                  <a:pt x="30" y="32"/>
                  <a:pt x="30" y="32"/>
                </a:cubicBezTo>
                <a:cubicBezTo>
                  <a:pt x="30" y="33"/>
                  <a:pt x="30" y="33"/>
                  <a:pt x="30" y="33"/>
                </a:cubicBezTo>
                <a:cubicBezTo>
                  <a:pt x="31" y="32"/>
                  <a:pt x="31" y="32"/>
                  <a:pt x="31" y="32"/>
                </a:cubicBezTo>
                <a:cubicBezTo>
                  <a:pt x="31" y="33"/>
                  <a:pt x="31" y="33"/>
                  <a:pt x="31" y="33"/>
                </a:cubicBezTo>
                <a:cubicBezTo>
                  <a:pt x="31" y="32"/>
                  <a:pt x="31" y="32"/>
                  <a:pt x="31" y="32"/>
                </a:cubicBezTo>
                <a:cubicBezTo>
                  <a:pt x="33" y="30"/>
                  <a:pt x="33" y="30"/>
                  <a:pt x="33" y="30"/>
                </a:cubicBezTo>
                <a:cubicBezTo>
                  <a:pt x="32" y="19"/>
                  <a:pt x="32" y="19"/>
                  <a:pt x="32" y="19"/>
                </a:cubicBezTo>
                <a:cubicBezTo>
                  <a:pt x="32" y="17"/>
                  <a:pt x="32" y="17"/>
                  <a:pt x="32" y="17"/>
                </a:cubicBezTo>
                <a:cubicBezTo>
                  <a:pt x="32" y="16"/>
                  <a:pt x="32" y="16"/>
                  <a:pt x="32" y="16"/>
                </a:cubicBezTo>
                <a:cubicBezTo>
                  <a:pt x="39" y="16"/>
                  <a:pt x="39" y="16"/>
                  <a:pt x="39" y="16"/>
                </a:cubicBezTo>
                <a:cubicBezTo>
                  <a:pt x="40" y="19"/>
                  <a:pt x="40" y="19"/>
                  <a:pt x="40" y="19"/>
                </a:cubicBezTo>
                <a:cubicBezTo>
                  <a:pt x="44" y="19"/>
                  <a:pt x="44" y="19"/>
                  <a:pt x="44" y="19"/>
                </a:cubicBezTo>
                <a:cubicBezTo>
                  <a:pt x="47" y="24"/>
                  <a:pt x="47" y="24"/>
                  <a:pt x="47" y="24"/>
                </a:cubicBezTo>
                <a:cubicBezTo>
                  <a:pt x="51" y="19"/>
                  <a:pt x="51" y="19"/>
                  <a:pt x="51" y="19"/>
                </a:cubicBezTo>
                <a:cubicBezTo>
                  <a:pt x="54" y="19"/>
                  <a:pt x="54" y="19"/>
                  <a:pt x="54" y="19"/>
                </a:cubicBezTo>
                <a:cubicBezTo>
                  <a:pt x="60" y="33"/>
                  <a:pt x="60" y="33"/>
                  <a:pt x="60" y="33"/>
                </a:cubicBezTo>
                <a:cubicBezTo>
                  <a:pt x="58" y="35"/>
                  <a:pt x="58" y="35"/>
                  <a:pt x="58" y="35"/>
                </a:cubicBezTo>
                <a:cubicBezTo>
                  <a:pt x="54" y="28"/>
                  <a:pt x="54" y="28"/>
                  <a:pt x="54" y="28"/>
                </a:cubicBezTo>
                <a:cubicBezTo>
                  <a:pt x="53" y="37"/>
                  <a:pt x="53" y="37"/>
                  <a:pt x="53" y="37"/>
                </a:cubicBezTo>
                <a:cubicBezTo>
                  <a:pt x="53" y="37"/>
                  <a:pt x="53" y="37"/>
                  <a:pt x="53" y="37"/>
                </a:cubicBezTo>
                <a:cubicBezTo>
                  <a:pt x="54" y="58"/>
                  <a:pt x="54" y="58"/>
                  <a:pt x="54" y="58"/>
                </a:cubicBezTo>
                <a:cubicBezTo>
                  <a:pt x="49" y="58"/>
                  <a:pt x="49" y="58"/>
                  <a:pt x="49" y="58"/>
                </a:cubicBezTo>
                <a:cubicBezTo>
                  <a:pt x="48" y="40"/>
                  <a:pt x="48" y="40"/>
                  <a:pt x="48" y="40"/>
                </a:cubicBezTo>
                <a:cubicBezTo>
                  <a:pt x="46" y="40"/>
                  <a:pt x="46" y="40"/>
                  <a:pt x="46" y="40"/>
                </a:cubicBezTo>
                <a:cubicBezTo>
                  <a:pt x="45" y="58"/>
                  <a:pt x="45" y="58"/>
                  <a:pt x="45" y="58"/>
                </a:cubicBezTo>
                <a:cubicBezTo>
                  <a:pt x="40" y="58"/>
                  <a:pt x="40" y="58"/>
                  <a:pt x="40" y="58"/>
                </a:cubicBezTo>
                <a:cubicBezTo>
                  <a:pt x="40" y="37"/>
                  <a:pt x="40" y="37"/>
                  <a:pt x="40" y="37"/>
                </a:cubicBezTo>
                <a:cubicBezTo>
                  <a:pt x="40" y="36"/>
                  <a:pt x="40" y="36"/>
                  <a:pt x="40" y="36"/>
                </a:cubicBezTo>
                <a:cubicBezTo>
                  <a:pt x="38" y="38"/>
                  <a:pt x="38" y="38"/>
                  <a:pt x="38" y="38"/>
                </a:cubicBezTo>
                <a:cubicBezTo>
                  <a:pt x="39" y="62"/>
                  <a:pt x="39" y="62"/>
                  <a:pt x="39" y="62"/>
                </a:cubicBezTo>
                <a:cubicBezTo>
                  <a:pt x="33" y="62"/>
                  <a:pt x="33" y="62"/>
                  <a:pt x="33" y="62"/>
                </a:cubicBezTo>
                <a:cubicBezTo>
                  <a:pt x="32" y="41"/>
                  <a:pt x="32" y="41"/>
                  <a:pt x="32" y="41"/>
                </a:cubicBezTo>
                <a:cubicBezTo>
                  <a:pt x="29" y="41"/>
                  <a:pt x="29" y="41"/>
                  <a:pt x="29" y="41"/>
                </a:cubicBezTo>
                <a:cubicBezTo>
                  <a:pt x="28" y="62"/>
                  <a:pt x="28" y="62"/>
                  <a:pt x="28" y="62"/>
                </a:cubicBezTo>
                <a:cubicBezTo>
                  <a:pt x="22" y="62"/>
                  <a:pt x="22" y="62"/>
                  <a:pt x="22" y="62"/>
                </a:cubicBezTo>
                <a:cubicBezTo>
                  <a:pt x="23" y="38"/>
                  <a:pt x="23" y="38"/>
                  <a:pt x="23" y="38"/>
                </a:cubicBezTo>
                <a:cubicBezTo>
                  <a:pt x="20" y="36"/>
                  <a:pt x="20" y="36"/>
                  <a:pt x="20" y="36"/>
                </a:cubicBezTo>
                <a:close/>
                <a:moveTo>
                  <a:pt x="14" y="7"/>
                </a:moveTo>
                <a:cubicBezTo>
                  <a:pt x="11" y="7"/>
                  <a:pt x="9" y="10"/>
                  <a:pt x="9" y="13"/>
                </a:cubicBezTo>
                <a:cubicBezTo>
                  <a:pt x="9" y="16"/>
                  <a:pt x="11" y="18"/>
                  <a:pt x="14" y="18"/>
                </a:cubicBezTo>
                <a:cubicBezTo>
                  <a:pt x="17" y="18"/>
                  <a:pt x="20" y="16"/>
                  <a:pt x="20" y="13"/>
                </a:cubicBezTo>
                <a:cubicBezTo>
                  <a:pt x="20" y="10"/>
                  <a:pt x="17" y="7"/>
                  <a:pt x="14" y="7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 vert="horz" wrap="square" lIns="121890" tIns="60945" rIns="121890" bIns="60945" numCol="1" anchor="t" anchorCtr="0" compatLnSpc="1"/>
          <a:lstStyle/>
          <a:p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13" name="组合 112"/>
          <p:cNvGrpSpPr/>
          <p:nvPr/>
        </p:nvGrpSpPr>
        <p:grpSpPr>
          <a:xfrm>
            <a:off x="4637005" y="2994764"/>
            <a:ext cx="600979" cy="649377"/>
            <a:chOff x="2782033" y="2877344"/>
            <a:chExt cx="571561" cy="617451"/>
          </a:xfrm>
          <a:solidFill>
            <a:srgbClr val="777777"/>
          </a:solidFill>
        </p:grpSpPr>
        <p:sp>
          <p:nvSpPr>
            <p:cNvPr id="114" name="Freeform 884"/>
            <p:cNvSpPr>
              <a:spLocks noEditPoints="1"/>
            </p:cNvSpPr>
            <p:nvPr/>
          </p:nvSpPr>
          <p:spPr bwMode="auto">
            <a:xfrm>
              <a:off x="2946844" y="2877344"/>
              <a:ext cx="406750" cy="411147"/>
            </a:xfrm>
            <a:custGeom>
              <a:avLst/>
              <a:gdLst>
                <a:gd name="T0" fmla="*/ 90 w 174"/>
                <a:gd name="T1" fmla="*/ 14 h 176"/>
                <a:gd name="T2" fmla="*/ 90 w 174"/>
                <a:gd name="T3" fmla="*/ 0 h 176"/>
                <a:gd name="T4" fmla="*/ 80 w 174"/>
                <a:gd name="T5" fmla="*/ 0 h 176"/>
                <a:gd name="T6" fmla="*/ 80 w 174"/>
                <a:gd name="T7" fmla="*/ 14 h 176"/>
                <a:gd name="T8" fmla="*/ 0 w 174"/>
                <a:gd name="T9" fmla="*/ 14 h 176"/>
                <a:gd name="T10" fmla="*/ 0 w 174"/>
                <a:gd name="T11" fmla="*/ 40 h 176"/>
                <a:gd name="T12" fmla="*/ 9 w 174"/>
                <a:gd name="T13" fmla="*/ 40 h 176"/>
                <a:gd name="T14" fmla="*/ 9 w 174"/>
                <a:gd name="T15" fmla="*/ 138 h 176"/>
                <a:gd name="T16" fmla="*/ 70 w 174"/>
                <a:gd name="T17" fmla="*/ 138 h 176"/>
                <a:gd name="T18" fmla="*/ 33 w 174"/>
                <a:gd name="T19" fmla="*/ 168 h 176"/>
                <a:gd name="T20" fmla="*/ 39 w 174"/>
                <a:gd name="T21" fmla="*/ 176 h 176"/>
                <a:gd name="T22" fmla="*/ 86 w 174"/>
                <a:gd name="T23" fmla="*/ 138 h 176"/>
                <a:gd name="T24" fmla="*/ 86 w 174"/>
                <a:gd name="T25" fmla="*/ 138 h 176"/>
                <a:gd name="T26" fmla="*/ 133 w 174"/>
                <a:gd name="T27" fmla="*/ 176 h 176"/>
                <a:gd name="T28" fmla="*/ 140 w 174"/>
                <a:gd name="T29" fmla="*/ 168 h 176"/>
                <a:gd name="T30" fmla="*/ 102 w 174"/>
                <a:gd name="T31" fmla="*/ 138 h 176"/>
                <a:gd name="T32" fmla="*/ 164 w 174"/>
                <a:gd name="T33" fmla="*/ 138 h 176"/>
                <a:gd name="T34" fmla="*/ 164 w 174"/>
                <a:gd name="T35" fmla="*/ 40 h 176"/>
                <a:gd name="T36" fmla="*/ 174 w 174"/>
                <a:gd name="T37" fmla="*/ 40 h 176"/>
                <a:gd name="T38" fmla="*/ 174 w 174"/>
                <a:gd name="T39" fmla="*/ 14 h 176"/>
                <a:gd name="T40" fmla="*/ 90 w 174"/>
                <a:gd name="T41" fmla="*/ 14 h 176"/>
                <a:gd name="T42" fmla="*/ 154 w 174"/>
                <a:gd name="T43" fmla="*/ 128 h 176"/>
                <a:gd name="T44" fmla="*/ 19 w 174"/>
                <a:gd name="T45" fmla="*/ 128 h 176"/>
                <a:gd name="T46" fmla="*/ 19 w 174"/>
                <a:gd name="T47" fmla="*/ 40 h 176"/>
                <a:gd name="T48" fmla="*/ 154 w 174"/>
                <a:gd name="T49" fmla="*/ 40 h 176"/>
                <a:gd name="T50" fmla="*/ 154 w 174"/>
                <a:gd name="T51" fmla="*/ 128 h 176"/>
                <a:gd name="T52" fmla="*/ 51 w 174"/>
                <a:gd name="T53" fmla="*/ 105 h 176"/>
                <a:gd name="T54" fmla="*/ 51 w 174"/>
                <a:gd name="T55" fmla="*/ 79 h 176"/>
                <a:gd name="T56" fmla="*/ 77 w 174"/>
                <a:gd name="T57" fmla="*/ 79 h 176"/>
                <a:gd name="T58" fmla="*/ 51 w 174"/>
                <a:gd name="T59" fmla="*/ 53 h 176"/>
                <a:gd name="T60" fmla="*/ 25 w 174"/>
                <a:gd name="T61" fmla="*/ 79 h 176"/>
                <a:gd name="T62" fmla="*/ 51 w 174"/>
                <a:gd name="T63" fmla="*/ 105 h 176"/>
                <a:gd name="T64" fmla="*/ 59 w 174"/>
                <a:gd name="T65" fmla="*/ 112 h 176"/>
                <a:gd name="T66" fmla="*/ 85 w 174"/>
                <a:gd name="T67" fmla="*/ 86 h 176"/>
                <a:gd name="T68" fmla="*/ 59 w 174"/>
                <a:gd name="T69" fmla="*/ 86 h 176"/>
                <a:gd name="T70" fmla="*/ 59 w 174"/>
                <a:gd name="T71" fmla="*/ 112 h 176"/>
                <a:gd name="T72" fmla="*/ 138 w 174"/>
                <a:gd name="T73" fmla="*/ 59 h 176"/>
                <a:gd name="T74" fmla="*/ 105 w 174"/>
                <a:gd name="T75" fmla="*/ 59 h 176"/>
                <a:gd name="T76" fmla="*/ 105 w 174"/>
                <a:gd name="T77" fmla="*/ 69 h 176"/>
                <a:gd name="T78" fmla="*/ 138 w 174"/>
                <a:gd name="T79" fmla="*/ 69 h 176"/>
                <a:gd name="T80" fmla="*/ 138 w 174"/>
                <a:gd name="T81" fmla="*/ 59 h 176"/>
                <a:gd name="T82" fmla="*/ 138 w 174"/>
                <a:gd name="T83" fmla="*/ 77 h 176"/>
                <a:gd name="T84" fmla="*/ 105 w 174"/>
                <a:gd name="T85" fmla="*/ 77 h 176"/>
                <a:gd name="T86" fmla="*/ 105 w 174"/>
                <a:gd name="T87" fmla="*/ 87 h 176"/>
                <a:gd name="T88" fmla="*/ 138 w 174"/>
                <a:gd name="T89" fmla="*/ 87 h 176"/>
                <a:gd name="T90" fmla="*/ 138 w 174"/>
                <a:gd name="T91" fmla="*/ 77 h 176"/>
                <a:gd name="T92" fmla="*/ 138 w 174"/>
                <a:gd name="T93" fmla="*/ 96 h 176"/>
                <a:gd name="T94" fmla="*/ 105 w 174"/>
                <a:gd name="T95" fmla="*/ 96 h 176"/>
                <a:gd name="T96" fmla="*/ 105 w 174"/>
                <a:gd name="T97" fmla="*/ 106 h 176"/>
                <a:gd name="T98" fmla="*/ 138 w 174"/>
                <a:gd name="T99" fmla="*/ 106 h 176"/>
                <a:gd name="T100" fmla="*/ 138 w 174"/>
                <a:gd name="T101" fmla="*/ 96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74" h="176">
                  <a:moveTo>
                    <a:pt x="90" y="14"/>
                  </a:moveTo>
                  <a:cubicBezTo>
                    <a:pt x="90" y="0"/>
                    <a:pt x="90" y="0"/>
                    <a:pt x="90" y="0"/>
                  </a:cubicBezTo>
                  <a:cubicBezTo>
                    <a:pt x="80" y="0"/>
                    <a:pt x="80" y="0"/>
                    <a:pt x="80" y="0"/>
                  </a:cubicBezTo>
                  <a:cubicBezTo>
                    <a:pt x="80" y="14"/>
                    <a:pt x="80" y="14"/>
                    <a:pt x="80" y="14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40"/>
                    <a:pt x="0" y="40"/>
                    <a:pt x="0" y="40"/>
                  </a:cubicBezTo>
                  <a:cubicBezTo>
                    <a:pt x="9" y="40"/>
                    <a:pt x="9" y="40"/>
                    <a:pt x="9" y="40"/>
                  </a:cubicBezTo>
                  <a:cubicBezTo>
                    <a:pt x="9" y="138"/>
                    <a:pt x="9" y="138"/>
                    <a:pt x="9" y="138"/>
                  </a:cubicBezTo>
                  <a:cubicBezTo>
                    <a:pt x="70" y="138"/>
                    <a:pt x="70" y="138"/>
                    <a:pt x="70" y="138"/>
                  </a:cubicBezTo>
                  <a:cubicBezTo>
                    <a:pt x="33" y="168"/>
                    <a:pt x="33" y="168"/>
                    <a:pt x="33" y="168"/>
                  </a:cubicBezTo>
                  <a:cubicBezTo>
                    <a:pt x="39" y="176"/>
                    <a:pt x="39" y="176"/>
                    <a:pt x="39" y="176"/>
                  </a:cubicBezTo>
                  <a:cubicBezTo>
                    <a:pt x="86" y="138"/>
                    <a:pt x="86" y="138"/>
                    <a:pt x="86" y="138"/>
                  </a:cubicBezTo>
                  <a:cubicBezTo>
                    <a:pt x="86" y="138"/>
                    <a:pt x="86" y="138"/>
                    <a:pt x="86" y="138"/>
                  </a:cubicBezTo>
                  <a:cubicBezTo>
                    <a:pt x="133" y="176"/>
                    <a:pt x="133" y="176"/>
                    <a:pt x="133" y="176"/>
                  </a:cubicBezTo>
                  <a:cubicBezTo>
                    <a:pt x="140" y="168"/>
                    <a:pt x="140" y="168"/>
                    <a:pt x="140" y="168"/>
                  </a:cubicBezTo>
                  <a:cubicBezTo>
                    <a:pt x="102" y="138"/>
                    <a:pt x="102" y="138"/>
                    <a:pt x="102" y="138"/>
                  </a:cubicBezTo>
                  <a:cubicBezTo>
                    <a:pt x="164" y="138"/>
                    <a:pt x="164" y="138"/>
                    <a:pt x="164" y="138"/>
                  </a:cubicBezTo>
                  <a:cubicBezTo>
                    <a:pt x="164" y="40"/>
                    <a:pt x="164" y="40"/>
                    <a:pt x="164" y="40"/>
                  </a:cubicBezTo>
                  <a:cubicBezTo>
                    <a:pt x="174" y="40"/>
                    <a:pt x="174" y="40"/>
                    <a:pt x="174" y="40"/>
                  </a:cubicBezTo>
                  <a:cubicBezTo>
                    <a:pt x="174" y="14"/>
                    <a:pt x="174" y="14"/>
                    <a:pt x="174" y="14"/>
                  </a:cubicBezTo>
                  <a:lnTo>
                    <a:pt x="90" y="14"/>
                  </a:lnTo>
                  <a:close/>
                  <a:moveTo>
                    <a:pt x="154" y="128"/>
                  </a:moveTo>
                  <a:cubicBezTo>
                    <a:pt x="19" y="128"/>
                    <a:pt x="19" y="128"/>
                    <a:pt x="19" y="128"/>
                  </a:cubicBezTo>
                  <a:cubicBezTo>
                    <a:pt x="19" y="40"/>
                    <a:pt x="19" y="40"/>
                    <a:pt x="19" y="40"/>
                  </a:cubicBezTo>
                  <a:cubicBezTo>
                    <a:pt x="154" y="40"/>
                    <a:pt x="154" y="40"/>
                    <a:pt x="154" y="40"/>
                  </a:cubicBezTo>
                  <a:lnTo>
                    <a:pt x="154" y="128"/>
                  </a:lnTo>
                  <a:close/>
                  <a:moveTo>
                    <a:pt x="51" y="105"/>
                  </a:moveTo>
                  <a:cubicBezTo>
                    <a:pt x="51" y="79"/>
                    <a:pt x="51" y="79"/>
                    <a:pt x="51" y="79"/>
                  </a:cubicBezTo>
                  <a:cubicBezTo>
                    <a:pt x="77" y="79"/>
                    <a:pt x="77" y="79"/>
                    <a:pt x="77" y="79"/>
                  </a:cubicBezTo>
                  <a:cubicBezTo>
                    <a:pt x="77" y="65"/>
                    <a:pt x="66" y="53"/>
                    <a:pt x="51" y="53"/>
                  </a:cubicBezTo>
                  <a:cubicBezTo>
                    <a:pt x="37" y="53"/>
                    <a:pt x="25" y="65"/>
                    <a:pt x="25" y="79"/>
                  </a:cubicBezTo>
                  <a:cubicBezTo>
                    <a:pt x="25" y="94"/>
                    <a:pt x="37" y="105"/>
                    <a:pt x="51" y="105"/>
                  </a:cubicBezTo>
                  <a:close/>
                  <a:moveTo>
                    <a:pt x="59" y="112"/>
                  </a:moveTo>
                  <a:cubicBezTo>
                    <a:pt x="73" y="112"/>
                    <a:pt x="85" y="101"/>
                    <a:pt x="85" y="86"/>
                  </a:cubicBezTo>
                  <a:cubicBezTo>
                    <a:pt x="59" y="86"/>
                    <a:pt x="59" y="86"/>
                    <a:pt x="59" y="86"/>
                  </a:cubicBezTo>
                  <a:lnTo>
                    <a:pt x="59" y="112"/>
                  </a:lnTo>
                  <a:close/>
                  <a:moveTo>
                    <a:pt x="138" y="59"/>
                  </a:moveTo>
                  <a:cubicBezTo>
                    <a:pt x="105" y="59"/>
                    <a:pt x="105" y="59"/>
                    <a:pt x="105" y="59"/>
                  </a:cubicBezTo>
                  <a:cubicBezTo>
                    <a:pt x="105" y="69"/>
                    <a:pt x="105" y="69"/>
                    <a:pt x="105" y="69"/>
                  </a:cubicBezTo>
                  <a:cubicBezTo>
                    <a:pt x="138" y="69"/>
                    <a:pt x="138" y="69"/>
                    <a:pt x="138" y="69"/>
                  </a:cubicBezTo>
                  <a:lnTo>
                    <a:pt x="138" y="59"/>
                  </a:lnTo>
                  <a:close/>
                  <a:moveTo>
                    <a:pt x="138" y="77"/>
                  </a:moveTo>
                  <a:cubicBezTo>
                    <a:pt x="105" y="77"/>
                    <a:pt x="105" y="77"/>
                    <a:pt x="105" y="77"/>
                  </a:cubicBezTo>
                  <a:cubicBezTo>
                    <a:pt x="105" y="87"/>
                    <a:pt x="105" y="87"/>
                    <a:pt x="105" y="87"/>
                  </a:cubicBezTo>
                  <a:cubicBezTo>
                    <a:pt x="138" y="87"/>
                    <a:pt x="138" y="87"/>
                    <a:pt x="138" y="87"/>
                  </a:cubicBezTo>
                  <a:lnTo>
                    <a:pt x="138" y="77"/>
                  </a:lnTo>
                  <a:close/>
                  <a:moveTo>
                    <a:pt x="138" y="96"/>
                  </a:moveTo>
                  <a:cubicBezTo>
                    <a:pt x="105" y="96"/>
                    <a:pt x="105" y="96"/>
                    <a:pt x="105" y="96"/>
                  </a:cubicBezTo>
                  <a:cubicBezTo>
                    <a:pt x="105" y="106"/>
                    <a:pt x="105" y="106"/>
                    <a:pt x="105" y="106"/>
                  </a:cubicBezTo>
                  <a:cubicBezTo>
                    <a:pt x="138" y="106"/>
                    <a:pt x="138" y="106"/>
                    <a:pt x="138" y="106"/>
                  </a:cubicBezTo>
                  <a:lnTo>
                    <a:pt x="138" y="96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9" tIns="34295" rIns="68589" bIns="34295" numCol="1" anchor="t" anchorCtr="0" compatLnSpc="1"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15" name="Freeform 40"/>
            <p:cNvSpPr>
              <a:spLocks noEditPoints="1"/>
            </p:cNvSpPr>
            <p:nvPr/>
          </p:nvSpPr>
          <p:spPr bwMode="auto">
            <a:xfrm>
              <a:off x="2782033" y="2992399"/>
              <a:ext cx="317694" cy="502396"/>
            </a:xfrm>
            <a:custGeom>
              <a:avLst/>
              <a:gdLst>
                <a:gd name="T0" fmla="*/ 253 w 490"/>
                <a:gd name="T1" fmla="*/ 737 h 775"/>
                <a:gd name="T2" fmla="*/ 211 w 490"/>
                <a:gd name="T3" fmla="*/ 775 h 775"/>
                <a:gd name="T4" fmla="*/ 175 w 490"/>
                <a:gd name="T5" fmla="*/ 762 h 775"/>
                <a:gd name="T6" fmla="*/ 161 w 490"/>
                <a:gd name="T7" fmla="*/ 762 h 775"/>
                <a:gd name="T8" fmla="*/ 125 w 490"/>
                <a:gd name="T9" fmla="*/ 775 h 775"/>
                <a:gd name="T10" fmla="*/ 84 w 490"/>
                <a:gd name="T11" fmla="*/ 737 h 775"/>
                <a:gd name="T12" fmla="*/ 76 w 490"/>
                <a:gd name="T13" fmla="*/ 475 h 775"/>
                <a:gd name="T14" fmla="*/ 65 w 490"/>
                <a:gd name="T15" fmla="*/ 474 h 775"/>
                <a:gd name="T16" fmla="*/ 21 w 490"/>
                <a:gd name="T17" fmla="*/ 441 h 775"/>
                <a:gd name="T18" fmla="*/ 19 w 490"/>
                <a:gd name="T19" fmla="*/ 217 h 775"/>
                <a:gd name="T20" fmla="*/ 48 w 490"/>
                <a:gd name="T21" fmla="*/ 192 h 775"/>
                <a:gd name="T22" fmla="*/ 121 w 490"/>
                <a:gd name="T23" fmla="*/ 183 h 775"/>
                <a:gd name="T24" fmla="*/ 132 w 490"/>
                <a:gd name="T25" fmla="*/ 189 h 775"/>
                <a:gd name="T26" fmla="*/ 168 w 490"/>
                <a:gd name="T27" fmla="*/ 243 h 775"/>
                <a:gd name="T28" fmla="*/ 204 w 490"/>
                <a:gd name="T29" fmla="*/ 189 h 775"/>
                <a:gd name="T30" fmla="*/ 216 w 490"/>
                <a:gd name="T31" fmla="*/ 183 h 775"/>
                <a:gd name="T32" fmla="*/ 257 w 490"/>
                <a:gd name="T33" fmla="*/ 188 h 775"/>
                <a:gd name="T34" fmla="*/ 293 w 490"/>
                <a:gd name="T35" fmla="*/ 205 h 775"/>
                <a:gd name="T36" fmla="*/ 331 w 490"/>
                <a:gd name="T37" fmla="*/ 251 h 775"/>
                <a:gd name="T38" fmla="*/ 339 w 490"/>
                <a:gd name="T39" fmla="*/ 259 h 775"/>
                <a:gd name="T40" fmla="*/ 355 w 490"/>
                <a:gd name="T41" fmla="*/ 261 h 775"/>
                <a:gd name="T42" fmla="*/ 362 w 490"/>
                <a:gd name="T43" fmla="*/ 256 h 775"/>
                <a:gd name="T44" fmla="*/ 406 w 490"/>
                <a:gd name="T45" fmla="*/ 223 h 775"/>
                <a:gd name="T46" fmla="*/ 452 w 490"/>
                <a:gd name="T47" fmla="*/ 284 h 775"/>
                <a:gd name="T48" fmla="*/ 405 w 490"/>
                <a:gd name="T49" fmla="*/ 318 h 775"/>
                <a:gd name="T50" fmla="*/ 357 w 490"/>
                <a:gd name="T51" fmla="*/ 346 h 775"/>
                <a:gd name="T52" fmla="*/ 321 w 490"/>
                <a:gd name="T53" fmla="*/ 343 h 775"/>
                <a:gd name="T54" fmla="*/ 275 w 490"/>
                <a:gd name="T55" fmla="*/ 302 h 775"/>
                <a:gd name="T56" fmla="*/ 265 w 490"/>
                <a:gd name="T57" fmla="*/ 291 h 775"/>
                <a:gd name="T58" fmla="*/ 253 w 490"/>
                <a:gd name="T59" fmla="*/ 737 h 775"/>
                <a:gd name="T60" fmla="*/ 170 w 490"/>
                <a:gd name="T61" fmla="*/ 1 h 775"/>
                <a:gd name="T62" fmla="*/ 236 w 490"/>
                <a:gd name="T63" fmla="*/ 74 h 775"/>
                <a:gd name="T64" fmla="*/ 167 w 490"/>
                <a:gd name="T65" fmla="*/ 159 h 775"/>
                <a:gd name="T66" fmla="*/ 100 w 490"/>
                <a:gd name="T67" fmla="*/ 71 h 775"/>
                <a:gd name="T68" fmla="*/ 170 w 490"/>
                <a:gd name="T69" fmla="*/ 1 h 7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490" h="775">
                  <a:moveTo>
                    <a:pt x="253" y="737"/>
                  </a:moveTo>
                  <a:cubicBezTo>
                    <a:pt x="252" y="758"/>
                    <a:pt x="230" y="775"/>
                    <a:pt x="211" y="775"/>
                  </a:cubicBezTo>
                  <a:cubicBezTo>
                    <a:pt x="198" y="775"/>
                    <a:pt x="182" y="770"/>
                    <a:pt x="175" y="762"/>
                  </a:cubicBezTo>
                  <a:cubicBezTo>
                    <a:pt x="172" y="757"/>
                    <a:pt x="165" y="757"/>
                    <a:pt x="161" y="762"/>
                  </a:cubicBezTo>
                  <a:cubicBezTo>
                    <a:pt x="155" y="770"/>
                    <a:pt x="138" y="775"/>
                    <a:pt x="125" y="775"/>
                  </a:cubicBezTo>
                  <a:cubicBezTo>
                    <a:pt x="106" y="775"/>
                    <a:pt x="85" y="758"/>
                    <a:pt x="84" y="737"/>
                  </a:cubicBezTo>
                  <a:cubicBezTo>
                    <a:pt x="76" y="475"/>
                    <a:pt x="76" y="475"/>
                    <a:pt x="76" y="475"/>
                  </a:cubicBezTo>
                  <a:cubicBezTo>
                    <a:pt x="65" y="474"/>
                    <a:pt x="65" y="474"/>
                    <a:pt x="65" y="474"/>
                  </a:cubicBezTo>
                  <a:cubicBezTo>
                    <a:pt x="47" y="472"/>
                    <a:pt x="24" y="459"/>
                    <a:pt x="21" y="441"/>
                  </a:cubicBezTo>
                  <a:cubicBezTo>
                    <a:pt x="0" y="331"/>
                    <a:pt x="4" y="332"/>
                    <a:pt x="19" y="217"/>
                  </a:cubicBezTo>
                  <a:cubicBezTo>
                    <a:pt x="21" y="209"/>
                    <a:pt x="31" y="194"/>
                    <a:pt x="48" y="192"/>
                  </a:cubicBezTo>
                  <a:cubicBezTo>
                    <a:pt x="121" y="183"/>
                    <a:pt x="121" y="183"/>
                    <a:pt x="121" y="183"/>
                  </a:cubicBezTo>
                  <a:cubicBezTo>
                    <a:pt x="125" y="183"/>
                    <a:pt x="130" y="185"/>
                    <a:pt x="132" y="189"/>
                  </a:cubicBezTo>
                  <a:cubicBezTo>
                    <a:pt x="168" y="243"/>
                    <a:pt x="168" y="243"/>
                    <a:pt x="168" y="243"/>
                  </a:cubicBezTo>
                  <a:cubicBezTo>
                    <a:pt x="204" y="189"/>
                    <a:pt x="204" y="189"/>
                    <a:pt x="204" y="189"/>
                  </a:cubicBezTo>
                  <a:cubicBezTo>
                    <a:pt x="207" y="185"/>
                    <a:pt x="211" y="183"/>
                    <a:pt x="216" y="183"/>
                  </a:cubicBezTo>
                  <a:cubicBezTo>
                    <a:pt x="257" y="188"/>
                    <a:pt x="257" y="188"/>
                    <a:pt x="257" y="188"/>
                  </a:cubicBezTo>
                  <a:cubicBezTo>
                    <a:pt x="278" y="191"/>
                    <a:pt x="285" y="196"/>
                    <a:pt x="293" y="205"/>
                  </a:cubicBezTo>
                  <a:cubicBezTo>
                    <a:pt x="307" y="223"/>
                    <a:pt x="320" y="239"/>
                    <a:pt x="331" y="251"/>
                  </a:cubicBezTo>
                  <a:cubicBezTo>
                    <a:pt x="334" y="254"/>
                    <a:pt x="336" y="257"/>
                    <a:pt x="339" y="259"/>
                  </a:cubicBezTo>
                  <a:cubicBezTo>
                    <a:pt x="343" y="264"/>
                    <a:pt x="350" y="264"/>
                    <a:pt x="355" y="261"/>
                  </a:cubicBezTo>
                  <a:cubicBezTo>
                    <a:pt x="357" y="259"/>
                    <a:pt x="360" y="258"/>
                    <a:pt x="362" y="256"/>
                  </a:cubicBezTo>
                  <a:cubicBezTo>
                    <a:pt x="373" y="248"/>
                    <a:pt x="393" y="233"/>
                    <a:pt x="406" y="223"/>
                  </a:cubicBezTo>
                  <a:cubicBezTo>
                    <a:pt x="442" y="195"/>
                    <a:pt x="490" y="255"/>
                    <a:pt x="452" y="284"/>
                  </a:cubicBezTo>
                  <a:cubicBezTo>
                    <a:pt x="438" y="294"/>
                    <a:pt x="418" y="310"/>
                    <a:pt x="405" y="318"/>
                  </a:cubicBezTo>
                  <a:cubicBezTo>
                    <a:pt x="386" y="332"/>
                    <a:pt x="369" y="342"/>
                    <a:pt x="357" y="346"/>
                  </a:cubicBezTo>
                  <a:cubicBezTo>
                    <a:pt x="346" y="351"/>
                    <a:pt x="332" y="351"/>
                    <a:pt x="321" y="343"/>
                  </a:cubicBezTo>
                  <a:cubicBezTo>
                    <a:pt x="305" y="333"/>
                    <a:pt x="291" y="320"/>
                    <a:pt x="275" y="302"/>
                  </a:cubicBezTo>
                  <a:cubicBezTo>
                    <a:pt x="272" y="299"/>
                    <a:pt x="269" y="295"/>
                    <a:pt x="265" y="291"/>
                  </a:cubicBezTo>
                  <a:cubicBezTo>
                    <a:pt x="253" y="737"/>
                    <a:pt x="253" y="737"/>
                    <a:pt x="253" y="737"/>
                  </a:cubicBezTo>
                  <a:close/>
                  <a:moveTo>
                    <a:pt x="170" y="1"/>
                  </a:moveTo>
                  <a:cubicBezTo>
                    <a:pt x="207" y="2"/>
                    <a:pt x="237" y="34"/>
                    <a:pt x="236" y="74"/>
                  </a:cubicBezTo>
                  <a:cubicBezTo>
                    <a:pt x="235" y="113"/>
                    <a:pt x="204" y="160"/>
                    <a:pt x="167" y="159"/>
                  </a:cubicBezTo>
                  <a:cubicBezTo>
                    <a:pt x="129" y="159"/>
                    <a:pt x="100" y="110"/>
                    <a:pt x="100" y="71"/>
                  </a:cubicBezTo>
                  <a:cubicBezTo>
                    <a:pt x="101" y="32"/>
                    <a:pt x="132" y="0"/>
                    <a:pt x="170" y="1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16" name="组合 115"/>
          <p:cNvGrpSpPr/>
          <p:nvPr/>
        </p:nvGrpSpPr>
        <p:grpSpPr>
          <a:xfrm>
            <a:off x="7057989" y="3051105"/>
            <a:ext cx="625377" cy="625609"/>
            <a:chOff x="5699322" y="3963624"/>
            <a:chExt cx="132182" cy="132201"/>
          </a:xfrm>
          <a:solidFill>
            <a:schemeClr val="tx1"/>
          </a:solidFill>
        </p:grpSpPr>
        <p:sp>
          <p:nvSpPr>
            <p:cNvPr id="117" name="Freeform 412"/>
            <p:cNvSpPr>
              <a:spLocks noEditPoints="1"/>
            </p:cNvSpPr>
            <p:nvPr/>
          </p:nvSpPr>
          <p:spPr bwMode="auto">
            <a:xfrm>
              <a:off x="5781489" y="3963624"/>
              <a:ext cx="50015" cy="50022"/>
            </a:xfrm>
            <a:custGeom>
              <a:avLst/>
              <a:gdLst>
                <a:gd name="T0" fmla="*/ 105 w 108"/>
                <a:gd name="T1" fmla="*/ 44 h 108"/>
                <a:gd name="T2" fmla="*/ 89 w 108"/>
                <a:gd name="T3" fmla="*/ 41 h 108"/>
                <a:gd name="T4" fmla="*/ 88 w 108"/>
                <a:gd name="T5" fmla="*/ 38 h 108"/>
                <a:gd name="T6" fmla="*/ 97 w 108"/>
                <a:gd name="T7" fmla="*/ 25 h 108"/>
                <a:gd name="T8" fmla="*/ 96 w 108"/>
                <a:gd name="T9" fmla="*/ 20 h 108"/>
                <a:gd name="T10" fmla="*/ 87 w 108"/>
                <a:gd name="T11" fmla="*/ 11 h 108"/>
                <a:gd name="T12" fmla="*/ 83 w 108"/>
                <a:gd name="T13" fmla="*/ 11 h 108"/>
                <a:gd name="T14" fmla="*/ 69 w 108"/>
                <a:gd name="T15" fmla="*/ 20 h 108"/>
                <a:gd name="T16" fmla="*/ 66 w 108"/>
                <a:gd name="T17" fmla="*/ 19 h 108"/>
                <a:gd name="T18" fmla="*/ 64 w 108"/>
                <a:gd name="T19" fmla="*/ 3 h 108"/>
                <a:gd name="T20" fmla="*/ 60 w 108"/>
                <a:gd name="T21" fmla="*/ 0 h 108"/>
                <a:gd name="T22" fmla="*/ 48 w 108"/>
                <a:gd name="T23" fmla="*/ 0 h 108"/>
                <a:gd name="T24" fmla="*/ 44 w 108"/>
                <a:gd name="T25" fmla="*/ 3 h 108"/>
                <a:gd name="T26" fmla="*/ 41 w 108"/>
                <a:gd name="T27" fmla="*/ 19 h 108"/>
                <a:gd name="T28" fmla="*/ 38 w 108"/>
                <a:gd name="T29" fmla="*/ 20 h 108"/>
                <a:gd name="T30" fmla="*/ 25 w 108"/>
                <a:gd name="T31" fmla="*/ 11 h 108"/>
                <a:gd name="T32" fmla="*/ 20 w 108"/>
                <a:gd name="T33" fmla="*/ 11 h 108"/>
                <a:gd name="T34" fmla="*/ 11 w 108"/>
                <a:gd name="T35" fmla="*/ 20 h 108"/>
                <a:gd name="T36" fmla="*/ 11 w 108"/>
                <a:gd name="T37" fmla="*/ 25 h 108"/>
                <a:gd name="T38" fmla="*/ 20 w 108"/>
                <a:gd name="T39" fmla="*/ 38 h 108"/>
                <a:gd name="T40" fmla="*/ 19 w 108"/>
                <a:gd name="T41" fmla="*/ 41 h 108"/>
                <a:gd name="T42" fmla="*/ 3 w 108"/>
                <a:gd name="T43" fmla="*/ 44 h 108"/>
                <a:gd name="T44" fmla="*/ 0 w 108"/>
                <a:gd name="T45" fmla="*/ 48 h 108"/>
                <a:gd name="T46" fmla="*/ 0 w 108"/>
                <a:gd name="T47" fmla="*/ 60 h 108"/>
                <a:gd name="T48" fmla="*/ 3 w 108"/>
                <a:gd name="T49" fmla="*/ 64 h 108"/>
                <a:gd name="T50" fmla="*/ 19 w 108"/>
                <a:gd name="T51" fmla="*/ 67 h 108"/>
                <a:gd name="T52" fmla="*/ 20 w 108"/>
                <a:gd name="T53" fmla="*/ 69 h 108"/>
                <a:gd name="T54" fmla="*/ 11 w 108"/>
                <a:gd name="T55" fmla="*/ 83 h 108"/>
                <a:gd name="T56" fmla="*/ 11 w 108"/>
                <a:gd name="T57" fmla="*/ 88 h 108"/>
                <a:gd name="T58" fmla="*/ 20 w 108"/>
                <a:gd name="T59" fmla="*/ 96 h 108"/>
                <a:gd name="T60" fmla="*/ 25 w 108"/>
                <a:gd name="T61" fmla="*/ 97 h 108"/>
                <a:gd name="T62" fmla="*/ 38 w 108"/>
                <a:gd name="T63" fmla="*/ 88 h 108"/>
                <a:gd name="T64" fmla="*/ 41 w 108"/>
                <a:gd name="T65" fmla="*/ 89 h 108"/>
                <a:gd name="T66" fmla="*/ 44 w 108"/>
                <a:gd name="T67" fmla="*/ 105 h 108"/>
                <a:gd name="T68" fmla="*/ 48 w 108"/>
                <a:gd name="T69" fmla="*/ 108 h 108"/>
                <a:gd name="T70" fmla="*/ 60 w 108"/>
                <a:gd name="T71" fmla="*/ 108 h 108"/>
                <a:gd name="T72" fmla="*/ 64 w 108"/>
                <a:gd name="T73" fmla="*/ 105 h 108"/>
                <a:gd name="T74" fmla="*/ 66 w 108"/>
                <a:gd name="T75" fmla="*/ 89 h 108"/>
                <a:gd name="T76" fmla="*/ 69 w 108"/>
                <a:gd name="T77" fmla="*/ 88 h 108"/>
                <a:gd name="T78" fmla="*/ 83 w 108"/>
                <a:gd name="T79" fmla="*/ 97 h 108"/>
                <a:gd name="T80" fmla="*/ 87 w 108"/>
                <a:gd name="T81" fmla="*/ 96 h 108"/>
                <a:gd name="T82" fmla="*/ 96 w 108"/>
                <a:gd name="T83" fmla="*/ 88 h 108"/>
                <a:gd name="T84" fmla="*/ 97 w 108"/>
                <a:gd name="T85" fmla="*/ 83 h 108"/>
                <a:gd name="T86" fmla="*/ 88 w 108"/>
                <a:gd name="T87" fmla="*/ 69 h 108"/>
                <a:gd name="T88" fmla="*/ 89 w 108"/>
                <a:gd name="T89" fmla="*/ 67 h 108"/>
                <a:gd name="T90" fmla="*/ 105 w 108"/>
                <a:gd name="T91" fmla="*/ 64 h 108"/>
                <a:gd name="T92" fmla="*/ 108 w 108"/>
                <a:gd name="T93" fmla="*/ 60 h 108"/>
                <a:gd name="T94" fmla="*/ 108 w 108"/>
                <a:gd name="T95" fmla="*/ 48 h 108"/>
                <a:gd name="T96" fmla="*/ 105 w 108"/>
                <a:gd name="T97" fmla="*/ 44 h 108"/>
                <a:gd name="T98" fmla="*/ 54 w 108"/>
                <a:gd name="T99" fmla="*/ 71 h 108"/>
                <a:gd name="T100" fmla="*/ 37 w 108"/>
                <a:gd name="T101" fmla="*/ 54 h 108"/>
                <a:gd name="T102" fmla="*/ 54 w 108"/>
                <a:gd name="T103" fmla="*/ 37 h 108"/>
                <a:gd name="T104" fmla="*/ 71 w 108"/>
                <a:gd name="T105" fmla="*/ 54 h 108"/>
                <a:gd name="T106" fmla="*/ 54 w 108"/>
                <a:gd name="T107" fmla="*/ 71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08" h="108">
                  <a:moveTo>
                    <a:pt x="105" y="44"/>
                  </a:moveTo>
                  <a:cubicBezTo>
                    <a:pt x="89" y="41"/>
                    <a:pt x="89" y="41"/>
                    <a:pt x="89" y="41"/>
                  </a:cubicBezTo>
                  <a:cubicBezTo>
                    <a:pt x="87" y="41"/>
                    <a:pt x="87" y="40"/>
                    <a:pt x="88" y="38"/>
                  </a:cubicBezTo>
                  <a:cubicBezTo>
                    <a:pt x="97" y="25"/>
                    <a:pt x="97" y="25"/>
                    <a:pt x="97" y="25"/>
                  </a:cubicBezTo>
                  <a:cubicBezTo>
                    <a:pt x="98" y="23"/>
                    <a:pt x="97" y="21"/>
                    <a:pt x="96" y="20"/>
                  </a:cubicBezTo>
                  <a:cubicBezTo>
                    <a:pt x="87" y="11"/>
                    <a:pt x="87" y="11"/>
                    <a:pt x="87" y="11"/>
                  </a:cubicBezTo>
                  <a:cubicBezTo>
                    <a:pt x="86" y="10"/>
                    <a:pt x="84" y="10"/>
                    <a:pt x="83" y="11"/>
                  </a:cubicBezTo>
                  <a:cubicBezTo>
                    <a:pt x="69" y="20"/>
                    <a:pt x="69" y="20"/>
                    <a:pt x="69" y="20"/>
                  </a:cubicBezTo>
                  <a:cubicBezTo>
                    <a:pt x="68" y="21"/>
                    <a:pt x="67" y="21"/>
                    <a:pt x="66" y="19"/>
                  </a:cubicBezTo>
                  <a:cubicBezTo>
                    <a:pt x="64" y="3"/>
                    <a:pt x="64" y="3"/>
                    <a:pt x="64" y="3"/>
                  </a:cubicBezTo>
                  <a:cubicBezTo>
                    <a:pt x="63" y="1"/>
                    <a:pt x="62" y="0"/>
                    <a:pt x="60" y="0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46" y="0"/>
                    <a:pt x="44" y="1"/>
                    <a:pt x="44" y="3"/>
                  </a:cubicBezTo>
                  <a:cubicBezTo>
                    <a:pt x="41" y="19"/>
                    <a:pt x="41" y="19"/>
                    <a:pt x="41" y="19"/>
                  </a:cubicBezTo>
                  <a:cubicBezTo>
                    <a:pt x="41" y="21"/>
                    <a:pt x="40" y="21"/>
                    <a:pt x="38" y="20"/>
                  </a:cubicBezTo>
                  <a:cubicBezTo>
                    <a:pt x="25" y="11"/>
                    <a:pt x="25" y="11"/>
                    <a:pt x="25" y="11"/>
                  </a:cubicBezTo>
                  <a:cubicBezTo>
                    <a:pt x="23" y="10"/>
                    <a:pt x="21" y="10"/>
                    <a:pt x="20" y="11"/>
                  </a:cubicBezTo>
                  <a:cubicBezTo>
                    <a:pt x="11" y="20"/>
                    <a:pt x="11" y="20"/>
                    <a:pt x="11" y="20"/>
                  </a:cubicBezTo>
                  <a:cubicBezTo>
                    <a:pt x="10" y="21"/>
                    <a:pt x="10" y="23"/>
                    <a:pt x="11" y="25"/>
                  </a:cubicBezTo>
                  <a:cubicBezTo>
                    <a:pt x="20" y="38"/>
                    <a:pt x="20" y="38"/>
                    <a:pt x="20" y="38"/>
                  </a:cubicBezTo>
                  <a:cubicBezTo>
                    <a:pt x="21" y="40"/>
                    <a:pt x="21" y="41"/>
                    <a:pt x="19" y="41"/>
                  </a:cubicBezTo>
                  <a:cubicBezTo>
                    <a:pt x="3" y="44"/>
                    <a:pt x="3" y="44"/>
                    <a:pt x="3" y="44"/>
                  </a:cubicBezTo>
                  <a:cubicBezTo>
                    <a:pt x="1" y="45"/>
                    <a:pt x="0" y="46"/>
                    <a:pt x="0" y="48"/>
                  </a:cubicBezTo>
                  <a:cubicBezTo>
                    <a:pt x="0" y="60"/>
                    <a:pt x="0" y="60"/>
                    <a:pt x="0" y="60"/>
                  </a:cubicBezTo>
                  <a:cubicBezTo>
                    <a:pt x="0" y="62"/>
                    <a:pt x="1" y="63"/>
                    <a:pt x="3" y="64"/>
                  </a:cubicBezTo>
                  <a:cubicBezTo>
                    <a:pt x="19" y="67"/>
                    <a:pt x="19" y="67"/>
                    <a:pt x="19" y="67"/>
                  </a:cubicBezTo>
                  <a:cubicBezTo>
                    <a:pt x="21" y="67"/>
                    <a:pt x="21" y="68"/>
                    <a:pt x="20" y="69"/>
                  </a:cubicBezTo>
                  <a:cubicBezTo>
                    <a:pt x="11" y="83"/>
                    <a:pt x="11" y="83"/>
                    <a:pt x="11" y="83"/>
                  </a:cubicBezTo>
                  <a:cubicBezTo>
                    <a:pt x="10" y="84"/>
                    <a:pt x="10" y="86"/>
                    <a:pt x="11" y="88"/>
                  </a:cubicBezTo>
                  <a:cubicBezTo>
                    <a:pt x="20" y="96"/>
                    <a:pt x="20" y="96"/>
                    <a:pt x="20" y="96"/>
                  </a:cubicBezTo>
                  <a:cubicBezTo>
                    <a:pt x="21" y="97"/>
                    <a:pt x="23" y="98"/>
                    <a:pt x="25" y="97"/>
                  </a:cubicBezTo>
                  <a:cubicBezTo>
                    <a:pt x="38" y="88"/>
                    <a:pt x="38" y="88"/>
                    <a:pt x="38" y="88"/>
                  </a:cubicBezTo>
                  <a:cubicBezTo>
                    <a:pt x="40" y="87"/>
                    <a:pt x="41" y="87"/>
                    <a:pt x="41" y="89"/>
                  </a:cubicBezTo>
                  <a:cubicBezTo>
                    <a:pt x="44" y="105"/>
                    <a:pt x="44" y="105"/>
                    <a:pt x="44" y="105"/>
                  </a:cubicBezTo>
                  <a:cubicBezTo>
                    <a:pt x="44" y="106"/>
                    <a:pt x="46" y="108"/>
                    <a:pt x="48" y="108"/>
                  </a:cubicBezTo>
                  <a:cubicBezTo>
                    <a:pt x="60" y="108"/>
                    <a:pt x="60" y="108"/>
                    <a:pt x="60" y="108"/>
                  </a:cubicBezTo>
                  <a:cubicBezTo>
                    <a:pt x="62" y="108"/>
                    <a:pt x="63" y="106"/>
                    <a:pt x="64" y="105"/>
                  </a:cubicBezTo>
                  <a:cubicBezTo>
                    <a:pt x="66" y="89"/>
                    <a:pt x="66" y="89"/>
                    <a:pt x="66" y="89"/>
                  </a:cubicBezTo>
                  <a:cubicBezTo>
                    <a:pt x="67" y="87"/>
                    <a:pt x="68" y="87"/>
                    <a:pt x="69" y="88"/>
                  </a:cubicBezTo>
                  <a:cubicBezTo>
                    <a:pt x="83" y="97"/>
                    <a:pt x="83" y="97"/>
                    <a:pt x="83" y="97"/>
                  </a:cubicBezTo>
                  <a:cubicBezTo>
                    <a:pt x="84" y="98"/>
                    <a:pt x="86" y="97"/>
                    <a:pt x="87" y="96"/>
                  </a:cubicBezTo>
                  <a:cubicBezTo>
                    <a:pt x="96" y="88"/>
                    <a:pt x="96" y="88"/>
                    <a:pt x="96" y="88"/>
                  </a:cubicBezTo>
                  <a:cubicBezTo>
                    <a:pt x="97" y="86"/>
                    <a:pt x="98" y="84"/>
                    <a:pt x="97" y="83"/>
                  </a:cubicBezTo>
                  <a:cubicBezTo>
                    <a:pt x="88" y="69"/>
                    <a:pt x="88" y="69"/>
                    <a:pt x="88" y="69"/>
                  </a:cubicBezTo>
                  <a:cubicBezTo>
                    <a:pt x="87" y="68"/>
                    <a:pt x="87" y="67"/>
                    <a:pt x="89" y="67"/>
                  </a:cubicBezTo>
                  <a:cubicBezTo>
                    <a:pt x="105" y="64"/>
                    <a:pt x="105" y="64"/>
                    <a:pt x="105" y="64"/>
                  </a:cubicBezTo>
                  <a:cubicBezTo>
                    <a:pt x="106" y="63"/>
                    <a:pt x="108" y="62"/>
                    <a:pt x="108" y="60"/>
                  </a:cubicBezTo>
                  <a:cubicBezTo>
                    <a:pt x="108" y="48"/>
                    <a:pt x="108" y="48"/>
                    <a:pt x="108" y="48"/>
                  </a:cubicBezTo>
                  <a:cubicBezTo>
                    <a:pt x="108" y="46"/>
                    <a:pt x="106" y="45"/>
                    <a:pt x="105" y="44"/>
                  </a:cubicBezTo>
                  <a:close/>
                  <a:moveTo>
                    <a:pt x="54" y="71"/>
                  </a:moveTo>
                  <a:cubicBezTo>
                    <a:pt x="45" y="71"/>
                    <a:pt x="37" y="63"/>
                    <a:pt x="37" y="54"/>
                  </a:cubicBezTo>
                  <a:cubicBezTo>
                    <a:pt x="37" y="45"/>
                    <a:pt x="45" y="37"/>
                    <a:pt x="54" y="37"/>
                  </a:cubicBezTo>
                  <a:cubicBezTo>
                    <a:pt x="63" y="37"/>
                    <a:pt x="71" y="45"/>
                    <a:pt x="71" y="54"/>
                  </a:cubicBezTo>
                  <a:cubicBezTo>
                    <a:pt x="71" y="63"/>
                    <a:pt x="63" y="71"/>
                    <a:pt x="54" y="7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9" tIns="34295" rIns="68589" bIns="34295" numCol="1" anchor="t" anchorCtr="0" compatLnSpc="1"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18" name="Freeform 413"/>
            <p:cNvSpPr>
              <a:spLocks noEditPoints="1"/>
            </p:cNvSpPr>
            <p:nvPr/>
          </p:nvSpPr>
          <p:spPr bwMode="auto">
            <a:xfrm>
              <a:off x="5699322" y="3996972"/>
              <a:ext cx="98839" cy="98853"/>
            </a:xfrm>
            <a:custGeom>
              <a:avLst/>
              <a:gdLst>
                <a:gd name="T0" fmla="*/ 210 w 216"/>
                <a:gd name="T1" fmla="*/ 89 h 216"/>
                <a:gd name="T2" fmla="*/ 178 w 216"/>
                <a:gd name="T3" fmla="*/ 83 h 216"/>
                <a:gd name="T4" fmla="*/ 176 w 216"/>
                <a:gd name="T5" fmla="*/ 77 h 216"/>
                <a:gd name="T6" fmla="*/ 194 w 216"/>
                <a:gd name="T7" fmla="*/ 49 h 216"/>
                <a:gd name="T8" fmla="*/ 193 w 216"/>
                <a:gd name="T9" fmla="*/ 41 h 216"/>
                <a:gd name="T10" fmla="*/ 175 w 216"/>
                <a:gd name="T11" fmla="*/ 23 h 216"/>
                <a:gd name="T12" fmla="*/ 167 w 216"/>
                <a:gd name="T13" fmla="*/ 22 h 216"/>
                <a:gd name="T14" fmla="*/ 139 w 216"/>
                <a:gd name="T15" fmla="*/ 40 h 216"/>
                <a:gd name="T16" fmla="*/ 133 w 216"/>
                <a:gd name="T17" fmla="*/ 38 h 216"/>
                <a:gd name="T18" fmla="*/ 127 w 216"/>
                <a:gd name="T19" fmla="*/ 6 h 216"/>
                <a:gd name="T20" fmla="*/ 121 w 216"/>
                <a:gd name="T21" fmla="*/ 0 h 216"/>
                <a:gd name="T22" fmla="*/ 95 w 216"/>
                <a:gd name="T23" fmla="*/ 0 h 216"/>
                <a:gd name="T24" fmla="*/ 89 w 216"/>
                <a:gd name="T25" fmla="*/ 6 h 216"/>
                <a:gd name="T26" fmla="*/ 83 w 216"/>
                <a:gd name="T27" fmla="*/ 38 h 216"/>
                <a:gd name="T28" fmla="*/ 77 w 216"/>
                <a:gd name="T29" fmla="*/ 40 h 216"/>
                <a:gd name="T30" fmla="*/ 49 w 216"/>
                <a:gd name="T31" fmla="*/ 22 h 216"/>
                <a:gd name="T32" fmla="*/ 41 w 216"/>
                <a:gd name="T33" fmla="*/ 23 h 216"/>
                <a:gd name="T34" fmla="*/ 23 w 216"/>
                <a:gd name="T35" fmla="*/ 41 h 216"/>
                <a:gd name="T36" fmla="*/ 22 w 216"/>
                <a:gd name="T37" fmla="*/ 49 h 216"/>
                <a:gd name="T38" fmla="*/ 40 w 216"/>
                <a:gd name="T39" fmla="*/ 77 h 216"/>
                <a:gd name="T40" fmla="*/ 38 w 216"/>
                <a:gd name="T41" fmla="*/ 83 h 216"/>
                <a:gd name="T42" fmla="*/ 6 w 216"/>
                <a:gd name="T43" fmla="*/ 89 h 216"/>
                <a:gd name="T44" fmla="*/ 0 w 216"/>
                <a:gd name="T45" fmla="*/ 95 h 216"/>
                <a:gd name="T46" fmla="*/ 0 w 216"/>
                <a:gd name="T47" fmla="*/ 121 h 216"/>
                <a:gd name="T48" fmla="*/ 6 w 216"/>
                <a:gd name="T49" fmla="*/ 127 h 216"/>
                <a:gd name="T50" fmla="*/ 38 w 216"/>
                <a:gd name="T51" fmla="*/ 133 h 216"/>
                <a:gd name="T52" fmla="*/ 40 w 216"/>
                <a:gd name="T53" fmla="*/ 139 h 216"/>
                <a:gd name="T54" fmla="*/ 22 w 216"/>
                <a:gd name="T55" fmla="*/ 167 h 216"/>
                <a:gd name="T56" fmla="*/ 23 w 216"/>
                <a:gd name="T57" fmla="*/ 175 h 216"/>
                <a:gd name="T58" fmla="*/ 41 w 216"/>
                <a:gd name="T59" fmla="*/ 193 h 216"/>
                <a:gd name="T60" fmla="*/ 49 w 216"/>
                <a:gd name="T61" fmla="*/ 194 h 216"/>
                <a:gd name="T62" fmla="*/ 77 w 216"/>
                <a:gd name="T63" fmla="*/ 176 h 216"/>
                <a:gd name="T64" fmla="*/ 83 w 216"/>
                <a:gd name="T65" fmla="*/ 178 h 216"/>
                <a:gd name="T66" fmla="*/ 89 w 216"/>
                <a:gd name="T67" fmla="*/ 210 h 216"/>
                <a:gd name="T68" fmla="*/ 95 w 216"/>
                <a:gd name="T69" fmla="*/ 216 h 216"/>
                <a:gd name="T70" fmla="*/ 121 w 216"/>
                <a:gd name="T71" fmla="*/ 216 h 216"/>
                <a:gd name="T72" fmla="*/ 127 w 216"/>
                <a:gd name="T73" fmla="*/ 210 h 216"/>
                <a:gd name="T74" fmla="*/ 133 w 216"/>
                <a:gd name="T75" fmla="*/ 178 h 216"/>
                <a:gd name="T76" fmla="*/ 139 w 216"/>
                <a:gd name="T77" fmla="*/ 176 h 216"/>
                <a:gd name="T78" fmla="*/ 167 w 216"/>
                <a:gd name="T79" fmla="*/ 194 h 216"/>
                <a:gd name="T80" fmla="*/ 175 w 216"/>
                <a:gd name="T81" fmla="*/ 193 h 216"/>
                <a:gd name="T82" fmla="*/ 193 w 216"/>
                <a:gd name="T83" fmla="*/ 175 h 216"/>
                <a:gd name="T84" fmla="*/ 194 w 216"/>
                <a:gd name="T85" fmla="*/ 167 h 216"/>
                <a:gd name="T86" fmla="*/ 176 w 216"/>
                <a:gd name="T87" fmla="*/ 139 h 216"/>
                <a:gd name="T88" fmla="*/ 178 w 216"/>
                <a:gd name="T89" fmla="*/ 133 h 216"/>
                <a:gd name="T90" fmla="*/ 210 w 216"/>
                <a:gd name="T91" fmla="*/ 127 h 216"/>
                <a:gd name="T92" fmla="*/ 216 w 216"/>
                <a:gd name="T93" fmla="*/ 121 h 216"/>
                <a:gd name="T94" fmla="*/ 216 w 216"/>
                <a:gd name="T95" fmla="*/ 95 h 216"/>
                <a:gd name="T96" fmla="*/ 210 w 216"/>
                <a:gd name="T97" fmla="*/ 89 h 216"/>
                <a:gd name="T98" fmla="*/ 108 w 216"/>
                <a:gd name="T99" fmla="*/ 147 h 216"/>
                <a:gd name="T100" fmla="*/ 69 w 216"/>
                <a:gd name="T101" fmla="*/ 108 h 216"/>
                <a:gd name="T102" fmla="*/ 108 w 216"/>
                <a:gd name="T103" fmla="*/ 69 h 216"/>
                <a:gd name="T104" fmla="*/ 147 w 216"/>
                <a:gd name="T105" fmla="*/ 108 h 216"/>
                <a:gd name="T106" fmla="*/ 108 w 216"/>
                <a:gd name="T107" fmla="*/ 147 h 2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216" h="216">
                  <a:moveTo>
                    <a:pt x="210" y="89"/>
                  </a:moveTo>
                  <a:cubicBezTo>
                    <a:pt x="178" y="83"/>
                    <a:pt x="178" y="83"/>
                    <a:pt x="178" y="83"/>
                  </a:cubicBezTo>
                  <a:cubicBezTo>
                    <a:pt x="175" y="82"/>
                    <a:pt x="174" y="80"/>
                    <a:pt x="176" y="77"/>
                  </a:cubicBezTo>
                  <a:cubicBezTo>
                    <a:pt x="194" y="49"/>
                    <a:pt x="194" y="49"/>
                    <a:pt x="194" y="49"/>
                  </a:cubicBezTo>
                  <a:cubicBezTo>
                    <a:pt x="196" y="47"/>
                    <a:pt x="195" y="43"/>
                    <a:pt x="193" y="41"/>
                  </a:cubicBezTo>
                  <a:cubicBezTo>
                    <a:pt x="175" y="23"/>
                    <a:pt x="175" y="23"/>
                    <a:pt x="175" y="23"/>
                  </a:cubicBezTo>
                  <a:cubicBezTo>
                    <a:pt x="173" y="21"/>
                    <a:pt x="169" y="20"/>
                    <a:pt x="167" y="22"/>
                  </a:cubicBezTo>
                  <a:cubicBezTo>
                    <a:pt x="139" y="40"/>
                    <a:pt x="139" y="40"/>
                    <a:pt x="139" y="40"/>
                  </a:cubicBezTo>
                  <a:cubicBezTo>
                    <a:pt x="137" y="42"/>
                    <a:pt x="134" y="41"/>
                    <a:pt x="133" y="38"/>
                  </a:cubicBezTo>
                  <a:cubicBezTo>
                    <a:pt x="127" y="6"/>
                    <a:pt x="127" y="6"/>
                    <a:pt x="127" y="6"/>
                  </a:cubicBezTo>
                  <a:cubicBezTo>
                    <a:pt x="127" y="3"/>
                    <a:pt x="124" y="0"/>
                    <a:pt x="121" y="0"/>
                  </a:cubicBezTo>
                  <a:cubicBezTo>
                    <a:pt x="95" y="0"/>
                    <a:pt x="95" y="0"/>
                    <a:pt x="95" y="0"/>
                  </a:cubicBezTo>
                  <a:cubicBezTo>
                    <a:pt x="92" y="0"/>
                    <a:pt x="89" y="3"/>
                    <a:pt x="89" y="6"/>
                  </a:cubicBezTo>
                  <a:cubicBezTo>
                    <a:pt x="83" y="38"/>
                    <a:pt x="83" y="38"/>
                    <a:pt x="83" y="38"/>
                  </a:cubicBezTo>
                  <a:cubicBezTo>
                    <a:pt x="82" y="41"/>
                    <a:pt x="80" y="42"/>
                    <a:pt x="77" y="40"/>
                  </a:cubicBezTo>
                  <a:cubicBezTo>
                    <a:pt x="49" y="22"/>
                    <a:pt x="49" y="22"/>
                    <a:pt x="49" y="22"/>
                  </a:cubicBezTo>
                  <a:cubicBezTo>
                    <a:pt x="47" y="20"/>
                    <a:pt x="43" y="21"/>
                    <a:pt x="41" y="23"/>
                  </a:cubicBezTo>
                  <a:cubicBezTo>
                    <a:pt x="23" y="41"/>
                    <a:pt x="23" y="41"/>
                    <a:pt x="23" y="41"/>
                  </a:cubicBezTo>
                  <a:cubicBezTo>
                    <a:pt x="21" y="43"/>
                    <a:pt x="20" y="47"/>
                    <a:pt x="22" y="49"/>
                  </a:cubicBezTo>
                  <a:cubicBezTo>
                    <a:pt x="40" y="77"/>
                    <a:pt x="40" y="77"/>
                    <a:pt x="40" y="77"/>
                  </a:cubicBezTo>
                  <a:cubicBezTo>
                    <a:pt x="42" y="80"/>
                    <a:pt x="41" y="82"/>
                    <a:pt x="38" y="83"/>
                  </a:cubicBezTo>
                  <a:cubicBezTo>
                    <a:pt x="6" y="89"/>
                    <a:pt x="6" y="89"/>
                    <a:pt x="6" y="89"/>
                  </a:cubicBezTo>
                  <a:cubicBezTo>
                    <a:pt x="3" y="89"/>
                    <a:pt x="0" y="92"/>
                    <a:pt x="0" y="95"/>
                  </a:cubicBezTo>
                  <a:cubicBezTo>
                    <a:pt x="0" y="121"/>
                    <a:pt x="0" y="121"/>
                    <a:pt x="0" y="121"/>
                  </a:cubicBezTo>
                  <a:cubicBezTo>
                    <a:pt x="0" y="124"/>
                    <a:pt x="3" y="127"/>
                    <a:pt x="6" y="127"/>
                  </a:cubicBezTo>
                  <a:cubicBezTo>
                    <a:pt x="38" y="133"/>
                    <a:pt x="38" y="133"/>
                    <a:pt x="38" y="133"/>
                  </a:cubicBezTo>
                  <a:cubicBezTo>
                    <a:pt x="41" y="134"/>
                    <a:pt x="42" y="137"/>
                    <a:pt x="40" y="139"/>
                  </a:cubicBezTo>
                  <a:cubicBezTo>
                    <a:pt x="22" y="167"/>
                    <a:pt x="22" y="167"/>
                    <a:pt x="22" y="167"/>
                  </a:cubicBezTo>
                  <a:cubicBezTo>
                    <a:pt x="20" y="169"/>
                    <a:pt x="21" y="173"/>
                    <a:pt x="23" y="175"/>
                  </a:cubicBezTo>
                  <a:cubicBezTo>
                    <a:pt x="41" y="193"/>
                    <a:pt x="41" y="193"/>
                    <a:pt x="41" y="193"/>
                  </a:cubicBezTo>
                  <a:cubicBezTo>
                    <a:pt x="43" y="195"/>
                    <a:pt x="47" y="196"/>
                    <a:pt x="49" y="194"/>
                  </a:cubicBezTo>
                  <a:cubicBezTo>
                    <a:pt x="77" y="176"/>
                    <a:pt x="77" y="176"/>
                    <a:pt x="77" y="176"/>
                  </a:cubicBezTo>
                  <a:cubicBezTo>
                    <a:pt x="80" y="174"/>
                    <a:pt x="82" y="175"/>
                    <a:pt x="83" y="178"/>
                  </a:cubicBezTo>
                  <a:cubicBezTo>
                    <a:pt x="89" y="210"/>
                    <a:pt x="89" y="210"/>
                    <a:pt x="89" y="210"/>
                  </a:cubicBezTo>
                  <a:cubicBezTo>
                    <a:pt x="89" y="213"/>
                    <a:pt x="92" y="216"/>
                    <a:pt x="95" y="216"/>
                  </a:cubicBezTo>
                  <a:cubicBezTo>
                    <a:pt x="121" y="216"/>
                    <a:pt x="121" y="216"/>
                    <a:pt x="121" y="216"/>
                  </a:cubicBezTo>
                  <a:cubicBezTo>
                    <a:pt x="124" y="216"/>
                    <a:pt x="127" y="213"/>
                    <a:pt x="127" y="210"/>
                  </a:cubicBezTo>
                  <a:cubicBezTo>
                    <a:pt x="133" y="178"/>
                    <a:pt x="133" y="178"/>
                    <a:pt x="133" y="178"/>
                  </a:cubicBezTo>
                  <a:cubicBezTo>
                    <a:pt x="134" y="175"/>
                    <a:pt x="137" y="174"/>
                    <a:pt x="139" y="176"/>
                  </a:cubicBezTo>
                  <a:cubicBezTo>
                    <a:pt x="167" y="194"/>
                    <a:pt x="167" y="194"/>
                    <a:pt x="167" y="194"/>
                  </a:cubicBezTo>
                  <a:cubicBezTo>
                    <a:pt x="169" y="196"/>
                    <a:pt x="173" y="195"/>
                    <a:pt x="175" y="193"/>
                  </a:cubicBezTo>
                  <a:cubicBezTo>
                    <a:pt x="193" y="175"/>
                    <a:pt x="193" y="175"/>
                    <a:pt x="193" y="175"/>
                  </a:cubicBezTo>
                  <a:cubicBezTo>
                    <a:pt x="195" y="173"/>
                    <a:pt x="196" y="169"/>
                    <a:pt x="194" y="167"/>
                  </a:cubicBezTo>
                  <a:cubicBezTo>
                    <a:pt x="176" y="139"/>
                    <a:pt x="176" y="139"/>
                    <a:pt x="176" y="139"/>
                  </a:cubicBezTo>
                  <a:cubicBezTo>
                    <a:pt x="174" y="137"/>
                    <a:pt x="175" y="134"/>
                    <a:pt x="178" y="133"/>
                  </a:cubicBezTo>
                  <a:cubicBezTo>
                    <a:pt x="210" y="127"/>
                    <a:pt x="210" y="127"/>
                    <a:pt x="210" y="127"/>
                  </a:cubicBezTo>
                  <a:cubicBezTo>
                    <a:pt x="213" y="127"/>
                    <a:pt x="216" y="124"/>
                    <a:pt x="216" y="121"/>
                  </a:cubicBezTo>
                  <a:cubicBezTo>
                    <a:pt x="216" y="95"/>
                    <a:pt x="216" y="95"/>
                    <a:pt x="216" y="95"/>
                  </a:cubicBezTo>
                  <a:cubicBezTo>
                    <a:pt x="216" y="92"/>
                    <a:pt x="213" y="89"/>
                    <a:pt x="210" y="89"/>
                  </a:cubicBezTo>
                  <a:close/>
                  <a:moveTo>
                    <a:pt x="108" y="147"/>
                  </a:moveTo>
                  <a:cubicBezTo>
                    <a:pt x="86" y="147"/>
                    <a:pt x="69" y="130"/>
                    <a:pt x="69" y="108"/>
                  </a:cubicBezTo>
                  <a:cubicBezTo>
                    <a:pt x="69" y="87"/>
                    <a:pt x="86" y="69"/>
                    <a:pt x="108" y="69"/>
                  </a:cubicBezTo>
                  <a:cubicBezTo>
                    <a:pt x="130" y="69"/>
                    <a:pt x="147" y="87"/>
                    <a:pt x="147" y="108"/>
                  </a:cubicBezTo>
                  <a:cubicBezTo>
                    <a:pt x="147" y="130"/>
                    <a:pt x="130" y="147"/>
                    <a:pt x="108" y="14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9" tIns="34295" rIns="68589" bIns="34295" numCol="1" anchor="t" anchorCtr="0" compatLnSpc="1"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19" name="组合 118"/>
          <p:cNvGrpSpPr/>
          <p:nvPr/>
        </p:nvGrpSpPr>
        <p:grpSpPr>
          <a:xfrm>
            <a:off x="9499156" y="3027818"/>
            <a:ext cx="647261" cy="632839"/>
            <a:chOff x="5710238" y="3049588"/>
            <a:chExt cx="771526" cy="754062"/>
          </a:xfrm>
          <a:solidFill>
            <a:schemeClr val="tx1"/>
          </a:solidFill>
        </p:grpSpPr>
        <p:sp>
          <p:nvSpPr>
            <p:cNvPr id="120" name="Freeform 355"/>
            <p:cNvSpPr/>
            <p:nvPr/>
          </p:nvSpPr>
          <p:spPr bwMode="auto">
            <a:xfrm>
              <a:off x="6026151" y="3049588"/>
              <a:ext cx="106363" cy="125413"/>
            </a:xfrm>
            <a:custGeom>
              <a:avLst/>
              <a:gdLst>
                <a:gd name="T0" fmla="*/ 11 w 28"/>
                <a:gd name="T1" fmla="*/ 32 h 33"/>
                <a:gd name="T2" fmla="*/ 26 w 28"/>
                <a:gd name="T3" fmla="*/ 19 h 33"/>
                <a:gd name="T4" fmla="*/ 17 w 28"/>
                <a:gd name="T5" fmla="*/ 1 h 33"/>
                <a:gd name="T6" fmla="*/ 1 w 28"/>
                <a:gd name="T7" fmla="*/ 14 h 33"/>
                <a:gd name="T8" fmla="*/ 11 w 28"/>
                <a:gd name="T9" fmla="*/ 32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" h="33">
                  <a:moveTo>
                    <a:pt x="11" y="32"/>
                  </a:moveTo>
                  <a:cubicBezTo>
                    <a:pt x="18" y="33"/>
                    <a:pt x="24" y="27"/>
                    <a:pt x="26" y="19"/>
                  </a:cubicBezTo>
                  <a:cubicBezTo>
                    <a:pt x="28" y="10"/>
                    <a:pt x="24" y="2"/>
                    <a:pt x="17" y="1"/>
                  </a:cubicBezTo>
                  <a:cubicBezTo>
                    <a:pt x="10" y="0"/>
                    <a:pt x="3" y="6"/>
                    <a:pt x="1" y="14"/>
                  </a:cubicBezTo>
                  <a:cubicBezTo>
                    <a:pt x="0" y="22"/>
                    <a:pt x="4" y="30"/>
                    <a:pt x="11" y="3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defTabSz="912495" fontAlgn="auto">
                <a:spcBef>
                  <a:spcPts val="0"/>
                </a:spcBef>
                <a:spcAft>
                  <a:spcPts val="0"/>
                </a:spcAft>
              </a:pPr>
              <a:endParaRPr lang="zh-CN" altLang="en-US" sz="19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21" name="Freeform 356"/>
            <p:cNvSpPr/>
            <p:nvPr/>
          </p:nvSpPr>
          <p:spPr bwMode="auto">
            <a:xfrm>
              <a:off x="5797551" y="3160713"/>
              <a:ext cx="479425" cy="498475"/>
            </a:xfrm>
            <a:custGeom>
              <a:avLst/>
              <a:gdLst>
                <a:gd name="T0" fmla="*/ 27 w 126"/>
                <a:gd name="T1" fmla="*/ 32 h 131"/>
                <a:gd name="T2" fmla="*/ 40 w 126"/>
                <a:gd name="T3" fmla="*/ 22 h 131"/>
                <a:gd name="T4" fmla="*/ 26 w 126"/>
                <a:gd name="T5" fmla="*/ 62 h 131"/>
                <a:gd name="T6" fmla="*/ 26 w 126"/>
                <a:gd name="T7" fmla="*/ 62 h 131"/>
                <a:gd name="T8" fmla="*/ 36 w 126"/>
                <a:gd name="T9" fmla="*/ 66 h 131"/>
                <a:gd name="T10" fmla="*/ 31 w 126"/>
                <a:gd name="T11" fmla="*/ 91 h 131"/>
                <a:gd name="T12" fmla="*/ 17 w 126"/>
                <a:gd name="T13" fmla="*/ 123 h 131"/>
                <a:gd name="T14" fmla="*/ 32 w 126"/>
                <a:gd name="T15" fmla="*/ 131 h 131"/>
                <a:gd name="T16" fmla="*/ 51 w 126"/>
                <a:gd name="T17" fmla="*/ 88 h 131"/>
                <a:gd name="T18" fmla="*/ 54 w 126"/>
                <a:gd name="T19" fmla="*/ 74 h 131"/>
                <a:gd name="T20" fmla="*/ 75 w 126"/>
                <a:gd name="T21" fmla="*/ 75 h 131"/>
                <a:gd name="T22" fmla="*/ 73 w 126"/>
                <a:gd name="T23" fmla="*/ 79 h 131"/>
                <a:gd name="T24" fmla="*/ 70 w 126"/>
                <a:gd name="T25" fmla="*/ 96 h 131"/>
                <a:gd name="T26" fmla="*/ 86 w 126"/>
                <a:gd name="T27" fmla="*/ 100 h 131"/>
                <a:gd name="T28" fmla="*/ 92 w 126"/>
                <a:gd name="T29" fmla="*/ 80 h 131"/>
                <a:gd name="T30" fmla="*/ 95 w 126"/>
                <a:gd name="T31" fmla="*/ 69 h 131"/>
                <a:gd name="T32" fmla="*/ 86 w 126"/>
                <a:gd name="T33" fmla="*/ 57 h 131"/>
                <a:gd name="T34" fmla="*/ 86 w 126"/>
                <a:gd name="T35" fmla="*/ 57 h 131"/>
                <a:gd name="T36" fmla="*/ 85 w 126"/>
                <a:gd name="T37" fmla="*/ 57 h 131"/>
                <a:gd name="T38" fmla="*/ 84 w 126"/>
                <a:gd name="T39" fmla="*/ 57 h 131"/>
                <a:gd name="T40" fmla="*/ 81 w 126"/>
                <a:gd name="T41" fmla="*/ 56 h 131"/>
                <a:gd name="T42" fmla="*/ 76 w 126"/>
                <a:gd name="T43" fmla="*/ 56 h 131"/>
                <a:gd name="T44" fmla="*/ 66 w 126"/>
                <a:gd name="T45" fmla="*/ 55 h 131"/>
                <a:gd name="T46" fmla="*/ 74 w 126"/>
                <a:gd name="T47" fmla="*/ 27 h 131"/>
                <a:gd name="T48" fmla="*/ 78 w 126"/>
                <a:gd name="T49" fmla="*/ 33 h 131"/>
                <a:gd name="T50" fmla="*/ 83 w 126"/>
                <a:gd name="T51" fmla="*/ 39 h 131"/>
                <a:gd name="T52" fmla="*/ 84 w 126"/>
                <a:gd name="T53" fmla="*/ 40 h 131"/>
                <a:gd name="T54" fmla="*/ 91 w 126"/>
                <a:gd name="T55" fmla="*/ 45 h 131"/>
                <a:gd name="T56" fmla="*/ 91 w 126"/>
                <a:gd name="T57" fmla="*/ 45 h 131"/>
                <a:gd name="T58" fmla="*/ 91 w 126"/>
                <a:gd name="T59" fmla="*/ 45 h 131"/>
                <a:gd name="T60" fmla="*/ 92 w 126"/>
                <a:gd name="T61" fmla="*/ 45 h 131"/>
                <a:gd name="T62" fmla="*/ 95 w 126"/>
                <a:gd name="T63" fmla="*/ 45 h 131"/>
                <a:gd name="T64" fmla="*/ 126 w 126"/>
                <a:gd name="T65" fmla="*/ 45 h 131"/>
                <a:gd name="T66" fmla="*/ 126 w 126"/>
                <a:gd name="T67" fmla="*/ 28 h 131"/>
                <a:gd name="T68" fmla="*/ 95 w 126"/>
                <a:gd name="T69" fmla="*/ 29 h 131"/>
                <a:gd name="T70" fmla="*/ 94 w 126"/>
                <a:gd name="T71" fmla="*/ 29 h 131"/>
                <a:gd name="T72" fmla="*/ 91 w 126"/>
                <a:gd name="T73" fmla="*/ 24 h 131"/>
                <a:gd name="T74" fmla="*/ 81 w 126"/>
                <a:gd name="T75" fmla="*/ 12 h 131"/>
                <a:gd name="T76" fmla="*/ 75 w 126"/>
                <a:gd name="T77" fmla="*/ 9 h 131"/>
                <a:gd name="T78" fmla="*/ 74 w 126"/>
                <a:gd name="T79" fmla="*/ 8 h 131"/>
                <a:gd name="T80" fmla="*/ 76 w 126"/>
                <a:gd name="T81" fmla="*/ 14 h 131"/>
                <a:gd name="T82" fmla="*/ 71 w 126"/>
                <a:gd name="T83" fmla="*/ 16 h 131"/>
                <a:gd name="T84" fmla="*/ 71 w 126"/>
                <a:gd name="T85" fmla="*/ 21 h 131"/>
                <a:gd name="T86" fmla="*/ 61 w 126"/>
                <a:gd name="T87" fmla="*/ 37 h 131"/>
                <a:gd name="T88" fmla="*/ 68 w 126"/>
                <a:gd name="T89" fmla="*/ 12 h 131"/>
                <a:gd name="T90" fmla="*/ 69 w 126"/>
                <a:gd name="T91" fmla="*/ 11 h 131"/>
                <a:gd name="T92" fmla="*/ 70 w 126"/>
                <a:gd name="T93" fmla="*/ 6 h 131"/>
                <a:gd name="T94" fmla="*/ 68 w 126"/>
                <a:gd name="T95" fmla="*/ 5 h 131"/>
                <a:gd name="T96" fmla="*/ 65 w 126"/>
                <a:gd name="T97" fmla="*/ 10 h 131"/>
                <a:gd name="T98" fmla="*/ 65 w 126"/>
                <a:gd name="T99" fmla="*/ 11 h 131"/>
                <a:gd name="T100" fmla="*/ 57 w 126"/>
                <a:gd name="T101" fmla="*/ 35 h 131"/>
                <a:gd name="T102" fmla="*/ 58 w 126"/>
                <a:gd name="T103" fmla="*/ 17 h 131"/>
                <a:gd name="T104" fmla="*/ 61 w 126"/>
                <a:gd name="T105" fmla="*/ 12 h 131"/>
                <a:gd name="T106" fmla="*/ 59 w 126"/>
                <a:gd name="T107" fmla="*/ 8 h 131"/>
                <a:gd name="T108" fmla="*/ 63 w 126"/>
                <a:gd name="T109" fmla="*/ 4 h 131"/>
                <a:gd name="T110" fmla="*/ 53 w 126"/>
                <a:gd name="T111" fmla="*/ 1 h 131"/>
                <a:gd name="T112" fmla="*/ 44 w 126"/>
                <a:gd name="T113" fmla="*/ 1 h 131"/>
                <a:gd name="T114" fmla="*/ 18 w 126"/>
                <a:gd name="T115" fmla="*/ 19 h 131"/>
                <a:gd name="T116" fmla="*/ 0 w 126"/>
                <a:gd name="T117" fmla="*/ 49 h 131"/>
                <a:gd name="T118" fmla="*/ 15 w 126"/>
                <a:gd name="T119" fmla="*/ 57 h 131"/>
                <a:gd name="T120" fmla="*/ 27 w 126"/>
                <a:gd name="T121" fmla="*/ 32 h 1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26" h="131">
                  <a:moveTo>
                    <a:pt x="27" y="32"/>
                  </a:moveTo>
                  <a:cubicBezTo>
                    <a:pt x="40" y="22"/>
                    <a:pt x="40" y="22"/>
                    <a:pt x="40" y="22"/>
                  </a:cubicBezTo>
                  <a:cubicBezTo>
                    <a:pt x="35" y="36"/>
                    <a:pt x="30" y="49"/>
                    <a:pt x="26" y="62"/>
                  </a:cubicBezTo>
                  <a:cubicBezTo>
                    <a:pt x="26" y="62"/>
                    <a:pt x="26" y="62"/>
                    <a:pt x="26" y="62"/>
                  </a:cubicBezTo>
                  <a:cubicBezTo>
                    <a:pt x="29" y="64"/>
                    <a:pt x="33" y="65"/>
                    <a:pt x="36" y="66"/>
                  </a:cubicBezTo>
                  <a:cubicBezTo>
                    <a:pt x="35" y="75"/>
                    <a:pt x="33" y="85"/>
                    <a:pt x="31" y="91"/>
                  </a:cubicBezTo>
                  <a:cubicBezTo>
                    <a:pt x="17" y="123"/>
                    <a:pt x="17" y="123"/>
                    <a:pt x="17" y="123"/>
                  </a:cubicBezTo>
                  <a:cubicBezTo>
                    <a:pt x="32" y="131"/>
                    <a:pt x="32" y="131"/>
                    <a:pt x="32" y="131"/>
                  </a:cubicBezTo>
                  <a:cubicBezTo>
                    <a:pt x="37" y="119"/>
                    <a:pt x="46" y="107"/>
                    <a:pt x="51" y="88"/>
                  </a:cubicBezTo>
                  <a:cubicBezTo>
                    <a:pt x="52" y="83"/>
                    <a:pt x="53" y="78"/>
                    <a:pt x="54" y="74"/>
                  </a:cubicBezTo>
                  <a:cubicBezTo>
                    <a:pt x="75" y="75"/>
                    <a:pt x="75" y="75"/>
                    <a:pt x="75" y="75"/>
                  </a:cubicBezTo>
                  <a:cubicBezTo>
                    <a:pt x="73" y="79"/>
                    <a:pt x="73" y="79"/>
                    <a:pt x="73" y="79"/>
                  </a:cubicBezTo>
                  <a:cubicBezTo>
                    <a:pt x="70" y="96"/>
                    <a:pt x="70" y="96"/>
                    <a:pt x="70" y="96"/>
                  </a:cubicBezTo>
                  <a:cubicBezTo>
                    <a:pt x="86" y="100"/>
                    <a:pt x="86" y="100"/>
                    <a:pt x="86" y="100"/>
                  </a:cubicBezTo>
                  <a:cubicBezTo>
                    <a:pt x="88" y="95"/>
                    <a:pt x="90" y="88"/>
                    <a:pt x="92" y="80"/>
                  </a:cubicBezTo>
                  <a:cubicBezTo>
                    <a:pt x="95" y="69"/>
                    <a:pt x="95" y="69"/>
                    <a:pt x="95" y="69"/>
                  </a:cubicBezTo>
                  <a:cubicBezTo>
                    <a:pt x="86" y="57"/>
                    <a:pt x="86" y="57"/>
                    <a:pt x="86" y="57"/>
                  </a:cubicBezTo>
                  <a:cubicBezTo>
                    <a:pt x="86" y="57"/>
                    <a:pt x="86" y="57"/>
                    <a:pt x="86" y="57"/>
                  </a:cubicBezTo>
                  <a:cubicBezTo>
                    <a:pt x="85" y="57"/>
                    <a:pt x="85" y="57"/>
                    <a:pt x="85" y="57"/>
                  </a:cubicBezTo>
                  <a:cubicBezTo>
                    <a:pt x="84" y="57"/>
                    <a:pt x="84" y="57"/>
                    <a:pt x="84" y="57"/>
                  </a:cubicBezTo>
                  <a:cubicBezTo>
                    <a:pt x="81" y="56"/>
                    <a:pt x="81" y="56"/>
                    <a:pt x="81" y="56"/>
                  </a:cubicBezTo>
                  <a:cubicBezTo>
                    <a:pt x="76" y="56"/>
                    <a:pt x="76" y="56"/>
                    <a:pt x="76" y="56"/>
                  </a:cubicBezTo>
                  <a:cubicBezTo>
                    <a:pt x="72" y="56"/>
                    <a:pt x="69" y="56"/>
                    <a:pt x="66" y="55"/>
                  </a:cubicBezTo>
                  <a:cubicBezTo>
                    <a:pt x="69" y="46"/>
                    <a:pt x="72" y="36"/>
                    <a:pt x="74" y="27"/>
                  </a:cubicBezTo>
                  <a:cubicBezTo>
                    <a:pt x="78" y="33"/>
                    <a:pt x="78" y="33"/>
                    <a:pt x="78" y="33"/>
                  </a:cubicBezTo>
                  <a:cubicBezTo>
                    <a:pt x="83" y="39"/>
                    <a:pt x="83" y="39"/>
                    <a:pt x="83" y="39"/>
                  </a:cubicBezTo>
                  <a:cubicBezTo>
                    <a:pt x="84" y="40"/>
                    <a:pt x="84" y="40"/>
                    <a:pt x="84" y="40"/>
                  </a:cubicBezTo>
                  <a:cubicBezTo>
                    <a:pt x="91" y="45"/>
                    <a:pt x="91" y="45"/>
                    <a:pt x="91" y="45"/>
                  </a:cubicBezTo>
                  <a:cubicBezTo>
                    <a:pt x="91" y="45"/>
                    <a:pt x="91" y="45"/>
                    <a:pt x="91" y="45"/>
                  </a:cubicBezTo>
                  <a:cubicBezTo>
                    <a:pt x="91" y="45"/>
                    <a:pt x="91" y="45"/>
                    <a:pt x="91" y="45"/>
                  </a:cubicBezTo>
                  <a:cubicBezTo>
                    <a:pt x="92" y="45"/>
                    <a:pt x="92" y="45"/>
                    <a:pt x="92" y="45"/>
                  </a:cubicBezTo>
                  <a:cubicBezTo>
                    <a:pt x="95" y="45"/>
                    <a:pt x="95" y="45"/>
                    <a:pt x="95" y="45"/>
                  </a:cubicBezTo>
                  <a:cubicBezTo>
                    <a:pt x="126" y="45"/>
                    <a:pt x="126" y="45"/>
                    <a:pt x="126" y="45"/>
                  </a:cubicBezTo>
                  <a:cubicBezTo>
                    <a:pt x="126" y="39"/>
                    <a:pt x="126" y="34"/>
                    <a:pt x="126" y="28"/>
                  </a:cubicBezTo>
                  <a:cubicBezTo>
                    <a:pt x="95" y="29"/>
                    <a:pt x="95" y="29"/>
                    <a:pt x="95" y="29"/>
                  </a:cubicBezTo>
                  <a:cubicBezTo>
                    <a:pt x="94" y="29"/>
                    <a:pt x="94" y="29"/>
                    <a:pt x="94" y="29"/>
                  </a:cubicBezTo>
                  <a:cubicBezTo>
                    <a:pt x="91" y="24"/>
                    <a:pt x="91" y="24"/>
                    <a:pt x="91" y="24"/>
                  </a:cubicBezTo>
                  <a:cubicBezTo>
                    <a:pt x="81" y="12"/>
                    <a:pt x="81" y="12"/>
                    <a:pt x="81" y="12"/>
                  </a:cubicBezTo>
                  <a:cubicBezTo>
                    <a:pt x="80" y="10"/>
                    <a:pt x="78" y="9"/>
                    <a:pt x="75" y="9"/>
                  </a:cubicBezTo>
                  <a:cubicBezTo>
                    <a:pt x="75" y="8"/>
                    <a:pt x="75" y="8"/>
                    <a:pt x="74" y="8"/>
                  </a:cubicBezTo>
                  <a:cubicBezTo>
                    <a:pt x="76" y="14"/>
                    <a:pt x="76" y="14"/>
                    <a:pt x="76" y="14"/>
                  </a:cubicBezTo>
                  <a:cubicBezTo>
                    <a:pt x="71" y="16"/>
                    <a:pt x="71" y="16"/>
                    <a:pt x="71" y="16"/>
                  </a:cubicBezTo>
                  <a:cubicBezTo>
                    <a:pt x="71" y="21"/>
                    <a:pt x="71" y="21"/>
                    <a:pt x="71" y="21"/>
                  </a:cubicBezTo>
                  <a:cubicBezTo>
                    <a:pt x="61" y="37"/>
                    <a:pt x="61" y="37"/>
                    <a:pt x="61" y="37"/>
                  </a:cubicBezTo>
                  <a:cubicBezTo>
                    <a:pt x="68" y="12"/>
                    <a:pt x="68" y="12"/>
                    <a:pt x="68" y="12"/>
                  </a:cubicBezTo>
                  <a:cubicBezTo>
                    <a:pt x="69" y="11"/>
                    <a:pt x="69" y="11"/>
                    <a:pt x="69" y="11"/>
                  </a:cubicBezTo>
                  <a:cubicBezTo>
                    <a:pt x="70" y="6"/>
                    <a:pt x="70" y="6"/>
                    <a:pt x="70" y="6"/>
                  </a:cubicBezTo>
                  <a:cubicBezTo>
                    <a:pt x="68" y="5"/>
                    <a:pt x="68" y="5"/>
                    <a:pt x="68" y="5"/>
                  </a:cubicBezTo>
                  <a:cubicBezTo>
                    <a:pt x="65" y="10"/>
                    <a:pt x="65" y="10"/>
                    <a:pt x="65" y="10"/>
                  </a:cubicBezTo>
                  <a:cubicBezTo>
                    <a:pt x="65" y="11"/>
                    <a:pt x="65" y="11"/>
                    <a:pt x="65" y="11"/>
                  </a:cubicBezTo>
                  <a:cubicBezTo>
                    <a:pt x="57" y="35"/>
                    <a:pt x="57" y="35"/>
                    <a:pt x="57" y="35"/>
                  </a:cubicBezTo>
                  <a:cubicBezTo>
                    <a:pt x="58" y="17"/>
                    <a:pt x="58" y="17"/>
                    <a:pt x="58" y="17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59" y="8"/>
                    <a:pt x="59" y="8"/>
                    <a:pt x="59" y="8"/>
                  </a:cubicBezTo>
                  <a:cubicBezTo>
                    <a:pt x="63" y="4"/>
                    <a:pt x="63" y="4"/>
                    <a:pt x="63" y="4"/>
                  </a:cubicBezTo>
                  <a:cubicBezTo>
                    <a:pt x="60" y="3"/>
                    <a:pt x="56" y="2"/>
                    <a:pt x="53" y="1"/>
                  </a:cubicBezTo>
                  <a:cubicBezTo>
                    <a:pt x="48" y="0"/>
                    <a:pt x="47" y="0"/>
                    <a:pt x="44" y="1"/>
                  </a:cubicBezTo>
                  <a:cubicBezTo>
                    <a:pt x="18" y="19"/>
                    <a:pt x="18" y="19"/>
                    <a:pt x="18" y="19"/>
                  </a:cubicBezTo>
                  <a:cubicBezTo>
                    <a:pt x="7" y="34"/>
                    <a:pt x="6" y="39"/>
                    <a:pt x="0" y="49"/>
                  </a:cubicBezTo>
                  <a:cubicBezTo>
                    <a:pt x="5" y="52"/>
                    <a:pt x="10" y="55"/>
                    <a:pt x="15" y="57"/>
                  </a:cubicBezTo>
                  <a:cubicBezTo>
                    <a:pt x="19" y="49"/>
                    <a:pt x="27" y="35"/>
                    <a:pt x="27" y="3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defTabSz="912495" fontAlgn="auto">
                <a:spcBef>
                  <a:spcPts val="0"/>
                </a:spcBef>
                <a:spcAft>
                  <a:spcPts val="0"/>
                </a:spcAft>
              </a:pPr>
              <a:endParaRPr lang="zh-CN" altLang="en-US" sz="19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22" name="Freeform 357"/>
            <p:cNvSpPr>
              <a:spLocks noEditPoints="1"/>
            </p:cNvSpPr>
            <p:nvPr/>
          </p:nvSpPr>
          <p:spPr bwMode="auto">
            <a:xfrm>
              <a:off x="5710238" y="3370263"/>
              <a:ext cx="169863" cy="155575"/>
            </a:xfrm>
            <a:custGeom>
              <a:avLst/>
              <a:gdLst>
                <a:gd name="T0" fmla="*/ 5 w 45"/>
                <a:gd name="T1" fmla="*/ 33 h 41"/>
                <a:gd name="T2" fmla="*/ 7 w 45"/>
                <a:gd name="T3" fmla="*/ 32 h 41"/>
                <a:gd name="T4" fmla="*/ 7 w 45"/>
                <a:gd name="T5" fmla="*/ 32 h 41"/>
                <a:gd name="T6" fmla="*/ 29 w 45"/>
                <a:gd name="T7" fmla="*/ 39 h 41"/>
                <a:gd name="T8" fmla="*/ 29 w 45"/>
                <a:gd name="T9" fmla="*/ 39 h 41"/>
                <a:gd name="T10" fmla="*/ 30 w 45"/>
                <a:gd name="T11" fmla="*/ 41 h 41"/>
                <a:gd name="T12" fmla="*/ 32 w 45"/>
                <a:gd name="T13" fmla="*/ 41 h 41"/>
                <a:gd name="T14" fmla="*/ 33 w 45"/>
                <a:gd name="T15" fmla="*/ 40 h 41"/>
                <a:gd name="T16" fmla="*/ 33 w 45"/>
                <a:gd name="T17" fmla="*/ 40 h 41"/>
                <a:gd name="T18" fmla="*/ 38 w 45"/>
                <a:gd name="T19" fmla="*/ 37 h 41"/>
                <a:gd name="T20" fmla="*/ 44 w 45"/>
                <a:gd name="T21" fmla="*/ 18 h 41"/>
                <a:gd name="T22" fmla="*/ 41 w 45"/>
                <a:gd name="T23" fmla="*/ 13 h 41"/>
                <a:gd name="T24" fmla="*/ 36 w 45"/>
                <a:gd name="T25" fmla="*/ 11 h 41"/>
                <a:gd name="T26" fmla="*/ 36 w 45"/>
                <a:gd name="T27" fmla="*/ 11 h 41"/>
                <a:gd name="T28" fmla="*/ 32 w 45"/>
                <a:gd name="T29" fmla="*/ 4 h 41"/>
                <a:gd name="T30" fmla="*/ 25 w 45"/>
                <a:gd name="T31" fmla="*/ 1 h 41"/>
                <a:gd name="T32" fmla="*/ 17 w 45"/>
                <a:gd name="T33" fmla="*/ 5 h 41"/>
                <a:gd name="T34" fmla="*/ 17 w 45"/>
                <a:gd name="T35" fmla="*/ 6 h 41"/>
                <a:gd name="T36" fmla="*/ 12 w 45"/>
                <a:gd name="T37" fmla="*/ 4 h 41"/>
                <a:gd name="T38" fmla="*/ 7 w 45"/>
                <a:gd name="T39" fmla="*/ 7 h 41"/>
                <a:gd name="T40" fmla="*/ 1 w 45"/>
                <a:gd name="T41" fmla="*/ 25 h 41"/>
                <a:gd name="T42" fmla="*/ 3 w 45"/>
                <a:gd name="T43" fmla="*/ 30 h 41"/>
                <a:gd name="T44" fmla="*/ 3 w 45"/>
                <a:gd name="T45" fmla="*/ 31 h 41"/>
                <a:gd name="T46" fmla="*/ 3 w 45"/>
                <a:gd name="T47" fmla="*/ 32 h 41"/>
                <a:gd name="T48" fmla="*/ 5 w 45"/>
                <a:gd name="T49" fmla="*/ 33 h 41"/>
                <a:gd name="T50" fmla="*/ 20 w 45"/>
                <a:gd name="T51" fmla="*/ 6 h 41"/>
                <a:gd name="T52" fmla="*/ 24 w 45"/>
                <a:gd name="T53" fmla="*/ 4 h 41"/>
                <a:gd name="T54" fmla="*/ 31 w 45"/>
                <a:gd name="T55" fmla="*/ 7 h 41"/>
                <a:gd name="T56" fmla="*/ 33 w 45"/>
                <a:gd name="T57" fmla="*/ 10 h 41"/>
                <a:gd name="T58" fmla="*/ 33 w 45"/>
                <a:gd name="T59" fmla="*/ 10 h 41"/>
                <a:gd name="T60" fmla="*/ 20 w 45"/>
                <a:gd name="T61" fmla="*/ 6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45" h="41">
                  <a:moveTo>
                    <a:pt x="5" y="33"/>
                  </a:moveTo>
                  <a:cubicBezTo>
                    <a:pt x="6" y="33"/>
                    <a:pt x="7" y="33"/>
                    <a:pt x="7" y="32"/>
                  </a:cubicBezTo>
                  <a:cubicBezTo>
                    <a:pt x="7" y="32"/>
                    <a:pt x="7" y="32"/>
                    <a:pt x="7" y="32"/>
                  </a:cubicBezTo>
                  <a:cubicBezTo>
                    <a:pt x="29" y="39"/>
                    <a:pt x="29" y="39"/>
                    <a:pt x="29" y="39"/>
                  </a:cubicBezTo>
                  <a:cubicBezTo>
                    <a:pt x="29" y="39"/>
                    <a:pt x="29" y="39"/>
                    <a:pt x="29" y="39"/>
                  </a:cubicBezTo>
                  <a:cubicBezTo>
                    <a:pt x="29" y="40"/>
                    <a:pt x="29" y="40"/>
                    <a:pt x="30" y="41"/>
                  </a:cubicBezTo>
                  <a:cubicBezTo>
                    <a:pt x="32" y="41"/>
                    <a:pt x="32" y="41"/>
                    <a:pt x="32" y="41"/>
                  </a:cubicBezTo>
                  <a:cubicBezTo>
                    <a:pt x="32" y="41"/>
                    <a:pt x="33" y="41"/>
                    <a:pt x="33" y="40"/>
                  </a:cubicBezTo>
                  <a:cubicBezTo>
                    <a:pt x="33" y="40"/>
                    <a:pt x="33" y="40"/>
                    <a:pt x="33" y="40"/>
                  </a:cubicBezTo>
                  <a:cubicBezTo>
                    <a:pt x="35" y="40"/>
                    <a:pt x="37" y="39"/>
                    <a:pt x="38" y="37"/>
                  </a:cubicBezTo>
                  <a:cubicBezTo>
                    <a:pt x="44" y="18"/>
                    <a:pt x="44" y="18"/>
                    <a:pt x="44" y="18"/>
                  </a:cubicBezTo>
                  <a:cubicBezTo>
                    <a:pt x="45" y="16"/>
                    <a:pt x="43" y="14"/>
                    <a:pt x="41" y="13"/>
                  </a:cubicBezTo>
                  <a:cubicBezTo>
                    <a:pt x="36" y="11"/>
                    <a:pt x="36" y="11"/>
                    <a:pt x="36" y="11"/>
                  </a:cubicBezTo>
                  <a:cubicBezTo>
                    <a:pt x="36" y="11"/>
                    <a:pt x="36" y="11"/>
                    <a:pt x="36" y="11"/>
                  </a:cubicBezTo>
                  <a:cubicBezTo>
                    <a:pt x="37" y="8"/>
                    <a:pt x="35" y="4"/>
                    <a:pt x="32" y="4"/>
                  </a:cubicBezTo>
                  <a:cubicBezTo>
                    <a:pt x="25" y="1"/>
                    <a:pt x="25" y="1"/>
                    <a:pt x="25" y="1"/>
                  </a:cubicBezTo>
                  <a:cubicBezTo>
                    <a:pt x="22" y="0"/>
                    <a:pt x="18" y="2"/>
                    <a:pt x="17" y="5"/>
                  </a:cubicBezTo>
                  <a:cubicBezTo>
                    <a:pt x="17" y="6"/>
                    <a:pt x="17" y="6"/>
                    <a:pt x="17" y="6"/>
                  </a:cubicBezTo>
                  <a:cubicBezTo>
                    <a:pt x="12" y="4"/>
                    <a:pt x="12" y="4"/>
                    <a:pt x="12" y="4"/>
                  </a:cubicBezTo>
                  <a:cubicBezTo>
                    <a:pt x="10" y="3"/>
                    <a:pt x="7" y="4"/>
                    <a:pt x="7" y="7"/>
                  </a:cubicBezTo>
                  <a:cubicBezTo>
                    <a:pt x="1" y="25"/>
                    <a:pt x="1" y="25"/>
                    <a:pt x="1" y="25"/>
                  </a:cubicBezTo>
                  <a:cubicBezTo>
                    <a:pt x="0" y="27"/>
                    <a:pt x="1" y="30"/>
                    <a:pt x="3" y="30"/>
                  </a:cubicBezTo>
                  <a:cubicBezTo>
                    <a:pt x="3" y="31"/>
                    <a:pt x="3" y="31"/>
                    <a:pt x="3" y="31"/>
                  </a:cubicBezTo>
                  <a:cubicBezTo>
                    <a:pt x="2" y="31"/>
                    <a:pt x="3" y="32"/>
                    <a:pt x="3" y="32"/>
                  </a:cubicBezTo>
                  <a:lnTo>
                    <a:pt x="5" y="33"/>
                  </a:lnTo>
                  <a:close/>
                  <a:moveTo>
                    <a:pt x="20" y="6"/>
                  </a:moveTo>
                  <a:cubicBezTo>
                    <a:pt x="21" y="4"/>
                    <a:pt x="22" y="4"/>
                    <a:pt x="24" y="4"/>
                  </a:cubicBezTo>
                  <a:cubicBezTo>
                    <a:pt x="31" y="7"/>
                    <a:pt x="31" y="7"/>
                    <a:pt x="31" y="7"/>
                  </a:cubicBezTo>
                  <a:cubicBezTo>
                    <a:pt x="33" y="7"/>
                    <a:pt x="33" y="8"/>
                    <a:pt x="33" y="10"/>
                  </a:cubicBezTo>
                  <a:cubicBezTo>
                    <a:pt x="33" y="10"/>
                    <a:pt x="33" y="10"/>
                    <a:pt x="33" y="10"/>
                  </a:cubicBezTo>
                  <a:cubicBezTo>
                    <a:pt x="20" y="6"/>
                    <a:pt x="20" y="6"/>
                    <a:pt x="20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defTabSz="912495" fontAlgn="auto">
                <a:spcBef>
                  <a:spcPts val="0"/>
                </a:spcBef>
                <a:spcAft>
                  <a:spcPts val="0"/>
                </a:spcAft>
              </a:pPr>
              <a:endParaRPr lang="zh-CN" altLang="en-US" sz="19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23" name="Freeform 358"/>
            <p:cNvSpPr/>
            <p:nvPr/>
          </p:nvSpPr>
          <p:spPr bwMode="auto">
            <a:xfrm>
              <a:off x="5721351" y="3340100"/>
              <a:ext cx="760413" cy="463550"/>
            </a:xfrm>
            <a:custGeom>
              <a:avLst/>
              <a:gdLst>
                <a:gd name="T0" fmla="*/ 479 w 479"/>
                <a:gd name="T1" fmla="*/ 0 h 292"/>
                <a:gd name="T2" fmla="*/ 395 w 479"/>
                <a:gd name="T3" fmla="*/ 33 h 292"/>
                <a:gd name="T4" fmla="*/ 412 w 479"/>
                <a:gd name="T5" fmla="*/ 45 h 292"/>
                <a:gd name="T6" fmla="*/ 307 w 479"/>
                <a:gd name="T7" fmla="*/ 158 h 292"/>
                <a:gd name="T8" fmla="*/ 213 w 479"/>
                <a:gd name="T9" fmla="*/ 148 h 292"/>
                <a:gd name="T10" fmla="*/ 139 w 479"/>
                <a:gd name="T11" fmla="*/ 225 h 292"/>
                <a:gd name="T12" fmla="*/ 62 w 479"/>
                <a:gd name="T13" fmla="*/ 187 h 292"/>
                <a:gd name="T14" fmla="*/ 0 w 479"/>
                <a:gd name="T15" fmla="*/ 266 h 292"/>
                <a:gd name="T16" fmla="*/ 33 w 479"/>
                <a:gd name="T17" fmla="*/ 292 h 292"/>
                <a:gd name="T18" fmla="*/ 74 w 479"/>
                <a:gd name="T19" fmla="*/ 242 h 292"/>
                <a:gd name="T20" fmla="*/ 148 w 479"/>
                <a:gd name="T21" fmla="*/ 278 h 292"/>
                <a:gd name="T22" fmla="*/ 230 w 479"/>
                <a:gd name="T23" fmla="*/ 194 h 292"/>
                <a:gd name="T24" fmla="*/ 323 w 479"/>
                <a:gd name="T25" fmla="*/ 204 h 292"/>
                <a:gd name="T26" fmla="*/ 448 w 479"/>
                <a:gd name="T27" fmla="*/ 72 h 292"/>
                <a:gd name="T28" fmla="*/ 472 w 479"/>
                <a:gd name="T29" fmla="*/ 88 h 292"/>
                <a:gd name="T30" fmla="*/ 479 w 479"/>
                <a:gd name="T31" fmla="*/ 0 h 2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479" h="292">
                  <a:moveTo>
                    <a:pt x="479" y="0"/>
                  </a:moveTo>
                  <a:lnTo>
                    <a:pt x="395" y="33"/>
                  </a:lnTo>
                  <a:lnTo>
                    <a:pt x="412" y="45"/>
                  </a:lnTo>
                  <a:lnTo>
                    <a:pt x="307" y="158"/>
                  </a:lnTo>
                  <a:lnTo>
                    <a:pt x="213" y="148"/>
                  </a:lnTo>
                  <a:lnTo>
                    <a:pt x="139" y="225"/>
                  </a:lnTo>
                  <a:lnTo>
                    <a:pt x="62" y="187"/>
                  </a:lnTo>
                  <a:lnTo>
                    <a:pt x="0" y="266"/>
                  </a:lnTo>
                  <a:lnTo>
                    <a:pt x="33" y="292"/>
                  </a:lnTo>
                  <a:lnTo>
                    <a:pt x="74" y="242"/>
                  </a:lnTo>
                  <a:lnTo>
                    <a:pt x="148" y="278"/>
                  </a:lnTo>
                  <a:lnTo>
                    <a:pt x="230" y="194"/>
                  </a:lnTo>
                  <a:lnTo>
                    <a:pt x="323" y="204"/>
                  </a:lnTo>
                  <a:lnTo>
                    <a:pt x="448" y="72"/>
                  </a:lnTo>
                  <a:lnTo>
                    <a:pt x="472" y="88"/>
                  </a:lnTo>
                  <a:lnTo>
                    <a:pt x="479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defTabSz="912495" fontAlgn="auto">
                <a:spcBef>
                  <a:spcPts val="0"/>
                </a:spcBef>
                <a:spcAft>
                  <a:spcPts val="0"/>
                </a:spcAft>
              </a:pPr>
              <a:endParaRPr lang="zh-CN" altLang="en-US" sz="19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24" name="Rectangle 4"/>
          <p:cNvSpPr txBox="1">
            <a:spLocks noChangeArrowheads="1"/>
          </p:cNvSpPr>
          <p:nvPr/>
        </p:nvSpPr>
        <p:spPr bwMode="auto">
          <a:xfrm>
            <a:off x="1702718" y="4387494"/>
            <a:ext cx="1829388" cy="5079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05" tIns="45702" rIns="91405" bIns="45702" numCol="1" anchor="ctr" anchorCtr="0" compatLnSpc="1"/>
          <a:lstStyle>
            <a:lvl1pPr marL="0" indent="0" algn="ctr">
              <a:buFontTx/>
              <a:buNone/>
              <a:defRPr sz="2000" b="1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000">
                <a:latin typeface="+mn-lt"/>
                <a:ea typeface="仿宋_GB2312" pitchFamily="49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latin typeface="+mn-lt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latin typeface="+mn-lt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latin typeface="+mn-lt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9pPr>
          </a:lstStyle>
          <a:p>
            <a:pPr defTabSz="1218565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800" kern="0" dirty="0" smtClean="0">
                <a:solidFill>
                  <a:schemeClr val="accent6"/>
                </a:solidFill>
                <a:latin typeface="Arial" panose="020B0604020202020204"/>
                <a:ea typeface="微软雅黑" panose="020B0503020204020204" pitchFamily="34" charset="-122"/>
              </a:rPr>
              <a:t>教学分析</a:t>
            </a:r>
            <a:endParaRPr lang="zh-CN" altLang="en-US" sz="2800" kern="0" dirty="0">
              <a:solidFill>
                <a:schemeClr val="accent6"/>
              </a:solidFill>
              <a:latin typeface="Arial" panose="020B0604020202020204"/>
              <a:ea typeface="微软雅黑" panose="020B0503020204020204" pitchFamily="34" charset="-122"/>
            </a:endParaRPr>
          </a:p>
        </p:txBody>
      </p:sp>
      <p:sp>
        <p:nvSpPr>
          <p:cNvPr id="125" name="Rectangle 4"/>
          <p:cNvSpPr txBox="1">
            <a:spLocks noChangeArrowheads="1"/>
          </p:cNvSpPr>
          <p:nvPr/>
        </p:nvSpPr>
        <p:spPr bwMode="auto">
          <a:xfrm>
            <a:off x="4075902" y="4400698"/>
            <a:ext cx="1829388" cy="5079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05" tIns="45702" rIns="91405" bIns="45702" numCol="1" anchor="ctr" anchorCtr="0" compatLnSpc="1"/>
          <a:lstStyle>
            <a:lvl1pPr marL="0" indent="0" algn="ctr">
              <a:buFontTx/>
              <a:buNone/>
              <a:defRPr sz="2000" b="1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000">
                <a:latin typeface="+mn-lt"/>
                <a:ea typeface="仿宋_GB2312" pitchFamily="49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latin typeface="+mn-lt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latin typeface="+mn-lt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latin typeface="+mn-lt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9pPr>
          </a:lstStyle>
          <a:p>
            <a:pPr defTabSz="1218565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800" kern="0" dirty="0" smtClean="0">
                <a:solidFill>
                  <a:srgbClr val="F69F1E"/>
                </a:solidFill>
                <a:latin typeface="Arial" panose="020B0604020202020204"/>
                <a:ea typeface="微软雅黑" panose="020B0503020204020204" pitchFamily="34" charset="-122"/>
              </a:rPr>
              <a:t>教学引入</a:t>
            </a:r>
            <a:endParaRPr lang="zh-CN" altLang="en-US" sz="2800" kern="0" dirty="0">
              <a:solidFill>
                <a:srgbClr val="F69F1E"/>
              </a:solidFill>
              <a:latin typeface="Arial" panose="020B0604020202020204"/>
              <a:ea typeface="微软雅黑" panose="020B0503020204020204" pitchFamily="34" charset="-122"/>
            </a:endParaRPr>
          </a:p>
        </p:txBody>
      </p:sp>
      <p:sp>
        <p:nvSpPr>
          <p:cNvPr id="126" name="Rectangle 4"/>
          <p:cNvSpPr txBox="1">
            <a:spLocks noChangeArrowheads="1"/>
          </p:cNvSpPr>
          <p:nvPr/>
        </p:nvSpPr>
        <p:spPr bwMode="auto">
          <a:xfrm>
            <a:off x="6496886" y="4400698"/>
            <a:ext cx="1829388" cy="5079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05" tIns="45702" rIns="91405" bIns="45702" numCol="1" anchor="ctr" anchorCtr="0" compatLnSpc="1"/>
          <a:lstStyle>
            <a:lvl1pPr marL="0" indent="0" algn="ctr">
              <a:buFontTx/>
              <a:buNone/>
              <a:defRPr sz="2000" b="1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000">
                <a:latin typeface="+mn-lt"/>
                <a:ea typeface="仿宋_GB2312" pitchFamily="49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latin typeface="+mn-lt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latin typeface="+mn-lt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latin typeface="+mn-lt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9pPr>
          </a:lstStyle>
          <a:p>
            <a:pPr defTabSz="1218565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800" kern="0" dirty="0" smtClean="0">
                <a:solidFill>
                  <a:srgbClr val="EA5E66"/>
                </a:solidFill>
                <a:latin typeface="Arial" panose="020B0604020202020204"/>
                <a:ea typeface="微软雅黑" panose="020B0503020204020204" pitchFamily="34" charset="-122"/>
              </a:rPr>
              <a:t>教学过程</a:t>
            </a:r>
            <a:endParaRPr lang="zh-CN" altLang="en-US" sz="2800" kern="0" dirty="0">
              <a:solidFill>
                <a:srgbClr val="EA5E66"/>
              </a:solidFill>
              <a:latin typeface="Arial" panose="020B0604020202020204"/>
              <a:ea typeface="微软雅黑" panose="020B0503020204020204" pitchFamily="34" charset="-122"/>
            </a:endParaRPr>
          </a:p>
        </p:txBody>
      </p:sp>
      <p:sp>
        <p:nvSpPr>
          <p:cNvPr id="127" name="Rectangle 4"/>
          <p:cNvSpPr txBox="1">
            <a:spLocks noChangeArrowheads="1"/>
          </p:cNvSpPr>
          <p:nvPr/>
        </p:nvSpPr>
        <p:spPr bwMode="auto">
          <a:xfrm>
            <a:off x="8874330" y="4400698"/>
            <a:ext cx="1829388" cy="5079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05" tIns="45702" rIns="91405" bIns="45702" numCol="1" anchor="ctr" anchorCtr="0" compatLnSpc="1"/>
          <a:lstStyle>
            <a:lvl1pPr marL="0" indent="0" algn="ctr">
              <a:buFontTx/>
              <a:buNone/>
              <a:defRPr sz="2000" b="1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000">
                <a:latin typeface="+mn-lt"/>
                <a:ea typeface="仿宋_GB2312" pitchFamily="49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latin typeface="+mn-lt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latin typeface="+mn-lt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latin typeface="+mn-lt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9pPr>
          </a:lstStyle>
          <a:p>
            <a:pPr defTabSz="1218565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800" kern="0" dirty="0" smtClean="0">
                <a:solidFill>
                  <a:srgbClr val="0099A9"/>
                </a:solidFill>
                <a:latin typeface="Arial" panose="020B0604020202020204"/>
                <a:ea typeface="微软雅黑" panose="020B0503020204020204" pitchFamily="34" charset="-122"/>
              </a:rPr>
              <a:t>教学总结</a:t>
            </a:r>
            <a:endParaRPr lang="zh-CN" altLang="en-US" sz="2800" kern="0" dirty="0">
              <a:solidFill>
                <a:srgbClr val="0099A9"/>
              </a:solidFill>
              <a:latin typeface="Arial" panose="020B0604020202020204"/>
              <a:ea typeface="微软雅黑" panose="020B0503020204020204" pitchFamily="34" charset="-122"/>
            </a:endParaRPr>
          </a:p>
        </p:txBody>
      </p:sp>
      <p:sp>
        <p:nvSpPr>
          <p:cNvPr id="128" name="Rectangle 4"/>
          <p:cNvSpPr txBox="1">
            <a:spLocks noChangeArrowheads="1"/>
          </p:cNvSpPr>
          <p:nvPr/>
        </p:nvSpPr>
        <p:spPr bwMode="auto">
          <a:xfrm>
            <a:off x="1747862" y="4722033"/>
            <a:ext cx="1689821" cy="5079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05" tIns="45702" rIns="91405" bIns="45702" numCol="1" anchor="ctr" anchorCtr="0" compatLnSpc="1"/>
          <a:lstStyle>
            <a:lvl1pPr marL="0" indent="0" algn="ctr">
              <a:buFontTx/>
              <a:buNone/>
              <a:defRPr sz="2000" b="1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000">
                <a:latin typeface="+mn-lt"/>
                <a:ea typeface="仿宋_GB2312" pitchFamily="49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latin typeface="+mn-lt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latin typeface="+mn-lt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latin typeface="+mn-lt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9pPr>
          </a:lstStyle>
          <a:p>
            <a:pPr defTabSz="1218565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400" b="0" kern="0" dirty="0" smtClean="0">
                <a:solidFill>
                  <a:schemeClr val="tx1"/>
                </a:solidFill>
                <a:latin typeface="Arial" panose="020B0604020202020204"/>
                <a:ea typeface="微软雅黑" panose="020B0503020204020204" pitchFamily="34" charset="-122"/>
              </a:rPr>
              <a:t>Teaching </a:t>
            </a:r>
            <a:r>
              <a:rPr lang="en-US" altLang="zh-CN" sz="1400" b="0" kern="0" dirty="0" err="1" smtClean="0">
                <a:solidFill>
                  <a:schemeClr val="tx1"/>
                </a:solidFill>
                <a:latin typeface="Arial" panose="020B0604020202020204"/>
                <a:ea typeface="微软雅黑" panose="020B0503020204020204" pitchFamily="34" charset="-122"/>
              </a:rPr>
              <a:t>Anlysis</a:t>
            </a:r>
            <a:endParaRPr lang="zh-CN" altLang="en-US" sz="1400" b="0" kern="0" dirty="0">
              <a:solidFill>
                <a:schemeClr val="tx1"/>
              </a:solidFill>
              <a:latin typeface="Arial" panose="020B0604020202020204"/>
              <a:ea typeface="微软雅黑" panose="020B0503020204020204" pitchFamily="34" charset="-122"/>
            </a:endParaRPr>
          </a:p>
        </p:txBody>
      </p:sp>
      <p:sp>
        <p:nvSpPr>
          <p:cNvPr id="129" name="Rectangle 4"/>
          <p:cNvSpPr txBox="1">
            <a:spLocks noChangeArrowheads="1"/>
          </p:cNvSpPr>
          <p:nvPr/>
        </p:nvSpPr>
        <p:spPr bwMode="auto">
          <a:xfrm>
            <a:off x="3851164" y="4782072"/>
            <a:ext cx="2134885" cy="5079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05" tIns="45702" rIns="91405" bIns="45702" numCol="1" anchor="ctr" anchorCtr="0" compatLnSpc="1"/>
          <a:lstStyle>
            <a:lvl1pPr marL="0" indent="0" algn="ctr">
              <a:buFontTx/>
              <a:buNone/>
              <a:defRPr sz="2000" b="1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000">
                <a:latin typeface="+mn-lt"/>
                <a:ea typeface="仿宋_GB2312" pitchFamily="49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latin typeface="+mn-lt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latin typeface="+mn-lt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latin typeface="+mn-lt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9pPr>
          </a:lstStyle>
          <a:p>
            <a:pPr defTabSz="1218565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400" b="0" kern="0" smtClean="0">
                <a:solidFill>
                  <a:schemeClr val="tx1"/>
                </a:solidFill>
                <a:latin typeface="Arial" panose="020B0604020202020204"/>
                <a:ea typeface="微软雅黑" panose="020B0503020204020204" pitchFamily="34" charset="-122"/>
              </a:rPr>
              <a:t>Teaching Introduction</a:t>
            </a:r>
            <a:endParaRPr lang="zh-CN" altLang="en-US" sz="1400" b="0" kern="0" dirty="0">
              <a:solidFill>
                <a:schemeClr val="tx1"/>
              </a:solidFill>
              <a:latin typeface="Arial" panose="020B0604020202020204"/>
              <a:ea typeface="微软雅黑" panose="020B0503020204020204" pitchFamily="34" charset="-122"/>
            </a:endParaRPr>
          </a:p>
        </p:txBody>
      </p:sp>
      <p:sp>
        <p:nvSpPr>
          <p:cNvPr id="130" name="Rectangle 4"/>
          <p:cNvSpPr txBox="1">
            <a:spLocks noChangeArrowheads="1"/>
          </p:cNvSpPr>
          <p:nvPr/>
        </p:nvSpPr>
        <p:spPr bwMode="auto">
          <a:xfrm>
            <a:off x="6585279" y="4722033"/>
            <a:ext cx="1689821" cy="5079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05" tIns="45702" rIns="91405" bIns="45702" numCol="1" anchor="ctr" anchorCtr="0" compatLnSpc="1"/>
          <a:lstStyle>
            <a:lvl1pPr marL="0" indent="0" algn="ctr">
              <a:buFontTx/>
              <a:buNone/>
              <a:defRPr sz="2000" b="1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000">
                <a:latin typeface="+mn-lt"/>
                <a:ea typeface="仿宋_GB2312" pitchFamily="49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latin typeface="+mn-lt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latin typeface="+mn-lt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latin typeface="+mn-lt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9pPr>
          </a:lstStyle>
          <a:p>
            <a:pPr defTabSz="1218565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400" b="0" kern="0" dirty="0" smtClean="0">
                <a:solidFill>
                  <a:schemeClr val="tx1"/>
                </a:solidFill>
                <a:latin typeface="Arial" panose="020B0604020202020204"/>
                <a:ea typeface="微软雅黑" panose="020B0503020204020204" pitchFamily="34" charset="-122"/>
              </a:rPr>
              <a:t>Teaching Process</a:t>
            </a:r>
            <a:endParaRPr lang="zh-CN" altLang="en-US" sz="1400" b="0" kern="0" dirty="0">
              <a:solidFill>
                <a:schemeClr val="tx1"/>
              </a:solidFill>
              <a:latin typeface="Arial" panose="020B0604020202020204"/>
              <a:ea typeface="微软雅黑" panose="020B0503020204020204" pitchFamily="34" charset="-122"/>
            </a:endParaRPr>
          </a:p>
        </p:txBody>
      </p:sp>
      <p:sp>
        <p:nvSpPr>
          <p:cNvPr id="131" name="Rectangle 4"/>
          <p:cNvSpPr txBox="1">
            <a:spLocks noChangeArrowheads="1"/>
          </p:cNvSpPr>
          <p:nvPr/>
        </p:nvSpPr>
        <p:spPr bwMode="auto">
          <a:xfrm>
            <a:off x="8944113" y="4722033"/>
            <a:ext cx="2059009" cy="5079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05" tIns="45702" rIns="91405" bIns="45702" numCol="1" anchor="ctr" anchorCtr="0" compatLnSpc="1"/>
          <a:lstStyle>
            <a:lvl1pPr marL="0" indent="0" algn="ctr">
              <a:buFontTx/>
              <a:buNone/>
              <a:defRPr sz="2000" b="1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000">
                <a:latin typeface="+mn-lt"/>
                <a:ea typeface="仿宋_GB2312" pitchFamily="49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latin typeface="+mn-lt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latin typeface="+mn-lt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latin typeface="+mn-lt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9pPr>
          </a:lstStyle>
          <a:p>
            <a:pPr defTabSz="1218565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400" b="0" kern="0" smtClean="0">
                <a:solidFill>
                  <a:schemeClr val="tx1"/>
                </a:solidFill>
                <a:latin typeface="Arial" panose="020B0604020202020204"/>
                <a:ea typeface="微软雅黑" panose="020B0503020204020204" pitchFamily="34" charset="-122"/>
              </a:rPr>
              <a:t>Teaching conclusion</a:t>
            </a:r>
            <a:endParaRPr lang="zh-CN" altLang="en-US" sz="1400" b="0" kern="0" dirty="0">
              <a:solidFill>
                <a:schemeClr val="tx1"/>
              </a:solidFill>
              <a:latin typeface="Arial" panose="020B0604020202020204"/>
              <a:ea typeface="微软雅黑" panose="020B0503020204020204" pitchFamily="34" charset="-122"/>
            </a:endParaRPr>
          </a:p>
        </p:txBody>
      </p:sp>
      <p:grpSp>
        <p:nvGrpSpPr>
          <p:cNvPr id="132" name="组合 131"/>
          <p:cNvGrpSpPr/>
          <p:nvPr/>
        </p:nvGrpSpPr>
        <p:grpSpPr>
          <a:xfrm>
            <a:off x="8230541" y="-1197194"/>
            <a:ext cx="1572170" cy="1572739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33" name="同心圆 132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1856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400" kern="0">
                <a:solidFill>
                  <a:sysClr val="windowText" lastClr="000000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34" name="椭圆 133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1856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400" kern="0">
                <a:solidFill>
                  <a:sysClr val="window" lastClr="FFFFFF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</p:grpSp>
      <p:grpSp>
        <p:nvGrpSpPr>
          <p:cNvPr id="139" name="组合 138"/>
          <p:cNvGrpSpPr/>
          <p:nvPr/>
        </p:nvGrpSpPr>
        <p:grpSpPr>
          <a:xfrm>
            <a:off x="5808356" y="-378556"/>
            <a:ext cx="840197" cy="840501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40" name="同心圆 139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1856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 kern="0">
                <a:solidFill>
                  <a:sysClr val="windowText" lastClr="000000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41" name="椭圆 140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1856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 kern="0">
                <a:solidFill>
                  <a:sysClr val="windowText" lastClr="000000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</p:grpSp>
      <p:grpSp>
        <p:nvGrpSpPr>
          <p:cNvPr id="142" name="组合 141"/>
          <p:cNvGrpSpPr/>
          <p:nvPr/>
        </p:nvGrpSpPr>
        <p:grpSpPr>
          <a:xfrm>
            <a:off x="6802424" y="-502500"/>
            <a:ext cx="1187204" cy="1187634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44" name="同心圆 143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1856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 kern="0">
                <a:solidFill>
                  <a:sysClr val="windowText" lastClr="000000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224" name="椭圆 223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1856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 kern="0">
                <a:solidFill>
                  <a:sysClr val="windowText" lastClr="000000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</p:grpSp>
      <p:grpSp>
        <p:nvGrpSpPr>
          <p:cNvPr id="225" name="组合 224"/>
          <p:cNvGrpSpPr/>
          <p:nvPr/>
        </p:nvGrpSpPr>
        <p:grpSpPr>
          <a:xfrm>
            <a:off x="9832013" y="-223358"/>
            <a:ext cx="914281" cy="914612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226" name="同心圆 225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1856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400" kern="0">
                <a:solidFill>
                  <a:sysClr val="windowText" lastClr="000000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227" name="椭圆 226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1856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400" kern="0">
                <a:solidFill>
                  <a:sysClr val="window" lastClr="FFFFFF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</p:grpSp>
      <p:grpSp>
        <p:nvGrpSpPr>
          <p:cNvPr id="228" name="组合 227"/>
          <p:cNvGrpSpPr/>
          <p:nvPr/>
        </p:nvGrpSpPr>
        <p:grpSpPr>
          <a:xfrm>
            <a:off x="1026167" y="6512646"/>
            <a:ext cx="785040" cy="785324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229" name="同心圆 228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1856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 kern="0">
                <a:solidFill>
                  <a:sysClr val="windowText" lastClr="000000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230" name="椭圆 229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1856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 kern="0">
                <a:solidFill>
                  <a:sysClr val="windowText" lastClr="000000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</p:grpSp>
      <p:grpSp>
        <p:nvGrpSpPr>
          <p:cNvPr id="231" name="组合 230"/>
          <p:cNvGrpSpPr/>
          <p:nvPr/>
        </p:nvGrpSpPr>
        <p:grpSpPr>
          <a:xfrm>
            <a:off x="5287774" y="5831640"/>
            <a:ext cx="336611" cy="336733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232" name="同心圆 231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1856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 kern="0">
                <a:solidFill>
                  <a:sysClr val="windowText" lastClr="000000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233" name="椭圆 232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1856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 kern="0">
                <a:solidFill>
                  <a:sysClr val="windowText" lastClr="000000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</p:grpSp>
      <p:grpSp>
        <p:nvGrpSpPr>
          <p:cNvPr id="234" name="组合 233"/>
          <p:cNvGrpSpPr/>
          <p:nvPr/>
        </p:nvGrpSpPr>
        <p:grpSpPr>
          <a:xfrm>
            <a:off x="4246057" y="5561176"/>
            <a:ext cx="705342" cy="705597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235" name="同心圆 234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1856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 kern="0">
                <a:solidFill>
                  <a:sysClr val="windowText" lastClr="000000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236" name="椭圆 235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1856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 kern="0">
                <a:solidFill>
                  <a:sysClr val="windowText" lastClr="000000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</p:grpSp>
      <p:grpSp>
        <p:nvGrpSpPr>
          <p:cNvPr id="237" name="组合 236"/>
          <p:cNvGrpSpPr/>
          <p:nvPr/>
        </p:nvGrpSpPr>
        <p:grpSpPr>
          <a:xfrm>
            <a:off x="11003122" y="-1220177"/>
            <a:ext cx="1572170" cy="1572739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238" name="同心圆 237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1856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400" kern="0">
                <a:solidFill>
                  <a:sysClr val="windowText" lastClr="000000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239" name="椭圆 238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1856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400" kern="0">
                <a:solidFill>
                  <a:sysClr val="window" lastClr="FFFFFF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</p:grpSp>
      <p:grpSp>
        <p:nvGrpSpPr>
          <p:cNvPr id="240" name="组合 239"/>
          <p:cNvGrpSpPr/>
          <p:nvPr/>
        </p:nvGrpSpPr>
        <p:grpSpPr>
          <a:xfrm>
            <a:off x="10943273" y="393745"/>
            <a:ext cx="297401" cy="297509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241" name="同心圆 240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1856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 kern="0">
                <a:solidFill>
                  <a:sysClr val="windowText" lastClr="000000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242" name="椭圆 241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1856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 kern="0">
                <a:solidFill>
                  <a:sysClr val="windowText" lastClr="000000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</p:grpSp>
      <p:grpSp>
        <p:nvGrpSpPr>
          <p:cNvPr id="243" name="组合 242"/>
          <p:cNvGrpSpPr/>
          <p:nvPr/>
        </p:nvGrpSpPr>
        <p:grpSpPr>
          <a:xfrm>
            <a:off x="2595166" y="6066750"/>
            <a:ext cx="1572170" cy="1572739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244" name="同心圆 243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1856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400" kern="0">
                <a:solidFill>
                  <a:sysClr val="windowText" lastClr="000000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245" name="椭圆 244"/>
            <p:cNvSpPr/>
            <p:nvPr/>
          </p:nvSpPr>
          <p:spPr>
            <a:xfrm>
              <a:off x="392112" y="760412"/>
              <a:ext cx="3825873" cy="3825873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1856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400" kern="0">
                <a:solidFill>
                  <a:sysClr val="window" lastClr="FFFFFF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</p:grpSp>
      <p:grpSp>
        <p:nvGrpSpPr>
          <p:cNvPr id="246" name="组合 245"/>
          <p:cNvGrpSpPr/>
          <p:nvPr/>
        </p:nvGrpSpPr>
        <p:grpSpPr>
          <a:xfrm>
            <a:off x="1704536" y="5934054"/>
            <a:ext cx="693499" cy="693750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247" name="同心圆 246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1856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 kern="0">
                <a:solidFill>
                  <a:sysClr val="windowText" lastClr="000000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248" name="椭圆 247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1856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 kern="0">
                <a:solidFill>
                  <a:sysClr val="windowText" lastClr="000000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</p:grpSp>
      <p:grpSp>
        <p:nvGrpSpPr>
          <p:cNvPr id="249" name="组合 248"/>
          <p:cNvGrpSpPr/>
          <p:nvPr/>
        </p:nvGrpSpPr>
        <p:grpSpPr>
          <a:xfrm>
            <a:off x="392324" y="6354304"/>
            <a:ext cx="422448" cy="422600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250" name="同心圆 249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1856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 kern="0">
                <a:solidFill>
                  <a:sysClr val="windowText" lastClr="000000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251" name="椭圆 250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1856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 kern="0">
                <a:solidFill>
                  <a:sysClr val="windowText" lastClr="000000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</p:grpSp>
      <p:grpSp>
        <p:nvGrpSpPr>
          <p:cNvPr id="252" name="组合 251"/>
          <p:cNvGrpSpPr/>
          <p:nvPr/>
        </p:nvGrpSpPr>
        <p:grpSpPr>
          <a:xfrm>
            <a:off x="160401" y="6109837"/>
            <a:ext cx="211223" cy="211300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253" name="同心圆 252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1856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 kern="0">
                <a:solidFill>
                  <a:sysClr val="windowText" lastClr="000000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254" name="椭圆 253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1856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 kern="0">
                <a:solidFill>
                  <a:sysClr val="windowText" lastClr="000000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>
        <p:blinds dir="vert"/>
      </p:transition>
    </mc:Choice>
    <mc:Fallback xmlns="">
      <p:transition spd="slow" advClick="0">
        <p:blinds dir="vert"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accel="35000" fill="hold" nodeType="withEffect" p14:presetBounceEnd="5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5000">
                                          <p:cBhvr additive="base">
                                            <p:cTn id="7" dur="2000" fill="hold"/>
                                            <p:tgtEl>
                                              <p:spTgt spid="2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5000">
                                          <p:cBhvr additive="base">
                                            <p:cTn id="8" dur="2000" fill="hold"/>
                                            <p:tgtEl>
                                              <p:spTgt spid="2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" accel="35000" fill="hold" nodeType="withEffect" p14:presetBounceEnd="5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5000">
                                          <p:cBhvr additive="base">
                                            <p:cTn id="11" dur="2000" fill="hold"/>
                                            <p:tgtEl>
                                              <p:spTgt spid="2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5000">
                                          <p:cBhvr additive="base">
                                            <p:cTn id="12" dur="2000" fill="hold"/>
                                            <p:tgtEl>
                                              <p:spTgt spid="2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14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6" dur="500"/>
                                            <p:tgtEl>
                                              <p:spTgt spid="2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7" dur="500"/>
                                            <p:tgtEl>
                                              <p:spTgt spid="2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56" presetClass="entr" presetSubtype="0" fill="hold" grpId="0" nodeType="withEffect">
                                      <p:stCondLst>
                                        <p:cond delay="100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20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21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22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23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8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24" presetID="22" presetClass="entr" presetSubtype="8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6" dur="500"/>
                                            <p:tgtEl>
                                              <p:spTgt spid="2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2200"/>
                                </p:stCondLst>
                                <p:childTnLst>
                                  <p:par>
                                    <p:cTn id="28" presetID="31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0" dur="1000" fill="hold"/>
                                            <p:tgtEl>
                                              <p:spTgt spid="8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1" dur="1000" fill="hold"/>
                                            <p:tgtEl>
                                              <p:spTgt spid="8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2" dur="1000" fill="hold"/>
                                            <p:tgtEl>
                                              <p:spTgt spid="87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3" dur="1000"/>
                                            <p:tgtEl>
                                              <p:spTgt spid="8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4" fill="hold">
                                <p:stCondLst>
                                  <p:cond delay="3200"/>
                                </p:stCondLst>
                                <p:childTnLst>
                                  <p:par>
                                    <p:cTn id="35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7" dur="500"/>
                                            <p:tgtEl>
                                              <p:spTgt spid="1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0" dur="700"/>
                                            <p:tgtEl>
                                              <p:spTgt spid="1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1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3" dur="700"/>
                                            <p:tgtEl>
                                              <p:spTgt spid="1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4" presetID="31" presetClass="entr" presetSubtype="0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6" dur="1000" fill="hold"/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7" dur="1000" fill="hold"/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8" dur="1000" fill="hold"/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9" dur="1000"/>
                                            <p:tgtEl>
                                              <p:spTgt spid="9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0" fill="hold">
                                <p:stCondLst>
                                  <p:cond delay="3700"/>
                                </p:stCondLst>
                                <p:childTnLst>
                                  <p:par>
                                    <p:cTn id="51" presetID="10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3" dur="500"/>
                                            <p:tgtEl>
                                              <p:spTgt spid="1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4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6" dur="700"/>
                                            <p:tgtEl>
                                              <p:spTgt spid="1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7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9" dur="700"/>
                                            <p:tgtEl>
                                              <p:spTgt spid="1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0" presetID="31" presetClass="entr" presetSubtype="0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2" dur="1000" fill="hold"/>
                                            <p:tgtEl>
                                              <p:spTgt spid="10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3" dur="1000" fill="hold"/>
                                            <p:tgtEl>
                                              <p:spTgt spid="10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4" dur="1000" fill="hold"/>
                                            <p:tgtEl>
                                              <p:spTgt spid="100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5" dur="1000"/>
                                            <p:tgtEl>
                                              <p:spTgt spid="10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6" fill="hold">
                                <p:stCondLst>
                                  <p:cond delay="4200"/>
                                </p:stCondLst>
                                <p:childTnLst>
                                  <p:par>
                                    <p:cTn id="67" presetID="10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9" dur="500"/>
                                            <p:tgtEl>
                                              <p:spTgt spid="1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0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2" dur="700"/>
                                            <p:tgtEl>
                                              <p:spTgt spid="1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3" presetID="31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5" dur="1000" fill="hold"/>
                                            <p:tgtEl>
                                              <p:spTgt spid="10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6" dur="1000" fill="hold"/>
                                            <p:tgtEl>
                                              <p:spTgt spid="10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7" dur="1000" fill="hold"/>
                                            <p:tgtEl>
                                              <p:spTgt spid="106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8" dur="1000"/>
                                            <p:tgtEl>
                                              <p:spTgt spid="10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9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81" dur="700"/>
                                            <p:tgtEl>
                                              <p:spTgt spid="1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2" fill="hold">
                                <p:stCondLst>
                                  <p:cond delay="4700"/>
                                </p:stCondLst>
                                <p:childTnLst>
                                  <p:par>
                                    <p:cTn id="83" presetID="10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85" dur="500"/>
                                            <p:tgtEl>
                                              <p:spTgt spid="1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6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88" dur="700"/>
                                            <p:tgtEl>
                                              <p:spTgt spid="1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9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91" dur="700"/>
                                            <p:tgtEl>
                                              <p:spTgt spid="1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2" fill="hold">
                                <p:stCondLst>
                                  <p:cond delay="5200"/>
                                </p:stCondLst>
                                <p:childTnLst>
                                  <p:par>
                                    <p:cTn id="93" presetID="23" presetClass="entr" presetSubtype="52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5" dur="500" fill="hold"/>
                                            <p:tgtEl>
                                              <p:spTgt spid="13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6" dur="500" fill="hold"/>
                                            <p:tgtEl>
                                              <p:spTgt spid="13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7" dur="500" fill="hold"/>
                                            <p:tgtEl>
                                              <p:spTgt spid="1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8" dur="500" fill="hold"/>
                                            <p:tgtEl>
                                              <p:spTgt spid="1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9" presetID="23" presetClass="entr" presetSubtype="528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0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1" dur="500" fill="hold"/>
                                            <p:tgtEl>
                                              <p:spTgt spid="13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2" dur="500" fill="hold"/>
                                            <p:tgtEl>
                                              <p:spTgt spid="13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3" dur="500" fill="hold"/>
                                            <p:tgtEl>
                                              <p:spTgt spid="13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4" dur="500" fill="hold"/>
                                            <p:tgtEl>
                                              <p:spTgt spid="13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5" presetID="23" presetClass="entr" presetSubtype="528" fill="hold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10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7" dur="500" fill="hold"/>
                                            <p:tgtEl>
                                              <p:spTgt spid="14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8" dur="500" fill="hold"/>
                                            <p:tgtEl>
                                              <p:spTgt spid="14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9" dur="500" fill="hold"/>
                                            <p:tgtEl>
                                              <p:spTgt spid="14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0" dur="500" fill="hold"/>
                                            <p:tgtEl>
                                              <p:spTgt spid="14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1" presetID="23" presetClass="entr" presetSubtype="528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3" dur="500" fill="hold"/>
                                            <p:tgtEl>
                                              <p:spTgt spid="22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4" dur="500" fill="hold"/>
                                            <p:tgtEl>
                                              <p:spTgt spid="22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5" dur="500" fill="hold"/>
                                            <p:tgtEl>
                                              <p:spTgt spid="2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6" dur="500" fill="hold"/>
                                            <p:tgtEl>
                                              <p:spTgt spid="2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7" presetID="23" presetClass="entr" presetSubtype="528" fill="hold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9" dur="500" fill="hold"/>
                                            <p:tgtEl>
                                              <p:spTgt spid="22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0" dur="500" fill="hold"/>
                                            <p:tgtEl>
                                              <p:spTgt spid="22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1" dur="500" fill="hold"/>
                                            <p:tgtEl>
                                              <p:spTgt spid="2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2" dur="500" fill="hold"/>
                                            <p:tgtEl>
                                              <p:spTgt spid="2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23" presetID="23" presetClass="entr" presetSubtype="528" fill="hold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1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5" dur="500" fill="hold"/>
                                            <p:tgtEl>
                                              <p:spTgt spid="23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6" dur="500" fill="hold"/>
                                            <p:tgtEl>
                                              <p:spTgt spid="23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7" dur="500" fill="hold"/>
                                            <p:tgtEl>
                                              <p:spTgt spid="2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8" dur="500" fill="hold"/>
                                            <p:tgtEl>
                                              <p:spTgt spid="2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29" presetID="23" presetClass="entr" presetSubtype="528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1" dur="500" fill="hold"/>
                                            <p:tgtEl>
                                              <p:spTgt spid="23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2" dur="500" fill="hold"/>
                                            <p:tgtEl>
                                              <p:spTgt spid="23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3" dur="500" fill="hold"/>
                                            <p:tgtEl>
                                              <p:spTgt spid="2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4" dur="500" fill="hold"/>
                                            <p:tgtEl>
                                              <p:spTgt spid="2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5" presetID="23" presetClass="entr" presetSubtype="528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7" dur="500" fill="hold"/>
                                            <p:tgtEl>
                                              <p:spTgt spid="23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8" dur="500" fill="hold"/>
                                            <p:tgtEl>
                                              <p:spTgt spid="23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9" dur="500" fill="hold"/>
                                            <p:tgtEl>
                                              <p:spTgt spid="2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0" dur="500" fill="hold"/>
                                            <p:tgtEl>
                                              <p:spTgt spid="2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41" presetID="23" presetClass="entr" presetSubtype="528" fill="hold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1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3" dur="500" fill="hold"/>
                                            <p:tgtEl>
                                              <p:spTgt spid="24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4" dur="500" fill="hold"/>
                                            <p:tgtEl>
                                              <p:spTgt spid="24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5" dur="500" fill="hold"/>
                                            <p:tgtEl>
                                              <p:spTgt spid="2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6" dur="500" fill="hold"/>
                                            <p:tgtEl>
                                              <p:spTgt spid="24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47" presetID="23" presetClass="entr" presetSubtype="528" fill="hold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1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9" dur="500" fill="hold"/>
                                            <p:tgtEl>
                                              <p:spTgt spid="24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0" dur="500" fill="hold"/>
                                            <p:tgtEl>
                                              <p:spTgt spid="24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1" dur="500" fill="hold"/>
                                            <p:tgtEl>
                                              <p:spTgt spid="2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2" dur="500" fill="hold"/>
                                            <p:tgtEl>
                                              <p:spTgt spid="24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53" presetID="23" presetClass="entr" presetSubtype="528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55" dur="500" fill="hold"/>
                                            <p:tgtEl>
                                              <p:spTgt spid="24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6" dur="500" fill="hold"/>
                                            <p:tgtEl>
                                              <p:spTgt spid="24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7" dur="500" fill="hold"/>
                                            <p:tgtEl>
                                              <p:spTgt spid="2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8" dur="500" fill="hold"/>
                                            <p:tgtEl>
                                              <p:spTgt spid="24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59" presetID="23" presetClass="entr" presetSubtype="528" fill="hold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1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61" dur="500" fill="hold"/>
                                            <p:tgtEl>
                                              <p:spTgt spid="24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2" dur="500" fill="hold"/>
                                            <p:tgtEl>
                                              <p:spTgt spid="24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3" dur="500" fill="hold"/>
                                            <p:tgtEl>
                                              <p:spTgt spid="24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4" dur="500" fill="hold"/>
                                            <p:tgtEl>
                                              <p:spTgt spid="24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65" presetID="23" presetClass="entr" presetSubtype="528" fill="hold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1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67" dur="500" fill="hold"/>
                                            <p:tgtEl>
                                              <p:spTgt spid="25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8" dur="500" fill="hold"/>
                                            <p:tgtEl>
                                              <p:spTgt spid="25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9" dur="500" fill="hold"/>
                                            <p:tgtEl>
                                              <p:spTgt spid="25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0" dur="500" fill="hold"/>
                                            <p:tgtEl>
                                              <p:spTgt spid="25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1" presetID="26" presetClass="emph" presetSubtype="0" repeatCount="3000" fill="hold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172" dur="500" tmFilter="0, 0; .2, .5; .8, .5; 1, 0"/>
                                            <p:tgtEl>
                                              <p:spTgt spid="132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173" dur="250" autoRev="1" fill="hold"/>
                                            <p:tgtEl>
                                              <p:spTgt spid="132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74" presetID="26" presetClass="emph" presetSubtype="0" repeatCount="3000" fill="hold" nodeType="withEffect">
                                      <p:stCondLst>
                                        <p:cond delay="71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175" dur="500" tmFilter="0, 0; .2, .5; .8, .5; 1, 0"/>
                                            <p:tgtEl>
                                              <p:spTgt spid="237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176" dur="250" autoRev="1" fill="hold"/>
                                            <p:tgtEl>
                                              <p:spTgt spid="237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77" presetID="26" presetClass="emph" presetSubtype="0" repeatCount="3000" fill="hold" nodeType="withEffect">
                                      <p:stCondLst>
                                        <p:cond delay="41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178" dur="500" tmFilter="0, 0; .2, .5; .8, .5; 1, 0"/>
                                            <p:tgtEl>
                                              <p:spTgt spid="243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179" dur="250" autoRev="1" fill="hold"/>
                                            <p:tgtEl>
                                              <p:spTgt spid="243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80" presetID="26" presetClass="emph" presetSubtype="0" repeatCount="3000" fill="hold" nodeType="withEffect">
                                      <p:stCondLst>
                                        <p:cond delay="81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181" dur="500" tmFilter="0, 0; .2, .5; .8, .5; 1, 0"/>
                                            <p:tgtEl>
                                              <p:spTgt spid="246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182" dur="250" autoRev="1" fill="hold"/>
                                            <p:tgtEl>
                                              <p:spTgt spid="246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14" grpId="0" animBg="1"/>
          <p:bldP spid="218" grpId="0"/>
          <p:bldP spid="219" grpId="0"/>
          <p:bldP spid="112" grpId="0" animBg="1"/>
          <p:bldP spid="124" grpId="0"/>
          <p:bldP spid="125" grpId="0"/>
          <p:bldP spid="126" grpId="0"/>
          <p:bldP spid="127" grpId="0"/>
          <p:bldP spid="128" grpId="0"/>
          <p:bldP spid="129" grpId="0"/>
          <p:bldP spid="130" grpId="0"/>
          <p:bldP spid="131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accel="35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2000" fill="hold"/>
                                            <p:tgtEl>
                                              <p:spTgt spid="2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2000" fill="hold"/>
                                            <p:tgtEl>
                                              <p:spTgt spid="2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" accel="35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2000" fill="hold"/>
                                            <p:tgtEl>
                                              <p:spTgt spid="2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2000" fill="hold"/>
                                            <p:tgtEl>
                                              <p:spTgt spid="2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14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6" dur="500"/>
                                            <p:tgtEl>
                                              <p:spTgt spid="2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7" dur="500"/>
                                            <p:tgtEl>
                                              <p:spTgt spid="2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56" presetClass="entr" presetSubtype="0" fill="hold" grpId="0" nodeType="withEffect">
                                      <p:stCondLst>
                                        <p:cond delay="100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20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21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22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23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8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24" presetID="22" presetClass="entr" presetSubtype="8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6" dur="500"/>
                                            <p:tgtEl>
                                              <p:spTgt spid="2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2200"/>
                                </p:stCondLst>
                                <p:childTnLst>
                                  <p:par>
                                    <p:cTn id="28" presetID="31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0" dur="1000" fill="hold"/>
                                            <p:tgtEl>
                                              <p:spTgt spid="8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1" dur="1000" fill="hold"/>
                                            <p:tgtEl>
                                              <p:spTgt spid="8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2" dur="1000" fill="hold"/>
                                            <p:tgtEl>
                                              <p:spTgt spid="87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3" dur="1000"/>
                                            <p:tgtEl>
                                              <p:spTgt spid="8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4" fill="hold">
                                <p:stCondLst>
                                  <p:cond delay="3200"/>
                                </p:stCondLst>
                                <p:childTnLst>
                                  <p:par>
                                    <p:cTn id="35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7" dur="500"/>
                                            <p:tgtEl>
                                              <p:spTgt spid="1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0" dur="700"/>
                                            <p:tgtEl>
                                              <p:spTgt spid="1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1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3" dur="700"/>
                                            <p:tgtEl>
                                              <p:spTgt spid="1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4" presetID="31" presetClass="entr" presetSubtype="0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6" dur="1000" fill="hold"/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7" dur="1000" fill="hold"/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8" dur="1000" fill="hold"/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9" dur="1000"/>
                                            <p:tgtEl>
                                              <p:spTgt spid="9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0" fill="hold">
                                <p:stCondLst>
                                  <p:cond delay="3700"/>
                                </p:stCondLst>
                                <p:childTnLst>
                                  <p:par>
                                    <p:cTn id="51" presetID="10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3" dur="500"/>
                                            <p:tgtEl>
                                              <p:spTgt spid="1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4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6" dur="700"/>
                                            <p:tgtEl>
                                              <p:spTgt spid="1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7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9" dur="700"/>
                                            <p:tgtEl>
                                              <p:spTgt spid="1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0" presetID="31" presetClass="entr" presetSubtype="0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2" dur="1000" fill="hold"/>
                                            <p:tgtEl>
                                              <p:spTgt spid="10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3" dur="1000" fill="hold"/>
                                            <p:tgtEl>
                                              <p:spTgt spid="10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4" dur="1000" fill="hold"/>
                                            <p:tgtEl>
                                              <p:spTgt spid="100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5" dur="1000"/>
                                            <p:tgtEl>
                                              <p:spTgt spid="10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6" fill="hold">
                                <p:stCondLst>
                                  <p:cond delay="4200"/>
                                </p:stCondLst>
                                <p:childTnLst>
                                  <p:par>
                                    <p:cTn id="67" presetID="10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9" dur="500"/>
                                            <p:tgtEl>
                                              <p:spTgt spid="1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0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2" dur="700"/>
                                            <p:tgtEl>
                                              <p:spTgt spid="1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3" presetID="31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5" dur="1000" fill="hold"/>
                                            <p:tgtEl>
                                              <p:spTgt spid="10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6" dur="1000" fill="hold"/>
                                            <p:tgtEl>
                                              <p:spTgt spid="10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7" dur="1000" fill="hold"/>
                                            <p:tgtEl>
                                              <p:spTgt spid="106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8" dur="1000"/>
                                            <p:tgtEl>
                                              <p:spTgt spid="10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9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81" dur="700"/>
                                            <p:tgtEl>
                                              <p:spTgt spid="1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2" fill="hold">
                                <p:stCondLst>
                                  <p:cond delay="4700"/>
                                </p:stCondLst>
                                <p:childTnLst>
                                  <p:par>
                                    <p:cTn id="83" presetID="10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85" dur="500"/>
                                            <p:tgtEl>
                                              <p:spTgt spid="1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6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88" dur="700"/>
                                            <p:tgtEl>
                                              <p:spTgt spid="1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9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91" dur="700"/>
                                            <p:tgtEl>
                                              <p:spTgt spid="1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2" fill="hold">
                                <p:stCondLst>
                                  <p:cond delay="5200"/>
                                </p:stCondLst>
                                <p:childTnLst>
                                  <p:par>
                                    <p:cTn id="93" presetID="23" presetClass="entr" presetSubtype="52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5" dur="500" fill="hold"/>
                                            <p:tgtEl>
                                              <p:spTgt spid="13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6" dur="500" fill="hold"/>
                                            <p:tgtEl>
                                              <p:spTgt spid="13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7" dur="500" fill="hold"/>
                                            <p:tgtEl>
                                              <p:spTgt spid="1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8" dur="500" fill="hold"/>
                                            <p:tgtEl>
                                              <p:spTgt spid="1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9" presetID="23" presetClass="entr" presetSubtype="528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0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1" dur="500" fill="hold"/>
                                            <p:tgtEl>
                                              <p:spTgt spid="13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2" dur="500" fill="hold"/>
                                            <p:tgtEl>
                                              <p:spTgt spid="13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3" dur="500" fill="hold"/>
                                            <p:tgtEl>
                                              <p:spTgt spid="13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4" dur="500" fill="hold"/>
                                            <p:tgtEl>
                                              <p:spTgt spid="13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5" presetID="23" presetClass="entr" presetSubtype="528" fill="hold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10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7" dur="500" fill="hold"/>
                                            <p:tgtEl>
                                              <p:spTgt spid="14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8" dur="500" fill="hold"/>
                                            <p:tgtEl>
                                              <p:spTgt spid="14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9" dur="500" fill="hold"/>
                                            <p:tgtEl>
                                              <p:spTgt spid="14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0" dur="500" fill="hold"/>
                                            <p:tgtEl>
                                              <p:spTgt spid="14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1" presetID="23" presetClass="entr" presetSubtype="528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3" dur="500" fill="hold"/>
                                            <p:tgtEl>
                                              <p:spTgt spid="22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4" dur="500" fill="hold"/>
                                            <p:tgtEl>
                                              <p:spTgt spid="22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5" dur="500" fill="hold"/>
                                            <p:tgtEl>
                                              <p:spTgt spid="2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6" dur="500" fill="hold"/>
                                            <p:tgtEl>
                                              <p:spTgt spid="2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7" presetID="23" presetClass="entr" presetSubtype="528" fill="hold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9" dur="500" fill="hold"/>
                                            <p:tgtEl>
                                              <p:spTgt spid="22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0" dur="500" fill="hold"/>
                                            <p:tgtEl>
                                              <p:spTgt spid="22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1" dur="500" fill="hold"/>
                                            <p:tgtEl>
                                              <p:spTgt spid="2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2" dur="500" fill="hold"/>
                                            <p:tgtEl>
                                              <p:spTgt spid="2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23" presetID="23" presetClass="entr" presetSubtype="528" fill="hold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1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5" dur="500" fill="hold"/>
                                            <p:tgtEl>
                                              <p:spTgt spid="23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6" dur="500" fill="hold"/>
                                            <p:tgtEl>
                                              <p:spTgt spid="23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7" dur="500" fill="hold"/>
                                            <p:tgtEl>
                                              <p:spTgt spid="2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8" dur="500" fill="hold"/>
                                            <p:tgtEl>
                                              <p:spTgt spid="2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29" presetID="23" presetClass="entr" presetSubtype="528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1" dur="500" fill="hold"/>
                                            <p:tgtEl>
                                              <p:spTgt spid="23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2" dur="500" fill="hold"/>
                                            <p:tgtEl>
                                              <p:spTgt spid="23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3" dur="500" fill="hold"/>
                                            <p:tgtEl>
                                              <p:spTgt spid="2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4" dur="500" fill="hold"/>
                                            <p:tgtEl>
                                              <p:spTgt spid="2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5" presetID="23" presetClass="entr" presetSubtype="528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7" dur="500" fill="hold"/>
                                            <p:tgtEl>
                                              <p:spTgt spid="23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8" dur="500" fill="hold"/>
                                            <p:tgtEl>
                                              <p:spTgt spid="23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9" dur="500" fill="hold"/>
                                            <p:tgtEl>
                                              <p:spTgt spid="2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0" dur="500" fill="hold"/>
                                            <p:tgtEl>
                                              <p:spTgt spid="2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41" presetID="23" presetClass="entr" presetSubtype="528" fill="hold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1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3" dur="500" fill="hold"/>
                                            <p:tgtEl>
                                              <p:spTgt spid="24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4" dur="500" fill="hold"/>
                                            <p:tgtEl>
                                              <p:spTgt spid="24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5" dur="500" fill="hold"/>
                                            <p:tgtEl>
                                              <p:spTgt spid="2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6" dur="500" fill="hold"/>
                                            <p:tgtEl>
                                              <p:spTgt spid="24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47" presetID="23" presetClass="entr" presetSubtype="528" fill="hold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1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9" dur="500" fill="hold"/>
                                            <p:tgtEl>
                                              <p:spTgt spid="24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0" dur="500" fill="hold"/>
                                            <p:tgtEl>
                                              <p:spTgt spid="24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1" dur="500" fill="hold"/>
                                            <p:tgtEl>
                                              <p:spTgt spid="2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2" dur="500" fill="hold"/>
                                            <p:tgtEl>
                                              <p:spTgt spid="24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53" presetID="23" presetClass="entr" presetSubtype="528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55" dur="500" fill="hold"/>
                                            <p:tgtEl>
                                              <p:spTgt spid="24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6" dur="500" fill="hold"/>
                                            <p:tgtEl>
                                              <p:spTgt spid="24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7" dur="500" fill="hold"/>
                                            <p:tgtEl>
                                              <p:spTgt spid="2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8" dur="500" fill="hold"/>
                                            <p:tgtEl>
                                              <p:spTgt spid="24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59" presetID="23" presetClass="entr" presetSubtype="528" fill="hold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1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61" dur="500" fill="hold"/>
                                            <p:tgtEl>
                                              <p:spTgt spid="24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2" dur="500" fill="hold"/>
                                            <p:tgtEl>
                                              <p:spTgt spid="24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3" dur="500" fill="hold"/>
                                            <p:tgtEl>
                                              <p:spTgt spid="24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4" dur="500" fill="hold"/>
                                            <p:tgtEl>
                                              <p:spTgt spid="24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65" presetID="23" presetClass="entr" presetSubtype="528" fill="hold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1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67" dur="500" fill="hold"/>
                                            <p:tgtEl>
                                              <p:spTgt spid="25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8" dur="500" fill="hold"/>
                                            <p:tgtEl>
                                              <p:spTgt spid="25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9" dur="500" fill="hold"/>
                                            <p:tgtEl>
                                              <p:spTgt spid="25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0" dur="500" fill="hold"/>
                                            <p:tgtEl>
                                              <p:spTgt spid="25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1" presetID="26" presetClass="emph" presetSubtype="0" repeatCount="3000" fill="hold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172" dur="500" tmFilter="0, 0; .2, .5; .8, .5; 1, 0"/>
                                            <p:tgtEl>
                                              <p:spTgt spid="132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173" dur="250" autoRev="1" fill="hold"/>
                                            <p:tgtEl>
                                              <p:spTgt spid="132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74" presetID="26" presetClass="emph" presetSubtype="0" repeatCount="3000" fill="hold" nodeType="withEffect">
                                      <p:stCondLst>
                                        <p:cond delay="71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175" dur="500" tmFilter="0, 0; .2, .5; .8, .5; 1, 0"/>
                                            <p:tgtEl>
                                              <p:spTgt spid="237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176" dur="250" autoRev="1" fill="hold"/>
                                            <p:tgtEl>
                                              <p:spTgt spid="237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77" presetID="26" presetClass="emph" presetSubtype="0" repeatCount="3000" fill="hold" nodeType="withEffect">
                                      <p:stCondLst>
                                        <p:cond delay="41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178" dur="500" tmFilter="0, 0; .2, .5; .8, .5; 1, 0"/>
                                            <p:tgtEl>
                                              <p:spTgt spid="243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179" dur="250" autoRev="1" fill="hold"/>
                                            <p:tgtEl>
                                              <p:spTgt spid="243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80" presetID="26" presetClass="emph" presetSubtype="0" repeatCount="3000" fill="hold" nodeType="withEffect">
                                      <p:stCondLst>
                                        <p:cond delay="81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181" dur="500" tmFilter="0, 0; .2, .5; .8, .5; 1, 0"/>
                                            <p:tgtEl>
                                              <p:spTgt spid="246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182" dur="250" autoRev="1" fill="hold"/>
                                            <p:tgtEl>
                                              <p:spTgt spid="246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14" grpId="0" animBg="1"/>
          <p:bldP spid="218" grpId="0"/>
          <p:bldP spid="219" grpId="0"/>
          <p:bldP spid="112" grpId="0" animBg="1"/>
          <p:bldP spid="124" grpId="0"/>
          <p:bldP spid="125" grpId="0"/>
          <p:bldP spid="126" grpId="0"/>
          <p:bldP spid="127" grpId="0"/>
          <p:bldP spid="128" grpId="0"/>
          <p:bldP spid="129" grpId="0"/>
          <p:bldP spid="130" grpId="0"/>
          <p:bldP spid="131" grpId="0"/>
        </p:bldLst>
      </p:timing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TextBox 48"/>
          <p:cNvSpPr txBox="1"/>
          <p:nvPr/>
        </p:nvSpPr>
        <p:spPr>
          <a:xfrm>
            <a:off x="2188629" y="7892388"/>
            <a:ext cx="856239" cy="358871"/>
          </a:xfrm>
          <a:prstGeom prst="rect">
            <a:avLst/>
          </a:prstGeom>
          <a:noFill/>
        </p:spPr>
        <p:txBody>
          <a:bodyPr wrap="none" lIns="81079" tIns="40540" rIns="81079" bIns="40540" rtlCol="0">
            <a:spAutoFit/>
          </a:bodyPr>
          <a:lstStyle/>
          <a:p>
            <a:r>
              <a:rPr lang="zh-CN" altLang="en-US" dirty="0" smtClean="0"/>
              <a:t>延迟符</a:t>
            </a:r>
            <a:endParaRPr lang="zh-CN" altLang="en-US" dirty="0"/>
          </a:p>
        </p:txBody>
      </p:sp>
      <p:sp>
        <p:nvSpPr>
          <p:cNvPr id="98" name="Rectangle 4"/>
          <p:cNvSpPr txBox="1">
            <a:spLocks noChangeArrowheads="1"/>
          </p:cNvSpPr>
          <p:nvPr/>
        </p:nvSpPr>
        <p:spPr bwMode="auto">
          <a:xfrm>
            <a:off x="5519142" y="2637706"/>
            <a:ext cx="5472608" cy="5079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05" tIns="45702" rIns="91405" bIns="45702" numCol="1" anchor="ctr" anchorCtr="0" compatLnSpc="1"/>
          <a:lstStyle>
            <a:lvl1pPr marL="0" indent="0" algn="ctr">
              <a:buFontTx/>
              <a:buNone/>
              <a:defRPr sz="2000" b="1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000">
                <a:latin typeface="+mn-lt"/>
                <a:ea typeface="仿宋_GB2312" pitchFamily="49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latin typeface="+mn-lt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latin typeface="+mn-lt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latin typeface="+mn-lt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9pPr>
          </a:lstStyle>
          <a:p>
            <a:pPr algn="l" defTabSz="1218565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8000" kern="0" dirty="0" smtClean="0">
                <a:solidFill>
                  <a:schemeClr val="accent6"/>
                </a:solidFill>
                <a:latin typeface="Arial" panose="020B0604020202020204"/>
                <a:ea typeface="微软雅黑" panose="020B0503020204020204" pitchFamily="34" charset="-122"/>
              </a:rPr>
              <a:t>教学分析</a:t>
            </a:r>
            <a:endParaRPr lang="zh-CN" altLang="en-US" sz="8000" kern="0" dirty="0">
              <a:solidFill>
                <a:schemeClr val="accent6"/>
              </a:solidFill>
              <a:latin typeface="Arial" panose="020B0604020202020204"/>
              <a:ea typeface="微软雅黑" panose="020B0503020204020204" pitchFamily="34" charset="-122"/>
            </a:endParaRPr>
          </a:p>
        </p:txBody>
      </p:sp>
      <p:sp>
        <p:nvSpPr>
          <p:cNvPr id="99" name="Rectangle 4"/>
          <p:cNvSpPr txBox="1">
            <a:spLocks noChangeArrowheads="1"/>
          </p:cNvSpPr>
          <p:nvPr/>
        </p:nvSpPr>
        <p:spPr bwMode="auto">
          <a:xfrm>
            <a:off x="5591150" y="3604394"/>
            <a:ext cx="4059312" cy="5079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05" tIns="45702" rIns="91405" bIns="45702" numCol="1" anchor="ctr" anchorCtr="0" compatLnSpc="1"/>
          <a:lstStyle>
            <a:lvl1pPr marL="0" indent="0" algn="ctr">
              <a:buFontTx/>
              <a:buNone/>
              <a:defRPr sz="2000" b="1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000">
                <a:latin typeface="+mn-lt"/>
                <a:ea typeface="仿宋_GB2312" pitchFamily="49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latin typeface="+mn-lt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latin typeface="+mn-lt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latin typeface="+mn-lt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9pPr>
          </a:lstStyle>
          <a:p>
            <a:pPr algn="l" defTabSz="1218565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3200" b="0" kern="0" dirty="0" smtClean="0">
                <a:solidFill>
                  <a:schemeClr val="tx1"/>
                </a:solidFill>
                <a:latin typeface="Arial" panose="020B0604020202020204"/>
                <a:ea typeface="微软雅黑" panose="020B0503020204020204" pitchFamily="34" charset="-122"/>
              </a:rPr>
              <a:t>Teaching </a:t>
            </a:r>
            <a:r>
              <a:rPr lang="en-US" altLang="zh-CN" sz="3200" b="0" kern="0" dirty="0" err="1" smtClean="0">
                <a:solidFill>
                  <a:schemeClr val="tx1"/>
                </a:solidFill>
                <a:latin typeface="Arial" panose="020B0604020202020204"/>
                <a:ea typeface="微软雅黑" panose="020B0503020204020204" pitchFamily="34" charset="-122"/>
              </a:rPr>
              <a:t>Anlysis</a:t>
            </a:r>
            <a:endParaRPr lang="zh-CN" altLang="en-US" sz="3200" b="0" kern="0" dirty="0">
              <a:solidFill>
                <a:schemeClr val="tx1"/>
              </a:solidFill>
              <a:latin typeface="Arial" panose="020B0604020202020204"/>
              <a:ea typeface="微软雅黑" panose="020B0503020204020204" pitchFamily="34" charset="-122"/>
            </a:endParaRPr>
          </a:p>
        </p:txBody>
      </p:sp>
      <p:pic>
        <p:nvPicPr>
          <p:cNvPr id="100" name="Picture 2" descr="C:\Users\Administrator\Desktop\微立体创业计划\001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-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0670" y="1777816"/>
            <a:ext cx="2952903" cy="2953569"/>
          </a:xfrm>
          <a:prstGeom prst="rect">
            <a:avLst/>
          </a:prstGeom>
          <a:noFill/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1" name="Picture 3" descr="C:\Users\Administrator\Desktop\微立体创业计划\002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7760" y="1401516"/>
            <a:ext cx="3348111" cy="3348867"/>
          </a:xfrm>
          <a:prstGeom prst="rect">
            <a:avLst/>
          </a:prstGeom>
          <a:noFill/>
          <a:effectLst>
            <a:outerShdw blurRad="292100" dist="177800" dir="2460000" sx="99000" sy="99000" algn="l" rotWithShape="0">
              <a:prstClr val="black">
                <a:alpha val="39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7" name="Freeform 21"/>
          <p:cNvSpPr>
            <a:spLocks noEditPoints="1"/>
          </p:cNvSpPr>
          <p:nvPr/>
        </p:nvSpPr>
        <p:spPr bwMode="auto">
          <a:xfrm>
            <a:off x="2514525" y="2395355"/>
            <a:ext cx="1314580" cy="1361190"/>
          </a:xfrm>
          <a:custGeom>
            <a:avLst/>
            <a:gdLst>
              <a:gd name="T0" fmla="*/ 24 w 60"/>
              <a:gd name="T1" fmla="*/ 7 h 62"/>
              <a:gd name="T2" fmla="*/ 38 w 60"/>
              <a:gd name="T3" fmla="*/ 7 h 62"/>
              <a:gd name="T4" fmla="*/ 47 w 60"/>
              <a:gd name="T5" fmla="*/ 7 h 62"/>
              <a:gd name="T6" fmla="*/ 47 w 60"/>
              <a:gd name="T7" fmla="*/ 18 h 62"/>
              <a:gd name="T8" fmla="*/ 47 w 60"/>
              <a:gd name="T9" fmla="*/ 7 h 62"/>
              <a:gd name="T10" fmla="*/ 20 w 60"/>
              <a:gd name="T11" fmla="*/ 37 h 62"/>
              <a:gd name="T12" fmla="*/ 21 w 60"/>
              <a:gd name="T13" fmla="*/ 58 h 62"/>
              <a:gd name="T14" fmla="*/ 15 w 60"/>
              <a:gd name="T15" fmla="*/ 40 h 62"/>
              <a:gd name="T16" fmla="*/ 12 w 60"/>
              <a:gd name="T17" fmla="*/ 58 h 62"/>
              <a:gd name="T18" fmla="*/ 7 w 60"/>
              <a:gd name="T19" fmla="*/ 37 h 62"/>
              <a:gd name="T20" fmla="*/ 2 w 60"/>
              <a:gd name="T21" fmla="*/ 36 h 62"/>
              <a:gd name="T22" fmla="*/ 7 w 60"/>
              <a:gd name="T23" fmla="*/ 19 h 62"/>
              <a:gd name="T24" fmla="*/ 14 w 60"/>
              <a:gd name="T25" fmla="*/ 24 h 62"/>
              <a:gd name="T26" fmla="*/ 21 w 60"/>
              <a:gd name="T27" fmla="*/ 19 h 62"/>
              <a:gd name="T28" fmla="*/ 29 w 60"/>
              <a:gd name="T29" fmla="*/ 16 h 62"/>
              <a:gd name="T30" fmla="*/ 30 w 60"/>
              <a:gd name="T31" fmla="*/ 19 h 62"/>
              <a:gd name="T32" fmla="*/ 30 w 60"/>
              <a:gd name="T33" fmla="*/ 32 h 62"/>
              <a:gd name="T34" fmla="*/ 31 w 60"/>
              <a:gd name="T35" fmla="*/ 32 h 62"/>
              <a:gd name="T36" fmla="*/ 31 w 60"/>
              <a:gd name="T37" fmla="*/ 32 h 62"/>
              <a:gd name="T38" fmla="*/ 32 w 60"/>
              <a:gd name="T39" fmla="*/ 19 h 62"/>
              <a:gd name="T40" fmla="*/ 32 w 60"/>
              <a:gd name="T41" fmla="*/ 16 h 62"/>
              <a:gd name="T42" fmla="*/ 40 w 60"/>
              <a:gd name="T43" fmla="*/ 19 h 62"/>
              <a:gd name="T44" fmla="*/ 47 w 60"/>
              <a:gd name="T45" fmla="*/ 24 h 62"/>
              <a:gd name="T46" fmla="*/ 54 w 60"/>
              <a:gd name="T47" fmla="*/ 19 h 62"/>
              <a:gd name="T48" fmla="*/ 58 w 60"/>
              <a:gd name="T49" fmla="*/ 35 h 62"/>
              <a:gd name="T50" fmla="*/ 53 w 60"/>
              <a:gd name="T51" fmla="*/ 37 h 62"/>
              <a:gd name="T52" fmla="*/ 54 w 60"/>
              <a:gd name="T53" fmla="*/ 58 h 62"/>
              <a:gd name="T54" fmla="*/ 48 w 60"/>
              <a:gd name="T55" fmla="*/ 40 h 62"/>
              <a:gd name="T56" fmla="*/ 45 w 60"/>
              <a:gd name="T57" fmla="*/ 58 h 62"/>
              <a:gd name="T58" fmla="*/ 40 w 60"/>
              <a:gd name="T59" fmla="*/ 37 h 62"/>
              <a:gd name="T60" fmla="*/ 38 w 60"/>
              <a:gd name="T61" fmla="*/ 38 h 62"/>
              <a:gd name="T62" fmla="*/ 33 w 60"/>
              <a:gd name="T63" fmla="*/ 62 h 62"/>
              <a:gd name="T64" fmla="*/ 29 w 60"/>
              <a:gd name="T65" fmla="*/ 41 h 62"/>
              <a:gd name="T66" fmla="*/ 22 w 60"/>
              <a:gd name="T67" fmla="*/ 62 h 62"/>
              <a:gd name="T68" fmla="*/ 20 w 60"/>
              <a:gd name="T69" fmla="*/ 36 h 62"/>
              <a:gd name="T70" fmla="*/ 9 w 60"/>
              <a:gd name="T71" fmla="*/ 13 h 62"/>
              <a:gd name="T72" fmla="*/ 20 w 60"/>
              <a:gd name="T73" fmla="*/ 13 h 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60" h="62">
                <a:moveTo>
                  <a:pt x="31" y="0"/>
                </a:moveTo>
                <a:cubicBezTo>
                  <a:pt x="27" y="0"/>
                  <a:pt x="24" y="4"/>
                  <a:pt x="24" y="7"/>
                </a:cubicBezTo>
                <a:cubicBezTo>
                  <a:pt x="24" y="11"/>
                  <a:pt x="27" y="14"/>
                  <a:pt x="31" y="14"/>
                </a:cubicBezTo>
                <a:cubicBezTo>
                  <a:pt x="35" y="14"/>
                  <a:pt x="38" y="11"/>
                  <a:pt x="38" y="7"/>
                </a:cubicBezTo>
                <a:cubicBezTo>
                  <a:pt x="38" y="4"/>
                  <a:pt x="35" y="0"/>
                  <a:pt x="31" y="0"/>
                </a:cubicBezTo>
                <a:close/>
                <a:moveTo>
                  <a:pt x="47" y="7"/>
                </a:moveTo>
                <a:cubicBezTo>
                  <a:pt x="44" y="7"/>
                  <a:pt x="41" y="10"/>
                  <a:pt x="41" y="13"/>
                </a:cubicBezTo>
                <a:cubicBezTo>
                  <a:pt x="41" y="16"/>
                  <a:pt x="44" y="18"/>
                  <a:pt x="47" y="18"/>
                </a:cubicBezTo>
                <a:cubicBezTo>
                  <a:pt x="50" y="18"/>
                  <a:pt x="53" y="16"/>
                  <a:pt x="53" y="13"/>
                </a:cubicBezTo>
                <a:cubicBezTo>
                  <a:pt x="53" y="10"/>
                  <a:pt x="50" y="7"/>
                  <a:pt x="47" y="7"/>
                </a:cubicBezTo>
                <a:close/>
                <a:moveTo>
                  <a:pt x="20" y="36"/>
                </a:moveTo>
                <a:cubicBezTo>
                  <a:pt x="20" y="37"/>
                  <a:pt x="20" y="37"/>
                  <a:pt x="20" y="37"/>
                </a:cubicBezTo>
                <a:cubicBezTo>
                  <a:pt x="20" y="37"/>
                  <a:pt x="20" y="37"/>
                  <a:pt x="20" y="37"/>
                </a:cubicBezTo>
                <a:cubicBezTo>
                  <a:pt x="21" y="58"/>
                  <a:pt x="21" y="58"/>
                  <a:pt x="21" y="58"/>
                </a:cubicBezTo>
                <a:cubicBezTo>
                  <a:pt x="16" y="58"/>
                  <a:pt x="16" y="58"/>
                  <a:pt x="16" y="58"/>
                </a:cubicBezTo>
                <a:cubicBezTo>
                  <a:pt x="15" y="40"/>
                  <a:pt x="15" y="40"/>
                  <a:pt x="15" y="40"/>
                </a:cubicBezTo>
                <a:cubicBezTo>
                  <a:pt x="13" y="40"/>
                  <a:pt x="13" y="40"/>
                  <a:pt x="13" y="40"/>
                </a:cubicBezTo>
                <a:cubicBezTo>
                  <a:pt x="12" y="58"/>
                  <a:pt x="12" y="58"/>
                  <a:pt x="12" y="58"/>
                </a:cubicBezTo>
                <a:cubicBezTo>
                  <a:pt x="7" y="58"/>
                  <a:pt x="7" y="58"/>
                  <a:pt x="7" y="58"/>
                </a:cubicBezTo>
                <a:cubicBezTo>
                  <a:pt x="7" y="37"/>
                  <a:pt x="7" y="37"/>
                  <a:pt x="7" y="37"/>
                </a:cubicBezTo>
                <a:cubicBezTo>
                  <a:pt x="7" y="29"/>
                  <a:pt x="7" y="29"/>
                  <a:pt x="7" y="29"/>
                </a:cubicBezTo>
                <a:cubicBezTo>
                  <a:pt x="2" y="36"/>
                  <a:pt x="2" y="36"/>
                  <a:pt x="2" y="36"/>
                </a:cubicBezTo>
                <a:cubicBezTo>
                  <a:pt x="0" y="34"/>
                  <a:pt x="0" y="34"/>
                  <a:pt x="0" y="34"/>
                </a:cubicBezTo>
                <a:cubicBezTo>
                  <a:pt x="7" y="19"/>
                  <a:pt x="7" y="19"/>
                  <a:pt x="7" y="19"/>
                </a:cubicBezTo>
                <a:cubicBezTo>
                  <a:pt x="11" y="19"/>
                  <a:pt x="11" y="19"/>
                  <a:pt x="11" y="19"/>
                </a:cubicBezTo>
                <a:cubicBezTo>
                  <a:pt x="14" y="24"/>
                  <a:pt x="14" y="24"/>
                  <a:pt x="14" y="24"/>
                </a:cubicBezTo>
                <a:cubicBezTo>
                  <a:pt x="18" y="19"/>
                  <a:pt x="18" y="19"/>
                  <a:pt x="18" y="19"/>
                </a:cubicBezTo>
                <a:cubicBezTo>
                  <a:pt x="21" y="19"/>
                  <a:pt x="21" y="19"/>
                  <a:pt x="21" y="19"/>
                </a:cubicBezTo>
                <a:cubicBezTo>
                  <a:pt x="22" y="16"/>
                  <a:pt x="22" y="16"/>
                  <a:pt x="22" y="16"/>
                </a:cubicBezTo>
                <a:cubicBezTo>
                  <a:pt x="29" y="16"/>
                  <a:pt x="29" y="16"/>
                  <a:pt x="29" y="16"/>
                </a:cubicBezTo>
                <a:cubicBezTo>
                  <a:pt x="29" y="17"/>
                  <a:pt x="29" y="17"/>
                  <a:pt x="29" y="17"/>
                </a:cubicBezTo>
                <a:cubicBezTo>
                  <a:pt x="30" y="19"/>
                  <a:pt x="30" y="19"/>
                  <a:pt x="30" y="19"/>
                </a:cubicBezTo>
                <a:cubicBezTo>
                  <a:pt x="28" y="30"/>
                  <a:pt x="28" y="30"/>
                  <a:pt x="28" y="30"/>
                </a:cubicBezTo>
                <a:cubicBezTo>
                  <a:pt x="30" y="32"/>
                  <a:pt x="30" y="32"/>
                  <a:pt x="30" y="32"/>
                </a:cubicBezTo>
                <a:cubicBezTo>
                  <a:pt x="30" y="33"/>
                  <a:pt x="30" y="33"/>
                  <a:pt x="30" y="33"/>
                </a:cubicBezTo>
                <a:cubicBezTo>
                  <a:pt x="31" y="32"/>
                  <a:pt x="31" y="32"/>
                  <a:pt x="31" y="32"/>
                </a:cubicBezTo>
                <a:cubicBezTo>
                  <a:pt x="31" y="33"/>
                  <a:pt x="31" y="33"/>
                  <a:pt x="31" y="33"/>
                </a:cubicBezTo>
                <a:cubicBezTo>
                  <a:pt x="31" y="32"/>
                  <a:pt x="31" y="32"/>
                  <a:pt x="31" y="32"/>
                </a:cubicBezTo>
                <a:cubicBezTo>
                  <a:pt x="33" y="30"/>
                  <a:pt x="33" y="30"/>
                  <a:pt x="33" y="30"/>
                </a:cubicBezTo>
                <a:cubicBezTo>
                  <a:pt x="32" y="19"/>
                  <a:pt x="32" y="19"/>
                  <a:pt x="32" y="19"/>
                </a:cubicBezTo>
                <a:cubicBezTo>
                  <a:pt x="32" y="17"/>
                  <a:pt x="32" y="17"/>
                  <a:pt x="32" y="17"/>
                </a:cubicBezTo>
                <a:cubicBezTo>
                  <a:pt x="32" y="16"/>
                  <a:pt x="32" y="16"/>
                  <a:pt x="32" y="16"/>
                </a:cubicBezTo>
                <a:cubicBezTo>
                  <a:pt x="39" y="16"/>
                  <a:pt x="39" y="16"/>
                  <a:pt x="39" y="16"/>
                </a:cubicBezTo>
                <a:cubicBezTo>
                  <a:pt x="40" y="19"/>
                  <a:pt x="40" y="19"/>
                  <a:pt x="40" y="19"/>
                </a:cubicBezTo>
                <a:cubicBezTo>
                  <a:pt x="44" y="19"/>
                  <a:pt x="44" y="19"/>
                  <a:pt x="44" y="19"/>
                </a:cubicBezTo>
                <a:cubicBezTo>
                  <a:pt x="47" y="24"/>
                  <a:pt x="47" y="24"/>
                  <a:pt x="47" y="24"/>
                </a:cubicBezTo>
                <a:cubicBezTo>
                  <a:pt x="51" y="19"/>
                  <a:pt x="51" y="19"/>
                  <a:pt x="51" y="19"/>
                </a:cubicBezTo>
                <a:cubicBezTo>
                  <a:pt x="54" y="19"/>
                  <a:pt x="54" y="19"/>
                  <a:pt x="54" y="19"/>
                </a:cubicBezTo>
                <a:cubicBezTo>
                  <a:pt x="60" y="33"/>
                  <a:pt x="60" y="33"/>
                  <a:pt x="60" y="33"/>
                </a:cubicBezTo>
                <a:cubicBezTo>
                  <a:pt x="58" y="35"/>
                  <a:pt x="58" y="35"/>
                  <a:pt x="58" y="35"/>
                </a:cubicBezTo>
                <a:cubicBezTo>
                  <a:pt x="54" y="28"/>
                  <a:pt x="54" y="28"/>
                  <a:pt x="54" y="28"/>
                </a:cubicBezTo>
                <a:cubicBezTo>
                  <a:pt x="53" y="37"/>
                  <a:pt x="53" y="37"/>
                  <a:pt x="53" y="37"/>
                </a:cubicBezTo>
                <a:cubicBezTo>
                  <a:pt x="53" y="37"/>
                  <a:pt x="53" y="37"/>
                  <a:pt x="53" y="37"/>
                </a:cubicBezTo>
                <a:cubicBezTo>
                  <a:pt x="54" y="58"/>
                  <a:pt x="54" y="58"/>
                  <a:pt x="54" y="58"/>
                </a:cubicBezTo>
                <a:cubicBezTo>
                  <a:pt x="49" y="58"/>
                  <a:pt x="49" y="58"/>
                  <a:pt x="49" y="58"/>
                </a:cubicBezTo>
                <a:cubicBezTo>
                  <a:pt x="48" y="40"/>
                  <a:pt x="48" y="40"/>
                  <a:pt x="48" y="40"/>
                </a:cubicBezTo>
                <a:cubicBezTo>
                  <a:pt x="46" y="40"/>
                  <a:pt x="46" y="40"/>
                  <a:pt x="46" y="40"/>
                </a:cubicBezTo>
                <a:cubicBezTo>
                  <a:pt x="45" y="58"/>
                  <a:pt x="45" y="58"/>
                  <a:pt x="45" y="58"/>
                </a:cubicBezTo>
                <a:cubicBezTo>
                  <a:pt x="40" y="58"/>
                  <a:pt x="40" y="58"/>
                  <a:pt x="40" y="58"/>
                </a:cubicBezTo>
                <a:cubicBezTo>
                  <a:pt x="40" y="37"/>
                  <a:pt x="40" y="37"/>
                  <a:pt x="40" y="37"/>
                </a:cubicBezTo>
                <a:cubicBezTo>
                  <a:pt x="40" y="36"/>
                  <a:pt x="40" y="36"/>
                  <a:pt x="40" y="36"/>
                </a:cubicBezTo>
                <a:cubicBezTo>
                  <a:pt x="38" y="38"/>
                  <a:pt x="38" y="38"/>
                  <a:pt x="38" y="38"/>
                </a:cubicBezTo>
                <a:cubicBezTo>
                  <a:pt x="39" y="62"/>
                  <a:pt x="39" y="62"/>
                  <a:pt x="39" y="62"/>
                </a:cubicBezTo>
                <a:cubicBezTo>
                  <a:pt x="33" y="62"/>
                  <a:pt x="33" y="62"/>
                  <a:pt x="33" y="62"/>
                </a:cubicBezTo>
                <a:cubicBezTo>
                  <a:pt x="32" y="41"/>
                  <a:pt x="32" y="41"/>
                  <a:pt x="32" y="41"/>
                </a:cubicBezTo>
                <a:cubicBezTo>
                  <a:pt x="29" y="41"/>
                  <a:pt x="29" y="41"/>
                  <a:pt x="29" y="41"/>
                </a:cubicBezTo>
                <a:cubicBezTo>
                  <a:pt x="28" y="62"/>
                  <a:pt x="28" y="62"/>
                  <a:pt x="28" y="62"/>
                </a:cubicBezTo>
                <a:cubicBezTo>
                  <a:pt x="22" y="62"/>
                  <a:pt x="22" y="62"/>
                  <a:pt x="22" y="62"/>
                </a:cubicBezTo>
                <a:cubicBezTo>
                  <a:pt x="23" y="38"/>
                  <a:pt x="23" y="38"/>
                  <a:pt x="23" y="38"/>
                </a:cubicBezTo>
                <a:cubicBezTo>
                  <a:pt x="20" y="36"/>
                  <a:pt x="20" y="36"/>
                  <a:pt x="20" y="36"/>
                </a:cubicBezTo>
                <a:close/>
                <a:moveTo>
                  <a:pt x="14" y="7"/>
                </a:moveTo>
                <a:cubicBezTo>
                  <a:pt x="11" y="7"/>
                  <a:pt x="9" y="10"/>
                  <a:pt x="9" y="13"/>
                </a:cubicBezTo>
                <a:cubicBezTo>
                  <a:pt x="9" y="16"/>
                  <a:pt x="11" y="18"/>
                  <a:pt x="14" y="18"/>
                </a:cubicBezTo>
                <a:cubicBezTo>
                  <a:pt x="17" y="18"/>
                  <a:pt x="20" y="16"/>
                  <a:pt x="20" y="13"/>
                </a:cubicBezTo>
                <a:cubicBezTo>
                  <a:pt x="20" y="10"/>
                  <a:pt x="17" y="7"/>
                  <a:pt x="14" y="7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txBody>
          <a:bodyPr vert="horz" wrap="square" lIns="121890" tIns="60945" rIns="121890" bIns="60945" numCol="1" anchor="t" anchorCtr="0" compatLnSpc="1"/>
          <a:lstStyle/>
          <a:p>
            <a:endParaRPr lang="zh-CN" altLang="en-US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4" name="TextBox 103"/>
          <p:cNvSpPr txBox="1"/>
          <p:nvPr/>
        </p:nvSpPr>
        <p:spPr>
          <a:xfrm>
            <a:off x="2313797" y="4932670"/>
            <a:ext cx="1203638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altLang="zh-CN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PART 01</a:t>
            </a:r>
            <a:endParaRPr lang="zh-CN" altLang="en-US" sz="2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06" name="组合 105"/>
          <p:cNvGrpSpPr/>
          <p:nvPr/>
        </p:nvGrpSpPr>
        <p:grpSpPr>
          <a:xfrm>
            <a:off x="8230541" y="-1197194"/>
            <a:ext cx="1572170" cy="1572739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07" name="同心圆 106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1856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400" kern="0">
                <a:solidFill>
                  <a:sysClr val="windowText" lastClr="000000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08" name="椭圆 107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1856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400" kern="0">
                <a:solidFill>
                  <a:sysClr val="window" lastClr="FFFFFF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</p:grpSp>
      <p:grpSp>
        <p:nvGrpSpPr>
          <p:cNvPr id="109" name="组合 108"/>
          <p:cNvGrpSpPr/>
          <p:nvPr/>
        </p:nvGrpSpPr>
        <p:grpSpPr>
          <a:xfrm>
            <a:off x="5808356" y="-378556"/>
            <a:ext cx="840197" cy="840501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10" name="同心圆 109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1856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 kern="0">
                <a:solidFill>
                  <a:sysClr val="windowText" lastClr="000000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11" name="椭圆 110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1856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 kern="0">
                <a:solidFill>
                  <a:sysClr val="windowText" lastClr="000000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</p:grpSp>
      <p:grpSp>
        <p:nvGrpSpPr>
          <p:cNvPr id="112" name="组合 111"/>
          <p:cNvGrpSpPr/>
          <p:nvPr/>
        </p:nvGrpSpPr>
        <p:grpSpPr>
          <a:xfrm>
            <a:off x="6802424" y="-502500"/>
            <a:ext cx="1187204" cy="1187634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13" name="同心圆 112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1856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 kern="0">
                <a:solidFill>
                  <a:sysClr val="windowText" lastClr="000000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14" name="椭圆 113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1856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 kern="0">
                <a:solidFill>
                  <a:sysClr val="windowText" lastClr="000000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</p:grpSp>
      <p:grpSp>
        <p:nvGrpSpPr>
          <p:cNvPr id="115" name="组合 114"/>
          <p:cNvGrpSpPr/>
          <p:nvPr/>
        </p:nvGrpSpPr>
        <p:grpSpPr>
          <a:xfrm>
            <a:off x="9832013" y="-223358"/>
            <a:ext cx="914281" cy="914612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16" name="同心圆 115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1856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400" kern="0">
                <a:solidFill>
                  <a:sysClr val="windowText" lastClr="000000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17" name="椭圆 116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1856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400" kern="0">
                <a:solidFill>
                  <a:sysClr val="window" lastClr="FFFFFF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</p:grpSp>
      <p:grpSp>
        <p:nvGrpSpPr>
          <p:cNvPr id="118" name="组合 117"/>
          <p:cNvGrpSpPr/>
          <p:nvPr/>
        </p:nvGrpSpPr>
        <p:grpSpPr>
          <a:xfrm>
            <a:off x="1026167" y="6512646"/>
            <a:ext cx="785040" cy="785324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19" name="同心圆 118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1856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 kern="0">
                <a:solidFill>
                  <a:sysClr val="windowText" lastClr="000000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20" name="椭圆 119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1856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 kern="0">
                <a:solidFill>
                  <a:sysClr val="windowText" lastClr="000000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</p:grpSp>
      <p:grpSp>
        <p:nvGrpSpPr>
          <p:cNvPr id="121" name="组合 120"/>
          <p:cNvGrpSpPr/>
          <p:nvPr/>
        </p:nvGrpSpPr>
        <p:grpSpPr>
          <a:xfrm>
            <a:off x="5287774" y="5831640"/>
            <a:ext cx="336611" cy="336733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22" name="同心圆 121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1856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 kern="0">
                <a:solidFill>
                  <a:sysClr val="windowText" lastClr="000000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23" name="椭圆 122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1856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 kern="0">
                <a:solidFill>
                  <a:sysClr val="windowText" lastClr="000000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</p:grpSp>
      <p:grpSp>
        <p:nvGrpSpPr>
          <p:cNvPr id="124" name="组合 123"/>
          <p:cNvGrpSpPr/>
          <p:nvPr/>
        </p:nvGrpSpPr>
        <p:grpSpPr>
          <a:xfrm>
            <a:off x="4246057" y="5561176"/>
            <a:ext cx="705342" cy="705597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25" name="同心圆 124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1856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 kern="0">
                <a:solidFill>
                  <a:sysClr val="windowText" lastClr="000000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26" name="椭圆 125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1856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 kern="0">
                <a:solidFill>
                  <a:sysClr val="windowText" lastClr="000000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</p:grpSp>
      <p:grpSp>
        <p:nvGrpSpPr>
          <p:cNvPr id="127" name="组合 126"/>
          <p:cNvGrpSpPr/>
          <p:nvPr/>
        </p:nvGrpSpPr>
        <p:grpSpPr>
          <a:xfrm>
            <a:off x="11003122" y="-1220177"/>
            <a:ext cx="1572170" cy="1572739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28" name="同心圆 127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1856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400" kern="0">
                <a:solidFill>
                  <a:sysClr val="windowText" lastClr="000000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29" name="椭圆 128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1856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400" kern="0">
                <a:solidFill>
                  <a:sysClr val="window" lastClr="FFFFFF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</p:grpSp>
      <p:grpSp>
        <p:nvGrpSpPr>
          <p:cNvPr id="130" name="组合 129"/>
          <p:cNvGrpSpPr/>
          <p:nvPr/>
        </p:nvGrpSpPr>
        <p:grpSpPr>
          <a:xfrm>
            <a:off x="10943273" y="393745"/>
            <a:ext cx="297401" cy="297509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31" name="同心圆 130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1856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 kern="0">
                <a:solidFill>
                  <a:sysClr val="windowText" lastClr="000000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32" name="椭圆 131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1856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 kern="0">
                <a:solidFill>
                  <a:sysClr val="windowText" lastClr="000000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</p:grpSp>
      <p:grpSp>
        <p:nvGrpSpPr>
          <p:cNvPr id="133" name="组合 132"/>
          <p:cNvGrpSpPr/>
          <p:nvPr/>
        </p:nvGrpSpPr>
        <p:grpSpPr>
          <a:xfrm>
            <a:off x="2595166" y="6066750"/>
            <a:ext cx="1572170" cy="1572739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34" name="同心圆 133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1856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400" kern="0">
                <a:solidFill>
                  <a:sysClr val="windowText" lastClr="000000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35" name="椭圆 134"/>
            <p:cNvSpPr/>
            <p:nvPr/>
          </p:nvSpPr>
          <p:spPr>
            <a:xfrm>
              <a:off x="392112" y="760412"/>
              <a:ext cx="3825873" cy="3825873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1856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400" kern="0">
                <a:solidFill>
                  <a:sysClr val="window" lastClr="FFFFFF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</p:grpSp>
      <p:grpSp>
        <p:nvGrpSpPr>
          <p:cNvPr id="136" name="组合 135"/>
          <p:cNvGrpSpPr/>
          <p:nvPr/>
        </p:nvGrpSpPr>
        <p:grpSpPr>
          <a:xfrm>
            <a:off x="1704536" y="5934054"/>
            <a:ext cx="693499" cy="693750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37" name="同心圆 136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1856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 kern="0">
                <a:solidFill>
                  <a:sysClr val="windowText" lastClr="000000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38" name="椭圆 137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1856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 kern="0">
                <a:solidFill>
                  <a:sysClr val="windowText" lastClr="000000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</p:grpSp>
      <p:grpSp>
        <p:nvGrpSpPr>
          <p:cNvPr id="139" name="组合 138"/>
          <p:cNvGrpSpPr/>
          <p:nvPr/>
        </p:nvGrpSpPr>
        <p:grpSpPr>
          <a:xfrm>
            <a:off x="392324" y="6354304"/>
            <a:ext cx="422448" cy="422600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40" name="同心圆 139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1856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 kern="0">
                <a:solidFill>
                  <a:sysClr val="windowText" lastClr="000000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41" name="椭圆 140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1856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 kern="0">
                <a:solidFill>
                  <a:sysClr val="windowText" lastClr="000000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</p:grpSp>
      <p:grpSp>
        <p:nvGrpSpPr>
          <p:cNvPr id="142" name="组合 141"/>
          <p:cNvGrpSpPr/>
          <p:nvPr/>
        </p:nvGrpSpPr>
        <p:grpSpPr>
          <a:xfrm>
            <a:off x="160401" y="6109837"/>
            <a:ext cx="211223" cy="211300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43" name="同心圆 142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1856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 kern="0">
                <a:solidFill>
                  <a:sysClr val="windowText" lastClr="000000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44" name="椭圆 143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1856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 kern="0">
                <a:solidFill>
                  <a:sysClr val="windowText" lastClr="000000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</p:grpSp>
      <p:sp>
        <p:nvSpPr>
          <p:cNvPr id="145" name="TextBox 144"/>
          <p:cNvSpPr txBox="1"/>
          <p:nvPr/>
        </p:nvSpPr>
        <p:spPr>
          <a:xfrm>
            <a:off x="2205286" y="7892388"/>
            <a:ext cx="857043" cy="359273"/>
          </a:xfrm>
          <a:prstGeom prst="rect">
            <a:avLst/>
          </a:prstGeom>
          <a:noFill/>
        </p:spPr>
        <p:txBody>
          <a:bodyPr wrap="none" lIns="81477" tIns="40739" rIns="81477" bIns="40739" rtlCol="0">
            <a:spAutoFit/>
          </a:bodyPr>
          <a:lstStyle/>
          <a:p>
            <a:r>
              <a:rPr lang="zh-CN" altLang="en-US" dirty="0" smtClean="0"/>
              <a:t>延迟符</a:t>
            </a:r>
            <a:endParaRPr lang="zh-CN" altLang="en-US" dirty="0"/>
          </a:p>
        </p:txBody>
      </p:sp>
    </p:spTree>
  </p:cSld>
  <p:clrMapOvr>
    <a:masterClrMapping/>
  </p:clrMapOvr>
  <p:transition spd="slow" advClick="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7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7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000"/>
                            </p:stCondLst>
                            <p:childTnLst>
                              <p:par>
                                <p:cTn id="3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500"/>
                            </p:stCondLst>
                            <p:childTnLst>
                              <p:par>
                                <p:cTn id="37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528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528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3" presetClass="entr" presetSubtype="528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3" presetClass="entr" presetSubtype="528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3" presetClass="entr" presetSubtype="528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3" presetClass="entr" presetSubtype="528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3" presetClass="entr" presetSubtype="528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3" presetClass="entr" presetSubtype="528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3" presetClass="entr" presetSubtype="528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23" presetClass="entr" presetSubtype="528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3" presetClass="entr" presetSubtype="528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23" presetClass="entr" presetSubtype="528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6" presetClass="emph" presetSubtype="0" repeatCount="300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6" dur="500" tmFilter="0, 0; .2, .5; .8, .5; 1, 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7" dur="250" autoRev="1" fill="hold"/>
                                        <p:tgtEl>
                                          <p:spTgt spid="10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8" presetID="26" presetClass="emph" presetSubtype="0" repeatCount="3000" fill="hold" nodeType="withEffect">
                                  <p:stCondLst>
                                    <p:cond delay="71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9" dur="500" tmFilter="0, 0; .2, .5; .8, .5; 1, 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0" dur="250" autoRev="1" fill="hold"/>
                                        <p:tgtEl>
                                          <p:spTgt spid="12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21" presetID="26" presetClass="emph" presetSubtype="0" repeatCount="3000" fill="hold" nodeType="withEffect">
                                  <p:stCondLst>
                                    <p:cond delay="41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2" dur="500" tmFilter="0, 0; .2, .5; .8, .5; 1, 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3" dur="250" autoRev="1" fill="hold"/>
                                        <p:tgtEl>
                                          <p:spTgt spid="13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24" presetID="26" presetClass="emph" presetSubtype="0" repeatCount="3000" fill="hold" nodeType="withEffect">
                                  <p:stCondLst>
                                    <p:cond delay="81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5" dur="500" tmFilter="0, 0; .2, .5; .8, .5; 1, 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6" dur="250" autoRev="1" fill="hold"/>
                                        <p:tgtEl>
                                          <p:spTgt spid="13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3000"/>
                            </p:stCondLst>
                            <p:childTnLst>
                              <p:par>
                                <p:cTn id="1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" grpId="0"/>
      <p:bldP spid="98" grpId="0"/>
      <p:bldP spid="99" grpId="0"/>
      <p:bldP spid="97" grpId="0" animBg="1"/>
      <p:bldP spid="104" grpId="0"/>
      <p:bldP spid="14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9"/>
          <p:cNvGrpSpPr>
            <a:grpSpLocks/>
          </p:cNvGrpSpPr>
          <p:nvPr/>
        </p:nvGrpSpPr>
        <p:grpSpPr bwMode="auto">
          <a:xfrm>
            <a:off x="4029391" y="1214719"/>
            <a:ext cx="2708902" cy="633559"/>
            <a:chOff x="348" y="0"/>
            <a:chExt cx="4262" cy="998"/>
          </a:xfrm>
        </p:grpSpPr>
        <p:grpSp>
          <p:nvGrpSpPr>
            <p:cNvPr id="97283" name="Group 10"/>
            <p:cNvGrpSpPr>
              <a:grpSpLocks/>
            </p:cNvGrpSpPr>
            <p:nvPr/>
          </p:nvGrpSpPr>
          <p:grpSpPr bwMode="auto">
            <a:xfrm>
              <a:off x="348" y="337"/>
              <a:ext cx="349" cy="340"/>
              <a:chOff x="348" y="329"/>
              <a:chExt cx="349" cy="340"/>
            </a:xfrm>
          </p:grpSpPr>
          <p:sp>
            <p:nvSpPr>
              <p:cNvPr id="97284" name="MH_Other_9"/>
              <p:cNvSpPr>
                <a:spLocks noEditPoints="1" noChangeArrowheads="1"/>
              </p:cNvSpPr>
              <p:nvPr/>
            </p:nvSpPr>
            <p:spPr bwMode="auto">
              <a:xfrm>
                <a:off x="348" y="329"/>
                <a:ext cx="349" cy="340"/>
              </a:xfrm>
              <a:custGeom>
                <a:avLst/>
                <a:gdLst>
                  <a:gd name="T0" fmla="*/ 105 w 108"/>
                  <a:gd name="T1" fmla="*/ 95 h 107"/>
                  <a:gd name="T2" fmla="*/ 76 w 108"/>
                  <a:gd name="T3" fmla="*/ 66 h 107"/>
                  <a:gd name="T4" fmla="*/ 83 w 108"/>
                  <a:gd name="T5" fmla="*/ 42 h 107"/>
                  <a:gd name="T6" fmla="*/ 42 w 108"/>
                  <a:gd name="T7" fmla="*/ 0 h 107"/>
                  <a:gd name="T8" fmla="*/ 0 w 108"/>
                  <a:gd name="T9" fmla="*/ 42 h 107"/>
                  <a:gd name="T10" fmla="*/ 42 w 108"/>
                  <a:gd name="T11" fmla="*/ 83 h 107"/>
                  <a:gd name="T12" fmla="*/ 66 w 108"/>
                  <a:gd name="T13" fmla="*/ 76 h 107"/>
                  <a:gd name="T14" fmla="*/ 95 w 108"/>
                  <a:gd name="T15" fmla="*/ 105 h 107"/>
                  <a:gd name="T16" fmla="*/ 100 w 108"/>
                  <a:gd name="T17" fmla="*/ 107 h 107"/>
                  <a:gd name="T18" fmla="*/ 105 w 108"/>
                  <a:gd name="T19" fmla="*/ 105 h 107"/>
                  <a:gd name="T20" fmla="*/ 105 w 108"/>
                  <a:gd name="T21" fmla="*/ 95 h 107"/>
                  <a:gd name="T22" fmla="*/ 7 w 108"/>
                  <a:gd name="T23" fmla="*/ 42 h 107"/>
                  <a:gd name="T24" fmla="*/ 42 w 108"/>
                  <a:gd name="T25" fmla="*/ 7 h 107"/>
                  <a:gd name="T26" fmla="*/ 76 w 108"/>
                  <a:gd name="T27" fmla="*/ 42 h 107"/>
                  <a:gd name="T28" fmla="*/ 42 w 108"/>
                  <a:gd name="T29" fmla="*/ 76 h 107"/>
                  <a:gd name="T30" fmla="*/ 7 w 108"/>
                  <a:gd name="T31" fmla="*/ 42 h 1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08" h="107">
                    <a:moveTo>
                      <a:pt x="105" y="95"/>
                    </a:moveTo>
                    <a:cubicBezTo>
                      <a:pt x="76" y="66"/>
                      <a:pt x="76" y="66"/>
                      <a:pt x="76" y="66"/>
                    </a:cubicBezTo>
                    <a:cubicBezTo>
                      <a:pt x="81" y="59"/>
                      <a:pt x="83" y="51"/>
                      <a:pt x="83" y="42"/>
                    </a:cubicBezTo>
                    <a:cubicBezTo>
                      <a:pt x="83" y="19"/>
                      <a:pt x="65" y="0"/>
                      <a:pt x="42" y="0"/>
                    </a:cubicBezTo>
                    <a:cubicBezTo>
                      <a:pt x="19" y="0"/>
                      <a:pt x="0" y="19"/>
                      <a:pt x="0" y="42"/>
                    </a:cubicBezTo>
                    <a:cubicBezTo>
                      <a:pt x="0" y="65"/>
                      <a:pt x="19" y="83"/>
                      <a:pt x="42" y="83"/>
                    </a:cubicBezTo>
                    <a:cubicBezTo>
                      <a:pt x="51" y="83"/>
                      <a:pt x="59" y="81"/>
                      <a:pt x="66" y="76"/>
                    </a:cubicBezTo>
                    <a:cubicBezTo>
                      <a:pt x="95" y="105"/>
                      <a:pt x="95" y="105"/>
                      <a:pt x="95" y="105"/>
                    </a:cubicBezTo>
                    <a:cubicBezTo>
                      <a:pt x="96" y="106"/>
                      <a:pt x="98" y="107"/>
                      <a:pt x="100" y="107"/>
                    </a:cubicBezTo>
                    <a:cubicBezTo>
                      <a:pt x="101" y="107"/>
                      <a:pt x="103" y="106"/>
                      <a:pt x="105" y="105"/>
                    </a:cubicBezTo>
                    <a:cubicBezTo>
                      <a:pt x="108" y="102"/>
                      <a:pt x="108" y="97"/>
                      <a:pt x="105" y="95"/>
                    </a:cubicBezTo>
                    <a:moveTo>
                      <a:pt x="7" y="42"/>
                    </a:moveTo>
                    <a:cubicBezTo>
                      <a:pt x="7" y="23"/>
                      <a:pt x="23" y="7"/>
                      <a:pt x="42" y="7"/>
                    </a:cubicBezTo>
                    <a:cubicBezTo>
                      <a:pt x="61" y="7"/>
                      <a:pt x="76" y="23"/>
                      <a:pt x="76" y="42"/>
                    </a:cubicBezTo>
                    <a:cubicBezTo>
                      <a:pt x="76" y="61"/>
                      <a:pt x="61" y="76"/>
                      <a:pt x="42" y="76"/>
                    </a:cubicBezTo>
                    <a:cubicBezTo>
                      <a:pt x="23" y="76"/>
                      <a:pt x="7" y="61"/>
                      <a:pt x="7" y="42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buFont typeface="Arial" charset="0"/>
                  <a:buNone/>
                </a:pPr>
                <a:endParaRPr lang="x-none" altLang="x-none"/>
              </a:p>
            </p:txBody>
          </p:sp>
          <p:sp>
            <p:nvSpPr>
              <p:cNvPr id="97285" name="MH_Other_10"/>
              <p:cNvSpPr>
                <a:spLocks noChangeArrowheads="1"/>
              </p:cNvSpPr>
              <p:nvPr/>
            </p:nvSpPr>
            <p:spPr bwMode="auto">
              <a:xfrm>
                <a:off x="428" y="404"/>
                <a:ext cx="140" cy="140"/>
              </a:xfrm>
              <a:custGeom>
                <a:avLst/>
                <a:gdLst>
                  <a:gd name="T0" fmla="*/ 39 w 43"/>
                  <a:gd name="T1" fmla="*/ 18 h 44"/>
                  <a:gd name="T2" fmla="*/ 25 w 43"/>
                  <a:gd name="T3" fmla="*/ 18 h 44"/>
                  <a:gd name="T4" fmla="*/ 25 w 43"/>
                  <a:gd name="T5" fmla="*/ 4 h 44"/>
                  <a:gd name="T6" fmla="*/ 21 w 43"/>
                  <a:gd name="T7" fmla="*/ 0 h 44"/>
                  <a:gd name="T8" fmla="*/ 18 w 43"/>
                  <a:gd name="T9" fmla="*/ 4 h 44"/>
                  <a:gd name="T10" fmla="*/ 18 w 43"/>
                  <a:gd name="T11" fmla="*/ 18 h 44"/>
                  <a:gd name="T12" fmla="*/ 3 w 43"/>
                  <a:gd name="T13" fmla="*/ 18 h 44"/>
                  <a:gd name="T14" fmla="*/ 0 w 43"/>
                  <a:gd name="T15" fmla="*/ 22 h 44"/>
                  <a:gd name="T16" fmla="*/ 3 w 43"/>
                  <a:gd name="T17" fmla="*/ 26 h 44"/>
                  <a:gd name="T18" fmla="*/ 18 w 43"/>
                  <a:gd name="T19" fmla="*/ 26 h 44"/>
                  <a:gd name="T20" fmla="*/ 18 w 43"/>
                  <a:gd name="T21" fmla="*/ 40 h 44"/>
                  <a:gd name="T22" fmla="*/ 21 w 43"/>
                  <a:gd name="T23" fmla="*/ 44 h 44"/>
                  <a:gd name="T24" fmla="*/ 25 w 43"/>
                  <a:gd name="T25" fmla="*/ 40 h 44"/>
                  <a:gd name="T26" fmla="*/ 25 w 43"/>
                  <a:gd name="T27" fmla="*/ 26 h 44"/>
                  <a:gd name="T28" fmla="*/ 39 w 43"/>
                  <a:gd name="T29" fmla="*/ 26 h 44"/>
                  <a:gd name="T30" fmla="*/ 43 w 43"/>
                  <a:gd name="T31" fmla="*/ 22 h 44"/>
                  <a:gd name="T32" fmla="*/ 39 w 43"/>
                  <a:gd name="T33" fmla="*/ 18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43" h="44">
                    <a:moveTo>
                      <a:pt x="39" y="18"/>
                    </a:moveTo>
                    <a:cubicBezTo>
                      <a:pt x="25" y="18"/>
                      <a:pt x="25" y="18"/>
                      <a:pt x="25" y="18"/>
                    </a:cubicBezTo>
                    <a:cubicBezTo>
                      <a:pt x="25" y="4"/>
                      <a:pt x="25" y="4"/>
                      <a:pt x="25" y="4"/>
                    </a:cubicBezTo>
                    <a:cubicBezTo>
                      <a:pt x="25" y="2"/>
                      <a:pt x="23" y="0"/>
                      <a:pt x="21" y="0"/>
                    </a:cubicBezTo>
                    <a:cubicBezTo>
                      <a:pt x="19" y="0"/>
                      <a:pt x="18" y="2"/>
                      <a:pt x="18" y="4"/>
                    </a:cubicBezTo>
                    <a:cubicBezTo>
                      <a:pt x="18" y="18"/>
                      <a:pt x="18" y="18"/>
                      <a:pt x="18" y="18"/>
                    </a:cubicBezTo>
                    <a:cubicBezTo>
                      <a:pt x="3" y="18"/>
                      <a:pt x="3" y="18"/>
                      <a:pt x="3" y="18"/>
                    </a:cubicBezTo>
                    <a:cubicBezTo>
                      <a:pt x="1" y="18"/>
                      <a:pt x="0" y="20"/>
                      <a:pt x="0" y="22"/>
                    </a:cubicBezTo>
                    <a:cubicBezTo>
                      <a:pt x="0" y="24"/>
                      <a:pt x="1" y="26"/>
                      <a:pt x="3" y="26"/>
                    </a:cubicBezTo>
                    <a:cubicBezTo>
                      <a:pt x="18" y="26"/>
                      <a:pt x="18" y="26"/>
                      <a:pt x="18" y="26"/>
                    </a:cubicBezTo>
                    <a:cubicBezTo>
                      <a:pt x="18" y="40"/>
                      <a:pt x="18" y="40"/>
                      <a:pt x="18" y="40"/>
                    </a:cubicBezTo>
                    <a:cubicBezTo>
                      <a:pt x="18" y="42"/>
                      <a:pt x="19" y="44"/>
                      <a:pt x="21" y="44"/>
                    </a:cubicBezTo>
                    <a:cubicBezTo>
                      <a:pt x="23" y="44"/>
                      <a:pt x="25" y="42"/>
                      <a:pt x="25" y="40"/>
                    </a:cubicBezTo>
                    <a:cubicBezTo>
                      <a:pt x="25" y="26"/>
                      <a:pt x="25" y="26"/>
                      <a:pt x="25" y="26"/>
                    </a:cubicBezTo>
                    <a:cubicBezTo>
                      <a:pt x="39" y="26"/>
                      <a:pt x="39" y="26"/>
                      <a:pt x="39" y="26"/>
                    </a:cubicBezTo>
                    <a:cubicBezTo>
                      <a:pt x="41" y="26"/>
                      <a:pt x="43" y="24"/>
                      <a:pt x="43" y="22"/>
                    </a:cubicBezTo>
                    <a:cubicBezTo>
                      <a:pt x="43" y="20"/>
                      <a:pt x="41" y="18"/>
                      <a:pt x="39" y="18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buFont typeface="Arial" charset="0"/>
                  <a:buNone/>
                </a:pPr>
                <a:endParaRPr lang="x-none" altLang="x-none"/>
              </a:p>
            </p:txBody>
          </p:sp>
        </p:grpSp>
        <p:sp>
          <p:nvSpPr>
            <p:cNvPr id="97286" name="MH_SubTitle_4"/>
            <p:cNvSpPr txBox="1">
              <a:spLocks noChangeArrowheads="1"/>
            </p:cNvSpPr>
            <p:nvPr/>
          </p:nvSpPr>
          <p:spPr bwMode="auto">
            <a:xfrm>
              <a:off x="1574" y="0"/>
              <a:ext cx="3036" cy="9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0191" tIns="47001" rIns="90191" bIns="47001" anchor="ctr"/>
            <a:lstStyle/>
            <a:p>
              <a:pPr>
                <a:lnSpc>
                  <a:spcPct val="110000"/>
                </a:lnSpc>
                <a:buFont typeface="Arial" charset="0"/>
                <a:buNone/>
              </a:pPr>
              <a:r>
                <a:rPr lang="zh-CN" altLang="en-US" sz="2801" b="1" dirty="0">
                  <a:solidFill>
                    <a:schemeClr val="tx2"/>
                  </a:solidFill>
                  <a:latin typeface="微软雅黑" charset="-122"/>
                  <a:ea typeface="微软雅黑" charset="-122"/>
                </a:rPr>
                <a:t>学习目标</a:t>
              </a:r>
            </a:p>
          </p:txBody>
        </p:sp>
      </p:grpSp>
      <p:grpSp>
        <p:nvGrpSpPr>
          <p:cNvPr id="8" name="组合 46"/>
          <p:cNvGrpSpPr/>
          <p:nvPr/>
        </p:nvGrpSpPr>
        <p:grpSpPr>
          <a:xfrm>
            <a:off x="4673028" y="2453503"/>
            <a:ext cx="1572831" cy="76573"/>
            <a:chOff x="3904783" y="1674310"/>
            <a:chExt cx="3519256" cy="109703"/>
          </a:xfrm>
        </p:grpSpPr>
        <p:cxnSp>
          <p:nvCxnSpPr>
            <p:cNvPr id="9" name="直接连接符 50"/>
            <p:cNvCxnSpPr/>
            <p:nvPr/>
          </p:nvCxnSpPr>
          <p:spPr>
            <a:xfrm flipV="1">
              <a:off x="3904783" y="1718973"/>
              <a:ext cx="3402797" cy="10188"/>
            </a:xfrm>
            <a:prstGeom prst="line">
              <a:avLst/>
            </a:prstGeom>
            <a:noFill/>
            <a:ln w="19050" cap="flat" cmpd="sng" algn="ctr">
              <a:solidFill>
                <a:sysClr val="window" lastClr="FFFFFF">
                  <a:lumMod val="50000"/>
                </a:sysClr>
              </a:solidFill>
              <a:prstDash val="sysDot"/>
              <a:miter lim="800000"/>
            </a:ln>
            <a:effectLst/>
          </p:spPr>
        </p:cxnSp>
        <p:sp>
          <p:nvSpPr>
            <p:cNvPr id="10" name="椭圆 9"/>
            <p:cNvSpPr/>
            <p:nvPr/>
          </p:nvSpPr>
          <p:spPr>
            <a:xfrm>
              <a:off x="7314336" y="1674310"/>
              <a:ext cx="109703" cy="109703"/>
            </a:xfrm>
            <a:prstGeom prst="ellipse">
              <a:avLst/>
            </a:prstGeom>
            <a:solidFill>
              <a:sysClr val="window" lastClr="FFFFFF">
                <a:lumMod val="50000"/>
              </a:sys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</p:grpSp>
      <p:grpSp>
        <p:nvGrpSpPr>
          <p:cNvPr id="11" name="组合 53"/>
          <p:cNvGrpSpPr/>
          <p:nvPr/>
        </p:nvGrpSpPr>
        <p:grpSpPr>
          <a:xfrm>
            <a:off x="4859779" y="4442610"/>
            <a:ext cx="1405320" cy="72183"/>
            <a:chOff x="5287909" y="1674310"/>
            <a:chExt cx="2136130" cy="109703"/>
          </a:xfrm>
        </p:grpSpPr>
        <p:cxnSp>
          <p:nvCxnSpPr>
            <p:cNvPr id="12" name="直接连接符 54"/>
            <p:cNvCxnSpPr/>
            <p:nvPr/>
          </p:nvCxnSpPr>
          <p:spPr>
            <a:xfrm>
              <a:off x="5287909" y="1718973"/>
              <a:ext cx="2019671" cy="0"/>
            </a:xfrm>
            <a:prstGeom prst="line">
              <a:avLst/>
            </a:prstGeom>
            <a:noFill/>
            <a:ln w="19050" cap="flat" cmpd="sng" algn="ctr">
              <a:solidFill>
                <a:sysClr val="window" lastClr="FFFFFF">
                  <a:lumMod val="50000"/>
                </a:sysClr>
              </a:solidFill>
              <a:prstDash val="sysDot"/>
              <a:miter lim="800000"/>
            </a:ln>
            <a:effectLst/>
          </p:spPr>
        </p:cxnSp>
        <p:sp>
          <p:nvSpPr>
            <p:cNvPr id="13" name="椭圆 12"/>
            <p:cNvSpPr/>
            <p:nvPr/>
          </p:nvSpPr>
          <p:spPr>
            <a:xfrm>
              <a:off x="7314336" y="1674310"/>
              <a:ext cx="109703" cy="109703"/>
            </a:xfrm>
            <a:prstGeom prst="ellipse">
              <a:avLst/>
            </a:prstGeom>
            <a:solidFill>
              <a:sysClr val="window" lastClr="FFFFFF">
                <a:lumMod val="50000"/>
              </a:sys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</p:grpSp>
      <p:sp>
        <p:nvSpPr>
          <p:cNvPr id="14" name="任意多边形 57"/>
          <p:cNvSpPr/>
          <p:nvPr/>
        </p:nvSpPr>
        <p:spPr>
          <a:xfrm>
            <a:off x="2910296" y="1828150"/>
            <a:ext cx="1798908" cy="3612956"/>
          </a:xfrm>
          <a:custGeom>
            <a:avLst/>
            <a:gdLst>
              <a:gd name="connsiteX0" fmla="*/ 0 w 2468160"/>
              <a:gd name="connsiteY0" fmla="*/ 0 h 4937688"/>
              <a:gd name="connsiteX1" fmla="*/ 251709 w 2468160"/>
              <a:gd name="connsiteY1" fmla="*/ 12711 h 4937688"/>
              <a:gd name="connsiteX2" fmla="*/ 2468160 w 2468160"/>
              <a:gd name="connsiteY2" fmla="*/ 2468844 h 4937688"/>
              <a:gd name="connsiteX3" fmla="*/ 251709 w 2468160"/>
              <a:gd name="connsiteY3" fmla="*/ 4924978 h 4937688"/>
              <a:gd name="connsiteX4" fmla="*/ 0 w 2468160"/>
              <a:gd name="connsiteY4" fmla="*/ 4937688 h 4937688"/>
              <a:gd name="connsiteX5" fmla="*/ 0 w 2468160"/>
              <a:gd name="connsiteY5" fmla="*/ 4688120 h 4937688"/>
              <a:gd name="connsiteX6" fmla="*/ 226192 w 2468160"/>
              <a:gd name="connsiteY6" fmla="*/ 4676698 h 4937688"/>
              <a:gd name="connsiteX7" fmla="*/ 2218592 w 2468160"/>
              <a:gd name="connsiteY7" fmla="*/ 2468844 h 4937688"/>
              <a:gd name="connsiteX8" fmla="*/ 226192 w 2468160"/>
              <a:gd name="connsiteY8" fmla="*/ 260990 h 4937688"/>
              <a:gd name="connsiteX9" fmla="*/ 0 w 2468160"/>
              <a:gd name="connsiteY9" fmla="*/ 249569 h 49376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468160" h="4937688">
                <a:moveTo>
                  <a:pt x="0" y="0"/>
                </a:moveTo>
                <a:lnTo>
                  <a:pt x="251709" y="12711"/>
                </a:lnTo>
                <a:cubicBezTo>
                  <a:pt x="1496657" y="139142"/>
                  <a:pt x="2468160" y="1190539"/>
                  <a:pt x="2468160" y="2468844"/>
                </a:cubicBezTo>
                <a:cubicBezTo>
                  <a:pt x="2468160" y="3747149"/>
                  <a:pt x="1496657" y="4798546"/>
                  <a:pt x="251709" y="4924978"/>
                </a:cubicBezTo>
                <a:lnTo>
                  <a:pt x="0" y="4937688"/>
                </a:lnTo>
                <a:lnTo>
                  <a:pt x="0" y="4688120"/>
                </a:lnTo>
                <a:lnTo>
                  <a:pt x="226192" y="4676698"/>
                </a:lnTo>
                <a:cubicBezTo>
                  <a:pt x="1345293" y="4563047"/>
                  <a:pt x="2218592" y="3617931"/>
                  <a:pt x="2218592" y="2468844"/>
                </a:cubicBezTo>
                <a:cubicBezTo>
                  <a:pt x="2218592" y="1319758"/>
                  <a:pt x="1345293" y="374641"/>
                  <a:pt x="226192" y="260990"/>
                </a:cubicBezTo>
                <a:lnTo>
                  <a:pt x="0" y="249569"/>
                </a:lnTo>
                <a:close/>
              </a:path>
            </a:pathLst>
          </a:custGeom>
          <a:solidFill>
            <a:sysClr val="window" lastClr="FFFFFF">
              <a:lumMod val="95000"/>
            </a:sysClr>
          </a:solidFill>
          <a:ln w="12700" cap="flat" cmpd="sng" algn="ctr">
            <a:noFill/>
            <a:prstDash val="solid"/>
            <a:miter lim="800000"/>
          </a:ln>
          <a:effectLst>
            <a:innerShdw blurRad="76200" dist="38100" dir="13500000">
              <a:prstClr val="black">
                <a:alpha val="50000"/>
              </a:prstClr>
            </a:innerShdw>
          </a:effectLst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</a:endParaRPr>
          </a:p>
        </p:txBody>
      </p:sp>
      <p:grpSp>
        <p:nvGrpSpPr>
          <p:cNvPr id="15" name="组合 58"/>
          <p:cNvGrpSpPr/>
          <p:nvPr/>
        </p:nvGrpSpPr>
        <p:grpSpPr>
          <a:xfrm>
            <a:off x="3884313" y="2140171"/>
            <a:ext cx="819955" cy="726710"/>
            <a:chOff x="3295850" y="2263220"/>
            <a:chExt cx="2643765" cy="2343151"/>
          </a:xfrm>
        </p:grpSpPr>
        <p:sp>
          <p:nvSpPr>
            <p:cNvPr id="16" name="Freeform 5"/>
            <p:cNvSpPr/>
            <p:nvPr/>
          </p:nvSpPr>
          <p:spPr bwMode="auto">
            <a:xfrm rot="10800000">
              <a:off x="3295850" y="2263220"/>
              <a:ext cx="2643765" cy="2343151"/>
            </a:xfrm>
            <a:custGeom>
              <a:avLst/>
              <a:gdLst>
                <a:gd name="T0" fmla="*/ 407 w 1375"/>
                <a:gd name="T1" fmla="*/ 1218 h 1218"/>
                <a:gd name="T2" fmla="*/ 299 w 1375"/>
                <a:gd name="T3" fmla="*/ 1156 h 1218"/>
                <a:gd name="T4" fmla="*/ 19 w 1375"/>
                <a:gd name="T5" fmla="*/ 671 h 1218"/>
                <a:gd name="T6" fmla="*/ 19 w 1375"/>
                <a:gd name="T7" fmla="*/ 547 h 1218"/>
                <a:gd name="T8" fmla="*/ 299 w 1375"/>
                <a:gd name="T9" fmla="*/ 62 h 1218"/>
                <a:gd name="T10" fmla="*/ 407 w 1375"/>
                <a:gd name="T11" fmla="*/ 0 h 1218"/>
                <a:gd name="T12" fmla="*/ 967 w 1375"/>
                <a:gd name="T13" fmla="*/ 0 h 1218"/>
                <a:gd name="T14" fmla="*/ 1075 w 1375"/>
                <a:gd name="T15" fmla="*/ 62 h 1218"/>
                <a:gd name="T16" fmla="*/ 1355 w 1375"/>
                <a:gd name="T17" fmla="*/ 547 h 1218"/>
                <a:gd name="T18" fmla="*/ 1355 w 1375"/>
                <a:gd name="T19" fmla="*/ 671 h 1218"/>
                <a:gd name="T20" fmla="*/ 1075 w 1375"/>
                <a:gd name="T21" fmla="*/ 1156 h 1218"/>
                <a:gd name="T22" fmla="*/ 967 w 1375"/>
                <a:gd name="T23" fmla="*/ 1218 h 1218"/>
                <a:gd name="T24" fmla="*/ 407 w 1375"/>
                <a:gd name="T25" fmla="*/ 1218 h 1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75" h="1218">
                  <a:moveTo>
                    <a:pt x="407" y="1218"/>
                  </a:moveTo>
                  <a:cubicBezTo>
                    <a:pt x="368" y="1218"/>
                    <a:pt x="319" y="1190"/>
                    <a:pt x="299" y="1156"/>
                  </a:cubicBezTo>
                  <a:cubicBezTo>
                    <a:pt x="19" y="671"/>
                    <a:pt x="19" y="671"/>
                    <a:pt x="19" y="671"/>
                  </a:cubicBezTo>
                  <a:cubicBezTo>
                    <a:pt x="0" y="637"/>
                    <a:pt x="0" y="581"/>
                    <a:pt x="19" y="547"/>
                  </a:cubicBezTo>
                  <a:cubicBezTo>
                    <a:pt x="299" y="62"/>
                    <a:pt x="299" y="62"/>
                    <a:pt x="299" y="62"/>
                  </a:cubicBezTo>
                  <a:cubicBezTo>
                    <a:pt x="319" y="28"/>
                    <a:pt x="368" y="0"/>
                    <a:pt x="407" y="0"/>
                  </a:cubicBezTo>
                  <a:cubicBezTo>
                    <a:pt x="967" y="0"/>
                    <a:pt x="967" y="0"/>
                    <a:pt x="967" y="0"/>
                  </a:cubicBezTo>
                  <a:cubicBezTo>
                    <a:pt x="1007" y="0"/>
                    <a:pt x="1055" y="28"/>
                    <a:pt x="1075" y="62"/>
                  </a:cubicBezTo>
                  <a:cubicBezTo>
                    <a:pt x="1355" y="547"/>
                    <a:pt x="1355" y="547"/>
                    <a:pt x="1355" y="547"/>
                  </a:cubicBezTo>
                  <a:cubicBezTo>
                    <a:pt x="1375" y="581"/>
                    <a:pt x="1375" y="637"/>
                    <a:pt x="1355" y="671"/>
                  </a:cubicBezTo>
                  <a:cubicBezTo>
                    <a:pt x="1075" y="1156"/>
                    <a:pt x="1075" y="1156"/>
                    <a:pt x="1075" y="1156"/>
                  </a:cubicBezTo>
                  <a:cubicBezTo>
                    <a:pt x="1055" y="1190"/>
                    <a:pt x="1007" y="1218"/>
                    <a:pt x="967" y="1218"/>
                  </a:cubicBezTo>
                  <a:lnTo>
                    <a:pt x="407" y="1218"/>
                  </a:lnTo>
                  <a:close/>
                </a:path>
              </a:pathLst>
            </a:custGeom>
            <a:gradFill flip="none" rotWithShape="1">
              <a:gsLst>
                <a:gs pos="0">
                  <a:sysClr val="window" lastClr="FFFFFF"/>
                </a:gs>
                <a:gs pos="73000">
                  <a:srgbClr val="ECECEC"/>
                </a:gs>
                <a:gs pos="100000">
                  <a:srgbClr val="D9D9D9"/>
                </a:gs>
              </a:gsLst>
              <a:lin ang="2700000" scaled="1"/>
              <a:tileRect/>
            </a:gradFill>
            <a:ln w="19050">
              <a:gradFill flip="none" rotWithShape="1">
                <a:gsLst>
                  <a:gs pos="29000">
                    <a:srgbClr val="E0E0E0"/>
                  </a:gs>
                  <a:gs pos="0">
                    <a:srgbClr val="999999"/>
                  </a:gs>
                  <a:gs pos="83000">
                    <a:sysClr val="window" lastClr="FFFFFF"/>
                  </a:gs>
                </a:gsLst>
                <a:lin ang="2700000" scaled="1"/>
                <a:tileRect/>
              </a:gradFill>
            </a:ln>
            <a:effectLst>
              <a:outerShdw blurRad="203200" dist="63500" dir="2700000" algn="tl" rotWithShape="0">
                <a:prstClr val="black">
                  <a:alpha val="32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17" name="Freeform 5"/>
            <p:cNvSpPr/>
            <p:nvPr/>
          </p:nvSpPr>
          <p:spPr bwMode="auto">
            <a:xfrm rot="10800000">
              <a:off x="3589408" y="2523401"/>
              <a:ext cx="2056648" cy="1822794"/>
            </a:xfrm>
            <a:custGeom>
              <a:avLst/>
              <a:gdLst>
                <a:gd name="T0" fmla="*/ 407 w 1375"/>
                <a:gd name="T1" fmla="*/ 1218 h 1218"/>
                <a:gd name="T2" fmla="*/ 299 w 1375"/>
                <a:gd name="T3" fmla="*/ 1156 h 1218"/>
                <a:gd name="T4" fmla="*/ 19 w 1375"/>
                <a:gd name="T5" fmla="*/ 671 h 1218"/>
                <a:gd name="T6" fmla="*/ 19 w 1375"/>
                <a:gd name="T7" fmla="*/ 547 h 1218"/>
                <a:gd name="T8" fmla="*/ 299 w 1375"/>
                <a:gd name="T9" fmla="*/ 62 h 1218"/>
                <a:gd name="T10" fmla="*/ 407 w 1375"/>
                <a:gd name="T11" fmla="*/ 0 h 1218"/>
                <a:gd name="T12" fmla="*/ 967 w 1375"/>
                <a:gd name="T13" fmla="*/ 0 h 1218"/>
                <a:gd name="T14" fmla="*/ 1075 w 1375"/>
                <a:gd name="T15" fmla="*/ 62 h 1218"/>
                <a:gd name="T16" fmla="*/ 1355 w 1375"/>
                <a:gd name="T17" fmla="*/ 547 h 1218"/>
                <a:gd name="T18" fmla="*/ 1355 w 1375"/>
                <a:gd name="T19" fmla="*/ 671 h 1218"/>
                <a:gd name="T20" fmla="*/ 1075 w 1375"/>
                <a:gd name="T21" fmla="*/ 1156 h 1218"/>
                <a:gd name="T22" fmla="*/ 967 w 1375"/>
                <a:gd name="T23" fmla="*/ 1218 h 1218"/>
                <a:gd name="T24" fmla="*/ 407 w 1375"/>
                <a:gd name="T25" fmla="*/ 1218 h 1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75" h="1218">
                  <a:moveTo>
                    <a:pt x="407" y="1218"/>
                  </a:moveTo>
                  <a:cubicBezTo>
                    <a:pt x="368" y="1218"/>
                    <a:pt x="319" y="1190"/>
                    <a:pt x="299" y="1156"/>
                  </a:cubicBezTo>
                  <a:cubicBezTo>
                    <a:pt x="19" y="671"/>
                    <a:pt x="19" y="671"/>
                    <a:pt x="19" y="671"/>
                  </a:cubicBezTo>
                  <a:cubicBezTo>
                    <a:pt x="0" y="637"/>
                    <a:pt x="0" y="581"/>
                    <a:pt x="19" y="547"/>
                  </a:cubicBezTo>
                  <a:cubicBezTo>
                    <a:pt x="299" y="62"/>
                    <a:pt x="299" y="62"/>
                    <a:pt x="299" y="62"/>
                  </a:cubicBezTo>
                  <a:cubicBezTo>
                    <a:pt x="319" y="28"/>
                    <a:pt x="368" y="0"/>
                    <a:pt x="407" y="0"/>
                  </a:cubicBezTo>
                  <a:cubicBezTo>
                    <a:pt x="967" y="0"/>
                    <a:pt x="967" y="0"/>
                    <a:pt x="967" y="0"/>
                  </a:cubicBezTo>
                  <a:cubicBezTo>
                    <a:pt x="1007" y="0"/>
                    <a:pt x="1055" y="28"/>
                    <a:pt x="1075" y="62"/>
                  </a:cubicBezTo>
                  <a:cubicBezTo>
                    <a:pt x="1355" y="547"/>
                    <a:pt x="1355" y="547"/>
                    <a:pt x="1355" y="547"/>
                  </a:cubicBezTo>
                  <a:cubicBezTo>
                    <a:pt x="1375" y="581"/>
                    <a:pt x="1375" y="637"/>
                    <a:pt x="1355" y="671"/>
                  </a:cubicBezTo>
                  <a:cubicBezTo>
                    <a:pt x="1075" y="1156"/>
                    <a:pt x="1075" y="1156"/>
                    <a:pt x="1075" y="1156"/>
                  </a:cubicBezTo>
                  <a:cubicBezTo>
                    <a:pt x="1055" y="1190"/>
                    <a:pt x="1007" y="1218"/>
                    <a:pt x="967" y="1218"/>
                  </a:cubicBezTo>
                  <a:lnTo>
                    <a:pt x="407" y="1218"/>
                  </a:lnTo>
                  <a:close/>
                </a:path>
              </a:pathLst>
            </a:custGeom>
            <a:gradFill flip="none" rotWithShape="1">
              <a:gsLst>
                <a:gs pos="0">
                  <a:sysClr val="window" lastClr="FFFFFF"/>
                </a:gs>
                <a:gs pos="60000">
                  <a:srgbClr val="ECECEC"/>
                </a:gs>
                <a:gs pos="100000">
                  <a:srgbClr val="D1D1D1"/>
                </a:gs>
              </a:gsLst>
              <a:lin ang="2700000" scaled="1"/>
              <a:tileRect/>
            </a:gradFill>
            <a:ln w="19050">
              <a:gradFill flip="none" rotWithShape="1">
                <a:gsLst>
                  <a:gs pos="29000">
                    <a:srgbClr val="E0E0E0"/>
                  </a:gs>
                  <a:gs pos="0">
                    <a:srgbClr val="999999"/>
                  </a:gs>
                  <a:gs pos="83000">
                    <a:sysClr val="window" lastClr="FFFFFF"/>
                  </a:gs>
                </a:gsLst>
                <a:lin ang="2700000" scaled="1"/>
                <a:tileRect/>
              </a:gradFill>
            </a:ln>
            <a:effectLst>
              <a:outerShdw blurRad="152400" dist="38100" dir="2700000" algn="tl" rotWithShape="0">
                <a:prstClr val="black">
                  <a:alpha val="33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</p:grpSp>
      <p:sp>
        <p:nvSpPr>
          <p:cNvPr id="18" name="Freeform 5"/>
          <p:cNvSpPr/>
          <p:nvPr/>
        </p:nvSpPr>
        <p:spPr bwMode="auto">
          <a:xfrm rot="10800000">
            <a:off x="1373642" y="2711350"/>
            <a:ext cx="2142438" cy="1898802"/>
          </a:xfrm>
          <a:custGeom>
            <a:avLst/>
            <a:gdLst>
              <a:gd name="T0" fmla="*/ 407 w 1375"/>
              <a:gd name="T1" fmla="*/ 1218 h 1218"/>
              <a:gd name="T2" fmla="*/ 299 w 1375"/>
              <a:gd name="T3" fmla="*/ 1156 h 1218"/>
              <a:gd name="T4" fmla="*/ 19 w 1375"/>
              <a:gd name="T5" fmla="*/ 671 h 1218"/>
              <a:gd name="T6" fmla="*/ 19 w 1375"/>
              <a:gd name="T7" fmla="*/ 547 h 1218"/>
              <a:gd name="T8" fmla="*/ 299 w 1375"/>
              <a:gd name="T9" fmla="*/ 62 h 1218"/>
              <a:gd name="T10" fmla="*/ 407 w 1375"/>
              <a:gd name="T11" fmla="*/ 0 h 1218"/>
              <a:gd name="T12" fmla="*/ 967 w 1375"/>
              <a:gd name="T13" fmla="*/ 0 h 1218"/>
              <a:gd name="T14" fmla="*/ 1075 w 1375"/>
              <a:gd name="T15" fmla="*/ 62 h 1218"/>
              <a:gd name="T16" fmla="*/ 1355 w 1375"/>
              <a:gd name="T17" fmla="*/ 547 h 1218"/>
              <a:gd name="T18" fmla="*/ 1355 w 1375"/>
              <a:gd name="T19" fmla="*/ 671 h 1218"/>
              <a:gd name="T20" fmla="*/ 1075 w 1375"/>
              <a:gd name="T21" fmla="*/ 1156 h 1218"/>
              <a:gd name="T22" fmla="*/ 967 w 1375"/>
              <a:gd name="T23" fmla="*/ 1218 h 1218"/>
              <a:gd name="T24" fmla="*/ 407 w 1375"/>
              <a:gd name="T25" fmla="*/ 1218 h 1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375" h="1218">
                <a:moveTo>
                  <a:pt x="407" y="1218"/>
                </a:moveTo>
                <a:cubicBezTo>
                  <a:pt x="368" y="1218"/>
                  <a:pt x="319" y="1190"/>
                  <a:pt x="299" y="1156"/>
                </a:cubicBezTo>
                <a:cubicBezTo>
                  <a:pt x="19" y="671"/>
                  <a:pt x="19" y="671"/>
                  <a:pt x="19" y="671"/>
                </a:cubicBezTo>
                <a:cubicBezTo>
                  <a:pt x="0" y="637"/>
                  <a:pt x="0" y="581"/>
                  <a:pt x="19" y="547"/>
                </a:cubicBezTo>
                <a:cubicBezTo>
                  <a:pt x="299" y="62"/>
                  <a:pt x="299" y="62"/>
                  <a:pt x="299" y="62"/>
                </a:cubicBezTo>
                <a:cubicBezTo>
                  <a:pt x="319" y="28"/>
                  <a:pt x="368" y="0"/>
                  <a:pt x="407" y="0"/>
                </a:cubicBezTo>
                <a:cubicBezTo>
                  <a:pt x="967" y="0"/>
                  <a:pt x="967" y="0"/>
                  <a:pt x="967" y="0"/>
                </a:cubicBezTo>
                <a:cubicBezTo>
                  <a:pt x="1007" y="0"/>
                  <a:pt x="1055" y="28"/>
                  <a:pt x="1075" y="62"/>
                </a:cubicBezTo>
                <a:cubicBezTo>
                  <a:pt x="1355" y="547"/>
                  <a:pt x="1355" y="547"/>
                  <a:pt x="1355" y="547"/>
                </a:cubicBezTo>
                <a:cubicBezTo>
                  <a:pt x="1375" y="581"/>
                  <a:pt x="1375" y="637"/>
                  <a:pt x="1355" y="671"/>
                </a:cubicBezTo>
                <a:cubicBezTo>
                  <a:pt x="1075" y="1156"/>
                  <a:pt x="1075" y="1156"/>
                  <a:pt x="1075" y="1156"/>
                </a:cubicBezTo>
                <a:cubicBezTo>
                  <a:pt x="1055" y="1190"/>
                  <a:pt x="1007" y="1218"/>
                  <a:pt x="967" y="1218"/>
                </a:cubicBezTo>
                <a:lnTo>
                  <a:pt x="407" y="1218"/>
                </a:lnTo>
                <a:close/>
              </a:path>
            </a:pathLst>
          </a:custGeom>
          <a:gradFill flip="none" rotWithShape="1">
            <a:gsLst>
              <a:gs pos="0">
                <a:sysClr val="window" lastClr="FFFFFF"/>
              </a:gs>
              <a:gs pos="73000">
                <a:srgbClr val="ECECEC"/>
              </a:gs>
              <a:gs pos="100000">
                <a:srgbClr val="D9D9D9"/>
              </a:gs>
            </a:gsLst>
            <a:lin ang="2700000" scaled="1"/>
            <a:tileRect/>
          </a:gradFill>
          <a:ln w="19050">
            <a:gradFill flip="none" rotWithShape="1">
              <a:gsLst>
                <a:gs pos="29000">
                  <a:srgbClr val="E0E0E0"/>
                </a:gs>
                <a:gs pos="0">
                  <a:srgbClr val="999999"/>
                </a:gs>
                <a:gs pos="83000">
                  <a:sysClr val="window" lastClr="FFFFFF"/>
                </a:gs>
              </a:gsLst>
              <a:lin ang="2700000" scaled="1"/>
              <a:tileRect/>
            </a:gradFill>
          </a:ln>
          <a:effectLst>
            <a:outerShdw blurRad="254000" dist="114300" dir="2700000" algn="tl" rotWithShape="0">
              <a:prstClr val="black">
                <a:alpha val="32000"/>
              </a:prstClr>
            </a:outerShdw>
          </a:effectLst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19" name="文本框 138"/>
          <p:cNvSpPr txBox="1"/>
          <p:nvPr/>
        </p:nvSpPr>
        <p:spPr>
          <a:xfrm>
            <a:off x="3854930" y="2232783"/>
            <a:ext cx="8763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EA6103"/>
                </a:solidFill>
                <a:effectLst/>
                <a:uLnTx/>
                <a:uFillTx/>
                <a:latin typeface="Impact" panose="020B0806030902050204" pitchFamily="34" charset="0"/>
              </a:rPr>
              <a:t>01</a:t>
            </a:r>
            <a:endParaRPr kumimoji="0" lang="zh-CN" altLang="en-US" sz="2800" b="0" i="0" u="none" strike="noStrike" kern="0" cap="none" spc="0" normalizeH="0" baseline="0" noProof="0" dirty="0">
              <a:ln>
                <a:noFill/>
              </a:ln>
              <a:solidFill>
                <a:srgbClr val="EA6103"/>
              </a:solidFill>
              <a:effectLst/>
              <a:uLnTx/>
              <a:uFillTx/>
              <a:latin typeface="Impact" panose="020B0806030902050204" pitchFamily="34" charset="0"/>
            </a:endParaRPr>
          </a:p>
        </p:txBody>
      </p:sp>
      <p:grpSp>
        <p:nvGrpSpPr>
          <p:cNvPr id="20" name="组合 66"/>
          <p:cNvGrpSpPr/>
          <p:nvPr/>
        </p:nvGrpSpPr>
        <p:grpSpPr>
          <a:xfrm>
            <a:off x="3959290" y="4046469"/>
            <a:ext cx="819955" cy="726710"/>
            <a:chOff x="3295850" y="2263222"/>
            <a:chExt cx="2643765" cy="2343151"/>
          </a:xfrm>
        </p:grpSpPr>
        <p:sp>
          <p:nvSpPr>
            <p:cNvPr id="21" name="Freeform 5"/>
            <p:cNvSpPr/>
            <p:nvPr/>
          </p:nvSpPr>
          <p:spPr bwMode="auto">
            <a:xfrm rot="10800000">
              <a:off x="3295850" y="2263222"/>
              <a:ext cx="2643765" cy="2343151"/>
            </a:xfrm>
            <a:custGeom>
              <a:avLst/>
              <a:gdLst>
                <a:gd name="T0" fmla="*/ 407 w 1375"/>
                <a:gd name="T1" fmla="*/ 1218 h 1218"/>
                <a:gd name="T2" fmla="*/ 299 w 1375"/>
                <a:gd name="T3" fmla="*/ 1156 h 1218"/>
                <a:gd name="T4" fmla="*/ 19 w 1375"/>
                <a:gd name="T5" fmla="*/ 671 h 1218"/>
                <a:gd name="T6" fmla="*/ 19 w 1375"/>
                <a:gd name="T7" fmla="*/ 547 h 1218"/>
                <a:gd name="T8" fmla="*/ 299 w 1375"/>
                <a:gd name="T9" fmla="*/ 62 h 1218"/>
                <a:gd name="T10" fmla="*/ 407 w 1375"/>
                <a:gd name="T11" fmla="*/ 0 h 1218"/>
                <a:gd name="T12" fmla="*/ 967 w 1375"/>
                <a:gd name="T13" fmla="*/ 0 h 1218"/>
                <a:gd name="T14" fmla="*/ 1075 w 1375"/>
                <a:gd name="T15" fmla="*/ 62 h 1218"/>
                <a:gd name="T16" fmla="*/ 1355 w 1375"/>
                <a:gd name="T17" fmla="*/ 547 h 1218"/>
                <a:gd name="T18" fmla="*/ 1355 w 1375"/>
                <a:gd name="T19" fmla="*/ 671 h 1218"/>
                <a:gd name="T20" fmla="*/ 1075 w 1375"/>
                <a:gd name="T21" fmla="*/ 1156 h 1218"/>
                <a:gd name="T22" fmla="*/ 967 w 1375"/>
                <a:gd name="T23" fmla="*/ 1218 h 1218"/>
                <a:gd name="T24" fmla="*/ 407 w 1375"/>
                <a:gd name="T25" fmla="*/ 1218 h 1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75" h="1218">
                  <a:moveTo>
                    <a:pt x="407" y="1218"/>
                  </a:moveTo>
                  <a:cubicBezTo>
                    <a:pt x="368" y="1218"/>
                    <a:pt x="319" y="1190"/>
                    <a:pt x="299" y="1156"/>
                  </a:cubicBezTo>
                  <a:cubicBezTo>
                    <a:pt x="19" y="671"/>
                    <a:pt x="19" y="671"/>
                    <a:pt x="19" y="671"/>
                  </a:cubicBezTo>
                  <a:cubicBezTo>
                    <a:pt x="0" y="637"/>
                    <a:pt x="0" y="581"/>
                    <a:pt x="19" y="547"/>
                  </a:cubicBezTo>
                  <a:cubicBezTo>
                    <a:pt x="299" y="62"/>
                    <a:pt x="299" y="62"/>
                    <a:pt x="299" y="62"/>
                  </a:cubicBezTo>
                  <a:cubicBezTo>
                    <a:pt x="319" y="28"/>
                    <a:pt x="368" y="0"/>
                    <a:pt x="407" y="0"/>
                  </a:cubicBezTo>
                  <a:cubicBezTo>
                    <a:pt x="967" y="0"/>
                    <a:pt x="967" y="0"/>
                    <a:pt x="967" y="0"/>
                  </a:cubicBezTo>
                  <a:cubicBezTo>
                    <a:pt x="1007" y="0"/>
                    <a:pt x="1055" y="28"/>
                    <a:pt x="1075" y="62"/>
                  </a:cubicBezTo>
                  <a:cubicBezTo>
                    <a:pt x="1355" y="547"/>
                    <a:pt x="1355" y="547"/>
                    <a:pt x="1355" y="547"/>
                  </a:cubicBezTo>
                  <a:cubicBezTo>
                    <a:pt x="1375" y="581"/>
                    <a:pt x="1375" y="637"/>
                    <a:pt x="1355" y="671"/>
                  </a:cubicBezTo>
                  <a:cubicBezTo>
                    <a:pt x="1075" y="1156"/>
                    <a:pt x="1075" y="1156"/>
                    <a:pt x="1075" y="1156"/>
                  </a:cubicBezTo>
                  <a:cubicBezTo>
                    <a:pt x="1055" y="1190"/>
                    <a:pt x="1007" y="1218"/>
                    <a:pt x="967" y="1218"/>
                  </a:cubicBezTo>
                  <a:lnTo>
                    <a:pt x="407" y="1218"/>
                  </a:lnTo>
                  <a:close/>
                </a:path>
              </a:pathLst>
            </a:custGeom>
            <a:gradFill flip="none" rotWithShape="1">
              <a:gsLst>
                <a:gs pos="0">
                  <a:sysClr val="window" lastClr="FFFFFF"/>
                </a:gs>
                <a:gs pos="73000">
                  <a:srgbClr val="ECECEC"/>
                </a:gs>
                <a:gs pos="100000">
                  <a:srgbClr val="D9D9D9"/>
                </a:gs>
              </a:gsLst>
              <a:lin ang="2700000" scaled="1"/>
              <a:tileRect/>
            </a:gradFill>
            <a:ln w="19050">
              <a:gradFill flip="none" rotWithShape="1">
                <a:gsLst>
                  <a:gs pos="29000">
                    <a:srgbClr val="E0E0E0"/>
                  </a:gs>
                  <a:gs pos="0">
                    <a:srgbClr val="999999"/>
                  </a:gs>
                  <a:gs pos="83000">
                    <a:sysClr val="window" lastClr="FFFFFF"/>
                  </a:gs>
                </a:gsLst>
                <a:lin ang="2700000" scaled="1"/>
                <a:tileRect/>
              </a:gradFill>
            </a:ln>
            <a:effectLst>
              <a:outerShdw blurRad="203200" dist="63500" dir="2700000" algn="tl" rotWithShape="0">
                <a:prstClr val="black">
                  <a:alpha val="32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22" name="Freeform 5"/>
            <p:cNvSpPr/>
            <p:nvPr/>
          </p:nvSpPr>
          <p:spPr bwMode="auto">
            <a:xfrm rot="10800000">
              <a:off x="3589408" y="2523401"/>
              <a:ext cx="2056648" cy="1822794"/>
            </a:xfrm>
            <a:custGeom>
              <a:avLst/>
              <a:gdLst>
                <a:gd name="T0" fmla="*/ 407 w 1375"/>
                <a:gd name="T1" fmla="*/ 1218 h 1218"/>
                <a:gd name="T2" fmla="*/ 299 w 1375"/>
                <a:gd name="T3" fmla="*/ 1156 h 1218"/>
                <a:gd name="T4" fmla="*/ 19 w 1375"/>
                <a:gd name="T5" fmla="*/ 671 h 1218"/>
                <a:gd name="T6" fmla="*/ 19 w 1375"/>
                <a:gd name="T7" fmla="*/ 547 h 1218"/>
                <a:gd name="T8" fmla="*/ 299 w 1375"/>
                <a:gd name="T9" fmla="*/ 62 h 1218"/>
                <a:gd name="T10" fmla="*/ 407 w 1375"/>
                <a:gd name="T11" fmla="*/ 0 h 1218"/>
                <a:gd name="T12" fmla="*/ 967 w 1375"/>
                <a:gd name="T13" fmla="*/ 0 h 1218"/>
                <a:gd name="T14" fmla="*/ 1075 w 1375"/>
                <a:gd name="T15" fmla="*/ 62 h 1218"/>
                <a:gd name="T16" fmla="*/ 1355 w 1375"/>
                <a:gd name="T17" fmla="*/ 547 h 1218"/>
                <a:gd name="T18" fmla="*/ 1355 w 1375"/>
                <a:gd name="T19" fmla="*/ 671 h 1218"/>
                <a:gd name="T20" fmla="*/ 1075 w 1375"/>
                <a:gd name="T21" fmla="*/ 1156 h 1218"/>
                <a:gd name="T22" fmla="*/ 967 w 1375"/>
                <a:gd name="T23" fmla="*/ 1218 h 1218"/>
                <a:gd name="T24" fmla="*/ 407 w 1375"/>
                <a:gd name="T25" fmla="*/ 1218 h 1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75" h="1218">
                  <a:moveTo>
                    <a:pt x="407" y="1218"/>
                  </a:moveTo>
                  <a:cubicBezTo>
                    <a:pt x="368" y="1218"/>
                    <a:pt x="319" y="1190"/>
                    <a:pt x="299" y="1156"/>
                  </a:cubicBezTo>
                  <a:cubicBezTo>
                    <a:pt x="19" y="671"/>
                    <a:pt x="19" y="671"/>
                    <a:pt x="19" y="671"/>
                  </a:cubicBezTo>
                  <a:cubicBezTo>
                    <a:pt x="0" y="637"/>
                    <a:pt x="0" y="581"/>
                    <a:pt x="19" y="547"/>
                  </a:cubicBezTo>
                  <a:cubicBezTo>
                    <a:pt x="299" y="62"/>
                    <a:pt x="299" y="62"/>
                    <a:pt x="299" y="62"/>
                  </a:cubicBezTo>
                  <a:cubicBezTo>
                    <a:pt x="319" y="28"/>
                    <a:pt x="368" y="0"/>
                    <a:pt x="407" y="0"/>
                  </a:cubicBezTo>
                  <a:cubicBezTo>
                    <a:pt x="967" y="0"/>
                    <a:pt x="967" y="0"/>
                    <a:pt x="967" y="0"/>
                  </a:cubicBezTo>
                  <a:cubicBezTo>
                    <a:pt x="1007" y="0"/>
                    <a:pt x="1055" y="28"/>
                    <a:pt x="1075" y="62"/>
                  </a:cubicBezTo>
                  <a:cubicBezTo>
                    <a:pt x="1355" y="547"/>
                    <a:pt x="1355" y="547"/>
                    <a:pt x="1355" y="547"/>
                  </a:cubicBezTo>
                  <a:cubicBezTo>
                    <a:pt x="1375" y="581"/>
                    <a:pt x="1375" y="637"/>
                    <a:pt x="1355" y="671"/>
                  </a:cubicBezTo>
                  <a:cubicBezTo>
                    <a:pt x="1075" y="1156"/>
                    <a:pt x="1075" y="1156"/>
                    <a:pt x="1075" y="1156"/>
                  </a:cubicBezTo>
                  <a:cubicBezTo>
                    <a:pt x="1055" y="1190"/>
                    <a:pt x="1007" y="1218"/>
                    <a:pt x="967" y="1218"/>
                  </a:cubicBezTo>
                  <a:lnTo>
                    <a:pt x="407" y="1218"/>
                  </a:lnTo>
                  <a:close/>
                </a:path>
              </a:pathLst>
            </a:custGeom>
            <a:gradFill flip="none" rotWithShape="1">
              <a:gsLst>
                <a:gs pos="0">
                  <a:sysClr val="window" lastClr="FFFFFF"/>
                </a:gs>
                <a:gs pos="60000">
                  <a:srgbClr val="ECECEC"/>
                </a:gs>
                <a:gs pos="100000">
                  <a:srgbClr val="D1D1D1"/>
                </a:gs>
              </a:gsLst>
              <a:lin ang="2700000" scaled="1"/>
              <a:tileRect/>
            </a:gradFill>
            <a:ln w="19050">
              <a:gradFill flip="none" rotWithShape="1">
                <a:gsLst>
                  <a:gs pos="29000">
                    <a:srgbClr val="E0E0E0"/>
                  </a:gs>
                  <a:gs pos="0">
                    <a:srgbClr val="999999"/>
                  </a:gs>
                  <a:gs pos="83000">
                    <a:sysClr val="window" lastClr="FFFFFF"/>
                  </a:gs>
                </a:gsLst>
                <a:lin ang="2700000" scaled="1"/>
                <a:tileRect/>
              </a:gradFill>
            </a:ln>
            <a:effectLst>
              <a:outerShdw blurRad="152400" dist="38100" dir="2700000" algn="tl" rotWithShape="0">
                <a:prstClr val="black">
                  <a:alpha val="33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</p:grpSp>
      <p:sp>
        <p:nvSpPr>
          <p:cNvPr id="23" name="文本框 146"/>
          <p:cNvSpPr txBox="1"/>
          <p:nvPr/>
        </p:nvSpPr>
        <p:spPr>
          <a:xfrm>
            <a:off x="3959289" y="4127161"/>
            <a:ext cx="8763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FFAB3F"/>
                </a:solidFill>
                <a:effectLst/>
                <a:uLnTx/>
                <a:uFillTx/>
                <a:latin typeface="Impact" panose="020B0806030902050204" pitchFamily="34" charset="0"/>
              </a:rPr>
              <a:t>02</a:t>
            </a:r>
            <a:endParaRPr kumimoji="0" lang="zh-CN" altLang="en-US" sz="2800" b="0" i="0" u="none" strike="noStrike" kern="0" cap="none" spc="0" normalizeH="0" baseline="0" noProof="0" dirty="0">
              <a:ln>
                <a:noFill/>
              </a:ln>
              <a:solidFill>
                <a:srgbClr val="FFAB3F"/>
              </a:solidFill>
              <a:effectLst/>
              <a:uLnTx/>
              <a:uFillTx/>
              <a:latin typeface="Impact" panose="020B0806030902050204" pitchFamily="34" charset="0"/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1855910" y="3138730"/>
            <a:ext cx="1517007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3000" b="1" dirty="0" smtClean="0">
                <a:solidFill>
                  <a:srgbClr val="0099A9"/>
                </a:solidFill>
                <a:latin typeface="Microsoft YaHei" charset="-122"/>
                <a:ea typeface="Microsoft YaHei" charset="-122"/>
                <a:cs typeface="Microsoft YaHei" charset="-122"/>
              </a:rPr>
              <a:t>整式加减</a:t>
            </a:r>
            <a:r>
              <a:rPr lang="zh-CN" altLang="en-US" sz="3000" b="1" dirty="0" smtClean="0">
                <a:solidFill>
                  <a:srgbClr val="0099A9"/>
                </a:solidFill>
                <a:latin typeface="方正兰亭准黑_GBK" panose="02000000000000000000" pitchFamily="2" charset="-122"/>
                <a:ea typeface="方正兰亭准黑_GBK" panose="02000000000000000000" pitchFamily="2" charset="-122"/>
              </a:rPr>
              <a:t>（</a:t>
            </a:r>
            <a:r>
              <a:rPr lang="en-US" altLang="zh-CN" sz="3000" b="1" dirty="0" smtClean="0">
                <a:solidFill>
                  <a:srgbClr val="0099A9"/>
                </a:solidFill>
                <a:latin typeface="方正兰亭准黑_GBK" panose="02000000000000000000" pitchFamily="2" charset="-122"/>
                <a:ea typeface="方正兰亭准黑_GBK" panose="02000000000000000000" pitchFamily="2" charset="-122"/>
              </a:rPr>
              <a:t>2</a:t>
            </a:r>
            <a:r>
              <a:rPr lang="zh-CN" altLang="en-US" sz="3000" b="1" dirty="0" smtClean="0">
                <a:solidFill>
                  <a:srgbClr val="0099A9"/>
                </a:solidFill>
                <a:latin typeface="方正兰亭准黑_GBK" panose="02000000000000000000" pitchFamily="2" charset="-122"/>
                <a:ea typeface="方正兰亭准黑_GBK" panose="02000000000000000000" pitchFamily="2" charset="-122"/>
              </a:rPr>
              <a:t>）</a:t>
            </a:r>
            <a:endParaRPr lang="en-US" altLang="zh-CN" sz="3000" b="1" dirty="0" smtClean="0">
              <a:solidFill>
                <a:srgbClr val="0099A9"/>
              </a:solidFill>
              <a:latin typeface="方正兰亭准黑_GBK" panose="02000000000000000000" pitchFamily="2" charset="-122"/>
              <a:ea typeface="方正兰亭准黑_GBK" panose="02000000000000000000" pitchFamily="2" charset="-122"/>
            </a:endParaRPr>
          </a:p>
        </p:txBody>
      </p:sp>
      <p:grpSp>
        <p:nvGrpSpPr>
          <p:cNvPr id="25" name="组合 113"/>
          <p:cNvGrpSpPr/>
          <p:nvPr/>
        </p:nvGrpSpPr>
        <p:grpSpPr>
          <a:xfrm>
            <a:off x="6275883" y="1910634"/>
            <a:ext cx="3929658" cy="643821"/>
            <a:chOff x="7075562" y="1628001"/>
            <a:chExt cx="3929658" cy="643821"/>
          </a:xfrm>
        </p:grpSpPr>
        <p:sp>
          <p:nvSpPr>
            <p:cNvPr id="26" name="矩形 25"/>
            <p:cNvSpPr/>
            <p:nvPr/>
          </p:nvSpPr>
          <p:spPr>
            <a:xfrm>
              <a:off x="7075562" y="1628001"/>
              <a:ext cx="902811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800" b="1" dirty="0" smtClean="0">
                  <a:solidFill>
                    <a:schemeClr val="accent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重点</a:t>
              </a:r>
              <a:endParaRPr lang="zh-CN" altLang="en-US" sz="2800" b="1" dirty="0">
                <a:solidFill>
                  <a:schemeClr val="accent6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7" name="矩形 7"/>
            <p:cNvSpPr>
              <a:spLocks noChangeArrowheads="1"/>
            </p:cNvSpPr>
            <p:nvPr/>
          </p:nvSpPr>
          <p:spPr bwMode="auto">
            <a:xfrm>
              <a:off x="7098346" y="2017906"/>
              <a:ext cx="3906874" cy="2539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lvl="0">
                <a:defRPr sz="1800">
                  <a:solidFill>
                    <a:srgbClr val="000000"/>
                  </a:solidFill>
                  <a:uFillTx/>
                </a:defRPr>
              </a:pPr>
              <a:endParaRPr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uFill>
                  <a:solidFill>
                    <a:srgbClr val="808080"/>
                  </a:solidFill>
                </a:u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28" name="组合 116"/>
          <p:cNvGrpSpPr/>
          <p:nvPr/>
        </p:nvGrpSpPr>
        <p:grpSpPr>
          <a:xfrm>
            <a:off x="6452341" y="3930057"/>
            <a:ext cx="3929658" cy="643821"/>
            <a:chOff x="7075562" y="1628001"/>
            <a:chExt cx="3929658" cy="643821"/>
          </a:xfrm>
        </p:grpSpPr>
        <p:sp>
          <p:nvSpPr>
            <p:cNvPr id="29" name="矩形 28"/>
            <p:cNvSpPr/>
            <p:nvPr/>
          </p:nvSpPr>
          <p:spPr>
            <a:xfrm>
              <a:off x="7075562" y="1628001"/>
              <a:ext cx="902811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800" b="1" dirty="0" smtClean="0">
                  <a:solidFill>
                    <a:srgbClr val="F69F1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难点</a:t>
              </a:r>
              <a:endParaRPr lang="zh-CN" altLang="en-US" sz="2800" b="1" dirty="0">
                <a:solidFill>
                  <a:srgbClr val="F69F1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0" name="矩形 7"/>
            <p:cNvSpPr>
              <a:spLocks noChangeArrowheads="1"/>
            </p:cNvSpPr>
            <p:nvPr/>
          </p:nvSpPr>
          <p:spPr bwMode="auto">
            <a:xfrm>
              <a:off x="7098346" y="2017906"/>
              <a:ext cx="3906874" cy="2539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lvl="0">
                <a:defRPr sz="1800">
                  <a:solidFill>
                    <a:srgbClr val="000000"/>
                  </a:solidFill>
                  <a:uFillTx/>
                </a:defRPr>
              </a:pPr>
              <a:endParaRPr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uFill>
                  <a:solidFill>
                    <a:srgbClr val="808080"/>
                  </a:solidFill>
                </a:u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sp>
        <p:nvSpPr>
          <p:cNvPr id="3" name="矩形 2"/>
          <p:cNvSpPr/>
          <p:nvPr/>
        </p:nvSpPr>
        <p:spPr>
          <a:xfrm>
            <a:off x="5258056" y="2707342"/>
            <a:ext cx="531263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800" b="1" dirty="0" smtClean="0">
                <a:latin typeface="黑体" charset="-122"/>
                <a:ea typeface="黑体" charset="-122"/>
              </a:rPr>
              <a:t>学会熟练运用去括</a:t>
            </a:r>
            <a:r>
              <a:rPr lang="zh-CN" altLang="en-US" sz="2800" b="1" dirty="0">
                <a:latin typeface="黑体" charset="-122"/>
                <a:ea typeface="黑体" charset="-122"/>
              </a:rPr>
              <a:t>号</a:t>
            </a:r>
            <a:r>
              <a:rPr lang="zh-CN" altLang="en-US" sz="2800" b="1" dirty="0" smtClean="0">
                <a:latin typeface="黑体" charset="-122"/>
                <a:ea typeface="黑体" charset="-122"/>
              </a:rPr>
              <a:t>法则，结合合并同类项化简多项式</a:t>
            </a:r>
            <a:r>
              <a:rPr lang="en-US" altLang="zh-CN" sz="2800" b="1" dirty="0" smtClean="0">
                <a:latin typeface="黑体" charset="-122"/>
                <a:ea typeface="黑体" charset="-122"/>
              </a:rPr>
              <a:t>.</a:t>
            </a:r>
            <a:endParaRPr lang="zh-CN" altLang="en-US" sz="2400" b="1" dirty="0"/>
          </a:p>
        </p:txBody>
      </p:sp>
      <p:sp>
        <p:nvSpPr>
          <p:cNvPr id="4" name="矩形 3"/>
          <p:cNvSpPr/>
          <p:nvPr/>
        </p:nvSpPr>
        <p:spPr>
          <a:xfrm>
            <a:off x="5284111" y="4535515"/>
            <a:ext cx="6288901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dirty="0" smtClean="0">
                <a:latin typeface="黑体" charset="-122"/>
                <a:ea typeface="黑体" charset="-122"/>
              </a:rPr>
              <a:t>1.</a:t>
            </a:r>
            <a:r>
              <a:rPr lang="zh-CN" altLang="en-US" sz="2800" b="1" dirty="0" smtClean="0">
                <a:latin typeface="黑体" charset="-122"/>
                <a:ea typeface="黑体" charset="-122"/>
              </a:rPr>
              <a:t>去括号法则原理的理解</a:t>
            </a:r>
            <a:endParaRPr lang="en-US" altLang="zh-CN" sz="2800" b="1" dirty="0" smtClean="0">
              <a:latin typeface="黑体" charset="-122"/>
              <a:ea typeface="黑体" charset="-122"/>
            </a:endParaRPr>
          </a:p>
          <a:p>
            <a:r>
              <a:rPr lang="en-US" altLang="zh-CN" sz="2800" b="1" dirty="0" smtClean="0">
                <a:latin typeface="黑体" charset="-122"/>
                <a:ea typeface="黑体" charset="-122"/>
              </a:rPr>
              <a:t>2.</a:t>
            </a:r>
            <a:r>
              <a:rPr lang="zh-CN" altLang="en-US" sz="2800" b="1" dirty="0" smtClean="0">
                <a:latin typeface="黑体" charset="-122"/>
                <a:ea typeface="黑体" charset="-122"/>
              </a:rPr>
              <a:t>当括号前面是负号时，去括号的原则</a:t>
            </a:r>
            <a:endParaRPr lang="zh-CN" altLang="en-US" sz="2400" b="1" dirty="0"/>
          </a:p>
        </p:txBody>
      </p:sp>
    </p:spTree>
    <p:extLst>
      <p:ext uri="{BB962C8B-B14F-4D97-AF65-F5344CB8AC3E}">
        <p14:creationId xmlns:p14="http://schemas.microsoft.com/office/powerpoint/2010/main" val="6325904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8" grpId="1" animBg="1"/>
      <p:bldP spid="19" grpId="0"/>
      <p:bldP spid="23" grpId="0"/>
      <p:bldP spid="24" grpId="1"/>
      <p:bldP spid="3" grpId="0"/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TextBox 48"/>
          <p:cNvSpPr txBox="1"/>
          <p:nvPr/>
        </p:nvSpPr>
        <p:spPr>
          <a:xfrm>
            <a:off x="2188629" y="7892388"/>
            <a:ext cx="856239" cy="358871"/>
          </a:xfrm>
          <a:prstGeom prst="rect">
            <a:avLst/>
          </a:prstGeom>
          <a:noFill/>
        </p:spPr>
        <p:txBody>
          <a:bodyPr wrap="none" lIns="81079" tIns="40540" rIns="81079" bIns="40540" rtlCol="0">
            <a:spAutoFit/>
          </a:bodyPr>
          <a:lstStyle/>
          <a:p>
            <a:r>
              <a:rPr lang="zh-CN" altLang="en-US" dirty="0" smtClean="0"/>
              <a:t>延迟符</a:t>
            </a:r>
            <a:endParaRPr lang="zh-CN" altLang="en-US" dirty="0"/>
          </a:p>
        </p:txBody>
      </p:sp>
      <p:sp>
        <p:nvSpPr>
          <p:cNvPr id="98" name="Rectangle 4"/>
          <p:cNvSpPr txBox="1">
            <a:spLocks noChangeArrowheads="1"/>
          </p:cNvSpPr>
          <p:nvPr/>
        </p:nvSpPr>
        <p:spPr bwMode="auto">
          <a:xfrm>
            <a:off x="5519142" y="2637706"/>
            <a:ext cx="5472608" cy="5079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05" tIns="45702" rIns="91405" bIns="45702" numCol="1" anchor="ctr" anchorCtr="0" compatLnSpc="1"/>
          <a:lstStyle>
            <a:lvl1pPr marL="0" indent="0" algn="ctr">
              <a:buFontTx/>
              <a:buNone/>
              <a:defRPr sz="2000" b="1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000">
                <a:latin typeface="+mn-lt"/>
                <a:ea typeface="仿宋_GB2312" pitchFamily="49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latin typeface="+mn-lt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latin typeface="+mn-lt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latin typeface="+mn-lt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9pPr>
          </a:lstStyle>
          <a:p>
            <a:pPr algn="l" defTabSz="1218565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8000" kern="0" dirty="0" smtClean="0">
                <a:solidFill>
                  <a:schemeClr val="accent6"/>
                </a:solidFill>
                <a:latin typeface="Arial" panose="020B0604020202020204"/>
                <a:ea typeface="微软雅黑" panose="020B0503020204020204" pitchFamily="34" charset="-122"/>
              </a:rPr>
              <a:t>教学引入</a:t>
            </a:r>
            <a:endParaRPr lang="zh-CN" altLang="en-US" sz="8000" kern="0" dirty="0">
              <a:solidFill>
                <a:schemeClr val="accent6"/>
              </a:solidFill>
              <a:latin typeface="Arial" panose="020B0604020202020204"/>
              <a:ea typeface="微软雅黑" panose="020B0503020204020204" pitchFamily="34" charset="-122"/>
            </a:endParaRPr>
          </a:p>
        </p:txBody>
      </p:sp>
      <p:sp>
        <p:nvSpPr>
          <p:cNvPr id="99" name="Rectangle 4"/>
          <p:cNvSpPr txBox="1">
            <a:spLocks noChangeArrowheads="1"/>
          </p:cNvSpPr>
          <p:nvPr/>
        </p:nvSpPr>
        <p:spPr bwMode="auto">
          <a:xfrm>
            <a:off x="5591150" y="3604394"/>
            <a:ext cx="4608512" cy="5079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05" tIns="45702" rIns="91405" bIns="45702" numCol="1" anchor="ctr" anchorCtr="0" compatLnSpc="1"/>
          <a:lstStyle>
            <a:lvl1pPr marL="0" indent="0" algn="ctr">
              <a:buFontTx/>
              <a:buNone/>
              <a:defRPr sz="2000" b="1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000">
                <a:latin typeface="+mn-lt"/>
                <a:ea typeface="仿宋_GB2312" pitchFamily="49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latin typeface="+mn-lt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latin typeface="+mn-lt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latin typeface="+mn-lt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9pPr>
          </a:lstStyle>
          <a:p>
            <a:pPr algn="l" defTabSz="1218565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3200" b="0" kern="0" dirty="0" smtClean="0">
                <a:solidFill>
                  <a:schemeClr val="tx1"/>
                </a:solidFill>
                <a:latin typeface="Arial" panose="020B0604020202020204"/>
                <a:ea typeface="微软雅黑" panose="020B0503020204020204" pitchFamily="34" charset="-122"/>
              </a:rPr>
              <a:t>Teaching  introduction</a:t>
            </a:r>
            <a:endParaRPr lang="zh-CN" altLang="en-US" sz="3200" b="0" kern="0" dirty="0">
              <a:solidFill>
                <a:schemeClr val="tx1"/>
              </a:solidFill>
              <a:latin typeface="Arial" panose="020B0604020202020204"/>
              <a:ea typeface="微软雅黑" panose="020B0503020204020204" pitchFamily="34" charset="-122"/>
            </a:endParaRPr>
          </a:p>
        </p:txBody>
      </p:sp>
      <p:pic>
        <p:nvPicPr>
          <p:cNvPr id="100" name="Picture 2" descr="C:\Users\Administrator\Desktop\微立体创业计划\001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-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0670" y="1777816"/>
            <a:ext cx="2952903" cy="2953569"/>
          </a:xfrm>
          <a:prstGeom prst="rect">
            <a:avLst/>
          </a:prstGeom>
          <a:noFill/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1" name="Picture 3" descr="C:\Users\Administrator\Desktop\微立体创业计划\002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7760" y="1401516"/>
            <a:ext cx="3348111" cy="3348867"/>
          </a:xfrm>
          <a:prstGeom prst="rect">
            <a:avLst/>
          </a:prstGeom>
          <a:noFill/>
          <a:effectLst>
            <a:outerShdw blurRad="292100" dist="177800" dir="2460000" sx="99000" sy="99000" algn="l" rotWithShape="0">
              <a:prstClr val="black">
                <a:alpha val="39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7" name="Freeform 21"/>
          <p:cNvSpPr>
            <a:spLocks noEditPoints="1"/>
          </p:cNvSpPr>
          <p:nvPr/>
        </p:nvSpPr>
        <p:spPr bwMode="auto">
          <a:xfrm>
            <a:off x="2514525" y="2395355"/>
            <a:ext cx="1314580" cy="1361190"/>
          </a:xfrm>
          <a:custGeom>
            <a:avLst/>
            <a:gdLst>
              <a:gd name="T0" fmla="*/ 24 w 60"/>
              <a:gd name="T1" fmla="*/ 7 h 62"/>
              <a:gd name="T2" fmla="*/ 38 w 60"/>
              <a:gd name="T3" fmla="*/ 7 h 62"/>
              <a:gd name="T4" fmla="*/ 47 w 60"/>
              <a:gd name="T5" fmla="*/ 7 h 62"/>
              <a:gd name="T6" fmla="*/ 47 w 60"/>
              <a:gd name="T7" fmla="*/ 18 h 62"/>
              <a:gd name="T8" fmla="*/ 47 w 60"/>
              <a:gd name="T9" fmla="*/ 7 h 62"/>
              <a:gd name="T10" fmla="*/ 20 w 60"/>
              <a:gd name="T11" fmla="*/ 37 h 62"/>
              <a:gd name="T12" fmla="*/ 21 w 60"/>
              <a:gd name="T13" fmla="*/ 58 h 62"/>
              <a:gd name="T14" fmla="*/ 15 w 60"/>
              <a:gd name="T15" fmla="*/ 40 h 62"/>
              <a:gd name="T16" fmla="*/ 12 w 60"/>
              <a:gd name="T17" fmla="*/ 58 h 62"/>
              <a:gd name="T18" fmla="*/ 7 w 60"/>
              <a:gd name="T19" fmla="*/ 37 h 62"/>
              <a:gd name="T20" fmla="*/ 2 w 60"/>
              <a:gd name="T21" fmla="*/ 36 h 62"/>
              <a:gd name="T22" fmla="*/ 7 w 60"/>
              <a:gd name="T23" fmla="*/ 19 h 62"/>
              <a:gd name="T24" fmla="*/ 14 w 60"/>
              <a:gd name="T25" fmla="*/ 24 h 62"/>
              <a:gd name="T26" fmla="*/ 21 w 60"/>
              <a:gd name="T27" fmla="*/ 19 h 62"/>
              <a:gd name="T28" fmla="*/ 29 w 60"/>
              <a:gd name="T29" fmla="*/ 16 h 62"/>
              <a:gd name="T30" fmla="*/ 30 w 60"/>
              <a:gd name="T31" fmla="*/ 19 h 62"/>
              <a:gd name="T32" fmla="*/ 30 w 60"/>
              <a:gd name="T33" fmla="*/ 32 h 62"/>
              <a:gd name="T34" fmla="*/ 31 w 60"/>
              <a:gd name="T35" fmla="*/ 32 h 62"/>
              <a:gd name="T36" fmla="*/ 31 w 60"/>
              <a:gd name="T37" fmla="*/ 32 h 62"/>
              <a:gd name="T38" fmla="*/ 32 w 60"/>
              <a:gd name="T39" fmla="*/ 19 h 62"/>
              <a:gd name="T40" fmla="*/ 32 w 60"/>
              <a:gd name="T41" fmla="*/ 16 h 62"/>
              <a:gd name="T42" fmla="*/ 40 w 60"/>
              <a:gd name="T43" fmla="*/ 19 h 62"/>
              <a:gd name="T44" fmla="*/ 47 w 60"/>
              <a:gd name="T45" fmla="*/ 24 h 62"/>
              <a:gd name="T46" fmla="*/ 54 w 60"/>
              <a:gd name="T47" fmla="*/ 19 h 62"/>
              <a:gd name="T48" fmla="*/ 58 w 60"/>
              <a:gd name="T49" fmla="*/ 35 h 62"/>
              <a:gd name="T50" fmla="*/ 53 w 60"/>
              <a:gd name="T51" fmla="*/ 37 h 62"/>
              <a:gd name="T52" fmla="*/ 54 w 60"/>
              <a:gd name="T53" fmla="*/ 58 h 62"/>
              <a:gd name="T54" fmla="*/ 48 w 60"/>
              <a:gd name="T55" fmla="*/ 40 h 62"/>
              <a:gd name="T56" fmla="*/ 45 w 60"/>
              <a:gd name="T57" fmla="*/ 58 h 62"/>
              <a:gd name="T58" fmla="*/ 40 w 60"/>
              <a:gd name="T59" fmla="*/ 37 h 62"/>
              <a:gd name="T60" fmla="*/ 38 w 60"/>
              <a:gd name="T61" fmla="*/ 38 h 62"/>
              <a:gd name="T62" fmla="*/ 33 w 60"/>
              <a:gd name="T63" fmla="*/ 62 h 62"/>
              <a:gd name="T64" fmla="*/ 29 w 60"/>
              <a:gd name="T65" fmla="*/ 41 h 62"/>
              <a:gd name="T66" fmla="*/ 22 w 60"/>
              <a:gd name="T67" fmla="*/ 62 h 62"/>
              <a:gd name="T68" fmla="*/ 20 w 60"/>
              <a:gd name="T69" fmla="*/ 36 h 62"/>
              <a:gd name="T70" fmla="*/ 9 w 60"/>
              <a:gd name="T71" fmla="*/ 13 h 62"/>
              <a:gd name="T72" fmla="*/ 20 w 60"/>
              <a:gd name="T73" fmla="*/ 13 h 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60" h="62">
                <a:moveTo>
                  <a:pt x="31" y="0"/>
                </a:moveTo>
                <a:cubicBezTo>
                  <a:pt x="27" y="0"/>
                  <a:pt x="24" y="4"/>
                  <a:pt x="24" y="7"/>
                </a:cubicBezTo>
                <a:cubicBezTo>
                  <a:pt x="24" y="11"/>
                  <a:pt x="27" y="14"/>
                  <a:pt x="31" y="14"/>
                </a:cubicBezTo>
                <a:cubicBezTo>
                  <a:pt x="35" y="14"/>
                  <a:pt x="38" y="11"/>
                  <a:pt x="38" y="7"/>
                </a:cubicBezTo>
                <a:cubicBezTo>
                  <a:pt x="38" y="4"/>
                  <a:pt x="35" y="0"/>
                  <a:pt x="31" y="0"/>
                </a:cubicBezTo>
                <a:close/>
                <a:moveTo>
                  <a:pt x="47" y="7"/>
                </a:moveTo>
                <a:cubicBezTo>
                  <a:pt x="44" y="7"/>
                  <a:pt x="41" y="10"/>
                  <a:pt x="41" y="13"/>
                </a:cubicBezTo>
                <a:cubicBezTo>
                  <a:pt x="41" y="16"/>
                  <a:pt x="44" y="18"/>
                  <a:pt x="47" y="18"/>
                </a:cubicBezTo>
                <a:cubicBezTo>
                  <a:pt x="50" y="18"/>
                  <a:pt x="53" y="16"/>
                  <a:pt x="53" y="13"/>
                </a:cubicBezTo>
                <a:cubicBezTo>
                  <a:pt x="53" y="10"/>
                  <a:pt x="50" y="7"/>
                  <a:pt x="47" y="7"/>
                </a:cubicBezTo>
                <a:close/>
                <a:moveTo>
                  <a:pt x="20" y="36"/>
                </a:moveTo>
                <a:cubicBezTo>
                  <a:pt x="20" y="37"/>
                  <a:pt x="20" y="37"/>
                  <a:pt x="20" y="37"/>
                </a:cubicBezTo>
                <a:cubicBezTo>
                  <a:pt x="20" y="37"/>
                  <a:pt x="20" y="37"/>
                  <a:pt x="20" y="37"/>
                </a:cubicBezTo>
                <a:cubicBezTo>
                  <a:pt x="21" y="58"/>
                  <a:pt x="21" y="58"/>
                  <a:pt x="21" y="58"/>
                </a:cubicBezTo>
                <a:cubicBezTo>
                  <a:pt x="16" y="58"/>
                  <a:pt x="16" y="58"/>
                  <a:pt x="16" y="58"/>
                </a:cubicBezTo>
                <a:cubicBezTo>
                  <a:pt x="15" y="40"/>
                  <a:pt x="15" y="40"/>
                  <a:pt x="15" y="40"/>
                </a:cubicBezTo>
                <a:cubicBezTo>
                  <a:pt x="13" y="40"/>
                  <a:pt x="13" y="40"/>
                  <a:pt x="13" y="40"/>
                </a:cubicBezTo>
                <a:cubicBezTo>
                  <a:pt x="12" y="58"/>
                  <a:pt x="12" y="58"/>
                  <a:pt x="12" y="58"/>
                </a:cubicBezTo>
                <a:cubicBezTo>
                  <a:pt x="7" y="58"/>
                  <a:pt x="7" y="58"/>
                  <a:pt x="7" y="58"/>
                </a:cubicBezTo>
                <a:cubicBezTo>
                  <a:pt x="7" y="37"/>
                  <a:pt x="7" y="37"/>
                  <a:pt x="7" y="37"/>
                </a:cubicBezTo>
                <a:cubicBezTo>
                  <a:pt x="7" y="29"/>
                  <a:pt x="7" y="29"/>
                  <a:pt x="7" y="29"/>
                </a:cubicBezTo>
                <a:cubicBezTo>
                  <a:pt x="2" y="36"/>
                  <a:pt x="2" y="36"/>
                  <a:pt x="2" y="36"/>
                </a:cubicBezTo>
                <a:cubicBezTo>
                  <a:pt x="0" y="34"/>
                  <a:pt x="0" y="34"/>
                  <a:pt x="0" y="34"/>
                </a:cubicBezTo>
                <a:cubicBezTo>
                  <a:pt x="7" y="19"/>
                  <a:pt x="7" y="19"/>
                  <a:pt x="7" y="19"/>
                </a:cubicBezTo>
                <a:cubicBezTo>
                  <a:pt x="11" y="19"/>
                  <a:pt x="11" y="19"/>
                  <a:pt x="11" y="19"/>
                </a:cubicBezTo>
                <a:cubicBezTo>
                  <a:pt x="14" y="24"/>
                  <a:pt x="14" y="24"/>
                  <a:pt x="14" y="24"/>
                </a:cubicBezTo>
                <a:cubicBezTo>
                  <a:pt x="18" y="19"/>
                  <a:pt x="18" y="19"/>
                  <a:pt x="18" y="19"/>
                </a:cubicBezTo>
                <a:cubicBezTo>
                  <a:pt x="21" y="19"/>
                  <a:pt x="21" y="19"/>
                  <a:pt x="21" y="19"/>
                </a:cubicBezTo>
                <a:cubicBezTo>
                  <a:pt x="22" y="16"/>
                  <a:pt x="22" y="16"/>
                  <a:pt x="22" y="16"/>
                </a:cubicBezTo>
                <a:cubicBezTo>
                  <a:pt x="29" y="16"/>
                  <a:pt x="29" y="16"/>
                  <a:pt x="29" y="16"/>
                </a:cubicBezTo>
                <a:cubicBezTo>
                  <a:pt x="29" y="17"/>
                  <a:pt x="29" y="17"/>
                  <a:pt x="29" y="17"/>
                </a:cubicBezTo>
                <a:cubicBezTo>
                  <a:pt x="30" y="19"/>
                  <a:pt x="30" y="19"/>
                  <a:pt x="30" y="19"/>
                </a:cubicBezTo>
                <a:cubicBezTo>
                  <a:pt x="28" y="30"/>
                  <a:pt x="28" y="30"/>
                  <a:pt x="28" y="30"/>
                </a:cubicBezTo>
                <a:cubicBezTo>
                  <a:pt x="30" y="32"/>
                  <a:pt x="30" y="32"/>
                  <a:pt x="30" y="32"/>
                </a:cubicBezTo>
                <a:cubicBezTo>
                  <a:pt x="30" y="33"/>
                  <a:pt x="30" y="33"/>
                  <a:pt x="30" y="33"/>
                </a:cubicBezTo>
                <a:cubicBezTo>
                  <a:pt x="31" y="32"/>
                  <a:pt x="31" y="32"/>
                  <a:pt x="31" y="32"/>
                </a:cubicBezTo>
                <a:cubicBezTo>
                  <a:pt x="31" y="33"/>
                  <a:pt x="31" y="33"/>
                  <a:pt x="31" y="33"/>
                </a:cubicBezTo>
                <a:cubicBezTo>
                  <a:pt x="31" y="32"/>
                  <a:pt x="31" y="32"/>
                  <a:pt x="31" y="32"/>
                </a:cubicBezTo>
                <a:cubicBezTo>
                  <a:pt x="33" y="30"/>
                  <a:pt x="33" y="30"/>
                  <a:pt x="33" y="30"/>
                </a:cubicBezTo>
                <a:cubicBezTo>
                  <a:pt x="32" y="19"/>
                  <a:pt x="32" y="19"/>
                  <a:pt x="32" y="19"/>
                </a:cubicBezTo>
                <a:cubicBezTo>
                  <a:pt x="32" y="17"/>
                  <a:pt x="32" y="17"/>
                  <a:pt x="32" y="17"/>
                </a:cubicBezTo>
                <a:cubicBezTo>
                  <a:pt x="32" y="16"/>
                  <a:pt x="32" y="16"/>
                  <a:pt x="32" y="16"/>
                </a:cubicBezTo>
                <a:cubicBezTo>
                  <a:pt x="39" y="16"/>
                  <a:pt x="39" y="16"/>
                  <a:pt x="39" y="16"/>
                </a:cubicBezTo>
                <a:cubicBezTo>
                  <a:pt x="40" y="19"/>
                  <a:pt x="40" y="19"/>
                  <a:pt x="40" y="19"/>
                </a:cubicBezTo>
                <a:cubicBezTo>
                  <a:pt x="44" y="19"/>
                  <a:pt x="44" y="19"/>
                  <a:pt x="44" y="19"/>
                </a:cubicBezTo>
                <a:cubicBezTo>
                  <a:pt x="47" y="24"/>
                  <a:pt x="47" y="24"/>
                  <a:pt x="47" y="24"/>
                </a:cubicBezTo>
                <a:cubicBezTo>
                  <a:pt x="51" y="19"/>
                  <a:pt x="51" y="19"/>
                  <a:pt x="51" y="19"/>
                </a:cubicBezTo>
                <a:cubicBezTo>
                  <a:pt x="54" y="19"/>
                  <a:pt x="54" y="19"/>
                  <a:pt x="54" y="19"/>
                </a:cubicBezTo>
                <a:cubicBezTo>
                  <a:pt x="60" y="33"/>
                  <a:pt x="60" y="33"/>
                  <a:pt x="60" y="33"/>
                </a:cubicBezTo>
                <a:cubicBezTo>
                  <a:pt x="58" y="35"/>
                  <a:pt x="58" y="35"/>
                  <a:pt x="58" y="35"/>
                </a:cubicBezTo>
                <a:cubicBezTo>
                  <a:pt x="54" y="28"/>
                  <a:pt x="54" y="28"/>
                  <a:pt x="54" y="28"/>
                </a:cubicBezTo>
                <a:cubicBezTo>
                  <a:pt x="53" y="37"/>
                  <a:pt x="53" y="37"/>
                  <a:pt x="53" y="37"/>
                </a:cubicBezTo>
                <a:cubicBezTo>
                  <a:pt x="53" y="37"/>
                  <a:pt x="53" y="37"/>
                  <a:pt x="53" y="37"/>
                </a:cubicBezTo>
                <a:cubicBezTo>
                  <a:pt x="54" y="58"/>
                  <a:pt x="54" y="58"/>
                  <a:pt x="54" y="58"/>
                </a:cubicBezTo>
                <a:cubicBezTo>
                  <a:pt x="49" y="58"/>
                  <a:pt x="49" y="58"/>
                  <a:pt x="49" y="58"/>
                </a:cubicBezTo>
                <a:cubicBezTo>
                  <a:pt x="48" y="40"/>
                  <a:pt x="48" y="40"/>
                  <a:pt x="48" y="40"/>
                </a:cubicBezTo>
                <a:cubicBezTo>
                  <a:pt x="46" y="40"/>
                  <a:pt x="46" y="40"/>
                  <a:pt x="46" y="40"/>
                </a:cubicBezTo>
                <a:cubicBezTo>
                  <a:pt x="45" y="58"/>
                  <a:pt x="45" y="58"/>
                  <a:pt x="45" y="58"/>
                </a:cubicBezTo>
                <a:cubicBezTo>
                  <a:pt x="40" y="58"/>
                  <a:pt x="40" y="58"/>
                  <a:pt x="40" y="58"/>
                </a:cubicBezTo>
                <a:cubicBezTo>
                  <a:pt x="40" y="37"/>
                  <a:pt x="40" y="37"/>
                  <a:pt x="40" y="37"/>
                </a:cubicBezTo>
                <a:cubicBezTo>
                  <a:pt x="40" y="36"/>
                  <a:pt x="40" y="36"/>
                  <a:pt x="40" y="36"/>
                </a:cubicBezTo>
                <a:cubicBezTo>
                  <a:pt x="38" y="38"/>
                  <a:pt x="38" y="38"/>
                  <a:pt x="38" y="38"/>
                </a:cubicBezTo>
                <a:cubicBezTo>
                  <a:pt x="39" y="62"/>
                  <a:pt x="39" y="62"/>
                  <a:pt x="39" y="62"/>
                </a:cubicBezTo>
                <a:cubicBezTo>
                  <a:pt x="33" y="62"/>
                  <a:pt x="33" y="62"/>
                  <a:pt x="33" y="62"/>
                </a:cubicBezTo>
                <a:cubicBezTo>
                  <a:pt x="32" y="41"/>
                  <a:pt x="32" y="41"/>
                  <a:pt x="32" y="41"/>
                </a:cubicBezTo>
                <a:cubicBezTo>
                  <a:pt x="29" y="41"/>
                  <a:pt x="29" y="41"/>
                  <a:pt x="29" y="41"/>
                </a:cubicBezTo>
                <a:cubicBezTo>
                  <a:pt x="28" y="62"/>
                  <a:pt x="28" y="62"/>
                  <a:pt x="28" y="62"/>
                </a:cubicBezTo>
                <a:cubicBezTo>
                  <a:pt x="22" y="62"/>
                  <a:pt x="22" y="62"/>
                  <a:pt x="22" y="62"/>
                </a:cubicBezTo>
                <a:cubicBezTo>
                  <a:pt x="23" y="38"/>
                  <a:pt x="23" y="38"/>
                  <a:pt x="23" y="38"/>
                </a:cubicBezTo>
                <a:cubicBezTo>
                  <a:pt x="20" y="36"/>
                  <a:pt x="20" y="36"/>
                  <a:pt x="20" y="36"/>
                </a:cubicBezTo>
                <a:close/>
                <a:moveTo>
                  <a:pt x="14" y="7"/>
                </a:moveTo>
                <a:cubicBezTo>
                  <a:pt x="11" y="7"/>
                  <a:pt x="9" y="10"/>
                  <a:pt x="9" y="13"/>
                </a:cubicBezTo>
                <a:cubicBezTo>
                  <a:pt x="9" y="16"/>
                  <a:pt x="11" y="18"/>
                  <a:pt x="14" y="18"/>
                </a:cubicBezTo>
                <a:cubicBezTo>
                  <a:pt x="17" y="18"/>
                  <a:pt x="20" y="16"/>
                  <a:pt x="20" y="13"/>
                </a:cubicBezTo>
                <a:cubicBezTo>
                  <a:pt x="20" y="10"/>
                  <a:pt x="17" y="7"/>
                  <a:pt x="14" y="7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txBody>
          <a:bodyPr vert="horz" wrap="square" lIns="121890" tIns="60945" rIns="121890" bIns="60945" numCol="1" anchor="t" anchorCtr="0" compatLnSpc="1"/>
          <a:lstStyle/>
          <a:p>
            <a:endParaRPr lang="zh-CN" altLang="en-US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4" name="TextBox 103"/>
          <p:cNvSpPr txBox="1"/>
          <p:nvPr/>
        </p:nvSpPr>
        <p:spPr>
          <a:xfrm>
            <a:off x="2313797" y="4932670"/>
            <a:ext cx="1203638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altLang="zh-CN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PART </a:t>
            </a:r>
            <a:r>
              <a:rPr lang="en-US" altLang="zh-CN" sz="2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02</a:t>
            </a:r>
            <a:endParaRPr lang="zh-CN" altLang="en-US" sz="2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06" name="组合 105"/>
          <p:cNvGrpSpPr/>
          <p:nvPr/>
        </p:nvGrpSpPr>
        <p:grpSpPr>
          <a:xfrm>
            <a:off x="8230541" y="-1197194"/>
            <a:ext cx="1572170" cy="1572739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07" name="同心圆 106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1856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400" kern="0">
                <a:solidFill>
                  <a:sysClr val="windowText" lastClr="000000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08" name="椭圆 107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1856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400" kern="0">
                <a:solidFill>
                  <a:sysClr val="window" lastClr="FFFFFF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</p:grpSp>
      <p:grpSp>
        <p:nvGrpSpPr>
          <p:cNvPr id="109" name="组合 108"/>
          <p:cNvGrpSpPr/>
          <p:nvPr/>
        </p:nvGrpSpPr>
        <p:grpSpPr>
          <a:xfrm>
            <a:off x="5808356" y="-378556"/>
            <a:ext cx="840197" cy="840501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10" name="同心圆 109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1856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 kern="0">
                <a:solidFill>
                  <a:sysClr val="windowText" lastClr="000000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11" name="椭圆 110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1856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 kern="0">
                <a:solidFill>
                  <a:sysClr val="windowText" lastClr="000000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</p:grpSp>
      <p:grpSp>
        <p:nvGrpSpPr>
          <p:cNvPr id="112" name="组合 111"/>
          <p:cNvGrpSpPr/>
          <p:nvPr/>
        </p:nvGrpSpPr>
        <p:grpSpPr>
          <a:xfrm>
            <a:off x="6802424" y="-502500"/>
            <a:ext cx="1187204" cy="1187634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13" name="同心圆 112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1856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 kern="0">
                <a:solidFill>
                  <a:sysClr val="windowText" lastClr="000000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14" name="椭圆 113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1856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 kern="0">
                <a:solidFill>
                  <a:sysClr val="windowText" lastClr="000000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</p:grpSp>
      <p:grpSp>
        <p:nvGrpSpPr>
          <p:cNvPr id="115" name="组合 114"/>
          <p:cNvGrpSpPr/>
          <p:nvPr/>
        </p:nvGrpSpPr>
        <p:grpSpPr>
          <a:xfrm>
            <a:off x="9832013" y="-223358"/>
            <a:ext cx="914281" cy="914612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16" name="同心圆 115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1856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400" kern="0">
                <a:solidFill>
                  <a:sysClr val="windowText" lastClr="000000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17" name="椭圆 116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1856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400" kern="0">
                <a:solidFill>
                  <a:sysClr val="window" lastClr="FFFFFF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</p:grpSp>
      <p:grpSp>
        <p:nvGrpSpPr>
          <p:cNvPr id="118" name="组合 117"/>
          <p:cNvGrpSpPr/>
          <p:nvPr/>
        </p:nvGrpSpPr>
        <p:grpSpPr>
          <a:xfrm>
            <a:off x="1026167" y="6512646"/>
            <a:ext cx="785040" cy="785324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19" name="同心圆 118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1856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 kern="0">
                <a:solidFill>
                  <a:sysClr val="windowText" lastClr="000000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20" name="椭圆 119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1856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 kern="0">
                <a:solidFill>
                  <a:sysClr val="windowText" lastClr="000000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</p:grpSp>
      <p:grpSp>
        <p:nvGrpSpPr>
          <p:cNvPr id="121" name="组合 120"/>
          <p:cNvGrpSpPr/>
          <p:nvPr/>
        </p:nvGrpSpPr>
        <p:grpSpPr>
          <a:xfrm>
            <a:off x="5287774" y="5831640"/>
            <a:ext cx="336611" cy="336733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22" name="同心圆 121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1856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 kern="0">
                <a:solidFill>
                  <a:sysClr val="windowText" lastClr="000000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23" name="椭圆 122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1856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 kern="0">
                <a:solidFill>
                  <a:sysClr val="windowText" lastClr="000000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</p:grpSp>
      <p:grpSp>
        <p:nvGrpSpPr>
          <p:cNvPr id="124" name="组合 123"/>
          <p:cNvGrpSpPr/>
          <p:nvPr/>
        </p:nvGrpSpPr>
        <p:grpSpPr>
          <a:xfrm>
            <a:off x="4246057" y="5561176"/>
            <a:ext cx="705342" cy="705597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25" name="同心圆 124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1856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 kern="0">
                <a:solidFill>
                  <a:sysClr val="windowText" lastClr="000000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26" name="椭圆 125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1856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 kern="0">
                <a:solidFill>
                  <a:sysClr val="windowText" lastClr="000000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</p:grpSp>
      <p:grpSp>
        <p:nvGrpSpPr>
          <p:cNvPr id="127" name="组合 126"/>
          <p:cNvGrpSpPr/>
          <p:nvPr/>
        </p:nvGrpSpPr>
        <p:grpSpPr>
          <a:xfrm>
            <a:off x="11003122" y="-1220177"/>
            <a:ext cx="1572170" cy="1572739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28" name="同心圆 127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1856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400" kern="0">
                <a:solidFill>
                  <a:sysClr val="windowText" lastClr="000000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29" name="椭圆 128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1856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400" kern="0">
                <a:solidFill>
                  <a:sysClr val="window" lastClr="FFFFFF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</p:grpSp>
      <p:grpSp>
        <p:nvGrpSpPr>
          <p:cNvPr id="130" name="组合 129"/>
          <p:cNvGrpSpPr/>
          <p:nvPr/>
        </p:nvGrpSpPr>
        <p:grpSpPr>
          <a:xfrm>
            <a:off x="10943273" y="393745"/>
            <a:ext cx="297401" cy="297509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31" name="同心圆 130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1856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 kern="0">
                <a:solidFill>
                  <a:sysClr val="windowText" lastClr="000000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32" name="椭圆 131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1856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 kern="0">
                <a:solidFill>
                  <a:sysClr val="windowText" lastClr="000000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</p:grpSp>
      <p:grpSp>
        <p:nvGrpSpPr>
          <p:cNvPr id="133" name="组合 132"/>
          <p:cNvGrpSpPr/>
          <p:nvPr/>
        </p:nvGrpSpPr>
        <p:grpSpPr>
          <a:xfrm>
            <a:off x="2595166" y="6066750"/>
            <a:ext cx="1572170" cy="1572739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34" name="同心圆 133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1856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400" kern="0">
                <a:solidFill>
                  <a:sysClr val="windowText" lastClr="000000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35" name="椭圆 134"/>
            <p:cNvSpPr/>
            <p:nvPr/>
          </p:nvSpPr>
          <p:spPr>
            <a:xfrm>
              <a:off x="392112" y="760412"/>
              <a:ext cx="3825873" cy="3825873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1856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400" kern="0">
                <a:solidFill>
                  <a:sysClr val="window" lastClr="FFFFFF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</p:grpSp>
      <p:grpSp>
        <p:nvGrpSpPr>
          <p:cNvPr id="136" name="组合 135"/>
          <p:cNvGrpSpPr/>
          <p:nvPr/>
        </p:nvGrpSpPr>
        <p:grpSpPr>
          <a:xfrm>
            <a:off x="1704536" y="5934054"/>
            <a:ext cx="693499" cy="693750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37" name="同心圆 136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1856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 kern="0">
                <a:solidFill>
                  <a:sysClr val="windowText" lastClr="000000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38" name="椭圆 137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1856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 kern="0">
                <a:solidFill>
                  <a:sysClr val="windowText" lastClr="000000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</p:grpSp>
      <p:grpSp>
        <p:nvGrpSpPr>
          <p:cNvPr id="139" name="组合 138"/>
          <p:cNvGrpSpPr/>
          <p:nvPr/>
        </p:nvGrpSpPr>
        <p:grpSpPr>
          <a:xfrm>
            <a:off x="392324" y="6354304"/>
            <a:ext cx="422448" cy="422600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40" name="同心圆 139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1856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 kern="0">
                <a:solidFill>
                  <a:sysClr val="windowText" lastClr="000000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41" name="椭圆 140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1856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 kern="0">
                <a:solidFill>
                  <a:sysClr val="windowText" lastClr="000000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</p:grpSp>
      <p:grpSp>
        <p:nvGrpSpPr>
          <p:cNvPr id="142" name="组合 141"/>
          <p:cNvGrpSpPr/>
          <p:nvPr/>
        </p:nvGrpSpPr>
        <p:grpSpPr>
          <a:xfrm>
            <a:off x="160401" y="6109837"/>
            <a:ext cx="211223" cy="211300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43" name="同心圆 142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1856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 kern="0">
                <a:solidFill>
                  <a:sysClr val="windowText" lastClr="000000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44" name="椭圆 143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1856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 kern="0">
                <a:solidFill>
                  <a:sysClr val="windowText" lastClr="000000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</p:grpSp>
      <p:sp>
        <p:nvSpPr>
          <p:cNvPr id="145" name="TextBox 144"/>
          <p:cNvSpPr txBox="1"/>
          <p:nvPr/>
        </p:nvSpPr>
        <p:spPr>
          <a:xfrm>
            <a:off x="2205286" y="7892388"/>
            <a:ext cx="857043" cy="359273"/>
          </a:xfrm>
          <a:prstGeom prst="rect">
            <a:avLst/>
          </a:prstGeom>
          <a:noFill/>
        </p:spPr>
        <p:txBody>
          <a:bodyPr wrap="none" lIns="81477" tIns="40739" rIns="81477" bIns="40739" rtlCol="0">
            <a:spAutoFit/>
          </a:bodyPr>
          <a:lstStyle/>
          <a:p>
            <a:r>
              <a:rPr lang="zh-CN" altLang="en-US" dirty="0" smtClean="0"/>
              <a:t>延迟符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3096000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Click="0">
        <p:cut/>
      </p:transition>
    </mc:Choice>
    <mc:Fallback xmlns="">
      <p:transition advClick="0"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7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7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000"/>
                            </p:stCondLst>
                            <p:childTnLst>
                              <p:par>
                                <p:cTn id="3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500"/>
                            </p:stCondLst>
                            <p:childTnLst>
                              <p:par>
                                <p:cTn id="37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528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528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3" presetClass="entr" presetSubtype="528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3" presetClass="entr" presetSubtype="528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3" presetClass="entr" presetSubtype="528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3" presetClass="entr" presetSubtype="528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3" presetClass="entr" presetSubtype="528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3" presetClass="entr" presetSubtype="528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3" presetClass="entr" presetSubtype="528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23" presetClass="entr" presetSubtype="528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3" presetClass="entr" presetSubtype="528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23" presetClass="entr" presetSubtype="528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6" presetClass="emph" presetSubtype="0" repeatCount="300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6" dur="500" tmFilter="0, 0; .2, .5; .8, .5; 1, 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7" dur="250" autoRev="1" fill="hold"/>
                                        <p:tgtEl>
                                          <p:spTgt spid="10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8" presetID="26" presetClass="emph" presetSubtype="0" repeatCount="3000" fill="hold" nodeType="withEffect">
                                  <p:stCondLst>
                                    <p:cond delay="71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9" dur="500" tmFilter="0, 0; .2, .5; .8, .5; 1, 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0" dur="250" autoRev="1" fill="hold"/>
                                        <p:tgtEl>
                                          <p:spTgt spid="12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21" presetID="26" presetClass="emph" presetSubtype="0" repeatCount="3000" fill="hold" nodeType="withEffect">
                                  <p:stCondLst>
                                    <p:cond delay="41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2" dur="500" tmFilter="0, 0; .2, .5; .8, .5; 1, 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3" dur="250" autoRev="1" fill="hold"/>
                                        <p:tgtEl>
                                          <p:spTgt spid="13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24" presetID="26" presetClass="emph" presetSubtype="0" repeatCount="3000" fill="hold" nodeType="withEffect">
                                  <p:stCondLst>
                                    <p:cond delay="81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5" dur="500" tmFilter="0, 0; .2, .5; .8, .5; 1, 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6" dur="250" autoRev="1" fill="hold"/>
                                        <p:tgtEl>
                                          <p:spTgt spid="13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3000"/>
                            </p:stCondLst>
                            <p:childTnLst>
                              <p:par>
                                <p:cTn id="1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" grpId="0"/>
      <p:bldP spid="98" grpId="0"/>
      <p:bldP spid="99" grpId="0"/>
      <p:bldP spid="97" grpId="0" animBg="1"/>
      <p:bldP spid="104" grpId="0"/>
      <p:bldP spid="14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7" name="圆角矩形 31"/>
          <p:cNvSpPr>
            <a:spLocks noChangeArrowheads="1"/>
          </p:cNvSpPr>
          <p:nvPr/>
        </p:nvSpPr>
        <p:spPr bwMode="auto">
          <a:xfrm>
            <a:off x="1133883" y="407854"/>
            <a:ext cx="2153011" cy="479536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D9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99FF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ctr">
              <a:buFont typeface="Arial" charset="0"/>
              <a:buNone/>
            </a:pPr>
            <a:r>
              <a:rPr lang="zh-CN" altLang="en-US" sz="2800" b="1" dirty="0" smtClean="0">
                <a:solidFill>
                  <a:srgbClr val="0070C0"/>
                </a:solidFill>
                <a:latin typeface="微软雅黑" charset="-122"/>
                <a:ea typeface="微软雅黑" charset="-122"/>
                <a:sym typeface="微软雅黑" charset="-122"/>
              </a:rPr>
              <a:t>知识回顾</a:t>
            </a:r>
            <a:endParaRPr lang="zh-CN" altLang="en-US" sz="2800" b="1" dirty="0">
              <a:solidFill>
                <a:srgbClr val="0070C0"/>
              </a:solidFill>
              <a:latin typeface="微软雅黑" charset="-122"/>
              <a:ea typeface="微软雅黑" charset="-122"/>
              <a:sym typeface="微软雅黑" charset="-122"/>
            </a:endParaRPr>
          </a:p>
        </p:txBody>
      </p:sp>
      <p:pic>
        <p:nvPicPr>
          <p:cNvPr id="17" name="Picture 4" descr="C:\Users\Administrator\Desktop\微立体创业计划\004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282" y="342822"/>
            <a:ext cx="609601" cy="609601"/>
          </a:xfrm>
          <a:prstGeom prst="rect">
            <a:avLst/>
          </a:prstGeom>
          <a:noFill/>
          <a:effectLst>
            <a:outerShdw blurRad="127000" dist="63500" dir="3000000" sx="104000" sy="104000" algn="tl" rotWithShape="0">
              <a:prstClr val="black">
                <a:alpha val="34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8" name="组合 32"/>
          <p:cNvGrpSpPr/>
          <p:nvPr/>
        </p:nvGrpSpPr>
        <p:grpSpPr>
          <a:xfrm>
            <a:off x="2782839" y="1008988"/>
            <a:ext cx="5760640" cy="718322"/>
            <a:chOff x="4304043" y="1286668"/>
            <a:chExt cx="3837944" cy="2757793"/>
          </a:xfrm>
          <a:effectLst>
            <a:outerShdw blurRad="381000" dist="2540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19" name="圆角矩形 18"/>
            <p:cNvSpPr/>
            <p:nvPr/>
          </p:nvSpPr>
          <p:spPr>
            <a:xfrm>
              <a:off x="4304043" y="1286668"/>
              <a:ext cx="3837944" cy="2757793"/>
            </a:xfrm>
            <a:prstGeom prst="roundRect">
              <a:avLst/>
            </a:prstGeom>
            <a:gradFill>
              <a:gsLst>
                <a:gs pos="62000">
                  <a:schemeClr val="bg1">
                    <a:lumMod val="95000"/>
                  </a:schemeClr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20" name="圆角矩形 19"/>
            <p:cNvSpPr/>
            <p:nvPr/>
          </p:nvSpPr>
          <p:spPr>
            <a:xfrm>
              <a:off x="4351931" y="1367703"/>
              <a:ext cx="3742172" cy="2595722"/>
            </a:xfrm>
            <a:prstGeom prst="roundRect">
              <a:avLst/>
            </a:prstGeom>
            <a:gradFill>
              <a:gsLst>
                <a:gs pos="42000">
                  <a:srgbClr val="F0F0F0"/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sp>
        <p:nvSpPr>
          <p:cNvPr id="4" name="文本框 3"/>
          <p:cNvSpPr txBox="1"/>
          <p:nvPr/>
        </p:nvSpPr>
        <p:spPr>
          <a:xfrm>
            <a:off x="3120400" y="1180223"/>
            <a:ext cx="6984776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buFontTx/>
              <a:buNone/>
            </a:pPr>
            <a:r>
              <a:rPr lang="en-US" altLang="zh-CN" sz="2400" dirty="0" smtClean="0"/>
              <a:t>1.</a:t>
            </a:r>
            <a:r>
              <a:rPr lang="zh-CN" altLang="en-US" sz="2400" dirty="0" smtClean="0"/>
              <a:t>   </a:t>
            </a:r>
            <a:r>
              <a:rPr lang="en-US" altLang="zh-CN" sz="2400" dirty="0" smtClean="0"/>
              <a:t>12</a:t>
            </a:r>
            <a:r>
              <a:rPr lang="zh-CN" altLang="zh-CN" sz="2400" dirty="0"/>
              <a:t>✖（</a:t>
            </a:r>
            <a:r>
              <a:rPr lang="en-US" altLang="zh-CN" sz="2400" dirty="0"/>
              <a:t>-3+5</a:t>
            </a:r>
            <a:r>
              <a:rPr lang="zh-CN" altLang="zh-CN" sz="2400" dirty="0"/>
              <a:t>）</a:t>
            </a:r>
            <a:endParaRPr lang="zh-CN" altLang="en-US" sz="2400" b="1" dirty="0">
              <a:effectLst>
                <a:outerShdw blurRad="38100" dist="38100" dir="2700000" algn="tl">
                  <a:srgbClr val="C0C0C0"/>
                </a:outerShdw>
              </a:effectLst>
              <a:latin typeface="Microsoft YaHei" charset="-122"/>
              <a:ea typeface="Microsoft YaHei" charset="-122"/>
              <a:cs typeface="Microsoft YaHei" charset="-122"/>
            </a:endParaRPr>
          </a:p>
        </p:txBody>
      </p:sp>
      <p:grpSp>
        <p:nvGrpSpPr>
          <p:cNvPr id="12" name="组合 32"/>
          <p:cNvGrpSpPr/>
          <p:nvPr/>
        </p:nvGrpSpPr>
        <p:grpSpPr>
          <a:xfrm>
            <a:off x="2768744" y="3380985"/>
            <a:ext cx="6357263" cy="749775"/>
            <a:chOff x="4304043" y="1286668"/>
            <a:chExt cx="3837944" cy="2757793"/>
          </a:xfrm>
          <a:effectLst>
            <a:outerShdw blurRad="381000" dist="2540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13" name="圆角矩形 12"/>
            <p:cNvSpPr/>
            <p:nvPr/>
          </p:nvSpPr>
          <p:spPr>
            <a:xfrm>
              <a:off x="4304043" y="1286668"/>
              <a:ext cx="3837944" cy="2757793"/>
            </a:xfrm>
            <a:prstGeom prst="roundRect">
              <a:avLst/>
            </a:prstGeom>
            <a:gradFill>
              <a:gsLst>
                <a:gs pos="62000">
                  <a:schemeClr val="bg1">
                    <a:lumMod val="95000"/>
                  </a:schemeClr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4" name="圆角矩形 13"/>
            <p:cNvSpPr/>
            <p:nvPr/>
          </p:nvSpPr>
          <p:spPr>
            <a:xfrm>
              <a:off x="4351931" y="1367703"/>
              <a:ext cx="3742172" cy="2595722"/>
            </a:xfrm>
            <a:prstGeom prst="roundRect">
              <a:avLst/>
            </a:prstGeom>
            <a:gradFill>
              <a:gsLst>
                <a:gs pos="42000">
                  <a:srgbClr val="F0F0F0"/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sp>
        <p:nvSpPr>
          <p:cNvPr id="2" name="文本框 1"/>
          <p:cNvSpPr txBox="1"/>
          <p:nvPr/>
        </p:nvSpPr>
        <p:spPr>
          <a:xfrm>
            <a:off x="2995047" y="3571206"/>
            <a:ext cx="5904656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altLang="zh-CN" sz="2400" dirty="0" smtClean="0"/>
              <a:t>2.</a:t>
            </a:r>
            <a:r>
              <a:rPr lang="zh-CN" altLang="en-US" sz="2400" dirty="0" smtClean="0"/>
              <a:t>    </a:t>
            </a:r>
            <a:r>
              <a:rPr lang="en-US" altLang="zh-CN" sz="2400" dirty="0" smtClean="0"/>
              <a:t>-12</a:t>
            </a:r>
            <a:r>
              <a:rPr lang="zh-CN" altLang="zh-CN" sz="2400" dirty="0"/>
              <a:t>✖（</a:t>
            </a:r>
            <a:r>
              <a:rPr lang="en-US" altLang="zh-CN" sz="2400" dirty="0"/>
              <a:t>-3+5</a:t>
            </a:r>
            <a:r>
              <a:rPr lang="zh-CN" altLang="zh-CN" sz="2400" dirty="0"/>
              <a:t>）</a:t>
            </a:r>
          </a:p>
        </p:txBody>
      </p:sp>
      <p:pic>
        <p:nvPicPr>
          <p:cNvPr id="24" name="图片 23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826252">
            <a:off x="147557" y="1276297"/>
            <a:ext cx="2700652" cy="2700300"/>
          </a:xfrm>
          <a:prstGeom prst="rect">
            <a:avLst/>
          </a:prstGeom>
        </p:spPr>
      </p:pic>
      <p:sp>
        <p:nvSpPr>
          <p:cNvPr id="3" name="文本框 2"/>
          <p:cNvSpPr txBox="1"/>
          <p:nvPr/>
        </p:nvSpPr>
        <p:spPr>
          <a:xfrm>
            <a:off x="3115476" y="1845618"/>
            <a:ext cx="3267762" cy="110799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kumimoji="1" lang="en-US" altLang="zh-CN" sz="2400" b="1" dirty="0" smtClean="0">
                <a:solidFill>
                  <a:schemeClr val="accent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=12</a:t>
            </a:r>
            <a:r>
              <a:rPr kumimoji="1" lang="zh-CN" altLang="en-US" sz="2400" b="1" dirty="0" smtClean="0">
                <a:solidFill>
                  <a:schemeClr val="accent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✖️（</a:t>
            </a:r>
            <a:r>
              <a:rPr kumimoji="1" lang="en-US" altLang="zh-CN" sz="2400" b="1" dirty="0" smtClean="0">
                <a:solidFill>
                  <a:schemeClr val="accent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-3</a:t>
            </a:r>
            <a:r>
              <a:rPr kumimoji="1" lang="zh-CN" altLang="en-US" sz="2400" b="1" dirty="0" smtClean="0">
                <a:solidFill>
                  <a:schemeClr val="accent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）</a:t>
            </a:r>
            <a:r>
              <a:rPr kumimoji="1" lang="en-US" altLang="zh-CN" sz="2400" b="1" dirty="0" smtClean="0">
                <a:solidFill>
                  <a:schemeClr val="accent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+12</a:t>
            </a:r>
            <a:r>
              <a:rPr kumimoji="1" lang="zh-CN" altLang="en-US" sz="2400" b="1" dirty="0" smtClean="0">
                <a:solidFill>
                  <a:schemeClr val="accent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✖️</a:t>
            </a:r>
            <a:r>
              <a:rPr kumimoji="1" lang="en-US" altLang="zh-CN" sz="2400" b="1" dirty="0" smtClean="0">
                <a:solidFill>
                  <a:schemeClr val="accent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5</a:t>
            </a:r>
          </a:p>
          <a:p>
            <a:r>
              <a:rPr kumimoji="1" lang="en-US" altLang="zh-CN" sz="2400" b="1" dirty="0" smtClean="0">
                <a:solidFill>
                  <a:schemeClr val="accent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=-36</a:t>
            </a:r>
            <a:r>
              <a:rPr kumimoji="1" lang="zh-CN" altLang="en-US" sz="2400" b="1" dirty="0" smtClean="0">
                <a:solidFill>
                  <a:schemeClr val="accent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➕</a:t>
            </a:r>
            <a:r>
              <a:rPr kumimoji="1" lang="en-US" altLang="zh-CN" sz="2400" b="1" dirty="0" smtClean="0">
                <a:solidFill>
                  <a:schemeClr val="accent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60</a:t>
            </a:r>
          </a:p>
          <a:p>
            <a:r>
              <a:rPr kumimoji="1" lang="en-US" altLang="zh-CN" sz="2400" b="1" dirty="0" smtClean="0">
                <a:solidFill>
                  <a:schemeClr val="accent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=24</a:t>
            </a:r>
            <a:endParaRPr kumimoji="1" lang="zh-CN" altLang="en-US" sz="2400" b="1" dirty="0" smtClean="0">
              <a:solidFill>
                <a:schemeClr val="accent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2895770" y="4358926"/>
            <a:ext cx="4567588" cy="110799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kumimoji="1" lang="en-US" altLang="zh-CN" sz="2400" b="1" dirty="0" smtClean="0">
                <a:solidFill>
                  <a:schemeClr val="accent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=</a:t>
            </a:r>
            <a:r>
              <a:rPr kumimoji="1" lang="zh-CN" altLang="en-US" sz="2400" b="1" dirty="0" smtClean="0">
                <a:solidFill>
                  <a:schemeClr val="accent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</a:t>
            </a:r>
            <a:r>
              <a:rPr kumimoji="1" lang="en-US" altLang="zh-CN" sz="2400" b="1" dirty="0" smtClean="0">
                <a:solidFill>
                  <a:schemeClr val="accent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-12</a:t>
            </a:r>
            <a:r>
              <a:rPr kumimoji="1" lang="zh-CN" altLang="en-US" sz="2400" b="1" dirty="0" smtClean="0">
                <a:solidFill>
                  <a:schemeClr val="accent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）✖️（</a:t>
            </a:r>
            <a:r>
              <a:rPr kumimoji="1" lang="en-US" altLang="zh-CN" sz="2400" b="1" dirty="0" smtClean="0">
                <a:solidFill>
                  <a:schemeClr val="accent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-3</a:t>
            </a:r>
            <a:r>
              <a:rPr kumimoji="1" lang="zh-CN" altLang="en-US" sz="2400" b="1" dirty="0" smtClean="0">
                <a:solidFill>
                  <a:schemeClr val="accent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）</a:t>
            </a:r>
            <a:r>
              <a:rPr kumimoji="1" lang="en-US" altLang="zh-CN" sz="2400" b="1" dirty="0" smtClean="0">
                <a:solidFill>
                  <a:schemeClr val="accent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+</a:t>
            </a:r>
            <a:r>
              <a:rPr kumimoji="1" lang="zh-CN" altLang="en-US" sz="2400" b="1" dirty="0" smtClean="0">
                <a:solidFill>
                  <a:schemeClr val="accent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</a:t>
            </a:r>
            <a:r>
              <a:rPr kumimoji="1" lang="en-US" altLang="zh-CN" sz="2400" b="1" dirty="0" smtClean="0">
                <a:solidFill>
                  <a:schemeClr val="accent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-12</a:t>
            </a:r>
            <a:r>
              <a:rPr kumimoji="1" lang="zh-CN" altLang="en-US" sz="2400" b="1" dirty="0" smtClean="0">
                <a:solidFill>
                  <a:schemeClr val="accent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）✖️</a:t>
            </a:r>
            <a:r>
              <a:rPr kumimoji="1" lang="en-US" altLang="zh-CN" sz="2400" b="1" dirty="0" smtClean="0">
                <a:solidFill>
                  <a:schemeClr val="accent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5</a:t>
            </a:r>
          </a:p>
          <a:p>
            <a:r>
              <a:rPr kumimoji="1" lang="en-US" altLang="zh-CN" sz="2400" b="1" dirty="0" smtClean="0">
                <a:solidFill>
                  <a:schemeClr val="accent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=36-60</a:t>
            </a:r>
          </a:p>
          <a:p>
            <a:r>
              <a:rPr kumimoji="1" lang="en-US" altLang="zh-CN" sz="2400" b="1" dirty="0" smtClean="0">
                <a:solidFill>
                  <a:schemeClr val="accent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=-24</a:t>
            </a:r>
            <a:endParaRPr kumimoji="1" lang="zh-CN" altLang="en-US" sz="2400" b="1" dirty="0" smtClean="0">
              <a:solidFill>
                <a:schemeClr val="accent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4736123" y="5673969"/>
            <a:ext cx="65" cy="246221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endParaRPr kumimoji="1" lang="zh-CN" altLang="en-US" sz="1600" b="1" dirty="0" smtClean="0">
              <a:solidFill>
                <a:schemeClr val="accent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61695599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983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9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8307" grpId="1"/>
      <p:bldP spid="4" grpId="1"/>
      <p:bldP spid="2" grpId="1"/>
      <p:bldP spid="3" grpId="0"/>
      <p:bldP spid="2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7" name="圆角矩形 31"/>
          <p:cNvSpPr>
            <a:spLocks noChangeArrowheads="1"/>
          </p:cNvSpPr>
          <p:nvPr/>
        </p:nvSpPr>
        <p:spPr bwMode="auto">
          <a:xfrm>
            <a:off x="1133883" y="407854"/>
            <a:ext cx="2153011" cy="479536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D9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99FF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ctr">
              <a:buFont typeface="Arial" charset="0"/>
              <a:buNone/>
            </a:pPr>
            <a:r>
              <a:rPr lang="zh-CN" altLang="en-US" sz="2800" b="1" dirty="0" smtClean="0">
                <a:solidFill>
                  <a:srgbClr val="0070C0"/>
                </a:solidFill>
                <a:latin typeface="微软雅黑" charset="-122"/>
                <a:ea typeface="微软雅黑" charset="-122"/>
                <a:sym typeface="微软雅黑" charset="-122"/>
              </a:rPr>
              <a:t>问题引入</a:t>
            </a:r>
            <a:r>
              <a:rPr lang="en-US" altLang="zh-CN" sz="2800" b="1" dirty="0">
                <a:solidFill>
                  <a:srgbClr val="0070C0"/>
                </a:solidFill>
                <a:latin typeface="微软雅黑" charset="-122"/>
                <a:ea typeface="微软雅黑" charset="-122"/>
                <a:sym typeface="微软雅黑" charset="-122"/>
              </a:rPr>
              <a:t>1</a:t>
            </a:r>
            <a:endParaRPr lang="zh-CN" altLang="en-US" sz="2800" b="1" dirty="0">
              <a:solidFill>
                <a:srgbClr val="0070C0"/>
              </a:solidFill>
              <a:latin typeface="微软雅黑" charset="-122"/>
              <a:ea typeface="微软雅黑" charset="-122"/>
              <a:sym typeface="微软雅黑" charset="-122"/>
            </a:endParaRPr>
          </a:p>
        </p:txBody>
      </p:sp>
      <p:pic>
        <p:nvPicPr>
          <p:cNvPr id="17" name="Picture 4" descr="C:\Users\Administrator\Desktop\微立体创业计划\004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282" y="342822"/>
            <a:ext cx="609601" cy="609601"/>
          </a:xfrm>
          <a:prstGeom prst="rect">
            <a:avLst/>
          </a:prstGeom>
          <a:noFill/>
          <a:effectLst>
            <a:outerShdw blurRad="127000" dist="63500" dir="3000000" sx="104000" sy="104000" algn="tl" rotWithShape="0">
              <a:prstClr val="black">
                <a:alpha val="34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8" name="组合 32"/>
          <p:cNvGrpSpPr/>
          <p:nvPr/>
        </p:nvGrpSpPr>
        <p:grpSpPr>
          <a:xfrm>
            <a:off x="2350790" y="1075246"/>
            <a:ext cx="7832997" cy="2224942"/>
            <a:chOff x="4304043" y="1286668"/>
            <a:chExt cx="3837944" cy="2757793"/>
          </a:xfrm>
          <a:effectLst>
            <a:outerShdw blurRad="381000" dist="2540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19" name="圆角矩形 18"/>
            <p:cNvSpPr/>
            <p:nvPr/>
          </p:nvSpPr>
          <p:spPr>
            <a:xfrm>
              <a:off x="4304043" y="1286668"/>
              <a:ext cx="3837944" cy="2757793"/>
            </a:xfrm>
            <a:prstGeom prst="roundRect">
              <a:avLst/>
            </a:prstGeom>
            <a:gradFill>
              <a:gsLst>
                <a:gs pos="62000">
                  <a:schemeClr val="bg1">
                    <a:lumMod val="95000"/>
                  </a:schemeClr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20" name="圆角矩形 19"/>
            <p:cNvSpPr/>
            <p:nvPr/>
          </p:nvSpPr>
          <p:spPr>
            <a:xfrm>
              <a:off x="4351931" y="1367703"/>
              <a:ext cx="3742172" cy="2595722"/>
            </a:xfrm>
            <a:prstGeom prst="roundRect">
              <a:avLst/>
            </a:prstGeom>
            <a:gradFill>
              <a:gsLst>
                <a:gs pos="42000">
                  <a:srgbClr val="F0F0F0"/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sp>
        <p:nvSpPr>
          <p:cNvPr id="4" name="文本框 3"/>
          <p:cNvSpPr txBox="1"/>
          <p:nvPr/>
        </p:nvSpPr>
        <p:spPr>
          <a:xfrm>
            <a:off x="3056815" y="1292749"/>
            <a:ext cx="6984776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buFontTx/>
              <a:buNone/>
            </a:pPr>
            <a:r>
              <a:rPr lang="zh-CN" altLang="en-US" sz="20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Microsoft YaHei" charset="-122"/>
                <a:ea typeface="Microsoft YaHei" charset="-122"/>
                <a:cs typeface="Microsoft YaHei" charset="-122"/>
              </a:rPr>
              <a:t>请大家计算下列各题，并观察所得结果</a:t>
            </a:r>
            <a:endParaRPr lang="zh-CN" altLang="en-US" sz="2000" b="1" dirty="0">
              <a:effectLst>
                <a:outerShdw blurRad="38100" dist="38100" dir="2700000" algn="tl">
                  <a:srgbClr val="C0C0C0"/>
                </a:outerShdw>
              </a:effectLst>
              <a:latin typeface="Microsoft YaHei" charset="-122"/>
              <a:ea typeface="Microsoft YaHei" charset="-122"/>
              <a:cs typeface="Microsoft YaHei" charset="-122"/>
            </a:endParaRPr>
          </a:p>
        </p:txBody>
      </p:sp>
      <p:grpSp>
        <p:nvGrpSpPr>
          <p:cNvPr id="21" name="组合 100"/>
          <p:cNvGrpSpPr>
            <a:grpSpLocks noChangeAspect="1"/>
          </p:cNvGrpSpPr>
          <p:nvPr/>
        </p:nvGrpSpPr>
        <p:grpSpPr>
          <a:xfrm>
            <a:off x="495947" y="1428125"/>
            <a:ext cx="2021905" cy="1929661"/>
            <a:chOff x="3197225" y="3458369"/>
            <a:chExt cx="533400" cy="487363"/>
          </a:xfrm>
          <a:solidFill>
            <a:schemeClr val="tx1"/>
          </a:solidFill>
        </p:grpSpPr>
        <p:sp>
          <p:nvSpPr>
            <p:cNvPr id="22" name="Oval 312"/>
            <p:cNvSpPr>
              <a:spLocks noChangeArrowheads="1"/>
            </p:cNvSpPr>
            <p:nvPr/>
          </p:nvSpPr>
          <p:spPr bwMode="auto">
            <a:xfrm>
              <a:off x="3568700" y="3458369"/>
              <a:ext cx="93663" cy="889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21856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33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3" name="Freeform 313"/>
            <p:cNvSpPr/>
            <p:nvPr/>
          </p:nvSpPr>
          <p:spPr bwMode="auto">
            <a:xfrm>
              <a:off x="3197225" y="3513932"/>
              <a:ext cx="533400" cy="431800"/>
            </a:xfrm>
            <a:custGeom>
              <a:avLst/>
              <a:gdLst>
                <a:gd name="T0" fmla="*/ 7 w 142"/>
                <a:gd name="T1" fmla="*/ 60 h 115"/>
                <a:gd name="T2" fmla="*/ 9 w 142"/>
                <a:gd name="T3" fmla="*/ 60 h 115"/>
                <a:gd name="T4" fmla="*/ 36 w 142"/>
                <a:gd name="T5" fmla="*/ 60 h 115"/>
                <a:gd name="T6" fmla="*/ 77 w 142"/>
                <a:gd name="T7" fmla="*/ 12 h 115"/>
                <a:gd name="T8" fmla="*/ 67 w 142"/>
                <a:gd name="T9" fmla="*/ 12 h 115"/>
                <a:gd name="T10" fmla="*/ 48 w 142"/>
                <a:gd name="T11" fmla="*/ 34 h 115"/>
                <a:gd name="T12" fmla="*/ 43 w 142"/>
                <a:gd name="T13" fmla="*/ 36 h 115"/>
                <a:gd name="T14" fmla="*/ 37 w 142"/>
                <a:gd name="T15" fmla="*/ 30 h 115"/>
                <a:gd name="T16" fmla="*/ 39 w 142"/>
                <a:gd name="T17" fmla="*/ 25 h 115"/>
                <a:gd name="T18" fmla="*/ 59 w 142"/>
                <a:gd name="T19" fmla="*/ 2 h 115"/>
                <a:gd name="T20" fmla="*/ 64 w 142"/>
                <a:gd name="T21" fmla="*/ 0 h 115"/>
                <a:gd name="T22" fmla="*/ 93 w 142"/>
                <a:gd name="T23" fmla="*/ 0 h 115"/>
                <a:gd name="T24" fmla="*/ 114 w 142"/>
                <a:gd name="T25" fmla="*/ 15 h 115"/>
                <a:gd name="T26" fmla="*/ 114 w 142"/>
                <a:gd name="T27" fmla="*/ 32 h 115"/>
                <a:gd name="T28" fmla="*/ 135 w 142"/>
                <a:gd name="T29" fmla="*/ 32 h 115"/>
                <a:gd name="T30" fmla="*/ 139 w 142"/>
                <a:gd name="T31" fmla="*/ 34 h 115"/>
                <a:gd name="T32" fmla="*/ 139 w 142"/>
                <a:gd name="T33" fmla="*/ 43 h 115"/>
                <a:gd name="T34" fmla="*/ 135 w 142"/>
                <a:gd name="T35" fmla="*/ 45 h 115"/>
                <a:gd name="T36" fmla="*/ 109 w 142"/>
                <a:gd name="T37" fmla="*/ 45 h 115"/>
                <a:gd name="T38" fmla="*/ 101 w 142"/>
                <a:gd name="T39" fmla="*/ 38 h 115"/>
                <a:gd name="T40" fmla="*/ 101 w 142"/>
                <a:gd name="T41" fmla="*/ 27 h 115"/>
                <a:gd name="T42" fmla="*/ 86 w 142"/>
                <a:gd name="T43" fmla="*/ 45 h 115"/>
                <a:gd name="T44" fmla="*/ 100 w 142"/>
                <a:gd name="T45" fmla="*/ 59 h 115"/>
                <a:gd name="T46" fmla="*/ 101 w 142"/>
                <a:gd name="T47" fmla="*/ 69 h 115"/>
                <a:gd name="T48" fmla="*/ 92 w 142"/>
                <a:gd name="T49" fmla="*/ 109 h 115"/>
                <a:gd name="T50" fmla="*/ 85 w 142"/>
                <a:gd name="T51" fmla="*/ 115 h 115"/>
                <a:gd name="T52" fmla="*/ 77 w 142"/>
                <a:gd name="T53" fmla="*/ 108 h 115"/>
                <a:gd name="T54" fmla="*/ 77 w 142"/>
                <a:gd name="T55" fmla="*/ 106 h 115"/>
                <a:gd name="T56" fmla="*/ 85 w 142"/>
                <a:gd name="T57" fmla="*/ 72 h 115"/>
                <a:gd name="T58" fmla="*/ 66 w 142"/>
                <a:gd name="T59" fmla="*/ 54 h 115"/>
                <a:gd name="T60" fmla="*/ 50 w 142"/>
                <a:gd name="T61" fmla="*/ 72 h 115"/>
                <a:gd name="T62" fmla="*/ 41 w 142"/>
                <a:gd name="T63" fmla="*/ 75 h 115"/>
                <a:gd name="T64" fmla="*/ 8 w 142"/>
                <a:gd name="T65" fmla="*/ 75 h 115"/>
                <a:gd name="T66" fmla="*/ 1 w 142"/>
                <a:gd name="T67" fmla="*/ 69 h 115"/>
                <a:gd name="T68" fmla="*/ 7 w 142"/>
                <a:gd name="T69" fmla="*/ 60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42" h="115">
                  <a:moveTo>
                    <a:pt x="7" y="60"/>
                  </a:moveTo>
                  <a:cubicBezTo>
                    <a:pt x="7" y="60"/>
                    <a:pt x="8" y="60"/>
                    <a:pt x="9" y="60"/>
                  </a:cubicBezTo>
                  <a:cubicBezTo>
                    <a:pt x="36" y="60"/>
                    <a:pt x="36" y="60"/>
                    <a:pt x="36" y="60"/>
                  </a:cubicBezTo>
                  <a:cubicBezTo>
                    <a:pt x="77" y="12"/>
                    <a:pt x="77" y="12"/>
                    <a:pt x="77" y="12"/>
                  </a:cubicBezTo>
                  <a:cubicBezTo>
                    <a:pt x="67" y="12"/>
                    <a:pt x="67" y="12"/>
                    <a:pt x="67" y="12"/>
                  </a:cubicBezTo>
                  <a:cubicBezTo>
                    <a:pt x="48" y="34"/>
                    <a:pt x="48" y="34"/>
                    <a:pt x="48" y="34"/>
                  </a:cubicBezTo>
                  <a:cubicBezTo>
                    <a:pt x="47" y="35"/>
                    <a:pt x="45" y="36"/>
                    <a:pt x="43" y="36"/>
                  </a:cubicBezTo>
                  <a:cubicBezTo>
                    <a:pt x="40" y="36"/>
                    <a:pt x="37" y="33"/>
                    <a:pt x="37" y="30"/>
                  </a:cubicBezTo>
                  <a:cubicBezTo>
                    <a:pt x="37" y="28"/>
                    <a:pt x="38" y="26"/>
                    <a:pt x="39" y="25"/>
                  </a:cubicBezTo>
                  <a:cubicBezTo>
                    <a:pt x="59" y="2"/>
                    <a:pt x="59" y="2"/>
                    <a:pt x="59" y="2"/>
                  </a:cubicBezTo>
                  <a:cubicBezTo>
                    <a:pt x="61" y="1"/>
                    <a:pt x="62" y="0"/>
                    <a:pt x="64" y="0"/>
                  </a:cubicBezTo>
                  <a:cubicBezTo>
                    <a:pt x="93" y="0"/>
                    <a:pt x="93" y="0"/>
                    <a:pt x="93" y="0"/>
                  </a:cubicBezTo>
                  <a:cubicBezTo>
                    <a:pt x="93" y="0"/>
                    <a:pt x="112" y="14"/>
                    <a:pt x="114" y="15"/>
                  </a:cubicBezTo>
                  <a:cubicBezTo>
                    <a:pt x="114" y="32"/>
                    <a:pt x="114" y="32"/>
                    <a:pt x="114" y="32"/>
                  </a:cubicBezTo>
                  <a:cubicBezTo>
                    <a:pt x="135" y="32"/>
                    <a:pt x="135" y="32"/>
                    <a:pt x="135" y="32"/>
                  </a:cubicBezTo>
                  <a:cubicBezTo>
                    <a:pt x="137" y="32"/>
                    <a:pt x="138" y="33"/>
                    <a:pt x="139" y="34"/>
                  </a:cubicBezTo>
                  <a:cubicBezTo>
                    <a:pt x="142" y="36"/>
                    <a:pt x="142" y="40"/>
                    <a:pt x="139" y="43"/>
                  </a:cubicBezTo>
                  <a:cubicBezTo>
                    <a:pt x="138" y="44"/>
                    <a:pt x="137" y="44"/>
                    <a:pt x="135" y="45"/>
                  </a:cubicBezTo>
                  <a:cubicBezTo>
                    <a:pt x="109" y="45"/>
                    <a:pt x="109" y="45"/>
                    <a:pt x="109" y="45"/>
                  </a:cubicBezTo>
                  <a:cubicBezTo>
                    <a:pt x="101" y="44"/>
                    <a:pt x="101" y="38"/>
                    <a:pt x="101" y="38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86" y="45"/>
                    <a:pt x="86" y="45"/>
                    <a:pt x="86" y="45"/>
                  </a:cubicBezTo>
                  <a:cubicBezTo>
                    <a:pt x="100" y="59"/>
                    <a:pt x="100" y="59"/>
                    <a:pt x="100" y="59"/>
                  </a:cubicBezTo>
                  <a:cubicBezTo>
                    <a:pt x="100" y="59"/>
                    <a:pt x="103" y="62"/>
                    <a:pt x="101" y="69"/>
                  </a:cubicBezTo>
                  <a:cubicBezTo>
                    <a:pt x="92" y="109"/>
                    <a:pt x="92" y="109"/>
                    <a:pt x="92" y="109"/>
                  </a:cubicBezTo>
                  <a:cubicBezTo>
                    <a:pt x="92" y="113"/>
                    <a:pt x="88" y="115"/>
                    <a:pt x="85" y="115"/>
                  </a:cubicBezTo>
                  <a:cubicBezTo>
                    <a:pt x="80" y="115"/>
                    <a:pt x="77" y="112"/>
                    <a:pt x="77" y="108"/>
                  </a:cubicBezTo>
                  <a:cubicBezTo>
                    <a:pt x="77" y="107"/>
                    <a:pt x="77" y="106"/>
                    <a:pt x="77" y="106"/>
                  </a:cubicBezTo>
                  <a:cubicBezTo>
                    <a:pt x="85" y="72"/>
                    <a:pt x="85" y="72"/>
                    <a:pt x="85" y="72"/>
                  </a:cubicBezTo>
                  <a:cubicBezTo>
                    <a:pt x="66" y="54"/>
                    <a:pt x="66" y="54"/>
                    <a:pt x="66" y="54"/>
                  </a:cubicBezTo>
                  <a:cubicBezTo>
                    <a:pt x="50" y="72"/>
                    <a:pt x="50" y="72"/>
                    <a:pt x="50" y="72"/>
                  </a:cubicBezTo>
                  <a:cubicBezTo>
                    <a:pt x="50" y="72"/>
                    <a:pt x="48" y="75"/>
                    <a:pt x="41" y="75"/>
                  </a:cubicBezTo>
                  <a:cubicBezTo>
                    <a:pt x="8" y="75"/>
                    <a:pt x="8" y="75"/>
                    <a:pt x="8" y="75"/>
                  </a:cubicBezTo>
                  <a:cubicBezTo>
                    <a:pt x="5" y="75"/>
                    <a:pt x="2" y="73"/>
                    <a:pt x="1" y="69"/>
                  </a:cubicBezTo>
                  <a:cubicBezTo>
                    <a:pt x="0" y="65"/>
                    <a:pt x="2" y="61"/>
                    <a:pt x="7" y="6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21856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33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5" name="左大括号 4"/>
          <p:cNvSpPr/>
          <p:nvPr/>
        </p:nvSpPr>
        <p:spPr>
          <a:xfrm>
            <a:off x="3380682" y="1822419"/>
            <a:ext cx="203418" cy="959303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6" name="文本框 5"/>
          <p:cNvSpPr txBox="1"/>
          <p:nvPr/>
        </p:nvSpPr>
        <p:spPr>
          <a:xfrm>
            <a:off x="3574926" y="1822419"/>
            <a:ext cx="1152128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kumimoji="1" lang="en-US" altLang="zh-CN" b="1" dirty="0" smtClean="0">
                <a:solidFill>
                  <a:schemeClr val="accent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13+</a:t>
            </a:r>
            <a:r>
              <a:rPr kumimoji="1" lang="zh-CN" altLang="en-US" b="1" dirty="0" smtClean="0">
                <a:solidFill>
                  <a:schemeClr val="accent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</a:t>
            </a:r>
            <a:r>
              <a:rPr kumimoji="1" lang="en-US" altLang="zh-CN" b="1" dirty="0" smtClean="0">
                <a:solidFill>
                  <a:schemeClr val="accent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7-5</a:t>
            </a:r>
            <a:r>
              <a:rPr kumimoji="1" lang="zh-CN" altLang="en-US" b="1" dirty="0" smtClean="0">
                <a:solidFill>
                  <a:schemeClr val="accent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）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3606527" y="2514193"/>
            <a:ext cx="1296144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kumimoji="1" lang="en-US" altLang="zh-CN" sz="2000" b="1" dirty="0" smtClean="0">
                <a:solidFill>
                  <a:schemeClr val="accent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13+7-5</a:t>
            </a:r>
            <a:endParaRPr kumimoji="1" lang="zh-CN" altLang="en-US" sz="2000" b="1" dirty="0" smtClean="0">
              <a:solidFill>
                <a:schemeClr val="accent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左大括号 7"/>
          <p:cNvSpPr/>
          <p:nvPr/>
        </p:nvSpPr>
        <p:spPr>
          <a:xfrm>
            <a:off x="4794529" y="1825821"/>
            <a:ext cx="196600" cy="952497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9" name="文本框 8"/>
          <p:cNvSpPr txBox="1"/>
          <p:nvPr/>
        </p:nvSpPr>
        <p:spPr>
          <a:xfrm>
            <a:off x="4975091" y="1808255"/>
            <a:ext cx="1150308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kumimoji="1" lang="en-US" altLang="zh-CN" b="1" dirty="0" smtClean="0">
                <a:solidFill>
                  <a:schemeClr val="accent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13-</a:t>
            </a:r>
            <a:r>
              <a:rPr kumimoji="1" lang="zh-CN" altLang="en-US" b="1" dirty="0" smtClean="0">
                <a:solidFill>
                  <a:schemeClr val="accent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</a:t>
            </a:r>
            <a:r>
              <a:rPr kumimoji="1" lang="en-US" altLang="zh-CN" b="1" dirty="0" smtClean="0">
                <a:solidFill>
                  <a:schemeClr val="accent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7-5</a:t>
            </a:r>
            <a:r>
              <a:rPr kumimoji="1" lang="zh-CN" altLang="en-US" b="1" dirty="0" smtClean="0">
                <a:solidFill>
                  <a:schemeClr val="accent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）</a:t>
            </a:r>
          </a:p>
        </p:txBody>
      </p:sp>
      <p:sp>
        <p:nvSpPr>
          <p:cNvPr id="10" name="文本框 9"/>
          <p:cNvSpPr txBox="1"/>
          <p:nvPr/>
        </p:nvSpPr>
        <p:spPr>
          <a:xfrm>
            <a:off x="5007514" y="2544972"/>
            <a:ext cx="1117885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kumimoji="1" lang="en-US" altLang="zh-CN" b="1" dirty="0" smtClean="0">
                <a:solidFill>
                  <a:schemeClr val="accent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13-7+5</a:t>
            </a:r>
            <a:endParaRPr kumimoji="1" lang="zh-CN" altLang="en-US" b="1" dirty="0" smtClean="0">
              <a:solidFill>
                <a:schemeClr val="accent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左大括号 10"/>
          <p:cNvSpPr/>
          <p:nvPr/>
        </p:nvSpPr>
        <p:spPr>
          <a:xfrm>
            <a:off x="6118045" y="1850194"/>
            <a:ext cx="185831" cy="940999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2" name="文本框 11"/>
          <p:cNvSpPr txBox="1"/>
          <p:nvPr/>
        </p:nvSpPr>
        <p:spPr>
          <a:xfrm>
            <a:off x="6303876" y="1797683"/>
            <a:ext cx="1159482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kumimoji="1" lang="en-US" altLang="zh-CN" sz="2000" b="1" dirty="0" smtClean="0">
                <a:solidFill>
                  <a:schemeClr val="accent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9a+(6a-a)</a:t>
            </a:r>
            <a:endParaRPr kumimoji="1" lang="zh-CN" altLang="en-US" sz="2000" b="1" dirty="0" smtClean="0">
              <a:solidFill>
                <a:schemeClr val="accent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6352999" y="2521705"/>
            <a:ext cx="1110531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kumimoji="1" lang="en-US" altLang="zh-CN" sz="2000" b="1" dirty="0" smtClean="0">
                <a:solidFill>
                  <a:schemeClr val="accent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9a+6a-a</a:t>
            </a:r>
            <a:endParaRPr kumimoji="1" lang="zh-CN" altLang="en-US" sz="2000" b="1" dirty="0" smtClean="0">
              <a:solidFill>
                <a:schemeClr val="accent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左大括号 13"/>
          <p:cNvSpPr/>
          <p:nvPr/>
        </p:nvSpPr>
        <p:spPr>
          <a:xfrm>
            <a:off x="7679382" y="1850194"/>
            <a:ext cx="144016" cy="940999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5" name="文本框 14"/>
          <p:cNvSpPr txBox="1"/>
          <p:nvPr/>
        </p:nvSpPr>
        <p:spPr>
          <a:xfrm>
            <a:off x="7947079" y="1834842"/>
            <a:ext cx="1251825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kumimoji="1" lang="en-US" altLang="zh-CN" sz="2000" b="1" dirty="0" smtClean="0">
                <a:solidFill>
                  <a:schemeClr val="accent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9a-(6a-a)</a:t>
            </a:r>
            <a:endParaRPr kumimoji="1" lang="zh-CN" altLang="en-US" sz="2000" b="1" dirty="0" smtClean="0">
              <a:solidFill>
                <a:schemeClr val="accent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7915942" y="2554443"/>
            <a:ext cx="1131592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kumimoji="1" lang="en-US" altLang="zh-CN" sz="2000" b="1" dirty="0" smtClean="0">
                <a:solidFill>
                  <a:schemeClr val="accent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9a-6a+a</a:t>
            </a:r>
            <a:endParaRPr kumimoji="1" lang="zh-CN" altLang="en-US" sz="2000" b="1" dirty="0" smtClean="0">
              <a:solidFill>
                <a:schemeClr val="accent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6" name="组合 22"/>
          <p:cNvGrpSpPr/>
          <p:nvPr/>
        </p:nvGrpSpPr>
        <p:grpSpPr>
          <a:xfrm>
            <a:off x="3246412" y="3434324"/>
            <a:ext cx="6449193" cy="981347"/>
            <a:chOff x="814328" y="3219334"/>
            <a:chExt cx="2797200" cy="432536"/>
          </a:xfrm>
        </p:grpSpPr>
        <p:grpSp>
          <p:nvGrpSpPr>
            <p:cNvPr id="27" name="组合 23"/>
            <p:cNvGrpSpPr/>
            <p:nvPr/>
          </p:nvGrpSpPr>
          <p:grpSpPr>
            <a:xfrm>
              <a:off x="814328" y="3219334"/>
              <a:ext cx="2797200" cy="432536"/>
              <a:chOff x="2173927" y="3285519"/>
              <a:chExt cx="3549387" cy="548848"/>
            </a:xfrm>
          </p:grpSpPr>
          <p:grpSp>
            <p:nvGrpSpPr>
              <p:cNvPr id="29" name="组合 25"/>
              <p:cNvGrpSpPr/>
              <p:nvPr/>
            </p:nvGrpSpPr>
            <p:grpSpPr>
              <a:xfrm>
                <a:off x="2173927" y="3285519"/>
                <a:ext cx="3549387" cy="548848"/>
                <a:chOff x="4304043" y="1286668"/>
                <a:chExt cx="7914744" cy="2757793"/>
              </a:xfrm>
              <a:effectLst>
                <a:outerShdw blurRad="381000" dist="254000" dir="8100000" algn="tr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31" name="圆角矩形 30"/>
                <p:cNvSpPr/>
                <p:nvPr/>
              </p:nvSpPr>
              <p:spPr>
                <a:xfrm>
                  <a:off x="4304043" y="1286668"/>
                  <a:ext cx="7914744" cy="2757793"/>
                </a:xfrm>
                <a:prstGeom prst="roundRect">
                  <a:avLst/>
                </a:prstGeom>
                <a:gradFill>
                  <a:gsLst>
                    <a:gs pos="62000">
                      <a:schemeClr val="bg1">
                        <a:lumMod val="95000"/>
                      </a:schemeClr>
                    </a:gs>
                    <a:gs pos="0">
                      <a:schemeClr val="bg1"/>
                    </a:gs>
                    <a:gs pos="100000">
                      <a:schemeClr val="bg1">
                        <a:lumMod val="85000"/>
                      </a:schemeClr>
                    </a:gs>
                    <a:gs pos="0">
                      <a:schemeClr val="bg1"/>
                    </a:gs>
                  </a:gsLst>
                  <a:lin ang="8100000" scaled="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endParaRPr lang="zh-CN" altLang="en-US" sz="1500">
                    <a:solidFill>
                      <a:srgbClr val="0070C0"/>
                    </a:solidFill>
                  </a:endParaRPr>
                </a:p>
              </p:txBody>
            </p:sp>
            <p:sp>
              <p:nvSpPr>
                <p:cNvPr id="32" name="圆角矩形 31"/>
                <p:cNvSpPr/>
                <p:nvPr/>
              </p:nvSpPr>
              <p:spPr>
                <a:xfrm>
                  <a:off x="4351924" y="1373342"/>
                  <a:ext cx="7812881" cy="2584452"/>
                </a:xfrm>
                <a:prstGeom prst="roundRect">
                  <a:avLst/>
                </a:prstGeom>
                <a:gradFill>
                  <a:gsLst>
                    <a:gs pos="42000">
                      <a:srgbClr val="F0F0F0"/>
                    </a:gs>
                    <a:gs pos="0">
                      <a:schemeClr val="bg1"/>
                    </a:gs>
                    <a:gs pos="100000">
                      <a:schemeClr val="bg1">
                        <a:lumMod val="85000"/>
                      </a:schemeClr>
                    </a:gs>
                    <a:gs pos="0">
                      <a:schemeClr val="bg1"/>
                    </a:gs>
                  </a:gsLst>
                  <a:lin ang="18900000" scaled="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endParaRPr lang="zh-CN" altLang="en-US" sz="1500">
                    <a:solidFill>
                      <a:srgbClr val="0070C0"/>
                    </a:solidFill>
                  </a:endParaRPr>
                </a:p>
              </p:txBody>
            </p:sp>
          </p:grpSp>
          <p:sp>
            <p:nvSpPr>
              <p:cNvPr id="30" name="椭圆 29"/>
              <p:cNvSpPr/>
              <p:nvPr/>
            </p:nvSpPr>
            <p:spPr>
              <a:xfrm>
                <a:off x="2276235" y="3425252"/>
                <a:ext cx="231557" cy="234147"/>
              </a:xfrm>
              <a:prstGeom prst="ellipse">
                <a:avLst/>
              </a:prstGeom>
              <a:solidFill>
                <a:srgbClr val="0099A9"/>
              </a:solidFill>
              <a:ln>
                <a:noFill/>
              </a:ln>
              <a:effectLst>
                <a:outerShdw blurRad="88900" dist="63500" dir="8100000" algn="tr" rotWithShape="0">
                  <a:prstClr val="black">
                    <a:alpha val="57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endParaRPr lang="zh-CN" altLang="en-US" sz="1500">
                  <a:solidFill>
                    <a:srgbClr val="0070C0"/>
                  </a:solidFill>
                </a:endParaRPr>
              </a:p>
            </p:txBody>
          </p:sp>
        </p:grpSp>
        <p:sp>
          <p:nvSpPr>
            <p:cNvPr id="28" name="TextBox 24"/>
            <p:cNvSpPr txBox="1"/>
            <p:nvPr/>
          </p:nvSpPr>
          <p:spPr>
            <a:xfrm>
              <a:off x="1224125" y="3331792"/>
              <a:ext cx="2191136" cy="11909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>
              <a:defPPr>
                <a:defRPr lang="zh-CN"/>
              </a:defPPr>
              <a:lvl1pPr algn="ctr">
                <a:defRPr sz="1400" b="1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 algn="l"/>
              <a:endParaRPr lang="zh-CN" altLang="en-US" sz="1500" b="0" dirty="0">
                <a:solidFill>
                  <a:srgbClr val="0099A9"/>
                </a:solidFill>
              </a:endParaRPr>
            </a:p>
          </p:txBody>
        </p:sp>
      </p:grpSp>
      <p:grpSp>
        <p:nvGrpSpPr>
          <p:cNvPr id="33" name="组合 29"/>
          <p:cNvGrpSpPr/>
          <p:nvPr/>
        </p:nvGrpSpPr>
        <p:grpSpPr>
          <a:xfrm>
            <a:off x="3241884" y="4775821"/>
            <a:ext cx="6448749" cy="1102245"/>
            <a:chOff x="814327" y="3219334"/>
            <a:chExt cx="3603522" cy="432536"/>
          </a:xfrm>
        </p:grpSpPr>
        <p:grpSp>
          <p:nvGrpSpPr>
            <p:cNvPr id="34" name="组合 30"/>
            <p:cNvGrpSpPr/>
            <p:nvPr/>
          </p:nvGrpSpPr>
          <p:grpSpPr>
            <a:xfrm>
              <a:off x="814327" y="3219334"/>
              <a:ext cx="3603522" cy="432536"/>
              <a:chOff x="2173926" y="3285519"/>
              <a:chExt cx="4572535" cy="548848"/>
            </a:xfrm>
          </p:grpSpPr>
          <p:grpSp>
            <p:nvGrpSpPr>
              <p:cNvPr id="36" name="组合 32"/>
              <p:cNvGrpSpPr/>
              <p:nvPr/>
            </p:nvGrpSpPr>
            <p:grpSpPr>
              <a:xfrm>
                <a:off x="2173926" y="3285519"/>
                <a:ext cx="4572535" cy="548848"/>
                <a:chOff x="4304040" y="1286668"/>
                <a:chExt cx="10196250" cy="2757793"/>
              </a:xfrm>
              <a:effectLst>
                <a:outerShdw blurRad="381000" dist="254000" dir="8100000" algn="tr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38" name="圆角矩形 37"/>
                <p:cNvSpPr/>
                <p:nvPr/>
              </p:nvSpPr>
              <p:spPr>
                <a:xfrm>
                  <a:off x="4304040" y="1286668"/>
                  <a:ext cx="10196250" cy="2757793"/>
                </a:xfrm>
                <a:prstGeom prst="roundRect">
                  <a:avLst/>
                </a:prstGeom>
                <a:gradFill>
                  <a:gsLst>
                    <a:gs pos="62000">
                      <a:schemeClr val="bg1">
                        <a:lumMod val="95000"/>
                      </a:schemeClr>
                    </a:gs>
                    <a:gs pos="0">
                      <a:schemeClr val="bg1"/>
                    </a:gs>
                    <a:gs pos="100000">
                      <a:schemeClr val="bg1">
                        <a:lumMod val="85000"/>
                      </a:schemeClr>
                    </a:gs>
                    <a:gs pos="0">
                      <a:schemeClr val="bg1"/>
                    </a:gs>
                  </a:gsLst>
                  <a:lin ang="8100000" scaled="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endParaRPr lang="zh-CN" altLang="en-US" sz="1500">
                    <a:solidFill>
                      <a:srgbClr val="0070C0"/>
                    </a:solidFill>
                  </a:endParaRPr>
                </a:p>
              </p:txBody>
            </p:sp>
            <p:sp>
              <p:nvSpPr>
                <p:cNvPr id="39" name="圆角矩形 38"/>
                <p:cNvSpPr/>
                <p:nvPr/>
              </p:nvSpPr>
              <p:spPr>
                <a:xfrm>
                  <a:off x="4351920" y="1373339"/>
                  <a:ext cx="10095546" cy="2584452"/>
                </a:xfrm>
                <a:prstGeom prst="roundRect">
                  <a:avLst/>
                </a:prstGeom>
                <a:gradFill>
                  <a:gsLst>
                    <a:gs pos="42000">
                      <a:srgbClr val="F0F0F0"/>
                    </a:gs>
                    <a:gs pos="0">
                      <a:schemeClr val="bg1"/>
                    </a:gs>
                    <a:gs pos="100000">
                      <a:schemeClr val="bg1">
                        <a:lumMod val="85000"/>
                      </a:schemeClr>
                    </a:gs>
                    <a:gs pos="0">
                      <a:schemeClr val="bg1"/>
                    </a:gs>
                  </a:gsLst>
                  <a:lin ang="18900000" scaled="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endParaRPr lang="zh-CN" altLang="en-US" sz="1500">
                    <a:solidFill>
                      <a:srgbClr val="0070C0"/>
                    </a:solidFill>
                  </a:endParaRPr>
                </a:p>
              </p:txBody>
            </p:sp>
          </p:grpSp>
          <p:sp>
            <p:nvSpPr>
              <p:cNvPr id="37" name="椭圆 36"/>
              <p:cNvSpPr/>
              <p:nvPr/>
            </p:nvSpPr>
            <p:spPr>
              <a:xfrm>
                <a:off x="2308945" y="3460431"/>
                <a:ext cx="279463" cy="199024"/>
              </a:xfrm>
              <a:prstGeom prst="ellipse">
                <a:avLst/>
              </a:prstGeom>
              <a:solidFill>
                <a:srgbClr val="EA6103"/>
              </a:solidFill>
              <a:ln>
                <a:noFill/>
              </a:ln>
              <a:effectLst>
                <a:outerShdw blurRad="88900" dist="63500" dir="8100000" algn="tr" rotWithShape="0">
                  <a:prstClr val="black">
                    <a:alpha val="57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endParaRPr lang="zh-CN" altLang="en-US" sz="1500">
                  <a:solidFill>
                    <a:srgbClr val="0070C0"/>
                  </a:solidFill>
                </a:endParaRPr>
              </a:p>
            </p:txBody>
          </p:sp>
        </p:grpSp>
        <p:sp>
          <p:nvSpPr>
            <p:cNvPr id="35" name="TextBox 31"/>
            <p:cNvSpPr txBox="1"/>
            <p:nvPr/>
          </p:nvSpPr>
          <p:spPr>
            <a:xfrm>
              <a:off x="1224125" y="3331792"/>
              <a:ext cx="2989681" cy="12924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>
              <a:defPPr>
                <a:defRPr lang="zh-CN"/>
              </a:defPPr>
              <a:lvl1pPr algn="ctr">
                <a:defRPr sz="1400" b="1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 algn="l"/>
              <a:endParaRPr lang="zh-CN" altLang="en-US" sz="1500" b="0" dirty="0">
                <a:solidFill>
                  <a:srgbClr val="EA6103"/>
                </a:solidFill>
              </a:endParaRPr>
            </a:p>
          </p:txBody>
        </p:sp>
      </p:grpSp>
      <p:sp>
        <p:nvSpPr>
          <p:cNvPr id="25" name="矩形 24"/>
          <p:cNvSpPr/>
          <p:nvPr/>
        </p:nvSpPr>
        <p:spPr>
          <a:xfrm>
            <a:off x="3953160" y="3724483"/>
            <a:ext cx="573747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Tx/>
              <a:buNone/>
            </a:pPr>
            <a:r>
              <a:rPr lang="zh-CN" altLang="en-US" b="1" dirty="0">
                <a:solidFill>
                  <a:srgbClr val="0099A9"/>
                </a:solidFill>
                <a:latin typeface="Microsoft YaHei" charset="-122"/>
                <a:ea typeface="Microsoft YaHei" charset="-122"/>
                <a:cs typeface="Microsoft YaHei" charset="-122"/>
              </a:rPr>
              <a:t>通过上面的计算，你发现了什么？两种运算有何区别？</a:t>
            </a:r>
          </a:p>
        </p:txBody>
      </p:sp>
      <p:sp>
        <p:nvSpPr>
          <p:cNvPr id="40" name="矩形 39"/>
          <p:cNvSpPr/>
          <p:nvPr/>
        </p:nvSpPr>
        <p:spPr>
          <a:xfrm>
            <a:off x="3837572" y="5003777"/>
            <a:ext cx="579364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kumimoji="1" lang="zh-CN" altLang="en-US" b="1" dirty="0" smtClean="0">
                <a:solidFill>
                  <a:schemeClr val="accent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比较上下相应</a:t>
            </a:r>
            <a:r>
              <a:rPr kumimoji="1" lang="zh-CN" altLang="en-US" b="1" dirty="0">
                <a:solidFill>
                  <a:schemeClr val="accent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项的符号的变化，你能归纳出去括号的法则吗？</a:t>
            </a:r>
          </a:p>
        </p:txBody>
      </p:sp>
      <p:sp>
        <p:nvSpPr>
          <p:cNvPr id="2" name="文本框 1"/>
          <p:cNvSpPr txBox="1"/>
          <p:nvPr/>
        </p:nvSpPr>
        <p:spPr>
          <a:xfrm rot="5400000">
            <a:off x="3900407" y="2134998"/>
            <a:ext cx="338195" cy="43088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kumimoji="1" lang="en-US" altLang="zh-CN" sz="28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=</a:t>
            </a:r>
            <a:endParaRPr kumimoji="1" lang="zh-CN" altLang="en-US" sz="2800" b="1" dirty="0" smtClean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1" name="文本框 40"/>
          <p:cNvSpPr txBox="1"/>
          <p:nvPr/>
        </p:nvSpPr>
        <p:spPr>
          <a:xfrm rot="5400000">
            <a:off x="5303852" y="2105249"/>
            <a:ext cx="338195" cy="43088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kumimoji="1" lang="en-US" altLang="zh-CN" sz="28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=</a:t>
            </a:r>
            <a:endParaRPr kumimoji="1" lang="zh-CN" altLang="en-US" sz="2800" b="1" dirty="0" smtClean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2" name="文本框 41"/>
          <p:cNvSpPr txBox="1"/>
          <p:nvPr/>
        </p:nvSpPr>
        <p:spPr>
          <a:xfrm rot="5400000">
            <a:off x="6739166" y="2111194"/>
            <a:ext cx="338195" cy="43088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kumimoji="1" lang="en-US" altLang="zh-CN" sz="28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=</a:t>
            </a:r>
            <a:endParaRPr kumimoji="1" lang="zh-CN" altLang="en-US" sz="2800" b="1" dirty="0" smtClean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3" name="文本框 42"/>
          <p:cNvSpPr txBox="1"/>
          <p:nvPr/>
        </p:nvSpPr>
        <p:spPr>
          <a:xfrm rot="5400000">
            <a:off x="8312640" y="2159954"/>
            <a:ext cx="338195" cy="43088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kumimoji="1" lang="en-US" altLang="zh-CN" sz="28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=</a:t>
            </a:r>
            <a:endParaRPr kumimoji="1" lang="zh-CN" altLang="en-US" sz="2800" b="1" dirty="0" smtClean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5104886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mc:AlternateContent xmlns:mc="http://schemas.openxmlformats.org/markup-compatibility/2006">
    <mc:Choice xmlns:p14="http://schemas.microsoft.com/office/powerpoint/2010/main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nodeType="with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7" dur="12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8" dur="12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200"/>
                                </p:stCondLst>
                                <p:childTnLst>
                                  <p:par>
                                    <p:cTn id="10" presetID="42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2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3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5" fill="hold">
                                <p:stCondLst>
                                  <p:cond delay="1700"/>
                                </p:stCondLst>
                                <p:childTnLst>
                                  <p:par>
                                    <p:cTn id="16" presetID="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8" dur="4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9" dur="4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0" fill="hold">
                                <p:stCondLst>
                                  <p:cond delay="2100"/>
                                </p:stCondLst>
                                <p:childTnLst>
                                  <p:par>
                                    <p:cTn id="21" presetID="1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350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4" dur="35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5" presetID="12" presetClass="entr" presetSubtype="8" fill="hold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7" dur="350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8" dur="35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9" fill="hold">
                          <p:stCondLst>
                            <p:cond delay="indefinite"/>
                          </p:stCondLst>
                          <p:childTnLst>
                            <p:par>
                              <p:cTn id="3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1" presetID="9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830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dissolve">
                                          <p:cBhvr>
                                            <p:cTn id="33" dur="500"/>
                                            <p:tgtEl>
                                              <p:spTgt spid="9830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4" presetID="9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dissolve">
                                          <p:cBhvr>
                                            <p:cTn id="36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7" fill="hold">
                          <p:stCondLst>
                            <p:cond delay="indefinite"/>
                          </p:stCondLst>
                          <p:childTnLst>
                            <p:par>
                              <p:cTn id="3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9" presetID="9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dissolve">
                                          <p:cBhvr>
                                            <p:cTn id="41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42" fill="hold">
                          <p:stCondLst>
                            <p:cond delay="indefinite"/>
                          </p:stCondLst>
                          <p:childTnLst>
                            <p:par>
                              <p:cTn id="43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4" presetID="9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dissolve">
                                          <p:cBhvr>
                                            <p:cTn id="46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7" presetID="9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dissolve">
                                          <p:cBhvr>
                                            <p:cTn id="49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0" presetID="9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dissolve">
                                          <p:cBhvr>
                                            <p:cTn id="52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3" presetID="9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dissolve">
                                          <p:cBhvr>
                                            <p:cTn id="55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6" presetID="9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dissolve">
                                          <p:cBhvr>
                                            <p:cTn id="58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9" presetID="9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dissolve">
                                          <p:cBhvr>
                                            <p:cTn id="61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2" presetID="9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dissolve">
                                          <p:cBhvr>
                                            <p:cTn id="64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5" presetID="9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dissolve">
                                          <p:cBhvr>
                                            <p:cTn id="67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8" presetID="9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dissolve">
                                          <p:cBhvr>
                                            <p:cTn id="70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1" presetID="9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dissolve">
                                          <p:cBhvr>
                                            <p:cTn id="73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4" presetID="9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dissolve">
                                          <p:cBhvr>
                                            <p:cTn id="76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7" presetID="9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dissolve">
                                          <p:cBhvr>
                                            <p:cTn id="79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80" fill="hold">
                          <p:stCondLst>
                            <p:cond delay="indefinite"/>
                          </p:stCondLst>
                          <p:childTnLst>
                            <p:par>
                              <p:cTn id="81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82" presetID="9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dissolve">
                                          <p:cBhvr>
                                            <p:cTn id="84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5" presetID="9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dissolve">
                                          <p:cBhvr>
                                            <p:cTn id="87" dur="500"/>
                                            <p:tgtEl>
                                              <p:spTgt spid="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88" fill="hold">
                          <p:stCondLst>
                            <p:cond delay="indefinite"/>
                          </p:stCondLst>
                          <p:childTnLst>
                            <p:par>
                              <p:cTn id="89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90" presetID="9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dissolve">
                                          <p:cBhvr>
                                            <p:cTn id="92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3" presetID="9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dissolve">
                                          <p:cBhvr>
                                            <p:cTn id="95" dur="500"/>
                                            <p:tgtEl>
                                              <p:spTgt spid="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6" presetID="9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dissolve">
                                          <p:cBhvr>
                                            <p:cTn id="98" dur="500"/>
                                            <p:tgtEl>
                                              <p:spTgt spid="4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9" presetID="9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dissolve">
                                          <p:cBhvr>
                                            <p:cTn id="101" dur="500"/>
                                            <p:tgtEl>
                                              <p:spTgt spid="4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98307" grpId="0"/>
          <p:bldP spid="4" grpId="0"/>
          <p:bldP spid="5" grpId="0" animBg="1"/>
          <p:bldP spid="6" grpId="0"/>
          <p:bldP spid="7" grpId="0"/>
          <p:bldP spid="8" grpId="0" animBg="1"/>
          <p:bldP spid="9" grpId="0"/>
          <p:bldP spid="10" grpId="0"/>
          <p:bldP spid="11" grpId="0" animBg="1"/>
          <p:bldP spid="12" grpId="0"/>
          <p:bldP spid="13" grpId="0"/>
          <p:bldP spid="14" grpId="0" animBg="1"/>
          <p:bldP spid="15" grpId="0"/>
          <p:bldP spid="16" grpId="0"/>
          <p:bldP spid="25" grpId="0"/>
          <p:bldP spid="40" grpId="0"/>
          <p:bldP spid="2" grpId="0"/>
          <p:bldP spid="41" grpId="0"/>
          <p:bldP spid="42" grpId="0"/>
          <p:bldP spid="43" grpId="0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2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2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200"/>
                                </p:stCondLst>
                                <p:childTnLst>
                                  <p:par>
                                    <p:cTn id="10" presetID="42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2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3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5" fill="hold">
                                <p:stCondLst>
                                  <p:cond delay="1700"/>
                                </p:stCondLst>
                                <p:childTnLst>
                                  <p:par>
                                    <p:cTn id="16" presetID="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8" dur="4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9" dur="4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0" fill="hold">
                                <p:stCondLst>
                                  <p:cond delay="2100"/>
                                </p:stCondLst>
                                <p:childTnLst>
                                  <p:par>
                                    <p:cTn id="21" presetID="1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350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4" dur="35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5" presetID="12" presetClass="entr" presetSubtype="8" fill="hold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7" dur="350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8" dur="35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9" fill="hold">
                          <p:stCondLst>
                            <p:cond delay="indefinite"/>
                          </p:stCondLst>
                          <p:childTnLst>
                            <p:par>
                              <p:cTn id="3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1" presetID="9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830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dissolve">
                                          <p:cBhvr>
                                            <p:cTn id="33" dur="500"/>
                                            <p:tgtEl>
                                              <p:spTgt spid="9830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4" presetID="9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dissolve">
                                          <p:cBhvr>
                                            <p:cTn id="36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7" fill="hold">
                          <p:stCondLst>
                            <p:cond delay="indefinite"/>
                          </p:stCondLst>
                          <p:childTnLst>
                            <p:par>
                              <p:cTn id="3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9" presetID="9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dissolve">
                                          <p:cBhvr>
                                            <p:cTn id="41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42" fill="hold">
                          <p:stCondLst>
                            <p:cond delay="indefinite"/>
                          </p:stCondLst>
                          <p:childTnLst>
                            <p:par>
                              <p:cTn id="43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4" presetID="9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dissolve">
                                          <p:cBhvr>
                                            <p:cTn id="46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7" presetID="9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dissolve">
                                          <p:cBhvr>
                                            <p:cTn id="49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0" presetID="9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dissolve">
                                          <p:cBhvr>
                                            <p:cTn id="52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3" presetID="9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dissolve">
                                          <p:cBhvr>
                                            <p:cTn id="55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6" presetID="9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dissolve">
                                          <p:cBhvr>
                                            <p:cTn id="58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9" presetID="9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dissolve">
                                          <p:cBhvr>
                                            <p:cTn id="61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2" presetID="9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dissolve">
                                          <p:cBhvr>
                                            <p:cTn id="64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5" presetID="9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dissolve">
                                          <p:cBhvr>
                                            <p:cTn id="67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8" presetID="9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dissolve">
                                          <p:cBhvr>
                                            <p:cTn id="70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1" presetID="9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dissolve">
                                          <p:cBhvr>
                                            <p:cTn id="73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4" presetID="9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dissolve">
                                          <p:cBhvr>
                                            <p:cTn id="76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7" presetID="9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dissolve">
                                          <p:cBhvr>
                                            <p:cTn id="79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80" fill="hold">
                          <p:stCondLst>
                            <p:cond delay="indefinite"/>
                          </p:stCondLst>
                          <p:childTnLst>
                            <p:par>
                              <p:cTn id="81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82" presetID="9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dissolve">
                                          <p:cBhvr>
                                            <p:cTn id="84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5" presetID="9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dissolve">
                                          <p:cBhvr>
                                            <p:cTn id="87" dur="500"/>
                                            <p:tgtEl>
                                              <p:spTgt spid="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88" fill="hold">
                          <p:stCondLst>
                            <p:cond delay="indefinite"/>
                          </p:stCondLst>
                          <p:childTnLst>
                            <p:par>
                              <p:cTn id="89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90" presetID="9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dissolve">
                                          <p:cBhvr>
                                            <p:cTn id="92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3" presetID="9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dissolve">
                                          <p:cBhvr>
                                            <p:cTn id="95" dur="500"/>
                                            <p:tgtEl>
                                              <p:spTgt spid="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6" presetID="9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dissolve">
                                          <p:cBhvr>
                                            <p:cTn id="98" dur="500"/>
                                            <p:tgtEl>
                                              <p:spTgt spid="4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9" presetID="9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dissolve">
                                          <p:cBhvr>
                                            <p:cTn id="101" dur="500"/>
                                            <p:tgtEl>
                                              <p:spTgt spid="4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98307" grpId="0"/>
          <p:bldP spid="4" grpId="0"/>
          <p:bldP spid="5" grpId="0" animBg="1"/>
          <p:bldP spid="6" grpId="0"/>
          <p:bldP spid="7" grpId="0"/>
          <p:bldP spid="8" grpId="0" animBg="1"/>
          <p:bldP spid="9" grpId="0"/>
          <p:bldP spid="10" grpId="0"/>
          <p:bldP spid="11" grpId="0" animBg="1"/>
          <p:bldP spid="12" grpId="0"/>
          <p:bldP spid="13" grpId="0"/>
          <p:bldP spid="14" grpId="0" animBg="1"/>
          <p:bldP spid="15" grpId="0"/>
          <p:bldP spid="16" grpId="0"/>
          <p:bldP spid="25" grpId="0"/>
          <p:bldP spid="40" grpId="0"/>
          <p:bldP spid="2" grpId="0"/>
          <p:bldP spid="41" grpId="0"/>
          <p:bldP spid="42" grpId="0"/>
          <p:bldP spid="43" grpId="0"/>
        </p:bldLst>
      </p:timing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TextBox 48"/>
          <p:cNvSpPr txBox="1"/>
          <p:nvPr/>
        </p:nvSpPr>
        <p:spPr>
          <a:xfrm>
            <a:off x="2188629" y="7892388"/>
            <a:ext cx="856239" cy="358871"/>
          </a:xfrm>
          <a:prstGeom prst="rect">
            <a:avLst/>
          </a:prstGeom>
          <a:noFill/>
        </p:spPr>
        <p:txBody>
          <a:bodyPr wrap="none" lIns="81079" tIns="40540" rIns="81079" bIns="40540" rtlCol="0">
            <a:spAutoFit/>
          </a:bodyPr>
          <a:lstStyle/>
          <a:p>
            <a:r>
              <a:rPr lang="zh-CN" altLang="en-US" dirty="0" smtClean="0"/>
              <a:t>延迟符</a:t>
            </a:r>
            <a:endParaRPr lang="zh-CN" altLang="en-US" dirty="0"/>
          </a:p>
        </p:txBody>
      </p:sp>
      <p:sp>
        <p:nvSpPr>
          <p:cNvPr id="6" name="椭圆 5"/>
          <p:cNvSpPr/>
          <p:nvPr/>
        </p:nvSpPr>
        <p:spPr>
          <a:xfrm>
            <a:off x="1520301" y="2267078"/>
            <a:ext cx="2126634" cy="2093398"/>
          </a:xfrm>
          <a:prstGeom prst="ellipse">
            <a:avLst/>
          </a:prstGeom>
          <a:gradFill flip="none" rotWithShape="1">
            <a:gsLst>
              <a:gs pos="100000">
                <a:srgbClr val="FFFFFF"/>
              </a:gs>
              <a:gs pos="0">
                <a:srgbClr val="B8BBBC"/>
              </a:gs>
            </a:gsLst>
            <a:lin ang="5400000" scaled="1"/>
            <a:tileRect/>
          </a:gradFill>
          <a:ln w="44450">
            <a:gradFill>
              <a:gsLst>
                <a:gs pos="0">
                  <a:schemeClr val="bg1"/>
                </a:gs>
                <a:gs pos="100000">
                  <a:schemeClr val="bg1">
                    <a:lumMod val="75000"/>
                  </a:schemeClr>
                </a:gs>
              </a:gsLst>
              <a:lin ang="5400000" scaled="1"/>
            </a:gradFill>
          </a:ln>
          <a:effectLst>
            <a:outerShdw blurRad="152400" dist="38100" dir="2700000" algn="tl" rotWithShape="0">
              <a:prstClr val="black">
                <a:alpha val="28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8" name="组合 7"/>
          <p:cNvGrpSpPr/>
          <p:nvPr/>
        </p:nvGrpSpPr>
        <p:grpSpPr>
          <a:xfrm>
            <a:off x="4001681" y="1345797"/>
            <a:ext cx="4794837" cy="1257648"/>
            <a:chOff x="5233132" y="1556744"/>
            <a:chExt cx="4794629" cy="1256969"/>
          </a:xfrm>
        </p:grpSpPr>
        <p:grpSp>
          <p:nvGrpSpPr>
            <p:cNvPr id="9" name="组合 8"/>
            <p:cNvGrpSpPr/>
            <p:nvPr/>
          </p:nvGrpSpPr>
          <p:grpSpPr>
            <a:xfrm>
              <a:off x="5442041" y="1556744"/>
              <a:ext cx="4585720" cy="1256969"/>
              <a:chOff x="5841004" y="1388597"/>
              <a:chExt cx="4585720" cy="1256969"/>
            </a:xfrm>
          </p:grpSpPr>
          <p:sp>
            <p:nvSpPr>
              <p:cNvPr id="11" name="MH_SubTitle_1"/>
              <p:cNvSpPr>
                <a:spLocks noChangeArrowheads="1"/>
              </p:cNvSpPr>
              <p:nvPr/>
            </p:nvSpPr>
            <p:spPr bwMode="auto">
              <a:xfrm flipH="1">
                <a:off x="5841004" y="1388597"/>
                <a:ext cx="184723" cy="46141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endParaRPr lang="zh-CN" altLang="en-US" sz="2400" b="1" dirty="0">
                  <a:solidFill>
                    <a:srgbClr val="EA5E6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2" name="Rectangle 5"/>
              <p:cNvSpPr/>
              <p:nvPr/>
            </p:nvSpPr>
            <p:spPr bwMode="auto">
              <a:xfrm>
                <a:off x="5980703" y="1833058"/>
                <a:ext cx="4446021" cy="81250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 anchor="t"/>
              <a:lstStyle/>
              <a:p>
                <a:pPr fontAlgn="base">
                  <a:lnSpc>
                    <a:spcPct val="150000"/>
                  </a:lnSpc>
                  <a:spcBef>
                    <a:spcPct val="0"/>
                  </a:spcBef>
                  <a:spcAft>
                    <a:spcPct val="0"/>
                  </a:spcAft>
                </a:pPr>
                <a:endParaRPr lang="en-US" altLang="zh-CN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Light" charset="0"/>
                  <a:sym typeface="Lato Light" charset="0"/>
                </a:endParaRPr>
              </a:p>
            </p:txBody>
          </p:sp>
        </p:grpSp>
        <p:cxnSp>
          <p:nvCxnSpPr>
            <p:cNvPr id="10" name="直接连接符 9"/>
            <p:cNvCxnSpPr/>
            <p:nvPr/>
          </p:nvCxnSpPr>
          <p:spPr>
            <a:xfrm>
              <a:off x="5233132" y="1985192"/>
              <a:ext cx="2966458" cy="0"/>
            </a:xfrm>
            <a:prstGeom prst="line">
              <a:avLst/>
            </a:prstGeom>
            <a:ln w="19050">
              <a:solidFill>
                <a:srgbClr val="EA5E66"/>
              </a:solidFill>
              <a:prstDash val="sysDot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" name="组合 12"/>
          <p:cNvGrpSpPr/>
          <p:nvPr/>
        </p:nvGrpSpPr>
        <p:grpSpPr>
          <a:xfrm>
            <a:off x="4100318" y="4293890"/>
            <a:ext cx="4696200" cy="1293092"/>
            <a:chOff x="5907805" y="3212034"/>
            <a:chExt cx="4695996" cy="1292393"/>
          </a:xfrm>
        </p:grpSpPr>
        <p:grpSp>
          <p:nvGrpSpPr>
            <p:cNvPr id="14" name="组合 13"/>
            <p:cNvGrpSpPr/>
            <p:nvPr/>
          </p:nvGrpSpPr>
          <p:grpSpPr>
            <a:xfrm>
              <a:off x="5931266" y="3212034"/>
              <a:ext cx="4672535" cy="1292393"/>
              <a:chOff x="5841004" y="2643475"/>
              <a:chExt cx="4672535" cy="1292393"/>
            </a:xfrm>
          </p:grpSpPr>
          <p:sp>
            <p:nvSpPr>
              <p:cNvPr id="16" name="MH_SubTitle_1"/>
              <p:cNvSpPr>
                <a:spLocks noChangeArrowheads="1"/>
              </p:cNvSpPr>
              <p:nvPr/>
            </p:nvSpPr>
            <p:spPr bwMode="auto">
              <a:xfrm flipH="1">
                <a:off x="5841004" y="2643475"/>
                <a:ext cx="184723" cy="46141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endParaRPr lang="zh-CN" altLang="en-US" sz="2400" b="1" dirty="0">
                  <a:solidFill>
                    <a:srgbClr val="EA610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7" name="Rectangle 5"/>
              <p:cNvSpPr/>
              <p:nvPr/>
            </p:nvSpPr>
            <p:spPr bwMode="auto">
              <a:xfrm>
                <a:off x="5980706" y="3123360"/>
                <a:ext cx="4532833" cy="81250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 anchor="t"/>
              <a:lstStyle/>
              <a:p>
                <a:pPr fontAlgn="base">
                  <a:lnSpc>
                    <a:spcPct val="150000"/>
                  </a:lnSpc>
                  <a:spcBef>
                    <a:spcPct val="0"/>
                  </a:spcBef>
                  <a:spcAft>
                    <a:spcPct val="0"/>
                  </a:spcAft>
                </a:pPr>
                <a:endParaRPr lang="en-US" altLang="zh-CN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Light" charset="0"/>
                  <a:sym typeface="Lato Light" charset="0"/>
                </a:endParaRPr>
              </a:p>
            </p:txBody>
          </p:sp>
        </p:grpSp>
        <p:cxnSp>
          <p:nvCxnSpPr>
            <p:cNvPr id="15" name="直接连接符 14"/>
            <p:cNvCxnSpPr/>
            <p:nvPr/>
          </p:nvCxnSpPr>
          <p:spPr>
            <a:xfrm>
              <a:off x="5907805" y="3669060"/>
              <a:ext cx="2966458" cy="0"/>
            </a:xfrm>
            <a:prstGeom prst="line">
              <a:avLst/>
            </a:prstGeom>
            <a:ln w="19050">
              <a:solidFill>
                <a:srgbClr val="EA6103"/>
              </a:solidFill>
              <a:prstDash val="sysDot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3" name="TextBox 32"/>
          <p:cNvSpPr txBox="1"/>
          <p:nvPr/>
        </p:nvSpPr>
        <p:spPr>
          <a:xfrm>
            <a:off x="1319026" y="439873"/>
            <a:ext cx="1529852" cy="4154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27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教学引入</a:t>
            </a:r>
            <a:endParaRPr lang="zh-CN" altLang="en-US" sz="2700" b="1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34" name="Picture 3" descr="C:\Users\Administrator\Desktop\微立体创业计划\005.png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-24000"/>
                    </a14:imgEffect>
                    <a14:imgEffect>
                      <a14:colorTemperature colorTemp="11200"/>
                    </a14:imgEffect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1883" y="333450"/>
            <a:ext cx="609601" cy="609601"/>
          </a:xfrm>
          <a:prstGeom prst="rect">
            <a:avLst/>
          </a:prstGeom>
          <a:noFill/>
          <a:effectLst>
            <a:outerShdw blurRad="127000" dist="63500" dir="3000000" sx="104000" sy="104000" algn="tl" rotWithShape="0">
              <a:prstClr val="black">
                <a:alpha val="34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5" name="Picture 4" descr="C:\Users\Administrator\Desktop\微立体创业计划\004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282" y="342822"/>
            <a:ext cx="609601" cy="609601"/>
          </a:xfrm>
          <a:prstGeom prst="rect">
            <a:avLst/>
          </a:prstGeom>
          <a:noFill/>
          <a:effectLst>
            <a:outerShdw blurRad="127000" dist="63500" dir="3000000" sx="104000" sy="104000" algn="tl" rotWithShape="0">
              <a:prstClr val="black">
                <a:alpha val="34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文本框 1"/>
          <p:cNvSpPr txBox="1"/>
          <p:nvPr/>
        </p:nvSpPr>
        <p:spPr>
          <a:xfrm>
            <a:off x="2053467" y="2925738"/>
            <a:ext cx="1254584" cy="98488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kumimoji="1" lang="zh-CN" altLang="en-US" sz="3200" b="1" dirty="0" smtClean="0">
                <a:solidFill>
                  <a:schemeClr val="accent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去括号原则</a:t>
            </a:r>
          </a:p>
        </p:txBody>
      </p:sp>
      <p:sp>
        <p:nvSpPr>
          <p:cNvPr id="3" name="矩形 2"/>
          <p:cNvSpPr/>
          <p:nvPr/>
        </p:nvSpPr>
        <p:spPr>
          <a:xfrm>
            <a:off x="3921855" y="1049019"/>
            <a:ext cx="2387192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4000" b="1" dirty="0">
                <a:solidFill>
                  <a:srgbClr val="F69F1E"/>
                </a:solidFill>
              </a:rPr>
              <a:t>a+(-</a:t>
            </a:r>
            <a:r>
              <a:rPr lang="en-US" altLang="zh-CN" sz="4000" b="1" dirty="0" smtClean="0">
                <a:solidFill>
                  <a:srgbClr val="F69F1E"/>
                </a:solidFill>
              </a:rPr>
              <a:t>b)=a-b</a:t>
            </a:r>
            <a:endParaRPr lang="en-US" altLang="zh-CN" sz="4000" b="1" dirty="0">
              <a:solidFill>
                <a:srgbClr val="F69F1E"/>
              </a:solidFill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3821698" y="1830928"/>
            <a:ext cx="6092825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zh-CN" altLang="en-US" sz="2800" b="1" dirty="0">
                <a:solidFill>
                  <a:srgbClr val="0099A9"/>
                </a:solidFill>
                <a:latin typeface="华文新魏" charset="-122"/>
                <a:ea typeface="华文新魏" charset="-122"/>
              </a:rPr>
              <a:t>括号前面是</a:t>
            </a:r>
            <a:r>
              <a:rPr lang="zh-CN" altLang="en-US" sz="2800" b="1" dirty="0">
                <a:solidFill>
                  <a:srgbClr val="0099A9"/>
                </a:solidFill>
                <a:ea typeface="华文新魏" charset="-122"/>
              </a:rPr>
              <a:t>“</a:t>
            </a:r>
            <a:r>
              <a:rPr lang="en-US" altLang="zh-CN" sz="3200" b="1" dirty="0">
                <a:solidFill>
                  <a:srgbClr val="0099A9"/>
                </a:solidFill>
                <a:latin typeface="华文新魏" charset="-122"/>
                <a:ea typeface="华文新魏" charset="-122"/>
              </a:rPr>
              <a:t>+</a:t>
            </a:r>
            <a:r>
              <a:rPr lang="en-US" altLang="zh-CN" sz="2800" b="1" dirty="0">
                <a:solidFill>
                  <a:srgbClr val="0099A9"/>
                </a:solidFill>
                <a:ea typeface="华文新魏" charset="-122"/>
              </a:rPr>
              <a:t>”</a:t>
            </a:r>
            <a:r>
              <a:rPr lang="zh-CN" altLang="en-US" sz="2800" b="1" dirty="0">
                <a:solidFill>
                  <a:srgbClr val="0099A9"/>
                </a:solidFill>
                <a:latin typeface="华文新魏" charset="-122"/>
                <a:ea typeface="华文新魏" charset="-122"/>
              </a:rPr>
              <a:t>号，把括号和它前面的</a:t>
            </a:r>
            <a:r>
              <a:rPr lang="zh-CN" altLang="en-US" sz="2800" b="1" dirty="0">
                <a:solidFill>
                  <a:srgbClr val="0099A9"/>
                </a:solidFill>
                <a:ea typeface="华文新魏" charset="-122"/>
              </a:rPr>
              <a:t>“</a:t>
            </a:r>
            <a:r>
              <a:rPr lang="en-US" altLang="zh-CN" sz="2800" b="1" dirty="0">
                <a:solidFill>
                  <a:srgbClr val="0099A9"/>
                </a:solidFill>
                <a:latin typeface="华文新魏" charset="-122"/>
                <a:ea typeface="华文新魏" charset="-122"/>
              </a:rPr>
              <a:t>+</a:t>
            </a:r>
            <a:r>
              <a:rPr lang="en-US" altLang="zh-CN" sz="2800" b="1" dirty="0">
                <a:solidFill>
                  <a:srgbClr val="0099A9"/>
                </a:solidFill>
                <a:ea typeface="华文新魏" charset="-122"/>
              </a:rPr>
              <a:t>”</a:t>
            </a:r>
            <a:r>
              <a:rPr lang="zh-CN" altLang="en-US" sz="2800" b="1" dirty="0">
                <a:solidFill>
                  <a:srgbClr val="0099A9"/>
                </a:solidFill>
                <a:latin typeface="华文新魏" charset="-122"/>
                <a:ea typeface="华文新魏" charset="-122"/>
              </a:rPr>
              <a:t>号去掉，括号里各项的符号</a:t>
            </a:r>
            <a:r>
              <a:rPr lang="zh-CN" altLang="en-US" sz="3200" b="1" dirty="0">
                <a:solidFill>
                  <a:srgbClr val="C00000"/>
                </a:solidFill>
                <a:latin typeface="华文新魏" charset="-122"/>
                <a:ea typeface="华文新魏" charset="-122"/>
              </a:rPr>
              <a:t>都不改变</a:t>
            </a:r>
            <a:r>
              <a:rPr lang="en-US" altLang="zh-CN" sz="2800" b="1" dirty="0">
                <a:solidFill>
                  <a:srgbClr val="C00000"/>
                </a:solidFill>
                <a:latin typeface="华文新魏" charset="-122"/>
                <a:ea typeface="华文新魏" charset="-122"/>
              </a:rPr>
              <a:t>.</a:t>
            </a:r>
          </a:p>
        </p:txBody>
      </p:sp>
      <p:sp>
        <p:nvSpPr>
          <p:cNvPr id="36" name="矩形 35"/>
          <p:cNvSpPr/>
          <p:nvPr/>
        </p:nvSpPr>
        <p:spPr>
          <a:xfrm>
            <a:off x="3995559" y="4086365"/>
            <a:ext cx="2387192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4000" b="1" dirty="0">
                <a:solidFill>
                  <a:srgbClr val="F69F1E"/>
                </a:solidFill>
              </a:rPr>
              <a:t>a-(-</a:t>
            </a:r>
            <a:r>
              <a:rPr lang="en-US" altLang="zh-CN" sz="4000" b="1" dirty="0" smtClean="0">
                <a:solidFill>
                  <a:srgbClr val="F69F1E"/>
                </a:solidFill>
              </a:rPr>
              <a:t>b)=</a:t>
            </a:r>
            <a:r>
              <a:rPr lang="en-US" altLang="zh-CN" sz="4000" b="1" dirty="0" err="1" smtClean="0">
                <a:solidFill>
                  <a:srgbClr val="F69F1E"/>
                </a:solidFill>
              </a:rPr>
              <a:t>a+b</a:t>
            </a:r>
            <a:endParaRPr lang="en-US" altLang="zh-CN" sz="4000" b="1" dirty="0">
              <a:solidFill>
                <a:srgbClr val="F69F1E"/>
              </a:solidFill>
            </a:endParaRPr>
          </a:p>
        </p:txBody>
      </p:sp>
      <p:sp>
        <p:nvSpPr>
          <p:cNvPr id="37" name="矩形 36"/>
          <p:cNvSpPr/>
          <p:nvPr/>
        </p:nvSpPr>
        <p:spPr>
          <a:xfrm>
            <a:off x="3921855" y="4936941"/>
            <a:ext cx="6092825" cy="138499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zh-CN" altLang="en-US" sz="2800" dirty="0">
                <a:solidFill>
                  <a:srgbClr val="0099A9"/>
                </a:solidFill>
                <a:latin typeface="华文新魏" charset="-122"/>
                <a:ea typeface="华文新魏" charset="-122"/>
              </a:rPr>
              <a:t>括号前面是</a:t>
            </a:r>
            <a:r>
              <a:rPr lang="zh-CN" altLang="en-US" sz="2800" dirty="0">
                <a:solidFill>
                  <a:srgbClr val="0099A9"/>
                </a:solidFill>
                <a:ea typeface="华文新魏" charset="-122"/>
              </a:rPr>
              <a:t>“</a:t>
            </a:r>
            <a:r>
              <a:rPr lang="en-US" altLang="zh-CN" sz="2800" dirty="0">
                <a:solidFill>
                  <a:srgbClr val="0099A9"/>
                </a:solidFill>
                <a:latin typeface="华文新魏" charset="-122"/>
                <a:ea typeface="华文新魏" charset="-122"/>
              </a:rPr>
              <a:t>-</a:t>
            </a:r>
            <a:r>
              <a:rPr lang="en-US" altLang="zh-CN" sz="2800" dirty="0">
                <a:solidFill>
                  <a:srgbClr val="0099A9"/>
                </a:solidFill>
                <a:ea typeface="华文新魏" charset="-122"/>
              </a:rPr>
              <a:t>”</a:t>
            </a:r>
            <a:r>
              <a:rPr lang="zh-CN" altLang="en-US" sz="2800" dirty="0">
                <a:solidFill>
                  <a:srgbClr val="0099A9"/>
                </a:solidFill>
                <a:latin typeface="华文新魏" charset="-122"/>
                <a:ea typeface="华文新魏" charset="-122"/>
              </a:rPr>
              <a:t>号，把括号和它前面的</a:t>
            </a:r>
            <a:r>
              <a:rPr lang="zh-CN" altLang="en-US" sz="2800" dirty="0">
                <a:solidFill>
                  <a:srgbClr val="0099A9"/>
                </a:solidFill>
                <a:ea typeface="华文新魏" charset="-122"/>
              </a:rPr>
              <a:t>“</a:t>
            </a:r>
            <a:r>
              <a:rPr lang="en-US" altLang="zh-CN" sz="2800" dirty="0">
                <a:solidFill>
                  <a:srgbClr val="0099A9"/>
                </a:solidFill>
                <a:latin typeface="华文新魏" charset="-122"/>
                <a:ea typeface="华文新魏" charset="-122"/>
              </a:rPr>
              <a:t>-</a:t>
            </a:r>
            <a:r>
              <a:rPr lang="en-US" altLang="zh-CN" sz="2800" dirty="0">
                <a:solidFill>
                  <a:srgbClr val="0099A9"/>
                </a:solidFill>
                <a:ea typeface="华文新魏" charset="-122"/>
              </a:rPr>
              <a:t>”</a:t>
            </a:r>
            <a:r>
              <a:rPr lang="zh-CN" altLang="en-US" sz="2800" dirty="0">
                <a:solidFill>
                  <a:srgbClr val="0099A9"/>
                </a:solidFill>
                <a:latin typeface="华文新魏" charset="-122"/>
                <a:ea typeface="华文新魏" charset="-122"/>
              </a:rPr>
              <a:t>号去掉，括号里各项的符号</a:t>
            </a:r>
            <a:r>
              <a:rPr lang="zh-CN" altLang="en-US" sz="2800" dirty="0">
                <a:solidFill>
                  <a:srgbClr val="C00000"/>
                </a:solidFill>
                <a:latin typeface="华文新魏" charset="-122"/>
                <a:ea typeface="华文新魏" charset="-122"/>
              </a:rPr>
              <a:t>都改变</a:t>
            </a:r>
            <a:r>
              <a:rPr lang="en-US" altLang="zh-CN" sz="2800" dirty="0">
                <a:solidFill>
                  <a:srgbClr val="C00000"/>
                </a:solidFill>
                <a:latin typeface="华文新魏" charset="-122"/>
                <a:ea typeface="华文新魏" charset="-122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658207194"/>
      </p:ext>
    </p:extLst>
  </p:cSld>
  <p:clrMapOvr>
    <a:masterClrMapping/>
  </p:clrMapOvr>
  <p:transition spd="slow" advClick="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33" grpId="1"/>
      <p:bldP spid="2" grpId="0"/>
      <p:bldP spid="3" grpId="0"/>
      <p:bldP spid="24" grpId="0"/>
      <p:bldP spid="36" grpId="0"/>
      <p:bldP spid="3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TextBox 48"/>
          <p:cNvSpPr txBox="1"/>
          <p:nvPr/>
        </p:nvSpPr>
        <p:spPr>
          <a:xfrm>
            <a:off x="2188629" y="7892388"/>
            <a:ext cx="856239" cy="358871"/>
          </a:xfrm>
          <a:prstGeom prst="rect">
            <a:avLst/>
          </a:prstGeom>
          <a:noFill/>
        </p:spPr>
        <p:txBody>
          <a:bodyPr wrap="none" lIns="81079" tIns="40540" rIns="81079" bIns="40540" rtlCol="0">
            <a:spAutoFit/>
          </a:bodyPr>
          <a:lstStyle/>
          <a:p>
            <a:r>
              <a:rPr lang="zh-CN" altLang="en-US" dirty="0" smtClean="0"/>
              <a:t>延迟符</a:t>
            </a:r>
            <a:endParaRPr lang="zh-CN" altLang="en-US" dirty="0"/>
          </a:p>
        </p:txBody>
      </p:sp>
      <p:sp>
        <p:nvSpPr>
          <p:cNvPr id="33" name="TextBox 32"/>
          <p:cNvSpPr txBox="1"/>
          <p:nvPr/>
        </p:nvSpPr>
        <p:spPr>
          <a:xfrm>
            <a:off x="1319026" y="439873"/>
            <a:ext cx="1529852" cy="4154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27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教学探究</a:t>
            </a:r>
            <a:endParaRPr lang="zh-CN" altLang="en-US" sz="2700" b="1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34" name="Picture 3" descr="C:\Users\Administrator\Desktop\微立体创业计划\005.png"/>
          <p:cNvPicPr>
            <a:picLocks noChangeAspect="1" noChangeArrowheads="1"/>
          </p:cNvPicPr>
          <p:nvPr/>
        </p:nvPicPr>
        <p:blipFill>
          <a:blip r:embed="rId4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-24000"/>
                    </a14:imgEffect>
                    <a14:imgEffect>
                      <a14:colorTemperature colorTemp="11200"/>
                    </a14:imgEffect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1883" y="333450"/>
            <a:ext cx="609601" cy="609601"/>
          </a:xfrm>
          <a:prstGeom prst="rect">
            <a:avLst/>
          </a:prstGeom>
          <a:noFill/>
          <a:effectLst>
            <a:outerShdw blurRad="127000" dist="63500" dir="3000000" sx="104000" sy="104000" algn="tl" rotWithShape="0">
              <a:prstClr val="black">
                <a:alpha val="34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5" name="Picture 4" descr="C:\Users\Administrator\Desktop\微立体创业计划\004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282" y="342822"/>
            <a:ext cx="609601" cy="609601"/>
          </a:xfrm>
          <a:prstGeom prst="rect">
            <a:avLst/>
          </a:prstGeom>
          <a:noFill/>
          <a:effectLst>
            <a:outerShdw blurRad="127000" dist="63500" dir="3000000" sx="104000" sy="104000" algn="tl" rotWithShape="0">
              <a:prstClr val="black">
                <a:alpha val="34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图片 21"/>
          <p:cNvPicPr>
            <a:picLocks noChangeAspect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70125" y="215866"/>
            <a:ext cx="2700652" cy="2700300"/>
          </a:xfrm>
          <a:prstGeom prst="rect">
            <a:avLst/>
          </a:prstGeom>
        </p:spPr>
      </p:pic>
      <p:grpSp>
        <p:nvGrpSpPr>
          <p:cNvPr id="23" name="组合 17"/>
          <p:cNvGrpSpPr/>
          <p:nvPr/>
        </p:nvGrpSpPr>
        <p:grpSpPr>
          <a:xfrm>
            <a:off x="3163064" y="934183"/>
            <a:ext cx="1425603" cy="1356488"/>
            <a:chOff x="584926" y="2009550"/>
            <a:chExt cx="2083124" cy="1981673"/>
          </a:xfrm>
        </p:grpSpPr>
        <p:pic>
          <p:nvPicPr>
            <p:cNvPr id="25" name="Picture 2" descr="C:\Users\Administrator\Desktop\微立体创业计划\001.png"/>
            <p:cNvPicPr>
              <a:picLocks noChangeAspect="1" noChangeArrowheads="1"/>
            </p:cNvPicPr>
            <p:nvPr/>
          </p:nvPicPr>
          <p:blipFill>
            <a:blip r:embed="rId8" cstate="print">
              <a:extLst>
                <a:ext uri="{BEBA8EAE-BF5A-486C-A8C5-ECC9F3942E4B}">
                  <a14:imgProps xmlns:a14="http://schemas.microsoft.com/office/drawing/2010/main">
                    <a14:imgLayer r:embed="rId9">
                      <a14:imgEffect>
                        <a14:brightnessContrast bright="-3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84926" y="2037923"/>
              <a:ext cx="1747365" cy="1747758"/>
            </a:xfrm>
            <a:prstGeom prst="rect">
              <a:avLst/>
            </a:prstGeom>
            <a:noFill/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6" name="Picture 3" descr="C:\Users\Administrator\Desktop\微立体创业计划\002.png"/>
            <p:cNvPicPr>
              <a:picLocks noChangeAspect="1" noChangeArrowheads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6823" y="2009550"/>
              <a:ext cx="1981227" cy="1981673"/>
            </a:xfrm>
            <a:prstGeom prst="rect">
              <a:avLst/>
            </a:prstGeom>
            <a:noFill/>
            <a:effectLst>
              <a:outerShdw blurRad="292100" dist="177800" dir="2460000" sx="99000" sy="99000" algn="l" rotWithShape="0">
                <a:prstClr val="black">
                  <a:alpha val="39000"/>
                </a:prst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7" name="矩形 26"/>
            <p:cNvSpPr/>
            <p:nvPr/>
          </p:nvSpPr>
          <p:spPr>
            <a:xfrm>
              <a:off x="1138694" y="2639747"/>
              <a:ext cx="1145765" cy="899208"/>
            </a:xfrm>
            <a:prstGeom prst="rect">
              <a:avLst/>
            </a:prstGeom>
          </p:spPr>
          <p:txBody>
            <a:bodyPr wrap="square" lIns="121890" tIns="60945" rIns="121890" bIns="60945">
              <a:spAutoFit/>
            </a:bodyPr>
            <a:lstStyle/>
            <a:p>
              <a:pPr algn="ctr" defTabSz="1245235">
                <a:defRPr/>
              </a:pPr>
              <a:r>
                <a:rPr lang="en-US" altLang="zh-CN" sz="3200" b="1" kern="0" dirty="0">
                  <a:solidFill>
                    <a:schemeClr val="accent2"/>
                  </a:solidFill>
                  <a:effectLst>
                    <a:innerShdw blurRad="63500" dist="50800" dir="10800000">
                      <a:prstClr val="black">
                        <a:alpha val="50000"/>
                      </a:prstClr>
                    </a:innerShdw>
                  </a:effectLst>
                  <a:latin typeface="微软雅黑" panose="020B0503020204020204" charset="-122"/>
                  <a:ea typeface="微软雅黑" panose="020B0503020204020204" charset="-122"/>
                </a:rPr>
                <a:t>Q</a:t>
              </a:r>
              <a:endParaRPr lang="zh-CN" altLang="en-US" sz="3200" b="1" kern="0" dirty="0">
                <a:solidFill>
                  <a:schemeClr val="accent2"/>
                </a:solidFill>
                <a:effectLst>
                  <a:innerShdw blurRad="63500" dist="50800" dir="10800000">
                    <a:prstClr val="black">
                      <a:alpha val="50000"/>
                    </a:prstClr>
                  </a:innerShdw>
                </a:effectLst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sp>
        <p:nvSpPr>
          <p:cNvPr id="28" name="MH_Text_1"/>
          <p:cNvSpPr/>
          <p:nvPr>
            <p:custDataLst>
              <p:tags r:id="rId1"/>
            </p:custDataLst>
          </p:nvPr>
        </p:nvSpPr>
        <p:spPr>
          <a:xfrm>
            <a:off x="4588667" y="1303941"/>
            <a:ext cx="4475705" cy="524150"/>
          </a:xfrm>
          <a:prstGeom prst="rect">
            <a:avLst/>
          </a:prstGeom>
          <a:noFill/>
          <a:ln w="9525">
            <a:noFill/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91438" tIns="45719" rIns="91438" bIns="45719">
            <a:noAutofit/>
          </a:bodyPr>
          <a:lstStyle/>
          <a:p>
            <a:pPr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400" b="1" dirty="0" smtClean="0">
                <a:solidFill>
                  <a:srgbClr val="0099A9"/>
                </a:solidFill>
                <a:latin typeface="Microsoft YaHei" charset="-122"/>
                <a:ea typeface="Microsoft YaHei" charset="-122"/>
                <a:cs typeface="Microsoft YaHei" charset="-122"/>
                <a:sym typeface="+mn-lt"/>
              </a:rPr>
              <a:t>你能说明去括号的运算依据吗？</a:t>
            </a:r>
            <a:endParaRPr lang="en-US" altLang="zh-CN" sz="2400" b="1" dirty="0">
              <a:solidFill>
                <a:srgbClr val="0099A9"/>
              </a:solidFill>
              <a:latin typeface="Microsoft YaHei" charset="-122"/>
              <a:ea typeface="Microsoft YaHei" charset="-122"/>
              <a:cs typeface="Microsoft YaHei" charset="-122"/>
              <a:sym typeface="+mn-lt"/>
            </a:endParaRPr>
          </a:p>
          <a:p>
            <a:pPr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endParaRPr lang="en-US" altLang="zh-CN" sz="2400" b="1" dirty="0">
              <a:solidFill>
                <a:srgbClr val="0099A9"/>
              </a:solidFill>
              <a:cs typeface="+mn-ea"/>
              <a:sym typeface="+mn-lt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1075954" y="2965252"/>
            <a:ext cx="3961525" cy="110799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kumimoji="1" lang="zh-CN" altLang="en-US" sz="2400" b="1" dirty="0" smtClean="0">
                <a:solidFill>
                  <a:schemeClr val="accent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解：原式</a:t>
            </a:r>
            <a:r>
              <a:rPr kumimoji="1" lang="en-US" altLang="zh-CN" sz="2400" b="1" dirty="0" smtClean="0">
                <a:solidFill>
                  <a:schemeClr val="accent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=</a:t>
            </a:r>
            <a:r>
              <a:rPr kumimoji="1" lang="zh-CN" altLang="en-US" sz="2400" b="1" dirty="0" smtClean="0">
                <a:solidFill>
                  <a:schemeClr val="accent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kumimoji="1" lang="en-US" altLang="zh-CN" sz="2400" b="1" dirty="0" smtClean="0">
                <a:solidFill>
                  <a:schemeClr val="accent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+1</a:t>
            </a:r>
            <a:r>
              <a:rPr kumimoji="1" lang="zh-CN" altLang="en-US" sz="2400" b="1" dirty="0" smtClean="0">
                <a:solidFill>
                  <a:schemeClr val="accent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✖️（</a:t>
            </a:r>
            <a:r>
              <a:rPr kumimoji="1" lang="en-US" altLang="zh-CN" sz="2400" b="1" dirty="0" err="1" smtClean="0">
                <a:solidFill>
                  <a:schemeClr val="accent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a-b+c</a:t>
            </a:r>
            <a:r>
              <a:rPr kumimoji="1" lang="en-US" altLang="zh-CN" sz="2400" b="1" dirty="0" smtClean="0">
                <a:solidFill>
                  <a:schemeClr val="accent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)</a:t>
            </a:r>
            <a:r>
              <a:rPr kumimoji="1" lang="zh-CN" altLang="en-US" sz="2400" b="1" dirty="0" smtClean="0">
                <a:solidFill>
                  <a:schemeClr val="accent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</a:t>
            </a:r>
            <a:endParaRPr kumimoji="1" lang="en-US" altLang="zh-CN" sz="2400" b="1" dirty="0" smtClean="0">
              <a:solidFill>
                <a:schemeClr val="accent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kumimoji="1" lang="en-US" altLang="zh-CN" sz="2400" b="1" dirty="0">
                <a:solidFill>
                  <a:schemeClr val="accent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kumimoji="1" lang="en-US" altLang="zh-CN" sz="2400" b="1" dirty="0" smtClean="0">
                <a:solidFill>
                  <a:schemeClr val="accent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</a:t>
            </a:r>
            <a:r>
              <a:rPr kumimoji="1" lang="zh-CN" altLang="en-US" sz="2400" b="1" dirty="0" smtClean="0">
                <a:solidFill>
                  <a:schemeClr val="accent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</a:t>
            </a:r>
            <a:r>
              <a:rPr kumimoji="1" lang="en-US" altLang="zh-CN" sz="2400" b="1" dirty="0" smtClean="0">
                <a:solidFill>
                  <a:schemeClr val="accent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=</a:t>
            </a:r>
            <a:r>
              <a:rPr kumimoji="1" lang="zh-CN" altLang="en-US" sz="2400" b="1" dirty="0" smtClean="0">
                <a:solidFill>
                  <a:schemeClr val="accent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kumimoji="1" lang="en-US" altLang="zh-CN" sz="2400" b="1" dirty="0" err="1" smtClean="0">
                <a:solidFill>
                  <a:schemeClr val="accent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</a:t>
            </a:r>
            <a:r>
              <a:rPr kumimoji="1" lang="en-US" altLang="zh-CN" sz="2400" b="1" dirty="0" err="1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-</a:t>
            </a:r>
            <a:r>
              <a:rPr kumimoji="1" lang="en-US" altLang="zh-CN" sz="2400" b="1" dirty="0" err="1" smtClean="0">
                <a:solidFill>
                  <a:schemeClr val="accent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b</a:t>
            </a:r>
            <a:r>
              <a:rPr kumimoji="1" lang="en-US" altLang="zh-CN" sz="2400" b="1" dirty="0" err="1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+</a:t>
            </a:r>
            <a:r>
              <a:rPr kumimoji="1" lang="en-US" altLang="zh-CN" sz="2400" b="1" dirty="0" err="1" smtClean="0">
                <a:solidFill>
                  <a:schemeClr val="accent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</a:t>
            </a:r>
            <a:r>
              <a:rPr kumimoji="1" lang="en-US" altLang="zh-CN" sz="2400" b="1" dirty="0" smtClean="0">
                <a:solidFill>
                  <a:schemeClr val="accent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                     </a:t>
            </a:r>
          </a:p>
          <a:p>
            <a:r>
              <a:rPr kumimoji="1" lang="en-US" altLang="zh-CN" sz="2400" b="1" dirty="0">
                <a:solidFill>
                  <a:schemeClr val="accent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kumimoji="1" lang="en-US" altLang="zh-CN" sz="2400" b="1" dirty="0" smtClean="0">
                <a:solidFill>
                  <a:schemeClr val="accent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</a:t>
            </a:r>
            <a:r>
              <a:rPr kumimoji="1" lang="zh-CN" altLang="en-US" sz="2400" b="1" dirty="0" smtClean="0">
                <a:solidFill>
                  <a:schemeClr val="accent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                                                    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4588667" y="4949036"/>
            <a:ext cx="6434714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kumimoji="1" lang="zh-CN" altLang="en-US" sz="2400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去括号的依据是分配律</a:t>
            </a:r>
          </a:p>
        </p:txBody>
      </p:sp>
      <p:sp>
        <p:nvSpPr>
          <p:cNvPr id="31" name="燕尾形 30"/>
          <p:cNvSpPr/>
          <p:nvPr/>
        </p:nvSpPr>
        <p:spPr>
          <a:xfrm>
            <a:off x="4031069" y="5579537"/>
            <a:ext cx="979623" cy="422263"/>
          </a:xfrm>
          <a:prstGeom prst="chevron">
            <a:avLst>
              <a:gd name="adj" fmla="val 54429"/>
            </a:avLst>
          </a:prstGeom>
          <a:solidFill>
            <a:srgbClr val="EA610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05" tIns="60953" rIns="121905" bIns="60953" anchor="ctr"/>
          <a:lstStyle/>
          <a:p>
            <a:pPr algn="ctr" defTabSz="1218565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33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2" name="燕尾形 31"/>
          <p:cNvSpPr/>
          <p:nvPr/>
        </p:nvSpPr>
        <p:spPr>
          <a:xfrm>
            <a:off x="5037479" y="5565052"/>
            <a:ext cx="981084" cy="422263"/>
          </a:xfrm>
          <a:prstGeom prst="chevron">
            <a:avLst>
              <a:gd name="adj" fmla="val 54429"/>
            </a:avLst>
          </a:prstGeom>
          <a:solidFill>
            <a:srgbClr val="EF932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05" tIns="60953" rIns="121905" bIns="60953" anchor="ctr"/>
          <a:lstStyle/>
          <a:p>
            <a:pPr algn="ctr" defTabSz="1218565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33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8" name="燕尾形 37"/>
          <p:cNvSpPr/>
          <p:nvPr/>
        </p:nvSpPr>
        <p:spPr>
          <a:xfrm>
            <a:off x="6020444" y="5571103"/>
            <a:ext cx="981084" cy="422263"/>
          </a:xfrm>
          <a:prstGeom prst="chevron">
            <a:avLst>
              <a:gd name="adj" fmla="val 54429"/>
            </a:avLst>
          </a:prstGeom>
          <a:solidFill>
            <a:srgbClr val="EA5E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05" tIns="60953" rIns="121905" bIns="60953" anchor="ctr"/>
          <a:lstStyle/>
          <a:p>
            <a:pPr algn="ctr" defTabSz="1218565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33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9" name="燕尾形 38"/>
          <p:cNvSpPr/>
          <p:nvPr/>
        </p:nvSpPr>
        <p:spPr>
          <a:xfrm>
            <a:off x="7053916" y="5572294"/>
            <a:ext cx="981084" cy="422263"/>
          </a:xfrm>
          <a:prstGeom prst="chevron">
            <a:avLst>
              <a:gd name="adj" fmla="val 54429"/>
            </a:avLst>
          </a:prstGeom>
          <a:solidFill>
            <a:srgbClr val="0099A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05" tIns="60953" rIns="121905" bIns="60953" anchor="ctr"/>
          <a:lstStyle/>
          <a:p>
            <a:pPr algn="ctr" defTabSz="1218565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33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0" name="五边形 39"/>
          <p:cNvSpPr/>
          <p:nvPr/>
        </p:nvSpPr>
        <p:spPr>
          <a:xfrm>
            <a:off x="2849608" y="5571103"/>
            <a:ext cx="7079986" cy="424646"/>
          </a:xfrm>
          <a:prstGeom prst="homePlate">
            <a:avLst>
              <a:gd name="adj" fmla="val 47961"/>
            </a:avLst>
          </a:prstGeom>
          <a:ln w="127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lIns="121905" tIns="60953" rIns="121905" bIns="60953" anchor="ctr"/>
          <a:lstStyle/>
          <a:p>
            <a:pPr algn="ctr" defTabSz="1218565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3300"/>
          </a:p>
        </p:txBody>
      </p:sp>
      <p:sp>
        <p:nvSpPr>
          <p:cNvPr id="2" name="文本框 1"/>
          <p:cNvSpPr txBox="1"/>
          <p:nvPr/>
        </p:nvSpPr>
        <p:spPr>
          <a:xfrm>
            <a:off x="1486694" y="2345635"/>
            <a:ext cx="3101973" cy="43088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kumimoji="1" lang="zh-CN" altLang="en-US" sz="2800" b="1" dirty="0">
                <a:solidFill>
                  <a:schemeClr val="accent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</a:t>
            </a:r>
            <a:r>
              <a:rPr kumimoji="1" lang="en-US" altLang="zh-CN" sz="2800" b="1" dirty="0">
                <a:solidFill>
                  <a:schemeClr val="accent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kumimoji="1" lang="zh-CN" altLang="en-US" sz="2800" b="1" dirty="0">
                <a:solidFill>
                  <a:schemeClr val="accent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）   </a:t>
            </a:r>
            <a:r>
              <a:rPr kumimoji="1" lang="en-US" altLang="zh-CN" sz="2800" b="1" dirty="0">
                <a:solidFill>
                  <a:schemeClr val="accent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+</a:t>
            </a:r>
            <a:r>
              <a:rPr kumimoji="1" lang="zh-CN" altLang="en-US" sz="2800" b="1" dirty="0">
                <a:solidFill>
                  <a:schemeClr val="accent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</a:t>
            </a:r>
            <a:r>
              <a:rPr kumimoji="1" lang="en-US" altLang="zh-CN" sz="2800" b="1" dirty="0" err="1">
                <a:solidFill>
                  <a:schemeClr val="accent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a-b+c</a:t>
            </a:r>
            <a:r>
              <a:rPr kumimoji="1" lang="en-US" altLang="zh-CN" sz="2800" b="1" dirty="0">
                <a:solidFill>
                  <a:schemeClr val="accent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)</a:t>
            </a:r>
            <a:endParaRPr kumimoji="1" lang="zh-CN" altLang="en-US" sz="2800" b="1" dirty="0" smtClean="0">
              <a:solidFill>
                <a:schemeClr val="accent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6018563" y="2388068"/>
            <a:ext cx="2668931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kumimoji="1" lang="zh-CN" altLang="en-US" sz="2400" b="1" dirty="0">
                <a:solidFill>
                  <a:schemeClr val="accent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</a:t>
            </a:r>
            <a:r>
              <a:rPr kumimoji="1" lang="en-US" altLang="zh-CN" sz="2400" b="1" dirty="0">
                <a:solidFill>
                  <a:schemeClr val="accent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kumimoji="1" lang="zh-CN" altLang="en-US" sz="2400" b="1" dirty="0">
                <a:solidFill>
                  <a:schemeClr val="accent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）</a:t>
            </a:r>
            <a:r>
              <a:rPr kumimoji="1" lang="en-US" altLang="zh-CN" sz="2400" b="1" dirty="0">
                <a:solidFill>
                  <a:schemeClr val="accent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kumimoji="1" lang="zh-CN" altLang="en-US" sz="2400" b="1" dirty="0">
                <a:solidFill>
                  <a:schemeClr val="accent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</a:t>
            </a:r>
            <a:r>
              <a:rPr kumimoji="1" lang="en-US" altLang="zh-CN" sz="2400" b="1" dirty="0">
                <a:solidFill>
                  <a:schemeClr val="accent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-(</a:t>
            </a:r>
            <a:r>
              <a:rPr kumimoji="1" lang="en-US" altLang="zh-CN" sz="2400" b="1" dirty="0" err="1">
                <a:solidFill>
                  <a:schemeClr val="accent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a-b+c</a:t>
            </a:r>
            <a:r>
              <a:rPr kumimoji="1" lang="zh-CN" altLang="en-US" sz="2400" b="1" dirty="0">
                <a:solidFill>
                  <a:schemeClr val="accent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）</a:t>
            </a:r>
            <a:endParaRPr kumimoji="1" lang="en-US" altLang="zh-CN" sz="2400" b="1" dirty="0">
              <a:solidFill>
                <a:schemeClr val="accent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9" name="文本框 28"/>
          <p:cNvSpPr txBox="1"/>
          <p:nvPr/>
        </p:nvSpPr>
        <p:spPr>
          <a:xfrm>
            <a:off x="5305699" y="3042533"/>
            <a:ext cx="6603428" cy="73866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kumimoji="1" lang="zh-CN" altLang="en-US" sz="2400" b="1" dirty="0" smtClean="0">
                <a:solidFill>
                  <a:schemeClr val="accent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解：原式</a:t>
            </a:r>
            <a:r>
              <a:rPr kumimoji="1" lang="en-US" altLang="zh-CN" sz="2400" b="1" dirty="0" smtClean="0">
                <a:solidFill>
                  <a:schemeClr val="accent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=(-1)</a:t>
            </a:r>
            <a:r>
              <a:rPr kumimoji="1" lang="zh-CN" altLang="en-US" sz="2400" b="1" dirty="0" smtClean="0">
                <a:solidFill>
                  <a:schemeClr val="accent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✖️</a:t>
            </a:r>
            <a:r>
              <a:rPr kumimoji="1" lang="en-US" altLang="zh-CN" sz="2400" b="1" dirty="0" smtClean="0">
                <a:solidFill>
                  <a:schemeClr val="accent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</a:t>
            </a:r>
            <a:r>
              <a:rPr kumimoji="1" lang="zh-CN" altLang="en-US" sz="2400" b="1" dirty="0" smtClean="0">
                <a:solidFill>
                  <a:schemeClr val="accent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➕（</a:t>
            </a:r>
            <a:r>
              <a:rPr kumimoji="1" lang="en-US" altLang="zh-CN" sz="2400" b="1" dirty="0" smtClean="0">
                <a:solidFill>
                  <a:schemeClr val="accent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-1</a:t>
            </a:r>
            <a:r>
              <a:rPr kumimoji="1" lang="zh-CN" altLang="en-US" sz="2400" b="1" dirty="0" smtClean="0">
                <a:solidFill>
                  <a:schemeClr val="accent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）✖️（</a:t>
            </a:r>
            <a:r>
              <a:rPr kumimoji="1" lang="en-US" altLang="zh-CN" sz="2400" b="1" dirty="0" smtClean="0">
                <a:solidFill>
                  <a:schemeClr val="accent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-b</a:t>
            </a:r>
            <a:r>
              <a:rPr kumimoji="1" lang="zh-CN" altLang="en-US" sz="2400" b="1" dirty="0" smtClean="0">
                <a:solidFill>
                  <a:schemeClr val="accent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）</a:t>
            </a:r>
            <a:r>
              <a:rPr kumimoji="1" lang="en-US" altLang="zh-CN" sz="2400" b="1" dirty="0" smtClean="0">
                <a:solidFill>
                  <a:schemeClr val="accent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+(-1)</a:t>
            </a:r>
            <a:r>
              <a:rPr kumimoji="1" lang="zh-CN" altLang="en-US" sz="2400" b="1" dirty="0" smtClean="0">
                <a:solidFill>
                  <a:schemeClr val="accent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✖️</a:t>
            </a:r>
            <a:r>
              <a:rPr kumimoji="1" lang="en-US" altLang="zh-CN" sz="2400" b="1" dirty="0" smtClean="0">
                <a:solidFill>
                  <a:schemeClr val="accent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</a:t>
            </a:r>
          </a:p>
          <a:p>
            <a:r>
              <a:rPr kumimoji="1" lang="en-US" altLang="zh-CN" sz="2400" b="1" dirty="0" smtClean="0">
                <a:solidFill>
                  <a:schemeClr val="accent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</a:t>
            </a:r>
            <a:r>
              <a:rPr kumimoji="1" lang="zh-CN" altLang="en-US" sz="2400" b="1" dirty="0" smtClean="0">
                <a:solidFill>
                  <a:schemeClr val="accent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   </a:t>
            </a:r>
            <a:r>
              <a:rPr kumimoji="1" lang="en-US" altLang="zh-CN" sz="2400" b="1" dirty="0" smtClean="0">
                <a:solidFill>
                  <a:schemeClr val="accent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=-</a:t>
            </a:r>
            <a:r>
              <a:rPr kumimoji="1" lang="en-US" altLang="zh-CN" sz="2400" b="1" dirty="0" err="1" smtClean="0">
                <a:solidFill>
                  <a:schemeClr val="accent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</a:t>
            </a:r>
            <a:r>
              <a:rPr kumimoji="1" lang="en-US" altLang="zh-CN" sz="2400" b="1" dirty="0" err="1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+</a:t>
            </a:r>
            <a:r>
              <a:rPr kumimoji="1" lang="en-US" altLang="zh-CN" sz="2400" b="1" dirty="0" err="1" smtClean="0">
                <a:solidFill>
                  <a:schemeClr val="accent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b</a:t>
            </a:r>
            <a:r>
              <a:rPr kumimoji="1" lang="zh-CN" altLang="en-US" sz="2400" b="1" dirty="0" smtClean="0">
                <a:solidFill>
                  <a:schemeClr val="accent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kumimoji="1" lang="en-US" altLang="zh-CN" sz="2400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-</a:t>
            </a:r>
            <a:r>
              <a:rPr kumimoji="1" lang="zh-CN" altLang="en-US" sz="2400" b="1" dirty="0" smtClean="0">
                <a:solidFill>
                  <a:schemeClr val="accent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kumimoji="1" lang="en-US" altLang="zh-CN" sz="2400" b="1" dirty="0" smtClean="0">
                <a:solidFill>
                  <a:schemeClr val="accent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</a:t>
            </a:r>
            <a:endParaRPr kumimoji="1" lang="zh-CN" altLang="en-US" sz="2400" b="1" dirty="0" smtClean="0">
              <a:solidFill>
                <a:schemeClr val="accent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27056340"/>
      </p:ext>
    </p:extLst>
  </p:cSld>
  <p:clrMapOvr>
    <a:masterClrMapping/>
  </p:clrMapOvr>
  <p:transition spd="slow" advClick="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9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2"/>
      <p:bldP spid="28" grpId="2"/>
      <p:bldP spid="4" grpId="0"/>
      <p:bldP spid="5" grpId="0"/>
      <p:bldP spid="31" grpId="0" animBg="1"/>
      <p:bldP spid="32" grpId="0" animBg="1"/>
      <p:bldP spid="38" grpId="0" animBg="1"/>
      <p:bldP spid="39" grpId="0" animBg="1"/>
      <p:bldP spid="40" grpId="0" animBg="1"/>
      <p:bldP spid="2" grpId="0"/>
      <p:bldP spid="8" grpId="0"/>
      <p:bldP spid="2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TextBox 32"/>
          <p:cNvSpPr txBox="1"/>
          <p:nvPr/>
        </p:nvSpPr>
        <p:spPr>
          <a:xfrm>
            <a:off x="1319026" y="439873"/>
            <a:ext cx="1529852" cy="4154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27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教学探究</a:t>
            </a:r>
            <a:endParaRPr lang="zh-CN" altLang="en-US" sz="2700" b="1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34" name="Picture 3" descr="C:\Users\Administrator\Desktop\微立体创业计划\005.png"/>
          <p:cNvPicPr>
            <a:picLocks noChangeAspect="1" noChangeArrowheads="1"/>
          </p:cNvPicPr>
          <p:nvPr/>
        </p:nvPicPr>
        <p:blipFill>
          <a:blip r:embed="rId4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-24000"/>
                    </a14:imgEffect>
                    <a14:imgEffect>
                      <a14:colorTemperature colorTemp="11200"/>
                    </a14:imgEffect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1883" y="333450"/>
            <a:ext cx="609601" cy="609601"/>
          </a:xfrm>
          <a:prstGeom prst="rect">
            <a:avLst/>
          </a:prstGeom>
          <a:noFill/>
          <a:effectLst>
            <a:outerShdw blurRad="127000" dist="63500" dir="3000000" sx="104000" sy="104000" algn="tl" rotWithShape="0">
              <a:prstClr val="black">
                <a:alpha val="34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5" name="Picture 4" descr="C:\Users\Administrator\Desktop\微立体创业计划\004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282" y="342822"/>
            <a:ext cx="609601" cy="609601"/>
          </a:xfrm>
          <a:prstGeom prst="rect">
            <a:avLst/>
          </a:prstGeom>
          <a:noFill/>
          <a:effectLst>
            <a:outerShdw blurRad="127000" dist="63500" dir="3000000" sx="104000" sy="104000" algn="tl" rotWithShape="0">
              <a:prstClr val="black">
                <a:alpha val="34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3" name="组合 17"/>
          <p:cNvGrpSpPr/>
          <p:nvPr/>
        </p:nvGrpSpPr>
        <p:grpSpPr>
          <a:xfrm>
            <a:off x="4056622" y="439873"/>
            <a:ext cx="1425603" cy="1356488"/>
            <a:chOff x="584926" y="2009550"/>
            <a:chExt cx="2083124" cy="1981673"/>
          </a:xfrm>
        </p:grpSpPr>
        <p:pic>
          <p:nvPicPr>
            <p:cNvPr id="25" name="Picture 2" descr="C:\Users\Administrator\Desktop\微立体创业计划\001.png"/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BEBA8EAE-BF5A-486C-A8C5-ECC9F3942E4B}">
                  <a14:imgProps xmlns:a14="http://schemas.microsoft.com/office/drawing/2010/main">
                    <a14:imgLayer r:embed="rId8">
                      <a14:imgEffect>
                        <a14:brightnessContrast bright="-3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84926" y="2037923"/>
              <a:ext cx="1747365" cy="1747758"/>
            </a:xfrm>
            <a:prstGeom prst="rect">
              <a:avLst/>
            </a:prstGeom>
            <a:noFill/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6" name="Picture 3" descr="C:\Users\Administrator\Desktop\微立体创业计划\002.png"/>
            <p:cNvPicPr>
              <a:picLocks noChangeAspect="1" noChangeArrowheads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6823" y="2009550"/>
              <a:ext cx="1981227" cy="1981673"/>
            </a:xfrm>
            <a:prstGeom prst="rect">
              <a:avLst/>
            </a:prstGeom>
            <a:noFill/>
            <a:effectLst>
              <a:outerShdw blurRad="292100" dist="177800" dir="2460000" sx="99000" sy="99000" algn="l" rotWithShape="0">
                <a:prstClr val="black">
                  <a:alpha val="39000"/>
                </a:prst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7" name="矩形 26"/>
            <p:cNvSpPr/>
            <p:nvPr/>
          </p:nvSpPr>
          <p:spPr>
            <a:xfrm>
              <a:off x="966047" y="2550782"/>
              <a:ext cx="1649056" cy="899208"/>
            </a:xfrm>
            <a:prstGeom prst="rect">
              <a:avLst/>
            </a:prstGeom>
          </p:spPr>
          <p:txBody>
            <a:bodyPr wrap="square" lIns="121890" tIns="60945" rIns="121890" bIns="60945">
              <a:spAutoFit/>
            </a:bodyPr>
            <a:lstStyle/>
            <a:p>
              <a:pPr algn="ctr" defTabSz="1245235">
                <a:defRPr/>
              </a:pPr>
              <a:r>
                <a:rPr lang="zh-CN" altLang="en-US" sz="3200" b="1" kern="0" smtClean="0">
                  <a:solidFill>
                    <a:schemeClr val="accent2"/>
                  </a:solidFill>
                  <a:effectLst>
                    <a:innerShdw blurRad="63500" dist="50800" dir="10800000">
                      <a:prstClr val="black">
                        <a:alpha val="50000"/>
                      </a:prstClr>
                    </a:innerShdw>
                  </a:effectLst>
                  <a:latin typeface="微软雅黑" panose="020B0503020204020204" charset="-122"/>
                  <a:ea typeface="微软雅黑" panose="020B0503020204020204" charset="-122"/>
                </a:rPr>
                <a:t>口诀</a:t>
              </a:r>
              <a:endParaRPr lang="zh-CN" altLang="en-US" sz="3200" b="1" kern="0" dirty="0">
                <a:solidFill>
                  <a:schemeClr val="accent2"/>
                </a:solidFill>
                <a:effectLst>
                  <a:innerShdw blurRad="63500" dist="50800" dir="10800000">
                    <a:prstClr val="black">
                      <a:alpha val="50000"/>
                    </a:prstClr>
                  </a:innerShdw>
                </a:effectLst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sp>
        <p:nvSpPr>
          <p:cNvPr id="28" name="MH_Text_1"/>
          <p:cNvSpPr/>
          <p:nvPr>
            <p:custDataLst>
              <p:tags r:id="rId1"/>
            </p:custDataLst>
          </p:nvPr>
        </p:nvSpPr>
        <p:spPr>
          <a:xfrm>
            <a:off x="5482225" y="709984"/>
            <a:ext cx="4475705" cy="2069474"/>
          </a:xfrm>
          <a:prstGeom prst="rect">
            <a:avLst/>
          </a:prstGeom>
          <a:noFill/>
          <a:ln w="9525">
            <a:noFill/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91438" tIns="45719" rIns="91438" bIns="45719">
            <a:noAutofit/>
          </a:bodyPr>
          <a:lstStyle/>
          <a:p>
            <a:pPr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400" b="1" dirty="0" smtClean="0">
                <a:solidFill>
                  <a:srgbClr val="0099A9"/>
                </a:solidFill>
                <a:latin typeface="Microsoft YaHei" charset="-122"/>
                <a:ea typeface="Microsoft YaHei" charset="-122"/>
                <a:cs typeface="Microsoft YaHei" charset="-122"/>
                <a:sym typeface="+mn-lt"/>
              </a:rPr>
              <a:t>去括号，看符号</a:t>
            </a:r>
            <a:endParaRPr lang="en-US" altLang="zh-CN" sz="2400" b="1" dirty="0" smtClean="0">
              <a:solidFill>
                <a:srgbClr val="0099A9"/>
              </a:solidFill>
              <a:latin typeface="Microsoft YaHei" charset="-122"/>
              <a:ea typeface="Microsoft YaHei" charset="-122"/>
              <a:cs typeface="Microsoft YaHei" charset="-122"/>
              <a:sym typeface="+mn-lt"/>
            </a:endParaRPr>
          </a:p>
          <a:p>
            <a:pPr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400" b="1" dirty="0" smtClean="0">
                <a:solidFill>
                  <a:srgbClr val="0099A9"/>
                </a:solidFill>
                <a:latin typeface="Microsoft YaHei" charset="-122"/>
                <a:ea typeface="Microsoft YaHei" charset="-122"/>
                <a:cs typeface="Microsoft YaHei" charset="-122"/>
                <a:sym typeface="+mn-lt"/>
              </a:rPr>
              <a:t>是“</a:t>
            </a:r>
            <a:r>
              <a:rPr lang="en-US" altLang="zh-CN" sz="2400" b="1" dirty="0" smtClean="0">
                <a:solidFill>
                  <a:srgbClr val="0099A9"/>
                </a:solidFill>
                <a:latin typeface="Microsoft YaHei" charset="-122"/>
                <a:ea typeface="Microsoft YaHei" charset="-122"/>
                <a:cs typeface="Microsoft YaHei" charset="-122"/>
                <a:sym typeface="+mn-lt"/>
              </a:rPr>
              <a:t>+</a:t>
            </a:r>
            <a:r>
              <a:rPr lang="zh-CN" altLang="en-US" sz="2400" b="1" dirty="0" smtClean="0">
                <a:solidFill>
                  <a:srgbClr val="0099A9"/>
                </a:solidFill>
                <a:latin typeface="Microsoft YaHei" charset="-122"/>
                <a:ea typeface="Microsoft YaHei" charset="-122"/>
                <a:cs typeface="Microsoft YaHei" charset="-122"/>
                <a:sym typeface="+mn-lt"/>
              </a:rPr>
              <a:t>”号，不变号</a:t>
            </a:r>
            <a:endParaRPr lang="en-US" altLang="zh-CN" sz="2400" b="1" dirty="0" smtClean="0">
              <a:solidFill>
                <a:srgbClr val="0099A9"/>
              </a:solidFill>
              <a:latin typeface="Microsoft YaHei" charset="-122"/>
              <a:ea typeface="Microsoft YaHei" charset="-122"/>
              <a:cs typeface="Microsoft YaHei" charset="-122"/>
              <a:sym typeface="+mn-lt"/>
            </a:endParaRPr>
          </a:p>
          <a:p>
            <a:pPr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400" b="1" dirty="0" smtClean="0">
                <a:solidFill>
                  <a:srgbClr val="0099A9"/>
                </a:solidFill>
                <a:latin typeface="Microsoft YaHei" charset="-122"/>
                <a:ea typeface="Microsoft YaHei" charset="-122"/>
                <a:cs typeface="Microsoft YaHei" charset="-122"/>
                <a:sym typeface="+mn-lt"/>
              </a:rPr>
              <a:t>是“</a:t>
            </a:r>
            <a:r>
              <a:rPr lang="en-US" altLang="zh-CN" sz="2400" b="1" dirty="0" smtClean="0">
                <a:solidFill>
                  <a:srgbClr val="0099A9"/>
                </a:solidFill>
                <a:latin typeface="Microsoft YaHei" charset="-122"/>
                <a:ea typeface="Microsoft YaHei" charset="-122"/>
                <a:cs typeface="Microsoft YaHei" charset="-122"/>
                <a:sym typeface="+mn-lt"/>
              </a:rPr>
              <a:t>-</a:t>
            </a:r>
            <a:r>
              <a:rPr lang="zh-CN" altLang="en-US" sz="2400" b="1" dirty="0" smtClean="0">
                <a:solidFill>
                  <a:srgbClr val="0099A9"/>
                </a:solidFill>
                <a:latin typeface="Microsoft YaHei" charset="-122"/>
                <a:ea typeface="Microsoft YaHei" charset="-122"/>
                <a:cs typeface="Microsoft YaHei" charset="-122"/>
                <a:sym typeface="+mn-lt"/>
              </a:rPr>
              <a:t>”号，全变号</a:t>
            </a:r>
            <a:endParaRPr lang="en-US" altLang="zh-CN" sz="2400" b="1" dirty="0" smtClean="0">
              <a:solidFill>
                <a:srgbClr val="0099A9"/>
              </a:solidFill>
              <a:latin typeface="Microsoft YaHei" charset="-122"/>
              <a:ea typeface="Microsoft YaHei" charset="-122"/>
              <a:cs typeface="Microsoft YaHei" charset="-122"/>
              <a:sym typeface="+mn-lt"/>
            </a:endParaRPr>
          </a:p>
          <a:p>
            <a:pPr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400" b="1" dirty="0" smtClean="0">
                <a:solidFill>
                  <a:srgbClr val="0099A9"/>
                </a:solidFill>
                <a:latin typeface="Microsoft YaHei" charset="-122"/>
                <a:ea typeface="Microsoft YaHei" charset="-122"/>
                <a:cs typeface="Microsoft YaHei" charset="-122"/>
                <a:sym typeface="+mn-lt"/>
              </a:rPr>
              <a:t>旧符号，旧括号</a:t>
            </a:r>
            <a:endParaRPr lang="en-US" altLang="zh-CN" sz="2400" b="1" dirty="0" smtClean="0">
              <a:solidFill>
                <a:srgbClr val="0099A9"/>
              </a:solidFill>
              <a:latin typeface="Microsoft YaHei" charset="-122"/>
              <a:ea typeface="Microsoft YaHei" charset="-122"/>
              <a:cs typeface="Microsoft YaHei" charset="-122"/>
              <a:sym typeface="+mn-lt"/>
            </a:endParaRPr>
          </a:p>
          <a:p>
            <a:pPr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400" b="1" dirty="0" smtClean="0">
                <a:solidFill>
                  <a:srgbClr val="0099A9"/>
                </a:solidFill>
                <a:latin typeface="Microsoft YaHei" charset="-122"/>
                <a:ea typeface="Microsoft YaHei" charset="-122"/>
                <a:cs typeface="Microsoft YaHei" charset="-122"/>
                <a:sym typeface="+mn-lt"/>
              </a:rPr>
              <a:t>统统都扔掉</a:t>
            </a:r>
            <a:endParaRPr lang="en-US" altLang="zh-CN" sz="2400" b="1" dirty="0" smtClean="0">
              <a:solidFill>
                <a:srgbClr val="0099A9"/>
              </a:solidFill>
              <a:latin typeface="Microsoft YaHei" charset="-122"/>
              <a:ea typeface="Microsoft YaHei" charset="-122"/>
              <a:cs typeface="Microsoft YaHei" charset="-122"/>
              <a:sym typeface="+mn-lt"/>
            </a:endParaRPr>
          </a:p>
          <a:p>
            <a:pPr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endParaRPr lang="en-US" altLang="zh-CN" sz="2400" b="1" dirty="0">
              <a:solidFill>
                <a:srgbClr val="0099A9"/>
              </a:solidFill>
              <a:latin typeface="Microsoft YaHei" charset="-122"/>
              <a:ea typeface="Microsoft YaHei" charset="-122"/>
              <a:cs typeface="Microsoft YaHei" charset="-122"/>
              <a:sym typeface="+mn-lt"/>
            </a:endParaRPr>
          </a:p>
          <a:p>
            <a:pPr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endParaRPr lang="en-US" altLang="zh-CN" sz="2400" b="1" dirty="0">
              <a:solidFill>
                <a:srgbClr val="0099A9"/>
              </a:solidFill>
              <a:cs typeface="+mn-ea"/>
              <a:sym typeface="+mn-lt"/>
            </a:endParaRPr>
          </a:p>
        </p:txBody>
      </p:sp>
      <p:pic>
        <p:nvPicPr>
          <p:cNvPr id="19" name="图片 18" descr="003WdWpezy6JLACXqYT6f&amp;690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9750" y="1182513"/>
            <a:ext cx="3002239" cy="17530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0" name="组合 72"/>
          <p:cNvGrpSpPr/>
          <p:nvPr/>
        </p:nvGrpSpPr>
        <p:grpSpPr>
          <a:xfrm>
            <a:off x="4011649" y="3285008"/>
            <a:ext cx="5683957" cy="669083"/>
            <a:chOff x="814328" y="3219333"/>
            <a:chExt cx="2736345" cy="452553"/>
          </a:xfrm>
        </p:grpSpPr>
        <p:grpSp>
          <p:nvGrpSpPr>
            <p:cNvPr id="21" name="组合 73"/>
            <p:cNvGrpSpPr/>
            <p:nvPr/>
          </p:nvGrpSpPr>
          <p:grpSpPr>
            <a:xfrm>
              <a:off x="814328" y="3219333"/>
              <a:ext cx="2736345" cy="452553"/>
              <a:chOff x="2173927" y="3285519"/>
              <a:chExt cx="3472169" cy="574248"/>
            </a:xfrm>
          </p:grpSpPr>
          <p:grpSp>
            <p:nvGrpSpPr>
              <p:cNvPr id="29" name="组合 75"/>
              <p:cNvGrpSpPr/>
              <p:nvPr/>
            </p:nvGrpSpPr>
            <p:grpSpPr>
              <a:xfrm>
                <a:off x="2173927" y="3285519"/>
                <a:ext cx="3472169" cy="574248"/>
                <a:chOff x="4304043" y="1286668"/>
                <a:chExt cx="7742557" cy="2885422"/>
              </a:xfrm>
              <a:effectLst>
                <a:outerShdw blurRad="381000" dist="254000" dir="8100000" algn="tr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36" name="圆角矩形 35"/>
                <p:cNvSpPr/>
                <p:nvPr/>
              </p:nvSpPr>
              <p:spPr>
                <a:xfrm>
                  <a:off x="4304043" y="1286668"/>
                  <a:ext cx="6414044" cy="2757793"/>
                </a:xfrm>
                <a:prstGeom prst="roundRect">
                  <a:avLst/>
                </a:prstGeom>
                <a:gradFill>
                  <a:gsLst>
                    <a:gs pos="62000">
                      <a:schemeClr val="bg1">
                        <a:lumMod val="95000"/>
                      </a:schemeClr>
                    </a:gs>
                    <a:gs pos="0">
                      <a:schemeClr val="bg1"/>
                    </a:gs>
                    <a:gs pos="100000">
                      <a:schemeClr val="bg1">
                        <a:lumMod val="85000"/>
                      </a:schemeClr>
                    </a:gs>
                    <a:gs pos="0">
                      <a:schemeClr val="bg1"/>
                    </a:gs>
                  </a:gsLst>
                  <a:lin ang="8100000" scaled="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37" name="圆角矩形 36"/>
                <p:cNvSpPr/>
                <p:nvPr/>
              </p:nvSpPr>
              <p:spPr>
                <a:xfrm>
                  <a:off x="4351924" y="1373341"/>
                  <a:ext cx="7694676" cy="2798749"/>
                </a:xfrm>
                <a:prstGeom prst="roundRect">
                  <a:avLst/>
                </a:prstGeom>
                <a:gradFill>
                  <a:gsLst>
                    <a:gs pos="42000">
                      <a:srgbClr val="F0F0F0"/>
                    </a:gs>
                    <a:gs pos="0">
                      <a:schemeClr val="bg1"/>
                    </a:gs>
                    <a:gs pos="100000">
                      <a:schemeClr val="bg1">
                        <a:lumMod val="85000"/>
                      </a:schemeClr>
                    </a:gs>
                    <a:gs pos="0">
                      <a:schemeClr val="bg1"/>
                    </a:gs>
                  </a:gsLst>
                  <a:lin ang="18900000" scaled="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</p:grpSp>
          <p:sp>
            <p:nvSpPr>
              <p:cNvPr id="30" name="椭圆 29"/>
              <p:cNvSpPr/>
              <p:nvPr/>
            </p:nvSpPr>
            <p:spPr>
              <a:xfrm>
                <a:off x="2362390" y="3382934"/>
                <a:ext cx="272668" cy="369569"/>
              </a:xfrm>
              <a:prstGeom prst="ellipse">
                <a:avLst/>
              </a:prstGeom>
              <a:solidFill>
                <a:srgbClr val="EA6103"/>
              </a:solidFill>
              <a:ln>
                <a:noFill/>
              </a:ln>
              <a:effectLst>
                <a:outerShdw blurRad="88900" dist="63500" dir="8100000" algn="tr" rotWithShape="0">
                  <a:prstClr val="black">
                    <a:alpha val="57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dirty="0" smtClean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1</a:t>
                </a:r>
                <a:endPara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24" name="TextBox 74"/>
            <p:cNvSpPr txBox="1"/>
            <p:nvPr/>
          </p:nvSpPr>
          <p:spPr>
            <a:xfrm>
              <a:off x="1170475" y="3325705"/>
              <a:ext cx="2276201" cy="20817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>
              <a:defPPr>
                <a:defRPr lang="zh-CN"/>
              </a:defPPr>
              <a:lvl1pPr algn="ctr">
                <a:defRPr sz="1400" b="1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en-US" sz="20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去掉“</a:t>
              </a:r>
              <a:r>
                <a:rPr lang="en-US" altLang="zh-CN" sz="20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+</a:t>
              </a:r>
              <a:r>
                <a:rPr lang="zh-CN" altLang="en-US" sz="20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（  ）”，括号内各项符号不变</a:t>
              </a:r>
              <a:endParaRPr lang="zh-CN" altLang="en-US" sz="2000" dirty="0">
                <a:solidFill>
                  <a:schemeClr val="accent2"/>
                </a:solidFill>
              </a:endParaRPr>
            </a:p>
          </p:txBody>
        </p:sp>
      </p:grpSp>
      <p:grpSp>
        <p:nvGrpSpPr>
          <p:cNvPr id="41" name="组合 86"/>
          <p:cNvGrpSpPr/>
          <p:nvPr/>
        </p:nvGrpSpPr>
        <p:grpSpPr>
          <a:xfrm>
            <a:off x="5735166" y="4013762"/>
            <a:ext cx="5616625" cy="805234"/>
            <a:chOff x="804346" y="3219334"/>
            <a:chExt cx="2555847" cy="432536"/>
          </a:xfrm>
        </p:grpSpPr>
        <p:grpSp>
          <p:nvGrpSpPr>
            <p:cNvPr id="42" name="组合 87"/>
            <p:cNvGrpSpPr/>
            <p:nvPr/>
          </p:nvGrpSpPr>
          <p:grpSpPr>
            <a:xfrm>
              <a:off x="804346" y="3219334"/>
              <a:ext cx="2555847" cy="432536"/>
              <a:chOff x="2161260" y="3285519"/>
              <a:chExt cx="3243132" cy="548848"/>
            </a:xfrm>
          </p:grpSpPr>
          <p:grpSp>
            <p:nvGrpSpPr>
              <p:cNvPr id="44" name="组合 89"/>
              <p:cNvGrpSpPr/>
              <p:nvPr/>
            </p:nvGrpSpPr>
            <p:grpSpPr>
              <a:xfrm>
                <a:off x="2161260" y="3285519"/>
                <a:ext cx="3243132" cy="548848"/>
                <a:chOff x="4275797" y="1286668"/>
                <a:chExt cx="7231826" cy="2757793"/>
              </a:xfrm>
              <a:effectLst>
                <a:outerShdw blurRad="381000" dist="254000" dir="8100000" algn="tr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46" name="圆角矩形 45"/>
                <p:cNvSpPr/>
                <p:nvPr/>
              </p:nvSpPr>
              <p:spPr>
                <a:xfrm>
                  <a:off x="4304043" y="1286668"/>
                  <a:ext cx="6414045" cy="2757793"/>
                </a:xfrm>
                <a:prstGeom prst="roundRect">
                  <a:avLst/>
                </a:prstGeom>
                <a:gradFill>
                  <a:gsLst>
                    <a:gs pos="62000">
                      <a:schemeClr val="bg1">
                        <a:lumMod val="95000"/>
                      </a:schemeClr>
                    </a:gs>
                    <a:gs pos="0">
                      <a:schemeClr val="bg1"/>
                    </a:gs>
                    <a:gs pos="100000">
                      <a:schemeClr val="bg1">
                        <a:lumMod val="85000"/>
                      </a:schemeClr>
                    </a:gs>
                    <a:gs pos="0">
                      <a:schemeClr val="bg1"/>
                    </a:gs>
                  </a:gsLst>
                  <a:lin ang="8100000" scaled="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47" name="圆角矩形 46"/>
                <p:cNvSpPr/>
                <p:nvPr/>
              </p:nvSpPr>
              <p:spPr>
                <a:xfrm>
                  <a:off x="4275797" y="1332492"/>
                  <a:ext cx="7231826" cy="2711969"/>
                </a:xfrm>
                <a:prstGeom prst="roundRect">
                  <a:avLst/>
                </a:prstGeom>
                <a:gradFill>
                  <a:gsLst>
                    <a:gs pos="42000">
                      <a:srgbClr val="F0F0F0"/>
                    </a:gs>
                    <a:gs pos="0">
                      <a:schemeClr val="bg1"/>
                    </a:gs>
                    <a:gs pos="100000">
                      <a:schemeClr val="bg1">
                        <a:lumMod val="85000"/>
                      </a:schemeClr>
                    </a:gs>
                    <a:gs pos="0">
                      <a:schemeClr val="bg1"/>
                    </a:gs>
                  </a:gsLst>
                  <a:lin ang="18900000" scaled="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</p:grpSp>
          <p:sp>
            <p:nvSpPr>
              <p:cNvPr id="45" name="椭圆 44"/>
              <p:cNvSpPr/>
              <p:nvPr/>
            </p:nvSpPr>
            <p:spPr>
              <a:xfrm>
                <a:off x="2307129" y="3376773"/>
                <a:ext cx="282309" cy="355129"/>
              </a:xfrm>
              <a:prstGeom prst="ellipse">
                <a:avLst/>
              </a:prstGeom>
              <a:solidFill>
                <a:srgbClr val="EA5E66"/>
              </a:solidFill>
              <a:ln>
                <a:noFill/>
              </a:ln>
              <a:effectLst>
                <a:outerShdw blurRad="88900" dist="63500" dir="8100000" algn="tr" rotWithShape="0">
                  <a:prstClr val="black">
                    <a:alpha val="57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2</a:t>
                </a:r>
                <a:endPara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43" name="TextBox 88"/>
            <p:cNvSpPr txBox="1"/>
            <p:nvPr/>
          </p:nvSpPr>
          <p:spPr>
            <a:xfrm>
              <a:off x="1151767" y="3361264"/>
              <a:ext cx="2142891" cy="190342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>
              <a:defPPr>
                <a:defRPr lang="zh-CN"/>
              </a:defPPr>
              <a:lvl1pPr algn="ctr">
                <a:defRPr sz="1400" b="1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en-US" sz="20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去掉“</a:t>
              </a:r>
              <a:r>
                <a:rPr lang="en-US" altLang="zh-CN" sz="20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-</a:t>
              </a:r>
              <a:r>
                <a:rPr lang="zh-CN" altLang="en-US" sz="20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 （  ）</a:t>
              </a:r>
              <a:r>
                <a:rPr lang="en-US" altLang="zh-CN" sz="20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”</a:t>
              </a:r>
              <a:r>
                <a:rPr lang="zh-CN" altLang="en-US" sz="20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，括号内各项符号改变</a:t>
              </a:r>
              <a:endParaRPr lang="zh-CN" altLang="en-US" sz="2000" dirty="0">
                <a:solidFill>
                  <a:schemeClr val="accent2"/>
                </a:solidFill>
              </a:endParaRPr>
            </a:p>
          </p:txBody>
        </p:sp>
      </p:grpSp>
      <p:sp>
        <p:nvSpPr>
          <p:cNvPr id="2" name="文本框 1"/>
          <p:cNvSpPr txBox="1"/>
          <p:nvPr/>
        </p:nvSpPr>
        <p:spPr>
          <a:xfrm>
            <a:off x="5063799" y="5023034"/>
            <a:ext cx="5144751" cy="73866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kumimoji="1" lang="en-US" altLang="zh-CN" sz="2400" b="1" dirty="0" smtClean="0">
                <a:solidFill>
                  <a:schemeClr val="accent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a+(</a:t>
            </a:r>
            <a:r>
              <a:rPr kumimoji="1" lang="en-US" altLang="zh-CN" sz="2400" b="1" dirty="0" err="1" smtClean="0">
                <a:solidFill>
                  <a:schemeClr val="accent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b+c</a:t>
            </a:r>
            <a:r>
              <a:rPr kumimoji="1" lang="en-US" altLang="zh-CN" sz="2400" b="1" dirty="0" smtClean="0">
                <a:solidFill>
                  <a:schemeClr val="accent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) =a +b +c</a:t>
            </a:r>
          </a:p>
          <a:p>
            <a:r>
              <a:rPr kumimoji="1" lang="en-US" altLang="zh-CN" sz="2400" b="1" dirty="0" smtClean="0">
                <a:solidFill>
                  <a:schemeClr val="accent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 -(</a:t>
            </a:r>
            <a:r>
              <a:rPr kumimoji="1" lang="en-US" altLang="zh-CN" sz="2400" b="1" dirty="0" err="1" smtClean="0">
                <a:solidFill>
                  <a:schemeClr val="accent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b+c</a:t>
            </a:r>
            <a:r>
              <a:rPr kumimoji="1" lang="en-US" altLang="zh-CN" sz="2400" b="1" dirty="0" smtClean="0">
                <a:solidFill>
                  <a:schemeClr val="accent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) =a </a:t>
            </a:r>
            <a:r>
              <a:rPr kumimoji="1" lang="mr-IN" altLang="zh-CN" sz="2400" b="1" dirty="0" smtClean="0">
                <a:solidFill>
                  <a:schemeClr val="accent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–</a:t>
            </a:r>
            <a:r>
              <a:rPr kumimoji="1" lang="en-US" altLang="zh-CN" sz="2400" b="1" dirty="0" smtClean="0">
                <a:solidFill>
                  <a:schemeClr val="accent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b - c</a:t>
            </a:r>
            <a:endParaRPr kumimoji="1" lang="zh-CN" altLang="en-US" sz="2400" b="1" dirty="0" smtClean="0">
              <a:solidFill>
                <a:schemeClr val="accent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960076892"/>
      </p:ext>
    </p:extLst>
  </p:cSld>
  <p:clrMapOvr>
    <a:masterClrMapping/>
  </p:clrMapOvr>
  <p:transition spd="slow" advClick="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/>
      <p:bldP spid="28" grpId="0"/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108" name="AutoShape 12"/>
          <p:cNvSpPr>
            <a:spLocks noChangeArrowheads="1"/>
          </p:cNvSpPr>
          <p:nvPr/>
        </p:nvSpPr>
        <p:spPr bwMode="auto">
          <a:xfrm>
            <a:off x="829352" y="172753"/>
            <a:ext cx="1770473" cy="876503"/>
          </a:xfrm>
          <a:prstGeom prst="cloudCallout">
            <a:avLst>
              <a:gd name="adj1" fmla="val 75204"/>
              <a:gd name="adj2" fmla="val 29434"/>
            </a:avLst>
          </a:prstGeom>
          <a:solidFill>
            <a:srgbClr val="FFFF99"/>
          </a:solidFill>
          <a:ln w="9525">
            <a:solidFill>
              <a:srgbClr val="9933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anchor="ctr"/>
          <a:lstStyle/>
          <a:p>
            <a:endParaRPr lang="x-none" altLang="x-none" sz="2801" i="1">
              <a:solidFill>
                <a:srgbClr val="FF33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华文行楷" charset="-122"/>
              <a:ea typeface="华文行楷" charset="-122"/>
            </a:endParaRPr>
          </a:p>
        </p:txBody>
      </p:sp>
      <p:sp>
        <p:nvSpPr>
          <p:cNvPr id="132109" name="Text Box 13"/>
          <p:cNvSpPr txBox="1">
            <a:spLocks noChangeArrowheads="1"/>
          </p:cNvSpPr>
          <p:nvPr/>
        </p:nvSpPr>
        <p:spPr bwMode="auto">
          <a:xfrm>
            <a:off x="1054646" y="351387"/>
            <a:ext cx="1794290" cy="5192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00">
                    <a:alpha val="62000"/>
                  </a:srgbClr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CC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 eaLnBrk="0" hangingPunct="0">
              <a:spcBef>
                <a:spcPct val="50000"/>
              </a:spcBef>
            </a:pPr>
            <a:r>
              <a:rPr lang="zh-CN" altLang="en-US" sz="2801" i="1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华文行楷" charset="-122"/>
                <a:ea typeface="华文行楷" charset="-122"/>
              </a:rPr>
              <a:t>比一比</a:t>
            </a:r>
          </a:p>
        </p:txBody>
      </p:sp>
      <p:grpSp>
        <p:nvGrpSpPr>
          <p:cNvPr id="14" name="组合 56"/>
          <p:cNvGrpSpPr/>
          <p:nvPr/>
        </p:nvGrpSpPr>
        <p:grpSpPr>
          <a:xfrm>
            <a:off x="2593693" y="953449"/>
            <a:ext cx="7829466" cy="4346096"/>
            <a:chOff x="1714589" y="1519176"/>
            <a:chExt cx="2044719" cy="4312498"/>
          </a:xfrm>
        </p:grpSpPr>
        <p:sp>
          <p:nvSpPr>
            <p:cNvPr id="15" name="圆角矩形 14"/>
            <p:cNvSpPr/>
            <p:nvPr/>
          </p:nvSpPr>
          <p:spPr>
            <a:xfrm>
              <a:off x="1714589" y="1519176"/>
              <a:ext cx="2044719" cy="4312498"/>
            </a:xfrm>
            <a:prstGeom prst="roundRect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F1F1F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100000">
                    <a:srgbClr val="FFFFFF"/>
                  </a:gs>
                  <a:gs pos="0">
                    <a:srgbClr val="CECED0"/>
                  </a:gs>
                </a:gsLst>
                <a:lin ang="13500000" scaled="1"/>
                <a:tileRect/>
              </a:gradFill>
            </a:ln>
            <a:effectLst>
              <a:outerShdw blurRad="190500" dist="88900" dir="2700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8" name="椭圆 17"/>
            <p:cNvSpPr/>
            <p:nvPr/>
          </p:nvSpPr>
          <p:spPr>
            <a:xfrm>
              <a:off x="2092871" y="1804197"/>
              <a:ext cx="1288155" cy="1288153"/>
            </a:xfrm>
            <a:prstGeom prst="ellipse">
              <a:avLst/>
            </a:prstGeom>
            <a:noFill/>
            <a:ln>
              <a:noFill/>
            </a:ln>
            <a:effectLst>
              <a:innerShdw blurRad="88900" dist="63500" dir="135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endParaRPr lang="zh-CN" altLang="en-US" sz="4000" dirty="0">
                <a:solidFill>
                  <a:srgbClr val="0087C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1" name="Rectangle 5"/>
            <p:cNvSpPr/>
            <p:nvPr/>
          </p:nvSpPr>
          <p:spPr bwMode="auto">
            <a:xfrm>
              <a:off x="1879168" y="1772337"/>
              <a:ext cx="1715560" cy="31722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algn="ctr" fontAlgn="base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</a:pPr>
              <a:endPara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Light" charset="0"/>
                <a:sym typeface="Lato Light" charset="0"/>
              </a:endParaRPr>
            </a:p>
          </p:txBody>
        </p:sp>
      </p:grpSp>
      <p:sp>
        <p:nvSpPr>
          <p:cNvPr id="27" name="Text Box 3"/>
          <p:cNvSpPr txBox="1">
            <a:spLocks noChangeArrowheads="1"/>
          </p:cNvSpPr>
          <p:nvPr/>
        </p:nvSpPr>
        <p:spPr bwMode="auto">
          <a:xfrm>
            <a:off x="4768842" y="1305924"/>
            <a:ext cx="5809529" cy="33078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9FFC9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FF00F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342900" indent="-342900" algn="l">
              <a:defRPr kumimoji="1" sz="2400">
                <a:solidFill>
                  <a:schemeClr val="tx1"/>
                </a:solidFill>
                <a:latin typeface="Times New Roman" charset="0"/>
                <a:ea typeface="宋体" charset="-122"/>
              </a:defRPr>
            </a:lvl1pPr>
            <a:lvl2pPr marL="800100" indent="-342900" algn="l">
              <a:defRPr kumimoji="1" sz="2400">
                <a:solidFill>
                  <a:schemeClr val="tx1"/>
                </a:solidFill>
                <a:latin typeface="Times New Roman" charset="0"/>
                <a:ea typeface="宋体" charset="-122"/>
              </a:defRPr>
            </a:lvl2pPr>
            <a:lvl3pPr marL="1257300" indent="-342900" algn="l">
              <a:defRPr kumimoji="1" sz="2400">
                <a:solidFill>
                  <a:schemeClr val="tx1"/>
                </a:solidFill>
                <a:latin typeface="Times New Roman" charset="0"/>
                <a:ea typeface="宋体" charset="-122"/>
              </a:defRPr>
            </a:lvl3pPr>
            <a:lvl4pPr marL="1714500" indent="-342900" algn="l">
              <a:defRPr kumimoji="1" sz="2400">
                <a:solidFill>
                  <a:schemeClr val="tx1"/>
                </a:solidFill>
                <a:latin typeface="Times New Roman" charset="0"/>
                <a:ea typeface="宋体" charset="-122"/>
              </a:defRPr>
            </a:lvl4pPr>
            <a:lvl5pPr marL="2171700" indent="-342900" algn="l">
              <a:defRPr kumimoji="1" sz="2400">
                <a:solidFill>
                  <a:schemeClr val="tx1"/>
                </a:solidFill>
                <a:latin typeface="Times New Roman" charset="0"/>
                <a:ea typeface="宋体" charset="-122"/>
              </a:defRPr>
            </a:lvl5pPr>
            <a:lvl6pPr marL="2628900" indent="-3429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  <a:ea typeface="宋体" charset="-122"/>
              </a:defRPr>
            </a:lvl6pPr>
            <a:lvl7pPr marL="3086100" indent="-3429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  <a:ea typeface="宋体" charset="-122"/>
              </a:defRPr>
            </a:lvl7pPr>
            <a:lvl8pPr marL="3543300" indent="-3429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  <a:ea typeface="宋体" charset="-122"/>
              </a:defRPr>
            </a:lvl8pPr>
            <a:lvl9pPr marL="4000500" indent="-3429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  <a:ea typeface="宋体" charset="-122"/>
              </a:defRPr>
            </a:lvl9pPr>
          </a:lstStyle>
          <a:p>
            <a:pPr>
              <a:lnSpc>
                <a:spcPct val="90000"/>
              </a:lnSpc>
              <a:spcBef>
                <a:spcPct val="40000"/>
              </a:spcBef>
            </a:pPr>
            <a:r>
              <a:rPr kumimoji="0" lang="en-US" altLang="zh-CN" dirty="0" smtClean="0">
                <a:latin typeface="Arial Unicode MS" charset="0"/>
                <a:ea typeface="华文中宋" charset="-122"/>
              </a:rPr>
              <a:t>1.</a:t>
            </a:r>
            <a:r>
              <a:rPr kumimoji="0" lang="zh-CN" altLang="en-US" dirty="0" smtClean="0">
                <a:latin typeface="Arial Unicode MS" charset="0"/>
                <a:ea typeface="华文中宋" charset="-122"/>
              </a:rPr>
              <a:t>去</a:t>
            </a:r>
            <a:r>
              <a:rPr kumimoji="0" lang="zh-CN" altLang="en-US" dirty="0">
                <a:latin typeface="Arial Unicode MS" charset="0"/>
                <a:ea typeface="华文中宋" charset="-122"/>
              </a:rPr>
              <a:t>括号</a:t>
            </a:r>
            <a:r>
              <a:rPr kumimoji="0" lang="en-US" altLang="zh-CN" dirty="0">
                <a:latin typeface="Arial Unicode MS" charset="0"/>
                <a:ea typeface="华文中宋" charset="-122"/>
                <a:sym typeface="Wingdings" charset="2"/>
              </a:rPr>
              <a:t>: </a:t>
            </a:r>
          </a:p>
          <a:p>
            <a:pPr>
              <a:lnSpc>
                <a:spcPct val="90000"/>
              </a:lnSpc>
              <a:spcBef>
                <a:spcPct val="40000"/>
              </a:spcBef>
            </a:pPr>
            <a:r>
              <a:rPr kumimoji="0" lang="en-US" altLang="zh-CN" dirty="0">
                <a:latin typeface="Arial Unicode MS" charset="0"/>
                <a:ea typeface="华文中宋" charset="-122"/>
                <a:sym typeface="Wingdings" charset="2"/>
              </a:rPr>
              <a:t>① +(a-b)=</a:t>
            </a:r>
            <a:r>
              <a:rPr kumimoji="0" lang="en-US" altLang="zh-CN" u="sng" dirty="0">
                <a:latin typeface="Arial Unicode MS" charset="0"/>
                <a:ea typeface="华文中宋" charset="-122"/>
                <a:sym typeface="Wingdings" charset="2"/>
              </a:rPr>
              <a:t>          </a:t>
            </a:r>
            <a:r>
              <a:rPr kumimoji="0" lang="zh-CN" altLang="en-US" dirty="0">
                <a:latin typeface="Arial Unicode MS" charset="0"/>
                <a:ea typeface="华文中宋" charset="-122"/>
                <a:sym typeface="Wingdings" charset="2"/>
              </a:rPr>
              <a:t>；</a:t>
            </a:r>
          </a:p>
          <a:p>
            <a:pPr>
              <a:lnSpc>
                <a:spcPct val="90000"/>
              </a:lnSpc>
              <a:spcBef>
                <a:spcPct val="40000"/>
              </a:spcBef>
            </a:pPr>
            <a:r>
              <a:rPr kumimoji="0" lang="zh-CN" altLang="en-US" dirty="0">
                <a:latin typeface="Arial Unicode MS" charset="0"/>
                <a:ea typeface="华文中宋" charset="-122"/>
                <a:sym typeface="Wingdings" charset="2"/>
              </a:rPr>
              <a:t>② </a:t>
            </a:r>
            <a:r>
              <a:rPr kumimoji="0" lang="en-US" altLang="zh-CN" dirty="0">
                <a:latin typeface="Arial Unicode MS" charset="0"/>
                <a:ea typeface="华文中宋" charset="-122"/>
                <a:sym typeface="Wingdings" charset="2"/>
              </a:rPr>
              <a:t>-(a-b)=</a:t>
            </a:r>
            <a:r>
              <a:rPr kumimoji="0" lang="en-US" altLang="zh-CN" u="sng" dirty="0">
                <a:latin typeface="Arial Unicode MS" charset="0"/>
                <a:ea typeface="华文中宋" charset="-122"/>
                <a:sym typeface="Wingdings" charset="2"/>
              </a:rPr>
              <a:t>          </a:t>
            </a:r>
            <a:r>
              <a:rPr kumimoji="0" lang="zh-CN" altLang="en-US" dirty="0">
                <a:latin typeface="Arial Unicode MS" charset="0"/>
                <a:ea typeface="华文中宋" charset="-122"/>
                <a:sym typeface="Wingdings" charset="2"/>
              </a:rPr>
              <a:t>；</a:t>
            </a:r>
          </a:p>
          <a:p>
            <a:pPr>
              <a:lnSpc>
                <a:spcPct val="90000"/>
              </a:lnSpc>
              <a:spcBef>
                <a:spcPct val="40000"/>
              </a:spcBef>
            </a:pPr>
            <a:r>
              <a:rPr kumimoji="0" lang="zh-CN" altLang="en-US" dirty="0">
                <a:latin typeface="Arial Unicode MS" charset="0"/>
                <a:ea typeface="华文中宋" charset="-122"/>
                <a:sym typeface="Wingdings" charset="2"/>
              </a:rPr>
              <a:t>③ </a:t>
            </a:r>
            <a:r>
              <a:rPr kumimoji="0" lang="en-US" altLang="zh-CN" dirty="0">
                <a:latin typeface="Arial Unicode MS" charset="0"/>
                <a:ea typeface="华文中宋" charset="-122"/>
                <a:sym typeface="Wingdings" charset="2"/>
              </a:rPr>
              <a:t>a+(b-c)=</a:t>
            </a:r>
            <a:r>
              <a:rPr kumimoji="0" lang="en-US" altLang="zh-CN" u="sng" dirty="0">
                <a:latin typeface="Arial Unicode MS" charset="0"/>
                <a:ea typeface="华文中宋" charset="-122"/>
                <a:sym typeface="Wingdings" charset="2"/>
              </a:rPr>
              <a:t>          </a:t>
            </a:r>
            <a:r>
              <a:rPr kumimoji="0" lang="zh-CN" altLang="en-US" dirty="0">
                <a:latin typeface="Arial Unicode MS" charset="0"/>
                <a:ea typeface="华文中宋" charset="-122"/>
                <a:sym typeface="Wingdings" charset="2"/>
              </a:rPr>
              <a:t>；     </a:t>
            </a:r>
          </a:p>
          <a:p>
            <a:pPr>
              <a:lnSpc>
                <a:spcPct val="90000"/>
              </a:lnSpc>
              <a:spcBef>
                <a:spcPct val="40000"/>
              </a:spcBef>
            </a:pPr>
            <a:r>
              <a:rPr kumimoji="0" lang="zh-CN" altLang="en-US" dirty="0">
                <a:latin typeface="Arial Unicode MS" charset="0"/>
                <a:ea typeface="华文中宋" charset="-122"/>
                <a:sym typeface="Wingdings" charset="2"/>
              </a:rPr>
              <a:t>④ </a:t>
            </a:r>
            <a:r>
              <a:rPr kumimoji="0" lang="en-US" altLang="zh-CN" dirty="0">
                <a:latin typeface="Arial Unicode MS" charset="0"/>
                <a:ea typeface="华文中宋" charset="-122"/>
                <a:sym typeface="Wingdings" charset="2"/>
              </a:rPr>
              <a:t>a-(b-c)= </a:t>
            </a:r>
            <a:r>
              <a:rPr kumimoji="0" lang="en-US" altLang="zh-CN" u="sng" dirty="0">
                <a:latin typeface="Arial Unicode MS" charset="0"/>
                <a:ea typeface="华文中宋" charset="-122"/>
                <a:sym typeface="Wingdings" charset="2"/>
              </a:rPr>
              <a:t>          </a:t>
            </a:r>
            <a:r>
              <a:rPr kumimoji="0" lang="zh-CN" altLang="en-US" dirty="0">
                <a:latin typeface="Arial Unicode MS" charset="0"/>
                <a:ea typeface="华文中宋" charset="-122"/>
                <a:sym typeface="Wingdings" charset="2"/>
              </a:rPr>
              <a:t>；</a:t>
            </a:r>
          </a:p>
          <a:p>
            <a:pPr>
              <a:lnSpc>
                <a:spcPct val="90000"/>
              </a:lnSpc>
              <a:spcBef>
                <a:spcPct val="40000"/>
              </a:spcBef>
            </a:pPr>
            <a:r>
              <a:rPr kumimoji="0" lang="zh-CN" altLang="en-US" dirty="0">
                <a:latin typeface="Arial Unicode MS" charset="0"/>
                <a:ea typeface="华文中宋" charset="-122"/>
                <a:sym typeface="Wingdings" charset="2"/>
              </a:rPr>
              <a:t>⑤ </a:t>
            </a:r>
            <a:r>
              <a:rPr kumimoji="0" lang="en-US" altLang="zh-CN" dirty="0">
                <a:latin typeface="Arial Unicode MS" charset="0"/>
                <a:ea typeface="华文中宋" charset="-122"/>
                <a:sym typeface="Wingdings" charset="2"/>
              </a:rPr>
              <a:t>(a-b)-(-</a:t>
            </a:r>
            <a:r>
              <a:rPr kumimoji="0" lang="en-US" altLang="zh-CN" dirty="0" err="1">
                <a:latin typeface="Arial Unicode MS" charset="0"/>
                <a:ea typeface="华文中宋" charset="-122"/>
                <a:sym typeface="Wingdings" charset="2"/>
              </a:rPr>
              <a:t>c+d</a:t>
            </a:r>
            <a:r>
              <a:rPr kumimoji="0" lang="en-US" altLang="zh-CN" dirty="0">
                <a:latin typeface="Arial Unicode MS" charset="0"/>
                <a:ea typeface="华文中宋" charset="-122"/>
                <a:sym typeface="Wingdings" charset="2"/>
              </a:rPr>
              <a:t>)=</a:t>
            </a:r>
            <a:r>
              <a:rPr kumimoji="0" lang="en-US" altLang="zh-CN" u="sng" dirty="0">
                <a:latin typeface="Arial Unicode MS" charset="0"/>
                <a:ea typeface="华文中宋" charset="-122"/>
                <a:sym typeface="Wingdings" charset="2"/>
              </a:rPr>
              <a:t>         </a:t>
            </a:r>
            <a:r>
              <a:rPr kumimoji="0" lang="zh-CN" altLang="en-US" dirty="0" smtClean="0">
                <a:latin typeface="Arial Unicode MS" charset="0"/>
                <a:ea typeface="华文中宋" charset="-122"/>
                <a:sym typeface="Wingdings" charset="2"/>
              </a:rPr>
              <a:t>；                     </a:t>
            </a:r>
            <a:endParaRPr kumimoji="0" lang="zh-CN" altLang="en-US" dirty="0">
              <a:latin typeface="Arial Unicode MS" charset="0"/>
              <a:ea typeface="华文中宋" charset="-122"/>
              <a:sym typeface="Wingdings" charset="2"/>
            </a:endParaRPr>
          </a:p>
          <a:p>
            <a:pPr>
              <a:lnSpc>
                <a:spcPct val="90000"/>
              </a:lnSpc>
              <a:spcBef>
                <a:spcPct val="40000"/>
              </a:spcBef>
            </a:pPr>
            <a:r>
              <a:rPr kumimoji="0" lang="zh-CN" altLang="en-US" dirty="0">
                <a:latin typeface="Arial Unicode MS" charset="0"/>
                <a:ea typeface="华文中宋" charset="-122"/>
                <a:sym typeface="Wingdings" charset="2"/>
              </a:rPr>
              <a:t>⑥ </a:t>
            </a:r>
            <a:r>
              <a:rPr kumimoji="0" lang="en-US" altLang="zh-CN" dirty="0">
                <a:latin typeface="Arial Unicode MS" charset="0"/>
                <a:ea typeface="华文中宋" charset="-122"/>
                <a:sym typeface="Wingdings" charset="2"/>
              </a:rPr>
              <a:t>-(a-b)+(-c-d)= </a:t>
            </a:r>
            <a:r>
              <a:rPr kumimoji="0" lang="en-US" altLang="zh-CN" u="sng" dirty="0">
                <a:latin typeface="Arial Unicode MS" charset="0"/>
                <a:ea typeface="华文中宋" charset="-122"/>
                <a:sym typeface="Wingdings" charset="2"/>
              </a:rPr>
              <a:t>         </a:t>
            </a:r>
            <a:r>
              <a:rPr kumimoji="0" lang="en-US" altLang="zh-CN" dirty="0">
                <a:latin typeface="Arial Unicode MS" charset="0"/>
                <a:ea typeface="华文中宋" charset="-122"/>
                <a:sym typeface="Wingdings" charset="2"/>
              </a:rPr>
              <a:t>.</a:t>
            </a:r>
          </a:p>
        </p:txBody>
      </p:sp>
      <p:sp>
        <p:nvSpPr>
          <p:cNvPr id="28" name="Text Box 4"/>
          <p:cNvSpPr txBox="1">
            <a:spLocks noChangeArrowheads="1"/>
          </p:cNvSpPr>
          <p:nvPr/>
        </p:nvSpPr>
        <p:spPr bwMode="auto">
          <a:xfrm>
            <a:off x="6311230" y="1628175"/>
            <a:ext cx="1003532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altLang="zh-CN" sz="2800" dirty="0">
                <a:solidFill>
                  <a:srgbClr val="FF3300"/>
                </a:solidFill>
                <a:latin typeface="Arial Unicode MS" charset="0"/>
                <a:ea typeface="华文中宋" charset="-122"/>
              </a:rPr>
              <a:t>a-b</a:t>
            </a:r>
          </a:p>
        </p:txBody>
      </p:sp>
      <p:sp>
        <p:nvSpPr>
          <p:cNvPr id="29" name="Text Box 5"/>
          <p:cNvSpPr txBox="1">
            <a:spLocks noChangeArrowheads="1"/>
          </p:cNvSpPr>
          <p:nvPr/>
        </p:nvSpPr>
        <p:spPr bwMode="auto">
          <a:xfrm>
            <a:off x="6120677" y="2035810"/>
            <a:ext cx="1195664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altLang="zh-CN" sz="2800" dirty="0">
                <a:solidFill>
                  <a:srgbClr val="FF3300"/>
                </a:solidFill>
                <a:latin typeface="Arial Unicode MS" charset="0"/>
                <a:ea typeface="华文中宋" charset="-122"/>
              </a:rPr>
              <a:t>-</a:t>
            </a:r>
            <a:r>
              <a:rPr lang="en-US" altLang="zh-CN" sz="2800" dirty="0" err="1">
                <a:solidFill>
                  <a:srgbClr val="FF3300"/>
                </a:solidFill>
                <a:latin typeface="Arial Unicode MS" charset="0"/>
                <a:ea typeface="华文中宋" charset="-122"/>
              </a:rPr>
              <a:t>a+b</a:t>
            </a:r>
            <a:endParaRPr lang="en-US" altLang="zh-CN" sz="2800" dirty="0">
              <a:solidFill>
                <a:srgbClr val="FF3300"/>
              </a:solidFill>
              <a:latin typeface="Arial Unicode MS" charset="0"/>
              <a:ea typeface="华文中宋" charset="-122"/>
            </a:endParaRPr>
          </a:p>
        </p:txBody>
      </p:sp>
      <p:sp>
        <p:nvSpPr>
          <p:cNvPr id="30" name="Text Box 6"/>
          <p:cNvSpPr txBox="1">
            <a:spLocks noChangeArrowheads="1"/>
          </p:cNvSpPr>
          <p:nvPr/>
        </p:nvSpPr>
        <p:spPr bwMode="auto">
          <a:xfrm>
            <a:off x="6311230" y="2574138"/>
            <a:ext cx="1651382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altLang="zh-CN" sz="2800" dirty="0" err="1">
                <a:solidFill>
                  <a:srgbClr val="FF3300"/>
                </a:solidFill>
                <a:latin typeface="Arial Unicode MS" charset="0"/>
                <a:ea typeface="华文中宋" charset="-122"/>
              </a:rPr>
              <a:t>a+b-c</a:t>
            </a:r>
            <a:endParaRPr lang="en-US" altLang="zh-CN" sz="2800" dirty="0">
              <a:solidFill>
                <a:srgbClr val="FF3300"/>
              </a:solidFill>
              <a:latin typeface="Arial Unicode MS" charset="0"/>
              <a:ea typeface="华文中宋" charset="-122"/>
            </a:endParaRPr>
          </a:p>
        </p:txBody>
      </p:sp>
      <p:sp>
        <p:nvSpPr>
          <p:cNvPr id="31" name="Text Box 7"/>
          <p:cNvSpPr txBox="1">
            <a:spLocks noChangeArrowheads="1"/>
          </p:cNvSpPr>
          <p:nvPr/>
        </p:nvSpPr>
        <p:spPr bwMode="auto">
          <a:xfrm>
            <a:off x="6311230" y="3090881"/>
            <a:ext cx="1799054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altLang="zh-CN" sz="2800" dirty="0" err="1">
                <a:solidFill>
                  <a:srgbClr val="FF3300"/>
                </a:solidFill>
                <a:latin typeface="Arial Unicode MS" charset="0"/>
                <a:ea typeface="华文中宋" charset="-122"/>
              </a:rPr>
              <a:t>a-b+c</a:t>
            </a:r>
            <a:endParaRPr lang="en-US" altLang="zh-CN" sz="2800" dirty="0">
              <a:solidFill>
                <a:srgbClr val="FF3300"/>
              </a:solidFill>
              <a:latin typeface="Arial Unicode MS" charset="0"/>
              <a:ea typeface="华文中宋" charset="-122"/>
            </a:endParaRPr>
          </a:p>
        </p:txBody>
      </p:sp>
      <p:sp>
        <p:nvSpPr>
          <p:cNvPr id="32" name="Text Box 8"/>
          <p:cNvSpPr txBox="1">
            <a:spLocks noChangeArrowheads="1"/>
          </p:cNvSpPr>
          <p:nvPr/>
        </p:nvSpPr>
        <p:spPr bwMode="auto">
          <a:xfrm>
            <a:off x="6883790" y="3537866"/>
            <a:ext cx="1991186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altLang="zh-CN" sz="2800" dirty="0" err="1">
                <a:solidFill>
                  <a:srgbClr val="FF3300"/>
                </a:solidFill>
                <a:latin typeface="Arial Unicode MS" charset="0"/>
                <a:ea typeface="华文中宋" charset="-122"/>
              </a:rPr>
              <a:t>a-b+c-d</a:t>
            </a:r>
            <a:endParaRPr lang="en-US" altLang="zh-CN" sz="2800" dirty="0">
              <a:solidFill>
                <a:srgbClr val="FF3300"/>
              </a:solidFill>
              <a:latin typeface="Arial Unicode MS" charset="0"/>
              <a:ea typeface="华文中宋" charset="-122"/>
            </a:endParaRPr>
          </a:p>
        </p:txBody>
      </p:sp>
      <p:sp>
        <p:nvSpPr>
          <p:cNvPr id="33" name="Text Box 9"/>
          <p:cNvSpPr txBox="1">
            <a:spLocks noChangeArrowheads="1"/>
          </p:cNvSpPr>
          <p:nvPr/>
        </p:nvSpPr>
        <p:spPr bwMode="auto">
          <a:xfrm>
            <a:off x="7032880" y="4048204"/>
            <a:ext cx="2440552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altLang="zh-CN" sz="2800" dirty="0">
                <a:solidFill>
                  <a:srgbClr val="FF3300"/>
                </a:solidFill>
                <a:latin typeface="Arial Unicode MS" charset="0"/>
                <a:ea typeface="华文中宋" charset="-122"/>
              </a:rPr>
              <a:t>-</a:t>
            </a:r>
            <a:r>
              <a:rPr lang="en-US" altLang="zh-CN" sz="2800" dirty="0" err="1">
                <a:solidFill>
                  <a:srgbClr val="FF3300"/>
                </a:solidFill>
                <a:latin typeface="Arial Unicode MS" charset="0"/>
                <a:ea typeface="华文中宋" charset="-122"/>
              </a:rPr>
              <a:t>a+b-c-d</a:t>
            </a:r>
            <a:endParaRPr lang="en-US" altLang="zh-CN" sz="2800" dirty="0">
              <a:solidFill>
                <a:srgbClr val="FF3300"/>
              </a:solidFill>
              <a:latin typeface="Arial Unicode MS" charset="0"/>
              <a:ea typeface="华文中宋" charset="-122"/>
            </a:endParaRPr>
          </a:p>
        </p:txBody>
      </p:sp>
      <p:pic>
        <p:nvPicPr>
          <p:cNvPr id="34" name="图片 3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41917" y="3120422"/>
            <a:ext cx="1420071" cy="20398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00170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32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132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9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9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9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9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9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9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2108" grpId="0" animBg="1"/>
      <p:bldP spid="132109" grpId="0"/>
      <p:bldP spid="27" grpId="0"/>
      <p:bldP spid="28" grpId="1"/>
      <p:bldP spid="29" grpId="1"/>
      <p:bldP spid="30" grpId="1"/>
      <p:bldP spid="31" grpId="1"/>
      <p:bldP spid="32" grpId="1"/>
      <p:bldP spid="33" grpId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37" name="圆角矩形 31"/>
          <p:cNvSpPr>
            <a:spLocks noChangeArrowheads="1"/>
          </p:cNvSpPr>
          <p:nvPr/>
        </p:nvSpPr>
        <p:spPr bwMode="auto">
          <a:xfrm>
            <a:off x="1140322" y="386418"/>
            <a:ext cx="2290588" cy="522408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D9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99FF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ctr">
              <a:buFont typeface="Arial" charset="0"/>
              <a:buNone/>
            </a:pPr>
            <a:r>
              <a:rPr lang="zh-CN" altLang="en-US" sz="2400" b="1" dirty="0" smtClean="0">
                <a:solidFill>
                  <a:srgbClr val="0099A9"/>
                </a:solidFill>
                <a:latin typeface="微软雅黑" charset="-122"/>
                <a:ea typeface="微软雅黑" charset="-122"/>
              </a:rPr>
              <a:t>问题引入</a:t>
            </a:r>
            <a:r>
              <a:rPr lang="en-US" altLang="zh-CN" sz="2400" b="1" dirty="0" smtClean="0">
                <a:solidFill>
                  <a:srgbClr val="0099A9"/>
                </a:solidFill>
                <a:latin typeface="微软雅黑" charset="-122"/>
                <a:ea typeface="微软雅黑" charset="-122"/>
              </a:rPr>
              <a:t>2</a:t>
            </a:r>
            <a:endParaRPr lang="zh-CN" altLang="en-US" sz="2400" b="1" dirty="0">
              <a:solidFill>
                <a:srgbClr val="0099A9"/>
              </a:solidFill>
              <a:latin typeface="微软雅黑" charset="-122"/>
              <a:ea typeface="微软雅黑" charset="-122"/>
            </a:endParaRPr>
          </a:p>
        </p:txBody>
      </p:sp>
      <p:sp>
        <p:nvSpPr>
          <p:cNvPr id="99338" name="文本占位符 8203"/>
          <p:cNvSpPr>
            <a:spLocks noGrp="1" noChangeArrowheads="1"/>
          </p:cNvSpPr>
          <p:nvPr/>
        </p:nvSpPr>
        <p:spPr bwMode="auto">
          <a:xfrm>
            <a:off x="2843256" y="860221"/>
            <a:ext cx="6480088" cy="17593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96" tIns="46049" rIns="92096" bIns="46049"/>
          <a:lstStyle>
            <a:lvl1pPr marL="342900" indent="-3429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spcBef>
                <a:spcPct val="50000"/>
              </a:spcBef>
              <a:buSzPct val="75000"/>
              <a:buFont typeface="Monotype Sorts" charset="2"/>
              <a:buNone/>
            </a:pPr>
            <a:r>
              <a:rPr lang="zh-CN" altLang="en-US" sz="2801" dirty="0">
                <a:solidFill>
                  <a:srgbClr val="0C0300"/>
                </a:solidFill>
                <a:latin typeface="Times New Roman" charset="0"/>
                <a:ea typeface="黑体" charset="-122"/>
              </a:rPr>
              <a:t>利用</a:t>
            </a:r>
            <a:r>
              <a:rPr lang="zh-CN" altLang="en-US" sz="2801" dirty="0">
                <a:solidFill>
                  <a:srgbClr val="FF0000"/>
                </a:solidFill>
                <a:latin typeface="Times New Roman" charset="0"/>
                <a:ea typeface="黑体" charset="-122"/>
              </a:rPr>
              <a:t>乘法分配律</a:t>
            </a:r>
            <a:r>
              <a:rPr lang="zh-CN" altLang="en-US" sz="2801" dirty="0">
                <a:solidFill>
                  <a:srgbClr val="0C0300"/>
                </a:solidFill>
                <a:latin typeface="Times New Roman" charset="0"/>
                <a:ea typeface="黑体" charset="-122"/>
              </a:rPr>
              <a:t>计算</a:t>
            </a:r>
            <a:r>
              <a:rPr lang="en-US" altLang="zh-CN" sz="2801" dirty="0">
                <a:solidFill>
                  <a:srgbClr val="0C0300"/>
                </a:solidFill>
                <a:latin typeface="Times New Roman" charset="0"/>
                <a:ea typeface="黑体" charset="-122"/>
              </a:rPr>
              <a:t>:</a:t>
            </a:r>
            <a:r>
              <a:rPr lang="zh-CN" altLang="en-US" sz="2801" dirty="0">
                <a:solidFill>
                  <a:srgbClr val="0C0300"/>
                </a:solidFill>
                <a:latin typeface="Times New Roman" charset="0"/>
                <a:ea typeface="黑体" charset="-122"/>
              </a:rPr>
              <a:t>你有几种方法？</a:t>
            </a:r>
          </a:p>
        </p:txBody>
      </p:sp>
      <p:sp>
        <p:nvSpPr>
          <p:cNvPr id="4" name="矩形 3"/>
          <p:cNvSpPr>
            <a:spLocks noChangeArrowheads="1"/>
          </p:cNvSpPr>
          <p:nvPr/>
        </p:nvSpPr>
        <p:spPr bwMode="auto">
          <a:xfrm>
            <a:off x="3934966" y="1385956"/>
            <a:ext cx="3667974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4000" dirty="0">
                <a:solidFill>
                  <a:srgbClr val="0C0300"/>
                </a:solidFill>
                <a:latin typeface="Times New Roman" charset="0"/>
                <a:ea typeface="黑体" charset="-122"/>
              </a:rPr>
              <a:t>-7(3y</a:t>
            </a:r>
            <a:r>
              <a:rPr lang="en-US" altLang="zh-CN" sz="4000" dirty="0">
                <a:solidFill>
                  <a:srgbClr val="F1250F"/>
                </a:solidFill>
                <a:latin typeface="Times New Roman" charset="0"/>
                <a:ea typeface="黑体" charset="-122"/>
              </a:rPr>
              <a:t>-</a:t>
            </a:r>
            <a:r>
              <a:rPr lang="en-US" altLang="zh-CN" sz="4000" dirty="0">
                <a:solidFill>
                  <a:srgbClr val="0C0300"/>
                </a:solidFill>
                <a:latin typeface="Times New Roman" charset="0"/>
                <a:ea typeface="黑体" charset="-122"/>
              </a:rPr>
              <a:t>4</a:t>
            </a:r>
            <a:r>
              <a:rPr lang="en-US" altLang="zh-CN" sz="4000" dirty="0" smtClean="0">
                <a:solidFill>
                  <a:srgbClr val="0C0300"/>
                </a:solidFill>
                <a:latin typeface="Times New Roman" charset="0"/>
                <a:ea typeface="黑体" charset="-122"/>
              </a:rPr>
              <a:t>)</a:t>
            </a:r>
            <a:endParaRPr lang="zh-CN" altLang="en-US" sz="4000" dirty="0">
              <a:solidFill>
                <a:srgbClr val="0C0300"/>
              </a:solidFill>
              <a:latin typeface="Times New Roman" charset="0"/>
              <a:ea typeface="黑体" charset="-122"/>
            </a:endParaRPr>
          </a:p>
        </p:txBody>
      </p:sp>
      <p:pic>
        <p:nvPicPr>
          <p:cNvPr id="14" name="Picture 4" descr="C:\Users\Administrator\Desktop\微立体创业计划\004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282" y="342822"/>
            <a:ext cx="609601" cy="609601"/>
          </a:xfrm>
          <a:prstGeom prst="rect">
            <a:avLst/>
          </a:prstGeom>
          <a:noFill/>
          <a:effectLst>
            <a:outerShdw blurRad="127000" dist="63500" dir="3000000" sx="104000" sy="104000" algn="tl" rotWithShape="0">
              <a:prstClr val="black">
                <a:alpha val="34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91" y="1484063"/>
            <a:ext cx="2438400" cy="3365500"/>
          </a:xfrm>
          <a:prstGeom prst="rect">
            <a:avLst/>
          </a:prstGeom>
        </p:spPr>
      </p:pic>
      <p:sp>
        <p:nvSpPr>
          <p:cNvPr id="9" name="矩形 8"/>
          <p:cNvSpPr>
            <a:spLocks noChangeArrowheads="1"/>
          </p:cNvSpPr>
          <p:nvPr/>
        </p:nvSpPr>
        <p:spPr bwMode="auto">
          <a:xfrm>
            <a:off x="8252325" y="1395288"/>
            <a:ext cx="3667974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4000" dirty="0">
                <a:solidFill>
                  <a:srgbClr val="0C0300"/>
                </a:solidFill>
                <a:latin typeface="Times New Roman" charset="0"/>
                <a:ea typeface="黑体" charset="-122"/>
              </a:rPr>
              <a:t>-7(3y</a:t>
            </a:r>
            <a:r>
              <a:rPr lang="en-US" altLang="zh-CN" sz="4000" dirty="0">
                <a:solidFill>
                  <a:srgbClr val="F1250F"/>
                </a:solidFill>
                <a:latin typeface="Times New Roman" charset="0"/>
                <a:ea typeface="黑体" charset="-122"/>
              </a:rPr>
              <a:t>-</a:t>
            </a:r>
            <a:r>
              <a:rPr lang="en-US" altLang="zh-CN" sz="4000" dirty="0">
                <a:solidFill>
                  <a:srgbClr val="0C0300"/>
                </a:solidFill>
                <a:latin typeface="Times New Roman" charset="0"/>
                <a:ea typeface="黑体" charset="-122"/>
              </a:rPr>
              <a:t>4</a:t>
            </a:r>
            <a:r>
              <a:rPr lang="en-US" altLang="zh-CN" sz="4000" dirty="0" smtClean="0">
                <a:solidFill>
                  <a:srgbClr val="0C0300"/>
                </a:solidFill>
                <a:latin typeface="Times New Roman" charset="0"/>
                <a:ea typeface="黑体" charset="-122"/>
              </a:rPr>
              <a:t>)</a:t>
            </a:r>
            <a:endParaRPr lang="zh-CN" altLang="en-US" sz="4000" dirty="0">
              <a:solidFill>
                <a:srgbClr val="0C0300"/>
              </a:solidFill>
              <a:latin typeface="Times New Roman" charset="0"/>
              <a:ea typeface="黑体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2480007" y="2282027"/>
            <a:ext cx="1454959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kumimoji="1" lang="zh-CN" altLang="en-US" sz="2400" b="1" dirty="0" smtClean="0">
                <a:solidFill>
                  <a:schemeClr val="accent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解：原式</a:t>
            </a:r>
            <a:r>
              <a:rPr kumimoji="1" lang="en-US" altLang="zh-CN" sz="2400" b="1" dirty="0" smtClean="0">
                <a:solidFill>
                  <a:schemeClr val="accent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=</a:t>
            </a:r>
            <a:endParaRPr kumimoji="1" lang="zh-CN" altLang="en-US" sz="2400" b="1" dirty="0" smtClean="0">
              <a:solidFill>
                <a:schemeClr val="accent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6887294" y="2160008"/>
            <a:ext cx="1454959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kumimoji="1" lang="zh-CN" altLang="en-US" sz="2400" b="1" dirty="0" smtClean="0">
                <a:solidFill>
                  <a:schemeClr val="accent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解：原式</a:t>
            </a:r>
            <a:r>
              <a:rPr kumimoji="1" lang="en-US" altLang="zh-CN" sz="2400" b="1" dirty="0" smtClean="0">
                <a:solidFill>
                  <a:schemeClr val="accent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=</a:t>
            </a:r>
            <a:endParaRPr kumimoji="1" lang="zh-CN" altLang="en-US" sz="2400" b="1" dirty="0" smtClean="0">
              <a:solidFill>
                <a:schemeClr val="accent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4002654" y="2335342"/>
            <a:ext cx="2884640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kumimoji="1" lang="en-US" altLang="zh-CN" sz="2400" b="1" dirty="0" smtClean="0">
                <a:solidFill>
                  <a:schemeClr val="accent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-[7</a:t>
            </a:r>
            <a:r>
              <a:rPr kumimoji="1" lang="zh-CN" altLang="en-US" sz="2400" b="1" dirty="0" smtClean="0">
                <a:solidFill>
                  <a:schemeClr val="accent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✖️</a:t>
            </a:r>
            <a:r>
              <a:rPr kumimoji="1" lang="en-US" altLang="zh-CN" sz="2400" b="1" dirty="0" smtClean="0">
                <a:solidFill>
                  <a:schemeClr val="accent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(3y-4</a:t>
            </a:r>
            <a:r>
              <a:rPr kumimoji="1" lang="zh-CN" altLang="en-US" sz="2400" b="1" dirty="0" smtClean="0">
                <a:solidFill>
                  <a:schemeClr val="accent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）</a:t>
            </a:r>
            <a:r>
              <a:rPr kumimoji="1" lang="en-US" altLang="zh-CN" sz="2400" b="1" dirty="0" smtClean="0">
                <a:solidFill>
                  <a:schemeClr val="accent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]</a:t>
            </a:r>
            <a:endParaRPr kumimoji="1" lang="zh-CN" altLang="en-US" sz="2400" b="1" dirty="0" smtClean="0">
              <a:solidFill>
                <a:schemeClr val="accent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3718942" y="2829150"/>
            <a:ext cx="3168352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kumimoji="1" lang="en-US" altLang="zh-CN" sz="2400" b="1" dirty="0" smtClean="0">
                <a:solidFill>
                  <a:schemeClr val="accent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=-</a:t>
            </a:r>
            <a:r>
              <a:rPr kumimoji="1" lang="zh-CN" altLang="en-US" sz="2400" b="1" dirty="0" smtClean="0">
                <a:solidFill>
                  <a:schemeClr val="accent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</a:t>
            </a:r>
            <a:r>
              <a:rPr kumimoji="1" lang="en-US" altLang="zh-CN" sz="2400" b="1" dirty="0" smtClean="0">
                <a:solidFill>
                  <a:schemeClr val="accent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7</a:t>
            </a:r>
            <a:r>
              <a:rPr kumimoji="1" lang="zh-CN" altLang="en-US" sz="2400" b="1" dirty="0" smtClean="0">
                <a:solidFill>
                  <a:schemeClr val="accent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✖️</a:t>
            </a:r>
            <a:r>
              <a:rPr kumimoji="1" lang="en-US" altLang="zh-CN" sz="2400" b="1" dirty="0" smtClean="0">
                <a:solidFill>
                  <a:schemeClr val="accent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3y-7</a:t>
            </a:r>
            <a:r>
              <a:rPr kumimoji="1" lang="zh-CN" altLang="en-US" sz="2400" b="1" dirty="0" smtClean="0">
                <a:solidFill>
                  <a:schemeClr val="accent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✖️</a:t>
            </a:r>
            <a:r>
              <a:rPr kumimoji="1" lang="en-US" altLang="zh-CN" sz="2400" b="1" dirty="0" smtClean="0">
                <a:solidFill>
                  <a:schemeClr val="accent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4</a:t>
            </a:r>
            <a:r>
              <a:rPr kumimoji="1" lang="zh-CN" altLang="en-US" sz="2400" b="1" dirty="0" smtClean="0">
                <a:solidFill>
                  <a:schemeClr val="accent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）</a:t>
            </a:r>
          </a:p>
        </p:txBody>
      </p:sp>
      <p:sp>
        <p:nvSpPr>
          <p:cNvPr id="15" name="文本框 14"/>
          <p:cNvSpPr txBox="1"/>
          <p:nvPr/>
        </p:nvSpPr>
        <p:spPr>
          <a:xfrm>
            <a:off x="3718942" y="3418129"/>
            <a:ext cx="2664296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kumimoji="1" lang="en-US" altLang="zh-CN" sz="2400" b="1" dirty="0" smtClean="0">
                <a:solidFill>
                  <a:schemeClr val="accent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=-</a:t>
            </a:r>
            <a:r>
              <a:rPr kumimoji="1" lang="zh-CN" altLang="en-US" sz="2400" b="1" dirty="0" smtClean="0">
                <a:solidFill>
                  <a:schemeClr val="accent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</a:t>
            </a:r>
            <a:r>
              <a:rPr kumimoji="1" lang="en-US" altLang="zh-CN" sz="2400" b="1" dirty="0" smtClean="0">
                <a:solidFill>
                  <a:schemeClr val="accent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21y-28)</a:t>
            </a:r>
            <a:endParaRPr kumimoji="1" lang="zh-CN" altLang="en-US" sz="2400" b="1" dirty="0" smtClean="0">
              <a:solidFill>
                <a:schemeClr val="accent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3718942" y="3981295"/>
            <a:ext cx="2664296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kumimoji="1" lang="en-US" altLang="zh-CN" sz="2400" b="1" dirty="0" smtClean="0">
                <a:solidFill>
                  <a:schemeClr val="accent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=-21y+28</a:t>
            </a:r>
            <a:endParaRPr kumimoji="1" lang="zh-CN" altLang="en-US" sz="2400" b="1" dirty="0" smtClean="0">
              <a:solidFill>
                <a:schemeClr val="accent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8224618" y="2188629"/>
            <a:ext cx="4208202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kumimoji="1" lang="zh-CN" altLang="en-US" sz="2400" b="1" dirty="0" smtClean="0">
                <a:solidFill>
                  <a:schemeClr val="accent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</a:t>
            </a:r>
            <a:r>
              <a:rPr kumimoji="1" lang="en-US" altLang="zh-CN" sz="2400" b="1" dirty="0" smtClean="0">
                <a:solidFill>
                  <a:schemeClr val="accent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-7</a:t>
            </a:r>
            <a:r>
              <a:rPr kumimoji="1" lang="zh-CN" altLang="en-US" sz="2400" b="1" dirty="0" smtClean="0">
                <a:solidFill>
                  <a:schemeClr val="accent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）✖️</a:t>
            </a:r>
            <a:r>
              <a:rPr kumimoji="1" lang="en-US" altLang="zh-CN" sz="2400" b="1" dirty="0" smtClean="0">
                <a:solidFill>
                  <a:schemeClr val="accent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3y+</a:t>
            </a:r>
            <a:r>
              <a:rPr kumimoji="1" lang="zh-CN" altLang="en-US" sz="2400" b="1" dirty="0" smtClean="0">
                <a:solidFill>
                  <a:schemeClr val="accent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</a:t>
            </a:r>
            <a:r>
              <a:rPr kumimoji="1" lang="en-US" altLang="zh-CN" sz="2400" b="1" dirty="0" smtClean="0">
                <a:solidFill>
                  <a:schemeClr val="accent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-7</a:t>
            </a:r>
            <a:r>
              <a:rPr kumimoji="1" lang="zh-CN" altLang="en-US" sz="2400" b="1" dirty="0" smtClean="0">
                <a:solidFill>
                  <a:schemeClr val="accent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）✖️（</a:t>
            </a:r>
            <a:r>
              <a:rPr kumimoji="1" lang="en-US" altLang="zh-CN" sz="2400" b="1" dirty="0" smtClean="0">
                <a:solidFill>
                  <a:schemeClr val="accent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-4</a:t>
            </a:r>
            <a:r>
              <a:rPr kumimoji="1" lang="zh-CN" altLang="en-US" sz="2400" b="1" dirty="0" smtClean="0">
                <a:solidFill>
                  <a:schemeClr val="accent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）</a:t>
            </a:r>
          </a:p>
        </p:txBody>
      </p:sp>
      <p:sp>
        <p:nvSpPr>
          <p:cNvPr id="18" name="文本框 17"/>
          <p:cNvSpPr txBox="1"/>
          <p:nvPr/>
        </p:nvSpPr>
        <p:spPr>
          <a:xfrm>
            <a:off x="8111430" y="2793908"/>
            <a:ext cx="2664296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kumimoji="1" lang="en-US" altLang="zh-CN" sz="2400" b="1" dirty="0" smtClean="0">
                <a:solidFill>
                  <a:schemeClr val="accent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=-21y+28</a:t>
            </a:r>
            <a:endParaRPr kumimoji="1" lang="zh-CN" altLang="en-US" sz="2400" b="1" dirty="0" smtClean="0">
              <a:solidFill>
                <a:schemeClr val="accent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32899028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993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99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9337" grpId="0"/>
      <p:bldP spid="99338" grpId="0"/>
      <p:bldP spid="4" grpId="0"/>
      <p:bldP spid="9" grpId="0"/>
      <p:bldP spid="3" grpId="0"/>
      <p:bldP spid="12" grpId="0"/>
      <p:bldP spid="5" grpId="0"/>
      <p:bldP spid="13" grpId="0"/>
      <p:bldP spid="15" grpId="0"/>
      <p:bldP spid="16" grpId="0"/>
      <p:bldP spid="17" grpId="0"/>
      <p:bldP spid="1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82" name="Text Box 10"/>
          <p:cNvSpPr txBox="1">
            <a:spLocks noChangeArrowheads="1"/>
          </p:cNvSpPr>
          <p:nvPr/>
        </p:nvSpPr>
        <p:spPr bwMode="auto">
          <a:xfrm>
            <a:off x="7948248" y="1675201"/>
            <a:ext cx="184774" cy="6464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  <a:buFont typeface="Arial" charset="0"/>
              <a:buNone/>
            </a:pPr>
            <a:endParaRPr lang="zh-CN" altLang="zh-CN" sz="2400">
              <a:latin typeface="黑体" charset="-122"/>
              <a:ea typeface="黑体" charset="-122"/>
            </a:endParaRPr>
          </a:p>
        </p:txBody>
      </p:sp>
      <p:sp>
        <p:nvSpPr>
          <p:cNvPr id="101383" name="Line 11"/>
          <p:cNvSpPr>
            <a:spLocks noChangeShapeType="1"/>
          </p:cNvSpPr>
          <p:nvPr/>
        </p:nvSpPr>
        <p:spPr bwMode="auto">
          <a:xfrm>
            <a:off x="8040344" y="2062641"/>
            <a:ext cx="576395" cy="576395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buFont typeface="Arial" charset="0"/>
              <a:buNone/>
            </a:pPr>
            <a:endParaRPr lang="x-none" altLang="x-none"/>
          </a:p>
        </p:txBody>
      </p:sp>
      <p:sp>
        <p:nvSpPr>
          <p:cNvPr id="101394" name="圆角矩形 31"/>
          <p:cNvSpPr>
            <a:spLocks noChangeArrowheads="1"/>
          </p:cNvSpPr>
          <p:nvPr/>
        </p:nvSpPr>
        <p:spPr bwMode="auto">
          <a:xfrm>
            <a:off x="1167811" y="453672"/>
            <a:ext cx="1519512" cy="428724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D9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99FF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pPr algn="ctr">
              <a:buFont typeface="Arial" charset="0"/>
              <a:buNone/>
            </a:pPr>
            <a:r>
              <a:rPr lang="zh-CN" altLang="en-US" sz="2800" b="1" dirty="0">
                <a:solidFill>
                  <a:srgbClr val="0099A9"/>
                </a:solidFill>
                <a:latin typeface="微软雅黑" charset="-122"/>
                <a:ea typeface="微软雅黑" charset="-122"/>
              </a:rPr>
              <a:t>判一判</a:t>
            </a:r>
          </a:p>
        </p:txBody>
      </p:sp>
      <p:pic>
        <p:nvPicPr>
          <p:cNvPr id="19" name="Picture 4" descr="C:\Users\Administrator\Desktop\微立体创业计划\004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282" y="342822"/>
            <a:ext cx="609601" cy="609601"/>
          </a:xfrm>
          <a:prstGeom prst="rect">
            <a:avLst/>
          </a:prstGeom>
          <a:noFill/>
          <a:effectLst>
            <a:outerShdw blurRad="127000" dist="63500" dir="3000000" sx="104000" sy="104000" algn="tl" rotWithShape="0">
              <a:prstClr val="black">
                <a:alpha val="34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0" name="组合 56"/>
          <p:cNvGrpSpPr/>
          <p:nvPr/>
        </p:nvGrpSpPr>
        <p:grpSpPr>
          <a:xfrm>
            <a:off x="2278782" y="953448"/>
            <a:ext cx="8144377" cy="4780601"/>
            <a:chOff x="1714589" y="1519176"/>
            <a:chExt cx="2044719" cy="4312498"/>
          </a:xfrm>
        </p:grpSpPr>
        <p:sp>
          <p:nvSpPr>
            <p:cNvPr id="21" name="圆角矩形 20"/>
            <p:cNvSpPr/>
            <p:nvPr/>
          </p:nvSpPr>
          <p:spPr>
            <a:xfrm>
              <a:off x="1714589" y="1519176"/>
              <a:ext cx="2044719" cy="4312498"/>
            </a:xfrm>
            <a:prstGeom prst="roundRect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F1F1F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100000">
                    <a:srgbClr val="FFFFFF"/>
                  </a:gs>
                  <a:gs pos="0">
                    <a:srgbClr val="CECED0"/>
                  </a:gs>
                </a:gsLst>
                <a:lin ang="13500000" scaled="1"/>
                <a:tileRect/>
              </a:gradFill>
            </a:ln>
            <a:effectLst>
              <a:outerShdw blurRad="190500" dist="88900" dir="2700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2" name="椭圆 21"/>
            <p:cNvSpPr/>
            <p:nvPr/>
          </p:nvSpPr>
          <p:spPr>
            <a:xfrm>
              <a:off x="2092871" y="1804197"/>
              <a:ext cx="1288155" cy="1288153"/>
            </a:xfrm>
            <a:prstGeom prst="ellipse">
              <a:avLst/>
            </a:prstGeom>
            <a:noFill/>
            <a:ln>
              <a:noFill/>
            </a:ln>
            <a:effectLst>
              <a:innerShdw blurRad="88900" dist="63500" dir="135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endParaRPr lang="zh-CN" altLang="en-US" sz="4000" dirty="0">
                <a:solidFill>
                  <a:srgbClr val="0087C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3" name="Rectangle 5"/>
            <p:cNvSpPr/>
            <p:nvPr/>
          </p:nvSpPr>
          <p:spPr bwMode="auto">
            <a:xfrm>
              <a:off x="1879168" y="1772337"/>
              <a:ext cx="1715560" cy="31722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algn="ctr" fontAlgn="base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</a:pPr>
              <a:endPara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Light" charset="0"/>
                <a:sym typeface="Lato Light" charset="0"/>
              </a:endParaRPr>
            </a:p>
          </p:txBody>
        </p:sp>
      </p:grpSp>
      <p:pic>
        <p:nvPicPr>
          <p:cNvPr id="24" name="图片 2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16414" y="1125538"/>
            <a:ext cx="1420071" cy="2039815"/>
          </a:xfrm>
          <a:prstGeom prst="rect">
            <a:avLst/>
          </a:prstGeom>
        </p:spPr>
      </p:pic>
      <p:sp>
        <p:nvSpPr>
          <p:cNvPr id="25" name="内容占位符 2"/>
          <p:cNvSpPr txBox="1">
            <a:spLocks/>
          </p:cNvSpPr>
          <p:nvPr/>
        </p:nvSpPr>
        <p:spPr>
          <a:xfrm>
            <a:off x="2637491" y="1234089"/>
            <a:ext cx="8143875" cy="4114800"/>
          </a:xfrm>
          <a:prstGeom prst="rect">
            <a:avLst/>
          </a:prstGeom>
        </p:spPr>
        <p:txBody>
          <a:bodyPr/>
          <a:lstStyle>
            <a:lvl1pPr marL="456565" indent="-456565" algn="l" rtl="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4300" kern="1200">
                <a:solidFill>
                  <a:schemeClr val="tx1"/>
                </a:solidFill>
                <a:latin typeface="+mn-lt"/>
                <a:ea typeface="微软雅黑" panose="020B0503020204020204" pitchFamily="34" charset="-122"/>
                <a:cs typeface="+mn-cs"/>
              </a:defRPr>
            </a:lvl1pPr>
            <a:lvl2pPr marL="989330" indent="-380365" algn="l" rtl="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3700" kern="1200">
                <a:solidFill>
                  <a:schemeClr val="tx1"/>
                </a:solidFill>
                <a:latin typeface="+mn-lt"/>
                <a:ea typeface="微软雅黑" panose="020B0503020204020204" pitchFamily="34" charset="-122"/>
                <a:cs typeface="+mn-cs"/>
              </a:defRPr>
            </a:lvl2pPr>
            <a:lvl3pPr marL="1522730" indent="-304800" algn="l" rtl="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微软雅黑" panose="020B0503020204020204" pitchFamily="34" charset="-122"/>
                <a:cs typeface="+mn-cs"/>
              </a:defRPr>
            </a:lvl3pPr>
            <a:lvl4pPr marL="2131695" indent="-304800" algn="l" rtl="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700" kern="1200">
                <a:solidFill>
                  <a:schemeClr val="tx1"/>
                </a:solidFill>
                <a:latin typeface="+mn-lt"/>
                <a:ea typeface="微软雅黑" panose="020B0503020204020204" pitchFamily="34" charset="-122"/>
                <a:cs typeface="+mn-cs"/>
              </a:defRPr>
            </a:lvl4pPr>
            <a:lvl5pPr marL="2740660" indent="-304800" algn="l" rtl="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700" kern="1200">
                <a:solidFill>
                  <a:schemeClr val="tx1"/>
                </a:solidFill>
                <a:latin typeface="+mn-lt"/>
                <a:ea typeface="微软雅黑" panose="020B0503020204020204" pitchFamily="34" charset="-122"/>
                <a:cs typeface="+mn-cs"/>
              </a:defRPr>
            </a:lvl5pPr>
            <a:lvl6pPr marL="3349625" indent="-304800" algn="l" defTabSz="121793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958590" indent="-304800" algn="l" defTabSz="121793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567555" indent="-304800" algn="l" defTabSz="121793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176520" indent="-304800" algn="l" defTabSz="121793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Tx/>
              <a:buNone/>
            </a:pPr>
            <a:r>
              <a:rPr lang="en-US" altLang="zh-CN" sz="3000" b="1" dirty="0" smtClean="0">
                <a:solidFill>
                  <a:srgbClr val="262699"/>
                </a:solidFill>
                <a:latin typeface="Microsoft YaHei" charset="-122"/>
                <a:ea typeface="Microsoft YaHei" charset="-122"/>
                <a:cs typeface="Microsoft YaHei" charset="-122"/>
              </a:rPr>
              <a:t>(1)-(-a-b)=a-b</a:t>
            </a:r>
          </a:p>
          <a:p>
            <a:pPr>
              <a:buFontTx/>
              <a:buNone/>
            </a:pPr>
            <a:endParaRPr lang="en-US" altLang="zh-CN" sz="3000" b="1" dirty="0" smtClean="0">
              <a:solidFill>
                <a:srgbClr val="262699"/>
              </a:solidFill>
              <a:latin typeface="Microsoft YaHei" charset="-122"/>
              <a:ea typeface="Microsoft YaHei" charset="-122"/>
              <a:cs typeface="Microsoft YaHei" charset="-122"/>
            </a:endParaRPr>
          </a:p>
          <a:p>
            <a:pPr>
              <a:buFontTx/>
              <a:buNone/>
            </a:pPr>
            <a:r>
              <a:rPr lang="en-US" altLang="zh-CN" sz="3000" b="1" dirty="0" smtClean="0">
                <a:solidFill>
                  <a:srgbClr val="262699"/>
                </a:solidFill>
                <a:latin typeface="Microsoft YaHei" charset="-122"/>
                <a:ea typeface="Microsoft YaHei" charset="-122"/>
                <a:cs typeface="Microsoft YaHei" charset="-122"/>
              </a:rPr>
              <a:t>(2)5x-(2x-1)-x</a:t>
            </a:r>
            <a:r>
              <a:rPr lang="en-US" altLang="zh-CN" sz="3000" b="1" baseline="30000" dirty="0" smtClean="0">
                <a:solidFill>
                  <a:srgbClr val="262699"/>
                </a:solidFill>
                <a:latin typeface="Microsoft YaHei" charset="-122"/>
                <a:ea typeface="Microsoft YaHei" charset="-122"/>
                <a:cs typeface="Microsoft YaHei" charset="-122"/>
              </a:rPr>
              <a:t>2</a:t>
            </a:r>
            <a:r>
              <a:rPr lang="en-US" altLang="zh-CN" sz="3000" b="1" dirty="0" smtClean="0">
                <a:solidFill>
                  <a:srgbClr val="262699"/>
                </a:solidFill>
                <a:latin typeface="Microsoft YaHei" charset="-122"/>
                <a:ea typeface="Microsoft YaHei" charset="-122"/>
                <a:cs typeface="Microsoft YaHei" charset="-122"/>
              </a:rPr>
              <a:t>=5x-2x+1+x</a:t>
            </a:r>
            <a:r>
              <a:rPr lang="en-US" altLang="zh-CN" sz="3000" b="1" baseline="30000" dirty="0" smtClean="0">
                <a:solidFill>
                  <a:srgbClr val="262699"/>
                </a:solidFill>
                <a:latin typeface="Microsoft YaHei" charset="-122"/>
                <a:ea typeface="Microsoft YaHei" charset="-122"/>
                <a:cs typeface="Microsoft YaHei" charset="-122"/>
              </a:rPr>
              <a:t>2</a:t>
            </a:r>
          </a:p>
          <a:p>
            <a:pPr>
              <a:buFontTx/>
              <a:buNone/>
            </a:pPr>
            <a:endParaRPr lang="en-US" altLang="zh-CN" sz="3000" b="1" dirty="0" smtClean="0">
              <a:solidFill>
                <a:srgbClr val="262699"/>
              </a:solidFill>
              <a:latin typeface="Microsoft YaHei" charset="-122"/>
              <a:ea typeface="Microsoft YaHei" charset="-122"/>
              <a:cs typeface="Microsoft YaHei" charset="-122"/>
            </a:endParaRPr>
          </a:p>
          <a:p>
            <a:pPr>
              <a:buFontTx/>
              <a:buNone/>
            </a:pPr>
            <a:r>
              <a:rPr lang="en-US" altLang="zh-CN" sz="3000" b="1" dirty="0" smtClean="0">
                <a:solidFill>
                  <a:srgbClr val="262699"/>
                </a:solidFill>
                <a:latin typeface="Microsoft YaHei" charset="-122"/>
                <a:ea typeface="Microsoft YaHei" charset="-122"/>
                <a:cs typeface="Microsoft YaHei" charset="-122"/>
              </a:rPr>
              <a:t>(3)3xy-0.5(xy-y</a:t>
            </a:r>
            <a:r>
              <a:rPr lang="en-US" altLang="zh-CN" sz="3000" b="1" baseline="30000" dirty="0" smtClean="0">
                <a:solidFill>
                  <a:srgbClr val="262699"/>
                </a:solidFill>
                <a:latin typeface="Microsoft YaHei" charset="-122"/>
                <a:ea typeface="Microsoft YaHei" charset="-122"/>
                <a:cs typeface="Microsoft YaHei" charset="-122"/>
              </a:rPr>
              <a:t>2</a:t>
            </a:r>
            <a:r>
              <a:rPr lang="en-US" altLang="zh-CN" sz="3000" b="1" dirty="0" smtClean="0">
                <a:solidFill>
                  <a:srgbClr val="262699"/>
                </a:solidFill>
                <a:latin typeface="Microsoft YaHei" charset="-122"/>
                <a:ea typeface="Microsoft YaHei" charset="-122"/>
                <a:cs typeface="Microsoft YaHei" charset="-122"/>
              </a:rPr>
              <a:t>)=3xy-0.5xy+y</a:t>
            </a:r>
            <a:r>
              <a:rPr lang="en-US" altLang="zh-CN" sz="3000" b="1" baseline="30000" dirty="0" smtClean="0">
                <a:solidFill>
                  <a:srgbClr val="262699"/>
                </a:solidFill>
                <a:latin typeface="Microsoft YaHei" charset="-122"/>
                <a:ea typeface="Microsoft YaHei" charset="-122"/>
                <a:cs typeface="Microsoft YaHei" charset="-122"/>
              </a:rPr>
              <a:t>2</a:t>
            </a:r>
          </a:p>
          <a:p>
            <a:pPr>
              <a:buFontTx/>
              <a:buNone/>
            </a:pPr>
            <a:endParaRPr lang="en-US" altLang="zh-CN" sz="3000" b="1" dirty="0" smtClean="0">
              <a:solidFill>
                <a:srgbClr val="262699"/>
              </a:solidFill>
              <a:latin typeface="Microsoft YaHei" charset="-122"/>
              <a:ea typeface="Microsoft YaHei" charset="-122"/>
              <a:cs typeface="Microsoft YaHei" charset="-122"/>
            </a:endParaRPr>
          </a:p>
          <a:p>
            <a:pPr>
              <a:buFontTx/>
              <a:buNone/>
            </a:pPr>
            <a:r>
              <a:rPr lang="en-US" altLang="zh-CN" sz="3000" b="1" dirty="0" smtClean="0">
                <a:solidFill>
                  <a:srgbClr val="262699"/>
                </a:solidFill>
                <a:latin typeface="Microsoft YaHei" charset="-122"/>
                <a:ea typeface="Microsoft YaHei" charset="-122"/>
                <a:cs typeface="Microsoft YaHei" charset="-122"/>
              </a:rPr>
              <a:t>(4)(a</a:t>
            </a:r>
            <a:r>
              <a:rPr lang="en-US" altLang="zh-CN" sz="3000" b="1" baseline="30000" dirty="0" smtClean="0">
                <a:solidFill>
                  <a:srgbClr val="262699"/>
                </a:solidFill>
                <a:latin typeface="Microsoft YaHei" charset="-122"/>
                <a:ea typeface="Microsoft YaHei" charset="-122"/>
                <a:cs typeface="Microsoft YaHei" charset="-122"/>
              </a:rPr>
              <a:t>3</a:t>
            </a:r>
            <a:r>
              <a:rPr lang="en-US" altLang="zh-CN" sz="3000" b="1" dirty="0" smtClean="0">
                <a:solidFill>
                  <a:srgbClr val="262699"/>
                </a:solidFill>
                <a:latin typeface="Microsoft YaHei" charset="-122"/>
                <a:ea typeface="Microsoft YaHei" charset="-122"/>
                <a:cs typeface="Microsoft YaHei" charset="-122"/>
              </a:rPr>
              <a:t>+b</a:t>
            </a:r>
            <a:r>
              <a:rPr lang="en-US" altLang="zh-CN" sz="3000" b="1" baseline="30000" dirty="0" smtClean="0">
                <a:solidFill>
                  <a:srgbClr val="262699"/>
                </a:solidFill>
                <a:latin typeface="Microsoft YaHei" charset="-122"/>
                <a:ea typeface="Microsoft YaHei" charset="-122"/>
                <a:cs typeface="Microsoft YaHei" charset="-122"/>
              </a:rPr>
              <a:t>3</a:t>
            </a:r>
            <a:r>
              <a:rPr lang="en-US" altLang="zh-CN" sz="3000" b="1" dirty="0" smtClean="0">
                <a:solidFill>
                  <a:srgbClr val="262699"/>
                </a:solidFill>
                <a:latin typeface="Microsoft YaHei" charset="-122"/>
                <a:ea typeface="Microsoft YaHei" charset="-122"/>
                <a:cs typeface="Microsoft YaHei" charset="-122"/>
              </a:rPr>
              <a:t>)-3(2a</a:t>
            </a:r>
            <a:r>
              <a:rPr lang="en-US" altLang="zh-CN" sz="3000" b="1" baseline="30000" dirty="0" smtClean="0">
                <a:solidFill>
                  <a:srgbClr val="262699"/>
                </a:solidFill>
                <a:latin typeface="Microsoft YaHei" charset="-122"/>
                <a:ea typeface="Microsoft YaHei" charset="-122"/>
                <a:cs typeface="Microsoft YaHei" charset="-122"/>
              </a:rPr>
              <a:t>3</a:t>
            </a:r>
            <a:r>
              <a:rPr lang="en-US" altLang="zh-CN" sz="3000" b="1" dirty="0" smtClean="0">
                <a:solidFill>
                  <a:srgbClr val="262699"/>
                </a:solidFill>
                <a:latin typeface="Microsoft YaHei" charset="-122"/>
                <a:ea typeface="Microsoft YaHei" charset="-122"/>
                <a:cs typeface="Microsoft YaHei" charset="-122"/>
              </a:rPr>
              <a:t>-3b</a:t>
            </a:r>
            <a:r>
              <a:rPr lang="en-US" altLang="zh-CN" sz="3000" b="1" baseline="30000" dirty="0" smtClean="0">
                <a:solidFill>
                  <a:srgbClr val="262699"/>
                </a:solidFill>
                <a:latin typeface="Microsoft YaHei" charset="-122"/>
                <a:ea typeface="Microsoft YaHei" charset="-122"/>
                <a:cs typeface="Microsoft YaHei" charset="-122"/>
              </a:rPr>
              <a:t>3</a:t>
            </a:r>
            <a:r>
              <a:rPr lang="en-US" altLang="zh-CN" sz="3000" b="1" dirty="0" smtClean="0">
                <a:solidFill>
                  <a:srgbClr val="262699"/>
                </a:solidFill>
                <a:latin typeface="Microsoft YaHei" charset="-122"/>
                <a:ea typeface="Microsoft YaHei" charset="-122"/>
                <a:cs typeface="Microsoft YaHei" charset="-122"/>
              </a:rPr>
              <a:t>)=a</a:t>
            </a:r>
            <a:r>
              <a:rPr lang="en-US" altLang="zh-CN" sz="3000" b="1" baseline="30000" dirty="0" smtClean="0">
                <a:solidFill>
                  <a:srgbClr val="262699"/>
                </a:solidFill>
                <a:latin typeface="Microsoft YaHei" charset="-122"/>
                <a:ea typeface="Microsoft YaHei" charset="-122"/>
                <a:cs typeface="Microsoft YaHei" charset="-122"/>
              </a:rPr>
              <a:t>3</a:t>
            </a:r>
            <a:r>
              <a:rPr lang="en-US" altLang="zh-CN" sz="3000" b="1" dirty="0" smtClean="0">
                <a:solidFill>
                  <a:srgbClr val="262699"/>
                </a:solidFill>
                <a:latin typeface="Microsoft YaHei" charset="-122"/>
                <a:ea typeface="Microsoft YaHei" charset="-122"/>
                <a:cs typeface="Microsoft YaHei" charset="-122"/>
              </a:rPr>
              <a:t>+b</a:t>
            </a:r>
            <a:r>
              <a:rPr lang="en-US" altLang="zh-CN" sz="3000" b="1" baseline="30000" dirty="0" smtClean="0">
                <a:solidFill>
                  <a:srgbClr val="262699"/>
                </a:solidFill>
                <a:latin typeface="Microsoft YaHei" charset="-122"/>
                <a:ea typeface="Microsoft YaHei" charset="-122"/>
                <a:cs typeface="Microsoft YaHei" charset="-122"/>
              </a:rPr>
              <a:t>3</a:t>
            </a:r>
            <a:r>
              <a:rPr lang="en-US" altLang="zh-CN" sz="3000" baseline="30000" dirty="0" smtClean="0">
                <a:solidFill>
                  <a:srgbClr val="262699"/>
                </a:solidFill>
                <a:latin typeface="Microsoft YaHei" charset="-122"/>
                <a:ea typeface="Microsoft YaHei" charset="-122"/>
                <a:cs typeface="Microsoft YaHei" charset="-122"/>
              </a:rPr>
              <a:t>- </a:t>
            </a:r>
            <a:r>
              <a:rPr lang="en-US" altLang="zh-CN" sz="3000" b="1" dirty="0" smtClean="0">
                <a:solidFill>
                  <a:srgbClr val="262699"/>
                </a:solidFill>
                <a:latin typeface="Microsoft YaHei" charset="-122"/>
                <a:ea typeface="Microsoft YaHei" charset="-122"/>
                <a:cs typeface="Microsoft YaHei" charset="-122"/>
              </a:rPr>
              <a:t>6a</a:t>
            </a:r>
            <a:r>
              <a:rPr lang="en-US" altLang="zh-CN" sz="3000" b="1" baseline="30000" dirty="0" smtClean="0">
                <a:solidFill>
                  <a:srgbClr val="262699"/>
                </a:solidFill>
                <a:latin typeface="Microsoft YaHei" charset="-122"/>
                <a:ea typeface="Microsoft YaHei" charset="-122"/>
                <a:cs typeface="Microsoft YaHei" charset="-122"/>
              </a:rPr>
              <a:t>3</a:t>
            </a:r>
            <a:r>
              <a:rPr lang="en-US" altLang="zh-CN" sz="3000" b="1" dirty="0" smtClean="0">
                <a:solidFill>
                  <a:srgbClr val="262699"/>
                </a:solidFill>
                <a:latin typeface="Microsoft YaHei" charset="-122"/>
                <a:ea typeface="Microsoft YaHei" charset="-122"/>
                <a:cs typeface="Microsoft YaHei" charset="-122"/>
              </a:rPr>
              <a:t>+9b</a:t>
            </a:r>
            <a:r>
              <a:rPr lang="en-US" altLang="zh-CN" sz="3000" b="1" baseline="30000" dirty="0" smtClean="0">
                <a:solidFill>
                  <a:srgbClr val="262699"/>
                </a:solidFill>
                <a:latin typeface="Microsoft YaHei" charset="-122"/>
                <a:ea typeface="Microsoft YaHei" charset="-122"/>
                <a:cs typeface="Microsoft YaHei" charset="-122"/>
              </a:rPr>
              <a:t>3</a:t>
            </a:r>
            <a:endParaRPr lang="en-US" altLang="zh-CN" sz="3000" dirty="0">
              <a:latin typeface="Microsoft YaHei" charset="-122"/>
              <a:ea typeface="Microsoft YaHei" charset="-122"/>
              <a:cs typeface="Microsoft YaHei" charset="-122"/>
            </a:endParaRPr>
          </a:p>
        </p:txBody>
      </p:sp>
      <p:sp>
        <p:nvSpPr>
          <p:cNvPr id="26" name="TextBox 3"/>
          <p:cNvSpPr txBox="1">
            <a:spLocks noChangeArrowheads="1"/>
          </p:cNvSpPr>
          <p:nvPr/>
        </p:nvSpPr>
        <p:spPr bwMode="auto">
          <a:xfrm>
            <a:off x="5705260" y="1086735"/>
            <a:ext cx="749300" cy="769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algn="l">
              <a:defRPr kumimoji="1" sz="2400">
                <a:solidFill>
                  <a:schemeClr val="tx1"/>
                </a:solidFill>
                <a:latin typeface="Times New Roman" charset="0"/>
                <a:ea typeface="宋体" charset="-122"/>
              </a:defRPr>
            </a:lvl1pPr>
            <a:lvl2pPr marL="742950" indent="-285750" algn="l">
              <a:defRPr kumimoji="1" sz="2400">
                <a:solidFill>
                  <a:schemeClr val="tx1"/>
                </a:solidFill>
                <a:latin typeface="Times New Roman" charset="0"/>
                <a:ea typeface="宋体" charset="-122"/>
              </a:defRPr>
            </a:lvl2pPr>
            <a:lvl3pPr marL="1143000" indent="-228600" algn="l">
              <a:defRPr kumimoji="1" sz="2400">
                <a:solidFill>
                  <a:schemeClr val="tx1"/>
                </a:solidFill>
                <a:latin typeface="Times New Roman" charset="0"/>
                <a:ea typeface="宋体" charset="-122"/>
              </a:defRPr>
            </a:lvl3pPr>
            <a:lvl4pPr marL="1600200" indent="-228600" algn="l">
              <a:defRPr kumimoji="1" sz="2400">
                <a:solidFill>
                  <a:schemeClr val="tx1"/>
                </a:solidFill>
                <a:latin typeface="Times New Roman" charset="0"/>
                <a:ea typeface="宋体" charset="-122"/>
              </a:defRPr>
            </a:lvl4pPr>
            <a:lvl5pPr marL="2057400" indent="-228600" algn="l">
              <a:defRPr kumimoji="1" sz="2400">
                <a:solidFill>
                  <a:schemeClr val="tx1"/>
                </a:solidFill>
                <a:latin typeface="Times New Roman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  <a:ea typeface="宋体" charset="-122"/>
              </a:defRPr>
            </a:lvl9pPr>
          </a:lstStyle>
          <a:p>
            <a:r>
              <a:rPr lang="en-US" altLang="zh-CN" sz="4400">
                <a:solidFill>
                  <a:srgbClr val="FF0000"/>
                </a:solidFill>
                <a:latin typeface="华文隶书" charset="-122"/>
                <a:ea typeface="华文隶书" charset="-122"/>
              </a:rPr>
              <a:t>×</a:t>
            </a:r>
          </a:p>
        </p:txBody>
      </p:sp>
      <p:sp>
        <p:nvSpPr>
          <p:cNvPr id="27" name="TextBox 4"/>
          <p:cNvSpPr txBox="1">
            <a:spLocks noChangeArrowheads="1"/>
          </p:cNvSpPr>
          <p:nvPr/>
        </p:nvSpPr>
        <p:spPr bwMode="auto">
          <a:xfrm>
            <a:off x="6991135" y="1729672"/>
            <a:ext cx="800100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algn="l">
              <a:defRPr kumimoji="1" sz="2400">
                <a:solidFill>
                  <a:schemeClr val="tx1"/>
                </a:solidFill>
                <a:latin typeface="Times New Roman" charset="0"/>
                <a:ea typeface="宋体" charset="-122"/>
              </a:defRPr>
            </a:lvl1pPr>
            <a:lvl2pPr marL="742950" indent="-285750" algn="l">
              <a:defRPr kumimoji="1" sz="2400">
                <a:solidFill>
                  <a:schemeClr val="tx1"/>
                </a:solidFill>
                <a:latin typeface="Times New Roman" charset="0"/>
                <a:ea typeface="宋体" charset="-122"/>
              </a:defRPr>
            </a:lvl2pPr>
            <a:lvl3pPr marL="1143000" indent="-228600" algn="l">
              <a:defRPr kumimoji="1" sz="2400">
                <a:solidFill>
                  <a:schemeClr val="tx1"/>
                </a:solidFill>
                <a:latin typeface="Times New Roman" charset="0"/>
                <a:ea typeface="宋体" charset="-122"/>
              </a:defRPr>
            </a:lvl3pPr>
            <a:lvl4pPr marL="1600200" indent="-228600" algn="l">
              <a:defRPr kumimoji="1" sz="2400">
                <a:solidFill>
                  <a:schemeClr val="tx1"/>
                </a:solidFill>
                <a:latin typeface="Times New Roman" charset="0"/>
                <a:ea typeface="宋体" charset="-122"/>
              </a:defRPr>
            </a:lvl4pPr>
            <a:lvl5pPr marL="2057400" indent="-228600" algn="l">
              <a:defRPr kumimoji="1" sz="2400">
                <a:solidFill>
                  <a:schemeClr val="tx1"/>
                </a:solidFill>
                <a:latin typeface="Times New Roman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  <a:ea typeface="宋体" charset="-122"/>
              </a:defRPr>
            </a:lvl9pPr>
          </a:lstStyle>
          <a:p>
            <a:r>
              <a:rPr lang="en-US" altLang="zh-CN" sz="4800" dirty="0">
                <a:solidFill>
                  <a:srgbClr val="FF0000"/>
                </a:solidFill>
                <a:latin typeface="华文隶书" charset="-122"/>
                <a:ea typeface="华文隶书" charset="-122"/>
              </a:rPr>
              <a:t>×</a:t>
            </a:r>
          </a:p>
        </p:txBody>
      </p:sp>
      <p:sp>
        <p:nvSpPr>
          <p:cNvPr id="28" name="TextBox 5"/>
          <p:cNvSpPr txBox="1">
            <a:spLocks noChangeArrowheads="1"/>
          </p:cNvSpPr>
          <p:nvPr/>
        </p:nvSpPr>
        <p:spPr bwMode="auto">
          <a:xfrm>
            <a:off x="8161215" y="2794964"/>
            <a:ext cx="928687" cy="769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>
              <a:defRPr kumimoji="1" sz="2400">
                <a:solidFill>
                  <a:schemeClr val="tx1"/>
                </a:solidFill>
                <a:latin typeface="Times New Roman" charset="0"/>
                <a:ea typeface="宋体" charset="-122"/>
              </a:defRPr>
            </a:lvl1pPr>
            <a:lvl2pPr marL="742950" indent="-285750" algn="l">
              <a:defRPr kumimoji="1" sz="2400">
                <a:solidFill>
                  <a:schemeClr val="tx1"/>
                </a:solidFill>
                <a:latin typeface="Times New Roman" charset="0"/>
                <a:ea typeface="宋体" charset="-122"/>
              </a:defRPr>
            </a:lvl2pPr>
            <a:lvl3pPr marL="1143000" indent="-228600" algn="l">
              <a:defRPr kumimoji="1" sz="2400">
                <a:solidFill>
                  <a:schemeClr val="tx1"/>
                </a:solidFill>
                <a:latin typeface="Times New Roman" charset="0"/>
                <a:ea typeface="宋体" charset="-122"/>
              </a:defRPr>
            </a:lvl3pPr>
            <a:lvl4pPr marL="1600200" indent="-228600" algn="l">
              <a:defRPr kumimoji="1" sz="2400">
                <a:solidFill>
                  <a:schemeClr val="tx1"/>
                </a:solidFill>
                <a:latin typeface="Times New Roman" charset="0"/>
                <a:ea typeface="宋体" charset="-122"/>
              </a:defRPr>
            </a:lvl4pPr>
            <a:lvl5pPr marL="2057400" indent="-228600" algn="l">
              <a:defRPr kumimoji="1" sz="2400">
                <a:solidFill>
                  <a:schemeClr val="tx1"/>
                </a:solidFill>
                <a:latin typeface="Times New Roman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  <a:ea typeface="宋体" charset="-122"/>
              </a:defRPr>
            </a:lvl9pPr>
          </a:lstStyle>
          <a:p>
            <a:r>
              <a:rPr lang="en-US" altLang="zh-CN" sz="4400" dirty="0">
                <a:solidFill>
                  <a:srgbClr val="FF0000"/>
                </a:solidFill>
                <a:latin typeface="华文隶书" charset="-122"/>
                <a:ea typeface="华文隶书" charset="-122"/>
              </a:rPr>
              <a:t>×</a:t>
            </a:r>
          </a:p>
        </p:txBody>
      </p:sp>
      <p:sp>
        <p:nvSpPr>
          <p:cNvPr id="29" name="TextBox 8"/>
          <p:cNvSpPr txBox="1">
            <a:spLocks noChangeArrowheads="1"/>
          </p:cNvSpPr>
          <p:nvPr/>
        </p:nvSpPr>
        <p:spPr bwMode="auto">
          <a:xfrm>
            <a:off x="6562510" y="3229860"/>
            <a:ext cx="257175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>
              <a:defRPr kumimoji="1" sz="2400">
                <a:solidFill>
                  <a:schemeClr val="tx1"/>
                </a:solidFill>
                <a:latin typeface="Times New Roman" charset="0"/>
                <a:ea typeface="宋体" charset="-122"/>
              </a:defRPr>
            </a:lvl1pPr>
            <a:lvl2pPr marL="742950" indent="-285750" algn="l">
              <a:defRPr kumimoji="1" sz="2400">
                <a:solidFill>
                  <a:schemeClr val="tx1"/>
                </a:solidFill>
                <a:latin typeface="Times New Roman" charset="0"/>
                <a:ea typeface="宋体" charset="-122"/>
              </a:defRPr>
            </a:lvl2pPr>
            <a:lvl3pPr marL="1143000" indent="-228600" algn="l">
              <a:defRPr kumimoji="1" sz="2400">
                <a:solidFill>
                  <a:schemeClr val="tx1"/>
                </a:solidFill>
                <a:latin typeface="Times New Roman" charset="0"/>
                <a:ea typeface="宋体" charset="-122"/>
              </a:defRPr>
            </a:lvl3pPr>
            <a:lvl4pPr marL="1600200" indent="-228600" algn="l">
              <a:defRPr kumimoji="1" sz="2400">
                <a:solidFill>
                  <a:schemeClr val="tx1"/>
                </a:solidFill>
                <a:latin typeface="Times New Roman" charset="0"/>
                <a:ea typeface="宋体" charset="-122"/>
              </a:defRPr>
            </a:lvl4pPr>
            <a:lvl5pPr marL="2057400" indent="-228600" algn="l">
              <a:defRPr kumimoji="1" sz="2400">
                <a:solidFill>
                  <a:schemeClr val="tx1"/>
                </a:solidFill>
                <a:latin typeface="Times New Roman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  <a:ea typeface="宋体" charset="-122"/>
              </a:defRPr>
            </a:lvl9pPr>
          </a:lstStyle>
          <a:p>
            <a:r>
              <a:rPr lang="en-US" altLang="zh-CN" sz="2800" b="0"/>
              <a:t> </a:t>
            </a:r>
          </a:p>
        </p:txBody>
      </p:sp>
      <p:sp>
        <p:nvSpPr>
          <p:cNvPr id="31" name="TextBox 6"/>
          <p:cNvSpPr txBox="1">
            <a:spLocks noChangeArrowheads="1"/>
          </p:cNvSpPr>
          <p:nvPr/>
        </p:nvSpPr>
        <p:spPr bwMode="auto">
          <a:xfrm>
            <a:off x="9303782" y="3965887"/>
            <a:ext cx="642938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>
              <a:defRPr kumimoji="1" sz="2400">
                <a:solidFill>
                  <a:schemeClr val="tx1"/>
                </a:solidFill>
                <a:latin typeface="Times New Roman" charset="0"/>
                <a:ea typeface="宋体" charset="-122"/>
              </a:defRPr>
            </a:lvl1pPr>
            <a:lvl2pPr marL="742950" indent="-285750" algn="l">
              <a:defRPr kumimoji="1" sz="2400">
                <a:solidFill>
                  <a:schemeClr val="tx1"/>
                </a:solidFill>
                <a:latin typeface="Times New Roman" charset="0"/>
                <a:ea typeface="宋体" charset="-122"/>
              </a:defRPr>
            </a:lvl2pPr>
            <a:lvl3pPr marL="1143000" indent="-228600" algn="l">
              <a:defRPr kumimoji="1" sz="2400">
                <a:solidFill>
                  <a:schemeClr val="tx1"/>
                </a:solidFill>
                <a:latin typeface="Times New Roman" charset="0"/>
                <a:ea typeface="宋体" charset="-122"/>
              </a:defRPr>
            </a:lvl3pPr>
            <a:lvl4pPr marL="1600200" indent="-228600" algn="l">
              <a:defRPr kumimoji="1" sz="2400">
                <a:solidFill>
                  <a:schemeClr val="tx1"/>
                </a:solidFill>
                <a:latin typeface="Times New Roman" charset="0"/>
                <a:ea typeface="宋体" charset="-122"/>
              </a:defRPr>
            </a:lvl4pPr>
            <a:lvl5pPr marL="2057400" indent="-228600" algn="l">
              <a:defRPr kumimoji="1" sz="2400">
                <a:solidFill>
                  <a:schemeClr val="tx1"/>
                </a:solidFill>
                <a:latin typeface="Times New Roman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  <a:ea typeface="宋体" charset="-122"/>
              </a:defRPr>
            </a:lvl9pPr>
          </a:lstStyle>
          <a:p>
            <a:r>
              <a:rPr lang="en-US" altLang="zh-CN" sz="4000" dirty="0">
                <a:solidFill>
                  <a:srgbClr val="FF0000"/>
                </a:solidFill>
                <a:latin typeface="华文隶书" charset="-122"/>
                <a:ea typeface="华文隶书" charset="-122"/>
              </a:rPr>
              <a:t>√</a:t>
            </a:r>
          </a:p>
        </p:txBody>
      </p:sp>
    </p:spTree>
    <p:extLst>
      <p:ext uri="{BB962C8B-B14F-4D97-AF65-F5344CB8AC3E}">
        <p14:creationId xmlns:p14="http://schemas.microsoft.com/office/powerpoint/2010/main" val="192192739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013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1394" grpId="0"/>
      <p:bldP spid="25" grpId="0"/>
      <p:bldP spid="26" grpId="0"/>
      <p:bldP spid="27" grpId="0"/>
      <p:bldP spid="28" grpId="0"/>
      <p:bldP spid="31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矩形 80"/>
          <p:cNvSpPr>
            <a:spLocks noChangeArrowheads="1"/>
          </p:cNvSpPr>
          <p:nvPr/>
        </p:nvSpPr>
        <p:spPr bwMode="auto">
          <a:xfrm>
            <a:off x="1486694" y="247816"/>
            <a:ext cx="1261884" cy="52322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>
              <a:buFont typeface="Arial" charset="0"/>
              <a:buNone/>
            </a:pPr>
            <a:r>
              <a:rPr lang="zh-CN" altLang="en-US" sz="2800" b="1" dirty="0" smtClean="0">
                <a:solidFill>
                  <a:srgbClr val="228B8B"/>
                </a:solidFill>
                <a:latin typeface="Microsoft YaHei" charset="-122"/>
                <a:ea typeface="Microsoft YaHei" charset="-122"/>
                <a:cs typeface="Microsoft YaHei" charset="-122"/>
              </a:rPr>
              <a:t>练一练</a:t>
            </a:r>
            <a:endParaRPr lang="zh-CN" altLang="en-US" sz="2800" b="1" dirty="0">
              <a:solidFill>
                <a:srgbClr val="228B8B"/>
              </a:solidFill>
              <a:latin typeface="Microsoft YaHei" charset="-122"/>
              <a:ea typeface="Microsoft YaHei" charset="-122"/>
              <a:cs typeface="Microsoft YaHei" charset="-122"/>
            </a:endParaRPr>
          </a:p>
        </p:txBody>
      </p:sp>
      <p:sp>
        <p:nvSpPr>
          <p:cNvPr id="110595" name="Text Box 11"/>
          <p:cNvSpPr txBox="1">
            <a:spLocks noChangeArrowheads="1"/>
          </p:cNvSpPr>
          <p:nvPr/>
        </p:nvSpPr>
        <p:spPr bwMode="auto">
          <a:xfrm>
            <a:off x="6527106" y="2337341"/>
            <a:ext cx="2737484" cy="641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lnSpc>
                <a:spcPct val="150000"/>
              </a:lnSpc>
              <a:spcBef>
                <a:spcPct val="50000"/>
              </a:spcBef>
              <a:buFont typeface="Arial" charset="0"/>
              <a:buNone/>
            </a:pPr>
            <a:endParaRPr lang="zh-CN" altLang="zh-CN" sz="2400">
              <a:latin typeface="Times New Roman" charset="0"/>
              <a:ea typeface="黑体" charset="-122"/>
            </a:endParaRPr>
          </a:p>
        </p:txBody>
      </p:sp>
      <p:pic>
        <p:nvPicPr>
          <p:cNvPr id="110596" name="图片 1" descr="1a13552943n1401538004c2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43520" y="2381802"/>
            <a:ext cx="2534236" cy="20959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0597" name="文本框 110"/>
          <p:cNvSpPr txBox="1">
            <a:spLocks noChangeArrowheads="1"/>
          </p:cNvSpPr>
          <p:nvPr/>
        </p:nvSpPr>
        <p:spPr bwMode="auto">
          <a:xfrm>
            <a:off x="2405002" y="808226"/>
            <a:ext cx="6570524" cy="5233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Arial" charset="0"/>
              <a:buNone/>
            </a:pPr>
            <a:r>
              <a:rPr lang="zh-CN" altLang="en-US" sz="2801" dirty="0" smtClean="0">
                <a:latin typeface="Times New Roman" charset="0"/>
                <a:ea typeface="黑体" charset="-122"/>
              </a:rPr>
              <a:t>（</a:t>
            </a:r>
            <a:r>
              <a:rPr lang="en-US" altLang="zh-CN" sz="2801" dirty="0" smtClean="0">
                <a:latin typeface="Times New Roman" charset="0"/>
                <a:ea typeface="黑体" charset="-122"/>
              </a:rPr>
              <a:t>1</a:t>
            </a:r>
            <a:r>
              <a:rPr lang="zh-CN" altLang="en-US" sz="2801" dirty="0" smtClean="0">
                <a:latin typeface="Times New Roman" charset="0"/>
                <a:ea typeface="黑体" charset="-122"/>
              </a:rPr>
              <a:t>）下列</a:t>
            </a:r>
            <a:r>
              <a:rPr lang="zh-CN" altLang="en-US" sz="2801" dirty="0">
                <a:latin typeface="Times New Roman" charset="0"/>
                <a:ea typeface="黑体" charset="-122"/>
              </a:rPr>
              <a:t>去括号中，正确的是（     ）</a:t>
            </a:r>
          </a:p>
        </p:txBody>
      </p:sp>
      <p:pic>
        <p:nvPicPr>
          <p:cNvPr id="110598" name="图片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25751" y="1511650"/>
            <a:ext cx="5233611" cy="2967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5967" name="Text Box 15"/>
          <p:cNvSpPr txBox="1">
            <a:spLocks noChangeArrowheads="1"/>
          </p:cNvSpPr>
          <p:nvPr/>
        </p:nvSpPr>
        <p:spPr bwMode="auto">
          <a:xfrm>
            <a:off x="7673620" y="639253"/>
            <a:ext cx="444455" cy="7390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  <a:buFont typeface="Arial" charset="0"/>
              <a:buNone/>
            </a:pPr>
            <a:r>
              <a:rPr lang="en-US" altLang="zh-CN" sz="2801" b="1" dirty="0">
                <a:solidFill>
                  <a:srgbClr val="FF0000"/>
                </a:solidFill>
                <a:latin typeface="Times New Roman" charset="0"/>
                <a:ea typeface="黑体" charset="-122"/>
              </a:rPr>
              <a:t>C</a:t>
            </a:r>
          </a:p>
        </p:txBody>
      </p:sp>
    </p:spTree>
    <p:extLst>
      <p:ext uri="{BB962C8B-B14F-4D97-AF65-F5344CB8AC3E}">
        <p14:creationId xmlns:p14="http://schemas.microsoft.com/office/powerpoint/2010/main" val="7383693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5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1105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5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1105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5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1105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9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9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500"/>
                                        <p:tgtEl>
                                          <p:spTgt spid="1259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  <p:bldP spid="110597" grpId="0"/>
      <p:bldP spid="125967" grpId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1618" name="图片 1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618" y="3415504"/>
            <a:ext cx="19054" cy="285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11619" name="组合 3"/>
          <p:cNvGrpSpPr>
            <a:grpSpLocks/>
          </p:cNvGrpSpPr>
          <p:nvPr/>
        </p:nvGrpSpPr>
        <p:grpSpPr bwMode="auto">
          <a:xfrm>
            <a:off x="2287500" y="706602"/>
            <a:ext cx="7640818" cy="1383032"/>
            <a:chOff x="1204" y="1112"/>
            <a:chExt cx="12031" cy="2179"/>
          </a:xfrm>
        </p:grpSpPr>
        <p:sp>
          <p:nvSpPr>
            <p:cNvPr id="111620" name="文本框 110"/>
            <p:cNvSpPr txBox="1">
              <a:spLocks noChangeArrowheads="1"/>
            </p:cNvSpPr>
            <p:nvPr/>
          </p:nvSpPr>
          <p:spPr bwMode="auto">
            <a:xfrm>
              <a:off x="1204" y="1112"/>
              <a:ext cx="12031" cy="217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>
                <a:lnSpc>
                  <a:spcPct val="150000"/>
                </a:lnSpc>
                <a:buFont typeface="Arial" charset="0"/>
                <a:buNone/>
              </a:pPr>
              <a:r>
                <a:rPr lang="en-US" altLang="zh-CN" sz="2801" dirty="0">
                  <a:latin typeface="Times New Roman" charset="0"/>
                  <a:ea typeface="黑体" charset="-122"/>
                </a:rPr>
                <a:t>2</a:t>
              </a:r>
              <a:r>
                <a:rPr lang="zh-CN" altLang="en-US" sz="2801" dirty="0">
                  <a:latin typeface="Times New Roman" charset="0"/>
                  <a:ea typeface="黑体" charset="-122"/>
                </a:rPr>
                <a:t>．不改变代数式的值，把代数式括号前的“－”号变成“＋”号，                 结果应是（    ）</a:t>
              </a:r>
            </a:p>
          </p:txBody>
        </p:sp>
        <p:pic>
          <p:nvPicPr>
            <p:cNvPr id="111621" name="图片 2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668" y="2426"/>
              <a:ext cx="2402" cy="68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111622" name="图片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1220" y="2305584"/>
            <a:ext cx="5058946" cy="13623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5967" name="Text Box 15"/>
          <p:cNvSpPr txBox="1">
            <a:spLocks noChangeArrowheads="1"/>
          </p:cNvSpPr>
          <p:nvPr/>
        </p:nvSpPr>
        <p:spPr bwMode="auto">
          <a:xfrm>
            <a:off x="8475420" y="1329046"/>
            <a:ext cx="444455" cy="7390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  <a:buFont typeface="Arial" charset="0"/>
              <a:buNone/>
            </a:pPr>
            <a:r>
              <a:rPr lang="en-US" altLang="zh-CN" sz="2801" b="1">
                <a:solidFill>
                  <a:srgbClr val="FF0000"/>
                </a:solidFill>
                <a:latin typeface="Times New Roman" charset="0"/>
                <a:ea typeface="黑体" charset="-122"/>
              </a:rPr>
              <a:t>D</a:t>
            </a:r>
          </a:p>
        </p:txBody>
      </p:sp>
    </p:spTree>
    <p:extLst>
      <p:ext uri="{BB962C8B-B14F-4D97-AF65-F5344CB8AC3E}">
        <p14:creationId xmlns:p14="http://schemas.microsoft.com/office/powerpoint/2010/main" val="1613136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116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1116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9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9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1259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5967" grpId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ext Box 2"/>
          <p:cNvSpPr txBox="1">
            <a:spLocks noGrp="1" noChangeArrowheads="1"/>
          </p:cNvSpPr>
          <p:nvPr/>
        </p:nvSpPr>
        <p:spPr bwMode="auto">
          <a:xfrm>
            <a:off x="1846734" y="1063078"/>
            <a:ext cx="7202567" cy="5144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96" tIns="46049" rIns="92096" bIns="46049"/>
          <a:lstStyle>
            <a:lvl1pPr marL="342900" indent="-3429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spcBef>
                <a:spcPct val="50000"/>
              </a:spcBef>
              <a:buFont typeface="Arial" charset="0"/>
              <a:buNone/>
            </a:pPr>
            <a:r>
              <a:rPr lang="zh-CN" altLang="en-US" sz="2801" dirty="0">
                <a:solidFill>
                  <a:srgbClr val="269999"/>
                </a:solidFill>
                <a:latin typeface="Times New Roman" charset="0"/>
                <a:ea typeface="黑体" charset="-122"/>
              </a:rPr>
              <a:t>例</a:t>
            </a:r>
            <a:r>
              <a:rPr lang="en-US" altLang="zh-CN" sz="2801" dirty="0">
                <a:solidFill>
                  <a:srgbClr val="269999"/>
                </a:solidFill>
                <a:latin typeface="Times New Roman" charset="0"/>
                <a:ea typeface="黑体" charset="-122"/>
              </a:rPr>
              <a:t>1</a:t>
            </a:r>
            <a:r>
              <a:rPr lang="en-US" altLang="zh-CN" sz="2801" dirty="0">
                <a:solidFill>
                  <a:srgbClr val="000000"/>
                </a:solidFill>
                <a:latin typeface="Times New Roman" charset="0"/>
                <a:ea typeface="黑体" charset="-122"/>
              </a:rPr>
              <a:t>  </a:t>
            </a:r>
            <a:r>
              <a:rPr lang="zh-CN" altLang="en-US" sz="2801" dirty="0">
                <a:solidFill>
                  <a:srgbClr val="000000"/>
                </a:solidFill>
                <a:latin typeface="Times New Roman" charset="0"/>
                <a:ea typeface="黑体" charset="-122"/>
              </a:rPr>
              <a:t>化简下列各式：</a:t>
            </a:r>
          </a:p>
        </p:txBody>
      </p:sp>
      <p:sp>
        <p:nvSpPr>
          <p:cNvPr id="4101" name="Text Box 5"/>
          <p:cNvSpPr txBox="1">
            <a:spLocks noChangeArrowheads="1"/>
          </p:cNvSpPr>
          <p:nvPr/>
        </p:nvSpPr>
        <p:spPr bwMode="auto">
          <a:xfrm>
            <a:off x="834601" y="1699020"/>
            <a:ext cx="8606242" cy="7383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lnSpc>
                <a:spcPct val="150000"/>
              </a:lnSpc>
              <a:buFont typeface="Arial" charset="0"/>
              <a:buNone/>
            </a:pPr>
            <a:r>
              <a:rPr lang="zh-CN" altLang="en-US" sz="2801" dirty="0" smtClean="0">
                <a:latin typeface="Times New Roman" charset="0"/>
                <a:ea typeface="黑体" charset="-122"/>
              </a:rPr>
              <a:t>（</a:t>
            </a:r>
            <a:r>
              <a:rPr lang="en-US" altLang="zh-CN" sz="2801" dirty="0">
                <a:latin typeface="Times New Roman" charset="0"/>
                <a:ea typeface="黑体" charset="-122"/>
              </a:rPr>
              <a:t>1</a:t>
            </a:r>
            <a:r>
              <a:rPr lang="zh-CN" altLang="en-US" sz="2801" dirty="0" smtClean="0">
                <a:latin typeface="Times New Roman" charset="0"/>
                <a:ea typeface="黑体" charset="-122"/>
              </a:rPr>
              <a:t>）</a:t>
            </a:r>
            <a:r>
              <a:rPr lang="zh-CN" altLang="en-US" sz="2801" dirty="0">
                <a:latin typeface="Times New Roman" charset="0"/>
                <a:ea typeface="黑体" charset="-122"/>
              </a:rPr>
              <a:t>（</a:t>
            </a:r>
            <a:r>
              <a:rPr lang="en-US" altLang="zh-CN" sz="2801" dirty="0">
                <a:latin typeface="Times New Roman" charset="0"/>
                <a:ea typeface="黑体" charset="-122"/>
              </a:rPr>
              <a:t>5</a:t>
            </a:r>
            <a:r>
              <a:rPr lang="en-US" altLang="zh-CN" sz="2801" i="1" dirty="0">
                <a:latin typeface="Times New Roman" charset="0"/>
                <a:ea typeface="黑体" charset="-122"/>
              </a:rPr>
              <a:t>a</a:t>
            </a:r>
            <a:r>
              <a:rPr lang="en-US" altLang="zh-CN" sz="2801" dirty="0">
                <a:latin typeface="Times New Roman" charset="0"/>
                <a:ea typeface="黑体" charset="-122"/>
              </a:rPr>
              <a:t>-3</a:t>
            </a:r>
            <a:r>
              <a:rPr lang="en-US" altLang="zh-CN" sz="2801" i="1" dirty="0">
                <a:latin typeface="Times New Roman" charset="0"/>
                <a:ea typeface="黑体" charset="-122"/>
              </a:rPr>
              <a:t>b</a:t>
            </a:r>
            <a:r>
              <a:rPr lang="zh-CN" altLang="en-US" sz="2801" dirty="0">
                <a:latin typeface="Times New Roman" charset="0"/>
                <a:ea typeface="黑体" charset="-122"/>
              </a:rPr>
              <a:t>）</a:t>
            </a:r>
            <a:r>
              <a:rPr lang="en-US" altLang="zh-CN" sz="2801" dirty="0">
                <a:latin typeface="Times New Roman" charset="0"/>
                <a:ea typeface="黑体" charset="-122"/>
              </a:rPr>
              <a:t>-3</a:t>
            </a:r>
            <a:r>
              <a:rPr lang="zh-CN" altLang="en-US" sz="2801" dirty="0">
                <a:latin typeface="Times New Roman" charset="0"/>
                <a:ea typeface="黑体" charset="-122"/>
              </a:rPr>
              <a:t>（</a:t>
            </a:r>
            <a:r>
              <a:rPr lang="en-US" altLang="zh-CN" sz="2801" i="1" dirty="0">
                <a:latin typeface="Times New Roman" charset="0"/>
                <a:ea typeface="黑体" charset="-122"/>
              </a:rPr>
              <a:t>a</a:t>
            </a:r>
            <a:r>
              <a:rPr lang="en-US" altLang="zh-CN" sz="2801" baseline="30000" dirty="0">
                <a:latin typeface="Times New Roman" charset="0"/>
                <a:ea typeface="黑体" charset="-122"/>
              </a:rPr>
              <a:t>2</a:t>
            </a:r>
            <a:r>
              <a:rPr lang="en-US" altLang="zh-CN" sz="2801" dirty="0">
                <a:latin typeface="Times New Roman" charset="0"/>
                <a:ea typeface="黑体" charset="-122"/>
              </a:rPr>
              <a:t>-2</a:t>
            </a:r>
            <a:r>
              <a:rPr lang="en-US" altLang="zh-CN" sz="2801" i="1" dirty="0">
                <a:latin typeface="Times New Roman" charset="0"/>
                <a:ea typeface="黑体" charset="-122"/>
              </a:rPr>
              <a:t>b</a:t>
            </a:r>
            <a:r>
              <a:rPr lang="zh-CN" altLang="en-US" sz="2801" dirty="0">
                <a:latin typeface="Times New Roman" charset="0"/>
                <a:ea typeface="黑体" charset="-122"/>
              </a:rPr>
              <a:t>）；</a:t>
            </a:r>
          </a:p>
        </p:txBody>
      </p:sp>
      <p:sp>
        <p:nvSpPr>
          <p:cNvPr id="2" name="Text Box 5"/>
          <p:cNvSpPr txBox="1">
            <a:spLocks noChangeArrowheads="1"/>
          </p:cNvSpPr>
          <p:nvPr/>
        </p:nvSpPr>
        <p:spPr bwMode="auto">
          <a:xfrm>
            <a:off x="118542" y="2447412"/>
            <a:ext cx="7216858" cy="13853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lnSpc>
                <a:spcPct val="150000"/>
              </a:lnSpc>
              <a:buFont typeface="Arial" charset="0"/>
              <a:buNone/>
            </a:pPr>
            <a:r>
              <a:rPr lang="zh-CN" altLang="en-US" sz="2801" dirty="0">
                <a:solidFill>
                  <a:srgbClr val="FF0000"/>
                </a:solidFill>
                <a:latin typeface="Times New Roman" charset="0"/>
                <a:ea typeface="黑体" charset="-122"/>
              </a:rPr>
              <a:t>解：（</a:t>
            </a:r>
            <a:r>
              <a:rPr lang="en-US" altLang="zh-CN" sz="2801" dirty="0">
                <a:solidFill>
                  <a:srgbClr val="FF0000"/>
                </a:solidFill>
                <a:latin typeface="Times New Roman" charset="0"/>
                <a:ea typeface="黑体" charset="-122"/>
              </a:rPr>
              <a:t>1</a:t>
            </a:r>
            <a:r>
              <a:rPr lang="zh-CN" altLang="en-US" sz="2801" dirty="0">
                <a:solidFill>
                  <a:srgbClr val="FF0000"/>
                </a:solidFill>
                <a:latin typeface="Times New Roman" charset="0"/>
                <a:ea typeface="黑体" charset="-122"/>
              </a:rPr>
              <a:t>）原式</a:t>
            </a:r>
            <a:r>
              <a:rPr lang="en-US" altLang="zh-CN" sz="2801" dirty="0" smtClean="0">
                <a:solidFill>
                  <a:srgbClr val="FF0000"/>
                </a:solidFill>
                <a:latin typeface="Times New Roman" charset="0"/>
                <a:ea typeface="黑体" charset="-122"/>
              </a:rPr>
              <a:t>=</a:t>
            </a:r>
            <a:r>
              <a:rPr lang="en-US" altLang="zh-CN" sz="2801" dirty="0" smtClean="0">
                <a:solidFill>
                  <a:srgbClr val="FF0000"/>
                </a:solidFill>
                <a:latin typeface="Times New Roman" charset="0"/>
                <a:ea typeface="黑体" charset="-122"/>
                <a:sym typeface="Arial" charset="0"/>
              </a:rPr>
              <a:t>5a-3b-3</a:t>
            </a:r>
            <a:r>
              <a:rPr lang="en-US" altLang="zh-CN" sz="2801" i="1" dirty="0" smtClean="0">
                <a:solidFill>
                  <a:srgbClr val="FF0000"/>
                </a:solidFill>
                <a:latin typeface="Times New Roman" charset="0"/>
                <a:ea typeface="黑体" charset="-122"/>
              </a:rPr>
              <a:t>a</a:t>
            </a:r>
            <a:r>
              <a:rPr lang="en-US" altLang="zh-CN" sz="2801" baseline="30000" dirty="0" smtClean="0">
                <a:solidFill>
                  <a:srgbClr val="FF0000"/>
                </a:solidFill>
                <a:latin typeface="Times New Roman" charset="0"/>
                <a:ea typeface="黑体" charset="-122"/>
              </a:rPr>
              <a:t>2</a:t>
            </a:r>
            <a:r>
              <a:rPr lang="zh-CN" altLang="en-US" sz="2801" i="1" dirty="0">
                <a:solidFill>
                  <a:srgbClr val="FF0000"/>
                </a:solidFill>
                <a:latin typeface="Times New Roman" charset="0"/>
                <a:ea typeface="黑体" charset="-122"/>
                <a:sym typeface="Arial" charset="0"/>
              </a:rPr>
              <a:t> </a:t>
            </a:r>
            <a:r>
              <a:rPr lang="en-US" altLang="zh-CN" sz="2801" i="1" dirty="0" smtClean="0">
                <a:solidFill>
                  <a:srgbClr val="FF0000"/>
                </a:solidFill>
                <a:latin typeface="Times New Roman" charset="0"/>
                <a:ea typeface="黑体" charset="-122"/>
                <a:sym typeface="Arial" charset="0"/>
              </a:rPr>
              <a:t>+6b</a:t>
            </a:r>
          </a:p>
          <a:p>
            <a:pPr>
              <a:lnSpc>
                <a:spcPct val="150000"/>
              </a:lnSpc>
              <a:buFont typeface="Arial" charset="0"/>
              <a:buNone/>
            </a:pPr>
            <a:r>
              <a:rPr lang="zh-CN" altLang="en-US" sz="2801" i="1" dirty="0">
                <a:solidFill>
                  <a:srgbClr val="FF0000"/>
                </a:solidFill>
                <a:latin typeface="Times New Roman" charset="0"/>
                <a:ea typeface="黑体" charset="-122"/>
                <a:sym typeface="Arial" charset="0"/>
              </a:rPr>
              <a:t> </a:t>
            </a:r>
            <a:r>
              <a:rPr lang="zh-CN" altLang="en-US" sz="2801" i="1" dirty="0" smtClean="0">
                <a:solidFill>
                  <a:srgbClr val="FF0000"/>
                </a:solidFill>
                <a:latin typeface="Times New Roman" charset="0"/>
                <a:ea typeface="黑体" charset="-122"/>
                <a:sym typeface="Arial" charset="0"/>
              </a:rPr>
              <a:t>                         </a:t>
            </a:r>
            <a:r>
              <a:rPr lang="en-US" altLang="zh-CN" sz="2801" i="1" dirty="0" smtClean="0">
                <a:solidFill>
                  <a:srgbClr val="FF0000"/>
                </a:solidFill>
                <a:latin typeface="Times New Roman" charset="0"/>
                <a:ea typeface="黑体" charset="-122"/>
                <a:sym typeface="Arial" charset="0"/>
              </a:rPr>
              <a:t>=</a:t>
            </a:r>
            <a:r>
              <a:rPr lang="en-US" altLang="zh-CN" sz="2801" dirty="0">
                <a:solidFill>
                  <a:srgbClr val="FF0000"/>
                </a:solidFill>
                <a:latin typeface="Times New Roman" charset="0"/>
                <a:ea typeface="黑体" charset="-122"/>
                <a:sym typeface="Arial" charset="0"/>
              </a:rPr>
              <a:t> -</a:t>
            </a:r>
            <a:r>
              <a:rPr lang="en-US" altLang="zh-CN" sz="2801" dirty="0" smtClean="0">
                <a:solidFill>
                  <a:srgbClr val="FF0000"/>
                </a:solidFill>
                <a:latin typeface="Times New Roman" charset="0"/>
                <a:ea typeface="黑体" charset="-122"/>
                <a:sym typeface="Arial" charset="0"/>
              </a:rPr>
              <a:t>3</a:t>
            </a:r>
            <a:r>
              <a:rPr lang="en-US" altLang="zh-CN" sz="2801" i="1" dirty="0" smtClean="0">
                <a:solidFill>
                  <a:srgbClr val="FF0000"/>
                </a:solidFill>
                <a:latin typeface="Times New Roman" charset="0"/>
                <a:ea typeface="黑体" charset="-122"/>
              </a:rPr>
              <a:t>a</a:t>
            </a:r>
            <a:r>
              <a:rPr lang="en-US" altLang="zh-CN" sz="2801" baseline="30000" dirty="0" smtClean="0">
                <a:solidFill>
                  <a:srgbClr val="FF0000"/>
                </a:solidFill>
                <a:latin typeface="Times New Roman" charset="0"/>
                <a:ea typeface="黑体" charset="-122"/>
              </a:rPr>
              <a:t>2</a:t>
            </a:r>
            <a:r>
              <a:rPr lang="zh-CN" altLang="en-US" sz="2801" dirty="0" smtClean="0">
                <a:solidFill>
                  <a:srgbClr val="FF0000"/>
                </a:solidFill>
                <a:latin typeface="Times New Roman" charset="0"/>
                <a:ea typeface="黑体" charset="-122"/>
              </a:rPr>
              <a:t> </a:t>
            </a:r>
            <a:r>
              <a:rPr lang="en-US" altLang="zh-CN" sz="2801" dirty="0" smtClean="0">
                <a:solidFill>
                  <a:srgbClr val="FF0000"/>
                </a:solidFill>
                <a:latin typeface="Times New Roman" charset="0"/>
                <a:ea typeface="黑体" charset="-122"/>
              </a:rPr>
              <a:t>+5a+3b</a:t>
            </a:r>
            <a:r>
              <a:rPr lang="en-US" altLang="zh-CN" sz="2801" dirty="0" smtClean="0">
                <a:solidFill>
                  <a:srgbClr val="FF0000"/>
                </a:solidFill>
                <a:latin typeface="Times New Roman" charset="0"/>
                <a:ea typeface="黑体" charset="-122"/>
                <a:sym typeface="Arial" charset="0"/>
              </a:rPr>
              <a:t>        </a:t>
            </a:r>
            <a:r>
              <a:rPr lang="zh-CN" altLang="en-US" sz="2801" dirty="0" smtClean="0">
                <a:solidFill>
                  <a:srgbClr val="FF0000"/>
                </a:solidFill>
                <a:latin typeface="Times New Roman" charset="0"/>
                <a:ea typeface="黑体" charset="-122"/>
                <a:sym typeface="Arial" charset="0"/>
              </a:rPr>
              <a:t>                 </a:t>
            </a:r>
            <a:endParaRPr lang="zh-CN" altLang="en-US" sz="2801" dirty="0">
              <a:solidFill>
                <a:srgbClr val="FF0000"/>
              </a:solidFill>
              <a:latin typeface="Times New Roman" charset="0"/>
              <a:ea typeface="黑体" charset="-122"/>
              <a:sym typeface="Arial" charset="0"/>
            </a:endParaRPr>
          </a:p>
        </p:txBody>
      </p:sp>
      <p:pic>
        <p:nvPicPr>
          <p:cNvPr id="104454" name="图片 3" descr="1a13552943n1401538004c2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91550" y="4040295"/>
            <a:ext cx="2534236" cy="20959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4455" name="圆角矩形 31"/>
          <p:cNvSpPr>
            <a:spLocks noChangeArrowheads="1"/>
          </p:cNvSpPr>
          <p:nvPr/>
        </p:nvSpPr>
        <p:spPr bwMode="auto">
          <a:xfrm>
            <a:off x="1342678" y="512882"/>
            <a:ext cx="1466301" cy="428724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D9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99FF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pPr algn="ctr">
              <a:buFont typeface="Arial" charset="0"/>
              <a:buNone/>
            </a:pPr>
            <a:r>
              <a:rPr lang="zh-CN" altLang="en-US" sz="2400" b="1" dirty="0">
                <a:latin typeface="微软雅黑" charset="-122"/>
                <a:ea typeface="微软雅黑" charset="-122"/>
              </a:rPr>
              <a:t>典例精析</a:t>
            </a:r>
          </a:p>
        </p:txBody>
      </p:sp>
      <p:pic>
        <p:nvPicPr>
          <p:cNvPr id="8" name="Picture 4" descr="C:\Users\Administrator\Desktop\微立体创业计划\004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622" y="422443"/>
            <a:ext cx="609601" cy="609601"/>
          </a:xfrm>
          <a:prstGeom prst="rect">
            <a:avLst/>
          </a:prstGeom>
          <a:noFill/>
          <a:effectLst>
            <a:outerShdw blurRad="127000" dist="63500" dir="3000000" sx="104000" sy="104000" algn="tl" rotWithShape="0">
              <a:prstClr val="black">
                <a:alpha val="34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文本框 108"/>
          <p:cNvSpPr txBox="1">
            <a:spLocks noChangeArrowheads="1"/>
          </p:cNvSpPr>
          <p:nvPr/>
        </p:nvSpPr>
        <p:spPr bwMode="auto">
          <a:xfrm>
            <a:off x="5583121" y="1814140"/>
            <a:ext cx="5643281" cy="5208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2801" b="1" dirty="0">
                <a:latin typeface="Times New Roman" charset="0"/>
                <a:ea typeface="黑体" charset="-122"/>
              </a:rPr>
              <a:t> </a:t>
            </a:r>
            <a:r>
              <a:rPr lang="en-US" altLang="zh-CN" sz="2801" dirty="0">
                <a:latin typeface="Times New Roman" charset="0"/>
                <a:ea typeface="黑体" charset="-122"/>
              </a:rPr>
              <a:t> </a:t>
            </a:r>
            <a:r>
              <a:rPr lang="zh-CN" altLang="en-US" sz="2801" dirty="0" smtClean="0">
                <a:latin typeface="Times New Roman" charset="0"/>
                <a:ea typeface="黑体" charset="-122"/>
              </a:rPr>
              <a:t>（</a:t>
            </a:r>
            <a:r>
              <a:rPr lang="en-US" altLang="zh-CN" sz="2801" dirty="0">
                <a:latin typeface="Times New Roman" charset="0"/>
                <a:ea typeface="黑体" charset="-122"/>
              </a:rPr>
              <a:t>2</a:t>
            </a:r>
            <a:r>
              <a:rPr lang="zh-CN" altLang="en-US" sz="2801" dirty="0" smtClean="0">
                <a:latin typeface="Times New Roman" charset="0"/>
                <a:ea typeface="黑体" charset="-122"/>
              </a:rPr>
              <a:t>）</a:t>
            </a:r>
            <a:r>
              <a:rPr lang="en-US" altLang="zh-CN" sz="2801" dirty="0">
                <a:latin typeface="Times New Roman" charset="0"/>
                <a:ea typeface="黑体" charset="-122"/>
              </a:rPr>
              <a:t>(2</a:t>
            </a:r>
            <a:r>
              <a:rPr lang="en-US" altLang="zh-CN" sz="2801" i="1" dirty="0">
                <a:latin typeface="Times New Roman" charset="0"/>
                <a:ea typeface="黑体" charset="-122"/>
              </a:rPr>
              <a:t>x</a:t>
            </a:r>
            <a:r>
              <a:rPr lang="en-US" altLang="zh-CN" sz="2801" baseline="30000" dirty="0">
                <a:latin typeface="Times New Roman" charset="0"/>
                <a:ea typeface="黑体" charset="-122"/>
              </a:rPr>
              <a:t>2</a:t>
            </a:r>
            <a:r>
              <a:rPr lang="zh-CN" altLang="en-US" sz="2801" dirty="0">
                <a:latin typeface="Times New Roman" charset="0"/>
                <a:ea typeface="黑体" charset="-122"/>
              </a:rPr>
              <a:t>＋</a:t>
            </a:r>
            <a:r>
              <a:rPr lang="en-US" altLang="zh-CN" sz="2801" i="1" dirty="0">
                <a:latin typeface="Times New Roman" charset="0"/>
                <a:ea typeface="黑体" charset="-122"/>
              </a:rPr>
              <a:t>x</a:t>
            </a:r>
            <a:r>
              <a:rPr lang="en-US" altLang="zh-CN" sz="2801" dirty="0">
                <a:latin typeface="Times New Roman" charset="0"/>
                <a:ea typeface="黑体" charset="-122"/>
              </a:rPr>
              <a:t>)</a:t>
            </a:r>
            <a:r>
              <a:rPr lang="zh-CN" altLang="en-US" sz="2801" dirty="0">
                <a:latin typeface="Times New Roman" charset="0"/>
                <a:ea typeface="黑体" charset="-122"/>
              </a:rPr>
              <a:t>－</a:t>
            </a:r>
            <a:r>
              <a:rPr lang="en-US" altLang="zh-CN" sz="2801" dirty="0">
                <a:latin typeface="Times New Roman" charset="0"/>
                <a:ea typeface="黑体" charset="-122"/>
              </a:rPr>
              <a:t>[4</a:t>
            </a:r>
            <a:r>
              <a:rPr lang="en-US" altLang="zh-CN" sz="2801" i="1" dirty="0">
                <a:latin typeface="Times New Roman" charset="0"/>
                <a:ea typeface="黑体" charset="-122"/>
              </a:rPr>
              <a:t>x</a:t>
            </a:r>
            <a:r>
              <a:rPr lang="en-US" altLang="zh-CN" sz="2801" baseline="30000" dirty="0">
                <a:latin typeface="Times New Roman" charset="0"/>
                <a:ea typeface="黑体" charset="-122"/>
              </a:rPr>
              <a:t>2</a:t>
            </a:r>
            <a:r>
              <a:rPr lang="zh-CN" altLang="en-US" sz="2801" dirty="0">
                <a:latin typeface="Times New Roman" charset="0"/>
                <a:ea typeface="黑体" charset="-122"/>
              </a:rPr>
              <a:t>－</a:t>
            </a:r>
            <a:r>
              <a:rPr lang="en-US" altLang="zh-CN" sz="2801" dirty="0">
                <a:latin typeface="Times New Roman" charset="0"/>
                <a:ea typeface="黑体" charset="-122"/>
              </a:rPr>
              <a:t>(3</a:t>
            </a:r>
            <a:r>
              <a:rPr lang="en-US" altLang="zh-CN" sz="2801" i="1" dirty="0">
                <a:latin typeface="Times New Roman" charset="0"/>
                <a:ea typeface="黑体" charset="-122"/>
              </a:rPr>
              <a:t>x</a:t>
            </a:r>
            <a:r>
              <a:rPr lang="en-US" altLang="zh-CN" sz="2801" baseline="30000" dirty="0">
                <a:latin typeface="Times New Roman" charset="0"/>
                <a:ea typeface="黑体" charset="-122"/>
              </a:rPr>
              <a:t>2</a:t>
            </a:r>
            <a:r>
              <a:rPr lang="zh-CN" altLang="en-US" sz="2801" dirty="0">
                <a:latin typeface="Times New Roman" charset="0"/>
                <a:ea typeface="黑体" charset="-122"/>
              </a:rPr>
              <a:t>－</a:t>
            </a:r>
            <a:r>
              <a:rPr lang="en-US" altLang="zh-CN" sz="2801" i="1" dirty="0">
                <a:latin typeface="Times New Roman" charset="0"/>
                <a:ea typeface="黑体" charset="-122"/>
              </a:rPr>
              <a:t>x</a:t>
            </a:r>
            <a:r>
              <a:rPr lang="en-US" altLang="zh-CN" sz="2801" dirty="0">
                <a:latin typeface="Times New Roman" charset="0"/>
                <a:ea typeface="黑体" charset="-122"/>
              </a:rPr>
              <a:t>)]</a:t>
            </a:r>
            <a:r>
              <a:rPr lang="zh-CN" altLang="en-US" sz="2801" dirty="0">
                <a:latin typeface="Times New Roman" charset="0"/>
                <a:ea typeface="黑体" charset="-122"/>
              </a:rPr>
              <a:t>．</a:t>
            </a:r>
            <a:r>
              <a:rPr lang="en-US" altLang="zh-CN" sz="2801" dirty="0">
                <a:solidFill>
                  <a:srgbClr val="FFFFFF"/>
                </a:solidFill>
                <a:latin typeface="Times New Roman" charset="0"/>
                <a:ea typeface="黑体" charset="-122"/>
              </a:rPr>
              <a:t>[</a:t>
            </a:r>
            <a:endParaRPr lang="en-US" altLang="zh-CN" sz="2801" dirty="0">
              <a:latin typeface="Times New Roman" charset="0"/>
              <a:ea typeface="黑体" charset="-122"/>
            </a:endParaRPr>
          </a:p>
        </p:txBody>
      </p:sp>
      <p:sp>
        <p:nvSpPr>
          <p:cNvPr id="10" name="Text Box 5"/>
          <p:cNvSpPr txBox="1">
            <a:spLocks noChangeArrowheads="1"/>
          </p:cNvSpPr>
          <p:nvPr/>
        </p:nvSpPr>
        <p:spPr bwMode="auto">
          <a:xfrm>
            <a:off x="5583121" y="2473899"/>
            <a:ext cx="7216858" cy="28502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lnSpc>
                <a:spcPct val="160000"/>
              </a:lnSpc>
              <a:buFont typeface="Arial" charset="0"/>
              <a:buNone/>
            </a:pPr>
            <a:r>
              <a:rPr lang="zh-CN" altLang="en-US" sz="2801" dirty="0">
                <a:solidFill>
                  <a:srgbClr val="FF0000"/>
                </a:solidFill>
                <a:latin typeface="Times New Roman" charset="0"/>
                <a:ea typeface="黑体" charset="-122"/>
              </a:rPr>
              <a:t>解：</a:t>
            </a:r>
            <a:r>
              <a:rPr lang="zh-CN" altLang="en-US" sz="2801" dirty="0" smtClean="0">
                <a:solidFill>
                  <a:srgbClr val="FF0000"/>
                </a:solidFill>
                <a:latin typeface="Times New Roman" charset="0"/>
                <a:ea typeface="黑体" charset="-122"/>
              </a:rPr>
              <a:t>原式 </a:t>
            </a:r>
            <a:r>
              <a:rPr lang="en-US" altLang="zh-CN" sz="2801" dirty="0">
                <a:solidFill>
                  <a:srgbClr val="FF0000"/>
                </a:solidFill>
                <a:latin typeface="Times New Roman" charset="0"/>
                <a:ea typeface="黑体" charset="-122"/>
              </a:rPr>
              <a:t>=2</a:t>
            </a:r>
            <a:r>
              <a:rPr lang="en-US" altLang="zh-CN" sz="2801" i="1" dirty="0">
                <a:solidFill>
                  <a:srgbClr val="FF0000"/>
                </a:solidFill>
                <a:latin typeface="Times New Roman" charset="0"/>
                <a:ea typeface="黑体" charset="-122"/>
              </a:rPr>
              <a:t>x</a:t>
            </a:r>
            <a:r>
              <a:rPr lang="en-US" altLang="zh-CN" sz="2801" baseline="30000" dirty="0">
                <a:solidFill>
                  <a:srgbClr val="FF0000"/>
                </a:solidFill>
                <a:latin typeface="Times New Roman" charset="0"/>
                <a:ea typeface="黑体" charset="-122"/>
              </a:rPr>
              <a:t>2</a:t>
            </a:r>
            <a:r>
              <a:rPr lang="zh-CN" altLang="en-US" sz="2801" dirty="0">
                <a:solidFill>
                  <a:srgbClr val="FF0000"/>
                </a:solidFill>
                <a:latin typeface="Times New Roman" charset="0"/>
                <a:ea typeface="黑体" charset="-122"/>
              </a:rPr>
              <a:t>＋</a:t>
            </a:r>
            <a:r>
              <a:rPr lang="en-US" altLang="zh-CN" sz="2801" i="1" dirty="0">
                <a:solidFill>
                  <a:srgbClr val="FF0000"/>
                </a:solidFill>
                <a:latin typeface="Times New Roman" charset="0"/>
                <a:ea typeface="黑体" charset="-122"/>
              </a:rPr>
              <a:t>x</a:t>
            </a:r>
            <a:r>
              <a:rPr lang="zh-CN" altLang="en-US" sz="2801" dirty="0">
                <a:solidFill>
                  <a:srgbClr val="FF0000"/>
                </a:solidFill>
                <a:latin typeface="Times New Roman" charset="0"/>
                <a:ea typeface="黑体" charset="-122"/>
              </a:rPr>
              <a:t>－</a:t>
            </a:r>
            <a:r>
              <a:rPr lang="en-US" altLang="zh-CN" sz="2801" dirty="0">
                <a:solidFill>
                  <a:srgbClr val="FF0000"/>
                </a:solidFill>
                <a:latin typeface="Times New Roman" charset="0"/>
                <a:ea typeface="黑体" charset="-122"/>
              </a:rPr>
              <a:t>(4</a:t>
            </a:r>
            <a:r>
              <a:rPr lang="en-US" altLang="zh-CN" sz="2801" i="1" dirty="0">
                <a:solidFill>
                  <a:srgbClr val="FF0000"/>
                </a:solidFill>
                <a:latin typeface="Times New Roman" charset="0"/>
                <a:ea typeface="黑体" charset="-122"/>
              </a:rPr>
              <a:t>x</a:t>
            </a:r>
            <a:r>
              <a:rPr lang="en-US" altLang="zh-CN" sz="2801" baseline="30000" dirty="0">
                <a:solidFill>
                  <a:srgbClr val="FF0000"/>
                </a:solidFill>
                <a:latin typeface="Times New Roman" charset="0"/>
                <a:ea typeface="黑体" charset="-122"/>
              </a:rPr>
              <a:t>2</a:t>
            </a:r>
            <a:r>
              <a:rPr lang="zh-CN" altLang="en-US" sz="2801" dirty="0">
                <a:solidFill>
                  <a:srgbClr val="FF0000"/>
                </a:solidFill>
                <a:latin typeface="Times New Roman" charset="0"/>
                <a:ea typeface="黑体" charset="-122"/>
              </a:rPr>
              <a:t>－</a:t>
            </a:r>
            <a:r>
              <a:rPr lang="en-US" altLang="zh-CN" sz="2801" dirty="0">
                <a:solidFill>
                  <a:srgbClr val="FF0000"/>
                </a:solidFill>
                <a:latin typeface="Times New Roman" charset="0"/>
                <a:ea typeface="黑体" charset="-122"/>
              </a:rPr>
              <a:t>3</a:t>
            </a:r>
            <a:r>
              <a:rPr lang="en-US" altLang="zh-CN" sz="2801" i="1" dirty="0">
                <a:solidFill>
                  <a:srgbClr val="FF0000"/>
                </a:solidFill>
                <a:latin typeface="Times New Roman" charset="0"/>
                <a:ea typeface="黑体" charset="-122"/>
              </a:rPr>
              <a:t>x</a:t>
            </a:r>
            <a:r>
              <a:rPr lang="en-US" altLang="zh-CN" sz="2801" baseline="30000" dirty="0">
                <a:solidFill>
                  <a:srgbClr val="FF0000"/>
                </a:solidFill>
                <a:latin typeface="Times New Roman" charset="0"/>
                <a:ea typeface="黑体" charset="-122"/>
              </a:rPr>
              <a:t>2</a:t>
            </a:r>
            <a:r>
              <a:rPr lang="zh-CN" altLang="en-US" sz="2801" dirty="0">
                <a:solidFill>
                  <a:srgbClr val="FF0000"/>
                </a:solidFill>
                <a:latin typeface="Times New Roman" charset="0"/>
                <a:ea typeface="黑体" charset="-122"/>
                <a:sym typeface="宋体" charset="-122"/>
              </a:rPr>
              <a:t>＋</a:t>
            </a:r>
            <a:r>
              <a:rPr lang="en-US" altLang="zh-CN" sz="2801" i="1" dirty="0">
                <a:solidFill>
                  <a:srgbClr val="FF0000"/>
                </a:solidFill>
                <a:latin typeface="Times New Roman" charset="0"/>
                <a:ea typeface="黑体" charset="-122"/>
              </a:rPr>
              <a:t>x</a:t>
            </a:r>
            <a:r>
              <a:rPr lang="en-US" altLang="zh-CN" sz="2801" dirty="0">
                <a:solidFill>
                  <a:srgbClr val="FF0000"/>
                </a:solidFill>
                <a:latin typeface="Times New Roman" charset="0"/>
                <a:ea typeface="黑体" charset="-122"/>
              </a:rPr>
              <a:t>)</a:t>
            </a:r>
            <a:endParaRPr lang="en-US" altLang="zh-CN" sz="2801" i="1" dirty="0">
              <a:solidFill>
                <a:srgbClr val="FF0000"/>
              </a:solidFill>
              <a:latin typeface="Times New Roman" charset="0"/>
              <a:ea typeface="黑体" charset="-122"/>
            </a:endParaRPr>
          </a:p>
          <a:p>
            <a:pPr>
              <a:lnSpc>
                <a:spcPct val="160000"/>
              </a:lnSpc>
              <a:buFont typeface="Arial" charset="0"/>
              <a:buNone/>
            </a:pPr>
            <a:r>
              <a:rPr lang="en-US" altLang="zh-CN" sz="2801" dirty="0">
                <a:solidFill>
                  <a:srgbClr val="FF0000"/>
                </a:solidFill>
                <a:latin typeface="Times New Roman" charset="0"/>
                <a:ea typeface="黑体" charset="-122"/>
                <a:sym typeface="Arial" charset="0"/>
              </a:rPr>
              <a:t>         </a:t>
            </a:r>
            <a:r>
              <a:rPr lang="zh-CN" altLang="en-US" sz="2801" dirty="0" smtClean="0">
                <a:solidFill>
                  <a:srgbClr val="FF0000"/>
                </a:solidFill>
                <a:latin typeface="Times New Roman" charset="0"/>
                <a:ea typeface="黑体" charset="-122"/>
                <a:sym typeface="Arial" charset="0"/>
              </a:rPr>
              <a:t>        </a:t>
            </a:r>
            <a:r>
              <a:rPr lang="en-US" altLang="zh-CN" sz="2801" dirty="0" smtClean="0">
                <a:solidFill>
                  <a:srgbClr val="FF0000"/>
                </a:solidFill>
                <a:latin typeface="Times New Roman" charset="0"/>
                <a:ea typeface="黑体" charset="-122"/>
                <a:sym typeface="Arial" charset="0"/>
              </a:rPr>
              <a:t>=</a:t>
            </a:r>
            <a:r>
              <a:rPr lang="en-US" altLang="zh-CN" sz="2801" dirty="0">
                <a:solidFill>
                  <a:srgbClr val="FF0000"/>
                </a:solidFill>
                <a:latin typeface="Times New Roman" charset="0"/>
                <a:ea typeface="黑体" charset="-122"/>
                <a:sym typeface="宋体" charset="-122"/>
              </a:rPr>
              <a:t>2</a:t>
            </a:r>
            <a:r>
              <a:rPr lang="en-US" altLang="zh-CN" sz="2801" i="1" dirty="0">
                <a:solidFill>
                  <a:srgbClr val="FF0000"/>
                </a:solidFill>
                <a:latin typeface="Times New Roman" charset="0"/>
                <a:ea typeface="黑体" charset="-122"/>
                <a:sym typeface="宋体" charset="-122"/>
              </a:rPr>
              <a:t>x</a:t>
            </a:r>
            <a:r>
              <a:rPr lang="en-US" altLang="zh-CN" sz="2801" baseline="30000" dirty="0">
                <a:solidFill>
                  <a:srgbClr val="FF0000"/>
                </a:solidFill>
                <a:latin typeface="Times New Roman" charset="0"/>
                <a:ea typeface="黑体" charset="-122"/>
                <a:sym typeface="宋体" charset="-122"/>
              </a:rPr>
              <a:t>2</a:t>
            </a:r>
            <a:r>
              <a:rPr lang="zh-CN" altLang="en-US" sz="2801" dirty="0">
                <a:solidFill>
                  <a:srgbClr val="FF0000"/>
                </a:solidFill>
                <a:latin typeface="Times New Roman" charset="0"/>
                <a:ea typeface="黑体" charset="-122"/>
                <a:sym typeface="宋体" charset="-122"/>
              </a:rPr>
              <a:t>＋</a:t>
            </a:r>
            <a:r>
              <a:rPr lang="en-US" altLang="zh-CN" sz="2801" i="1" dirty="0">
                <a:solidFill>
                  <a:srgbClr val="FF0000"/>
                </a:solidFill>
                <a:latin typeface="Times New Roman" charset="0"/>
                <a:ea typeface="黑体" charset="-122"/>
                <a:sym typeface="宋体" charset="-122"/>
              </a:rPr>
              <a:t>x</a:t>
            </a:r>
            <a:r>
              <a:rPr lang="zh-CN" altLang="en-US" sz="2801" dirty="0">
                <a:solidFill>
                  <a:srgbClr val="FF0000"/>
                </a:solidFill>
                <a:latin typeface="Times New Roman" charset="0"/>
                <a:ea typeface="黑体" charset="-122"/>
                <a:sym typeface="宋体" charset="-122"/>
              </a:rPr>
              <a:t>－</a:t>
            </a:r>
            <a:r>
              <a:rPr lang="en-US" altLang="zh-CN" sz="2801" dirty="0">
                <a:solidFill>
                  <a:srgbClr val="FF0000"/>
                </a:solidFill>
                <a:latin typeface="Times New Roman" charset="0"/>
                <a:ea typeface="黑体" charset="-122"/>
                <a:sym typeface="宋体" charset="-122"/>
              </a:rPr>
              <a:t>(</a:t>
            </a:r>
            <a:r>
              <a:rPr lang="en-US" altLang="zh-CN" sz="2801" i="1" dirty="0">
                <a:solidFill>
                  <a:srgbClr val="FF0000"/>
                </a:solidFill>
                <a:latin typeface="Times New Roman" charset="0"/>
                <a:ea typeface="黑体" charset="-122"/>
                <a:sym typeface="宋体" charset="-122"/>
              </a:rPr>
              <a:t>x</a:t>
            </a:r>
            <a:r>
              <a:rPr lang="en-US" altLang="zh-CN" sz="2801" baseline="30000" dirty="0">
                <a:solidFill>
                  <a:srgbClr val="FF0000"/>
                </a:solidFill>
                <a:latin typeface="Times New Roman" charset="0"/>
                <a:ea typeface="黑体" charset="-122"/>
                <a:sym typeface="宋体" charset="-122"/>
              </a:rPr>
              <a:t>2</a:t>
            </a:r>
            <a:r>
              <a:rPr lang="zh-CN" altLang="en-US" sz="2801" dirty="0">
                <a:solidFill>
                  <a:srgbClr val="FF0000"/>
                </a:solidFill>
                <a:latin typeface="Times New Roman" charset="0"/>
                <a:ea typeface="黑体" charset="-122"/>
                <a:sym typeface="宋体" charset="-122"/>
              </a:rPr>
              <a:t>＋</a:t>
            </a:r>
            <a:r>
              <a:rPr lang="en-US" altLang="zh-CN" sz="2801" i="1" dirty="0">
                <a:solidFill>
                  <a:srgbClr val="FF0000"/>
                </a:solidFill>
                <a:latin typeface="Times New Roman" charset="0"/>
                <a:ea typeface="黑体" charset="-122"/>
                <a:sym typeface="宋体" charset="-122"/>
              </a:rPr>
              <a:t>x</a:t>
            </a:r>
            <a:r>
              <a:rPr lang="en-US" altLang="zh-CN" sz="2801" dirty="0">
                <a:solidFill>
                  <a:srgbClr val="FF0000"/>
                </a:solidFill>
                <a:latin typeface="Times New Roman" charset="0"/>
                <a:ea typeface="黑体" charset="-122"/>
                <a:sym typeface="宋体" charset="-122"/>
              </a:rPr>
              <a:t>)</a:t>
            </a:r>
          </a:p>
          <a:p>
            <a:pPr>
              <a:lnSpc>
                <a:spcPct val="160000"/>
              </a:lnSpc>
              <a:buFont typeface="Arial" charset="0"/>
              <a:buNone/>
            </a:pPr>
            <a:r>
              <a:rPr lang="en-US" altLang="zh-CN" sz="2801" dirty="0">
                <a:solidFill>
                  <a:srgbClr val="FF0000"/>
                </a:solidFill>
                <a:latin typeface="Times New Roman" charset="0"/>
                <a:ea typeface="黑体" charset="-122"/>
                <a:sym typeface="Arial" charset="0"/>
              </a:rPr>
              <a:t>        </a:t>
            </a:r>
            <a:r>
              <a:rPr lang="zh-CN" altLang="en-US" sz="2801" dirty="0" smtClean="0">
                <a:solidFill>
                  <a:srgbClr val="FF0000"/>
                </a:solidFill>
                <a:latin typeface="Times New Roman" charset="0"/>
                <a:ea typeface="黑体" charset="-122"/>
                <a:sym typeface="Arial" charset="0"/>
              </a:rPr>
              <a:t>        </a:t>
            </a:r>
            <a:r>
              <a:rPr lang="en-US" altLang="zh-CN" sz="2801" dirty="0" smtClean="0">
                <a:solidFill>
                  <a:srgbClr val="FF0000"/>
                </a:solidFill>
                <a:latin typeface="Times New Roman" charset="0"/>
                <a:ea typeface="黑体" charset="-122"/>
                <a:sym typeface="Arial" charset="0"/>
              </a:rPr>
              <a:t> </a:t>
            </a:r>
            <a:r>
              <a:rPr lang="en-US" altLang="zh-CN" sz="2801" dirty="0">
                <a:solidFill>
                  <a:srgbClr val="FF0000"/>
                </a:solidFill>
                <a:latin typeface="Times New Roman" charset="0"/>
                <a:ea typeface="黑体" charset="-122"/>
                <a:sym typeface="Arial" charset="0"/>
              </a:rPr>
              <a:t>=</a:t>
            </a:r>
            <a:r>
              <a:rPr lang="en-US" altLang="zh-CN" sz="2801" dirty="0">
                <a:solidFill>
                  <a:srgbClr val="FF0000"/>
                </a:solidFill>
                <a:latin typeface="Times New Roman" charset="0"/>
                <a:ea typeface="黑体" charset="-122"/>
                <a:sym typeface="宋体" charset="-122"/>
              </a:rPr>
              <a:t>2</a:t>
            </a:r>
            <a:r>
              <a:rPr lang="en-US" altLang="zh-CN" sz="2801" i="1" dirty="0">
                <a:solidFill>
                  <a:srgbClr val="FF0000"/>
                </a:solidFill>
                <a:latin typeface="Times New Roman" charset="0"/>
                <a:ea typeface="黑体" charset="-122"/>
                <a:sym typeface="宋体" charset="-122"/>
              </a:rPr>
              <a:t>x</a:t>
            </a:r>
            <a:r>
              <a:rPr lang="en-US" altLang="zh-CN" sz="2801" baseline="30000" dirty="0">
                <a:solidFill>
                  <a:srgbClr val="FF0000"/>
                </a:solidFill>
                <a:latin typeface="Times New Roman" charset="0"/>
                <a:ea typeface="黑体" charset="-122"/>
                <a:sym typeface="宋体" charset="-122"/>
              </a:rPr>
              <a:t>2</a:t>
            </a:r>
            <a:r>
              <a:rPr lang="zh-CN" altLang="en-US" sz="2801" dirty="0">
                <a:solidFill>
                  <a:srgbClr val="FF0000"/>
                </a:solidFill>
                <a:latin typeface="Times New Roman" charset="0"/>
                <a:ea typeface="黑体" charset="-122"/>
                <a:sym typeface="宋体" charset="-122"/>
              </a:rPr>
              <a:t>＋</a:t>
            </a:r>
            <a:r>
              <a:rPr lang="en-US" altLang="zh-CN" sz="2801" i="1" dirty="0">
                <a:solidFill>
                  <a:srgbClr val="FF0000"/>
                </a:solidFill>
                <a:latin typeface="Times New Roman" charset="0"/>
                <a:ea typeface="黑体" charset="-122"/>
                <a:sym typeface="宋体" charset="-122"/>
              </a:rPr>
              <a:t>x</a:t>
            </a:r>
            <a:r>
              <a:rPr lang="zh-CN" altLang="en-US" sz="2801" dirty="0">
                <a:solidFill>
                  <a:srgbClr val="FF0000"/>
                </a:solidFill>
                <a:latin typeface="Times New Roman" charset="0"/>
                <a:ea typeface="黑体" charset="-122"/>
                <a:sym typeface="宋体" charset="-122"/>
              </a:rPr>
              <a:t>－</a:t>
            </a:r>
            <a:r>
              <a:rPr lang="en-US" altLang="zh-CN" sz="2801" i="1" dirty="0">
                <a:solidFill>
                  <a:srgbClr val="FF0000"/>
                </a:solidFill>
                <a:latin typeface="Times New Roman" charset="0"/>
                <a:ea typeface="黑体" charset="-122"/>
                <a:sym typeface="宋体" charset="-122"/>
              </a:rPr>
              <a:t>x</a:t>
            </a:r>
            <a:r>
              <a:rPr lang="en-US" altLang="zh-CN" sz="2801" baseline="30000" dirty="0">
                <a:solidFill>
                  <a:srgbClr val="FF0000"/>
                </a:solidFill>
                <a:latin typeface="Times New Roman" charset="0"/>
                <a:ea typeface="黑体" charset="-122"/>
                <a:sym typeface="宋体" charset="-122"/>
              </a:rPr>
              <a:t>2</a:t>
            </a:r>
            <a:r>
              <a:rPr lang="zh-CN" altLang="en-US" sz="2801" dirty="0">
                <a:solidFill>
                  <a:srgbClr val="FF0000"/>
                </a:solidFill>
                <a:latin typeface="Times New Roman" charset="0"/>
                <a:ea typeface="黑体" charset="-122"/>
                <a:sym typeface="宋体" charset="-122"/>
              </a:rPr>
              <a:t>－</a:t>
            </a:r>
            <a:r>
              <a:rPr lang="en-US" altLang="zh-CN" sz="2801" i="1" dirty="0">
                <a:solidFill>
                  <a:srgbClr val="FF0000"/>
                </a:solidFill>
                <a:latin typeface="Times New Roman" charset="0"/>
                <a:ea typeface="黑体" charset="-122"/>
                <a:sym typeface="宋体" charset="-122"/>
              </a:rPr>
              <a:t>x</a:t>
            </a:r>
          </a:p>
          <a:p>
            <a:pPr>
              <a:lnSpc>
                <a:spcPct val="160000"/>
              </a:lnSpc>
              <a:buFont typeface="Arial" charset="0"/>
              <a:buNone/>
            </a:pPr>
            <a:r>
              <a:rPr lang="en-US" altLang="zh-CN" sz="2801" dirty="0">
                <a:solidFill>
                  <a:srgbClr val="FF0000"/>
                </a:solidFill>
                <a:latin typeface="Times New Roman" charset="0"/>
                <a:ea typeface="黑体" charset="-122"/>
                <a:sym typeface="Arial" charset="0"/>
              </a:rPr>
              <a:t>        </a:t>
            </a:r>
            <a:r>
              <a:rPr lang="zh-CN" altLang="en-US" sz="2801" dirty="0" smtClean="0">
                <a:solidFill>
                  <a:srgbClr val="FF0000"/>
                </a:solidFill>
                <a:latin typeface="Times New Roman" charset="0"/>
                <a:ea typeface="黑体" charset="-122"/>
                <a:sym typeface="Arial" charset="0"/>
              </a:rPr>
              <a:t>        </a:t>
            </a:r>
            <a:r>
              <a:rPr lang="en-US" altLang="zh-CN" sz="2801" dirty="0" smtClean="0">
                <a:solidFill>
                  <a:srgbClr val="FF0000"/>
                </a:solidFill>
                <a:latin typeface="Times New Roman" charset="0"/>
                <a:ea typeface="黑体" charset="-122"/>
                <a:sym typeface="Arial" charset="0"/>
              </a:rPr>
              <a:t> =</a:t>
            </a:r>
            <a:r>
              <a:rPr lang="en-US" altLang="zh-CN" sz="2801" i="1" dirty="0" smtClean="0">
                <a:solidFill>
                  <a:srgbClr val="FF0000"/>
                </a:solidFill>
                <a:latin typeface="Times New Roman" charset="0"/>
                <a:ea typeface="黑体" charset="-122"/>
                <a:sym typeface="宋体" charset="-122"/>
              </a:rPr>
              <a:t>x</a:t>
            </a:r>
            <a:r>
              <a:rPr lang="en-US" altLang="zh-CN" sz="2801" baseline="30000" dirty="0" smtClean="0">
                <a:solidFill>
                  <a:srgbClr val="FF0000"/>
                </a:solidFill>
                <a:latin typeface="Times New Roman" charset="0"/>
                <a:ea typeface="黑体" charset="-122"/>
                <a:sym typeface="宋体" charset="-122"/>
              </a:rPr>
              <a:t>2</a:t>
            </a:r>
            <a:r>
              <a:rPr lang="zh-CN" altLang="en-US" sz="2801" dirty="0">
                <a:solidFill>
                  <a:srgbClr val="FF0000"/>
                </a:solidFill>
                <a:latin typeface="Times New Roman" charset="0"/>
                <a:ea typeface="黑体" charset="-122"/>
              </a:rPr>
              <a:t>．</a:t>
            </a:r>
            <a:endParaRPr lang="zh-CN" altLang="en-US" sz="2801" baseline="30000" dirty="0">
              <a:solidFill>
                <a:srgbClr val="FF0000"/>
              </a:solidFill>
              <a:latin typeface="Times New Roman" charset="0"/>
              <a:ea typeface="黑体" charset="-122"/>
            </a:endParaRPr>
          </a:p>
        </p:txBody>
      </p:sp>
      <p:sp>
        <p:nvSpPr>
          <p:cNvPr id="11" name="文本框 10"/>
          <p:cNvSpPr txBox="1">
            <a:spLocks noChangeArrowheads="1"/>
          </p:cNvSpPr>
          <p:nvPr/>
        </p:nvSpPr>
        <p:spPr bwMode="auto">
          <a:xfrm>
            <a:off x="311733" y="4026178"/>
            <a:ext cx="6359538" cy="23821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rgbClr val="FF0000"/>
                </a:solidFill>
                <a:prstDash val="dash"/>
                <a:round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indent="2667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lnSpc>
                <a:spcPct val="120000"/>
              </a:lnSpc>
              <a:buFont typeface="Arial" charset="0"/>
              <a:buNone/>
            </a:pPr>
            <a:r>
              <a:rPr lang="zh-CN" altLang="en-US" sz="2400" dirty="0">
                <a:solidFill>
                  <a:srgbClr val="149494"/>
                </a:solidFill>
                <a:latin typeface="Times New Roman" charset="0"/>
                <a:ea typeface="黑体" charset="-122"/>
              </a:rPr>
              <a:t>要点归纳：</a:t>
            </a:r>
            <a:r>
              <a:rPr lang="en-US" altLang="zh-CN" sz="2000" dirty="0">
                <a:solidFill>
                  <a:srgbClr val="000000"/>
                </a:solidFill>
                <a:latin typeface="Times New Roman" charset="0"/>
                <a:ea typeface="黑体" charset="-122"/>
              </a:rPr>
              <a:t>1.</a:t>
            </a:r>
            <a:r>
              <a:rPr lang="zh-CN" altLang="en-US" sz="2000" dirty="0">
                <a:latin typeface="Times New Roman" charset="0"/>
                <a:ea typeface="黑体" charset="-122"/>
              </a:rPr>
              <a:t>当括号前面有数字因数时，可应用乘法分配律将这个数字因数乘以括号内的每一项，切勿漏乘．</a:t>
            </a:r>
          </a:p>
          <a:p>
            <a:pPr>
              <a:lnSpc>
                <a:spcPct val="120000"/>
              </a:lnSpc>
              <a:buFont typeface="Arial" charset="0"/>
              <a:buNone/>
            </a:pPr>
            <a:r>
              <a:rPr lang="en-US" altLang="zh-CN" sz="2000" dirty="0">
                <a:latin typeface="Times New Roman" charset="0"/>
                <a:ea typeface="黑体" charset="-122"/>
              </a:rPr>
              <a:t>2.</a:t>
            </a:r>
            <a:r>
              <a:rPr lang="zh-CN" altLang="en-US" sz="2000" dirty="0">
                <a:latin typeface="Times New Roman" charset="0"/>
                <a:ea typeface="黑体" charset="-122"/>
              </a:rPr>
              <a:t>当含有多重括号时，可以由内向外逐层去括号，也可以由外向内逐层去括号．每去掉一层括号，若有同类项可随时</a:t>
            </a:r>
            <a:r>
              <a:rPr lang="zh-CN" altLang="en-US" sz="2000" dirty="0" smtClean="0">
                <a:latin typeface="Times New Roman" charset="0"/>
                <a:ea typeface="黑体" charset="-122"/>
              </a:rPr>
              <a:t>合并．</a:t>
            </a:r>
            <a:endParaRPr lang="zh-CN" altLang="en-US" sz="2000" dirty="0">
              <a:latin typeface="Times New Roman" charset="0"/>
              <a:ea typeface="黑体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9875840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1044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1044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9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9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9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8" grpId="0"/>
      <p:bldP spid="4101" grpId="2"/>
      <p:bldP spid="2" grpId="0"/>
      <p:bldP spid="104455" grpId="0"/>
      <p:bldP spid="9" grpId="1"/>
      <p:bldP spid="10" grpId="0"/>
      <p:bldP spid="11" grpId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8" name="圆角矩形 31"/>
          <p:cNvSpPr>
            <a:spLocks noChangeArrowheads="1"/>
          </p:cNvSpPr>
          <p:nvPr/>
        </p:nvSpPr>
        <p:spPr bwMode="auto">
          <a:xfrm>
            <a:off x="1331788" y="196103"/>
            <a:ext cx="2016224" cy="428724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D9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99FF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pPr algn="ctr">
              <a:buFont typeface="Arial" charset="0"/>
              <a:buNone/>
            </a:pPr>
            <a:r>
              <a:rPr lang="zh-CN" altLang="en-US" sz="2800" b="1" dirty="0">
                <a:latin typeface="微软雅黑" charset="-122"/>
                <a:ea typeface="微软雅黑" charset="-122"/>
                <a:sym typeface="宋体" charset="-122"/>
              </a:rPr>
              <a:t>针对训练</a:t>
            </a:r>
            <a:endParaRPr lang="zh-CN" altLang="en-US" sz="2800" b="1" dirty="0">
              <a:latin typeface="微软雅黑" charset="-122"/>
              <a:ea typeface="微软雅黑" charset="-122"/>
            </a:endParaRPr>
          </a:p>
        </p:txBody>
      </p:sp>
      <p:sp>
        <p:nvSpPr>
          <p:cNvPr id="106499" name="文本框 106"/>
          <p:cNvSpPr txBox="1">
            <a:spLocks noChangeArrowheads="1"/>
          </p:cNvSpPr>
          <p:nvPr/>
        </p:nvSpPr>
        <p:spPr bwMode="auto">
          <a:xfrm>
            <a:off x="2339900" y="849510"/>
            <a:ext cx="7340711" cy="17733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lnSpc>
                <a:spcPct val="130000"/>
              </a:lnSpc>
              <a:buFont typeface="Arial" charset="0"/>
              <a:buNone/>
            </a:pPr>
            <a:r>
              <a:rPr lang="zh-CN" altLang="en-US" sz="2801" b="1" dirty="0" smtClean="0">
                <a:solidFill>
                  <a:srgbClr val="0099A9"/>
                </a:solidFill>
                <a:latin typeface="Microsoft YaHei" charset="-122"/>
                <a:ea typeface="Microsoft YaHei" charset="-122"/>
                <a:cs typeface="Microsoft YaHei" charset="-122"/>
              </a:rPr>
              <a:t>化简</a:t>
            </a:r>
            <a:r>
              <a:rPr lang="zh-CN" altLang="en-US" sz="2801" b="1" dirty="0">
                <a:solidFill>
                  <a:srgbClr val="0099A9"/>
                </a:solidFill>
                <a:latin typeface="Microsoft YaHei" charset="-122"/>
                <a:ea typeface="Microsoft YaHei" charset="-122"/>
                <a:cs typeface="Microsoft YaHei" charset="-122"/>
              </a:rPr>
              <a:t>：</a:t>
            </a:r>
          </a:p>
          <a:p>
            <a:pPr>
              <a:lnSpc>
                <a:spcPct val="130000"/>
              </a:lnSpc>
              <a:buFont typeface="Arial" charset="0"/>
              <a:buNone/>
            </a:pPr>
            <a:r>
              <a:rPr lang="zh-CN" altLang="en-US" sz="2801" dirty="0">
                <a:latin typeface="Times New Roman" charset="0"/>
                <a:ea typeface="黑体" charset="-122"/>
              </a:rPr>
              <a:t>（</a:t>
            </a:r>
            <a:r>
              <a:rPr lang="en-US" altLang="zh-CN" sz="2801" dirty="0">
                <a:latin typeface="Times New Roman" charset="0"/>
                <a:ea typeface="黑体" charset="-122"/>
              </a:rPr>
              <a:t>1</a:t>
            </a:r>
            <a:r>
              <a:rPr lang="zh-CN" altLang="en-US" sz="2801" dirty="0">
                <a:latin typeface="Times New Roman" charset="0"/>
                <a:ea typeface="黑体" charset="-122"/>
              </a:rPr>
              <a:t>）</a:t>
            </a:r>
            <a:r>
              <a:rPr lang="en-US" altLang="zh-CN" sz="2801" dirty="0">
                <a:latin typeface="Times New Roman" charset="0"/>
                <a:ea typeface="黑体" charset="-122"/>
              </a:rPr>
              <a:t>3(</a:t>
            </a:r>
            <a:r>
              <a:rPr lang="en-US" altLang="zh-CN" sz="2801" i="1" dirty="0">
                <a:latin typeface="Times New Roman" charset="0"/>
                <a:ea typeface="黑体" charset="-122"/>
              </a:rPr>
              <a:t>a</a:t>
            </a:r>
            <a:r>
              <a:rPr lang="en-US" altLang="zh-CN" sz="2801" baseline="30000" dirty="0">
                <a:latin typeface="Times New Roman" charset="0"/>
                <a:ea typeface="黑体" charset="-122"/>
              </a:rPr>
              <a:t>2</a:t>
            </a:r>
            <a:r>
              <a:rPr lang="zh-CN" altLang="en-US" sz="2801" dirty="0">
                <a:latin typeface="Times New Roman" charset="0"/>
                <a:ea typeface="黑体" charset="-122"/>
              </a:rPr>
              <a:t>－</a:t>
            </a:r>
            <a:r>
              <a:rPr lang="en-US" altLang="zh-CN" sz="2801" dirty="0">
                <a:latin typeface="Times New Roman" charset="0"/>
                <a:ea typeface="黑体" charset="-122"/>
              </a:rPr>
              <a:t>4</a:t>
            </a:r>
            <a:r>
              <a:rPr lang="en-US" altLang="zh-CN" sz="2801" i="1" dirty="0">
                <a:latin typeface="Times New Roman" charset="0"/>
                <a:ea typeface="黑体" charset="-122"/>
              </a:rPr>
              <a:t>a</a:t>
            </a:r>
            <a:r>
              <a:rPr lang="zh-CN" altLang="en-US" sz="2801" dirty="0">
                <a:latin typeface="Times New Roman" charset="0"/>
                <a:ea typeface="黑体" charset="-122"/>
              </a:rPr>
              <a:t>＋</a:t>
            </a:r>
            <a:r>
              <a:rPr lang="en-US" altLang="zh-CN" sz="2801" dirty="0">
                <a:latin typeface="Times New Roman" charset="0"/>
                <a:ea typeface="黑体" charset="-122"/>
              </a:rPr>
              <a:t>3)</a:t>
            </a:r>
            <a:r>
              <a:rPr lang="zh-CN" altLang="en-US" sz="2801" dirty="0">
                <a:latin typeface="Times New Roman" charset="0"/>
                <a:ea typeface="黑体" charset="-122"/>
              </a:rPr>
              <a:t>－</a:t>
            </a:r>
            <a:r>
              <a:rPr lang="en-US" altLang="zh-CN" sz="2801" dirty="0">
                <a:latin typeface="Times New Roman" charset="0"/>
                <a:ea typeface="黑体" charset="-122"/>
              </a:rPr>
              <a:t>5(5</a:t>
            </a:r>
            <a:r>
              <a:rPr lang="en-US" altLang="zh-CN" sz="2801" i="1" dirty="0">
                <a:latin typeface="Times New Roman" charset="0"/>
                <a:ea typeface="黑体" charset="-122"/>
              </a:rPr>
              <a:t>a</a:t>
            </a:r>
            <a:r>
              <a:rPr lang="en-US" altLang="zh-CN" sz="2801" baseline="30000" dirty="0">
                <a:latin typeface="Times New Roman" charset="0"/>
                <a:ea typeface="黑体" charset="-122"/>
              </a:rPr>
              <a:t>2</a:t>
            </a:r>
            <a:r>
              <a:rPr lang="zh-CN" altLang="en-US" sz="2801" dirty="0">
                <a:latin typeface="Times New Roman" charset="0"/>
                <a:ea typeface="黑体" charset="-122"/>
              </a:rPr>
              <a:t>－</a:t>
            </a:r>
            <a:r>
              <a:rPr lang="en-US" altLang="zh-CN" sz="2801" i="1" dirty="0">
                <a:latin typeface="Times New Roman" charset="0"/>
                <a:ea typeface="黑体" charset="-122"/>
              </a:rPr>
              <a:t>a</a:t>
            </a:r>
            <a:r>
              <a:rPr lang="zh-CN" altLang="en-US" sz="2801" dirty="0">
                <a:latin typeface="Times New Roman" charset="0"/>
                <a:ea typeface="黑体" charset="-122"/>
              </a:rPr>
              <a:t>＋</a:t>
            </a:r>
            <a:r>
              <a:rPr lang="en-US" altLang="zh-CN" sz="2801" dirty="0">
                <a:latin typeface="Times New Roman" charset="0"/>
                <a:ea typeface="黑体" charset="-122"/>
              </a:rPr>
              <a:t>2)</a:t>
            </a:r>
            <a:r>
              <a:rPr lang="zh-CN" altLang="en-US" sz="2801" dirty="0">
                <a:latin typeface="Times New Roman" charset="0"/>
                <a:ea typeface="黑体" charset="-122"/>
              </a:rPr>
              <a:t>；</a:t>
            </a:r>
          </a:p>
          <a:p>
            <a:pPr>
              <a:lnSpc>
                <a:spcPct val="130000"/>
              </a:lnSpc>
              <a:buFont typeface="Arial" charset="0"/>
              <a:buNone/>
            </a:pPr>
            <a:r>
              <a:rPr lang="zh-CN" altLang="en-US" sz="2801" dirty="0">
                <a:latin typeface="Times New Roman" charset="0"/>
                <a:ea typeface="黑体" charset="-122"/>
              </a:rPr>
              <a:t>（</a:t>
            </a:r>
            <a:r>
              <a:rPr lang="en-US" altLang="zh-CN" sz="2801" dirty="0">
                <a:latin typeface="Times New Roman" charset="0"/>
                <a:ea typeface="黑体" charset="-122"/>
              </a:rPr>
              <a:t>2</a:t>
            </a:r>
            <a:r>
              <a:rPr lang="zh-CN" altLang="en-US" sz="2801" dirty="0">
                <a:latin typeface="Times New Roman" charset="0"/>
                <a:ea typeface="黑体" charset="-122"/>
              </a:rPr>
              <a:t>）</a:t>
            </a:r>
            <a:r>
              <a:rPr lang="en-US" altLang="zh-CN" sz="2801" dirty="0">
                <a:latin typeface="Times New Roman" charset="0"/>
                <a:ea typeface="黑体" charset="-122"/>
              </a:rPr>
              <a:t>3(</a:t>
            </a:r>
            <a:r>
              <a:rPr lang="en-US" altLang="zh-CN" sz="2801" i="1" dirty="0">
                <a:latin typeface="Times New Roman" charset="0"/>
                <a:ea typeface="黑体" charset="-122"/>
              </a:rPr>
              <a:t>x</a:t>
            </a:r>
            <a:r>
              <a:rPr lang="en-US" altLang="zh-CN" sz="2801" baseline="30000" dirty="0">
                <a:latin typeface="Times New Roman" charset="0"/>
                <a:ea typeface="黑体" charset="-122"/>
              </a:rPr>
              <a:t>2</a:t>
            </a:r>
            <a:r>
              <a:rPr lang="zh-CN" altLang="en-US" sz="2801" dirty="0">
                <a:latin typeface="Times New Roman" charset="0"/>
                <a:ea typeface="黑体" charset="-122"/>
              </a:rPr>
              <a:t>－</a:t>
            </a:r>
            <a:r>
              <a:rPr lang="en-US" altLang="zh-CN" sz="2801" dirty="0">
                <a:latin typeface="Times New Roman" charset="0"/>
                <a:ea typeface="黑体" charset="-122"/>
              </a:rPr>
              <a:t>5</a:t>
            </a:r>
            <a:r>
              <a:rPr lang="en-US" altLang="zh-CN" sz="2801" i="1" dirty="0">
                <a:latin typeface="Times New Roman" charset="0"/>
                <a:ea typeface="黑体" charset="-122"/>
              </a:rPr>
              <a:t>xy</a:t>
            </a:r>
            <a:r>
              <a:rPr lang="en-US" altLang="zh-CN" sz="2801" dirty="0">
                <a:latin typeface="Times New Roman" charset="0"/>
                <a:ea typeface="黑体" charset="-122"/>
              </a:rPr>
              <a:t>)</a:t>
            </a:r>
            <a:r>
              <a:rPr lang="zh-CN" altLang="en-US" sz="2801" dirty="0">
                <a:latin typeface="Times New Roman" charset="0"/>
                <a:ea typeface="黑体" charset="-122"/>
              </a:rPr>
              <a:t>－</a:t>
            </a:r>
            <a:r>
              <a:rPr lang="en-US" altLang="zh-CN" sz="2801" dirty="0">
                <a:latin typeface="Times New Roman" charset="0"/>
                <a:ea typeface="黑体" charset="-122"/>
              </a:rPr>
              <a:t>4(</a:t>
            </a:r>
            <a:r>
              <a:rPr lang="en-US" altLang="zh-CN" sz="2801" i="1" dirty="0">
                <a:latin typeface="Times New Roman" charset="0"/>
                <a:ea typeface="黑体" charset="-122"/>
              </a:rPr>
              <a:t>x</a:t>
            </a:r>
            <a:r>
              <a:rPr lang="en-US" altLang="zh-CN" sz="2801" baseline="30000" dirty="0">
                <a:latin typeface="Times New Roman" charset="0"/>
                <a:ea typeface="黑体" charset="-122"/>
              </a:rPr>
              <a:t>2</a:t>
            </a:r>
            <a:r>
              <a:rPr lang="zh-CN" altLang="en-US" sz="2801" dirty="0">
                <a:latin typeface="Times New Roman" charset="0"/>
                <a:ea typeface="黑体" charset="-122"/>
              </a:rPr>
              <a:t>＋</a:t>
            </a:r>
            <a:r>
              <a:rPr lang="en-US" altLang="zh-CN" sz="2801" dirty="0">
                <a:latin typeface="Times New Roman" charset="0"/>
                <a:ea typeface="黑体" charset="-122"/>
              </a:rPr>
              <a:t>2</a:t>
            </a:r>
            <a:r>
              <a:rPr lang="en-US" altLang="zh-CN" sz="2801" i="1" dirty="0">
                <a:latin typeface="Times New Roman" charset="0"/>
                <a:ea typeface="黑体" charset="-122"/>
              </a:rPr>
              <a:t>xy</a:t>
            </a:r>
            <a:r>
              <a:rPr lang="zh-CN" altLang="en-US" sz="2801" dirty="0">
                <a:latin typeface="Times New Roman" charset="0"/>
                <a:ea typeface="黑体" charset="-122"/>
              </a:rPr>
              <a:t>－</a:t>
            </a:r>
            <a:r>
              <a:rPr lang="en-US" altLang="zh-CN" sz="2801" i="1" dirty="0">
                <a:latin typeface="Times New Roman" charset="0"/>
                <a:ea typeface="黑体" charset="-122"/>
              </a:rPr>
              <a:t>y</a:t>
            </a:r>
            <a:r>
              <a:rPr lang="en-US" altLang="zh-CN" sz="2801" baseline="30000" dirty="0">
                <a:latin typeface="Times New Roman" charset="0"/>
                <a:ea typeface="黑体" charset="-122"/>
              </a:rPr>
              <a:t>2</a:t>
            </a:r>
            <a:r>
              <a:rPr lang="en-US" altLang="zh-CN" sz="2801" dirty="0">
                <a:latin typeface="Times New Roman" charset="0"/>
                <a:ea typeface="黑体" charset="-122"/>
              </a:rPr>
              <a:t>)</a:t>
            </a:r>
            <a:r>
              <a:rPr lang="zh-CN" altLang="en-US" sz="2801" dirty="0">
                <a:latin typeface="Times New Roman" charset="0"/>
                <a:ea typeface="黑体" charset="-122"/>
              </a:rPr>
              <a:t>－</a:t>
            </a:r>
            <a:r>
              <a:rPr lang="en-US" altLang="zh-CN" sz="2801" dirty="0">
                <a:latin typeface="Times New Roman" charset="0"/>
                <a:ea typeface="黑体" charset="-122"/>
              </a:rPr>
              <a:t>5(</a:t>
            </a:r>
            <a:r>
              <a:rPr lang="en-US" altLang="zh-CN" sz="2801" i="1" dirty="0">
                <a:latin typeface="Times New Roman" charset="0"/>
                <a:ea typeface="黑体" charset="-122"/>
              </a:rPr>
              <a:t>y</a:t>
            </a:r>
            <a:r>
              <a:rPr lang="en-US" altLang="zh-CN" sz="2801" baseline="30000" dirty="0">
                <a:latin typeface="Times New Roman" charset="0"/>
                <a:ea typeface="黑体" charset="-122"/>
              </a:rPr>
              <a:t>2</a:t>
            </a:r>
            <a:r>
              <a:rPr lang="zh-CN" altLang="en-US" sz="2801" dirty="0">
                <a:latin typeface="Times New Roman" charset="0"/>
                <a:ea typeface="黑体" charset="-122"/>
              </a:rPr>
              <a:t>－</a:t>
            </a:r>
            <a:r>
              <a:rPr lang="en-US" altLang="zh-CN" sz="2801" dirty="0">
                <a:latin typeface="Times New Roman" charset="0"/>
                <a:ea typeface="黑体" charset="-122"/>
              </a:rPr>
              <a:t>3</a:t>
            </a:r>
            <a:r>
              <a:rPr lang="en-US" altLang="zh-CN" sz="2801" i="1" dirty="0">
                <a:latin typeface="Times New Roman" charset="0"/>
                <a:ea typeface="黑体" charset="-122"/>
              </a:rPr>
              <a:t>xy</a:t>
            </a:r>
            <a:r>
              <a:rPr lang="en-US" altLang="zh-CN" sz="2801" dirty="0">
                <a:latin typeface="Times New Roman" charset="0"/>
                <a:ea typeface="黑体" charset="-122"/>
              </a:rPr>
              <a:t>)</a:t>
            </a:r>
            <a:r>
              <a:rPr lang="zh-CN" altLang="en-US" sz="2801" dirty="0" smtClean="0">
                <a:latin typeface="Times New Roman" charset="0"/>
                <a:ea typeface="黑体" charset="-122"/>
              </a:rPr>
              <a:t>；</a:t>
            </a:r>
            <a:endParaRPr lang="zh-CN" altLang="en-US" sz="2801" dirty="0">
              <a:latin typeface="Times New Roman" charset="0"/>
              <a:ea typeface="黑体" charset="-122"/>
            </a:endParaRPr>
          </a:p>
        </p:txBody>
      </p:sp>
      <p:sp>
        <p:nvSpPr>
          <p:cNvPr id="3" name="Text Box 5"/>
          <p:cNvSpPr txBox="1">
            <a:spLocks noChangeArrowheads="1"/>
          </p:cNvSpPr>
          <p:nvPr/>
        </p:nvSpPr>
        <p:spPr bwMode="auto">
          <a:xfrm>
            <a:off x="2482809" y="3258305"/>
            <a:ext cx="7216857" cy="10400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lnSpc>
                <a:spcPct val="110000"/>
              </a:lnSpc>
              <a:buFont typeface="Arial" charset="0"/>
              <a:buNone/>
            </a:pPr>
            <a:r>
              <a:rPr lang="zh-CN" altLang="en-US" sz="2801" dirty="0">
                <a:solidFill>
                  <a:srgbClr val="FF0000"/>
                </a:solidFill>
                <a:latin typeface="Times New Roman" charset="0"/>
                <a:ea typeface="黑体" charset="-122"/>
              </a:rPr>
              <a:t>解：（</a:t>
            </a:r>
            <a:r>
              <a:rPr lang="en-US" altLang="zh-CN" sz="2801" dirty="0">
                <a:solidFill>
                  <a:srgbClr val="FF0000"/>
                </a:solidFill>
                <a:latin typeface="Times New Roman" charset="0"/>
                <a:ea typeface="黑体" charset="-122"/>
              </a:rPr>
              <a:t>1</a:t>
            </a:r>
            <a:r>
              <a:rPr lang="zh-CN" altLang="en-US" sz="2801" dirty="0">
                <a:solidFill>
                  <a:srgbClr val="FF0000"/>
                </a:solidFill>
                <a:latin typeface="Times New Roman" charset="0"/>
                <a:ea typeface="黑体" charset="-122"/>
              </a:rPr>
              <a:t>）原式</a:t>
            </a:r>
            <a:r>
              <a:rPr lang="en-US" altLang="zh-CN" sz="2801" dirty="0">
                <a:solidFill>
                  <a:srgbClr val="FF0000"/>
                </a:solidFill>
                <a:latin typeface="Times New Roman" charset="0"/>
                <a:ea typeface="黑体" charset="-122"/>
              </a:rPr>
              <a:t>=3</a:t>
            </a:r>
            <a:r>
              <a:rPr lang="en-US" altLang="zh-CN" sz="2801" i="1" dirty="0">
                <a:solidFill>
                  <a:srgbClr val="FF0000"/>
                </a:solidFill>
                <a:latin typeface="Times New Roman" charset="0"/>
                <a:ea typeface="黑体" charset="-122"/>
              </a:rPr>
              <a:t>a</a:t>
            </a:r>
            <a:r>
              <a:rPr lang="en-US" altLang="zh-CN" sz="2801" baseline="30000" dirty="0">
                <a:solidFill>
                  <a:srgbClr val="FF0000"/>
                </a:solidFill>
                <a:latin typeface="Times New Roman" charset="0"/>
                <a:ea typeface="黑体" charset="-122"/>
              </a:rPr>
              <a:t>2</a:t>
            </a:r>
            <a:r>
              <a:rPr lang="zh-CN" altLang="en-US" sz="2801" dirty="0">
                <a:solidFill>
                  <a:srgbClr val="FF0000"/>
                </a:solidFill>
                <a:latin typeface="Times New Roman" charset="0"/>
                <a:ea typeface="黑体" charset="-122"/>
              </a:rPr>
              <a:t>－</a:t>
            </a:r>
            <a:r>
              <a:rPr lang="en-US" altLang="zh-CN" sz="2801" dirty="0">
                <a:solidFill>
                  <a:srgbClr val="FF0000"/>
                </a:solidFill>
                <a:latin typeface="Times New Roman" charset="0"/>
                <a:ea typeface="黑体" charset="-122"/>
              </a:rPr>
              <a:t>12</a:t>
            </a:r>
            <a:r>
              <a:rPr lang="en-US" altLang="zh-CN" sz="2801" i="1" dirty="0">
                <a:solidFill>
                  <a:srgbClr val="FF0000"/>
                </a:solidFill>
                <a:latin typeface="Times New Roman" charset="0"/>
                <a:ea typeface="黑体" charset="-122"/>
              </a:rPr>
              <a:t>a</a:t>
            </a:r>
            <a:r>
              <a:rPr lang="zh-CN" altLang="en-US" sz="2801" dirty="0">
                <a:solidFill>
                  <a:srgbClr val="FF0000"/>
                </a:solidFill>
                <a:latin typeface="Times New Roman" charset="0"/>
                <a:ea typeface="黑体" charset="-122"/>
              </a:rPr>
              <a:t>＋</a:t>
            </a:r>
            <a:r>
              <a:rPr lang="en-US" altLang="zh-CN" sz="2801" dirty="0">
                <a:solidFill>
                  <a:srgbClr val="FF0000"/>
                </a:solidFill>
                <a:latin typeface="Times New Roman" charset="0"/>
                <a:ea typeface="黑体" charset="-122"/>
              </a:rPr>
              <a:t>9</a:t>
            </a:r>
            <a:r>
              <a:rPr lang="zh-CN" altLang="en-US" sz="2801" dirty="0">
                <a:solidFill>
                  <a:srgbClr val="FF0000"/>
                </a:solidFill>
                <a:latin typeface="Times New Roman" charset="0"/>
                <a:ea typeface="黑体" charset="-122"/>
              </a:rPr>
              <a:t>－</a:t>
            </a:r>
            <a:r>
              <a:rPr lang="en-US" altLang="zh-CN" sz="2801" dirty="0">
                <a:solidFill>
                  <a:srgbClr val="FF0000"/>
                </a:solidFill>
                <a:latin typeface="Times New Roman" charset="0"/>
                <a:ea typeface="黑体" charset="-122"/>
              </a:rPr>
              <a:t>25</a:t>
            </a:r>
            <a:r>
              <a:rPr lang="en-US" altLang="zh-CN" sz="2801" i="1" dirty="0">
                <a:solidFill>
                  <a:srgbClr val="FF0000"/>
                </a:solidFill>
                <a:latin typeface="Times New Roman" charset="0"/>
                <a:ea typeface="黑体" charset="-122"/>
              </a:rPr>
              <a:t>a</a:t>
            </a:r>
            <a:r>
              <a:rPr lang="en-US" altLang="zh-CN" sz="2801" baseline="30000" dirty="0">
                <a:solidFill>
                  <a:srgbClr val="FF0000"/>
                </a:solidFill>
                <a:latin typeface="Times New Roman" charset="0"/>
                <a:ea typeface="黑体" charset="-122"/>
              </a:rPr>
              <a:t>2</a:t>
            </a:r>
            <a:r>
              <a:rPr lang="zh-CN" altLang="en-US" sz="2801" dirty="0">
                <a:solidFill>
                  <a:srgbClr val="FF0000"/>
                </a:solidFill>
                <a:latin typeface="Times New Roman" charset="0"/>
                <a:ea typeface="黑体" charset="-122"/>
                <a:sym typeface="宋体" charset="-122"/>
              </a:rPr>
              <a:t>＋</a:t>
            </a:r>
            <a:r>
              <a:rPr lang="en-US" altLang="zh-CN" sz="2801" dirty="0">
                <a:solidFill>
                  <a:srgbClr val="FF0000"/>
                </a:solidFill>
                <a:latin typeface="Times New Roman" charset="0"/>
                <a:ea typeface="黑体" charset="-122"/>
                <a:sym typeface="宋体" charset="-122"/>
              </a:rPr>
              <a:t>5</a:t>
            </a:r>
            <a:r>
              <a:rPr lang="en-US" altLang="zh-CN" sz="2801" i="1" dirty="0">
                <a:solidFill>
                  <a:srgbClr val="FF0000"/>
                </a:solidFill>
                <a:latin typeface="Times New Roman" charset="0"/>
                <a:ea typeface="黑体" charset="-122"/>
              </a:rPr>
              <a:t>a</a:t>
            </a:r>
            <a:r>
              <a:rPr lang="zh-CN" altLang="en-US" sz="2801" dirty="0">
                <a:solidFill>
                  <a:srgbClr val="FF0000"/>
                </a:solidFill>
                <a:latin typeface="Times New Roman" charset="0"/>
                <a:ea typeface="黑体" charset="-122"/>
                <a:sym typeface="宋体" charset="-122"/>
              </a:rPr>
              <a:t>－</a:t>
            </a:r>
            <a:r>
              <a:rPr lang="en-US" altLang="zh-CN" sz="2801" dirty="0">
                <a:solidFill>
                  <a:srgbClr val="FF0000"/>
                </a:solidFill>
                <a:latin typeface="Times New Roman" charset="0"/>
                <a:ea typeface="黑体" charset="-122"/>
                <a:sym typeface="宋体" charset="-122"/>
              </a:rPr>
              <a:t>10</a:t>
            </a:r>
          </a:p>
          <a:p>
            <a:pPr>
              <a:lnSpc>
                <a:spcPct val="110000"/>
              </a:lnSpc>
              <a:buFont typeface="Arial" charset="0"/>
              <a:buNone/>
            </a:pPr>
            <a:r>
              <a:rPr lang="en-US" altLang="zh-CN" sz="2801" dirty="0">
                <a:solidFill>
                  <a:srgbClr val="FF0000"/>
                </a:solidFill>
                <a:latin typeface="Times New Roman" charset="0"/>
                <a:ea typeface="黑体" charset="-122"/>
                <a:sym typeface="Arial" charset="0"/>
              </a:rPr>
              <a:t>                          =</a:t>
            </a:r>
            <a:r>
              <a:rPr lang="zh-CN" altLang="en-US" sz="2801" dirty="0">
                <a:solidFill>
                  <a:srgbClr val="FF0000"/>
                </a:solidFill>
                <a:latin typeface="Times New Roman" charset="0"/>
                <a:ea typeface="黑体" charset="-122"/>
                <a:sym typeface="宋体" charset="-122"/>
              </a:rPr>
              <a:t>－</a:t>
            </a:r>
            <a:r>
              <a:rPr lang="en-US" altLang="zh-CN" sz="2801" dirty="0">
                <a:solidFill>
                  <a:srgbClr val="FF0000"/>
                </a:solidFill>
                <a:latin typeface="Times New Roman" charset="0"/>
                <a:ea typeface="黑体" charset="-122"/>
                <a:sym typeface="Arial" charset="0"/>
              </a:rPr>
              <a:t>22</a:t>
            </a:r>
            <a:r>
              <a:rPr lang="en-US" altLang="zh-CN" sz="2801" i="1" dirty="0">
                <a:solidFill>
                  <a:srgbClr val="FF0000"/>
                </a:solidFill>
                <a:latin typeface="Times New Roman" charset="0"/>
                <a:ea typeface="黑体" charset="-122"/>
                <a:sym typeface="宋体" charset="-122"/>
              </a:rPr>
              <a:t>a</a:t>
            </a:r>
            <a:r>
              <a:rPr lang="en-US" altLang="zh-CN" sz="2801" baseline="30000" dirty="0">
                <a:solidFill>
                  <a:srgbClr val="FF0000"/>
                </a:solidFill>
                <a:latin typeface="Times New Roman" charset="0"/>
                <a:ea typeface="黑体" charset="-122"/>
                <a:sym typeface="宋体" charset="-122"/>
              </a:rPr>
              <a:t>2</a:t>
            </a:r>
            <a:r>
              <a:rPr lang="zh-CN" altLang="en-US" sz="2801" dirty="0">
                <a:solidFill>
                  <a:srgbClr val="FF0000"/>
                </a:solidFill>
                <a:latin typeface="Times New Roman" charset="0"/>
                <a:ea typeface="黑体" charset="-122"/>
                <a:sym typeface="宋体" charset="-122"/>
              </a:rPr>
              <a:t>－</a:t>
            </a:r>
            <a:r>
              <a:rPr lang="en-US" altLang="zh-CN" sz="2801" dirty="0">
                <a:solidFill>
                  <a:srgbClr val="FF0000"/>
                </a:solidFill>
                <a:latin typeface="Times New Roman" charset="0"/>
                <a:ea typeface="黑体" charset="-122"/>
                <a:sym typeface="Arial" charset="0"/>
              </a:rPr>
              <a:t>7</a:t>
            </a:r>
            <a:r>
              <a:rPr lang="en-US" altLang="zh-CN" sz="2801" i="1" dirty="0">
                <a:solidFill>
                  <a:srgbClr val="FF0000"/>
                </a:solidFill>
                <a:latin typeface="Times New Roman" charset="0"/>
                <a:ea typeface="黑体" charset="-122"/>
                <a:sym typeface="宋体" charset="-122"/>
              </a:rPr>
              <a:t>a</a:t>
            </a:r>
            <a:r>
              <a:rPr lang="zh-CN" altLang="en-US" sz="2801" dirty="0">
                <a:solidFill>
                  <a:srgbClr val="FF0000"/>
                </a:solidFill>
                <a:latin typeface="Times New Roman" charset="0"/>
                <a:ea typeface="黑体" charset="-122"/>
                <a:sym typeface="宋体" charset="-122"/>
              </a:rPr>
              <a:t>－</a:t>
            </a:r>
            <a:r>
              <a:rPr lang="en-US" altLang="zh-CN" sz="2801" dirty="0">
                <a:solidFill>
                  <a:srgbClr val="FF0000"/>
                </a:solidFill>
                <a:latin typeface="Times New Roman" charset="0"/>
                <a:ea typeface="黑体" charset="-122"/>
                <a:sym typeface="宋体" charset="-122"/>
              </a:rPr>
              <a:t>1</a:t>
            </a:r>
            <a:r>
              <a:rPr lang="zh-CN" altLang="en-US" sz="2801" dirty="0">
                <a:solidFill>
                  <a:srgbClr val="FF0000"/>
                </a:solidFill>
                <a:latin typeface="Times New Roman" charset="0"/>
                <a:ea typeface="黑体" charset="-122"/>
                <a:sym typeface="Arial" charset="0"/>
              </a:rPr>
              <a:t>；</a:t>
            </a:r>
          </a:p>
        </p:txBody>
      </p:sp>
      <p:sp>
        <p:nvSpPr>
          <p:cNvPr id="4" name="Text Box 5"/>
          <p:cNvSpPr txBox="1">
            <a:spLocks noChangeArrowheads="1"/>
          </p:cNvSpPr>
          <p:nvPr/>
        </p:nvSpPr>
        <p:spPr bwMode="auto">
          <a:xfrm>
            <a:off x="2482809" y="4725938"/>
            <a:ext cx="8865252" cy="10405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lnSpc>
                <a:spcPct val="110000"/>
              </a:lnSpc>
              <a:buFont typeface="Arial" charset="0"/>
              <a:buNone/>
            </a:pPr>
            <a:r>
              <a:rPr lang="zh-CN" altLang="en-US" sz="2801" dirty="0" smtClean="0">
                <a:solidFill>
                  <a:srgbClr val="FF0000"/>
                </a:solidFill>
                <a:latin typeface="Times New Roman" charset="0"/>
                <a:ea typeface="黑体" charset="-122"/>
              </a:rPr>
              <a:t>        （</a:t>
            </a:r>
            <a:r>
              <a:rPr lang="en-US" altLang="zh-CN" sz="2801" dirty="0" smtClean="0">
                <a:solidFill>
                  <a:srgbClr val="FF0000"/>
                </a:solidFill>
                <a:latin typeface="Times New Roman" charset="0"/>
                <a:ea typeface="黑体" charset="-122"/>
              </a:rPr>
              <a:t>2</a:t>
            </a:r>
            <a:r>
              <a:rPr lang="zh-CN" altLang="en-US" sz="2801" dirty="0">
                <a:solidFill>
                  <a:srgbClr val="FF0000"/>
                </a:solidFill>
                <a:latin typeface="Times New Roman" charset="0"/>
                <a:ea typeface="黑体" charset="-122"/>
              </a:rPr>
              <a:t>）</a:t>
            </a:r>
            <a:r>
              <a:rPr lang="zh-CN" altLang="en-US" sz="2801" dirty="0" smtClean="0">
                <a:solidFill>
                  <a:srgbClr val="FF0000"/>
                </a:solidFill>
                <a:latin typeface="Times New Roman" charset="0"/>
                <a:ea typeface="黑体" charset="-122"/>
              </a:rPr>
              <a:t>原式</a:t>
            </a:r>
            <a:r>
              <a:rPr lang="en-US" altLang="zh-CN" sz="2801" dirty="0">
                <a:solidFill>
                  <a:srgbClr val="FF0000"/>
                </a:solidFill>
                <a:latin typeface="Times New Roman" charset="0"/>
                <a:ea typeface="黑体" charset="-122"/>
              </a:rPr>
              <a:t>=</a:t>
            </a:r>
            <a:r>
              <a:rPr lang="en-US" altLang="zh-CN" sz="2801" dirty="0">
                <a:solidFill>
                  <a:srgbClr val="FF0000"/>
                </a:solidFill>
                <a:latin typeface="Times New Roman" charset="0"/>
                <a:ea typeface="黑体" charset="-122"/>
                <a:sym typeface="宋体" charset="-122"/>
              </a:rPr>
              <a:t>3</a:t>
            </a:r>
            <a:r>
              <a:rPr lang="en-US" altLang="zh-CN" sz="2801" i="1" dirty="0">
                <a:solidFill>
                  <a:srgbClr val="FF0000"/>
                </a:solidFill>
                <a:latin typeface="Times New Roman" charset="0"/>
                <a:ea typeface="黑体" charset="-122"/>
              </a:rPr>
              <a:t>x</a:t>
            </a:r>
            <a:r>
              <a:rPr lang="en-US" altLang="zh-CN" sz="2801" baseline="30000" dirty="0">
                <a:solidFill>
                  <a:srgbClr val="FF0000"/>
                </a:solidFill>
                <a:latin typeface="Times New Roman" charset="0"/>
                <a:ea typeface="黑体" charset="-122"/>
              </a:rPr>
              <a:t>2</a:t>
            </a:r>
            <a:r>
              <a:rPr lang="zh-CN" altLang="en-US" sz="2801" dirty="0">
                <a:solidFill>
                  <a:srgbClr val="FF0000"/>
                </a:solidFill>
                <a:latin typeface="Times New Roman" charset="0"/>
                <a:ea typeface="黑体" charset="-122"/>
                <a:sym typeface="宋体" charset="-122"/>
              </a:rPr>
              <a:t>－</a:t>
            </a:r>
            <a:r>
              <a:rPr lang="en-US" altLang="zh-CN" sz="2801" dirty="0">
                <a:solidFill>
                  <a:srgbClr val="FF0000"/>
                </a:solidFill>
                <a:latin typeface="Times New Roman" charset="0"/>
                <a:ea typeface="黑体" charset="-122"/>
                <a:sym typeface="宋体" charset="-122"/>
              </a:rPr>
              <a:t>1</a:t>
            </a:r>
            <a:r>
              <a:rPr lang="en-US" altLang="zh-CN" sz="2801" dirty="0">
                <a:solidFill>
                  <a:srgbClr val="FF0000"/>
                </a:solidFill>
                <a:latin typeface="Times New Roman" charset="0"/>
                <a:ea typeface="黑体" charset="-122"/>
              </a:rPr>
              <a:t>5</a:t>
            </a:r>
            <a:r>
              <a:rPr lang="en-US" altLang="zh-CN" sz="2801" i="1" dirty="0">
                <a:solidFill>
                  <a:srgbClr val="FF0000"/>
                </a:solidFill>
                <a:latin typeface="Times New Roman" charset="0"/>
                <a:ea typeface="黑体" charset="-122"/>
              </a:rPr>
              <a:t>xy</a:t>
            </a:r>
            <a:r>
              <a:rPr lang="zh-CN" altLang="en-US" sz="2801" dirty="0">
                <a:solidFill>
                  <a:srgbClr val="FF0000"/>
                </a:solidFill>
                <a:latin typeface="Times New Roman" charset="0"/>
                <a:ea typeface="黑体" charset="-122"/>
                <a:sym typeface="宋体" charset="-122"/>
              </a:rPr>
              <a:t>－</a:t>
            </a:r>
            <a:r>
              <a:rPr lang="en-US" altLang="zh-CN" sz="2801" dirty="0">
                <a:solidFill>
                  <a:srgbClr val="FF0000"/>
                </a:solidFill>
                <a:latin typeface="Times New Roman" charset="0"/>
                <a:ea typeface="黑体" charset="-122"/>
                <a:sym typeface="宋体" charset="-122"/>
              </a:rPr>
              <a:t>4</a:t>
            </a:r>
            <a:r>
              <a:rPr lang="en-US" altLang="zh-CN" sz="2801" i="1" dirty="0">
                <a:solidFill>
                  <a:srgbClr val="FF0000"/>
                </a:solidFill>
                <a:latin typeface="Times New Roman" charset="0"/>
                <a:ea typeface="黑体" charset="-122"/>
                <a:sym typeface="宋体" charset="-122"/>
              </a:rPr>
              <a:t>x</a:t>
            </a:r>
            <a:r>
              <a:rPr lang="en-US" altLang="zh-CN" sz="2801" baseline="30000" dirty="0">
                <a:solidFill>
                  <a:srgbClr val="FF0000"/>
                </a:solidFill>
                <a:latin typeface="Times New Roman" charset="0"/>
                <a:ea typeface="黑体" charset="-122"/>
                <a:sym typeface="宋体" charset="-122"/>
              </a:rPr>
              <a:t>2</a:t>
            </a:r>
            <a:r>
              <a:rPr lang="zh-CN" altLang="en-US" sz="2801" dirty="0">
                <a:solidFill>
                  <a:srgbClr val="FF0000"/>
                </a:solidFill>
                <a:latin typeface="Times New Roman" charset="0"/>
                <a:ea typeface="黑体" charset="-122"/>
                <a:sym typeface="宋体" charset="-122"/>
              </a:rPr>
              <a:t>－</a:t>
            </a:r>
            <a:r>
              <a:rPr lang="en-US" altLang="zh-CN" sz="2801" dirty="0">
                <a:solidFill>
                  <a:srgbClr val="FF0000"/>
                </a:solidFill>
                <a:latin typeface="Times New Roman" charset="0"/>
                <a:ea typeface="黑体" charset="-122"/>
                <a:sym typeface="宋体" charset="-122"/>
              </a:rPr>
              <a:t>8</a:t>
            </a:r>
            <a:r>
              <a:rPr lang="en-US" altLang="zh-CN" sz="2801" i="1" dirty="0">
                <a:solidFill>
                  <a:srgbClr val="FF0000"/>
                </a:solidFill>
                <a:latin typeface="Times New Roman" charset="0"/>
                <a:ea typeface="黑体" charset="-122"/>
              </a:rPr>
              <a:t>xy</a:t>
            </a:r>
            <a:r>
              <a:rPr lang="zh-CN" altLang="en-US" sz="2801" dirty="0">
                <a:solidFill>
                  <a:srgbClr val="FF0000"/>
                </a:solidFill>
                <a:latin typeface="Times New Roman" charset="0"/>
                <a:ea typeface="黑体" charset="-122"/>
                <a:sym typeface="宋体" charset="-122"/>
              </a:rPr>
              <a:t>＋</a:t>
            </a:r>
            <a:r>
              <a:rPr lang="en-US" altLang="zh-CN" sz="2801" dirty="0">
                <a:solidFill>
                  <a:srgbClr val="FF0000"/>
                </a:solidFill>
                <a:latin typeface="Times New Roman" charset="0"/>
                <a:ea typeface="黑体" charset="-122"/>
                <a:sym typeface="宋体" charset="-122"/>
              </a:rPr>
              <a:t>4</a:t>
            </a:r>
            <a:r>
              <a:rPr lang="en-US" altLang="zh-CN" sz="2801" i="1" dirty="0">
                <a:solidFill>
                  <a:srgbClr val="FF0000"/>
                </a:solidFill>
                <a:latin typeface="Times New Roman" charset="0"/>
                <a:ea typeface="黑体" charset="-122"/>
              </a:rPr>
              <a:t>y</a:t>
            </a:r>
            <a:r>
              <a:rPr lang="en-US" altLang="zh-CN" sz="2801" baseline="30000" dirty="0">
                <a:solidFill>
                  <a:srgbClr val="FF0000"/>
                </a:solidFill>
                <a:latin typeface="Times New Roman" charset="0"/>
                <a:ea typeface="黑体" charset="-122"/>
              </a:rPr>
              <a:t>2</a:t>
            </a:r>
            <a:r>
              <a:rPr lang="zh-CN" altLang="en-US" sz="2801" dirty="0">
                <a:solidFill>
                  <a:srgbClr val="FF0000"/>
                </a:solidFill>
                <a:latin typeface="Times New Roman" charset="0"/>
                <a:ea typeface="黑体" charset="-122"/>
                <a:sym typeface="宋体" charset="-122"/>
              </a:rPr>
              <a:t>－</a:t>
            </a:r>
            <a:r>
              <a:rPr lang="en-US" altLang="zh-CN" sz="2801" dirty="0">
                <a:solidFill>
                  <a:srgbClr val="FF0000"/>
                </a:solidFill>
                <a:latin typeface="Times New Roman" charset="0"/>
                <a:ea typeface="黑体" charset="-122"/>
              </a:rPr>
              <a:t>5</a:t>
            </a:r>
            <a:r>
              <a:rPr lang="en-US" altLang="zh-CN" sz="2801" i="1" dirty="0">
                <a:solidFill>
                  <a:srgbClr val="FF0000"/>
                </a:solidFill>
                <a:latin typeface="Times New Roman" charset="0"/>
                <a:ea typeface="黑体" charset="-122"/>
              </a:rPr>
              <a:t>y</a:t>
            </a:r>
            <a:r>
              <a:rPr lang="en-US" altLang="zh-CN" sz="2801" baseline="30000" dirty="0">
                <a:solidFill>
                  <a:srgbClr val="FF0000"/>
                </a:solidFill>
                <a:latin typeface="Times New Roman" charset="0"/>
                <a:ea typeface="黑体" charset="-122"/>
              </a:rPr>
              <a:t>2</a:t>
            </a:r>
            <a:r>
              <a:rPr lang="en-US" altLang="zh-CN" sz="2801" dirty="0">
                <a:solidFill>
                  <a:srgbClr val="FF0000"/>
                </a:solidFill>
                <a:latin typeface="Times New Roman" charset="0"/>
                <a:ea typeface="黑体" charset="-122"/>
              </a:rPr>
              <a:t>+15</a:t>
            </a:r>
            <a:r>
              <a:rPr lang="en-US" altLang="zh-CN" sz="2801" i="1" dirty="0">
                <a:solidFill>
                  <a:srgbClr val="FF0000"/>
                </a:solidFill>
                <a:latin typeface="Times New Roman" charset="0"/>
                <a:ea typeface="黑体" charset="-122"/>
              </a:rPr>
              <a:t>xy</a:t>
            </a:r>
          </a:p>
          <a:p>
            <a:pPr>
              <a:lnSpc>
                <a:spcPct val="110000"/>
              </a:lnSpc>
              <a:buFont typeface="Arial" charset="0"/>
              <a:buNone/>
            </a:pPr>
            <a:r>
              <a:rPr lang="en-US" altLang="zh-CN" sz="2801" dirty="0">
                <a:solidFill>
                  <a:srgbClr val="FF0000"/>
                </a:solidFill>
                <a:latin typeface="Times New Roman" charset="0"/>
                <a:ea typeface="黑体" charset="-122"/>
                <a:sym typeface="Arial" charset="0"/>
              </a:rPr>
              <a:t>                 </a:t>
            </a:r>
            <a:r>
              <a:rPr lang="zh-CN" altLang="en-US" sz="2801" dirty="0" smtClean="0">
                <a:solidFill>
                  <a:srgbClr val="FF0000"/>
                </a:solidFill>
                <a:latin typeface="Times New Roman" charset="0"/>
                <a:ea typeface="黑体" charset="-122"/>
                <a:sym typeface="Arial" charset="0"/>
              </a:rPr>
              <a:t>        </a:t>
            </a:r>
            <a:r>
              <a:rPr lang="en-US" altLang="zh-CN" sz="2801" dirty="0" smtClean="0">
                <a:solidFill>
                  <a:srgbClr val="FF0000"/>
                </a:solidFill>
                <a:latin typeface="Times New Roman" charset="0"/>
                <a:ea typeface="黑体" charset="-122"/>
                <a:sym typeface="Arial" charset="0"/>
              </a:rPr>
              <a:t> </a:t>
            </a:r>
            <a:r>
              <a:rPr lang="en-US" altLang="zh-CN" sz="2801" dirty="0">
                <a:solidFill>
                  <a:srgbClr val="FF0000"/>
                </a:solidFill>
                <a:latin typeface="Times New Roman" charset="0"/>
                <a:ea typeface="黑体" charset="-122"/>
                <a:sym typeface="Arial" charset="0"/>
              </a:rPr>
              <a:t>=</a:t>
            </a:r>
            <a:r>
              <a:rPr lang="zh-CN" altLang="en-US" sz="2801" dirty="0">
                <a:solidFill>
                  <a:srgbClr val="FF0000"/>
                </a:solidFill>
                <a:latin typeface="Times New Roman" charset="0"/>
                <a:ea typeface="黑体" charset="-122"/>
                <a:sym typeface="宋体" charset="-122"/>
              </a:rPr>
              <a:t>－</a:t>
            </a:r>
            <a:r>
              <a:rPr lang="en-US" altLang="zh-CN" sz="2801" i="1" dirty="0">
                <a:solidFill>
                  <a:srgbClr val="FF0000"/>
                </a:solidFill>
                <a:latin typeface="Times New Roman" charset="0"/>
                <a:ea typeface="黑体" charset="-122"/>
                <a:sym typeface="宋体" charset="-122"/>
              </a:rPr>
              <a:t>x</a:t>
            </a:r>
            <a:r>
              <a:rPr lang="en-US" altLang="zh-CN" sz="2801" baseline="30000" dirty="0">
                <a:solidFill>
                  <a:srgbClr val="FF0000"/>
                </a:solidFill>
                <a:latin typeface="Times New Roman" charset="0"/>
                <a:ea typeface="黑体" charset="-122"/>
                <a:sym typeface="宋体" charset="-122"/>
              </a:rPr>
              <a:t>2</a:t>
            </a:r>
            <a:r>
              <a:rPr lang="zh-CN" altLang="en-US" sz="2801" dirty="0">
                <a:solidFill>
                  <a:srgbClr val="FF0000"/>
                </a:solidFill>
                <a:latin typeface="Times New Roman" charset="0"/>
                <a:ea typeface="黑体" charset="-122"/>
                <a:sym typeface="宋体" charset="-122"/>
              </a:rPr>
              <a:t>－</a:t>
            </a:r>
            <a:r>
              <a:rPr lang="en-US" altLang="zh-CN" sz="2801" dirty="0">
                <a:solidFill>
                  <a:srgbClr val="FF0000"/>
                </a:solidFill>
                <a:latin typeface="Times New Roman" charset="0"/>
                <a:ea typeface="黑体" charset="-122"/>
                <a:sym typeface="宋体" charset="-122"/>
              </a:rPr>
              <a:t>8</a:t>
            </a:r>
            <a:r>
              <a:rPr lang="en-US" altLang="zh-CN" sz="2801" i="1" dirty="0">
                <a:solidFill>
                  <a:srgbClr val="FF0000"/>
                </a:solidFill>
                <a:latin typeface="Times New Roman" charset="0"/>
                <a:ea typeface="黑体" charset="-122"/>
                <a:sym typeface="宋体" charset="-122"/>
              </a:rPr>
              <a:t>xy</a:t>
            </a:r>
            <a:r>
              <a:rPr lang="zh-CN" altLang="en-US" sz="2801" dirty="0">
                <a:solidFill>
                  <a:srgbClr val="FF0000"/>
                </a:solidFill>
                <a:latin typeface="Times New Roman" charset="0"/>
                <a:ea typeface="黑体" charset="-122"/>
                <a:sym typeface="宋体" charset="-122"/>
              </a:rPr>
              <a:t>－</a:t>
            </a:r>
            <a:r>
              <a:rPr lang="en-US" altLang="zh-CN" sz="2801" i="1" dirty="0">
                <a:solidFill>
                  <a:srgbClr val="FF0000"/>
                </a:solidFill>
                <a:latin typeface="Times New Roman" charset="0"/>
                <a:ea typeface="黑体" charset="-122"/>
                <a:sym typeface="宋体" charset="-122"/>
              </a:rPr>
              <a:t>y</a:t>
            </a:r>
            <a:r>
              <a:rPr lang="en-US" altLang="zh-CN" sz="2801" baseline="30000" dirty="0">
                <a:solidFill>
                  <a:srgbClr val="FF0000"/>
                </a:solidFill>
                <a:latin typeface="Times New Roman" charset="0"/>
                <a:ea typeface="黑体" charset="-122"/>
                <a:sym typeface="宋体" charset="-122"/>
              </a:rPr>
              <a:t>2</a:t>
            </a:r>
            <a:r>
              <a:rPr lang="zh-CN" altLang="en-US" sz="2801" dirty="0">
                <a:solidFill>
                  <a:srgbClr val="FF0000"/>
                </a:solidFill>
                <a:latin typeface="Times New Roman" charset="0"/>
                <a:ea typeface="黑体" charset="-122"/>
                <a:sym typeface="Arial" charset="0"/>
              </a:rPr>
              <a:t>；</a:t>
            </a:r>
          </a:p>
        </p:txBody>
      </p:sp>
      <p:pic>
        <p:nvPicPr>
          <p:cNvPr id="7" name="Picture 4" descr="C:\Users\Administrator\Desktop\微立体创业计划\004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622" y="173323"/>
            <a:ext cx="609601" cy="609601"/>
          </a:xfrm>
          <a:prstGeom prst="rect">
            <a:avLst/>
          </a:prstGeom>
          <a:noFill/>
          <a:effectLst>
            <a:outerShdw blurRad="127000" dist="63500" dir="3000000" sx="104000" sy="104000" algn="tl" rotWithShape="0">
              <a:prstClr val="black">
                <a:alpha val="34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503727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4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064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4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1064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6498" grpId="0"/>
      <p:bldP spid="106499" grpId="0"/>
      <p:bldP spid="3" grpId="0"/>
      <p:bldP spid="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9570" name="组合 2"/>
          <p:cNvGrpSpPr>
            <a:grpSpLocks/>
          </p:cNvGrpSpPr>
          <p:nvPr/>
        </p:nvGrpSpPr>
        <p:grpSpPr bwMode="auto">
          <a:xfrm>
            <a:off x="2398650" y="414434"/>
            <a:ext cx="7418517" cy="1385571"/>
            <a:chOff x="588" y="1782"/>
            <a:chExt cx="11681" cy="2183"/>
          </a:xfrm>
        </p:grpSpPr>
        <p:sp>
          <p:nvSpPr>
            <p:cNvPr id="109571" name="文本框 107"/>
            <p:cNvSpPr txBox="1">
              <a:spLocks noChangeArrowheads="1"/>
            </p:cNvSpPr>
            <p:nvPr/>
          </p:nvSpPr>
          <p:spPr bwMode="auto">
            <a:xfrm>
              <a:off x="588" y="1782"/>
              <a:ext cx="11681" cy="218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>
                <a:lnSpc>
                  <a:spcPct val="150000"/>
                </a:lnSpc>
                <a:buFont typeface="Arial" charset="0"/>
                <a:buNone/>
              </a:pPr>
              <a:r>
                <a:rPr lang="zh-CN" altLang="en-US" sz="2801" dirty="0" smtClean="0">
                  <a:solidFill>
                    <a:srgbClr val="149494"/>
                  </a:solidFill>
                  <a:latin typeface="Times New Roman" charset="0"/>
                  <a:ea typeface="黑体" charset="-122"/>
                </a:rPr>
                <a:t>例</a:t>
              </a:r>
              <a:r>
                <a:rPr lang="en-US" altLang="zh-CN" sz="2801" dirty="0">
                  <a:solidFill>
                    <a:srgbClr val="149494"/>
                  </a:solidFill>
                  <a:latin typeface="Times New Roman" charset="0"/>
                  <a:ea typeface="黑体" charset="-122"/>
                </a:rPr>
                <a:t>2</a:t>
              </a:r>
              <a:r>
                <a:rPr lang="zh-CN" altLang="en-US" sz="2801" dirty="0" smtClean="0">
                  <a:solidFill>
                    <a:srgbClr val="149494"/>
                  </a:solidFill>
                  <a:latin typeface="Times New Roman" charset="0"/>
                  <a:ea typeface="黑体" charset="-122"/>
                </a:rPr>
                <a:t>：</a:t>
              </a:r>
              <a:r>
                <a:rPr lang="zh-CN" altLang="en-US" sz="2801" dirty="0">
                  <a:latin typeface="Times New Roman" charset="0"/>
                  <a:ea typeface="黑体" charset="-122"/>
                </a:rPr>
                <a:t>先化简，再求值：已知</a:t>
              </a:r>
              <a:r>
                <a:rPr lang="en-US" altLang="zh-CN" sz="2801" i="1" dirty="0">
                  <a:latin typeface="Times New Roman" charset="0"/>
                  <a:ea typeface="黑体" charset="-122"/>
                </a:rPr>
                <a:t>x</a:t>
              </a:r>
              <a:r>
                <a:rPr lang="zh-CN" altLang="en-US" sz="2801" dirty="0">
                  <a:latin typeface="Times New Roman" charset="0"/>
                  <a:ea typeface="黑体" charset="-122"/>
                </a:rPr>
                <a:t>＝－</a:t>
              </a:r>
              <a:r>
                <a:rPr lang="en-US" altLang="zh-CN" sz="2801" dirty="0">
                  <a:latin typeface="Times New Roman" charset="0"/>
                  <a:ea typeface="黑体" charset="-122"/>
                </a:rPr>
                <a:t>4</a:t>
              </a:r>
              <a:r>
                <a:rPr lang="zh-CN" altLang="en-US" sz="2801" dirty="0">
                  <a:latin typeface="Times New Roman" charset="0"/>
                  <a:ea typeface="黑体" charset="-122"/>
                </a:rPr>
                <a:t>，</a:t>
              </a:r>
              <a:r>
                <a:rPr lang="en-US" altLang="zh-CN" sz="2801" i="1" dirty="0">
                  <a:latin typeface="Times New Roman" charset="0"/>
                  <a:ea typeface="黑体" charset="-122"/>
                </a:rPr>
                <a:t>y</a:t>
              </a:r>
              <a:r>
                <a:rPr lang="zh-CN" altLang="en-US" sz="2801" dirty="0">
                  <a:latin typeface="Times New Roman" charset="0"/>
                  <a:ea typeface="黑体" charset="-122"/>
                </a:rPr>
                <a:t>＝    ，求</a:t>
              </a:r>
              <a:r>
                <a:rPr lang="en-US" altLang="zh-CN" sz="2801" dirty="0">
                  <a:latin typeface="Times New Roman" charset="0"/>
                  <a:ea typeface="黑体" charset="-122"/>
                </a:rPr>
                <a:t>5</a:t>
              </a:r>
              <a:r>
                <a:rPr lang="en-US" altLang="zh-CN" sz="2801" i="1" dirty="0">
                  <a:latin typeface="Times New Roman" charset="0"/>
                  <a:ea typeface="黑体" charset="-122"/>
                </a:rPr>
                <a:t>xy</a:t>
              </a:r>
              <a:r>
                <a:rPr lang="en-US" altLang="zh-CN" sz="2801" baseline="30000" dirty="0">
                  <a:latin typeface="Times New Roman" charset="0"/>
                  <a:ea typeface="黑体" charset="-122"/>
                </a:rPr>
                <a:t>2</a:t>
              </a:r>
              <a:r>
                <a:rPr lang="zh-CN" altLang="en-US" sz="2801" dirty="0">
                  <a:latin typeface="Times New Roman" charset="0"/>
                  <a:ea typeface="黑体" charset="-122"/>
                </a:rPr>
                <a:t>－</a:t>
              </a:r>
              <a:r>
                <a:rPr lang="en-US" altLang="zh-CN" sz="2801" dirty="0">
                  <a:latin typeface="Times New Roman" charset="0"/>
                  <a:ea typeface="黑体" charset="-122"/>
                </a:rPr>
                <a:t>[3</a:t>
              </a:r>
              <a:r>
                <a:rPr lang="en-US" altLang="zh-CN" sz="2801" i="1" dirty="0">
                  <a:latin typeface="Times New Roman" charset="0"/>
                  <a:ea typeface="黑体" charset="-122"/>
                </a:rPr>
                <a:t>xy</a:t>
              </a:r>
              <a:r>
                <a:rPr lang="en-US" altLang="zh-CN" sz="2801" baseline="30000" dirty="0">
                  <a:latin typeface="Times New Roman" charset="0"/>
                  <a:ea typeface="黑体" charset="-122"/>
                </a:rPr>
                <a:t>2</a:t>
              </a:r>
              <a:r>
                <a:rPr lang="zh-CN" altLang="en-US" sz="2801" dirty="0">
                  <a:latin typeface="Times New Roman" charset="0"/>
                  <a:ea typeface="黑体" charset="-122"/>
                </a:rPr>
                <a:t>－（</a:t>
              </a:r>
              <a:r>
                <a:rPr lang="en-US" altLang="zh-CN" sz="2801" dirty="0">
                  <a:latin typeface="Times New Roman" charset="0"/>
                  <a:ea typeface="黑体" charset="-122"/>
                </a:rPr>
                <a:t>4</a:t>
              </a:r>
              <a:r>
                <a:rPr lang="en-US" altLang="zh-CN" sz="2801" i="1" dirty="0">
                  <a:latin typeface="Times New Roman" charset="0"/>
                  <a:ea typeface="黑体" charset="-122"/>
                </a:rPr>
                <a:t>xy</a:t>
              </a:r>
              <a:r>
                <a:rPr lang="en-US" altLang="zh-CN" sz="2801" baseline="30000" dirty="0">
                  <a:latin typeface="Times New Roman" charset="0"/>
                  <a:ea typeface="黑体" charset="-122"/>
                </a:rPr>
                <a:t>2</a:t>
              </a:r>
              <a:r>
                <a:rPr lang="zh-CN" altLang="en-US" sz="2801" dirty="0">
                  <a:latin typeface="Times New Roman" charset="0"/>
                  <a:ea typeface="黑体" charset="-122"/>
                </a:rPr>
                <a:t>－</a:t>
              </a:r>
              <a:r>
                <a:rPr lang="en-US" altLang="zh-CN" sz="2801" dirty="0">
                  <a:latin typeface="Times New Roman" charset="0"/>
                  <a:ea typeface="黑体" charset="-122"/>
                </a:rPr>
                <a:t>2</a:t>
              </a:r>
              <a:r>
                <a:rPr lang="en-US" altLang="zh-CN" sz="2801" i="1" dirty="0">
                  <a:latin typeface="Times New Roman" charset="0"/>
                  <a:ea typeface="黑体" charset="-122"/>
                </a:rPr>
                <a:t>x</a:t>
              </a:r>
              <a:r>
                <a:rPr lang="en-US" altLang="zh-CN" sz="2801" baseline="30000" dirty="0">
                  <a:latin typeface="Times New Roman" charset="0"/>
                  <a:ea typeface="黑体" charset="-122"/>
                </a:rPr>
                <a:t>2</a:t>
              </a:r>
              <a:r>
                <a:rPr lang="en-US" altLang="zh-CN" sz="2801" i="1" dirty="0">
                  <a:latin typeface="Times New Roman" charset="0"/>
                  <a:ea typeface="黑体" charset="-122"/>
                </a:rPr>
                <a:t>y</a:t>
              </a:r>
              <a:r>
                <a:rPr lang="zh-CN" altLang="en-US" sz="2801" dirty="0">
                  <a:latin typeface="Times New Roman" charset="0"/>
                  <a:ea typeface="黑体" charset="-122"/>
                </a:rPr>
                <a:t>）</a:t>
              </a:r>
              <a:r>
                <a:rPr lang="en-US" altLang="zh-CN" sz="2801" dirty="0">
                  <a:latin typeface="Times New Roman" charset="0"/>
                  <a:ea typeface="黑体" charset="-122"/>
                </a:rPr>
                <a:t>]</a:t>
              </a:r>
              <a:r>
                <a:rPr lang="zh-CN" altLang="en-US" sz="2801" dirty="0">
                  <a:latin typeface="Times New Roman" charset="0"/>
                  <a:ea typeface="黑体" charset="-122"/>
                </a:rPr>
                <a:t>＋</a:t>
              </a:r>
              <a:r>
                <a:rPr lang="en-US" altLang="zh-CN" sz="2801" dirty="0">
                  <a:latin typeface="Times New Roman" charset="0"/>
                  <a:ea typeface="黑体" charset="-122"/>
                </a:rPr>
                <a:t>2</a:t>
              </a:r>
              <a:r>
                <a:rPr lang="en-US" altLang="zh-CN" sz="2801" i="1" dirty="0">
                  <a:latin typeface="Times New Roman" charset="0"/>
                  <a:ea typeface="黑体" charset="-122"/>
                </a:rPr>
                <a:t>x</a:t>
              </a:r>
              <a:r>
                <a:rPr lang="en-US" altLang="zh-CN" sz="2801" baseline="30000" dirty="0">
                  <a:latin typeface="Times New Roman" charset="0"/>
                  <a:ea typeface="黑体" charset="-122"/>
                </a:rPr>
                <a:t>2</a:t>
              </a:r>
              <a:r>
                <a:rPr lang="en-US" altLang="zh-CN" sz="2801" i="1" dirty="0">
                  <a:latin typeface="Times New Roman" charset="0"/>
                  <a:ea typeface="黑体" charset="-122"/>
                </a:rPr>
                <a:t>y</a:t>
              </a:r>
              <a:r>
                <a:rPr lang="zh-CN" altLang="en-US" sz="2801" dirty="0">
                  <a:latin typeface="Times New Roman" charset="0"/>
                  <a:ea typeface="黑体" charset="-122"/>
                </a:rPr>
                <a:t>－</a:t>
              </a:r>
              <a:r>
                <a:rPr lang="en-US" altLang="zh-CN" sz="2801" i="1" dirty="0">
                  <a:latin typeface="Times New Roman" charset="0"/>
                  <a:ea typeface="黑体" charset="-122"/>
                </a:rPr>
                <a:t>xy</a:t>
              </a:r>
              <a:r>
                <a:rPr lang="en-US" altLang="zh-CN" sz="2801" baseline="30000" dirty="0">
                  <a:latin typeface="Times New Roman" charset="0"/>
                  <a:ea typeface="黑体" charset="-122"/>
                </a:rPr>
                <a:t>2</a:t>
              </a:r>
              <a:r>
                <a:rPr lang="en-US" altLang="zh-CN" sz="2801" dirty="0">
                  <a:latin typeface="Times New Roman" charset="0"/>
                  <a:ea typeface="黑体" charset="-122"/>
                </a:rPr>
                <a:t>.</a:t>
              </a:r>
            </a:p>
          </p:txBody>
        </p:sp>
        <p:graphicFrame>
          <p:nvGraphicFramePr>
            <p:cNvPr id="109572" name="对象 1">
              <a:hlinkClick r:id="" action="ppaction://ole?verb=1"/>
            </p:cNvPr>
            <p:cNvGraphicFramePr>
              <a:graphicFrameLocks noChangeAspect="1"/>
            </p:cNvGraphicFramePr>
            <p:nvPr/>
          </p:nvGraphicFramePr>
          <p:xfrm>
            <a:off x="10763" y="1782"/>
            <a:ext cx="528" cy="136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4369" r:id="rId3" imgW="152280" imgH="393480" progId="Equation.KSEE3">
                    <p:embed/>
                  </p:oleObj>
                </mc:Choice>
                <mc:Fallback>
                  <p:oleObj r:id="rId3" imgW="152280" imgH="393480" progId="Equation.KSEE3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0763" y="1782"/>
                          <a:ext cx="528" cy="1364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38100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4" name="文本框 3"/>
          <p:cNvSpPr txBox="1">
            <a:spLocks noChangeArrowheads="1"/>
          </p:cNvSpPr>
          <p:nvPr/>
        </p:nvSpPr>
        <p:spPr bwMode="auto">
          <a:xfrm>
            <a:off x="2405002" y="4722318"/>
            <a:ext cx="7520140" cy="1513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rgbClr val="FF0000"/>
                </a:solidFill>
                <a:prstDash val="dash"/>
                <a:round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lnSpc>
                <a:spcPct val="110000"/>
              </a:lnSpc>
              <a:buFont typeface="Arial" charset="0"/>
              <a:buNone/>
            </a:pPr>
            <a:r>
              <a:rPr lang="zh-CN" altLang="en-US" sz="2801" dirty="0">
                <a:solidFill>
                  <a:srgbClr val="00B0F0"/>
                </a:solidFill>
                <a:latin typeface="黑体" charset="-122"/>
                <a:ea typeface="黑体" charset="-122"/>
              </a:rPr>
              <a:t>归纳总结：</a:t>
            </a:r>
            <a:r>
              <a:rPr lang="zh-CN" altLang="en-US" sz="2801" dirty="0">
                <a:latin typeface="黑体" charset="-122"/>
                <a:ea typeface="黑体" charset="-122"/>
              </a:rPr>
              <a:t>在化简时要注意去括号时是否变号；在代入时若所给的值是负数、分数、有乘方运算的，代入时要添上括号</a:t>
            </a:r>
            <a:r>
              <a:rPr lang="en-US" altLang="zh-CN" sz="2801" dirty="0">
                <a:latin typeface="黑体" charset="-122"/>
                <a:ea typeface="黑体" charset="-122"/>
              </a:rPr>
              <a:t>.</a:t>
            </a:r>
          </a:p>
        </p:txBody>
      </p:sp>
      <p:pic>
        <p:nvPicPr>
          <p:cNvPr id="109574" name="图片 4"/>
          <p:cNvPicPr>
            <a:picLocks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67215" y="4628635"/>
            <a:ext cx="19054" cy="190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 Box 5"/>
          <p:cNvSpPr txBox="1">
            <a:spLocks noChangeArrowheads="1"/>
          </p:cNvSpPr>
          <p:nvPr/>
        </p:nvSpPr>
        <p:spPr bwMode="auto">
          <a:xfrm>
            <a:off x="2485984" y="1880035"/>
            <a:ext cx="7216857" cy="12131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lnSpc>
                <a:spcPct val="150000"/>
              </a:lnSpc>
              <a:buFont typeface="Arial" charset="0"/>
              <a:buNone/>
            </a:pPr>
            <a:r>
              <a:rPr lang="zh-CN" altLang="en-US" sz="2801">
                <a:solidFill>
                  <a:srgbClr val="FF0000"/>
                </a:solidFill>
                <a:latin typeface="Times New Roman" charset="0"/>
                <a:ea typeface="黑体" charset="-122"/>
              </a:rPr>
              <a:t>解：原式</a:t>
            </a:r>
            <a:r>
              <a:rPr lang="en-US" altLang="zh-CN" sz="2801" dirty="0">
                <a:solidFill>
                  <a:srgbClr val="FF0000"/>
                </a:solidFill>
                <a:latin typeface="Times New Roman" charset="0"/>
                <a:ea typeface="黑体" charset="-122"/>
              </a:rPr>
              <a:t>=5</a:t>
            </a:r>
            <a:r>
              <a:rPr lang="en-US" altLang="zh-CN" sz="2801" i="1" dirty="0">
                <a:solidFill>
                  <a:srgbClr val="FF0000"/>
                </a:solidFill>
                <a:latin typeface="Times New Roman" charset="0"/>
                <a:ea typeface="黑体" charset="-122"/>
              </a:rPr>
              <a:t>xy</a:t>
            </a:r>
            <a:r>
              <a:rPr lang="en-US" altLang="zh-CN" sz="2801" baseline="30000" dirty="0">
                <a:solidFill>
                  <a:srgbClr val="FF0000"/>
                </a:solidFill>
                <a:latin typeface="Times New Roman" charset="0"/>
                <a:ea typeface="黑体" charset="-122"/>
              </a:rPr>
              <a:t>2</a:t>
            </a:r>
            <a:r>
              <a:rPr lang="zh-CN" altLang="en-US" sz="2801" dirty="0">
                <a:solidFill>
                  <a:srgbClr val="FF0000"/>
                </a:solidFill>
                <a:latin typeface="Times New Roman" charset="0"/>
                <a:ea typeface="黑体" charset="-122"/>
              </a:rPr>
              <a:t>－</a:t>
            </a:r>
            <a:r>
              <a:rPr lang="en-US" altLang="zh-CN" sz="2801" dirty="0">
                <a:solidFill>
                  <a:srgbClr val="FF0000"/>
                </a:solidFill>
                <a:latin typeface="Times New Roman" charset="0"/>
                <a:ea typeface="黑体" charset="-122"/>
              </a:rPr>
              <a:t>(</a:t>
            </a:r>
            <a:r>
              <a:rPr lang="zh-CN" altLang="en-US" sz="2801" dirty="0">
                <a:solidFill>
                  <a:srgbClr val="FF0000"/>
                </a:solidFill>
                <a:latin typeface="Times New Roman" charset="0"/>
                <a:ea typeface="黑体" charset="-122"/>
              </a:rPr>
              <a:t>－</a:t>
            </a:r>
            <a:r>
              <a:rPr lang="en-US" altLang="zh-CN" sz="2801" i="1" dirty="0">
                <a:solidFill>
                  <a:srgbClr val="FF0000"/>
                </a:solidFill>
                <a:latin typeface="Times New Roman" charset="0"/>
                <a:ea typeface="黑体" charset="-122"/>
              </a:rPr>
              <a:t>xy</a:t>
            </a:r>
            <a:r>
              <a:rPr lang="en-US" altLang="zh-CN" sz="2801" baseline="30000" dirty="0">
                <a:solidFill>
                  <a:srgbClr val="FF0000"/>
                </a:solidFill>
                <a:latin typeface="Times New Roman" charset="0"/>
                <a:ea typeface="黑体" charset="-122"/>
              </a:rPr>
              <a:t>2</a:t>
            </a:r>
            <a:r>
              <a:rPr lang="zh-CN" altLang="en-US" sz="2801" dirty="0">
                <a:solidFill>
                  <a:srgbClr val="FF0000"/>
                </a:solidFill>
                <a:latin typeface="Times New Roman" charset="0"/>
                <a:ea typeface="黑体" charset="-122"/>
                <a:sym typeface="宋体" charset="-122"/>
              </a:rPr>
              <a:t>＋</a:t>
            </a:r>
            <a:r>
              <a:rPr lang="en-US" altLang="zh-CN" sz="2801" dirty="0">
                <a:solidFill>
                  <a:srgbClr val="FF0000"/>
                </a:solidFill>
                <a:latin typeface="Times New Roman" charset="0"/>
                <a:ea typeface="黑体" charset="-122"/>
              </a:rPr>
              <a:t>2</a:t>
            </a:r>
            <a:r>
              <a:rPr lang="en-US" altLang="zh-CN" sz="2801" i="1" dirty="0">
                <a:solidFill>
                  <a:srgbClr val="FF0000"/>
                </a:solidFill>
                <a:latin typeface="Times New Roman" charset="0"/>
                <a:ea typeface="黑体" charset="-122"/>
              </a:rPr>
              <a:t>x</a:t>
            </a:r>
            <a:r>
              <a:rPr lang="en-US" altLang="zh-CN" sz="2801" baseline="30000" dirty="0">
                <a:solidFill>
                  <a:srgbClr val="FF0000"/>
                </a:solidFill>
                <a:latin typeface="Times New Roman" charset="0"/>
                <a:ea typeface="黑体" charset="-122"/>
              </a:rPr>
              <a:t>2</a:t>
            </a:r>
            <a:r>
              <a:rPr lang="en-US" altLang="zh-CN" sz="2801" i="1" dirty="0">
                <a:solidFill>
                  <a:srgbClr val="FF0000"/>
                </a:solidFill>
                <a:latin typeface="Times New Roman" charset="0"/>
                <a:ea typeface="黑体" charset="-122"/>
              </a:rPr>
              <a:t>y</a:t>
            </a:r>
            <a:r>
              <a:rPr lang="en-US" altLang="zh-CN" sz="2801" dirty="0">
                <a:solidFill>
                  <a:srgbClr val="FF0000"/>
                </a:solidFill>
                <a:latin typeface="Times New Roman" charset="0"/>
                <a:ea typeface="黑体" charset="-122"/>
                <a:sym typeface="宋体" charset="-122"/>
              </a:rPr>
              <a:t>)</a:t>
            </a:r>
            <a:r>
              <a:rPr lang="zh-CN" altLang="en-US" sz="2801" dirty="0">
                <a:solidFill>
                  <a:srgbClr val="FF0000"/>
                </a:solidFill>
                <a:latin typeface="Times New Roman" charset="0"/>
                <a:ea typeface="黑体" charset="-122"/>
              </a:rPr>
              <a:t>＋</a:t>
            </a:r>
            <a:r>
              <a:rPr lang="en-US" altLang="zh-CN" sz="2801" dirty="0">
                <a:solidFill>
                  <a:srgbClr val="FF0000"/>
                </a:solidFill>
                <a:latin typeface="Times New Roman" charset="0"/>
                <a:ea typeface="黑体" charset="-122"/>
              </a:rPr>
              <a:t>2</a:t>
            </a:r>
            <a:r>
              <a:rPr lang="en-US" altLang="zh-CN" sz="2801" i="1" dirty="0">
                <a:solidFill>
                  <a:srgbClr val="FF0000"/>
                </a:solidFill>
                <a:latin typeface="Times New Roman" charset="0"/>
                <a:ea typeface="黑体" charset="-122"/>
              </a:rPr>
              <a:t>x</a:t>
            </a:r>
            <a:r>
              <a:rPr lang="en-US" altLang="zh-CN" sz="2801" baseline="30000" dirty="0">
                <a:solidFill>
                  <a:srgbClr val="FF0000"/>
                </a:solidFill>
                <a:latin typeface="Times New Roman" charset="0"/>
                <a:ea typeface="黑体" charset="-122"/>
              </a:rPr>
              <a:t>2</a:t>
            </a:r>
            <a:r>
              <a:rPr lang="en-US" altLang="zh-CN" sz="2801" i="1" dirty="0">
                <a:solidFill>
                  <a:srgbClr val="FF0000"/>
                </a:solidFill>
                <a:latin typeface="Times New Roman" charset="0"/>
                <a:ea typeface="黑体" charset="-122"/>
              </a:rPr>
              <a:t>y</a:t>
            </a:r>
            <a:r>
              <a:rPr lang="zh-CN" altLang="en-US" sz="2801" dirty="0">
                <a:solidFill>
                  <a:srgbClr val="FF0000"/>
                </a:solidFill>
                <a:latin typeface="Times New Roman" charset="0"/>
                <a:ea typeface="黑体" charset="-122"/>
              </a:rPr>
              <a:t>－</a:t>
            </a:r>
            <a:r>
              <a:rPr lang="en-US" altLang="zh-CN" sz="2801" i="1" dirty="0">
                <a:solidFill>
                  <a:srgbClr val="FF0000"/>
                </a:solidFill>
                <a:latin typeface="Times New Roman" charset="0"/>
                <a:ea typeface="黑体" charset="-122"/>
              </a:rPr>
              <a:t>xy</a:t>
            </a:r>
            <a:r>
              <a:rPr lang="en-US" altLang="zh-CN" sz="2801" baseline="30000" dirty="0">
                <a:solidFill>
                  <a:srgbClr val="FF0000"/>
                </a:solidFill>
                <a:latin typeface="Times New Roman" charset="0"/>
                <a:ea typeface="黑体" charset="-122"/>
              </a:rPr>
              <a:t>2</a:t>
            </a:r>
          </a:p>
          <a:p>
            <a:pPr>
              <a:lnSpc>
                <a:spcPct val="110000"/>
              </a:lnSpc>
              <a:buFont typeface="Arial" charset="0"/>
              <a:buNone/>
            </a:pPr>
            <a:r>
              <a:rPr lang="en-US" altLang="zh-CN" sz="2801" baseline="30000" dirty="0">
                <a:solidFill>
                  <a:srgbClr val="FF0000"/>
                </a:solidFill>
                <a:latin typeface="Times New Roman" charset="0"/>
                <a:ea typeface="黑体" charset="-122"/>
              </a:rPr>
              <a:t>                        </a:t>
            </a:r>
            <a:r>
              <a:rPr lang="en-US" altLang="zh-CN" sz="2801" dirty="0">
                <a:solidFill>
                  <a:srgbClr val="FF0000"/>
                </a:solidFill>
                <a:latin typeface="Times New Roman" charset="0"/>
                <a:ea typeface="黑体" charset="-122"/>
              </a:rPr>
              <a:t>=</a:t>
            </a:r>
            <a:r>
              <a:rPr lang="en-US" altLang="zh-CN" sz="2801" dirty="0">
                <a:solidFill>
                  <a:srgbClr val="FF0000"/>
                </a:solidFill>
                <a:latin typeface="Times New Roman" charset="0"/>
                <a:ea typeface="黑体" charset="-122"/>
                <a:sym typeface="宋体" charset="-122"/>
              </a:rPr>
              <a:t>5</a:t>
            </a:r>
            <a:r>
              <a:rPr lang="en-US" altLang="zh-CN" sz="2801" i="1" dirty="0">
                <a:solidFill>
                  <a:srgbClr val="FF0000"/>
                </a:solidFill>
                <a:latin typeface="Times New Roman" charset="0"/>
                <a:ea typeface="黑体" charset="-122"/>
                <a:sym typeface="宋体" charset="-122"/>
              </a:rPr>
              <a:t>xy</a:t>
            </a:r>
            <a:r>
              <a:rPr lang="en-US" altLang="zh-CN" sz="2801" baseline="30000" dirty="0">
                <a:solidFill>
                  <a:srgbClr val="FF0000"/>
                </a:solidFill>
                <a:latin typeface="Times New Roman" charset="0"/>
                <a:ea typeface="黑体" charset="-122"/>
                <a:sym typeface="宋体" charset="-122"/>
              </a:rPr>
              <a:t>2</a:t>
            </a:r>
            <a:r>
              <a:rPr lang="en-US" altLang="zh-CN" sz="2801" dirty="0">
                <a:solidFill>
                  <a:srgbClr val="FF0000"/>
                </a:solidFill>
                <a:latin typeface="Times New Roman" charset="0"/>
                <a:ea typeface="黑体" charset="-122"/>
                <a:sym typeface="宋体" charset="-122"/>
              </a:rPr>
              <a:t>.</a:t>
            </a:r>
            <a:endParaRPr lang="en-US" altLang="zh-CN" sz="2801" dirty="0">
              <a:solidFill>
                <a:srgbClr val="FF0000"/>
              </a:solidFill>
              <a:latin typeface="Times New Roman" charset="0"/>
              <a:ea typeface="黑体" charset="-122"/>
            </a:endParaRPr>
          </a:p>
        </p:txBody>
      </p:sp>
      <p:sp>
        <p:nvSpPr>
          <p:cNvPr id="7" name="文本框 6"/>
          <p:cNvSpPr txBox="1">
            <a:spLocks noChangeArrowheads="1"/>
          </p:cNvSpPr>
          <p:nvPr/>
        </p:nvSpPr>
        <p:spPr bwMode="auto">
          <a:xfrm>
            <a:off x="3203700" y="3062997"/>
            <a:ext cx="4432047" cy="1385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  <a:buFont typeface="Arial" charset="0"/>
              <a:buNone/>
            </a:pPr>
            <a:r>
              <a:rPr lang="zh-CN" altLang="en-US" sz="2801" dirty="0">
                <a:solidFill>
                  <a:srgbClr val="FF0000"/>
                </a:solidFill>
                <a:latin typeface="Times New Roman" charset="0"/>
                <a:ea typeface="黑体" charset="-122"/>
                <a:sym typeface="宋体" charset="-122"/>
              </a:rPr>
              <a:t>当</a:t>
            </a:r>
            <a:r>
              <a:rPr lang="en-US" altLang="zh-CN" sz="2801" i="1" dirty="0">
                <a:solidFill>
                  <a:srgbClr val="FF0000"/>
                </a:solidFill>
                <a:latin typeface="Times New Roman" charset="0"/>
                <a:ea typeface="黑体" charset="-122"/>
                <a:sym typeface="宋体" charset="-122"/>
              </a:rPr>
              <a:t>x</a:t>
            </a:r>
            <a:r>
              <a:rPr lang="zh-CN" altLang="en-US" sz="2801" dirty="0">
                <a:solidFill>
                  <a:srgbClr val="FF0000"/>
                </a:solidFill>
                <a:latin typeface="Times New Roman" charset="0"/>
                <a:ea typeface="黑体" charset="-122"/>
                <a:sym typeface="宋体" charset="-122"/>
              </a:rPr>
              <a:t>＝－</a:t>
            </a:r>
            <a:r>
              <a:rPr lang="en-US" altLang="zh-CN" sz="2801" dirty="0">
                <a:solidFill>
                  <a:srgbClr val="FF0000"/>
                </a:solidFill>
                <a:latin typeface="Times New Roman" charset="0"/>
                <a:ea typeface="黑体" charset="-122"/>
                <a:sym typeface="宋体" charset="-122"/>
              </a:rPr>
              <a:t>4</a:t>
            </a:r>
            <a:r>
              <a:rPr lang="zh-CN" altLang="en-US" sz="2801" dirty="0">
                <a:solidFill>
                  <a:srgbClr val="FF0000"/>
                </a:solidFill>
                <a:latin typeface="Times New Roman" charset="0"/>
                <a:ea typeface="黑体" charset="-122"/>
                <a:sym typeface="宋体" charset="-122"/>
              </a:rPr>
              <a:t>，</a:t>
            </a:r>
            <a:r>
              <a:rPr lang="en-US" altLang="zh-CN" sz="2801" i="1" dirty="0">
                <a:solidFill>
                  <a:srgbClr val="FF0000"/>
                </a:solidFill>
                <a:latin typeface="Times New Roman" charset="0"/>
                <a:ea typeface="黑体" charset="-122"/>
                <a:sym typeface="宋体" charset="-122"/>
              </a:rPr>
              <a:t>y</a:t>
            </a:r>
            <a:r>
              <a:rPr lang="zh-CN" altLang="en-US" sz="2801" dirty="0">
                <a:solidFill>
                  <a:srgbClr val="FF0000"/>
                </a:solidFill>
                <a:latin typeface="Times New Roman" charset="0"/>
                <a:ea typeface="黑体" charset="-122"/>
                <a:sym typeface="宋体" charset="-122"/>
              </a:rPr>
              <a:t>＝</a:t>
            </a:r>
            <a:r>
              <a:rPr lang="en-US" altLang="zh-CN" sz="2801" dirty="0">
                <a:solidFill>
                  <a:srgbClr val="FF0000"/>
                </a:solidFill>
                <a:latin typeface="Times New Roman" charset="0"/>
                <a:ea typeface="黑体" charset="-122"/>
                <a:sym typeface="宋体" charset="-122"/>
              </a:rPr>
              <a:t>1/2</a:t>
            </a:r>
            <a:r>
              <a:rPr lang="zh-CN" altLang="en-US" sz="2801" dirty="0">
                <a:solidFill>
                  <a:srgbClr val="FF0000"/>
                </a:solidFill>
                <a:latin typeface="Times New Roman" charset="0"/>
                <a:ea typeface="黑体" charset="-122"/>
                <a:sym typeface="宋体" charset="-122"/>
              </a:rPr>
              <a:t>时，</a:t>
            </a:r>
          </a:p>
          <a:p>
            <a:pPr>
              <a:lnSpc>
                <a:spcPct val="150000"/>
              </a:lnSpc>
              <a:buFont typeface="Arial" charset="0"/>
              <a:buNone/>
            </a:pPr>
            <a:r>
              <a:rPr lang="zh-CN" altLang="en-US" sz="2801" dirty="0">
                <a:solidFill>
                  <a:srgbClr val="FF0000"/>
                </a:solidFill>
                <a:latin typeface="Times New Roman" charset="0"/>
                <a:ea typeface="黑体" charset="-122"/>
                <a:sym typeface="宋体" charset="-122"/>
              </a:rPr>
              <a:t>原式</a:t>
            </a:r>
            <a:r>
              <a:rPr lang="en-US" altLang="zh-CN" sz="2801" dirty="0">
                <a:solidFill>
                  <a:srgbClr val="FF0000"/>
                </a:solidFill>
                <a:latin typeface="Times New Roman" charset="0"/>
                <a:ea typeface="黑体" charset="-122"/>
                <a:sym typeface="宋体" charset="-122"/>
              </a:rPr>
              <a:t>=5×(</a:t>
            </a:r>
            <a:r>
              <a:rPr lang="zh-CN" altLang="en-US" sz="2801" dirty="0">
                <a:solidFill>
                  <a:srgbClr val="FF0000"/>
                </a:solidFill>
                <a:latin typeface="Times New Roman" charset="0"/>
                <a:ea typeface="黑体" charset="-122"/>
                <a:sym typeface="宋体" charset="-122"/>
              </a:rPr>
              <a:t>－</a:t>
            </a:r>
            <a:r>
              <a:rPr lang="en-US" altLang="zh-CN" sz="2801" dirty="0">
                <a:solidFill>
                  <a:srgbClr val="FF0000"/>
                </a:solidFill>
                <a:latin typeface="Times New Roman" charset="0"/>
                <a:ea typeface="黑体" charset="-122"/>
                <a:sym typeface="宋体" charset="-122"/>
              </a:rPr>
              <a:t>4)×(1/2)</a:t>
            </a:r>
            <a:r>
              <a:rPr lang="en-US" altLang="zh-CN" sz="2801" baseline="30000" dirty="0">
                <a:solidFill>
                  <a:srgbClr val="FF0000"/>
                </a:solidFill>
                <a:latin typeface="Times New Roman" charset="0"/>
                <a:ea typeface="黑体" charset="-122"/>
                <a:sym typeface="宋体" charset="-122"/>
              </a:rPr>
              <a:t>2</a:t>
            </a:r>
            <a:r>
              <a:rPr lang="en-US" altLang="zh-CN" sz="2801" dirty="0">
                <a:solidFill>
                  <a:srgbClr val="FF0000"/>
                </a:solidFill>
                <a:latin typeface="Times New Roman" charset="0"/>
                <a:ea typeface="黑体" charset="-122"/>
                <a:sym typeface="宋体" charset="-122"/>
              </a:rPr>
              <a:t>=</a:t>
            </a:r>
            <a:r>
              <a:rPr lang="zh-CN" altLang="en-US" sz="2801" dirty="0">
                <a:solidFill>
                  <a:srgbClr val="FF0000"/>
                </a:solidFill>
                <a:latin typeface="Times New Roman" charset="0"/>
                <a:ea typeface="黑体" charset="-122"/>
                <a:sym typeface="宋体" charset="-122"/>
              </a:rPr>
              <a:t>－</a:t>
            </a:r>
            <a:r>
              <a:rPr lang="en-US" altLang="zh-CN" sz="2801" dirty="0">
                <a:solidFill>
                  <a:srgbClr val="FF0000"/>
                </a:solidFill>
                <a:latin typeface="Times New Roman" charset="0"/>
                <a:ea typeface="黑体" charset="-122"/>
                <a:sym typeface="宋体" charset="-122"/>
              </a:rPr>
              <a:t>5.</a:t>
            </a:r>
          </a:p>
        </p:txBody>
      </p:sp>
    </p:spTree>
    <p:extLst>
      <p:ext uri="{BB962C8B-B14F-4D97-AF65-F5344CB8AC3E}">
        <p14:creationId xmlns:p14="http://schemas.microsoft.com/office/powerpoint/2010/main" val="1053150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095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1"/>
      <p:bldP spid="6" grpId="1"/>
      <p:bldP spid="7" grpId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690" name="文本框 107"/>
          <p:cNvSpPr txBox="1">
            <a:spLocks noChangeArrowheads="1"/>
          </p:cNvSpPr>
          <p:nvPr/>
        </p:nvSpPr>
        <p:spPr bwMode="auto">
          <a:xfrm>
            <a:off x="2385948" y="779644"/>
            <a:ext cx="7418517" cy="13853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lnSpc>
                <a:spcPct val="150000"/>
              </a:lnSpc>
              <a:buFont typeface="Arial" charset="0"/>
              <a:buNone/>
            </a:pPr>
            <a:r>
              <a:rPr lang="zh-CN" altLang="en-US" sz="2801" dirty="0" smtClean="0">
                <a:latin typeface="Times New Roman" charset="0"/>
                <a:ea typeface="黑体" charset="-122"/>
              </a:rPr>
              <a:t>先化</a:t>
            </a:r>
            <a:r>
              <a:rPr lang="zh-CN" altLang="en-US" sz="2801" dirty="0">
                <a:latin typeface="Times New Roman" charset="0"/>
                <a:ea typeface="黑体" charset="-122"/>
              </a:rPr>
              <a:t>简，再求值：</a:t>
            </a:r>
            <a:r>
              <a:rPr lang="zh-CN" altLang="zh-CN" sz="2801" dirty="0">
                <a:latin typeface="Times New Roman" charset="0"/>
                <a:ea typeface="黑体" charset="-122"/>
              </a:rPr>
              <a:t>2(a＋</a:t>
            </a:r>
            <a:r>
              <a:rPr lang="en-US" altLang="zh-CN" sz="2801" dirty="0">
                <a:latin typeface="Times New Roman" charset="0"/>
                <a:ea typeface="黑体" charset="-122"/>
              </a:rPr>
              <a:t>8</a:t>
            </a:r>
            <a:r>
              <a:rPr lang="zh-CN" altLang="zh-CN" sz="2801" dirty="0">
                <a:latin typeface="Times New Roman" charset="0"/>
                <a:ea typeface="黑体" charset="-122"/>
              </a:rPr>
              <a:t>a</a:t>
            </a:r>
            <a:r>
              <a:rPr lang="zh-CN" altLang="zh-CN" sz="2801" baseline="30000" dirty="0">
                <a:latin typeface="Times New Roman" charset="0"/>
                <a:ea typeface="黑体" charset="-122"/>
              </a:rPr>
              <a:t>2</a:t>
            </a:r>
            <a:r>
              <a:rPr lang="zh-CN" altLang="zh-CN" sz="2801" dirty="0">
                <a:latin typeface="Times New Roman" charset="0"/>
                <a:ea typeface="黑体" charset="-122"/>
              </a:rPr>
              <a:t>＋1－</a:t>
            </a:r>
            <a:r>
              <a:rPr lang="en-US" altLang="zh-CN" sz="2801" dirty="0">
                <a:latin typeface="Times New Roman" charset="0"/>
                <a:ea typeface="黑体" charset="-122"/>
              </a:rPr>
              <a:t>3</a:t>
            </a:r>
            <a:r>
              <a:rPr lang="zh-CN" altLang="zh-CN" sz="2801" dirty="0">
                <a:latin typeface="Times New Roman" charset="0"/>
                <a:ea typeface="黑体" charset="-122"/>
              </a:rPr>
              <a:t>a</a:t>
            </a:r>
            <a:r>
              <a:rPr lang="zh-CN" altLang="zh-CN" sz="2801" baseline="30000" dirty="0">
                <a:latin typeface="Times New Roman" charset="0"/>
                <a:ea typeface="黑体" charset="-122"/>
              </a:rPr>
              <a:t>3</a:t>
            </a:r>
            <a:r>
              <a:rPr lang="zh-CN" altLang="zh-CN" sz="2801" dirty="0">
                <a:latin typeface="Times New Roman" charset="0"/>
                <a:ea typeface="黑体" charset="-122"/>
              </a:rPr>
              <a:t>)－3(－a＋7a</a:t>
            </a:r>
            <a:r>
              <a:rPr lang="zh-CN" altLang="zh-CN" sz="2801" baseline="30000" dirty="0">
                <a:latin typeface="Times New Roman" charset="0"/>
                <a:ea typeface="黑体" charset="-122"/>
              </a:rPr>
              <a:t>2</a:t>
            </a:r>
            <a:r>
              <a:rPr lang="zh-CN" altLang="zh-CN" sz="2801" dirty="0">
                <a:latin typeface="Times New Roman" charset="0"/>
                <a:ea typeface="黑体" charset="-122"/>
              </a:rPr>
              <a:t>－2a</a:t>
            </a:r>
            <a:r>
              <a:rPr lang="zh-CN" altLang="zh-CN" sz="2801" baseline="30000" dirty="0">
                <a:latin typeface="Times New Roman" charset="0"/>
                <a:ea typeface="黑体" charset="-122"/>
              </a:rPr>
              <a:t>3</a:t>
            </a:r>
            <a:r>
              <a:rPr lang="zh-CN" altLang="zh-CN" sz="2801" dirty="0">
                <a:latin typeface="Times New Roman" charset="0"/>
                <a:ea typeface="黑体" charset="-122"/>
              </a:rPr>
              <a:t>)，其中a＝－</a:t>
            </a:r>
            <a:r>
              <a:rPr lang="en-US" altLang="zh-CN" sz="2801" dirty="0">
                <a:latin typeface="Times New Roman" charset="0"/>
                <a:ea typeface="黑体" charset="-122"/>
              </a:rPr>
              <a:t>2.</a:t>
            </a:r>
          </a:p>
        </p:txBody>
      </p:sp>
      <p:sp>
        <p:nvSpPr>
          <p:cNvPr id="6" name="Text Box 5"/>
          <p:cNvSpPr txBox="1">
            <a:spLocks noChangeArrowheads="1"/>
          </p:cNvSpPr>
          <p:nvPr/>
        </p:nvSpPr>
        <p:spPr bwMode="auto">
          <a:xfrm>
            <a:off x="2414529" y="2311935"/>
            <a:ext cx="5152630" cy="7367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lnSpc>
                <a:spcPct val="150000"/>
              </a:lnSpc>
              <a:buFont typeface="Arial" charset="0"/>
              <a:buNone/>
            </a:pPr>
            <a:r>
              <a:rPr lang="zh-CN" altLang="en-US" sz="2801">
                <a:solidFill>
                  <a:srgbClr val="FF0000"/>
                </a:solidFill>
                <a:latin typeface="Times New Roman" charset="0"/>
                <a:ea typeface="黑体" charset="-122"/>
              </a:rPr>
              <a:t>解：原式</a:t>
            </a:r>
            <a:r>
              <a:rPr lang="en-US" altLang="zh-CN" sz="2801" dirty="0">
                <a:solidFill>
                  <a:srgbClr val="FF0000"/>
                </a:solidFill>
                <a:latin typeface="Times New Roman" charset="0"/>
                <a:ea typeface="黑体" charset="-122"/>
              </a:rPr>
              <a:t>=</a:t>
            </a:r>
            <a:r>
              <a:rPr lang="zh-CN" altLang="zh-CN" sz="2801" dirty="0">
                <a:solidFill>
                  <a:srgbClr val="FF0000"/>
                </a:solidFill>
                <a:latin typeface="Times New Roman" charset="0"/>
                <a:ea typeface="黑体" charset="-122"/>
              </a:rPr>
              <a:t>－</a:t>
            </a:r>
            <a:r>
              <a:rPr lang="en-US" altLang="zh-CN" sz="2801" dirty="0">
                <a:solidFill>
                  <a:srgbClr val="FF0000"/>
                </a:solidFill>
                <a:latin typeface="Times New Roman" charset="0"/>
                <a:ea typeface="黑体" charset="-122"/>
              </a:rPr>
              <a:t>5</a:t>
            </a:r>
            <a:r>
              <a:rPr lang="zh-CN" altLang="zh-CN" sz="2801" dirty="0">
                <a:solidFill>
                  <a:srgbClr val="FF0000"/>
                </a:solidFill>
                <a:latin typeface="Times New Roman" charset="0"/>
                <a:ea typeface="黑体" charset="-122"/>
              </a:rPr>
              <a:t>a</a:t>
            </a:r>
            <a:r>
              <a:rPr lang="zh-CN" altLang="zh-CN" sz="2801" baseline="30000" dirty="0">
                <a:solidFill>
                  <a:srgbClr val="FF0000"/>
                </a:solidFill>
                <a:latin typeface="Times New Roman" charset="0"/>
                <a:ea typeface="黑体" charset="-122"/>
              </a:rPr>
              <a:t>2</a:t>
            </a:r>
            <a:r>
              <a:rPr lang="zh-CN" altLang="zh-CN" sz="2801" dirty="0">
                <a:solidFill>
                  <a:srgbClr val="FF0000"/>
                </a:solidFill>
                <a:latin typeface="Times New Roman" charset="0"/>
                <a:ea typeface="黑体" charset="-122"/>
                <a:sym typeface="宋体" charset="-122"/>
              </a:rPr>
              <a:t>＋</a:t>
            </a:r>
            <a:r>
              <a:rPr lang="en-US" altLang="zh-CN" sz="2801" dirty="0">
                <a:solidFill>
                  <a:srgbClr val="FF0000"/>
                </a:solidFill>
                <a:latin typeface="Times New Roman" charset="0"/>
                <a:ea typeface="黑体" charset="-122"/>
                <a:sym typeface="宋体" charset="-122"/>
              </a:rPr>
              <a:t>5</a:t>
            </a:r>
            <a:r>
              <a:rPr lang="zh-CN" altLang="zh-CN" sz="2801" dirty="0">
                <a:solidFill>
                  <a:srgbClr val="FF0000"/>
                </a:solidFill>
                <a:latin typeface="Times New Roman" charset="0"/>
                <a:ea typeface="黑体" charset="-122"/>
                <a:sym typeface="宋体" charset="-122"/>
              </a:rPr>
              <a:t>a＋</a:t>
            </a:r>
            <a:r>
              <a:rPr lang="en-US" altLang="zh-CN" sz="2801" dirty="0">
                <a:solidFill>
                  <a:srgbClr val="FF0000"/>
                </a:solidFill>
                <a:latin typeface="Times New Roman" charset="0"/>
                <a:ea typeface="黑体" charset="-122"/>
                <a:sym typeface="宋体" charset="-122"/>
              </a:rPr>
              <a:t>2.</a:t>
            </a:r>
          </a:p>
        </p:txBody>
      </p:sp>
      <p:sp>
        <p:nvSpPr>
          <p:cNvPr id="7" name="文本框 6"/>
          <p:cNvSpPr txBox="1">
            <a:spLocks noChangeArrowheads="1"/>
          </p:cNvSpPr>
          <p:nvPr/>
        </p:nvSpPr>
        <p:spPr bwMode="auto">
          <a:xfrm>
            <a:off x="3092550" y="3142390"/>
            <a:ext cx="3687228" cy="7388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  <a:buFont typeface="Arial" charset="0"/>
              <a:buNone/>
            </a:pPr>
            <a:r>
              <a:rPr lang="zh-CN" altLang="zh-CN" sz="2801" dirty="0">
                <a:solidFill>
                  <a:srgbClr val="FF0000"/>
                </a:solidFill>
                <a:latin typeface="Times New Roman" charset="0"/>
                <a:ea typeface="黑体" charset="-122"/>
              </a:rPr>
              <a:t>a＝</a:t>
            </a:r>
            <a:r>
              <a:rPr lang="zh-CN" altLang="zh-CN" sz="2801" dirty="0">
                <a:solidFill>
                  <a:srgbClr val="FF0000"/>
                </a:solidFill>
                <a:latin typeface="Times New Roman" charset="0"/>
                <a:ea typeface="黑体" charset="-122"/>
                <a:sym typeface="宋体" charset="-122"/>
              </a:rPr>
              <a:t>－</a:t>
            </a:r>
            <a:r>
              <a:rPr lang="en-US" altLang="zh-CN" sz="2801" dirty="0">
                <a:solidFill>
                  <a:srgbClr val="FF0000"/>
                </a:solidFill>
                <a:latin typeface="Times New Roman" charset="0"/>
                <a:ea typeface="黑体" charset="-122"/>
                <a:sym typeface="宋体" charset="-122"/>
              </a:rPr>
              <a:t>2</a:t>
            </a:r>
            <a:r>
              <a:rPr lang="zh-CN" altLang="en-US" sz="2801" dirty="0">
                <a:solidFill>
                  <a:srgbClr val="FF0000"/>
                </a:solidFill>
                <a:latin typeface="Times New Roman" charset="0"/>
                <a:ea typeface="黑体" charset="-122"/>
                <a:sym typeface="宋体" charset="-122"/>
              </a:rPr>
              <a:t>时，原式</a:t>
            </a:r>
            <a:r>
              <a:rPr lang="en-US" altLang="zh-CN" sz="2801" dirty="0">
                <a:solidFill>
                  <a:srgbClr val="FF0000"/>
                </a:solidFill>
                <a:latin typeface="Times New Roman" charset="0"/>
                <a:ea typeface="黑体" charset="-122"/>
                <a:sym typeface="宋体" charset="-122"/>
              </a:rPr>
              <a:t>=</a:t>
            </a:r>
            <a:r>
              <a:rPr lang="zh-CN" altLang="en-US" sz="2801" dirty="0" smtClean="0">
                <a:solidFill>
                  <a:srgbClr val="FF0000"/>
                </a:solidFill>
                <a:latin typeface="Times New Roman" charset="0"/>
                <a:ea typeface="黑体" charset="-122"/>
                <a:sym typeface="宋体" charset="-122"/>
              </a:rPr>
              <a:t>－</a:t>
            </a:r>
            <a:r>
              <a:rPr lang="en-US" altLang="zh-CN" sz="2801" dirty="0" smtClean="0">
                <a:solidFill>
                  <a:srgbClr val="FF0000"/>
                </a:solidFill>
                <a:latin typeface="Times New Roman" charset="0"/>
                <a:ea typeface="黑体" charset="-122"/>
                <a:sym typeface="宋体" charset="-122"/>
              </a:rPr>
              <a:t>28</a:t>
            </a:r>
            <a:r>
              <a:rPr lang="en-US" altLang="zh-CN" sz="2801" dirty="0">
                <a:solidFill>
                  <a:srgbClr val="FF0000"/>
                </a:solidFill>
                <a:latin typeface="Times New Roman" charset="0"/>
                <a:ea typeface="黑体" charset="-122"/>
                <a:sym typeface="宋体" charset="-122"/>
              </a:rPr>
              <a:t>.</a:t>
            </a:r>
          </a:p>
        </p:txBody>
      </p:sp>
      <p:sp>
        <p:nvSpPr>
          <p:cNvPr id="8" name="圆角矩形 31"/>
          <p:cNvSpPr>
            <a:spLocks noChangeArrowheads="1"/>
          </p:cNvSpPr>
          <p:nvPr/>
        </p:nvSpPr>
        <p:spPr bwMode="auto">
          <a:xfrm>
            <a:off x="1331788" y="196103"/>
            <a:ext cx="2016224" cy="428724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D9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99FF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pPr algn="ctr">
              <a:buFont typeface="Arial" charset="0"/>
              <a:buNone/>
            </a:pPr>
            <a:r>
              <a:rPr lang="zh-CN" altLang="en-US" sz="2800" b="1" dirty="0">
                <a:latin typeface="微软雅黑" charset="-122"/>
                <a:ea typeface="微软雅黑" charset="-122"/>
                <a:sym typeface="宋体" charset="-122"/>
              </a:rPr>
              <a:t>针对训练</a:t>
            </a:r>
            <a:endParaRPr lang="zh-CN" altLang="en-US" sz="2800" b="1" dirty="0">
              <a:latin typeface="微软雅黑" charset="-122"/>
              <a:ea typeface="微软雅黑" charset="-122"/>
            </a:endParaRPr>
          </a:p>
        </p:txBody>
      </p:sp>
      <p:pic>
        <p:nvPicPr>
          <p:cNvPr id="9" name="Picture 4" descr="C:\Users\Administrator\Desktop\微立体创业计划\004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622" y="173323"/>
            <a:ext cx="609601" cy="609601"/>
          </a:xfrm>
          <a:prstGeom prst="rect">
            <a:avLst/>
          </a:prstGeom>
          <a:noFill/>
          <a:effectLst>
            <a:outerShdw blurRad="127000" dist="63500" dir="3000000" sx="104000" sy="104000" algn="tl" rotWithShape="0">
              <a:prstClr val="black">
                <a:alpha val="34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02401889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6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146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4690" grpId="0"/>
      <p:bldP spid="6" grpId="0"/>
      <p:bldP spid="7" grpId="0"/>
      <p:bldP spid="8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1" name="文本框 107"/>
          <p:cNvSpPr txBox="1">
            <a:spLocks noChangeArrowheads="1"/>
          </p:cNvSpPr>
          <p:nvPr/>
        </p:nvSpPr>
        <p:spPr bwMode="auto">
          <a:xfrm>
            <a:off x="2398650" y="414434"/>
            <a:ext cx="7418517" cy="7388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lnSpc>
                <a:spcPct val="150000"/>
              </a:lnSpc>
              <a:buFont typeface="Arial" charset="0"/>
              <a:buNone/>
            </a:pPr>
            <a:r>
              <a:rPr lang="zh-CN" altLang="en-US" sz="2801" dirty="0" smtClean="0">
                <a:solidFill>
                  <a:srgbClr val="149494"/>
                </a:solidFill>
                <a:latin typeface="Times New Roman" charset="0"/>
                <a:ea typeface="黑体" charset="-122"/>
              </a:rPr>
              <a:t>例</a:t>
            </a:r>
            <a:r>
              <a:rPr lang="en-US" altLang="zh-CN" sz="2801" dirty="0">
                <a:solidFill>
                  <a:srgbClr val="149494"/>
                </a:solidFill>
                <a:latin typeface="Times New Roman" charset="0"/>
                <a:ea typeface="黑体" charset="-122"/>
              </a:rPr>
              <a:t>3</a:t>
            </a:r>
            <a:r>
              <a:rPr lang="zh-CN" altLang="en-US" sz="2801" dirty="0" smtClean="0">
                <a:solidFill>
                  <a:srgbClr val="149494"/>
                </a:solidFill>
                <a:latin typeface="Times New Roman" charset="0"/>
                <a:ea typeface="黑体" charset="-122"/>
              </a:rPr>
              <a:t>：</a:t>
            </a:r>
            <a:endParaRPr lang="en-US" altLang="zh-CN" sz="2801" dirty="0">
              <a:latin typeface="Times New Roman" charset="0"/>
              <a:ea typeface="黑体" charset="-122"/>
            </a:endParaRPr>
          </a:p>
        </p:txBody>
      </p:sp>
      <p:pic>
        <p:nvPicPr>
          <p:cNvPr id="109574" name="图片 4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67215" y="4628635"/>
            <a:ext cx="19054" cy="190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mc:AlternateContent xmlns:mc="http://schemas.openxmlformats.org/markup-compatibility/2006">
        <mc:Choice xmlns:a14="http://schemas.microsoft.com/office/drawing/2010/main" Requires="a14">
          <p:sp>
            <p:nvSpPr>
              <p:cNvPr id="6" name="Text Box 5"/>
              <p:cNvSpPr txBox="1">
                <a:spLocks noChangeArrowheads="1"/>
              </p:cNvSpPr>
              <p:nvPr/>
            </p:nvSpPr>
            <p:spPr bwMode="auto">
              <a:xfrm>
                <a:off x="2674028" y="1870606"/>
                <a:ext cx="7216857" cy="75328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/>
              <a:p>
                <a:pPr>
                  <a:lnSpc>
                    <a:spcPct val="150000"/>
                  </a:lnSpc>
                  <a:buFont typeface="Arial" charset="0"/>
                  <a:buNone/>
                </a:pPr>
                <a:r>
                  <a:rPr lang="zh-CN" altLang="en-US" sz="2801" dirty="0">
                    <a:solidFill>
                      <a:srgbClr val="FF0000"/>
                    </a:solidFill>
                    <a:latin typeface="Times New Roman" charset="0"/>
                    <a:ea typeface="黑体" charset="-122"/>
                  </a:rPr>
                  <a:t>解：原式</a:t>
                </a:r>
                <a:r>
                  <a:rPr lang="en-US" altLang="zh-CN" sz="2801" dirty="0" smtClean="0">
                    <a:solidFill>
                      <a:srgbClr val="FF0000"/>
                    </a:solidFill>
                    <a:latin typeface="Times New Roman" charset="0"/>
                    <a:ea typeface="黑体" charset="-122"/>
                  </a:rPr>
                  <a:t>=</a:t>
                </a:r>
                <a:r>
                  <a:rPr lang="zh-CN" altLang="en-US" sz="2801" b="1" dirty="0" smtClean="0">
                    <a:solidFill>
                      <a:srgbClr val="FF0000"/>
                    </a:solidFill>
                    <a:latin typeface="Times New Roman" charset="0"/>
                    <a:ea typeface="黑体" charset="-122"/>
                  </a:rPr>
                  <a:t>（</a:t>
                </a:r>
                <a:r>
                  <a:rPr lang="en-US" altLang="zh-CN" sz="2801" b="1" dirty="0" smtClean="0">
                    <a:solidFill>
                      <a:srgbClr val="FF0000"/>
                    </a:solidFill>
                    <a:latin typeface="Times New Roman" charset="0"/>
                    <a:ea typeface="黑体" charset="-122"/>
                  </a:rPr>
                  <a:t>1-b)</a:t>
                </a:r>
                <a:r>
                  <a:rPr lang="zh-CN" altLang="zh-CN" sz="2800" b="1" dirty="0">
                    <a:ea typeface="SimHei" charset="-122"/>
                    <a:cs typeface="SimHei" charset="-122"/>
                  </a:rPr>
                  <a:t>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zh-CN" altLang="zh-CN" sz="2800" b="1" i="1" smtClean="0">
                            <a:solidFill>
                              <a:srgbClr val="FF0000"/>
                            </a:solidFill>
                            <a:latin typeface="Cambria Math" charset="0"/>
                            <a:ea typeface="SimHei" charset="-122"/>
                            <a:cs typeface="SimHei" charset="-122"/>
                          </a:rPr>
                        </m:ctrlPr>
                      </m:sSupPr>
                      <m:e>
                        <m:r>
                          <a:rPr lang="en-US" altLang="zh-CN" sz="2800" b="1" i="1" kern="100">
                            <a:solidFill>
                              <a:srgbClr val="FF0000"/>
                            </a:solidFill>
                            <a:latin typeface="Cambria Math" charset="0"/>
                            <a:ea typeface="SimHei" charset="-122"/>
                            <a:cs typeface="SimHei" charset="-122"/>
                          </a:rPr>
                          <m:t>𝒙</m:t>
                        </m:r>
                      </m:e>
                      <m:sup>
                        <m:r>
                          <a:rPr lang="en-US" altLang="zh-CN" sz="2800" b="1" i="1" kern="100">
                            <a:solidFill>
                              <a:srgbClr val="FF0000"/>
                            </a:solidFill>
                            <a:latin typeface="Cambria Math" charset="0"/>
                            <a:ea typeface="SimHei" charset="-122"/>
                            <a:cs typeface="SimHei" charset="-122"/>
                          </a:rPr>
                          <m:t>𝟐</m:t>
                        </m:r>
                      </m:sup>
                    </m:sSup>
                  </m:oMath>
                </a14:m>
                <a:r>
                  <a:rPr lang="en-US" altLang="zh-CN" sz="2801" baseline="30000" dirty="0" smtClean="0">
                    <a:solidFill>
                      <a:srgbClr val="FF0000"/>
                    </a:solidFill>
                    <a:latin typeface="Times New Roman" charset="0"/>
                    <a:ea typeface="黑体" charset="-122"/>
                  </a:rPr>
                  <a:t>           </a:t>
                </a:r>
              </a:p>
            </p:txBody>
          </p:sp>
        </mc:Choice>
        <mc:Fallback>
          <p:sp>
            <p:nvSpPr>
              <p:cNvPr id="6" name="Text 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2674028" y="1870606"/>
                <a:ext cx="7216857" cy="753283"/>
              </a:xfrm>
              <a:prstGeom prst="rect">
                <a:avLst/>
              </a:prstGeom>
              <a:blipFill rotWithShape="0">
                <a:blip r:embed="rId3"/>
                <a:stretch>
                  <a:fillRect l="-1774" b="-12195"/>
                </a:stretch>
              </a:blipFill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文本框 6"/>
          <p:cNvSpPr txBox="1">
            <a:spLocks noChangeArrowheads="1"/>
          </p:cNvSpPr>
          <p:nvPr/>
        </p:nvSpPr>
        <p:spPr bwMode="auto">
          <a:xfrm>
            <a:off x="4511030" y="2573401"/>
            <a:ext cx="2826415" cy="1307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  <a:buFont typeface="Arial" charset="0"/>
              <a:buNone/>
            </a:pPr>
            <a:r>
              <a:rPr lang="zh-CN" altLang="en-US" sz="2801" b="1" dirty="0" smtClean="0">
                <a:solidFill>
                  <a:srgbClr val="FF0000"/>
                </a:solidFill>
                <a:latin typeface="Times New Roman" charset="0"/>
                <a:ea typeface="黑体" charset="-122"/>
                <a:sym typeface="宋体" charset="-122"/>
              </a:rPr>
              <a:t>所以</a:t>
            </a:r>
            <a:r>
              <a:rPr lang="en-US" altLang="zh-CN" sz="2801" b="1" dirty="0" smtClean="0">
                <a:solidFill>
                  <a:srgbClr val="FF0000"/>
                </a:solidFill>
                <a:latin typeface="Times New Roman" charset="0"/>
                <a:ea typeface="黑体" charset="-122"/>
                <a:sym typeface="宋体" charset="-122"/>
              </a:rPr>
              <a:t>1-b=0,a+2=0</a:t>
            </a:r>
            <a:endParaRPr lang="zh-CN" altLang="en-US" sz="2801" b="1" dirty="0">
              <a:solidFill>
                <a:srgbClr val="FF0000"/>
              </a:solidFill>
              <a:latin typeface="Times New Roman" charset="0"/>
              <a:ea typeface="黑体" charset="-122"/>
              <a:sym typeface="宋体" charset="-122"/>
            </a:endParaRPr>
          </a:p>
          <a:p>
            <a:pPr>
              <a:lnSpc>
                <a:spcPct val="150000"/>
              </a:lnSpc>
              <a:buFont typeface="Arial" charset="0"/>
              <a:buNone/>
            </a:pPr>
            <a:r>
              <a:rPr lang="en-US" altLang="zh-CN" sz="2801" b="1" dirty="0" smtClean="0">
                <a:solidFill>
                  <a:srgbClr val="FF0000"/>
                </a:solidFill>
                <a:latin typeface="Times New Roman" charset="0"/>
                <a:ea typeface="黑体" charset="-122"/>
                <a:sym typeface="宋体" charset="-122"/>
              </a:rPr>
              <a:t>a=-2,b=1</a:t>
            </a:r>
            <a:endParaRPr lang="en-US" altLang="zh-CN" sz="2801" b="1" dirty="0">
              <a:solidFill>
                <a:srgbClr val="FF0000"/>
              </a:solidFill>
              <a:latin typeface="Times New Roman" charset="0"/>
              <a:ea typeface="黑体" charset="-122"/>
              <a:sym typeface="宋体" charset="-122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2" name="矩形 1"/>
              <p:cNvSpPr/>
              <p:nvPr/>
            </p:nvSpPr>
            <p:spPr>
              <a:xfrm>
                <a:off x="3203700" y="622642"/>
                <a:ext cx="7153011" cy="979948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zh-CN" altLang="zh-CN" sz="2800" kern="100" dirty="0" smtClean="0">
                    <a:solidFill>
                      <a:schemeClr val="tx1"/>
                    </a:solidFill>
                    <a:latin typeface="SimHei" charset="-122"/>
                    <a:ea typeface="SimHei" charset="-122"/>
                    <a:cs typeface="SimHei" charset="-122"/>
                  </a:rPr>
                  <a:t>若关于</a:t>
                </a:r>
                <a:r>
                  <a:rPr lang="en-US" altLang="zh-CN" sz="2800" kern="100" dirty="0" err="1">
                    <a:solidFill>
                      <a:schemeClr val="tx1"/>
                    </a:solidFill>
                    <a:effectLst/>
                    <a:latin typeface="SimHei" charset="-122"/>
                    <a:ea typeface="SimHei" charset="-122"/>
                    <a:cs typeface="SimHei" charset="-122"/>
                  </a:rPr>
                  <a:t>x,y</a:t>
                </a:r>
                <a:r>
                  <a:rPr lang="zh-CN" altLang="zh-CN" sz="2800" kern="100" dirty="0">
                    <a:solidFill>
                      <a:schemeClr val="tx1"/>
                    </a:solidFill>
                    <a:effectLst/>
                    <a:latin typeface="SimHei" charset="-122"/>
                    <a:ea typeface="SimHei" charset="-122"/>
                    <a:cs typeface="SimHei" charset="-122"/>
                  </a:rPr>
                  <a:t>的式子</a:t>
                </a:r>
                <a:r>
                  <a:rPr lang="en-US" altLang="zh-CN" sz="2800" kern="100" dirty="0">
                    <a:solidFill>
                      <a:schemeClr val="tx1"/>
                    </a:solidFill>
                    <a:effectLst/>
                    <a:latin typeface="SimHei" charset="-122"/>
                    <a:ea typeface="SimHei" charset="-122"/>
                    <a:cs typeface="SimHei" charset="-122"/>
                  </a:rPr>
                  <a:t>(</a:t>
                </a:r>
                <a14:m>
                  <m:oMath xmlns:m="http://schemas.openxmlformats.org/officeDocument/2006/math">
                    <m:r>
                      <a:rPr lang="en-US" altLang="zh-CN" sz="2800" i="1" kern="100">
                        <a:solidFill>
                          <a:schemeClr val="tx1"/>
                        </a:solidFill>
                        <a:effectLst/>
                        <a:latin typeface="SimHei" charset="-122"/>
                        <a:ea typeface="SimHei" charset="-122"/>
                        <a:cs typeface="SimHei" charset="-122"/>
                      </a:rPr>
                      <m:t> </m:t>
                    </m:r>
                    <m:sSup>
                      <m:sSupPr>
                        <m:ctrlPr>
                          <a:rPr lang="zh-CN" altLang="zh-CN" sz="2800" i="1">
                            <a:solidFill>
                              <a:schemeClr val="tx1"/>
                            </a:solidFill>
                            <a:effectLst/>
                            <a:latin typeface="SimHei" charset="-122"/>
                            <a:ea typeface="SimHei" charset="-122"/>
                            <a:cs typeface="SimHei" charset="-122"/>
                          </a:rPr>
                        </m:ctrlPr>
                      </m:sSupPr>
                      <m:e>
                        <m:r>
                          <a:rPr lang="en-US" altLang="zh-CN" sz="2800" i="1" kern="100">
                            <a:solidFill>
                              <a:schemeClr val="tx1"/>
                            </a:solidFill>
                            <a:effectLst/>
                            <a:latin typeface="SimHei" charset="-122"/>
                            <a:ea typeface="SimHei" charset="-122"/>
                            <a:cs typeface="SimHei" charset="-122"/>
                          </a:rPr>
                          <m:t>𝑥</m:t>
                        </m:r>
                      </m:e>
                      <m:sup>
                        <m:r>
                          <a:rPr lang="en-US" altLang="zh-CN" sz="2800" i="1" kern="100">
                            <a:solidFill>
                              <a:schemeClr val="tx1"/>
                            </a:solidFill>
                            <a:effectLst/>
                            <a:latin typeface="SimHei" charset="-122"/>
                            <a:ea typeface="SimHei" charset="-122"/>
                            <a:cs typeface="SimHei" charset="-122"/>
                          </a:rPr>
                          <m:t>2</m:t>
                        </m:r>
                      </m:sup>
                    </m:sSup>
                  </m:oMath>
                </a14:m>
                <a:r>
                  <a:rPr lang="en-US" altLang="zh-CN" sz="2800" kern="100" dirty="0">
                    <a:solidFill>
                      <a:schemeClr val="tx1"/>
                    </a:solidFill>
                    <a:effectLst/>
                    <a:latin typeface="SimHei" charset="-122"/>
                    <a:ea typeface="SimHei" charset="-122"/>
                    <a:cs typeface="SimHei" charset="-122"/>
                  </a:rPr>
                  <a:t>+ax-2y+7)-(b</a:t>
                </a:r>
                <a14:m>
                  <m:oMath xmlns:m="http://schemas.openxmlformats.org/officeDocument/2006/math">
                    <m:r>
                      <a:rPr lang="en-US" altLang="zh-CN" sz="2800" i="1" kern="100">
                        <a:solidFill>
                          <a:schemeClr val="tx1"/>
                        </a:solidFill>
                        <a:effectLst/>
                        <a:latin typeface="SimHei" charset="-122"/>
                        <a:ea typeface="SimHei" charset="-122"/>
                        <a:cs typeface="SimHei" charset="-122"/>
                      </a:rPr>
                      <m:t> </m:t>
                    </m:r>
                    <m:sSup>
                      <m:sSupPr>
                        <m:ctrlPr>
                          <a:rPr lang="zh-CN" altLang="zh-CN" sz="2800" i="1">
                            <a:solidFill>
                              <a:schemeClr val="tx1"/>
                            </a:solidFill>
                            <a:effectLst/>
                            <a:latin typeface="SimHei" charset="-122"/>
                            <a:ea typeface="SimHei" charset="-122"/>
                            <a:cs typeface="SimHei" charset="-122"/>
                          </a:rPr>
                        </m:ctrlPr>
                      </m:sSupPr>
                      <m:e>
                        <m:r>
                          <a:rPr lang="en-US" altLang="zh-CN" sz="2800" i="1" kern="100">
                            <a:solidFill>
                              <a:schemeClr val="tx1"/>
                            </a:solidFill>
                            <a:effectLst/>
                            <a:latin typeface="SimHei" charset="-122"/>
                            <a:ea typeface="SimHei" charset="-122"/>
                            <a:cs typeface="SimHei" charset="-122"/>
                          </a:rPr>
                          <m:t>𝑥</m:t>
                        </m:r>
                      </m:e>
                      <m:sup>
                        <m:r>
                          <a:rPr lang="en-US" altLang="zh-CN" sz="2800" i="1" kern="100">
                            <a:solidFill>
                              <a:schemeClr val="tx1"/>
                            </a:solidFill>
                            <a:effectLst/>
                            <a:latin typeface="SimHei" charset="-122"/>
                            <a:ea typeface="SimHei" charset="-122"/>
                            <a:cs typeface="SimHei" charset="-122"/>
                          </a:rPr>
                          <m:t>2</m:t>
                        </m:r>
                      </m:sup>
                    </m:sSup>
                  </m:oMath>
                </a14:m>
                <a:r>
                  <a:rPr lang="en-US" altLang="zh-CN" sz="2800" kern="100" dirty="0">
                    <a:solidFill>
                      <a:schemeClr val="tx1"/>
                    </a:solidFill>
                    <a:effectLst/>
                    <a:latin typeface="SimHei" charset="-122"/>
                    <a:ea typeface="SimHei" charset="-122"/>
                    <a:cs typeface="SimHei" charset="-122"/>
                  </a:rPr>
                  <a:t>-2x+9y-1)</a:t>
                </a:r>
                <a:r>
                  <a:rPr lang="zh-CN" altLang="zh-CN" sz="2800" kern="100" dirty="0">
                    <a:solidFill>
                      <a:schemeClr val="tx1"/>
                    </a:solidFill>
                    <a:effectLst/>
                    <a:latin typeface="SimHei" charset="-122"/>
                    <a:ea typeface="SimHei" charset="-122"/>
                    <a:cs typeface="SimHei" charset="-122"/>
                  </a:rPr>
                  <a:t>的值与</a:t>
                </a:r>
                <a:r>
                  <a:rPr lang="en-US" altLang="zh-CN" sz="2800" kern="100" dirty="0">
                    <a:solidFill>
                      <a:schemeClr val="tx1"/>
                    </a:solidFill>
                    <a:effectLst/>
                    <a:latin typeface="SimHei" charset="-122"/>
                    <a:ea typeface="SimHei" charset="-122"/>
                    <a:cs typeface="SimHei" charset="-122"/>
                  </a:rPr>
                  <a:t>x</a:t>
                </a:r>
                <a:r>
                  <a:rPr lang="zh-CN" altLang="zh-CN" sz="2800" kern="100" dirty="0">
                    <a:solidFill>
                      <a:schemeClr val="tx1"/>
                    </a:solidFill>
                    <a:effectLst/>
                    <a:latin typeface="SimHei" charset="-122"/>
                    <a:ea typeface="SimHei" charset="-122"/>
                    <a:cs typeface="SimHei" charset="-122"/>
                  </a:rPr>
                  <a:t>无关，求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zh-CN" altLang="zh-CN" sz="2800" i="1">
                            <a:solidFill>
                              <a:schemeClr val="tx1"/>
                            </a:solidFill>
                            <a:effectLst/>
                            <a:latin typeface="SimHei" charset="-122"/>
                            <a:ea typeface="SimHei" charset="-122"/>
                            <a:cs typeface="SimHei" charset="-122"/>
                          </a:rPr>
                        </m:ctrlPr>
                      </m:sSupPr>
                      <m:e>
                        <m:r>
                          <a:rPr lang="en-US" altLang="zh-CN" sz="2800" i="1" kern="100">
                            <a:solidFill>
                              <a:schemeClr val="tx1"/>
                            </a:solidFill>
                            <a:effectLst/>
                            <a:latin typeface="SimHei" charset="-122"/>
                            <a:ea typeface="SimHei" charset="-122"/>
                            <a:cs typeface="SimHei" charset="-122"/>
                          </a:rPr>
                          <m:t>(</m:t>
                        </m:r>
                        <m:r>
                          <a:rPr lang="en-US" altLang="zh-CN" sz="2800" i="1" kern="100">
                            <a:solidFill>
                              <a:schemeClr val="tx1"/>
                            </a:solidFill>
                            <a:effectLst/>
                            <a:latin typeface="SimHei" charset="-122"/>
                            <a:ea typeface="SimHei" charset="-122"/>
                            <a:cs typeface="SimHei" charset="-122"/>
                          </a:rPr>
                          <m:t>𝑎</m:t>
                        </m:r>
                        <m:r>
                          <a:rPr lang="en-US" altLang="zh-CN" sz="2800" i="1" kern="100">
                            <a:solidFill>
                              <a:schemeClr val="tx1"/>
                            </a:solidFill>
                            <a:effectLst/>
                            <a:latin typeface="SimHei" charset="-122"/>
                            <a:ea typeface="SimHei" charset="-122"/>
                            <a:cs typeface="SimHei" charset="-122"/>
                          </a:rPr>
                          <m:t>+</m:t>
                        </m:r>
                        <m:r>
                          <a:rPr lang="en-US" altLang="zh-CN" sz="2800" i="1" kern="100">
                            <a:solidFill>
                              <a:schemeClr val="tx1"/>
                            </a:solidFill>
                            <a:effectLst/>
                            <a:latin typeface="SimHei" charset="-122"/>
                            <a:ea typeface="SimHei" charset="-122"/>
                            <a:cs typeface="SimHei" charset="-122"/>
                          </a:rPr>
                          <m:t>𝑏</m:t>
                        </m:r>
                        <m:r>
                          <a:rPr lang="en-US" altLang="zh-CN" sz="2800" i="1" kern="100">
                            <a:solidFill>
                              <a:schemeClr val="tx1"/>
                            </a:solidFill>
                            <a:effectLst/>
                            <a:latin typeface="SimHei" charset="-122"/>
                            <a:ea typeface="SimHei" charset="-122"/>
                            <a:cs typeface="SimHei" charset="-122"/>
                          </a:rPr>
                          <m:t>)</m:t>
                        </m:r>
                      </m:e>
                      <m:sup>
                        <m:r>
                          <a:rPr lang="en-US" altLang="zh-CN" sz="2800" i="1" kern="100">
                            <a:solidFill>
                              <a:schemeClr val="tx1"/>
                            </a:solidFill>
                            <a:effectLst/>
                            <a:latin typeface="SimHei" charset="-122"/>
                            <a:ea typeface="SimHei" charset="-122"/>
                            <a:cs typeface="SimHei" charset="-122"/>
                          </a:rPr>
                          <m:t>2015</m:t>
                        </m:r>
                      </m:sup>
                    </m:sSup>
                  </m:oMath>
                </a14:m>
                <a:r>
                  <a:rPr lang="zh-CN" altLang="zh-CN" sz="2800" kern="100" dirty="0">
                    <a:solidFill>
                      <a:schemeClr val="tx1"/>
                    </a:solidFill>
                    <a:effectLst/>
                    <a:latin typeface="SimHei" charset="-122"/>
                    <a:ea typeface="SimHei" charset="-122"/>
                    <a:cs typeface="SimHei" charset="-122"/>
                  </a:rPr>
                  <a:t>的</a:t>
                </a:r>
                <a:r>
                  <a:rPr lang="zh-CN" altLang="zh-CN" sz="2800" kern="100" dirty="0" smtClean="0">
                    <a:solidFill>
                      <a:schemeClr val="tx1"/>
                    </a:solidFill>
                    <a:effectLst/>
                    <a:latin typeface="SimHei" charset="-122"/>
                    <a:ea typeface="SimHei" charset="-122"/>
                    <a:cs typeface="SimHei" charset="-122"/>
                  </a:rPr>
                  <a:t>值</a:t>
                </a:r>
                <a:r>
                  <a:rPr lang="zh-CN" altLang="zh-CN" sz="2800" dirty="0" smtClean="0">
                    <a:solidFill>
                      <a:srgbClr val="0099A9"/>
                    </a:solidFill>
                    <a:effectLst/>
                    <a:latin typeface="Microsoft YaHei" charset="-122"/>
                    <a:ea typeface="Microsoft YaHei" charset="-122"/>
                    <a:cs typeface="Microsoft YaHei" charset="-122"/>
                  </a:rPr>
                  <a:t> </a:t>
                </a:r>
                <a:endParaRPr lang="zh-CN" altLang="en-US" sz="2800" dirty="0">
                  <a:solidFill>
                    <a:srgbClr val="0099A9"/>
                  </a:solidFill>
                  <a:latin typeface="Microsoft YaHei" charset="-122"/>
                  <a:ea typeface="Microsoft YaHei" charset="-122"/>
                  <a:cs typeface="Microsoft YaHei" charset="-122"/>
                </a:endParaRPr>
              </a:p>
            </p:txBody>
          </p:sp>
        </mc:Choice>
        <mc:Fallback>
          <p:sp>
            <p:nvSpPr>
              <p:cNvPr id="2" name="矩形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03700" y="622642"/>
                <a:ext cx="7153011" cy="979948"/>
              </a:xfrm>
              <a:prstGeom prst="rect">
                <a:avLst/>
              </a:prstGeom>
              <a:blipFill rotWithShape="0">
                <a:blip r:embed="rId4"/>
                <a:stretch>
                  <a:fillRect l="-1790" t="-6832" b="-14286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文本框 2"/>
          <p:cNvSpPr txBox="1"/>
          <p:nvPr/>
        </p:nvSpPr>
        <p:spPr>
          <a:xfrm>
            <a:off x="5735166" y="2083148"/>
            <a:ext cx="2795610" cy="43088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kumimoji="1" lang="en-US" altLang="zh-CN" sz="2800" b="1" dirty="0" smtClean="0">
                <a:solidFill>
                  <a:srgbClr val="FF0000"/>
                </a:solidFill>
                <a:latin typeface="SimHei" charset="-122"/>
                <a:ea typeface="SimHei" charset="-122"/>
                <a:cs typeface="SimHei" charset="-122"/>
              </a:rPr>
              <a:t>+(a+2)x-11y+8</a:t>
            </a:r>
            <a:endParaRPr kumimoji="1" lang="zh-CN" altLang="en-US" sz="2800" b="1" dirty="0" smtClean="0">
              <a:solidFill>
                <a:srgbClr val="FF0000"/>
              </a:solidFill>
              <a:latin typeface="SimHei" charset="-122"/>
              <a:ea typeface="SimHei" charset="-122"/>
              <a:cs typeface="SimHei" charset="-122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5" name="矩形 4"/>
              <p:cNvSpPr/>
              <p:nvPr/>
            </p:nvSpPr>
            <p:spPr>
              <a:xfrm>
                <a:off x="4478515" y="3958780"/>
                <a:ext cx="2532745" cy="53931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sSup>
                      <m:sSupPr>
                        <m:ctrlPr>
                          <a:rPr lang="zh-CN" altLang="zh-CN" sz="2800" b="1" i="1" smtClean="0">
                            <a:solidFill>
                              <a:srgbClr val="FF0000"/>
                            </a:solidFill>
                            <a:latin typeface="SimHei" charset="-122"/>
                            <a:ea typeface="SimHei" charset="-122"/>
                            <a:cs typeface="SimHei" charset="-122"/>
                          </a:rPr>
                        </m:ctrlPr>
                      </m:sSupPr>
                      <m:e>
                        <m:r>
                          <a:rPr lang="en-US" altLang="zh-CN" sz="2800" b="1" i="1" kern="100">
                            <a:solidFill>
                              <a:srgbClr val="FF0000"/>
                            </a:solidFill>
                            <a:latin typeface="SimHei" charset="-122"/>
                            <a:ea typeface="SimHei" charset="-122"/>
                            <a:cs typeface="SimHei" charset="-122"/>
                          </a:rPr>
                          <m:t>(</m:t>
                        </m:r>
                        <m:r>
                          <a:rPr lang="en-US" altLang="zh-CN" sz="2800" b="1" i="1" kern="100">
                            <a:solidFill>
                              <a:srgbClr val="FF0000"/>
                            </a:solidFill>
                            <a:latin typeface="SimHei" charset="-122"/>
                            <a:ea typeface="SimHei" charset="-122"/>
                            <a:cs typeface="SimHei" charset="-122"/>
                          </a:rPr>
                          <m:t>𝒂</m:t>
                        </m:r>
                        <m:r>
                          <a:rPr lang="en-US" altLang="zh-CN" sz="2800" b="1" i="1" kern="100">
                            <a:solidFill>
                              <a:srgbClr val="FF0000"/>
                            </a:solidFill>
                            <a:latin typeface="SimHei" charset="-122"/>
                            <a:ea typeface="SimHei" charset="-122"/>
                            <a:cs typeface="SimHei" charset="-122"/>
                          </a:rPr>
                          <m:t>+</m:t>
                        </m:r>
                        <m:r>
                          <a:rPr lang="en-US" altLang="zh-CN" sz="2800" b="1" i="1" kern="100">
                            <a:solidFill>
                              <a:srgbClr val="FF0000"/>
                            </a:solidFill>
                            <a:latin typeface="SimHei" charset="-122"/>
                            <a:ea typeface="SimHei" charset="-122"/>
                            <a:cs typeface="SimHei" charset="-122"/>
                          </a:rPr>
                          <m:t>𝒃</m:t>
                        </m:r>
                        <m:r>
                          <a:rPr lang="en-US" altLang="zh-CN" sz="2800" b="1" i="1" kern="100">
                            <a:solidFill>
                              <a:srgbClr val="FF0000"/>
                            </a:solidFill>
                            <a:latin typeface="SimHei" charset="-122"/>
                            <a:ea typeface="SimHei" charset="-122"/>
                            <a:cs typeface="SimHei" charset="-122"/>
                          </a:rPr>
                          <m:t>)</m:t>
                        </m:r>
                      </m:e>
                      <m:sup>
                        <m:r>
                          <a:rPr lang="en-US" altLang="zh-CN" sz="2800" b="1" i="1" kern="100">
                            <a:solidFill>
                              <a:srgbClr val="FF0000"/>
                            </a:solidFill>
                            <a:latin typeface="SimHei" charset="-122"/>
                            <a:ea typeface="SimHei" charset="-122"/>
                            <a:cs typeface="SimHei" charset="-122"/>
                          </a:rPr>
                          <m:t>𝟐𝟎𝟏𝟓</m:t>
                        </m:r>
                      </m:sup>
                    </m:sSup>
                  </m:oMath>
                </a14:m>
                <a:r>
                  <a:rPr lang="en-US" altLang="zh-CN" sz="2800" b="1" dirty="0" smtClean="0">
                    <a:solidFill>
                      <a:srgbClr val="FF0000"/>
                    </a:solidFill>
                    <a:latin typeface="SimHei" charset="-122"/>
                    <a:ea typeface="SimHei" charset="-122"/>
                    <a:cs typeface="SimHei" charset="-122"/>
                  </a:rPr>
                  <a:t>=-1</a:t>
                </a:r>
                <a:endParaRPr lang="zh-CN" altLang="en-US" sz="2800" b="1" dirty="0">
                  <a:solidFill>
                    <a:srgbClr val="FF0000"/>
                  </a:solidFill>
                  <a:latin typeface="SimHei" charset="-122"/>
                  <a:ea typeface="SimHei" charset="-122"/>
                  <a:cs typeface="SimHei" charset="-122"/>
                </a:endParaRPr>
              </a:p>
            </p:txBody>
          </p:sp>
        </mc:Choice>
        <mc:Fallback>
          <p:sp>
            <p:nvSpPr>
              <p:cNvPr id="5" name="矩形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78515" y="3958780"/>
                <a:ext cx="2532745" cy="539315"/>
              </a:xfrm>
              <a:prstGeom prst="rect">
                <a:avLst/>
              </a:prstGeom>
              <a:blipFill rotWithShape="0">
                <a:blip r:embed="rId5"/>
                <a:stretch>
                  <a:fillRect t="-11236" r="-3855" b="-26966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8" name="文本框 7"/>
              <p:cNvSpPr txBox="1"/>
              <p:nvPr/>
            </p:nvSpPr>
            <p:spPr>
              <a:xfrm>
                <a:off x="2674028" y="4614058"/>
                <a:ext cx="7324071" cy="1743041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r>
                  <a:rPr kumimoji="1" lang="zh-CN" altLang="en-US" sz="2400" b="1" dirty="0" smtClean="0">
                    <a:solidFill>
                      <a:srgbClr val="0099A9"/>
                    </a:solidFill>
                    <a:latin typeface="SimHei" charset="-122"/>
                    <a:ea typeface="SimHei" charset="-122"/>
                    <a:cs typeface="SimHei" charset="-122"/>
                  </a:rPr>
                  <a:t>课后练习</a:t>
                </a:r>
                <a:endParaRPr kumimoji="1" lang="en-US" altLang="zh-CN" sz="2400" b="1" dirty="0" smtClean="0">
                  <a:solidFill>
                    <a:srgbClr val="0099A9"/>
                  </a:solidFill>
                  <a:latin typeface="SimHei" charset="-122"/>
                  <a:ea typeface="SimHei" charset="-122"/>
                  <a:cs typeface="SimHei" charset="-122"/>
                </a:endParaRPr>
              </a:p>
              <a:p>
                <a:r>
                  <a:rPr lang="zh-CN" altLang="zh-CN" sz="2800" dirty="0">
                    <a:latin typeface="SimHei" charset="-122"/>
                    <a:ea typeface="SimHei" charset="-122"/>
                    <a:cs typeface="SimHei" charset="-122"/>
                  </a:rPr>
                  <a:t>若多项式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zh-CN" altLang="zh-CN" sz="2800" i="1">
                            <a:latin typeface="SimHei" charset="-122"/>
                            <a:ea typeface="SimHei" charset="-122"/>
                            <a:cs typeface="SimHei" charset="-122"/>
                          </a:rPr>
                        </m:ctrlPr>
                      </m:sSupPr>
                      <m:e>
                        <m:r>
                          <a:rPr lang="en-US" altLang="zh-CN" sz="2800" i="1">
                            <a:latin typeface="SimHei" charset="-122"/>
                            <a:ea typeface="SimHei" charset="-122"/>
                            <a:cs typeface="SimHei" charset="-122"/>
                          </a:rPr>
                          <m:t>𝑥</m:t>
                        </m:r>
                      </m:e>
                      <m:sup>
                        <m:r>
                          <a:rPr lang="en-US" altLang="zh-CN" sz="2800" i="1">
                            <a:latin typeface="SimHei" charset="-122"/>
                            <a:ea typeface="SimHei" charset="-122"/>
                            <a:cs typeface="SimHei" charset="-122"/>
                          </a:rPr>
                          <m:t>2</m:t>
                        </m:r>
                      </m:sup>
                    </m:sSup>
                  </m:oMath>
                </a14:m>
                <a:r>
                  <a:rPr lang="en-US" altLang="zh-CN" sz="2800" dirty="0">
                    <a:latin typeface="SimHei" charset="-122"/>
                    <a:ea typeface="SimHei" charset="-122"/>
                    <a:cs typeface="SimHei" charset="-122"/>
                  </a:rPr>
                  <a:t>-2kxy-3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zh-CN" altLang="zh-CN" sz="2800" i="1">
                            <a:latin typeface="SimHei" charset="-122"/>
                            <a:ea typeface="SimHei" charset="-122"/>
                            <a:cs typeface="SimHei" charset="-122"/>
                          </a:rPr>
                        </m:ctrlPr>
                      </m:sSupPr>
                      <m:e>
                        <m:r>
                          <a:rPr lang="en-US" altLang="zh-CN" sz="2800" i="1">
                            <a:latin typeface="SimHei" charset="-122"/>
                            <a:ea typeface="SimHei" charset="-122"/>
                            <a:cs typeface="SimHei" charset="-122"/>
                          </a:rPr>
                          <m:t>𝑦</m:t>
                        </m:r>
                      </m:e>
                      <m:sup>
                        <m:r>
                          <a:rPr lang="en-US" altLang="zh-CN" sz="2800" i="1">
                            <a:latin typeface="SimHei" charset="-122"/>
                            <a:ea typeface="SimHei" charset="-122"/>
                            <a:cs typeface="SimHei" charset="-122"/>
                          </a:rPr>
                          <m:t>2</m:t>
                        </m:r>
                      </m:sup>
                    </m:sSup>
                  </m:oMath>
                </a14:m>
                <a:r>
                  <a:rPr lang="en-US" altLang="zh-CN" sz="2800" dirty="0">
                    <a:latin typeface="SimHei" charset="-122"/>
                    <a:ea typeface="SimHei" charset="-122"/>
                    <a:cs typeface="SimHei" charset="-122"/>
                  </a:rPr>
                  <a:t>+4xy-x+3y-5</a:t>
                </a:r>
                <a:r>
                  <a:rPr lang="zh-CN" altLang="zh-CN" sz="2800" dirty="0">
                    <a:latin typeface="SimHei" charset="-122"/>
                    <a:ea typeface="SimHei" charset="-122"/>
                    <a:cs typeface="SimHei" charset="-122"/>
                  </a:rPr>
                  <a:t>中不含</a:t>
                </a:r>
                <a:r>
                  <a:rPr lang="en-US" altLang="zh-CN" sz="2800" dirty="0" err="1">
                    <a:latin typeface="SimHei" charset="-122"/>
                    <a:ea typeface="SimHei" charset="-122"/>
                    <a:cs typeface="SimHei" charset="-122"/>
                  </a:rPr>
                  <a:t>xy</a:t>
                </a:r>
                <a:r>
                  <a:rPr lang="zh-CN" altLang="zh-CN" sz="2800" dirty="0">
                    <a:latin typeface="SimHei" charset="-122"/>
                    <a:ea typeface="SimHei" charset="-122"/>
                    <a:cs typeface="SimHei" charset="-122"/>
                  </a:rPr>
                  <a:t>项，求</a:t>
                </a:r>
                <a:r>
                  <a:rPr lang="en-US" altLang="zh-CN" sz="2800" dirty="0">
                    <a:latin typeface="SimHei" charset="-122"/>
                    <a:ea typeface="SimHei" charset="-122"/>
                    <a:cs typeface="SimHei" charset="-122"/>
                  </a:rPr>
                  <a:t>3</a:t>
                </a:r>
                <a:r>
                  <a:rPr lang="zh-CN" altLang="zh-CN" sz="2800" dirty="0">
                    <a:latin typeface="SimHei" charset="-122"/>
                    <a:ea typeface="SimHei" charset="-122"/>
                    <a:cs typeface="SimHei" charset="-122"/>
                  </a:rPr>
                  <a:t>（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zh-CN" altLang="zh-CN" sz="2800" i="1">
                            <a:latin typeface="SimHei" charset="-122"/>
                            <a:ea typeface="SimHei" charset="-122"/>
                            <a:cs typeface="SimHei" charset="-122"/>
                          </a:rPr>
                        </m:ctrlPr>
                      </m:sSupPr>
                      <m:e>
                        <m:r>
                          <a:rPr lang="en-US" altLang="zh-CN" sz="2800" i="1">
                            <a:latin typeface="SimHei" charset="-122"/>
                            <a:ea typeface="SimHei" charset="-122"/>
                            <a:cs typeface="SimHei" charset="-122"/>
                          </a:rPr>
                          <m:t>𝑘</m:t>
                        </m:r>
                      </m:e>
                      <m:sup>
                        <m:r>
                          <a:rPr lang="en-US" altLang="zh-CN" sz="2800" i="1">
                            <a:latin typeface="SimHei" charset="-122"/>
                            <a:ea typeface="SimHei" charset="-122"/>
                            <a:cs typeface="SimHei" charset="-122"/>
                          </a:rPr>
                          <m:t>2</m:t>
                        </m:r>
                      </m:sup>
                    </m:sSup>
                  </m:oMath>
                </a14:m>
                <a:r>
                  <a:rPr lang="en-US" altLang="zh-CN" sz="2800" dirty="0">
                    <a:latin typeface="SimHei" charset="-122"/>
                    <a:ea typeface="SimHei" charset="-122"/>
                    <a:cs typeface="SimHei" charset="-122"/>
                  </a:rPr>
                  <a:t>+2</a:t>
                </a:r>
                <a:r>
                  <a:rPr lang="zh-CN" altLang="zh-CN" sz="2800" dirty="0">
                    <a:latin typeface="SimHei" charset="-122"/>
                    <a:ea typeface="SimHei" charset="-122"/>
                    <a:cs typeface="SimHei" charset="-122"/>
                  </a:rPr>
                  <a:t>）</a:t>
                </a:r>
                <a:r>
                  <a:rPr lang="en-US" altLang="zh-CN" sz="2800" dirty="0">
                    <a:latin typeface="SimHei" charset="-122"/>
                    <a:ea typeface="SimHei" charset="-122"/>
                    <a:cs typeface="SimHei" charset="-122"/>
                  </a:rPr>
                  <a:t>-2</a:t>
                </a:r>
                <a:r>
                  <a:rPr lang="zh-CN" altLang="zh-CN" sz="2800" dirty="0">
                    <a:latin typeface="SimHei" charset="-122"/>
                    <a:ea typeface="SimHei" charset="-122"/>
                    <a:cs typeface="SimHei" charset="-122"/>
                  </a:rPr>
                  <a:t>（</a:t>
                </a:r>
                <a:r>
                  <a:rPr lang="en-US" altLang="zh-CN" sz="2800" dirty="0">
                    <a:latin typeface="SimHei" charset="-122"/>
                    <a:ea typeface="SimHei" charset="-122"/>
                    <a:cs typeface="SimHei" charset="-122"/>
                  </a:rPr>
                  <a:t>1-k+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zh-CN" altLang="zh-CN" sz="2800" i="1">
                            <a:latin typeface="SimHei" charset="-122"/>
                            <a:ea typeface="SimHei" charset="-122"/>
                            <a:cs typeface="SimHei" charset="-122"/>
                          </a:rPr>
                        </m:ctrlPr>
                      </m:sSupPr>
                      <m:e>
                        <m:r>
                          <a:rPr lang="en-US" altLang="zh-CN" sz="2800" i="1">
                            <a:latin typeface="SimHei" charset="-122"/>
                            <a:ea typeface="SimHei" charset="-122"/>
                            <a:cs typeface="SimHei" charset="-122"/>
                          </a:rPr>
                          <m:t>𝑘</m:t>
                        </m:r>
                      </m:e>
                      <m:sup>
                        <m:r>
                          <a:rPr lang="en-US" altLang="zh-CN" sz="2800" i="1">
                            <a:latin typeface="SimHei" charset="-122"/>
                            <a:ea typeface="SimHei" charset="-122"/>
                            <a:cs typeface="SimHei" charset="-122"/>
                          </a:rPr>
                          <m:t>2</m:t>
                        </m:r>
                      </m:sup>
                    </m:sSup>
                  </m:oMath>
                </a14:m>
                <a:r>
                  <a:rPr lang="zh-CN" altLang="zh-CN" sz="2800" dirty="0">
                    <a:latin typeface="SimHei" charset="-122"/>
                    <a:ea typeface="SimHei" charset="-122"/>
                    <a:cs typeface="SimHei" charset="-122"/>
                  </a:rPr>
                  <a:t>）的值。</a:t>
                </a:r>
              </a:p>
              <a:p>
                <a:r>
                  <a:rPr lang="en-US" altLang="zh-CN" sz="1600" dirty="0"/>
                  <a:t> </a:t>
                </a:r>
                <a:endParaRPr lang="zh-CN" altLang="zh-CN" sz="1600" dirty="0"/>
              </a:p>
              <a:p>
                <a:endParaRPr kumimoji="1" lang="zh-CN" altLang="en-US" sz="1600" b="1" dirty="0" smtClean="0">
                  <a:solidFill>
                    <a:schemeClr val="accent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mc:Choice>
        <mc:Fallback>
          <p:sp>
            <p:nvSpPr>
              <p:cNvPr id="8" name="文本框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74028" y="4614058"/>
                <a:ext cx="7324071" cy="1743041"/>
              </a:xfrm>
              <a:prstGeom prst="rect">
                <a:avLst/>
              </a:prstGeom>
              <a:blipFill rotWithShape="0">
                <a:blip r:embed="rId6"/>
                <a:stretch>
                  <a:fillRect l="-2998" t="-5594" r="-7827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文本框 8"/>
          <p:cNvSpPr txBox="1"/>
          <p:nvPr/>
        </p:nvSpPr>
        <p:spPr>
          <a:xfrm>
            <a:off x="5110532" y="5926212"/>
            <a:ext cx="1627410" cy="43088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kumimoji="1" lang="zh-CN" altLang="en-US" sz="2800" b="1" dirty="0" smtClean="0">
                <a:solidFill>
                  <a:srgbClr val="FF0000"/>
                </a:solidFill>
                <a:latin typeface="SimHei" charset="-122"/>
                <a:ea typeface="SimHei" charset="-122"/>
                <a:cs typeface="SimHei" charset="-122"/>
              </a:rPr>
              <a:t>答案：</a:t>
            </a:r>
            <a:r>
              <a:rPr kumimoji="1" lang="en-US" altLang="zh-CN" sz="2800" b="1" dirty="0" smtClean="0">
                <a:solidFill>
                  <a:srgbClr val="FF0000"/>
                </a:solidFill>
                <a:latin typeface="SimHei" charset="-122"/>
                <a:ea typeface="SimHei" charset="-122"/>
                <a:cs typeface="SimHei" charset="-122"/>
              </a:rPr>
              <a:t>12</a:t>
            </a:r>
            <a:endParaRPr kumimoji="1" lang="zh-CN" altLang="en-US" sz="2800" b="1" dirty="0" smtClean="0">
              <a:solidFill>
                <a:srgbClr val="FF0000"/>
              </a:solidFill>
              <a:latin typeface="SimHei" charset="-122"/>
              <a:ea typeface="SimHei" charset="-122"/>
              <a:cs typeface="SimHei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8247477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095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9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9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9571" grpId="0"/>
      <p:bldP spid="6" grpId="1"/>
      <p:bldP spid="7" grpId="1"/>
      <p:bldP spid="2" grpId="0"/>
      <p:bldP spid="3" grpId="0"/>
      <p:bldP spid="5" grpId="0"/>
      <p:bldP spid="8" grpId="0"/>
      <p:bldP spid="9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TextBox 48"/>
          <p:cNvSpPr txBox="1"/>
          <p:nvPr/>
        </p:nvSpPr>
        <p:spPr>
          <a:xfrm>
            <a:off x="2188629" y="7892388"/>
            <a:ext cx="856239" cy="358871"/>
          </a:xfrm>
          <a:prstGeom prst="rect">
            <a:avLst/>
          </a:prstGeom>
          <a:noFill/>
        </p:spPr>
        <p:txBody>
          <a:bodyPr wrap="none" lIns="81079" tIns="40540" rIns="81079" bIns="40540" rtlCol="0">
            <a:spAutoFit/>
          </a:bodyPr>
          <a:lstStyle/>
          <a:p>
            <a:r>
              <a:rPr lang="zh-CN" altLang="en-US" dirty="0" smtClean="0"/>
              <a:t>延迟符</a:t>
            </a:r>
            <a:endParaRPr lang="zh-CN" altLang="en-US" dirty="0"/>
          </a:p>
        </p:txBody>
      </p:sp>
      <p:sp>
        <p:nvSpPr>
          <p:cNvPr id="98" name="Rectangle 4"/>
          <p:cNvSpPr txBox="1">
            <a:spLocks noChangeArrowheads="1"/>
          </p:cNvSpPr>
          <p:nvPr/>
        </p:nvSpPr>
        <p:spPr bwMode="auto">
          <a:xfrm>
            <a:off x="5519142" y="2637706"/>
            <a:ext cx="5472608" cy="5079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05" tIns="45702" rIns="91405" bIns="45702" numCol="1" anchor="ctr" anchorCtr="0" compatLnSpc="1"/>
          <a:lstStyle>
            <a:lvl1pPr marL="0" indent="0" algn="ctr">
              <a:buFontTx/>
              <a:buNone/>
              <a:defRPr sz="2000" b="1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000">
                <a:latin typeface="+mn-lt"/>
                <a:ea typeface="仿宋_GB2312" pitchFamily="49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latin typeface="+mn-lt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latin typeface="+mn-lt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latin typeface="+mn-lt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9pPr>
          </a:lstStyle>
          <a:p>
            <a:pPr algn="l" defTabSz="1218565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8000" kern="0" dirty="0" smtClean="0">
                <a:solidFill>
                  <a:srgbClr val="0099A9"/>
                </a:solidFill>
                <a:latin typeface="Arial" panose="020B0604020202020204"/>
                <a:ea typeface="微软雅黑" panose="020B0503020204020204" pitchFamily="34" charset="-122"/>
              </a:rPr>
              <a:t>教学总结</a:t>
            </a:r>
            <a:endParaRPr lang="zh-CN" altLang="en-US" sz="8000" kern="0" dirty="0">
              <a:solidFill>
                <a:srgbClr val="0099A9"/>
              </a:solidFill>
              <a:latin typeface="Arial" panose="020B0604020202020204"/>
              <a:ea typeface="微软雅黑" panose="020B0503020204020204" pitchFamily="34" charset="-122"/>
            </a:endParaRPr>
          </a:p>
        </p:txBody>
      </p:sp>
      <p:sp>
        <p:nvSpPr>
          <p:cNvPr id="99" name="Rectangle 4"/>
          <p:cNvSpPr txBox="1">
            <a:spLocks noChangeArrowheads="1"/>
          </p:cNvSpPr>
          <p:nvPr/>
        </p:nvSpPr>
        <p:spPr bwMode="auto">
          <a:xfrm>
            <a:off x="5591150" y="3604394"/>
            <a:ext cx="4059312" cy="5079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05" tIns="45702" rIns="91405" bIns="45702" numCol="1" anchor="ctr" anchorCtr="0" compatLnSpc="1"/>
          <a:lstStyle>
            <a:lvl1pPr marL="0" indent="0" algn="ctr">
              <a:buFontTx/>
              <a:buNone/>
              <a:defRPr sz="2000" b="1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000">
                <a:latin typeface="+mn-lt"/>
                <a:ea typeface="仿宋_GB2312" pitchFamily="49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latin typeface="+mn-lt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latin typeface="+mn-lt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latin typeface="+mn-lt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9pPr>
          </a:lstStyle>
          <a:p>
            <a:pPr algn="l" defTabSz="1218565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3200" b="0" kern="0" dirty="0" smtClean="0">
                <a:solidFill>
                  <a:schemeClr val="tx1"/>
                </a:solidFill>
                <a:latin typeface="Arial" panose="020B0604020202020204"/>
                <a:ea typeface="微软雅黑" panose="020B0503020204020204" pitchFamily="34" charset="-122"/>
              </a:rPr>
              <a:t>Teaching conclusion</a:t>
            </a:r>
            <a:endParaRPr lang="zh-CN" altLang="en-US" sz="3200" b="0" kern="0" dirty="0">
              <a:solidFill>
                <a:schemeClr val="tx1"/>
              </a:solidFill>
              <a:latin typeface="Arial" panose="020B0604020202020204"/>
              <a:ea typeface="微软雅黑" panose="020B0503020204020204" pitchFamily="34" charset="-122"/>
            </a:endParaRPr>
          </a:p>
        </p:txBody>
      </p:sp>
      <p:pic>
        <p:nvPicPr>
          <p:cNvPr id="100" name="Picture 2" descr="C:\Users\Administrator\Desktop\微立体创业计划\001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-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0670" y="1777816"/>
            <a:ext cx="2952903" cy="2953569"/>
          </a:xfrm>
          <a:prstGeom prst="rect">
            <a:avLst/>
          </a:prstGeom>
          <a:noFill/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1" name="Picture 3" descr="C:\Users\Administrator\Desktop\微立体创业计划\002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7760" y="1401516"/>
            <a:ext cx="3348111" cy="3348867"/>
          </a:xfrm>
          <a:prstGeom prst="rect">
            <a:avLst/>
          </a:prstGeom>
          <a:noFill/>
          <a:effectLst>
            <a:outerShdw blurRad="292100" dist="177800" dir="2460000" sx="99000" sy="99000" algn="l" rotWithShape="0">
              <a:prstClr val="black">
                <a:alpha val="39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4" name="TextBox 103"/>
          <p:cNvSpPr txBox="1"/>
          <p:nvPr/>
        </p:nvSpPr>
        <p:spPr>
          <a:xfrm>
            <a:off x="2313797" y="4932670"/>
            <a:ext cx="1203638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altLang="zh-CN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PART </a:t>
            </a:r>
            <a:r>
              <a:rPr lang="en-US" altLang="zh-CN" sz="2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04</a:t>
            </a:r>
            <a:endParaRPr lang="zh-CN" altLang="en-US" sz="2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06" name="组合 105"/>
          <p:cNvGrpSpPr/>
          <p:nvPr/>
        </p:nvGrpSpPr>
        <p:grpSpPr>
          <a:xfrm>
            <a:off x="8230541" y="-1197194"/>
            <a:ext cx="1572170" cy="1572739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07" name="同心圆 106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1856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400" kern="0">
                <a:solidFill>
                  <a:sysClr val="windowText" lastClr="000000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08" name="椭圆 107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1856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400" kern="0">
                <a:solidFill>
                  <a:sysClr val="window" lastClr="FFFFFF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</p:grpSp>
      <p:grpSp>
        <p:nvGrpSpPr>
          <p:cNvPr id="109" name="组合 108"/>
          <p:cNvGrpSpPr/>
          <p:nvPr/>
        </p:nvGrpSpPr>
        <p:grpSpPr>
          <a:xfrm>
            <a:off x="5808356" y="-378556"/>
            <a:ext cx="840197" cy="840501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10" name="同心圆 109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1856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 kern="0">
                <a:solidFill>
                  <a:sysClr val="windowText" lastClr="000000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11" name="椭圆 110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1856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 kern="0">
                <a:solidFill>
                  <a:sysClr val="windowText" lastClr="000000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</p:grpSp>
      <p:grpSp>
        <p:nvGrpSpPr>
          <p:cNvPr id="112" name="组合 111"/>
          <p:cNvGrpSpPr/>
          <p:nvPr/>
        </p:nvGrpSpPr>
        <p:grpSpPr>
          <a:xfrm>
            <a:off x="6802424" y="-502500"/>
            <a:ext cx="1187204" cy="1187634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13" name="同心圆 112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1856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 kern="0">
                <a:solidFill>
                  <a:sysClr val="windowText" lastClr="000000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14" name="椭圆 113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1856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 kern="0">
                <a:solidFill>
                  <a:sysClr val="windowText" lastClr="000000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</p:grpSp>
      <p:grpSp>
        <p:nvGrpSpPr>
          <p:cNvPr id="115" name="组合 114"/>
          <p:cNvGrpSpPr/>
          <p:nvPr/>
        </p:nvGrpSpPr>
        <p:grpSpPr>
          <a:xfrm>
            <a:off x="9832013" y="-223358"/>
            <a:ext cx="914281" cy="914612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16" name="同心圆 115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1856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400" kern="0">
                <a:solidFill>
                  <a:sysClr val="windowText" lastClr="000000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17" name="椭圆 116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1856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400" kern="0">
                <a:solidFill>
                  <a:sysClr val="window" lastClr="FFFFFF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</p:grpSp>
      <p:grpSp>
        <p:nvGrpSpPr>
          <p:cNvPr id="118" name="组合 117"/>
          <p:cNvGrpSpPr/>
          <p:nvPr/>
        </p:nvGrpSpPr>
        <p:grpSpPr>
          <a:xfrm>
            <a:off x="1026167" y="6512646"/>
            <a:ext cx="785040" cy="785324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19" name="同心圆 118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1856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 kern="0">
                <a:solidFill>
                  <a:sysClr val="windowText" lastClr="000000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20" name="椭圆 119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1856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 kern="0">
                <a:solidFill>
                  <a:sysClr val="windowText" lastClr="000000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</p:grpSp>
      <p:grpSp>
        <p:nvGrpSpPr>
          <p:cNvPr id="121" name="组合 120"/>
          <p:cNvGrpSpPr/>
          <p:nvPr/>
        </p:nvGrpSpPr>
        <p:grpSpPr>
          <a:xfrm>
            <a:off x="5287774" y="5831640"/>
            <a:ext cx="336611" cy="336733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22" name="同心圆 121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1856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 kern="0">
                <a:solidFill>
                  <a:sysClr val="windowText" lastClr="000000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23" name="椭圆 122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1856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 kern="0">
                <a:solidFill>
                  <a:sysClr val="windowText" lastClr="000000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</p:grpSp>
      <p:grpSp>
        <p:nvGrpSpPr>
          <p:cNvPr id="124" name="组合 123"/>
          <p:cNvGrpSpPr/>
          <p:nvPr/>
        </p:nvGrpSpPr>
        <p:grpSpPr>
          <a:xfrm>
            <a:off x="4246057" y="5561176"/>
            <a:ext cx="705342" cy="705597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25" name="同心圆 124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1856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 kern="0">
                <a:solidFill>
                  <a:sysClr val="windowText" lastClr="000000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26" name="椭圆 125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1856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 kern="0">
                <a:solidFill>
                  <a:sysClr val="windowText" lastClr="000000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</p:grpSp>
      <p:grpSp>
        <p:nvGrpSpPr>
          <p:cNvPr id="127" name="组合 126"/>
          <p:cNvGrpSpPr/>
          <p:nvPr/>
        </p:nvGrpSpPr>
        <p:grpSpPr>
          <a:xfrm>
            <a:off x="11003122" y="-1220177"/>
            <a:ext cx="1572170" cy="1572739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28" name="同心圆 127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1856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400" kern="0">
                <a:solidFill>
                  <a:sysClr val="windowText" lastClr="000000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29" name="椭圆 128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1856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400" kern="0">
                <a:solidFill>
                  <a:sysClr val="window" lastClr="FFFFFF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</p:grpSp>
      <p:grpSp>
        <p:nvGrpSpPr>
          <p:cNvPr id="130" name="组合 129"/>
          <p:cNvGrpSpPr/>
          <p:nvPr/>
        </p:nvGrpSpPr>
        <p:grpSpPr>
          <a:xfrm>
            <a:off x="10943273" y="393745"/>
            <a:ext cx="297401" cy="297509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31" name="同心圆 130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1856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 kern="0">
                <a:solidFill>
                  <a:sysClr val="windowText" lastClr="000000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32" name="椭圆 131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1856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 kern="0">
                <a:solidFill>
                  <a:sysClr val="windowText" lastClr="000000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</p:grpSp>
      <p:grpSp>
        <p:nvGrpSpPr>
          <p:cNvPr id="133" name="组合 132"/>
          <p:cNvGrpSpPr/>
          <p:nvPr/>
        </p:nvGrpSpPr>
        <p:grpSpPr>
          <a:xfrm>
            <a:off x="2595166" y="6066750"/>
            <a:ext cx="1572170" cy="1572739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34" name="同心圆 133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1856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400" kern="0">
                <a:solidFill>
                  <a:sysClr val="windowText" lastClr="000000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35" name="椭圆 134"/>
            <p:cNvSpPr/>
            <p:nvPr/>
          </p:nvSpPr>
          <p:spPr>
            <a:xfrm>
              <a:off x="392112" y="760412"/>
              <a:ext cx="3825873" cy="3825873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1856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400" kern="0">
                <a:solidFill>
                  <a:sysClr val="window" lastClr="FFFFFF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</p:grpSp>
      <p:grpSp>
        <p:nvGrpSpPr>
          <p:cNvPr id="136" name="组合 135"/>
          <p:cNvGrpSpPr/>
          <p:nvPr/>
        </p:nvGrpSpPr>
        <p:grpSpPr>
          <a:xfrm>
            <a:off x="1704536" y="5934054"/>
            <a:ext cx="693499" cy="693750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37" name="同心圆 136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1856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 kern="0">
                <a:solidFill>
                  <a:sysClr val="windowText" lastClr="000000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38" name="椭圆 137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1856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 kern="0">
                <a:solidFill>
                  <a:sysClr val="windowText" lastClr="000000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</p:grpSp>
      <p:grpSp>
        <p:nvGrpSpPr>
          <p:cNvPr id="139" name="组合 138"/>
          <p:cNvGrpSpPr/>
          <p:nvPr/>
        </p:nvGrpSpPr>
        <p:grpSpPr>
          <a:xfrm>
            <a:off x="392324" y="6354304"/>
            <a:ext cx="422448" cy="422600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40" name="同心圆 139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1856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 kern="0">
                <a:solidFill>
                  <a:sysClr val="windowText" lastClr="000000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41" name="椭圆 140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1856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 kern="0">
                <a:solidFill>
                  <a:sysClr val="windowText" lastClr="000000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</p:grpSp>
      <p:grpSp>
        <p:nvGrpSpPr>
          <p:cNvPr id="142" name="组合 141"/>
          <p:cNvGrpSpPr/>
          <p:nvPr/>
        </p:nvGrpSpPr>
        <p:grpSpPr>
          <a:xfrm>
            <a:off x="160401" y="6109837"/>
            <a:ext cx="211223" cy="211300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43" name="同心圆 142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1856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 kern="0">
                <a:solidFill>
                  <a:sysClr val="windowText" lastClr="000000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44" name="椭圆 143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1856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 kern="0">
                <a:solidFill>
                  <a:sysClr val="windowText" lastClr="000000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</p:grpSp>
      <p:sp>
        <p:nvSpPr>
          <p:cNvPr id="145" name="TextBox 144"/>
          <p:cNvSpPr txBox="1"/>
          <p:nvPr/>
        </p:nvSpPr>
        <p:spPr>
          <a:xfrm>
            <a:off x="2205286" y="7892388"/>
            <a:ext cx="857043" cy="359273"/>
          </a:xfrm>
          <a:prstGeom prst="rect">
            <a:avLst/>
          </a:prstGeom>
          <a:noFill/>
        </p:spPr>
        <p:txBody>
          <a:bodyPr wrap="none" lIns="81477" tIns="40739" rIns="81477" bIns="40739" rtlCol="0">
            <a:spAutoFit/>
          </a:bodyPr>
          <a:lstStyle/>
          <a:p>
            <a:r>
              <a:rPr lang="zh-CN" altLang="en-US" dirty="0" smtClean="0"/>
              <a:t>延迟符</a:t>
            </a:r>
            <a:endParaRPr lang="zh-CN" altLang="en-US" dirty="0"/>
          </a:p>
        </p:txBody>
      </p:sp>
      <p:grpSp>
        <p:nvGrpSpPr>
          <p:cNvPr id="54" name="组合 53"/>
          <p:cNvGrpSpPr/>
          <p:nvPr/>
        </p:nvGrpSpPr>
        <p:grpSpPr>
          <a:xfrm>
            <a:off x="2524837" y="2227653"/>
            <a:ext cx="1449872" cy="1417567"/>
            <a:chOff x="5710238" y="3049588"/>
            <a:chExt cx="771526" cy="754062"/>
          </a:xfrm>
          <a:solidFill>
            <a:srgbClr val="0099A9"/>
          </a:solidFill>
        </p:grpSpPr>
        <p:sp>
          <p:nvSpPr>
            <p:cNvPr id="55" name="Freeform 355"/>
            <p:cNvSpPr/>
            <p:nvPr/>
          </p:nvSpPr>
          <p:spPr bwMode="auto">
            <a:xfrm>
              <a:off x="6026151" y="3049588"/>
              <a:ext cx="106363" cy="125413"/>
            </a:xfrm>
            <a:custGeom>
              <a:avLst/>
              <a:gdLst>
                <a:gd name="T0" fmla="*/ 11 w 28"/>
                <a:gd name="T1" fmla="*/ 32 h 33"/>
                <a:gd name="T2" fmla="*/ 26 w 28"/>
                <a:gd name="T3" fmla="*/ 19 h 33"/>
                <a:gd name="T4" fmla="*/ 17 w 28"/>
                <a:gd name="T5" fmla="*/ 1 h 33"/>
                <a:gd name="T6" fmla="*/ 1 w 28"/>
                <a:gd name="T7" fmla="*/ 14 h 33"/>
                <a:gd name="T8" fmla="*/ 11 w 28"/>
                <a:gd name="T9" fmla="*/ 32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" h="33">
                  <a:moveTo>
                    <a:pt x="11" y="32"/>
                  </a:moveTo>
                  <a:cubicBezTo>
                    <a:pt x="18" y="33"/>
                    <a:pt x="24" y="27"/>
                    <a:pt x="26" y="19"/>
                  </a:cubicBezTo>
                  <a:cubicBezTo>
                    <a:pt x="28" y="10"/>
                    <a:pt x="24" y="2"/>
                    <a:pt x="17" y="1"/>
                  </a:cubicBezTo>
                  <a:cubicBezTo>
                    <a:pt x="10" y="0"/>
                    <a:pt x="3" y="6"/>
                    <a:pt x="1" y="14"/>
                  </a:cubicBezTo>
                  <a:cubicBezTo>
                    <a:pt x="0" y="22"/>
                    <a:pt x="4" y="30"/>
                    <a:pt x="11" y="32"/>
                  </a:cubicBezTo>
                  <a:close/>
                </a:path>
              </a:pathLst>
            </a:custGeom>
            <a:grpFill/>
            <a:ln>
              <a:noFill/>
            </a:ln>
            <a:effectLst>
              <a:innerShdw blurRad="63500" dist="50800" dir="13500000">
                <a:prstClr val="black">
                  <a:alpha val="50000"/>
                </a:prstClr>
              </a:inn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defTabSz="912495" fontAlgn="auto">
                <a:spcBef>
                  <a:spcPts val="0"/>
                </a:spcBef>
                <a:spcAft>
                  <a:spcPts val="0"/>
                </a:spcAft>
              </a:pPr>
              <a:endParaRPr lang="zh-CN" altLang="en-US" sz="19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6" name="Freeform 356"/>
            <p:cNvSpPr/>
            <p:nvPr/>
          </p:nvSpPr>
          <p:spPr bwMode="auto">
            <a:xfrm>
              <a:off x="5797551" y="3160713"/>
              <a:ext cx="479425" cy="498475"/>
            </a:xfrm>
            <a:custGeom>
              <a:avLst/>
              <a:gdLst>
                <a:gd name="T0" fmla="*/ 27 w 126"/>
                <a:gd name="T1" fmla="*/ 32 h 131"/>
                <a:gd name="T2" fmla="*/ 40 w 126"/>
                <a:gd name="T3" fmla="*/ 22 h 131"/>
                <a:gd name="T4" fmla="*/ 26 w 126"/>
                <a:gd name="T5" fmla="*/ 62 h 131"/>
                <a:gd name="T6" fmla="*/ 26 w 126"/>
                <a:gd name="T7" fmla="*/ 62 h 131"/>
                <a:gd name="T8" fmla="*/ 36 w 126"/>
                <a:gd name="T9" fmla="*/ 66 h 131"/>
                <a:gd name="T10" fmla="*/ 31 w 126"/>
                <a:gd name="T11" fmla="*/ 91 h 131"/>
                <a:gd name="T12" fmla="*/ 17 w 126"/>
                <a:gd name="T13" fmla="*/ 123 h 131"/>
                <a:gd name="T14" fmla="*/ 32 w 126"/>
                <a:gd name="T15" fmla="*/ 131 h 131"/>
                <a:gd name="T16" fmla="*/ 51 w 126"/>
                <a:gd name="T17" fmla="*/ 88 h 131"/>
                <a:gd name="T18" fmla="*/ 54 w 126"/>
                <a:gd name="T19" fmla="*/ 74 h 131"/>
                <a:gd name="T20" fmla="*/ 75 w 126"/>
                <a:gd name="T21" fmla="*/ 75 h 131"/>
                <a:gd name="T22" fmla="*/ 73 w 126"/>
                <a:gd name="T23" fmla="*/ 79 h 131"/>
                <a:gd name="T24" fmla="*/ 70 w 126"/>
                <a:gd name="T25" fmla="*/ 96 h 131"/>
                <a:gd name="T26" fmla="*/ 86 w 126"/>
                <a:gd name="T27" fmla="*/ 100 h 131"/>
                <a:gd name="T28" fmla="*/ 92 w 126"/>
                <a:gd name="T29" fmla="*/ 80 h 131"/>
                <a:gd name="T30" fmla="*/ 95 w 126"/>
                <a:gd name="T31" fmla="*/ 69 h 131"/>
                <a:gd name="T32" fmla="*/ 86 w 126"/>
                <a:gd name="T33" fmla="*/ 57 h 131"/>
                <a:gd name="T34" fmla="*/ 86 w 126"/>
                <a:gd name="T35" fmla="*/ 57 h 131"/>
                <a:gd name="T36" fmla="*/ 85 w 126"/>
                <a:gd name="T37" fmla="*/ 57 h 131"/>
                <a:gd name="T38" fmla="*/ 84 w 126"/>
                <a:gd name="T39" fmla="*/ 57 h 131"/>
                <a:gd name="T40" fmla="*/ 81 w 126"/>
                <a:gd name="T41" fmla="*/ 56 h 131"/>
                <a:gd name="T42" fmla="*/ 76 w 126"/>
                <a:gd name="T43" fmla="*/ 56 h 131"/>
                <a:gd name="T44" fmla="*/ 66 w 126"/>
                <a:gd name="T45" fmla="*/ 55 h 131"/>
                <a:gd name="T46" fmla="*/ 74 w 126"/>
                <a:gd name="T47" fmla="*/ 27 h 131"/>
                <a:gd name="T48" fmla="*/ 78 w 126"/>
                <a:gd name="T49" fmla="*/ 33 h 131"/>
                <a:gd name="T50" fmla="*/ 83 w 126"/>
                <a:gd name="T51" fmla="*/ 39 h 131"/>
                <a:gd name="T52" fmla="*/ 84 w 126"/>
                <a:gd name="T53" fmla="*/ 40 h 131"/>
                <a:gd name="T54" fmla="*/ 91 w 126"/>
                <a:gd name="T55" fmla="*/ 45 h 131"/>
                <a:gd name="T56" fmla="*/ 91 w 126"/>
                <a:gd name="T57" fmla="*/ 45 h 131"/>
                <a:gd name="T58" fmla="*/ 91 w 126"/>
                <a:gd name="T59" fmla="*/ 45 h 131"/>
                <a:gd name="T60" fmla="*/ 92 w 126"/>
                <a:gd name="T61" fmla="*/ 45 h 131"/>
                <a:gd name="T62" fmla="*/ 95 w 126"/>
                <a:gd name="T63" fmla="*/ 45 h 131"/>
                <a:gd name="T64" fmla="*/ 126 w 126"/>
                <a:gd name="T65" fmla="*/ 45 h 131"/>
                <a:gd name="T66" fmla="*/ 126 w 126"/>
                <a:gd name="T67" fmla="*/ 28 h 131"/>
                <a:gd name="T68" fmla="*/ 95 w 126"/>
                <a:gd name="T69" fmla="*/ 29 h 131"/>
                <a:gd name="T70" fmla="*/ 94 w 126"/>
                <a:gd name="T71" fmla="*/ 29 h 131"/>
                <a:gd name="T72" fmla="*/ 91 w 126"/>
                <a:gd name="T73" fmla="*/ 24 h 131"/>
                <a:gd name="T74" fmla="*/ 81 w 126"/>
                <a:gd name="T75" fmla="*/ 12 h 131"/>
                <a:gd name="T76" fmla="*/ 75 w 126"/>
                <a:gd name="T77" fmla="*/ 9 h 131"/>
                <a:gd name="T78" fmla="*/ 74 w 126"/>
                <a:gd name="T79" fmla="*/ 8 h 131"/>
                <a:gd name="T80" fmla="*/ 76 w 126"/>
                <a:gd name="T81" fmla="*/ 14 h 131"/>
                <a:gd name="T82" fmla="*/ 71 w 126"/>
                <a:gd name="T83" fmla="*/ 16 h 131"/>
                <a:gd name="T84" fmla="*/ 71 w 126"/>
                <a:gd name="T85" fmla="*/ 21 h 131"/>
                <a:gd name="T86" fmla="*/ 61 w 126"/>
                <a:gd name="T87" fmla="*/ 37 h 131"/>
                <a:gd name="T88" fmla="*/ 68 w 126"/>
                <a:gd name="T89" fmla="*/ 12 h 131"/>
                <a:gd name="T90" fmla="*/ 69 w 126"/>
                <a:gd name="T91" fmla="*/ 11 h 131"/>
                <a:gd name="T92" fmla="*/ 70 w 126"/>
                <a:gd name="T93" fmla="*/ 6 h 131"/>
                <a:gd name="T94" fmla="*/ 68 w 126"/>
                <a:gd name="T95" fmla="*/ 5 h 131"/>
                <a:gd name="T96" fmla="*/ 65 w 126"/>
                <a:gd name="T97" fmla="*/ 10 h 131"/>
                <a:gd name="T98" fmla="*/ 65 w 126"/>
                <a:gd name="T99" fmla="*/ 11 h 131"/>
                <a:gd name="T100" fmla="*/ 57 w 126"/>
                <a:gd name="T101" fmla="*/ 35 h 131"/>
                <a:gd name="T102" fmla="*/ 58 w 126"/>
                <a:gd name="T103" fmla="*/ 17 h 131"/>
                <a:gd name="T104" fmla="*/ 61 w 126"/>
                <a:gd name="T105" fmla="*/ 12 h 131"/>
                <a:gd name="T106" fmla="*/ 59 w 126"/>
                <a:gd name="T107" fmla="*/ 8 h 131"/>
                <a:gd name="T108" fmla="*/ 63 w 126"/>
                <a:gd name="T109" fmla="*/ 4 h 131"/>
                <a:gd name="T110" fmla="*/ 53 w 126"/>
                <a:gd name="T111" fmla="*/ 1 h 131"/>
                <a:gd name="T112" fmla="*/ 44 w 126"/>
                <a:gd name="T113" fmla="*/ 1 h 131"/>
                <a:gd name="T114" fmla="*/ 18 w 126"/>
                <a:gd name="T115" fmla="*/ 19 h 131"/>
                <a:gd name="T116" fmla="*/ 0 w 126"/>
                <a:gd name="T117" fmla="*/ 49 h 131"/>
                <a:gd name="T118" fmla="*/ 15 w 126"/>
                <a:gd name="T119" fmla="*/ 57 h 131"/>
                <a:gd name="T120" fmla="*/ 27 w 126"/>
                <a:gd name="T121" fmla="*/ 32 h 1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26" h="131">
                  <a:moveTo>
                    <a:pt x="27" y="32"/>
                  </a:moveTo>
                  <a:cubicBezTo>
                    <a:pt x="40" y="22"/>
                    <a:pt x="40" y="22"/>
                    <a:pt x="40" y="22"/>
                  </a:cubicBezTo>
                  <a:cubicBezTo>
                    <a:pt x="35" y="36"/>
                    <a:pt x="30" y="49"/>
                    <a:pt x="26" y="62"/>
                  </a:cubicBezTo>
                  <a:cubicBezTo>
                    <a:pt x="26" y="62"/>
                    <a:pt x="26" y="62"/>
                    <a:pt x="26" y="62"/>
                  </a:cubicBezTo>
                  <a:cubicBezTo>
                    <a:pt x="29" y="64"/>
                    <a:pt x="33" y="65"/>
                    <a:pt x="36" y="66"/>
                  </a:cubicBezTo>
                  <a:cubicBezTo>
                    <a:pt x="35" y="75"/>
                    <a:pt x="33" y="85"/>
                    <a:pt x="31" y="91"/>
                  </a:cubicBezTo>
                  <a:cubicBezTo>
                    <a:pt x="17" y="123"/>
                    <a:pt x="17" y="123"/>
                    <a:pt x="17" y="123"/>
                  </a:cubicBezTo>
                  <a:cubicBezTo>
                    <a:pt x="32" y="131"/>
                    <a:pt x="32" y="131"/>
                    <a:pt x="32" y="131"/>
                  </a:cubicBezTo>
                  <a:cubicBezTo>
                    <a:pt x="37" y="119"/>
                    <a:pt x="46" y="107"/>
                    <a:pt x="51" y="88"/>
                  </a:cubicBezTo>
                  <a:cubicBezTo>
                    <a:pt x="52" y="83"/>
                    <a:pt x="53" y="78"/>
                    <a:pt x="54" y="74"/>
                  </a:cubicBezTo>
                  <a:cubicBezTo>
                    <a:pt x="75" y="75"/>
                    <a:pt x="75" y="75"/>
                    <a:pt x="75" y="75"/>
                  </a:cubicBezTo>
                  <a:cubicBezTo>
                    <a:pt x="73" y="79"/>
                    <a:pt x="73" y="79"/>
                    <a:pt x="73" y="79"/>
                  </a:cubicBezTo>
                  <a:cubicBezTo>
                    <a:pt x="70" y="96"/>
                    <a:pt x="70" y="96"/>
                    <a:pt x="70" y="96"/>
                  </a:cubicBezTo>
                  <a:cubicBezTo>
                    <a:pt x="86" y="100"/>
                    <a:pt x="86" y="100"/>
                    <a:pt x="86" y="100"/>
                  </a:cubicBezTo>
                  <a:cubicBezTo>
                    <a:pt x="88" y="95"/>
                    <a:pt x="90" y="88"/>
                    <a:pt x="92" y="80"/>
                  </a:cubicBezTo>
                  <a:cubicBezTo>
                    <a:pt x="95" y="69"/>
                    <a:pt x="95" y="69"/>
                    <a:pt x="95" y="69"/>
                  </a:cubicBezTo>
                  <a:cubicBezTo>
                    <a:pt x="86" y="57"/>
                    <a:pt x="86" y="57"/>
                    <a:pt x="86" y="57"/>
                  </a:cubicBezTo>
                  <a:cubicBezTo>
                    <a:pt x="86" y="57"/>
                    <a:pt x="86" y="57"/>
                    <a:pt x="86" y="57"/>
                  </a:cubicBezTo>
                  <a:cubicBezTo>
                    <a:pt x="85" y="57"/>
                    <a:pt x="85" y="57"/>
                    <a:pt x="85" y="57"/>
                  </a:cubicBezTo>
                  <a:cubicBezTo>
                    <a:pt x="84" y="57"/>
                    <a:pt x="84" y="57"/>
                    <a:pt x="84" y="57"/>
                  </a:cubicBezTo>
                  <a:cubicBezTo>
                    <a:pt x="81" y="56"/>
                    <a:pt x="81" y="56"/>
                    <a:pt x="81" y="56"/>
                  </a:cubicBezTo>
                  <a:cubicBezTo>
                    <a:pt x="76" y="56"/>
                    <a:pt x="76" y="56"/>
                    <a:pt x="76" y="56"/>
                  </a:cubicBezTo>
                  <a:cubicBezTo>
                    <a:pt x="72" y="56"/>
                    <a:pt x="69" y="56"/>
                    <a:pt x="66" y="55"/>
                  </a:cubicBezTo>
                  <a:cubicBezTo>
                    <a:pt x="69" y="46"/>
                    <a:pt x="72" y="36"/>
                    <a:pt x="74" y="27"/>
                  </a:cubicBezTo>
                  <a:cubicBezTo>
                    <a:pt x="78" y="33"/>
                    <a:pt x="78" y="33"/>
                    <a:pt x="78" y="33"/>
                  </a:cubicBezTo>
                  <a:cubicBezTo>
                    <a:pt x="83" y="39"/>
                    <a:pt x="83" y="39"/>
                    <a:pt x="83" y="39"/>
                  </a:cubicBezTo>
                  <a:cubicBezTo>
                    <a:pt x="84" y="40"/>
                    <a:pt x="84" y="40"/>
                    <a:pt x="84" y="40"/>
                  </a:cubicBezTo>
                  <a:cubicBezTo>
                    <a:pt x="91" y="45"/>
                    <a:pt x="91" y="45"/>
                    <a:pt x="91" y="45"/>
                  </a:cubicBezTo>
                  <a:cubicBezTo>
                    <a:pt x="91" y="45"/>
                    <a:pt x="91" y="45"/>
                    <a:pt x="91" y="45"/>
                  </a:cubicBezTo>
                  <a:cubicBezTo>
                    <a:pt x="91" y="45"/>
                    <a:pt x="91" y="45"/>
                    <a:pt x="91" y="45"/>
                  </a:cubicBezTo>
                  <a:cubicBezTo>
                    <a:pt x="92" y="45"/>
                    <a:pt x="92" y="45"/>
                    <a:pt x="92" y="45"/>
                  </a:cubicBezTo>
                  <a:cubicBezTo>
                    <a:pt x="95" y="45"/>
                    <a:pt x="95" y="45"/>
                    <a:pt x="95" y="45"/>
                  </a:cubicBezTo>
                  <a:cubicBezTo>
                    <a:pt x="126" y="45"/>
                    <a:pt x="126" y="45"/>
                    <a:pt x="126" y="45"/>
                  </a:cubicBezTo>
                  <a:cubicBezTo>
                    <a:pt x="126" y="39"/>
                    <a:pt x="126" y="34"/>
                    <a:pt x="126" y="28"/>
                  </a:cubicBezTo>
                  <a:cubicBezTo>
                    <a:pt x="95" y="29"/>
                    <a:pt x="95" y="29"/>
                    <a:pt x="95" y="29"/>
                  </a:cubicBezTo>
                  <a:cubicBezTo>
                    <a:pt x="94" y="29"/>
                    <a:pt x="94" y="29"/>
                    <a:pt x="94" y="29"/>
                  </a:cubicBezTo>
                  <a:cubicBezTo>
                    <a:pt x="91" y="24"/>
                    <a:pt x="91" y="24"/>
                    <a:pt x="91" y="24"/>
                  </a:cubicBezTo>
                  <a:cubicBezTo>
                    <a:pt x="81" y="12"/>
                    <a:pt x="81" y="12"/>
                    <a:pt x="81" y="12"/>
                  </a:cubicBezTo>
                  <a:cubicBezTo>
                    <a:pt x="80" y="10"/>
                    <a:pt x="78" y="9"/>
                    <a:pt x="75" y="9"/>
                  </a:cubicBezTo>
                  <a:cubicBezTo>
                    <a:pt x="75" y="8"/>
                    <a:pt x="75" y="8"/>
                    <a:pt x="74" y="8"/>
                  </a:cubicBezTo>
                  <a:cubicBezTo>
                    <a:pt x="76" y="14"/>
                    <a:pt x="76" y="14"/>
                    <a:pt x="76" y="14"/>
                  </a:cubicBezTo>
                  <a:cubicBezTo>
                    <a:pt x="71" y="16"/>
                    <a:pt x="71" y="16"/>
                    <a:pt x="71" y="16"/>
                  </a:cubicBezTo>
                  <a:cubicBezTo>
                    <a:pt x="71" y="21"/>
                    <a:pt x="71" y="21"/>
                    <a:pt x="71" y="21"/>
                  </a:cubicBezTo>
                  <a:cubicBezTo>
                    <a:pt x="61" y="37"/>
                    <a:pt x="61" y="37"/>
                    <a:pt x="61" y="37"/>
                  </a:cubicBezTo>
                  <a:cubicBezTo>
                    <a:pt x="68" y="12"/>
                    <a:pt x="68" y="12"/>
                    <a:pt x="68" y="12"/>
                  </a:cubicBezTo>
                  <a:cubicBezTo>
                    <a:pt x="69" y="11"/>
                    <a:pt x="69" y="11"/>
                    <a:pt x="69" y="11"/>
                  </a:cubicBezTo>
                  <a:cubicBezTo>
                    <a:pt x="70" y="6"/>
                    <a:pt x="70" y="6"/>
                    <a:pt x="70" y="6"/>
                  </a:cubicBezTo>
                  <a:cubicBezTo>
                    <a:pt x="68" y="5"/>
                    <a:pt x="68" y="5"/>
                    <a:pt x="68" y="5"/>
                  </a:cubicBezTo>
                  <a:cubicBezTo>
                    <a:pt x="65" y="10"/>
                    <a:pt x="65" y="10"/>
                    <a:pt x="65" y="10"/>
                  </a:cubicBezTo>
                  <a:cubicBezTo>
                    <a:pt x="65" y="11"/>
                    <a:pt x="65" y="11"/>
                    <a:pt x="65" y="11"/>
                  </a:cubicBezTo>
                  <a:cubicBezTo>
                    <a:pt x="57" y="35"/>
                    <a:pt x="57" y="35"/>
                    <a:pt x="57" y="35"/>
                  </a:cubicBezTo>
                  <a:cubicBezTo>
                    <a:pt x="58" y="17"/>
                    <a:pt x="58" y="17"/>
                    <a:pt x="58" y="17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59" y="8"/>
                    <a:pt x="59" y="8"/>
                    <a:pt x="59" y="8"/>
                  </a:cubicBezTo>
                  <a:cubicBezTo>
                    <a:pt x="63" y="4"/>
                    <a:pt x="63" y="4"/>
                    <a:pt x="63" y="4"/>
                  </a:cubicBezTo>
                  <a:cubicBezTo>
                    <a:pt x="60" y="3"/>
                    <a:pt x="56" y="2"/>
                    <a:pt x="53" y="1"/>
                  </a:cubicBezTo>
                  <a:cubicBezTo>
                    <a:pt x="48" y="0"/>
                    <a:pt x="47" y="0"/>
                    <a:pt x="44" y="1"/>
                  </a:cubicBezTo>
                  <a:cubicBezTo>
                    <a:pt x="18" y="19"/>
                    <a:pt x="18" y="19"/>
                    <a:pt x="18" y="19"/>
                  </a:cubicBezTo>
                  <a:cubicBezTo>
                    <a:pt x="7" y="34"/>
                    <a:pt x="6" y="39"/>
                    <a:pt x="0" y="49"/>
                  </a:cubicBezTo>
                  <a:cubicBezTo>
                    <a:pt x="5" y="52"/>
                    <a:pt x="10" y="55"/>
                    <a:pt x="15" y="57"/>
                  </a:cubicBezTo>
                  <a:cubicBezTo>
                    <a:pt x="19" y="49"/>
                    <a:pt x="27" y="35"/>
                    <a:pt x="27" y="32"/>
                  </a:cubicBezTo>
                  <a:close/>
                </a:path>
              </a:pathLst>
            </a:custGeom>
            <a:grpFill/>
            <a:ln>
              <a:noFill/>
            </a:ln>
            <a:effectLst>
              <a:innerShdw blurRad="63500" dist="50800" dir="13500000">
                <a:prstClr val="black">
                  <a:alpha val="50000"/>
                </a:prstClr>
              </a:inn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defTabSz="912495" fontAlgn="auto">
                <a:spcBef>
                  <a:spcPts val="0"/>
                </a:spcBef>
                <a:spcAft>
                  <a:spcPts val="0"/>
                </a:spcAft>
              </a:pPr>
              <a:endParaRPr lang="zh-CN" altLang="en-US" sz="19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7" name="Freeform 357"/>
            <p:cNvSpPr>
              <a:spLocks noEditPoints="1"/>
            </p:cNvSpPr>
            <p:nvPr/>
          </p:nvSpPr>
          <p:spPr bwMode="auto">
            <a:xfrm>
              <a:off x="5710238" y="3370263"/>
              <a:ext cx="169863" cy="155575"/>
            </a:xfrm>
            <a:custGeom>
              <a:avLst/>
              <a:gdLst>
                <a:gd name="T0" fmla="*/ 5 w 45"/>
                <a:gd name="T1" fmla="*/ 33 h 41"/>
                <a:gd name="T2" fmla="*/ 7 w 45"/>
                <a:gd name="T3" fmla="*/ 32 h 41"/>
                <a:gd name="T4" fmla="*/ 7 w 45"/>
                <a:gd name="T5" fmla="*/ 32 h 41"/>
                <a:gd name="T6" fmla="*/ 29 w 45"/>
                <a:gd name="T7" fmla="*/ 39 h 41"/>
                <a:gd name="T8" fmla="*/ 29 w 45"/>
                <a:gd name="T9" fmla="*/ 39 h 41"/>
                <a:gd name="T10" fmla="*/ 30 w 45"/>
                <a:gd name="T11" fmla="*/ 41 h 41"/>
                <a:gd name="T12" fmla="*/ 32 w 45"/>
                <a:gd name="T13" fmla="*/ 41 h 41"/>
                <a:gd name="T14" fmla="*/ 33 w 45"/>
                <a:gd name="T15" fmla="*/ 40 h 41"/>
                <a:gd name="T16" fmla="*/ 33 w 45"/>
                <a:gd name="T17" fmla="*/ 40 h 41"/>
                <a:gd name="T18" fmla="*/ 38 w 45"/>
                <a:gd name="T19" fmla="*/ 37 h 41"/>
                <a:gd name="T20" fmla="*/ 44 w 45"/>
                <a:gd name="T21" fmla="*/ 18 h 41"/>
                <a:gd name="T22" fmla="*/ 41 w 45"/>
                <a:gd name="T23" fmla="*/ 13 h 41"/>
                <a:gd name="T24" fmla="*/ 36 w 45"/>
                <a:gd name="T25" fmla="*/ 11 h 41"/>
                <a:gd name="T26" fmla="*/ 36 w 45"/>
                <a:gd name="T27" fmla="*/ 11 h 41"/>
                <a:gd name="T28" fmla="*/ 32 w 45"/>
                <a:gd name="T29" fmla="*/ 4 h 41"/>
                <a:gd name="T30" fmla="*/ 25 w 45"/>
                <a:gd name="T31" fmla="*/ 1 h 41"/>
                <a:gd name="T32" fmla="*/ 17 w 45"/>
                <a:gd name="T33" fmla="*/ 5 h 41"/>
                <a:gd name="T34" fmla="*/ 17 w 45"/>
                <a:gd name="T35" fmla="*/ 6 h 41"/>
                <a:gd name="T36" fmla="*/ 12 w 45"/>
                <a:gd name="T37" fmla="*/ 4 h 41"/>
                <a:gd name="T38" fmla="*/ 7 w 45"/>
                <a:gd name="T39" fmla="*/ 7 h 41"/>
                <a:gd name="T40" fmla="*/ 1 w 45"/>
                <a:gd name="T41" fmla="*/ 25 h 41"/>
                <a:gd name="T42" fmla="*/ 3 w 45"/>
                <a:gd name="T43" fmla="*/ 30 h 41"/>
                <a:gd name="T44" fmla="*/ 3 w 45"/>
                <a:gd name="T45" fmla="*/ 31 h 41"/>
                <a:gd name="T46" fmla="*/ 3 w 45"/>
                <a:gd name="T47" fmla="*/ 32 h 41"/>
                <a:gd name="T48" fmla="*/ 5 w 45"/>
                <a:gd name="T49" fmla="*/ 33 h 41"/>
                <a:gd name="T50" fmla="*/ 20 w 45"/>
                <a:gd name="T51" fmla="*/ 6 h 41"/>
                <a:gd name="T52" fmla="*/ 24 w 45"/>
                <a:gd name="T53" fmla="*/ 4 h 41"/>
                <a:gd name="T54" fmla="*/ 31 w 45"/>
                <a:gd name="T55" fmla="*/ 7 h 41"/>
                <a:gd name="T56" fmla="*/ 33 w 45"/>
                <a:gd name="T57" fmla="*/ 10 h 41"/>
                <a:gd name="T58" fmla="*/ 33 w 45"/>
                <a:gd name="T59" fmla="*/ 10 h 41"/>
                <a:gd name="T60" fmla="*/ 20 w 45"/>
                <a:gd name="T61" fmla="*/ 6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45" h="41">
                  <a:moveTo>
                    <a:pt x="5" y="33"/>
                  </a:moveTo>
                  <a:cubicBezTo>
                    <a:pt x="6" y="33"/>
                    <a:pt x="7" y="33"/>
                    <a:pt x="7" y="32"/>
                  </a:cubicBezTo>
                  <a:cubicBezTo>
                    <a:pt x="7" y="32"/>
                    <a:pt x="7" y="32"/>
                    <a:pt x="7" y="32"/>
                  </a:cubicBezTo>
                  <a:cubicBezTo>
                    <a:pt x="29" y="39"/>
                    <a:pt x="29" y="39"/>
                    <a:pt x="29" y="39"/>
                  </a:cubicBezTo>
                  <a:cubicBezTo>
                    <a:pt x="29" y="39"/>
                    <a:pt x="29" y="39"/>
                    <a:pt x="29" y="39"/>
                  </a:cubicBezTo>
                  <a:cubicBezTo>
                    <a:pt x="29" y="40"/>
                    <a:pt x="29" y="40"/>
                    <a:pt x="30" y="41"/>
                  </a:cubicBezTo>
                  <a:cubicBezTo>
                    <a:pt x="32" y="41"/>
                    <a:pt x="32" y="41"/>
                    <a:pt x="32" y="41"/>
                  </a:cubicBezTo>
                  <a:cubicBezTo>
                    <a:pt x="32" y="41"/>
                    <a:pt x="33" y="41"/>
                    <a:pt x="33" y="40"/>
                  </a:cubicBezTo>
                  <a:cubicBezTo>
                    <a:pt x="33" y="40"/>
                    <a:pt x="33" y="40"/>
                    <a:pt x="33" y="40"/>
                  </a:cubicBezTo>
                  <a:cubicBezTo>
                    <a:pt x="35" y="40"/>
                    <a:pt x="37" y="39"/>
                    <a:pt x="38" y="37"/>
                  </a:cubicBezTo>
                  <a:cubicBezTo>
                    <a:pt x="44" y="18"/>
                    <a:pt x="44" y="18"/>
                    <a:pt x="44" y="18"/>
                  </a:cubicBezTo>
                  <a:cubicBezTo>
                    <a:pt x="45" y="16"/>
                    <a:pt x="43" y="14"/>
                    <a:pt x="41" y="13"/>
                  </a:cubicBezTo>
                  <a:cubicBezTo>
                    <a:pt x="36" y="11"/>
                    <a:pt x="36" y="11"/>
                    <a:pt x="36" y="11"/>
                  </a:cubicBezTo>
                  <a:cubicBezTo>
                    <a:pt x="36" y="11"/>
                    <a:pt x="36" y="11"/>
                    <a:pt x="36" y="11"/>
                  </a:cubicBezTo>
                  <a:cubicBezTo>
                    <a:pt x="37" y="8"/>
                    <a:pt x="35" y="4"/>
                    <a:pt x="32" y="4"/>
                  </a:cubicBezTo>
                  <a:cubicBezTo>
                    <a:pt x="25" y="1"/>
                    <a:pt x="25" y="1"/>
                    <a:pt x="25" y="1"/>
                  </a:cubicBezTo>
                  <a:cubicBezTo>
                    <a:pt x="22" y="0"/>
                    <a:pt x="18" y="2"/>
                    <a:pt x="17" y="5"/>
                  </a:cubicBezTo>
                  <a:cubicBezTo>
                    <a:pt x="17" y="6"/>
                    <a:pt x="17" y="6"/>
                    <a:pt x="17" y="6"/>
                  </a:cubicBezTo>
                  <a:cubicBezTo>
                    <a:pt x="12" y="4"/>
                    <a:pt x="12" y="4"/>
                    <a:pt x="12" y="4"/>
                  </a:cubicBezTo>
                  <a:cubicBezTo>
                    <a:pt x="10" y="3"/>
                    <a:pt x="7" y="4"/>
                    <a:pt x="7" y="7"/>
                  </a:cubicBezTo>
                  <a:cubicBezTo>
                    <a:pt x="1" y="25"/>
                    <a:pt x="1" y="25"/>
                    <a:pt x="1" y="25"/>
                  </a:cubicBezTo>
                  <a:cubicBezTo>
                    <a:pt x="0" y="27"/>
                    <a:pt x="1" y="30"/>
                    <a:pt x="3" y="30"/>
                  </a:cubicBezTo>
                  <a:cubicBezTo>
                    <a:pt x="3" y="31"/>
                    <a:pt x="3" y="31"/>
                    <a:pt x="3" y="31"/>
                  </a:cubicBezTo>
                  <a:cubicBezTo>
                    <a:pt x="2" y="31"/>
                    <a:pt x="3" y="32"/>
                    <a:pt x="3" y="32"/>
                  </a:cubicBezTo>
                  <a:lnTo>
                    <a:pt x="5" y="33"/>
                  </a:lnTo>
                  <a:close/>
                  <a:moveTo>
                    <a:pt x="20" y="6"/>
                  </a:moveTo>
                  <a:cubicBezTo>
                    <a:pt x="21" y="4"/>
                    <a:pt x="22" y="4"/>
                    <a:pt x="24" y="4"/>
                  </a:cubicBezTo>
                  <a:cubicBezTo>
                    <a:pt x="31" y="7"/>
                    <a:pt x="31" y="7"/>
                    <a:pt x="31" y="7"/>
                  </a:cubicBezTo>
                  <a:cubicBezTo>
                    <a:pt x="33" y="7"/>
                    <a:pt x="33" y="8"/>
                    <a:pt x="33" y="10"/>
                  </a:cubicBezTo>
                  <a:cubicBezTo>
                    <a:pt x="33" y="10"/>
                    <a:pt x="33" y="10"/>
                    <a:pt x="33" y="10"/>
                  </a:cubicBezTo>
                  <a:cubicBezTo>
                    <a:pt x="20" y="6"/>
                    <a:pt x="20" y="6"/>
                    <a:pt x="20" y="6"/>
                  </a:cubicBezTo>
                  <a:close/>
                </a:path>
              </a:pathLst>
            </a:custGeom>
            <a:grpFill/>
            <a:ln>
              <a:noFill/>
            </a:ln>
            <a:effectLst>
              <a:innerShdw blurRad="63500" dist="50800" dir="13500000">
                <a:prstClr val="black">
                  <a:alpha val="50000"/>
                </a:prstClr>
              </a:inn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defTabSz="912495" fontAlgn="auto">
                <a:spcBef>
                  <a:spcPts val="0"/>
                </a:spcBef>
                <a:spcAft>
                  <a:spcPts val="0"/>
                </a:spcAft>
              </a:pPr>
              <a:endParaRPr lang="zh-CN" altLang="en-US" sz="19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8" name="Freeform 358"/>
            <p:cNvSpPr/>
            <p:nvPr/>
          </p:nvSpPr>
          <p:spPr bwMode="auto">
            <a:xfrm>
              <a:off x="5721351" y="3340100"/>
              <a:ext cx="760413" cy="463550"/>
            </a:xfrm>
            <a:custGeom>
              <a:avLst/>
              <a:gdLst>
                <a:gd name="T0" fmla="*/ 479 w 479"/>
                <a:gd name="T1" fmla="*/ 0 h 292"/>
                <a:gd name="T2" fmla="*/ 395 w 479"/>
                <a:gd name="T3" fmla="*/ 33 h 292"/>
                <a:gd name="T4" fmla="*/ 412 w 479"/>
                <a:gd name="T5" fmla="*/ 45 h 292"/>
                <a:gd name="T6" fmla="*/ 307 w 479"/>
                <a:gd name="T7" fmla="*/ 158 h 292"/>
                <a:gd name="T8" fmla="*/ 213 w 479"/>
                <a:gd name="T9" fmla="*/ 148 h 292"/>
                <a:gd name="T10" fmla="*/ 139 w 479"/>
                <a:gd name="T11" fmla="*/ 225 h 292"/>
                <a:gd name="T12" fmla="*/ 62 w 479"/>
                <a:gd name="T13" fmla="*/ 187 h 292"/>
                <a:gd name="T14" fmla="*/ 0 w 479"/>
                <a:gd name="T15" fmla="*/ 266 h 292"/>
                <a:gd name="T16" fmla="*/ 33 w 479"/>
                <a:gd name="T17" fmla="*/ 292 h 292"/>
                <a:gd name="T18" fmla="*/ 74 w 479"/>
                <a:gd name="T19" fmla="*/ 242 h 292"/>
                <a:gd name="T20" fmla="*/ 148 w 479"/>
                <a:gd name="T21" fmla="*/ 278 h 292"/>
                <a:gd name="T22" fmla="*/ 230 w 479"/>
                <a:gd name="T23" fmla="*/ 194 h 292"/>
                <a:gd name="T24" fmla="*/ 323 w 479"/>
                <a:gd name="T25" fmla="*/ 204 h 292"/>
                <a:gd name="T26" fmla="*/ 448 w 479"/>
                <a:gd name="T27" fmla="*/ 72 h 292"/>
                <a:gd name="T28" fmla="*/ 472 w 479"/>
                <a:gd name="T29" fmla="*/ 88 h 292"/>
                <a:gd name="T30" fmla="*/ 479 w 479"/>
                <a:gd name="T31" fmla="*/ 0 h 2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479" h="292">
                  <a:moveTo>
                    <a:pt x="479" y="0"/>
                  </a:moveTo>
                  <a:lnTo>
                    <a:pt x="395" y="33"/>
                  </a:lnTo>
                  <a:lnTo>
                    <a:pt x="412" y="45"/>
                  </a:lnTo>
                  <a:lnTo>
                    <a:pt x="307" y="158"/>
                  </a:lnTo>
                  <a:lnTo>
                    <a:pt x="213" y="148"/>
                  </a:lnTo>
                  <a:lnTo>
                    <a:pt x="139" y="225"/>
                  </a:lnTo>
                  <a:lnTo>
                    <a:pt x="62" y="187"/>
                  </a:lnTo>
                  <a:lnTo>
                    <a:pt x="0" y="266"/>
                  </a:lnTo>
                  <a:lnTo>
                    <a:pt x="33" y="292"/>
                  </a:lnTo>
                  <a:lnTo>
                    <a:pt x="74" y="242"/>
                  </a:lnTo>
                  <a:lnTo>
                    <a:pt x="148" y="278"/>
                  </a:lnTo>
                  <a:lnTo>
                    <a:pt x="230" y="194"/>
                  </a:lnTo>
                  <a:lnTo>
                    <a:pt x="323" y="204"/>
                  </a:lnTo>
                  <a:lnTo>
                    <a:pt x="448" y="72"/>
                  </a:lnTo>
                  <a:lnTo>
                    <a:pt x="472" y="88"/>
                  </a:lnTo>
                  <a:lnTo>
                    <a:pt x="479" y="0"/>
                  </a:lnTo>
                  <a:close/>
                </a:path>
              </a:pathLst>
            </a:custGeom>
            <a:grpFill/>
            <a:ln>
              <a:noFill/>
            </a:ln>
            <a:effectLst>
              <a:innerShdw blurRad="63500" dist="50800" dir="13500000">
                <a:prstClr val="black">
                  <a:alpha val="50000"/>
                </a:prstClr>
              </a:inn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defTabSz="912495" fontAlgn="auto">
                <a:spcBef>
                  <a:spcPts val="0"/>
                </a:spcBef>
                <a:spcAft>
                  <a:spcPts val="0"/>
                </a:spcAft>
              </a:pPr>
              <a:endParaRPr lang="zh-CN" altLang="en-US" sz="19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p:transition spd="slow" advClick="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7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7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000"/>
                            </p:stCondLst>
                            <p:childTnLst>
                              <p:par>
                                <p:cTn id="3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500"/>
                            </p:stCondLst>
                            <p:childTnLst>
                              <p:par>
                                <p:cTn id="37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528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528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3" presetClass="entr" presetSubtype="528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3" presetClass="entr" presetSubtype="528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3" presetClass="entr" presetSubtype="528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3" presetClass="entr" presetSubtype="528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3" presetClass="entr" presetSubtype="528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3" presetClass="entr" presetSubtype="528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3" presetClass="entr" presetSubtype="528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23" presetClass="entr" presetSubtype="528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3" presetClass="entr" presetSubtype="528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23" presetClass="entr" presetSubtype="528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6" presetClass="emph" presetSubtype="0" repeatCount="300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6" dur="500" tmFilter="0, 0; .2, .5; .8, .5; 1, 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7" dur="250" autoRev="1" fill="hold"/>
                                        <p:tgtEl>
                                          <p:spTgt spid="10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8" presetID="26" presetClass="emph" presetSubtype="0" repeatCount="3000" fill="hold" nodeType="withEffect">
                                  <p:stCondLst>
                                    <p:cond delay="71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9" dur="500" tmFilter="0, 0; .2, .5; .8, .5; 1, 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0" dur="250" autoRev="1" fill="hold"/>
                                        <p:tgtEl>
                                          <p:spTgt spid="12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21" presetID="26" presetClass="emph" presetSubtype="0" repeatCount="3000" fill="hold" nodeType="withEffect">
                                  <p:stCondLst>
                                    <p:cond delay="41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2" dur="500" tmFilter="0, 0; .2, .5; .8, .5; 1, 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3" dur="250" autoRev="1" fill="hold"/>
                                        <p:tgtEl>
                                          <p:spTgt spid="13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24" presetID="26" presetClass="emph" presetSubtype="0" repeatCount="3000" fill="hold" nodeType="withEffect">
                                  <p:stCondLst>
                                    <p:cond delay="81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5" dur="500" tmFilter="0, 0; .2, .5; .8, .5; 1, 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6" dur="250" autoRev="1" fill="hold"/>
                                        <p:tgtEl>
                                          <p:spTgt spid="13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3000"/>
                            </p:stCondLst>
                            <p:childTnLst>
                              <p:par>
                                <p:cTn id="1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" grpId="0"/>
      <p:bldP spid="98" grpId="0"/>
      <p:bldP spid="99" grpId="0"/>
      <p:bldP spid="104" grpId="0"/>
      <p:bldP spid="145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矩形 80"/>
          <p:cNvSpPr>
            <a:spLocks noChangeArrowheads="1"/>
          </p:cNvSpPr>
          <p:nvPr/>
        </p:nvSpPr>
        <p:spPr bwMode="auto">
          <a:xfrm>
            <a:off x="1446014" y="723600"/>
            <a:ext cx="1620957" cy="52322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>
              <a:buFont typeface="Arial" charset="0"/>
              <a:buNone/>
            </a:pPr>
            <a:r>
              <a:rPr lang="zh-CN" altLang="en-US" sz="2800" b="1" dirty="0">
                <a:solidFill>
                  <a:srgbClr val="228B8B"/>
                </a:solidFill>
                <a:latin typeface="Microsoft YaHei" charset="-122"/>
                <a:ea typeface="Microsoft YaHei" charset="-122"/>
                <a:cs typeface="Microsoft YaHei" charset="-122"/>
              </a:rPr>
              <a:t>课堂小结</a:t>
            </a:r>
            <a:endParaRPr lang="zh-CN" altLang="en-US" sz="2800" dirty="0">
              <a:solidFill>
                <a:srgbClr val="228B8B"/>
              </a:solidFill>
              <a:latin typeface="Microsoft YaHei" charset="-122"/>
              <a:ea typeface="Microsoft YaHei" charset="-122"/>
              <a:cs typeface="Microsoft YaHei" charset="-122"/>
            </a:endParaRPr>
          </a:p>
        </p:txBody>
      </p:sp>
      <p:sp>
        <p:nvSpPr>
          <p:cNvPr id="124938" name="Text Box 10"/>
          <p:cNvSpPr txBox="1">
            <a:spLocks noChangeArrowheads="1"/>
          </p:cNvSpPr>
          <p:nvPr/>
        </p:nvSpPr>
        <p:spPr bwMode="auto">
          <a:xfrm>
            <a:off x="2023914" y="1357627"/>
            <a:ext cx="8247756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buFont typeface="Arial" charset="0"/>
              <a:buNone/>
            </a:pPr>
            <a:r>
              <a:rPr lang="en-US" altLang="zh-CN" sz="2801" dirty="0">
                <a:latin typeface="黑体" charset="-122"/>
                <a:ea typeface="黑体" charset="-122"/>
              </a:rPr>
              <a:t>(1)</a:t>
            </a:r>
            <a:r>
              <a:rPr lang="zh-CN" altLang="en-US" sz="2801" dirty="0">
                <a:latin typeface="黑体" charset="-122"/>
                <a:ea typeface="黑体" charset="-122"/>
              </a:rPr>
              <a:t>去括号时要将括号前的</a:t>
            </a:r>
            <a:r>
              <a:rPr lang="zh-CN" altLang="en-US" sz="3600" dirty="0">
                <a:solidFill>
                  <a:srgbClr val="F69F1E"/>
                </a:solidFill>
                <a:latin typeface="黑体" charset="-122"/>
                <a:ea typeface="黑体" charset="-122"/>
              </a:rPr>
              <a:t>符号</a:t>
            </a:r>
            <a:r>
              <a:rPr lang="zh-CN" altLang="en-US" sz="2801" dirty="0">
                <a:latin typeface="黑体" charset="-122"/>
                <a:ea typeface="黑体" charset="-122"/>
              </a:rPr>
              <a:t>和</a:t>
            </a:r>
            <a:r>
              <a:rPr lang="zh-CN" altLang="en-US" sz="3600" dirty="0">
                <a:solidFill>
                  <a:srgbClr val="F69F1E"/>
                </a:solidFill>
                <a:latin typeface="黑体" charset="-122"/>
                <a:ea typeface="黑体" charset="-122"/>
              </a:rPr>
              <a:t>括号</a:t>
            </a:r>
            <a:r>
              <a:rPr lang="zh-CN" altLang="en-US" sz="2801" dirty="0">
                <a:latin typeface="黑体" charset="-122"/>
                <a:ea typeface="黑体" charset="-122"/>
              </a:rPr>
              <a:t>一起去掉；   </a:t>
            </a:r>
          </a:p>
        </p:txBody>
      </p:sp>
      <p:sp>
        <p:nvSpPr>
          <p:cNvPr id="124939" name="Text Box 11"/>
          <p:cNvSpPr txBox="1">
            <a:spLocks noChangeArrowheads="1"/>
          </p:cNvSpPr>
          <p:nvPr/>
        </p:nvSpPr>
        <p:spPr bwMode="auto">
          <a:xfrm>
            <a:off x="2023914" y="2211901"/>
            <a:ext cx="7906558" cy="7390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  <a:buFont typeface="Arial" charset="0"/>
              <a:buNone/>
            </a:pPr>
            <a:r>
              <a:rPr lang="en-US" altLang="zh-CN" sz="2801" dirty="0">
                <a:latin typeface="黑体" charset="-122"/>
                <a:ea typeface="黑体" charset="-122"/>
              </a:rPr>
              <a:t>(2)</a:t>
            </a:r>
            <a:r>
              <a:rPr lang="zh-CN" altLang="en-US" sz="2801" dirty="0">
                <a:latin typeface="黑体" charset="-122"/>
                <a:ea typeface="黑体" charset="-122"/>
              </a:rPr>
              <a:t>去括号时首先弄清括号前是“</a:t>
            </a:r>
            <a:r>
              <a:rPr lang="en-US" altLang="zh-CN" sz="2801" dirty="0">
                <a:latin typeface="黑体" charset="-122"/>
                <a:ea typeface="黑体" charset="-122"/>
              </a:rPr>
              <a:t>+”</a:t>
            </a:r>
            <a:r>
              <a:rPr lang="zh-CN" altLang="en-US" sz="2801" dirty="0">
                <a:latin typeface="黑体" charset="-122"/>
                <a:ea typeface="黑体" charset="-122"/>
              </a:rPr>
              <a:t>还是“</a:t>
            </a:r>
            <a:r>
              <a:rPr lang="en-US" altLang="zh-CN" sz="2801" dirty="0">
                <a:latin typeface="黑体" charset="-122"/>
                <a:ea typeface="黑体" charset="-122"/>
              </a:rPr>
              <a:t>-”</a:t>
            </a:r>
            <a:r>
              <a:rPr lang="zh-CN" altLang="en-US" sz="2801" dirty="0">
                <a:latin typeface="黑体" charset="-122"/>
                <a:ea typeface="黑体" charset="-122"/>
              </a:rPr>
              <a:t>；</a:t>
            </a:r>
          </a:p>
        </p:txBody>
      </p:sp>
      <p:sp>
        <p:nvSpPr>
          <p:cNvPr id="124940" name="Text Box 12"/>
          <p:cNvSpPr txBox="1">
            <a:spLocks noChangeArrowheads="1"/>
          </p:cNvSpPr>
          <p:nvPr/>
        </p:nvSpPr>
        <p:spPr bwMode="auto">
          <a:xfrm>
            <a:off x="2023914" y="3070936"/>
            <a:ext cx="8422049" cy="13830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lnSpc>
                <a:spcPct val="150000"/>
              </a:lnSpc>
              <a:buFont typeface="Arial" charset="0"/>
              <a:buNone/>
            </a:pPr>
            <a:r>
              <a:rPr lang="en-US" altLang="zh-CN" sz="2801" dirty="0">
                <a:latin typeface="黑体" charset="-122"/>
                <a:ea typeface="黑体" charset="-122"/>
              </a:rPr>
              <a:t>(3)</a:t>
            </a:r>
            <a:r>
              <a:rPr lang="zh-CN" altLang="en-US" sz="2801" dirty="0">
                <a:latin typeface="黑体" charset="-122"/>
                <a:ea typeface="黑体" charset="-122"/>
              </a:rPr>
              <a:t>去括号时当括号前有数字因数应用乘法分配律，</a:t>
            </a:r>
          </a:p>
          <a:p>
            <a:pPr>
              <a:lnSpc>
                <a:spcPct val="150000"/>
              </a:lnSpc>
              <a:buFont typeface="Arial" charset="0"/>
              <a:buNone/>
            </a:pPr>
            <a:r>
              <a:rPr lang="zh-CN" altLang="en-US" sz="2801" dirty="0">
                <a:latin typeface="黑体" charset="-122"/>
                <a:ea typeface="黑体" charset="-122"/>
              </a:rPr>
              <a:t>   切勿漏乘</a:t>
            </a:r>
            <a:r>
              <a:rPr lang="en-US" altLang="zh-CN" sz="2801" dirty="0">
                <a:latin typeface="黑体" charset="-122"/>
                <a:ea typeface="黑体" charset="-122"/>
              </a:rPr>
              <a:t>.</a:t>
            </a:r>
          </a:p>
        </p:txBody>
      </p:sp>
      <p:pic>
        <p:nvPicPr>
          <p:cNvPr id="115718" name="图片 1" descr="003WdWpezy6JLACXqYT6f&amp;69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74884" y="4485726"/>
            <a:ext cx="3080762" cy="17989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4" descr="C:\Users\Administrator\Desktop\微立体创业计划\004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6413" y="662530"/>
            <a:ext cx="609601" cy="609601"/>
          </a:xfrm>
          <a:prstGeom prst="rect">
            <a:avLst/>
          </a:prstGeom>
          <a:noFill/>
          <a:effectLst>
            <a:outerShdw blurRad="127000" dist="63500" dir="3000000" sx="104000" sy="104000" algn="tl" rotWithShape="0">
              <a:prstClr val="black">
                <a:alpha val="34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50940864"/>
      </p:ext>
    </p:extLst>
  </p:cSld>
  <p:clrMapOvr>
    <a:masterClrMapping/>
  </p:clrMapOvr>
  <p:transition spd="slow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9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249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9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1249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9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1249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124938" grpId="1"/>
      <p:bldP spid="124940" grpId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TextBox 26"/>
          <p:cNvSpPr txBox="1"/>
          <p:nvPr/>
        </p:nvSpPr>
        <p:spPr>
          <a:xfrm>
            <a:off x="14144813" y="8512089"/>
            <a:ext cx="938472" cy="401100"/>
          </a:xfrm>
          <a:prstGeom prst="rect">
            <a:avLst/>
          </a:prstGeom>
          <a:noFill/>
        </p:spPr>
        <p:txBody>
          <a:bodyPr wrap="none" lIns="121798" tIns="60899" rIns="121798" bIns="60899" rtlCol="0">
            <a:spAutoFit/>
          </a:bodyPr>
          <a:lstStyle/>
          <a:p>
            <a:r>
              <a:rPr lang="zh-CN" altLang="en-US" dirty="0" smtClean="0"/>
              <a:t>延时符</a:t>
            </a:r>
            <a:endParaRPr lang="zh-CN" altLang="en-US" dirty="0"/>
          </a:p>
        </p:txBody>
      </p:sp>
      <p:sp>
        <p:nvSpPr>
          <p:cNvPr id="28" name="矩形 27"/>
          <p:cNvSpPr/>
          <p:nvPr/>
        </p:nvSpPr>
        <p:spPr>
          <a:xfrm>
            <a:off x="0" y="2106434"/>
            <a:ext cx="12193794" cy="1440372"/>
          </a:xfrm>
          <a:prstGeom prst="rect">
            <a:avLst/>
          </a:prstGeom>
          <a:gradFill>
            <a:gsLst>
              <a:gs pos="100000">
                <a:schemeClr val="bg1">
                  <a:lumMod val="85000"/>
                </a:schemeClr>
              </a:gs>
              <a:gs pos="0">
                <a:schemeClr val="bg1"/>
              </a:gs>
            </a:gsLst>
            <a:lin ang="2700000" scaled="1"/>
          </a:gradFill>
          <a:ln>
            <a:gradFill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5400000" scaled="0"/>
            </a:gradFill>
          </a:ln>
          <a:effectLst>
            <a:outerShdw blurRad="393700" dist="546100" dir="24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pic>
        <p:nvPicPr>
          <p:cNvPr id="29" name="图片 1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6334" y="1413570"/>
            <a:ext cx="9001125" cy="2035175"/>
          </a:xfrm>
          <a:prstGeom prst="rect">
            <a:avLst/>
          </a:prstGeom>
          <a:solidFill>
            <a:srgbClr val="FFD860"/>
          </a:solidFill>
          <a:ln w="88900" cap="sq">
            <a:gradFill flip="none" rotWithShape="1">
              <a:gsLst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2700000" scaled="1"/>
              <a:tileRect/>
            </a:gradFill>
            <a:miter lim="800000"/>
            <a:headEnd/>
            <a:tailEnd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30" name="文本框 49"/>
          <p:cNvSpPr txBox="1"/>
          <p:nvPr/>
        </p:nvSpPr>
        <p:spPr>
          <a:xfrm>
            <a:off x="3358902" y="3978563"/>
            <a:ext cx="6048672" cy="1323439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/>
            <a:r>
              <a:rPr lang="zh-CN" altLang="en-US" sz="8000" b="1" dirty="0" smtClean="0">
                <a:solidFill>
                  <a:srgbClr val="EA5E66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谢</a:t>
            </a:r>
            <a:r>
              <a:rPr lang="zh-CN" altLang="en-US" sz="8000" b="1" dirty="0" smtClean="0">
                <a:solidFill>
                  <a:srgbClr val="EA610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谢</a:t>
            </a:r>
            <a:r>
              <a:rPr lang="zh-CN" altLang="en-US" sz="8000" b="1" dirty="0" smtClean="0">
                <a:solidFill>
                  <a:srgbClr val="F69F1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聆</a:t>
            </a:r>
            <a:r>
              <a:rPr lang="zh-CN" altLang="en-US" sz="8000" b="1" dirty="0" smtClean="0">
                <a:solidFill>
                  <a:srgbClr val="0099A9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听</a:t>
            </a:r>
            <a:r>
              <a:rPr lang="zh-CN" altLang="en-US" sz="8000" b="1" dirty="0" smtClean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！</a:t>
            </a:r>
            <a:endParaRPr lang="zh-CN" altLang="en-US" sz="8000" b="1" dirty="0">
              <a:solidFill>
                <a:srgbClr val="0070C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31" name="文本框 29"/>
          <p:cNvSpPr>
            <a:spLocks noChangeArrowheads="1"/>
          </p:cNvSpPr>
          <p:nvPr/>
        </p:nvSpPr>
        <p:spPr bwMode="auto">
          <a:xfrm>
            <a:off x="4511030" y="5303961"/>
            <a:ext cx="2954655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CN" altLang="en-US" sz="3600" b="1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Calibri" panose="020F0502020204030204" pitchFamily="34" charset="0"/>
                <a:sym typeface="宋体" panose="02010600030101010101" pitchFamily="2" charset="-122"/>
              </a:rPr>
              <a:t>敬请批评指正</a:t>
            </a:r>
            <a:endParaRPr lang="zh-CN" altLang="en-US" sz="3600" b="1" dirty="0">
              <a:latin typeface="微软雅黑" panose="020B0503020204020204" pitchFamily="34" charset="-122"/>
              <a:ea typeface="微软雅黑" panose="020B0503020204020204" pitchFamily="34" charset="-122"/>
              <a:cs typeface="Calibri" panose="020F0502020204030204" pitchFamily="34" charset="0"/>
              <a:sym typeface="宋体" panose="02010600030101010101" pitchFamily="2" charset="-122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2188629" y="7892388"/>
            <a:ext cx="856239" cy="358871"/>
          </a:xfrm>
          <a:prstGeom prst="rect">
            <a:avLst/>
          </a:prstGeom>
          <a:noFill/>
        </p:spPr>
        <p:txBody>
          <a:bodyPr wrap="none" lIns="81079" tIns="40540" rIns="81079" bIns="40540" rtlCol="0">
            <a:spAutoFit/>
          </a:bodyPr>
          <a:lstStyle/>
          <a:p>
            <a:r>
              <a:rPr lang="zh-CN" altLang="en-US" dirty="0" smtClean="0"/>
              <a:t>延迟符</a:t>
            </a:r>
            <a:endParaRPr lang="zh-CN" altLang="en-US" dirty="0"/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 advClick="0">
        <p14:switch dir="r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500"/>
                            </p:stCondLst>
                            <p:childTnLst>
                              <p:par>
                                <p:cTn id="1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4000"/>
                            </p:stCondLst>
                            <p:childTnLst>
                              <p:par>
                                <p:cTn id="27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 tmFilter="0,0; .5, 1; 1, 1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3" presetClass="entr" presetSubtype="3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/>
      <p:bldP spid="28" grpId="0" animBg="1"/>
      <p:bldP spid="30" grpId="0"/>
      <p:bldP spid="31" grpId="0" bldLvl="0" autoUpdateAnimBg="0"/>
      <p:bldP spid="32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4112100"/>
  <p:tag name="MH_LIBRARY" val="GRAPHIC"/>
  <p:tag name="MH_TYPE" val="Text"/>
  <p:tag name="MH_ORDER" val="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4112100"/>
  <p:tag name="MH_LIBRARY" val="GRAPHIC"/>
  <p:tag name="MH_TYPE" val="Text"/>
  <p:tag name="MH_ORDER" val="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True"/>
</p:tagLst>
</file>

<file path=ppt/theme/theme1.xml><?xml version="1.0" encoding="utf-8"?>
<a:theme xmlns:a="http://schemas.openxmlformats.org/drawingml/2006/main" name="Office 主题​​">
  <a:themeElements>
    <a:clrScheme name="自定义 2">
      <a:dk1>
        <a:sysClr val="windowText" lastClr="000000"/>
      </a:dk1>
      <a:lt1>
        <a:sysClr val="window" lastClr="FFFFFF"/>
      </a:lt1>
      <a:dk2>
        <a:srgbClr val="FFFFFF"/>
      </a:dk2>
      <a:lt2>
        <a:srgbClr val="FFFFFF"/>
      </a:lt2>
      <a:accent1>
        <a:srgbClr val="0E647C"/>
      </a:accent1>
      <a:accent2>
        <a:srgbClr val="2DB2A4"/>
      </a:accent2>
      <a:accent3>
        <a:srgbClr val="74AF47"/>
      </a:accent3>
      <a:accent4>
        <a:srgbClr val="755DA1"/>
      </a:accent4>
      <a:accent5>
        <a:srgbClr val="4BACC6"/>
      </a:accent5>
      <a:accent6>
        <a:srgbClr val="F87A08"/>
      </a:accent6>
      <a:hlink>
        <a:srgbClr val="FFFFFF"/>
      </a:hlink>
      <a:folHlink>
        <a:srgbClr val="FFFFFF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none" lIns="0" tIns="0" rIns="0" bIns="0" rtlCol="0">
        <a:spAutoFit/>
      </a:bodyPr>
      <a:lstStyle>
        <a:defPPr>
          <a:defRPr sz="1600" b="1" dirty="0" smtClean="0">
            <a:solidFill>
              <a:schemeClr val="accent6"/>
            </a:solidFill>
            <a:latin typeface="微软雅黑" panose="020B0503020204020204" pitchFamily="34" charset="-122"/>
            <a:ea typeface="微软雅黑" panose="020B0503020204020204" pitchFamily="34" charset="-122"/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2357</TotalTime>
  <Words>1307</Words>
  <Application>Microsoft Macintosh PowerPoint</Application>
  <PresentationFormat>自定义</PresentationFormat>
  <Paragraphs>206</Paragraphs>
  <Slides>23</Slides>
  <Notes>10</Notes>
  <HiddenSlides>0</HiddenSlides>
  <MMClips>0</MMClips>
  <ScaleCrop>false</ScaleCrop>
  <HeadingPairs>
    <vt:vector size="8" baseType="variant">
      <vt:variant>
        <vt:lpstr>已用的字体</vt:lpstr>
      </vt:variant>
      <vt:variant>
        <vt:i4>20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1</vt:i4>
      </vt:variant>
      <vt:variant>
        <vt:lpstr>幻灯片标题</vt:lpstr>
      </vt:variant>
      <vt:variant>
        <vt:i4>23</vt:i4>
      </vt:variant>
    </vt:vector>
  </HeadingPairs>
  <TitlesOfParts>
    <vt:vector size="45" baseType="lpstr">
      <vt:lpstr>Arial Unicode MS</vt:lpstr>
      <vt:lpstr>Calibri</vt:lpstr>
      <vt:lpstr>Cambria Math</vt:lpstr>
      <vt:lpstr>Impact</vt:lpstr>
      <vt:lpstr>Lato Light</vt:lpstr>
      <vt:lpstr>Mangal</vt:lpstr>
      <vt:lpstr>Microsoft YaHei</vt:lpstr>
      <vt:lpstr>Monotype Sorts</vt:lpstr>
      <vt:lpstr>SimHei</vt:lpstr>
      <vt:lpstr>Times New Roman</vt:lpstr>
      <vt:lpstr>Wingdings</vt:lpstr>
      <vt:lpstr>方正兰亭准黑_GBK</vt:lpstr>
      <vt:lpstr>黑体</vt:lpstr>
      <vt:lpstr>华文行楷</vt:lpstr>
      <vt:lpstr>华文隶书</vt:lpstr>
      <vt:lpstr>华文新魏</vt:lpstr>
      <vt:lpstr>华文中宋</vt:lpstr>
      <vt:lpstr>宋体</vt:lpstr>
      <vt:lpstr>微软雅黑</vt:lpstr>
      <vt:lpstr>Arial</vt:lpstr>
      <vt:lpstr>Office 主题​​</vt:lpstr>
      <vt:lpstr>Equation.KSEE3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Manager>hl81829782</Manager>
  <LinksUpToDate>false</LinksUpToDate>
  <SharedDoc>false</SharedDoc>
  <HyperlinksChanged>false</HyperlinksChanged>
  <AppVersion>15.0033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hl81829782</dc:creator>
  <cp:keywords>hl81829782</cp:keywords>
  <cp:lastModifiedBy>Microsoft Office 用户</cp:lastModifiedBy>
  <cp:revision>894</cp:revision>
  <dcterms:created xsi:type="dcterms:W3CDTF">2015-04-24T01:01:00Z</dcterms:created>
  <dcterms:modified xsi:type="dcterms:W3CDTF">2017-10-18T06:28:54Z</dcterms:modified>
  <cp:category>hl81829782</cp:category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2052-10.1.0.6393</vt:lpwstr>
  </property>
</Properties>
</file>