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257" r:id="rId4"/>
    <p:sldId id="333" r:id="rId6"/>
    <p:sldId id="388" r:id="rId7"/>
    <p:sldId id="398" r:id="rId8"/>
    <p:sldId id="387" r:id="rId9"/>
    <p:sldId id="386" r:id="rId10"/>
    <p:sldId id="383" r:id="rId11"/>
    <p:sldId id="384" r:id="rId12"/>
    <p:sldId id="385" r:id="rId13"/>
  </p:sldIdLst>
  <p:sldSz cx="9144000" cy="6858000" type="screen4x3"/>
  <p:notesSz cx="6858000" cy="9144000"/>
  <p:custDataLst>
    <p:tags r:id="rId17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7E8A"/>
    <a:srgbClr val="05C7A2"/>
    <a:srgbClr val="3DC3AD"/>
    <a:srgbClr val="33CD58"/>
    <a:srgbClr val="39C7A2"/>
    <a:srgbClr val="FF0000"/>
    <a:srgbClr val="0404FC"/>
    <a:srgbClr val="8E8E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96" d="100"/>
          <a:sy n="96" d="100"/>
        </p:scale>
        <p:origin x="-114" y="-348"/>
      </p:cViewPr>
      <p:guideLst>
        <p:guide orient="horz" pos="2182"/>
        <p:guide pos="295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7" Type="http://schemas.openxmlformats.org/officeDocument/2006/relationships/tags" Target="tags/tag88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kumimoji="1" sz="120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kumimoji="1" sz="1200">
                <a:latin typeface="Times New Roman" panose="02020603050405020304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0340FEF-0442-4FCE-BE56-DBD18AF0A9D0}" type="datetimeFigureOut"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6084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kumimoji="1" sz="120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>
                <a:latin typeface="Times New Roman" panose="02020603050405020304" pitchFamily="18" charset="0"/>
              </a:rPr>
            </a:fld>
            <a:endParaRPr lang="zh-CN" altLang="en-US" sz="1200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slide" Target="slide1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6" Type="http://schemas.openxmlformats.org/officeDocument/2006/relationships/slideLayout" Target="../slideLayouts/slideLayout7.xml"/><Relationship Id="rId15" Type="http://schemas.openxmlformats.org/officeDocument/2006/relationships/tags" Target="../tags/tag14.xml"/><Relationship Id="rId14" Type="http://schemas.openxmlformats.org/officeDocument/2006/relationships/tags" Target="../tags/tag13.xml"/><Relationship Id="rId13" Type="http://schemas.openxmlformats.org/officeDocument/2006/relationships/tags" Target="../tags/tag12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22.xml"/><Relationship Id="rId8" Type="http://schemas.openxmlformats.org/officeDocument/2006/relationships/tags" Target="../tags/tag21.xml"/><Relationship Id="rId7" Type="http://schemas.openxmlformats.org/officeDocument/2006/relationships/tags" Target="../tags/tag20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image" Target="../media/image5.png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8" Type="http://schemas.openxmlformats.org/officeDocument/2006/relationships/vmlDrawing" Target="../drawings/vmlDrawing1.vml"/><Relationship Id="rId17" Type="http://schemas.openxmlformats.org/officeDocument/2006/relationships/slideLayout" Target="../slideLayouts/slideLayout18.xml"/><Relationship Id="rId16" Type="http://schemas.openxmlformats.org/officeDocument/2006/relationships/tags" Target="../tags/tag26.xml"/><Relationship Id="rId15" Type="http://schemas.openxmlformats.org/officeDocument/2006/relationships/oleObject" Target="../embeddings/oleObject2.bin"/><Relationship Id="rId14" Type="http://schemas.openxmlformats.org/officeDocument/2006/relationships/image" Target="../media/image6.wmf"/><Relationship Id="rId13" Type="http://schemas.openxmlformats.org/officeDocument/2006/relationships/oleObject" Target="../embeddings/oleObject1.bin"/><Relationship Id="rId12" Type="http://schemas.openxmlformats.org/officeDocument/2006/relationships/tags" Target="../tags/tag25.xml"/><Relationship Id="rId11" Type="http://schemas.openxmlformats.org/officeDocument/2006/relationships/tags" Target="../tags/tag24.xml"/><Relationship Id="rId10" Type="http://schemas.openxmlformats.org/officeDocument/2006/relationships/tags" Target="../tags/tag23.xml"/><Relationship Id="rId1" Type="http://schemas.openxmlformats.org/officeDocument/2006/relationships/tags" Target="../tags/tag15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18.xml"/><Relationship Id="rId4" Type="http://schemas.openxmlformats.org/officeDocument/2006/relationships/tags" Target="../tags/tag27.xml"/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35.xml"/><Relationship Id="rId8" Type="http://schemas.openxmlformats.org/officeDocument/2006/relationships/tags" Target="../tags/tag34.xml"/><Relationship Id="rId7" Type="http://schemas.openxmlformats.org/officeDocument/2006/relationships/tags" Target="../tags/tag33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image" Target="../media/image9.png"/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5" Type="http://schemas.openxmlformats.org/officeDocument/2006/relationships/slideLayout" Target="../slideLayouts/slideLayout18.xml"/><Relationship Id="rId14" Type="http://schemas.openxmlformats.org/officeDocument/2006/relationships/tags" Target="../tags/tag39.xml"/><Relationship Id="rId13" Type="http://schemas.openxmlformats.org/officeDocument/2006/relationships/image" Target="../media/image10.png"/><Relationship Id="rId12" Type="http://schemas.openxmlformats.org/officeDocument/2006/relationships/tags" Target="../tags/tag38.xml"/><Relationship Id="rId11" Type="http://schemas.openxmlformats.org/officeDocument/2006/relationships/tags" Target="../tags/tag37.xml"/><Relationship Id="rId10" Type="http://schemas.openxmlformats.org/officeDocument/2006/relationships/tags" Target="../tags/tag36.xml"/><Relationship Id="rId1" Type="http://schemas.openxmlformats.org/officeDocument/2006/relationships/tags" Target="../tags/tag28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47.xml"/><Relationship Id="rId8" Type="http://schemas.openxmlformats.org/officeDocument/2006/relationships/tags" Target="../tags/tag46.xml"/><Relationship Id="rId7" Type="http://schemas.openxmlformats.org/officeDocument/2006/relationships/tags" Target="../tags/tag45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image" Target="../media/image11.png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4" Type="http://schemas.openxmlformats.org/officeDocument/2006/relationships/slideLayout" Target="../slideLayouts/slideLayout18.xml"/><Relationship Id="rId13" Type="http://schemas.openxmlformats.org/officeDocument/2006/relationships/tags" Target="../tags/tag51.xml"/><Relationship Id="rId12" Type="http://schemas.openxmlformats.org/officeDocument/2006/relationships/tags" Target="../tags/tag50.xml"/><Relationship Id="rId11" Type="http://schemas.openxmlformats.org/officeDocument/2006/relationships/tags" Target="../tags/tag49.xml"/><Relationship Id="rId10" Type="http://schemas.openxmlformats.org/officeDocument/2006/relationships/tags" Target="../tags/tag48.xml"/><Relationship Id="rId1" Type="http://schemas.openxmlformats.org/officeDocument/2006/relationships/tags" Target="../tags/tag40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59.xml"/><Relationship Id="rId8" Type="http://schemas.openxmlformats.org/officeDocument/2006/relationships/tags" Target="../tags/tag58.xml"/><Relationship Id="rId7" Type="http://schemas.openxmlformats.org/officeDocument/2006/relationships/tags" Target="../tags/tag57.xml"/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image" Target="../media/image12.png"/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4" Type="http://schemas.openxmlformats.org/officeDocument/2006/relationships/slideLayout" Target="../slideLayouts/slideLayout18.xml"/><Relationship Id="rId13" Type="http://schemas.openxmlformats.org/officeDocument/2006/relationships/tags" Target="../tags/tag63.xml"/><Relationship Id="rId12" Type="http://schemas.openxmlformats.org/officeDocument/2006/relationships/tags" Target="../tags/tag62.xml"/><Relationship Id="rId11" Type="http://schemas.openxmlformats.org/officeDocument/2006/relationships/tags" Target="../tags/tag61.xml"/><Relationship Id="rId10" Type="http://schemas.openxmlformats.org/officeDocument/2006/relationships/tags" Target="../tags/tag60.xml"/><Relationship Id="rId1" Type="http://schemas.openxmlformats.org/officeDocument/2006/relationships/tags" Target="../tags/tag52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71.xml"/><Relationship Id="rId8" Type="http://schemas.openxmlformats.org/officeDocument/2006/relationships/tags" Target="../tags/tag70.xml"/><Relationship Id="rId7" Type="http://schemas.openxmlformats.org/officeDocument/2006/relationships/tags" Target="../tags/tag69.xml"/><Relationship Id="rId6" Type="http://schemas.openxmlformats.org/officeDocument/2006/relationships/tags" Target="../tags/tag68.xml"/><Relationship Id="rId5" Type="http://schemas.openxmlformats.org/officeDocument/2006/relationships/tags" Target="../tags/tag67.xml"/><Relationship Id="rId4" Type="http://schemas.openxmlformats.org/officeDocument/2006/relationships/image" Target="../media/image13.png"/><Relationship Id="rId3" Type="http://schemas.openxmlformats.org/officeDocument/2006/relationships/tags" Target="../tags/tag66.xml"/><Relationship Id="rId2" Type="http://schemas.openxmlformats.org/officeDocument/2006/relationships/tags" Target="../tags/tag65.xml"/><Relationship Id="rId14" Type="http://schemas.openxmlformats.org/officeDocument/2006/relationships/slideLayout" Target="../slideLayouts/slideLayout18.xml"/><Relationship Id="rId13" Type="http://schemas.openxmlformats.org/officeDocument/2006/relationships/tags" Target="../tags/tag75.xml"/><Relationship Id="rId12" Type="http://schemas.openxmlformats.org/officeDocument/2006/relationships/tags" Target="../tags/tag74.xml"/><Relationship Id="rId11" Type="http://schemas.openxmlformats.org/officeDocument/2006/relationships/tags" Target="../tags/tag73.xml"/><Relationship Id="rId10" Type="http://schemas.openxmlformats.org/officeDocument/2006/relationships/tags" Target="../tags/tag72.xml"/><Relationship Id="rId1" Type="http://schemas.openxmlformats.org/officeDocument/2006/relationships/tags" Target="../tags/tag64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83.xml"/><Relationship Id="rId8" Type="http://schemas.openxmlformats.org/officeDocument/2006/relationships/tags" Target="../tags/tag82.xml"/><Relationship Id="rId7" Type="http://schemas.openxmlformats.org/officeDocument/2006/relationships/tags" Target="../tags/tag81.xml"/><Relationship Id="rId6" Type="http://schemas.openxmlformats.org/officeDocument/2006/relationships/tags" Target="../tags/tag80.xml"/><Relationship Id="rId5" Type="http://schemas.openxmlformats.org/officeDocument/2006/relationships/tags" Target="../tags/tag79.xml"/><Relationship Id="rId4" Type="http://schemas.openxmlformats.org/officeDocument/2006/relationships/image" Target="../media/image14.png"/><Relationship Id="rId3" Type="http://schemas.openxmlformats.org/officeDocument/2006/relationships/tags" Target="../tags/tag78.xml"/><Relationship Id="rId2" Type="http://schemas.openxmlformats.org/officeDocument/2006/relationships/tags" Target="../tags/tag77.xml"/><Relationship Id="rId14" Type="http://schemas.openxmlformats.org/officeDocument/2006/relationships/slideLayout" Target="../slideLayouts/slideLayout18.xml"/><Relationship Id="rId13" Type="http://schemas.openxmlformats.org/officeDocument/2006/relationships/tags" Target="../tags/tag87.xml"/><Relationship Id="rId12" Type="http://schemas.openxmlformats.org/officeDocument/2006/relationships/tags" Target="../tags/tag86.xml"/><Relationship Id="rId11" Type="http://schemas.openxmlformats.org/officeDocument/2006/relationships/tags" Target="../tags/tag85.xml"/><Relationship Id="rId10" Type="http://schemas.openxmlformats.org/officeDocument/2006/relationships/tags" Target="../tags/tag84.xml"/><Relationship Id="rId1" Type="http://schemas.openxmlformats.org/officeDocument/2006/relationships/tags" Target="../tags/tag7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050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4550" y="188913"/>
            <a:ext cx="1793875" cy="256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Text Box 5"/>
          <p:cNvSpPr txBox="1"/>
          <p:nvPr/>
        </p:nvSpPr>
        <p:spPr>
          <a:xfrm>
            <a:off x="323850" y="1989138"/>
            <a:ext cx="8443913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6000" b="1" dirty="0">
                <a:solidFill>
                  <a:srgbClr val="3DC3AD"/>
                </a:solidFill>
                <a:latin typeface="隶书" pitchFamily="49" charset="-122"/>
                <a:ea typeface="隶书" pitchFamily="49" charset="-122"/>
              </a:rPr>
              <a:t>三角形中的范围问题</a:t>
            </a:r>
            <a:endParaRPr lang="zh-CN" altLang="en-US" sz="6000" b="1" dirty="0">
              <a:solidFill>
                <a:srgbClr val="3DC3AD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205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343980">
            <a:off x="-79375" y="4460875"/>
            <a:ext cx="2784475" cy="2151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" name="MH_Others_1"/>
          <p:cNvSpPr/>
          <p:nvPr>
            <p:custDataLst>
              <p:tags r:id="rId1"/>
            </p:custDataLst>
          </p:nvPr>
        </p:nvSpPr>
        <p:spPr>
          <a:xfrm>
            <a:off x="2114550" y="2432050"/>
            <a:ext cx="2044700" cy="20447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MH_Others_2"/>
          <p:cNvSpPr/>
          <p:nvPr>
            <p:custDataLst>
              <p:tags r:id="rId2"/>
            </p:custDataLst>
          </p:nvPr>
        </p:nvSpPr>
        <p:spPr>
          <a:xfrm>
            <a:off x="1298575" y="1609725"/>
            <a:ext cx="3722688" cy="3721100"/>
          </a:xfrm>
          <a:prstGeom prst="ellipse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MH_Others_3"/>
          <p:cNvSpPr/>
          <p:nvPr>
            <p:custDataLst>
              <p:tags r:id="rId3"/>
            </p:custDataLst>
          </p:nvPr>
        </p:nvSpPr>
        <p:spPr>
          <a:xfrm>
            <a:off x="2255838" y="2592388"/>
            <a:ext cx="1744663" cy="1744663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类型</a:t>
            </a:r>
            <a:endParaRPr kumimoji="0" lang="en-US" altLang="zh-CN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7" name="MH_Entry_1">
            <a:hlinkClick r:id="rId4" action="ppaction://hlinksldjump"/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86288" y="1333500"/>
            <a:ext cx="35782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tIns="0" rIns="0" bIns="0" anchor="ctr" anchorCtr="0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已知一边及对角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MH_Entry_2">
            <a:hlinkClick r:id="rId4" action="ppaction://hlinksldjump"/>
          </p:cNvPr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402263" y="2413000"/>
            <a:ext cx="298291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tIns="0" rIns="0" bIns="0" anchor="ctr" anchorCtr="0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已知一边及邻角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MH_Entry_3">
            <a:hlinkClick r:id="rId4" action="ppaction://hlinksldjump"/>
          </p:cNvPr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426075" y="3697288"/>
            <a:ext cx="3013075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tIns="0" rIns="0" bIns="0" anchor="ctr" anchorCtr="0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已知两边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MH_Entry_4">
            <a:hlinkClick r:id="rId4" action="ppaction://hlinksldjump"/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4618038" y="4770438"/>
            <a:ext cx="3687763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tIns="0" rIns="0" bIns="0" anchor="ctr" anchorCtr="0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已知一边及其它边角组合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MH_Number_1">
            <a:hlinkClick r:id="rId4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3835400" y="1574800"/>
            <a:ext cx="550863" cy="5524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zh-CN" sz="2400" dirty="0">
                <a:solidFill>
                  <a:srgbClr val="FFFFFF"/>
                </a:solidFill>
                <a:latin typeface="Arial" panose="020B0604020202020204" pitchFamily="34" charset="0"/>
                <a:ea typeface="Arial Unicode MS" pitchFamily="34" charset="-122"/>
              </a:rPr>
              <a:t>1</a:t>
            </a:r>
            <a:endParaRPr lang="zh-CN" altLang="en-US" sz="2400" dirty="0">
              <a:solidFill>
                <a:srgbClr val="FFFFFF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17" name="MH_Number_2">
            <a:hlinkClick r:id="rId4" action="ppaction://hlinksldjump"/>
          </p:cNvPr>
          <p:cNvSpPr/>
          <p:nvPr>
            <p:custDataLst>
              <p:tags r:id="rId10"/>
            </p:custDataLst>
          </p:nvPr>
        </p:nvSpPr>
        <p:spPr>
          <a:xfrm>
            <a:off x="4662488" y="2525713"/>
            <a:ext cx="550863" cy="5508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zh-CN" sz="2400" dirty="0">
                <a:solidFill>
                  <a:srgbClr val="FFFFFF"/>
                </a:solidFill>
                <a:latin typeface="Arial" panose="020B0604020202020204" pitchFamily="34" charset="0"/>
                <a:ea typeface="Arial Unicode MS" pitchFamily="34" charset="-122"/>
              </a:rPr>
              <a:t>2</a:t>
            </a:r>
            <a:endParaRPr lang="zh-CN" altLang="en-US" sz="2400" dirty="0">
              <a:solidFill>
                <a:srgbClr val="FFFFFF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21" name="MH_Number_3">
            <a:hlinkClick r:id="rId4" action="ppaction://hlinksldjump"/>
          </p:cNvPr>
          <p:cNvSpPr/>
          <p:nvPr>
            <p:custDataLst>
              <p:tags r:id="rId11"/>
            </p:custDataLst>
          </p:nvPr>
        </p:nvSpPr>
        <p:spPr>
          <a:xfrm>
            <a:off x="4684713" y="3786188"/>
            <a:ext cx="550863" cy="5508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zh-CN" sz="2400" dirty="0">
                <a:solidFill>
                  <a:srgbClr val="FFFFFF"/>
                </a:solidFill>
                <a:latin typeface="Arial" panose="020B0604020202020204" pitchFamily="34" charset="0"/>
                <a:ea typeface="Arial Unicode MS" pitchFamily="34" charset="-122"/>
              </a:rPr>
              <a:t>3</a:t>
            </a:r>
            <a:endParaRPr lang="zh-CN" altLang="en-US" sz="2400" dirty="0">
              <a:solidFill>
                <a:srgbClr val="FFFFFF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23" name="MH_Number_4">
            <a:hlinkClick r:id="rId4" action="ppaction://hlinksldjump"/>
          </p:cNvPr>
          <p:cNvSpPr/>
          <p:nvPr>
            <p:custDataLst>
              <p:tags r:id="rId12"/>
            </p:custDataLst>
          </p:nvPr>
        </p:nvSpPr>
        <p:spPr>
          <a:xfrm>
            <a:off x="3890963" y="4764088"/>
            <a:ext cx="550863" cy="5508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zh-CN" sz="2400" dirty="0">
                <a:solidFill>
                  <a:srgbClr val="FFFFFF"/>
                </a:solidFill>
                <a:latin typeface="Arial" panose="020B0604020202020204" pitchFamily="34" charset="0"/>
                <a:ea typeface="Arial Unicode MS" pitchFamily="34" charset="-122"/>
              </a:rPr>
              <a:t>4</a:t>
            </a:r>
            <a:endParaRPr lang="zh-CN" altLang="en-US" sz="2400" dirty="0">
              <a:solidFill>
                <a:srgbClr val="FFFFFF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18" name="MH_Number_4">
            <a:hlinkClick r:id="rId4" action="ppaction://hlinksldjump"/>
          </p:cNvPr>
          <p:cNvSpPr/>
          <p:nvPr>
            <p:custDataLst>
              <p:tags r:id="rId13"/>
            </p:custDataLst>
          </p:nvPr>
        </p:nvSpPr>
        <p:spPr>
          <a:xfrm>
            <a:off x="2586038" y="4986338"/>
            <a:ext cx="550863" cy="5508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zh-CN" sz="2400" dirty="0">
                <a:solidFill>
                  <a:srgbClr val="FFFFFF"/>
                </a:solidFill>
                <a:latin typeface="Arial" panose="020B0604020202020204" pitchFamily="34" charset="0"/>
                <a:ea typeface="Arial Unicode MS" pitchFamily="34" charset="-122"/>
              </a:rPr>
              <a:t>5</a:t>
            </a:r>
            <a:endParaRPr lang="zh-CN" altLang="en-US" sz="2400" dirty="0">
              <a:solidFill>
                <a:srgbClr val="FFFFFF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20" name="MH_Entry_4">
            <a:hlinkClick r:id="rId4" action="ppaction://hlinksldjump"/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149225" y="5330825"/>
            <a:ext cx="36861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tIns="0" rIns="0" bIns="0" anchor="ctr" anchorCtr="0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已知一角及其它边角组合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15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0" y="858040"/>
            <a:ext cx="9144000" cy="807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" name="标题 1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932974" y="1104703"/>
            <a:ext cx="8079105" cy="474265"/>
          </a:xfrm>
          <a:prstGeom prst="rect">
            <a:avLst/>
          </a:prstGeom>
        </p:spPr>
        <p:txBody>
          <a:bodyPr vert="horz" lIns="68580" tIns="34290" rIns="68580" bIns="34290" rtlCol="0" anchor="ctr" anchorCtr="0">
            <a:normAutofit fontScale="825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已知一边及一边的</a:t>
            </a: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对角</a:t>
            </a:r>
            <a:endParaRPr lang="zh-CN" altLang="en-US" sz="2700" spc="300" dirty="0">
              <a:solidFill>
                <a:srgbClr val="FF0000"/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pic>
        <p:nvPicPr>
          <p:cNvPr id="9" name="图片 8" descr="13237802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>
          <a:xfrm>
            <a:off x="132398" y="2578650"/>
            <a:ext cx="8879681" cy="2500885"/>
          </a:xfrm>
          <a:prstGeom prst="rect">
            <a:avLst/>
          </a:prstGeom>
        </p:spPr>
      </p:pic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7250906" y="858040"/>
            <a:ext cx="1893094" cy="807720"/>
            <a:chOff x="12823" y="0"/>
            <a:chExt cx="6377" cy="2629"/>
          </a:xfrm>
        </p:grpSpPr>
        <p:sp>
          <p:nvSpPr>
            <p:cNvPr id="11" name="任意多边形: 形状 8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13829" y="0"/>
              <a:ext cx="5371" cy="2629"/>
            </a:xfrm>
            <a:custGeom>
              <a:avLst/>
              <a:gdLst>
                <a:gd name="connsiteX0" fmla="*/ 0 w 3410371"/>
                <a:gd name="connsiteY0" fmla="*/ 1669145 h 1669145"/>
                <a:gd name="connsiteX1" fmla="*/ 924638 w 3410371"/>
                <a:gd name="connsiteY1" fmla="*/ 1669145 h 1669145"/>
                <a:gd name="connsiteX2" fmla="*/ 942896 w 3410371"/>
                <a:gd name="connsiteY2" fmla="*/ 1549507 h 1669145"/>
                <a:gd name="connsiteX3" fmla="*/ 2638023 w 3410371"/>
                <a:gd name="connsiteY3" fmla="*/ 167939 h 1669145"/>
                <a:gd name="connsiteX4" fmla="*/ 3311526 w 3410371"/>
                <a:gd name="connsiteY4" fmla="*/ 303913 h 1669145"/>
                <a:gd name="connsiteX5" fmla="*/ 3410371 w 3410371"/>
                <a:gd name="connsiteY5" fmla="*/ 351529 h 1669145"/>
                <a:gd name="connsiteX6" fmla="*/ 3410371 w 3410371"/>
                <a:gd name="connsiteY6" fmla="*/ 0 h 1669145"/>
                <a:gd name="connsiteX7" fmla="*/ 793066 w 3410371"/>
                <a:gd name="connsiteY7" fmla="*/ 0 h 1669145"/>
                <a:gd name="connsiteX8" fmla="*/ 687475 w 3410371"/>
                <a:gd name="connsiteY8" fmla="*/ 104963 h 1669145"/>
                <a:gd name="connsiteX9" fmla="*/ 2113 w 3410371"/>
                <a:gd name="connsiteY9" fmla="*/ 1627313 h 1669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0371" h="1669145">
                  <a:moveTo>
                    <a:pt x="0" y="1669145"/>
                  </a:moveTo>
                  <a:lnTo>
                    <a:pt x="924638" y="1669145"/>
                  </a:lnTo>
                  <a:lnTo>
                    <a:pt x="942896" y="1549507"/>
                  </a:lnTo>
                  <a:cubicBezTo>
                    <a:pt x="1104238" y="761048"/>
                    <a:pt x="1801868" y="167939"/>
                    <a:pt x="2638023" y="167939"/>
                  </a:cubicBezTo>
                  <a:cubicBezTo>
                    <a:pt x="2876924" y="167939"/>
                    <a:pt x="3104517" y="216356"/>
                    <a:pt x="3311526" y="303913"/>
                  </a:cubicBezTo>
                  <a:lnTo>
                    <a:pt x="3410371" y="351529"/>
                  </a:lnTo>
                  <a:lnTo>
                    <a:pt x="3410371" y="0"/>
                  </a:lnTo>
                  <a:lnTo>
                    <a:pt x="793066" y="0"/>
                  </a:lnTo>
                  <a:lnTo>
                    <a:pt x="687475" y="104963"/>
                  </a:lnTo>
                  <a:cubicBezTo>
                    <a:pt x="310841" y="514420"/>
                    <a:pt x="61475" y="1042782"/>
                    <a:pt x="2113" y="1627313"/>
                  </a:cubicBezTo>
                  <a:close/>
                </a:path>
              </a:pathLst>
            </a:custGeom>
            <a:pattFill prst="wdUpDiag">
              <a:fgClr>
                <a:schemeClr val="tx2">
                  <a:lumMod val="75000"/>
                </a:schemeClr>
              </a:fgClr>
              <a:bgClr>
                <a:schemeClr val="tx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762" y="1189"/>
              <a:ext cx="880" cy="880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5" name="椭圆 14"/>
            <p:cNvSpPr/>
            <p:nvPr>
              <p:custDataLst>
                <p:tags r:id="rId8"/>
              </p:custDataLst>
            </p:nvPr>
          </p:nvSpPr>
          <p:spPr>
            <a:xfrm>
              <a:off x="18510" y="381"/>
              <a:ext cx="559" cy="559"/>
            </a:xfrm>
            <a:prstGeom prst="ellipse">
              <a:avLst/>
            </a:prstGeom>
            <a:solidFill>
              <a:schemeClr val="tx2">
                <a:lumMod val="7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6" name="椭圆 15"/>
            <p:cNvSpPr/>
            <p:nvPr>
              <p:custDataLst>
                <p:tags r:id="rId9"/>
              </p:custDataLst>
            </p:nvPr>
          </p:nvSpPr>
          <p:spPr>
            <a:xfrm>
              <a:off x="12823" y="946"/>
              <a:ext cx="359" cy="359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>
            <a:grpSpLocks noChangeAspect="1"/>
          </p:cNvGrpSpPr>
          <p:nvPr>
            <p:custDataLst>
              <p:tags r:id="rId10"/>
            </p:custDataLst>
          </p:nvPr>
        </p:nvGrpSpPr>
        <p:grpSpPr>
          <a:xfrm rot="10800000">
            <a:off x="232443" y="1116032"/>
            <a:ext cx="461992" cy="403136"/>
            <a:chOff x="3213087" y="1347855"/>
            <a:chExt cx="723913" cy="631688"/>
          </a:xfrm>
          <a:solidFill>
            <a:schemeClr val="tx2">
              <a:lumMod val="75000"/>
            </a:schemeClr>
          </a:solidFill>
        </p:grpSpPr>
        <p:sp>
          <p:nvSpPr>
            <p:cNvPr id="18" name="任意多边形: 形状 6"/>
            <p:cNvSpPr>
              <a:spLocks noChangeAspect="1"/>
            </p:cNvSpPr>
            <p:nvPr>
              <p:custDataLst>
                <p:tags r:id="rId11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" name="任意多边形: 形状 7"/>
            <p:cNvSpPr>
              <a:spLocks noChangeAspect="1"/>
            </p:cNvSpPr>
            <p:nvPr>
              <p:custDataLst>
                <p:tags r:id="rId12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aphicFrame>
        <p:nvGraphicFramePr>
          <p:cNvPr id="13" name="对象 1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114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13" imgW="914400" imgH="215900" progId="Equation.KSEE3">
                  <p:embed/>
                </p:oleObj>
              </mc:Choice>
              <mc:Fallback>
                <p:oleObj name="" r:id="rId13" imgW="914400" imgH="2159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114800" y="33210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114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15" imgW="914400" imgH="215900" progId="Equation.KSEE3">
                  <p:embed/>
                </p:oleObj>
              </mc:Choice>
              <mc:Fallback>
                <p:oleObj name="" r:id="rId15" imgW="914400" imgH="2159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114800" y="33210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6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16230" y="191770"/>
          <a:ext cx="4000500" cy="317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4000500" imgH="3175000" progId="Equation.KSEE3">
                  <p:embed/>
                </p:oleObj>
              </mc:Choice>
              <mc:Fallback>
                <p:oleObj name="" r:id="rId1" imgW="4000500" imgH="31750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6230" y="191770"/>
                        <a:ext cx="4000500" cy="3175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81915" y="3470275"/>
            <a:ext cx="5515610" cy="3133090"/>
            <a:chOff x="129" y="5465"/>
            <a:chExt cx="8686" cy="4934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5" y="5465"/>
              <a:ext cx="8400" cy="4935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129" y="5544"/>
              <a:ext cx="113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（</a:t>
              </a:r>
              <a:r>
                <a:rPr lang="en-US" altLang="zh-CN"/>
                <a:t>3</a:t>
              </a:r>
              <a:r>
                <a:rPr lang="zh-CN" altLang="en-US"/>
                <a:t>）</a:t>
              </a:r>
              <a:endParaRPr lang="zh-CN" altLang="en-US"/>
            </a:p>
          </p:txBody>
        </p:sp>
      </p:grp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0" y="858040"/>
            <a:ext cx="9144000" cy="807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" name="标题 1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932974" y="1104703"/>
            <a:ext cx="8079105" cy="474265"/>
          </a:xfrm>
          <a:prstGeom prst="rect">
            <a:avLst/>
          </a:prstGeom>
        </p:spPr>
        <p:txBody>
          <a:bodyPr vert="horz" lIns="68580" tIns="34290" rIns="68580" bIns="34290" rtlCol="0" anchor="ctr" anchorCtr="0">
            <a:normAutofit fontScale="825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已知一边及邻角</a:t>
            </a:r>
            <a:endParaRPr lang="zh-CN" altLang="en-US" sz="2700" spc="300" dirty="0">
              <a:solidFill>
                <a:srgbClr val="FF0000"/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pic>
        <p:nvPicPr>
          <p:cNvPr id="6" name="图片 5" descr="13237802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>
          <a:xfrm>
            <a:off x="132398" y="3083926"/>
            <a:ext cx="8879681" cy="1490333"/>
          </a:xfrm>
          <a:prstGeom prst="rect">
            <a:avLst/>
          </a:prstGeom>
        </p:spPr>
      </p:pic>
      <p:grpSp>
        <p:nvGrpSpPr>
          <p:cNvPr id="7" name="组合 6"/>
          <p:cNvGrpSpPr/>
          <p:nvPr>
            <p:custDataLst>
              <p:tags r:id="rId5"/>
            </p:custDataLst>
          </p:nvPr>
        </p:nvGrpSpPr>
        <p:grpSpPr>
          <a:xfrm>
            <a:off x="7250906" y="858040"/>
            <a:ext cx="1893094" cy="807720"/>
            <a:chOff x="12823" y="0"/>
            <a:chExt cx="6377" cy="2629"/>
          </a:xfrm>
        </p:grpSpPr>
        <p:sp>
          <p:nvSpPr>
            <p:cNvPr id="9" name="任意多边形: 形状 8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13829" y="0"/>
              <a:ext cx="5371" cy="2629"/>
            </a:xfrm>
            <a:custGeom>
              <a:avLst/>
              <a:gdLst>
                <a:gd name="connsiteX0" fmla="*/ 0 w 3410371"/>
                <a:gd name="connsiteY0" fmla="*/ 1669145 h 1669145"/>
                <a:gd name="connsiteX1" fmla="*/ 924638 w 3410371"/>
                <a:gd name="connsiteY1" fmla="*/ 1669145 h 1669145"/>
                <a:gd name="connsiteX2" fmla="*/ 942896 w 3410371"/>
                <a:gd name="connsiteY2" fmla="*/ 1549507 h 1669145"/>
                <a:gd name="connsiteX3" fmla="*/ 2638023 w 3410371"/>
                <a:gd name="connsiteY3" fmla="*/ 167939 h 1669145"/>
                <a:gd name="connsiteX4" fmla="*/ 3311526 w 3410371"/>
                <a:gd name="connsiteY4" fmla="*/ 303913 h 1669145"/>
                <a:gd name="connsiteX5" fmla="*/ 3410371 w 3410371"/>
                <a:gd name="connsiteY5" fmla="*/ 351529 h 1669145"/>
                <a:gd name="connsiteX6" fmla="*/ 3410371 w 3410371"/>
                <a:gd name="connsiteY6" fmla="*/ 0 h 1669145"/>
                <a:gd name="connsiteX7" fmla="*/ 793066 w 3410371"/>
                <a:gd name="connsiteY7" fmla="*/ 0 h 1669145"/>
                <a:gd name="connsiteX8" fmla="*/ 687475 w 3410371"/>
                <a:gd name="connsiteY8" fmla="*/ 104963 h 1669145"/>
                <a:gd name="connsiteX9" fmla="*/ 2113 w 3410371"/>
                <a:gd name="connsiteY9" fmla="*/ 1627313 h 1669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0371" h="1669145">
                  <a:moveTo>
                    <a:pt x="0" y="1669145"/>
                  </a:moveTo>
                  <a:lnTo>
                    <a:pt x="924638" y="1669145"/>
                  </a:lnTo>
                  <a:lnTo>
                    <a:pt x="942896" y="1549507"/>
                  </a:lnTo>
                  <a:cubicBezTo>
                    <a:pt x="1104238" y="761048"/>
                    <a:pt x="1801868" y="167939"/>
                    <a:pt x="2638023" y="167939"/>
                  </a:cubicBezTo>
                  <a:cubicBezTo>
                    <a:pt x="2876924" y="167939"/>
                    <a:pt x="3104517" y="216356"/>
                    <a:pt x="3311526" y="303913"/>
                  </a:cubicBezTo>
                  <a:lnTo>
                    <a:pt x="3410371" y="351529"/>
                  </a:lnTo>
                  <a:lnTo>
                    <a:pt x="3410371" y="0"/>
                  </a:lnTo>
                  <a:lnTo>
                    <a:pt x="793066" y="0"/>
                  </a:lnTo>
                  <a:lnTo>
                    <a:pt x="687475" y="104963"/>
                  </a:lnTo>
                  <a:cubicBezTo>
                    <a:pt x="310841" y="514420"/>
                    <a:pt x="61475" y="1042782"/>
                    <a:pt x="2113" y="1627313"/>
                  </a:cubicBezTo>
                  <a:close/>
                </a:path>
              </a:pathLst>
            </a:custGeom>
            <a:pattFill prst="wdUpDiag">
              <a:fgClr>
                <a:schemeClr val="tx2">
                  <a:lumMod val="75000"/>
                </a:schemeClr>
              </a:fgClr>
              <a:bgClr>
                <a:schemeClr val="tx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" name="椭圆 9"/>
            <p:cNvSpPr/>
            <p:nvPr>
              <p:custDataLst>
                <p:tags r:id="rId7"/>
              </p:custDataLst>
            </p:nvPr>
          </p:nvSpPr>
          <p:spPr>
            <a:xfrm>
              <a:off x="13762" y="1189"/>
              <a:ext cx="880" cy="880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>
              <p:custDataLst>
                <p:tags r:id="rId8"/>
              </p:custDataLst>
            </p:nvPr>
          </p:nvSpPr>
          <p:spPr>
            <a:xfrm>
              <a:off x="18510" y="381"/>
              <a:ext cx="559" cy="559"/>
            </a:xfrm>
            <a:prstGeom prst="ellipse">
              <a:avLst/>
            </a:prstGeom>
            <a:solidFill>
              <a:schemeClr val="tx2">
                <a:lumMod val="7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9"/>
              </p:custDataLst>
            </p:nvPr>
          </p:nvSpPr>
          <p:spPr>
            <a:xfrm>
              <a:off x="12823" y="946"/>
              <a:ext cx="359" cy="359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>
            <a:grpSpLocks noChangeAspect="1"/>
          </p:cNvGrpSpPr>
          <p:nvPr>
            <p:custDataLst>
              <p:tags r:id="rId10"/>
            </p:custDataLst>
          </p:nvPr>
        </p:nvGrpSpPr>
        <p:grpSpPr>
          <a:xfrm rot="10800000">
            <a:off x="232443" y="1116032"/>
            <a:ext cx="461992" cy="403136"/>
            <a:chOff x="3213087" y="1347855"/>
            <a:chExt cx="723913" cy="631688"/>
          </a:xfrm>
          <a:solidFill>
            <a:schemeClr val="tx2">
              <a:lumMod val="75000"/>
            </a:schemeClr>
          </a:solidFill>
        </p:grpSpPr>
        <p:sp>
          <p:nvSpPr>
            <p:cNvPr id="13" name="任意多边形: 形状 6"/>
            <p:cNvSpPr>
              <a:spLocks noChangeAspect="1"/>
            </p:cNvSpPr>
            <p:nvPr>
              <p:custDataLst>
                <p:tags r:id="rId11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4" name="任意多边形: 形状 7"/>
            <p:cNvSpPr>
              <a:spLocks noChangeAspect="1"/>
            </p:cNvSpPr>
            <p:nvPr>
              <p:custDataLst>
                <p:tags r:id="rId12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198755" y="1851660"/>
            <a:ext cx="6223000" cy="863600"/>
          </a:xfrm>
          <a:prstGeom prst="rect">
            <a:avLst/>
          </a:prstGeom>
        </p:spPr>
      </p:pic>
    </p:spTree>
    <p:custDataLst>
      <p:tags r:id="rId1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0" y="858040"/>
            <a:ext cx="9144000" cy="807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标题 1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932974" y="1104703"/>
            <a:ext cx="8079105" cy="474265"/>
          </a:xfrm>
          <a:prstGeom prst="rect">
            <a:avLst/>
          </a:prstGeom>
        </p:spPr>
        <p:txBody>
          <a:bodyPr vert="horz" lIns="68580" tIns="34290" rIns="68580" bIns="34290" rtlCol="0" anchor="ctr" anchorCtr="0">
            <a:normAutofit fontScale="825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已知两边</a:t>
            </a:r>
            <a:endParaRPr lang="zh-CN" altLang="en-US" sz="2700" spc="300" dirty="0">
              <a:solidFill>
                <a:srgbClr val="FF0000"/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pic>
        <p:nvPicPr>
          <p:cNvPr id="5" name="图片 4" descr="13237802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>
          <a:xfrm>
            <a:off x="132398" y="3294840"/>
            <a:ext cx="8879681" cy="1068505"/>
          </a:xfrm>
          <a:prstGeom prst="rect">
            <a:avLst/>
          </a:prstGeom>
        </p:spPr>
      </p:pic>
      <p:grpSp>
        <p:nvGrpSpPr>
          <p:cNvPr id="6" name="组合 5"/>
          <p:cNvGrpSpPr/>
          <p:nvPr>
            <p:custDataLst>
              <p:tags r:id="rId5"/>
            </p:custDataLst>
          </p:nvPr>
        </p:nvGrpSpPr>
        <p:grpSpPr>
          <a:xfrm>
            <a:off x="7250906" y="858040"/>
            <a:ext cx="1893094" cy="807720"/>
            <a:chOff x="12823" y="0"/>
            <a:chExt cx="6377" cy="2629"/>
          </a:xfrm>
        </p:grpSpPr>
        <p:sp>
          <p:nvSpPr>
            <p:cNvPr id="9" name="任意多边形: 形状 8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13829" y="0"/>
              <a:ext cx="5371" cy="2629"/>
            </a:xfrm>
            <a:custGeom>
              <a:avLst/>
              <a:gdLst>
                <a:gd name="connsiteX0" fmla="*/ 0 w 3410371"/>
                <a:gd name="connsiteY0" fmla="*/ 1669145 h 1669145"/>
                <a:gd name="connsiteX1" fmla="*/ 924638 w 3410371"/>
                <a:gd name="connsiteY1" fmla="*/ 1669145 h 1669145"/>
                <a:gd name="connsiteX2" fmla="*/ 942896 w 3410371"/>
                <a:gd name="connsiteY2" fmla="*/ 1549507 h 1669145"/>
                <a:gd name="connsiteX3" fmla="*/ 2638023 w 3410371"/>
                <a:gd name="connsiteY3" fmla="*/ 167939 h 1669145"/>
                <a:gd name="connsiteX4" fmla="*/ 3311526 w 3410371"/>
                <a:gd name="connsiteY4" fmla="*/ 303913 h 1669145"/>
                <a:gd name="connsiteX5" fmla="*/ 3410371 w 3410371"/>
                <a:gd name="connsiteY5" fmla="*/ 351529 h 1669145"/>
                <a:gd name="connsiteX6" fmla="*/ 3410371 w 3410371"/>
                <a:gd name="connsiteY6" fmla="*/ 0 h 1669145"/>
                <a:gd name="connsiteX7" fmla="*/ 793066 w 3410371"/>
                <a:gd name="connsiteY7" fmla="*/ 0 h 1669145"/>
                <a:gd name="connsiteX8" fmla="*/ 687475 w 3410371"/>
                <a:gd name="connsiteY8" fmla="*/ 104963 h 1669145"/>
                <a:gd name="connsiteX9" fmla="*/ 2113 w 3410371"/>
                <a:gd name="connsiteY9" fmla="*/ 1627313 h 1669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0371" h="1669145">
                  <a:moveTo>
                    <a:pt x="0" y="1669145"/>
                  </a:moveTo>
                  <a:lnTo>
                    <a:pt x="924638" y="1669145"/>
                  </a:lnTo>
                  <a:lnTo>
                    <a:pt x="942896" y="1549507"/>
                  </a:lnTo>
                  <a:cubicBezTo>
                    <a:pt x="1104238" y="761048"/>
                    <a:pt x="1801868" y="167939"/>
                    <a:pt x="2638023" y="167939"/>
                  </a:cubicBezTo>
                  <a:cubicBezTo>
                    <a:pt x="2876924" y="167939"/>
                    <a:pt x="3104517" y="216356"/>
                    <a:pt x="3311526" y="303913"/>
                  </a:cubicBezTo>
                  <a:lnTo>
                    <a:pt x="3410371" y="351529"/>
                  </a:lnTo>
                  <a:lnTo>
                    <a:pt x="3410371" y="0"/>
                  </a:lnTo>
                  <a:lnTo>
                    <a:pt x="793066" y="0"/>
                  </a:lnTo>
                  <a:lnTo>
                    <a:pt x="687475" y="104963"/>
                  </a:lnTo>
                  <a:cubicBezTo>
                    <a:pt x="310841" y="514420"/>
                    <a:pt x="61475" y="1042782"/>
                    <a:pt x="2113" y="1627313"/>
                  </a:cubicBezTo>
                  <a:close/>
                </a:path>
              </a:pathLst>
            </a:custGeom>
            <a:pattFill prst="wdUpDiag">
              <a:fgClr>
                <a:schemeClr val="tx2">
                  <a:lumMod val="75000"/>
                </a:schemeClr>
              </a:fgClr>
              <a:bgClr>
                <a:schemeClr val="tx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" name="椭圆 9"/>
            <p:cNvSpPr/>
            <p:nvPr>
              <p:custDataLst>
                <p:tags r:id="rId7"/>
              </p:custDataLst>
            </p:nvPr>
          </p:nvSpPr>
          <p:spPr>
            <a:xfrm>
              <a:off x="13762" y="1189"/>
              <a:ext cx="880" cy="880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>
              <p:custDataLst>
                <p:tags r:id="rId8"/>
              </p:custDataLst>
            </p:nvPr>
          </p:nvSpPr>
          <p:spPr>
            <a:xfrm>
              <a:off x="18510" y="381"/>
              <a:ext cx="559" cy="559"/>
            </a:xfrm>
            <a:prstGeom prst="ellipse">
              <a:avLst/>
            </a:prstGeom>
            <a:solidFill>
              <a:schemeClr val="tx2">
                <a:lumMod val="7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9"/>
              </p:custDataLst>
            </p:nvPr>
          </p:nvSpPr>
          <p:spPr>
            <a:xfrm>
              <a:off x="12823" y="946"/>
              <a:ext cx="359" cy="359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>
            <a:grpSpLocks noChangeAspect="1"/>
          </p:cNvGrpSpPr>
          <p:nvPr>
            <p:custDataLst>
              <p:tags r:id="rId10"/>
            </p:custDataLst>
          </p:nvPr>
        </p:nvGrpSpPr>
        <p:grpSpPr>
          <a:xfrm rot="10800000">
            <a:off x="232443" y="1116032"/>
            <a:ext cx="461992" cy="403136"/>
            <a:chOff x="3213087" y="1347855"/>
            <a:chExt cx="723913" cy="631688"/>
          </a:xfrm>
          <a:solidFill>
            <a:schemeClr val="tx2">
              <a:lumMod val="75000"/>
            </a:schemeClr>
          </a:solidFill>
        </p:grpSpPr>
        <p:sp>
          <p:nvSpPr>
            <p:cNvPr id="8" name="任意多边形: 形状 6"/>
            <p:cNvSpPr>
              <a:spLocks noChangeAspect="1"/>
            </p:cNvSpPr>
            <p:nvPr>
              <p:custDataLst>
                <p:tags r:id="rId11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7"/>
            <p:cNvSpPr>
              <a:spLocks noChangeAspect="1"/>
            </p:cNvSpPr>
            <p:nvPr>
              <p:custDataLst>
                <p:tags r:id="rId12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0" y="858040"/>
            <a:ext cx="9144000" cy="807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标题 1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932974" y="1104703"/>
            <a:ext cx="8079105" cy="474265"/>
          </a:xfrm>
          <a:prstGeom prst="rect">
            <a:avLst/>
          </a:prstGeom>
        </p:spPr>
        <p:txBody>
          <a:bodyPr vert="horz" lIns="68580" tIns="34290" rIns="68580" bIns="34290" rtlCol="0" anchor="ctr" anchorCtr="0">
            <a:normAutofit fontScale="825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已知一边及其它边角关系</a:t>
            </a:r>
            <a:endParaRPr lang="zh-CN" altLang="en-US" sz="2700" spc="300" dirty="0">
              <a:solidFill>
                <a:srgbClr val="FF0000"/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pic>
        <p:nvPicPr>
          <p:cNvPr id="5" name="图片 4" descr="13237802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>
          <a:xfrm>
            <a:off x="132398" y="2349146"/>
            <a:ext cx="8879681" cy="2959894"/>
          </a:xfrm>
          <a:prstGeom prst="rect">
            <a:avLst/>
          </a:prstGeom>
        </p:spPr>
      </p:pic>
      <p:grpSp>
        <p:nvGrpSpPr>
          <p:cNvPr id="6" name="组合 5"/>
          <p:cNvGrpSpPr/>
          <p:nvPr>
            <p:custDataLst>
              <p:tags r:id="rId5"/>
            </p:custDataLst>
          </p:nvPr>
        </p:nvGrpSpPr>
        <p:grpSpPr>
          <a:xfrm>
            <a:off x="7250906" y="858040"/>
            <a:ext cx="1893094" cy="807720"/>
            <a:chOff x="12823" y="0"/>
            <a:chExt cx="6377" cy="2629"/>
          </a:xfrm>
        </p:grpSpPr>
        <p:sp>
          <p:nvSpPr>
            <p:cNvPr id="9" name="任意多边形: 形状 8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13829" y="0"/>
              <a:ext cx="5371" cy="2629"/>
            </a:xfrm>
            <a:custGeom>
              <a:avLst/>
              <a:gdLst>
                <a:gd name="connsiteX0" fmla="*/ 0 w 3410371"/>
                <a:gd name="connsiteY0" fmla="*/ 1669145 h 1669145"/>
                <a:gd name="connsiteX1" fmla="*/ 924638 w 3410371"/>
                <a:gd name="connsiteY1" fmla="*/ 1669145 h 1669145"/>
                <a:gd name="connsiteX2" fmla="*/ 942896 w 3410371"/>
                <a:gd name="connsiteY2" fmla="*/ 1549507 h 1669145"/>
                <a:gd name="connsiteX3" fmla="*/ 2638023 w 3410371"/>
                <a:gd name="connsiteY3" fmla="*/ 167939 h 1669145"/>
                <a:gd name="connsiteX4" fmla="*/ 3311526 w 3410371"/>
                <a:gd name="connsiteY4" fmla="*/ 303913 h 1669145"/>
                <a:gd name="connsiteX5" fmla="*/ 3410371 w 3410371"/>
                <a:gd name="connsiteY5" fmla="*/ 351529 h 1669145"/>
                <a:gd name="connsiteX6" fmla="*/ 3410371 w 3410371"/>
                <a:gd name="connsiteY6" fmla="*/ 0 h 1669145"/>
                <a:gd name="connsiteX7" fmla="*/ 793066 w 3410371"/>
                <a:gd name="connsiteY7" fmla="*/ 0 h 1669145"/>
                <a:gd name="connsiteX8" fmla="*/ 687475 w 3410371"/>
                <a:gd name="connsiteY8" fmla="*/ 104963 h 1669145"/>
                <a:gd name="connsiteX9" fmla="*/ 2113 w 3410371"/>
                <a:gd name="connsiteY9" fmla="*/ 1627313 h 1669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0371" h="1669145">
                  <a:moveTo>
                    <a:pt x="0" y="1669145"/>
                  </a:moveTo>
                  <a:lnTo>
                    <a:pt x="924638" y="1669145"/>
                  </a:lnTo>
                  <a:lnTo>
                    <a:pt x="942896" y="1549507"/>
                  </a:lnTo>
                  <a:cubicBezTo>
                    <a:pt x="1104238" y="761048"/>
                    <a:pt x="1801868" y="167939"/>
                    <a:pt x="2638023" y="167939"/>
                  </a:cubicBezTo>
                  <a:cubicBezTo>
                    <a:pt x="2876924" y="167939"/>
                    <a:pt x="3104517" y="216356"/>
                    <a:pt x="3311526" y="303913"/>
                  </a:cubicBezTo>
                  <a:lnTo>
                    <a:pt x="3410371" y="351529"/>
                  </a:lnTo>
                  <a:lnTo>
                    <a:pt x="3410371" y="0"/>
                  </a:lnTo>
                  <a:lnTo>
                    <a:pt x="793066" y="0"/>
                  </a:lnTo>
                  <a:lnTo>
                    <a:pt x="687475" y="104963"/>
                  </a:lnTo>
                  <a:cubicBezTo>
                    <a:pt x="310841" y="514420"/>
                    <a:pt x="61475" y="1042782"/>
                    <a:pt x="2113" y="1627313"/>
                  </a:cubicBezTo>
                  <a:close/>
                </a:path>
              </a:pathLst>
            </a:custGeom>
            <a:pattFill prst="wdUpDiag">
              <a:fgClr>
                <a:schemeClr val="tx2">
                  <a:lumMod val="75000"/>
                </a:schemeClr>
              </a:fgClr>
              <a:bgClr>
                <a:schemeClr val="tx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" name="椭圆 9"/>
            <p:cNvSpPr/>
            <p:nvPr>
              <p:custDataLst>
                <p:tags r:id="rId7"/>
              </p:custDataLst>
            </p:nvPr>
          </p:nvSpPr>
          <p:spPr>
            <a:xfrm>
              <a:off x="13762" y="1189"/>
              <a:ext cx="880" cy="880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>
              <p:custDataLst>
                <p:tags r:id="rId8"/>
              </p:custDataLst>
            </p:nvPr>
          </p:nvSpPr>
          <p:spPr>
            <a:xfrm>
              <a:off x="18510" y="381"/>
              <a:ext cx="559" cy="559"/>
            </a:xfrm>
            <a:prstGeom prst="ellipse">
              <a:avLst/>
            </a:prstGeom>
            <a:solidFill>
              <a:schemeClr val="tx2">
                <a:lumMod val="7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9"/>
              </p:custDataLst>
            </p:nvPr>
          </p:nvSpPr>
          <p:spPr>
            <a:xfrm>
              <a:off x="12823" y="946"/>
              <a:ext cx="359" cy="359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>
            <a:grpSpLocks noChangeAspect="1"/>
          </p:cNvGrpSpPr>
          <p:nvPr>
            <p:custDataLst>
              <p:tags r:id="rId10"/>
            </p:custDataLst>
          </p:nvPr>
        </p:nvGrpSpPr>
        <p:grpSpPr>
          <a:xfrm rot="10800000">
            <a:off x="232443" y="1116032"/>
            <a:ext cx="461992" cy="403136"/>
            <a:chOff x="3213087" y="1347855"/>
            <a:chExt cx="723913" cy="631688"/>
          </a:xfrm>
          <a:solidFill>
            <a:schemeClr val="tx2">
              <a:lumMod val="75000"/>
            </a:schemeClr>
          </a:solidFill>
        </p:grpSpPr>
        <p:sp>
          <p:nvSpPr>
            <p:cNvPr id="8" name="任意多边形: 形状 6"/>
            <p:cNvSpPr>
              <a:spLocks noChangeAspect="1"/>
            </p:cNvSpPr>
            <p:nvPr>
              <p:custDataLst>
                <p:tags r:id="rId11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7"/>
            <p:cNvSpPr>
              <a:spLocks noChangeAspect="1"/>
            </p:cNvSpPr>
            <p:nvPr>
              <p:custDataLst>
                <p:tags r:id="rId12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0" y="858040"/>
            <a:ext cx="9144000" cy="807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200" b="1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标题 1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932974" y="1104703"/>
            <a:ext cx="8079105" cy="474265"/>
          </a:xfrm>
          <a:prstGeom prst="rect">
            <a:avLst/>
          </a:prstGeom>
        </p:spPr>
        <p:txBody>
          <a:bodyPr vert="horz" lIns="68580" tIns="34290" rIns="68580" bIns="34290" rtlCol="0" anchor="ctr" anchorCtr="0">
            <a:normAutofit fontScale="825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已知一角及其它边角关系</a:t>
            </a:r>
            <a:endParaRPr lang="zh-CN" altLang="en-US" sz="2700" spc="300" dirty="0">
              <a:solidFill>
                <a:srgbClr val="FF0000"/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pic>
        <p:nvPicPr>
          <p:cNvPr id="5" name="图片 4" descr="13237802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>
          <a:xfrm>
            <a:off x="132398" y="2736478"/>
            <a:ext cx="8879681" cy="2185230"/>
          </a:xfrm>
          <a:prstGeom prst="rect">
            <a:avLst/>
          </a:prstGeom>
        </p:spPr>
      </p:pic>
      <p:grpSp>
        <p:nvGrpSpPr>
          <p:cNvPr id="6" name="组合 5"/>
          <p:cNvGrpSpPr/>
          <p:nvPr>
            <p:custDataLst>
              <p:tags r:id="rId5"/>
            </p:custDataLst>
          </p:nvPr>
        </p:nvGrpSpPr>
        <p:grpSpPr>
          <a:xfrm>
            <a:off x="7250906" y="858040"/>
            <a:ext cx="1893094" cy="807720"/>
            <a:chOff x="12823" y="0"/>
            <a:chExt cx="6377" cy="2629"/>
          </a:xfrm>
        </p:grpSpPr>
        <p:sp>
          <p:nvSpPr>
            <p:cNvPr id="9" name="任意多边形: 形状 8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13829" y="0"/>
              <a:ext cx="5371" cy="2629"/>
            </a:xfrm>
            <a:custGeom>
              <a:avLst/>
              <a:gdLst>
                <a:gd name="connsiteX0" fmla="*/ 0 w 3410371"/>
                <a:gd name="connsiteY0" fmla="*/ 1669145 h 1669145"/>
                <a:gd name="connsiteX1" fmla="*/ 924638 w 3410371"/>
                <a:gd name="connsiteY1" fmla="*/ 1669145 h 1669145"/>
                <a:gd name="connsiteX2" fmla="*/ 942896 w 3410371"/>
                <a:gd name="connsiteY2" fmla="*/ 1549507 h 1669145"/>
                <a:gd name="connsiteX3" fmla="*/ 2638023 w 3410371"/>
                <a:gd name="connsiteY3" fmla="*/ 167939 h 1669145"/>
                <a:gd name="connsiteX4" fmla="*/ 3311526 w 3410371"/>
                <a:gd name="connsiteY4" fmla="*/ 303913 h 1669145"/>
                <a:gd name="connsiteX5" fmla="*/ 3410371 w 3410371"/>
                <a:gd name="connsiteY5" fmla="*/ 351529 h 1669145"/>
                <a:gd name="connsiteX6" fmla="*/ 3410371 w 3410371"/>
                <a:gd name="connsiteY6" fmla="*/ 0 h 1669145"/>
                <a:gd name="connsiteX7" fmla="*/ 793066 w 3410371"/>
                <a:gd name="connsiteY7" fmla="*/ 0 h 1669145"/>
                <a:gd name="connsiteX8" fmla="*/ 687475 w 3410371"/>
                <a:gd name="connsiteY8" fmla="*/ 104963 h 1669145"/>
                <a:gd name="connsiteX9" fmla="*/ 2113 w 3410371"/>
                <a:gd name="connsiteY9" fmla="*/ 1627313 h 1669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0371" h="1669145">
                  <a:moveTo>
                    <a:pt x="0" y="1669145"/>
                  </a:moveTo>
                  <a:lnTo>
                    <a:pt x="924638" y="1669145"/>
                  </a:lnTo>
                  <a:lnTo>
                    <a:pt x="942896" y="1549507"/>
                  </a:lnTo>
                  <a:cubicBezTo>
                    <a:pt x="1104238" y="761048"/>
                    <a:pt x="1801868" y="167939"/>
                    <a:pt x="2638023" y="167939"/>
                  </a:cubicBezTo>
                  <a:cubicBezTo>
                    <a:pt x="2876924" y="167939"/>
                    <a:pt x="3104517" y="216356"/>
                    <a:pt x="3311526" y="303913"/>
                  </a:cubicBezTo>
                  <a:lnTo>
                    <a:pt x="3410371" y="351529"/>
                  </a:lnTo>
                  <a:lnTo>
                    <a:pt x="3410371" y="0"/>
                  </a:lnTo>
                  <a:lnTo>
                    <a:pt x="793066" y="0"/>
                  </a:lnTo>
                  <a:lnTo>
                    <a:pt x="687475" y="104963"/>
                  </a:lnTo>
                  <a:cubicBezTo>
                    <a:pt x="310841" y="514420"/>
                    <a:pt x="61475" y="1042782"/>
                    <a:pt x="2113" y="1627313"/>
                  </a:cubicBezTo>
                  <a:close/>
                </a:path>
              </a:pathLst>
            </a:custGeom>
            <a:pattFill prst="wdUpDiag">
              <a:fgClr>
                <a:schemeClr val="tx2">
                  <a:lumMod val="75000"/>
                </a:schemeClr>
              </a:fgClr>
              <a:bgClr>
                <a:schemeClr val="tx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" name="椭圆 9"/>
            <p:cNvSpPr/>
            <p:nvPr>
              <p:custDataLst>
                <p:tags r:id="rId7"/>
              </p:custDataLst>
            </p:nvPr>
          </p:nvSpPr>
          <p:spPr>
            <a:xfrm>
              <a:off x="13762" y="1189"/>
              <a:ext cx="880" cy="880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>
              <p:custDataLst>
                <p:tags r:id="rId8"/>
              </p:custDataLst>
            </p:nvPr>
          </p:nvSpPr>
          <p:spPr>
            <a:xfrm>
              <a:off x="18510" y="381"/>
              <a:ext cx="559" cy="559"/>
            </a:xfrm>
            <a:prstGeom prst="ellipse">
              <a:avLst/>
            </a:prstGeom>
            <a:solidFill>
              <a:schemeClr val="tx2">
                <a:lumMod val="7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9"/>
              </p:custDataLst>
            </p:nvPr>
          </p:nvSpPr>
          <p:spPr>
            <a:xfrm>
              <a:off x="12823" y="946"/>
              <a:ext cx="359" cy="359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>
            <a:grpSpLocks noChangeAspect="1"/>
          </p:cNvGrpSpPr>
          <p:nvPr>
            <p:custDataLst>
              <p:tags r:id="rId10"/>
            </p:custDataLst>
          </p:nvPr>
        </p:nvGrpSpPr>
        <p:grpSpPr>
          <a:xfrm rot="10800000">
            <a:off x="232443" y="1116032"/>
            <a:ext cx="461992" cy="403136"/>
            <a:chOff x="3213087" y="1347855"/>
            <a:chExt cx="723913" cy="631688"/>
          </a:xfrm>
          <a:solidFill>
            <a:schemeClr val="tx2">
              <a:lumMod val="75000"/>
            </a:schemeClr>
          </a:solidFill>
        </p:grpSpPr>
        <p:sp>
          <p:nvSpPr>
            <p:cNvPr id="8" name="任意多边形: 形状 6"/>
            <p:cNvSpPr>
              <a:spLocks noChangeAspect="1"/>
            </p:cNvSpPr>
            <p:nvPr>
              <p:custDataLst>
                <p:tags r:id="rId11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7"/>
            <p:cNvSpPr>
              <a:spLocks noChangeAspect="1"/>
            </p:cNvSpPr>
            <p:nvPr>
              <p:custDataLst>
                <p:tags r:id="rId12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0" y="858040"/>
            <a:ext cx="9144000" cy="807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标题 1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932974" y="1104703"/>
            <a:ext cx="8079105" cy="474265"/>
          </a:xfrm>
          <a:prstGeom prst="rect">
            <a:avLst/>
          </a:prstGeom>
        </p:spPr>
        <p:txBody>
          <a:bodyPr vert="horz" lIns="68580" tIns="34290" rIns="68580" bIns="34290" rtlCol="0" anchor="ctr" anchorCtr="0">
            <a:normAutofit fontScale="825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思考</a:t>
            </a:r>
            <a:endParaRPr lang="zh-CN" altLang="en-US" sz="2700" spc="300" dirty="0">
              <a:solidFill>
                <a:srgbClr val="FF0000"/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pic>
        <p:nvPicPr>
          <p:cNvPr id="5" name="图片 4" descr="13237802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>
          <a:xfrm>
            <a:off x="132398" y="3329755"/>
            <a:ext cx="8879681" cy="998676"/>
          </a:xfrm>
          <a:prstGeom prst="rect">
            <a:avLst/>
          </a:prstGeom>
        </p:spPr>
      </p:pic>
      <p:grpSp>
        <p:nvGrpSpPr>
          <p:cNvPr id="6" name="组合 5"/>
          <p:cNvGrpSpPr/>
          <p:nvPr>
            <p:custDataLst>
              <p:tags r:id="rId5"/>
            </p:custDataLst>
          </p:nvPr>
        </p:nvGrpSpPr>
        <p:grpSpPr>
          <a:xfrm>
            <a:off x="7250906" y="858040"/>
            <a:ext cx="1893094" cy="807720"/>
            <a:chOff x="12823" y="0"/>
            <a:chExt cx="6377" cy="2629"/>
          </a:xfrm>
        </p:grpSpPr>
        <p:sp>
          <p:nvSpPr>
            <p:cNvPr id="9" name="任意多边形: 形状 8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13829" y="0"/>
              <a:ext cx="5371" cy="2629"/>
            </a:xfrm>
            <a:custGeom>
              <a:avLst/>
              <a:gdLst>
                <a:gd name="connsiteX0" fmla="*/ 0 w 3410371"/>
                <a:gd name="connsiteY0" fmla="*/ 1669145 h 1669145"/>
                <a:gd name="connsiteX1" fmla="*/ 924638 w 3410371"/>
                <a:gd name="connsiteY1" fmla="*/ 1669145 h 1669145"/>
                <a:gd name="connsiteX2" fmla="*/ 942896 w 3410371"/>
                <a:gd name="connsiteY2" fmla="*/ 1549507 h 1669145"/>
                <a:gd name="connsiteX3" fmla="*/ 2638023 w 3410371"/>
                <a:gd name="connsiteY3" fmla="*/ 167939 h 1669145"/>
                <a:gd name="connsiteX4" fmla="*/ 3311526 w 3410371"/>
                <a:gd name="connsiteY4" fmla="*/ 303913 h 1669145"/>
                <a:gd name="connsiteX5" fmla="*/ 3410371 w 3410371"/>
                <a:gd name="connsiteY5" fmla="*/ 351529 h 1669145"/>
                <a:gd name="connsiteX6" fmla="*/ 3410371 w 3410371"/>
                <a:gd name="connsiteY6" fmla="*/ 0 h 1669145"/>
                <a:gd name="connsiteX7" fmla="*/ 793066 w 3410371"/>
                <a:gd name="connsiteY7" fmla="*/ 0 h 1669145"/>
                <a:gd name="connsiteX8" fmla="*/ 687475 w 3410371"/>
                <a:gd name="connsiteY8" fmla="*/ 104963 h 1669145"/>
                <a:gd name="connsiteX9" fmla="*/ 2113 w 3410371"/>
                <a:gd name="connsiteY9" fmla="*/ 1627313 h 1669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0371" h="1669145">
                  <a:moveTo>
                    <a:pt x="0" y="1669145"/>
                  </a:moveTo>
                  <a:lnTo>
                    <a:pt x="924638" y="1669145"/>
                  </a:lnTo>
                  <a:lnTo>
                    <a:pt x="942896" y="1549507"/>
                  </a:lnTo>
                  <a:cubicBezTo>
                    <a:pt x="1104238" y="761048"/>
                    <a:pt x="1801868" y="167939"/>
                    <a:pt x="2638023" y="167939"/>
                  </a:cubicBezTo>
                  <a:cubicBezTo>
                    <a:pt x="2876924" y="167939"/>
                    <a:pt x="3104517" y="216356"/>
                    <a:pt x="3311526" y="303913"/>
                  </a:cubicBezTo>
                  <a:lnTo>
                    <a:pt x="3410371" y="351529"/>
                  </a:lnTo>
                  <a:lnTo>
                    <a:pt x="3410371" y="0"/>
                  </a:lnTo>
                  <a:lnTo>
                    <a:pt x="793066" y="0"/>
                  </a:lnTo>
                  <a:lnTo>
                    <a:pt x="687475" y="104963"/>
                  </a:lnTo>
                  <a:cubicBezTo>
                    <a:pt x="310841" y="514420"/>
                    <a:pt x="61475" y="1042782"/>
                    <a:pt x="2113" y="1627313"/>
                  </a:cubicBezTo>
                  <a:close/>
                </a:path>
              </a:pathLst>
            </a:custGeom>
            <a:pattFill prst="wdUpDiag">
              <a:fgClr>
                <a:schemeClr val="tx2">
                  <a:lumMod val="75000"/>
                </a:schemeClr>
              </a:fgClr>
              <a:bgClr>
                <a:schemeClr val="tx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" name="椭圆 9"/>
            <p:cNvSpPr/>
            <p:nvPr>
              <p:custDataLst>
                <p:tags r:id="rId7"/>
              </p:custDataLst>
            </p:nvPr>
          </p:nvSpPr>
          <p:spPr>
            <a:xfrm>
              <a:off x="13762" y="1189"/>
              <a:ext cx="880" cy="880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>
              <p:custDataLst>
                <p:tags r:id="rId8"/>
              </p:custDataLst>
            </p:nvPr>
          </p:nvSpPr>
          <p:spPr>
            <a:xfrm>
              <a:off x="18510" y="381"/>
              <a:ext cx="559" cy="559"/>
            </a:xfrm>
            <a:prstGeom prst="ellipse">
              <a:avLst/>
            </a:prstGeom>
            <a:solidFill>
              <a:schemeClr val="tx2">
                <a:lumMod val="7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9"/>
              </p:custDataLst>
            </p:nvPr>
          </p:nvSpPr>
          <p:spPr>
            <a:xfrm>
              <a:off x="12823" y="946"/>
              <a:ext cx="359" cy="359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>
            <a:grpSpLocks noChangeAspect="1"/>
          </p:cNvGrpSpPr>
          <p:nvPr>
            <p:custDataLst>
              <p:tags r:id="rId10"/>
            </p:custDataLst>
          </p:nvPr>
        </p:nvGrpSpPr>
        <p:grpSpPr>
          <a:xfrm rot="10800000">
            <a:off x="232443" y="1116032"/>
            <a:ext cx="461992" cy="403136"/>
            <a:chOff x="3213087" y="1347855"/>
            <a:chExt cx="723913" cy="631688"/>
          </a:xfrm>
          <a:solidFill>
            <a:schemeClr val="tx2">
              <a:lumMod val="75000"/>
            </a:schemeClr>
          </a:solidFill>
        </p:grpSpPr>
        <p:sp>
          <p:nvSpPr>
            <p:cNvPr id="8" name="任意多边形: 形状 6"/>
            <p:cNvSpPr>
              <a:spLocks noChangeAspect="1"/>
            </p:cNvSpPr>
            <p:nvPr>
              <p:custDataLst>
                <p:tags r:id="rId11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7"/>
            <p:cNvSpPr>
              <a:spLocks noChangeAspect="1"/>
            </p:cNvSpPr>
            <p:nvPr>
              <p:custDataLst>
                <p:tags r:id="rId12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MH" val="20190221085724"/>
  <p:tag name="MH_LIBRARY" val="CONTENTS"/>
  <p:tag name="MH_TYPE" val="OTHERS"/>
  <p:tag name="ID" val="626778"/>
</p:tagLst>
</file>

<file path=ppt/tags/tag2.xml><?xml version="1.0" encoding="utf-8"?>
<p:tagLst xmlns:p="http://schemas.openxmlformats.org/presentationml/2006/main">
  <p:tag name="MH" val="20190221085724"/>
  <p:tag name="MH_LIBRARY" val="CONTENTS"/>
  <p:tag name="MH_TYPE" val="OTHERS"/>
  <p:tag name="ID" val="626778"/>
</p:tagLst>
</file>

<file path=ppt/tags/tag3.xml><?xml version="1.0" encoding="utf-8"?>
<p:tagLst xmlns:p="http://schemas.openxmlformats.org/presentationml/2006/main">
  <p:tag name="MH" val="20190221085724"/>
  <p:tag name="MH_LIBRARY" val="CONTENTS"/>
  <p:tag name="MH_TYPE" val="OTHERS"/>
  <p:tag name="ID" val="626778"/>
</p:tagLst>
</file>

<file path=ppt/tags/tag4.xml><?xml version="1.0" encoding="utf-8"?>
<p:tagLst xmlns:p="http://schemas.openxmlformats.org/presentationml/2006/main">
  <p:tag name="MH" val="20190221085724"/>
  <p:tag name="MH_LIBRARY" val="CONTENTS"/>
  <p:tag name="MH_TYPE" val="ENTRY"/>
  <p:tag name="ID" val="626778"/>
  <p:tag name="MH_ORDER" val="1"/>
</p:tagLst>
</file>

<file path=ppt/tags/tag5.xml><?xml version="1.0" encoding="utf-8"?>
<p:tagLst xmlns:p="http://schemas.openxmlformats.org/presentationml/2006/main">
  <p:tag name="MH" val="20190221085724"/>
  <p:tag name="MH_LIBRARY" val="CONTENTS"/>
  <p:tag name="MH_TYPE" val="ENTRY"/>
  <p:tag name="ID" val="626778"/>
  <p:tag name="MH_ORDER" val="2"/>
</p:tagLst>
</file>

<file path=ppt/tags/tag6.xml><?xml version="1.0" encoding="utf-8"?>
<p:tagLst xmlns:p="http://schemas.openxmlformats.org/presentationml/2006/main">
  <p:tag name="MH" val="20190221085724"/>
  <p:tag name="MH_LIBRARY" val="CONTENTS"/>
  <p:tag name="MH_TYPE" val="ENTRY"/>
  <p:tag name="ID" val="626778"/>
  <p:tag name="MH_ORDER" val="3"/>
</p:tagLst>
</file>

<file path=ppt/tags/tag7.xml><?xml version="1.0" encoding="utf-8"?>
<p:tagLst xmlns:p="http://schemas.openxmlformats.org/presentationml/2006/main">
  <p:tag name="MH" val="20190221085724"/>
  <p:tag name="MH_LIBRARY" val="CONTENTS"/>
  <p:tag name="MH_TYPE" val="ENTRY"/>
  <p:tag name="ID" val="626778"/>
  <p:tag name="MH_ORDER" val="4"/>
</p:tagLst>
</file>

<file path=ppt/tags/tag8.xml><?xml version="1.0" encoding="utf-8"?>
<p:tagLst xmlns:p="http://schemas.openxmlformats.org/presentationml/2006/main">
  <p:tag name="MH" val="20190221085724"/>
  <p:tag name="MH_LIBRARY" val="CONTENTS"/>
  <p:tag name="MH_TYPE" val="NUMBER"/>
  <p:tag name="ID" val="626778"/>
  <p:tag name="MH_ORDER" val="1"/>
</p:tagLst>
</file>

<file path=ppt/tags/tag9.xml><?xml version="1.0" encoding="utf-8"?>
<p:tagLst xmlns:p="http://schemas.openxmlformats.org/presentationml/2006/main">
  <p:tag name="MH" val="20190221085724"/>
  <p:tag name="MH_LIBRARY" val="CONTENTS"/>
  <p:tag name="MH_TYPE" val="NUMBER"/>
  <p:tag name="ID" val="626778"/>
  <p:tag name="MH_ORDER" val="2"/>
</p:tagLst>
</file>

<file path=ppt/tags/tag10.xml><?xml version="1.0" encoding="utf-8"?>
<p:tagLst xmlns:p="http://schemas.openxmlformats.org/presentationml/2006/main">
  <p:tag name="MH" val="20190221085724"/>
  <p:tag name="MH_LIBRARY" val="CONTENTS"/>
  <p:tag name="MH_TYPE" val="NUMBER"/>
  <p:tag name="ID" val="626778"/>
  <p:tag name="MH_ORDER" val="3"/>
</p:tagLst>
</file>

<file path=ppt/tags/tag11.xml><?xml version="1.0" encoding="utf-8"?>
<p:tagLst xmlns:p="http://schemas.openxmlformats.org/presentationml/2006/main">
  <p:tag name="MH" val="20190221085724"/>
  <p:tag name="MH_LIBRARY" val="CONTENTS"/>
  <p:tag name="MH_TYPE" val="NUMBER"/>
  <p:tag name="ID" val="626778"/>
  <p:tag name="MH_ORDER" val="4"/>
</p:tagLst>
</file>

<file path=ppt/tags/tag12.xml><?xml version="1.0" encoding="utf-8"?>
<p:tagLst xmlns:p="http://schemas.openxmlformats.org/presentationml/2006/main">
  <p:tag name="MH" val="20190221085724"/>
  <p:tag name="MH_LIBRARY" val="CONTENTS"/>
  <p:tag name="MH_TYPE" val="NUMBER"/>
  <p:tag name="ID" val="626778"/>
  <p:tag name="MH_ORDER" val="4"/>
</p:tagLst>
</file>

<file path=ppt/tags/tag13.xml><?xml version="1.0" encoding="utf-8"?>
<p:tagLst xmlns:p="http://schemas.openxmlformats.org/presentationml/2006/main">
  <p:tag name="MH" val="20190221085724"/>
  <p:tag name="MH_LIBRARY" val="CONTENTS"/>
  <p:tag name="MH_TYPE" val="ENTRY"/>
  <p:tag name="ID" val="626778"/>
  <p:tag name="MH_ORDER" val="4"/>
</p:tagLst>
</file>

<file path=ppt/tags/tag14.xml><?xml version="1.0" encoding="utf-8"?>
<p:tagLst xmlns:p="http://schemas.openxmlformats.org/presentationml/2006/main">
  <p:tag name="MH" val="20190221085724"/>
  <p:tag name="MH_LIBRARY" val="CONTENTS"/>
  <p:tag name="MH_AUTOCOLOR" val="TRUE"/>
  <p:tag name="MH_TYPE" val="CONTENTS"/>
  <p:tag name="ID" val="626778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9_1*i*1"/>
  <p:tag name="KSO_WM_TEMPLATE_CATEGORY" val="diagram"/>
  <p:tag name="KSO_WM_TEMPLATE_INDEX" val="20203679"/>
  <p:tag name="KSO_WM_UNIT_LAYERLEVEL" val="1"/>
  <p:tag name="KSO_WM_TAG_VERSION" val="1.0"/>
  <p:tag name="KSO_WM_BEAUTIFY_FLAG" val="#wm#"/>
  <p:tag name="KSO_WM_UNIT_BK_DARK_LIGHT" val="2"/>
</p:tagLst>
</file>

<file path=ppt/tags/tag16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添加大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9_1*a*1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VALUE" val="1520*328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679_1*d*1"/>
  <p:tag name="KSO_WM_TEMPLATE_CATEGORY" val="diagram"/>
  <p:tag name="KSO_WM_TEMPLATE_INDEX" val="20203679"/>
  <p:tag name="KSO_WM_UNIT_SUPPORT_UNIT_TYPE" val="[&quot;d&quot;]"/>
  <p:tag name="KSO_WM_UNIT_LAYERLEVEL" val="1"/>
  <p:tag name="KSO_WM_TAG_VERSION" val="1.0"/>
  <p:tag name="KSO_WM_BEAUTIFY_FLAG" val="#wm#"/>
  <p:tag name="KSO_WM_UNIT_PICTURE_CLIP_FLAG" val="0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9_1*i*2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9_1*i*3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679_1*i*4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679_1*i*5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679_1*i*6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679_1*i*7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679_1*i*8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679_1*i*9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MH" val="20190221085724"/>
  <p:tag name="MH_LIBRARY" val="CONTENTS"/>
  <p:tag name="MH_AUTOCOLOR" val="TRUE"/>
  <p:tag name="MH_TYPE" val="SECTION"/>
  <p:tag name="ID" val="626778"/>
  <p:tag name="KSO_WM_SLIDE_ID" val="diagram20203679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3679"/>
  <p:tag name="KSO_WM_SLIDE_LAYOUT" val="a_d"/>
  <p:tag name="KSO_WM_SLIDE_LAYOUT_CNT" val="1_1"/>
  <p:tag name="KSO_WM_SLIDE_TYPE" val="text"/>
  <p:tag name="KSO_WM_SLIDE_SUBTYPE" val="picTxt"/>
  <p:tag name="KSO_WM_SLIDE_SIZE" val="960*527"/>
  <p:tag name="KSO_WM_SLIDE_POSITION" val="0*0"/>
</p:tagLst>
</file>

<file path=ppt/tags/tag27.xml><?xml version="1.0" encoding="utf-8"?>
<p:tagLst xmlns:p="http://schemas.openxmlformats.org/presentationml/2006/main">
  <p:tag name="KSO_WM_BEAUTIFY_FLAG" val="#wm#"/>
  <p:tag name="KSO_WM_TEMPLATE_CATEGORY" val="diagram"/>
  <p:tag name="KSO_WM_TEMPLATE_INDEX" val="20203679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9_1*i*1"/>
  <p:tag name="KSO_WM_TEMPLATE_CATEGORY" val="diagram"/>
  <p:tag name="KSO_WM_TEMPLATE_INDEX" val="20203679"/>
  <p:tag name="KSO_WM_UNIT_LAYERLEVEL" val="1"/>
  <p:tag name="KSO_WM_TAG_VERSION" val="1.0"/>
  <p:tag name="KSO_WM_BEAUTIFY_FLAG" val="#wm#"/>
  <p:tag name="KSO_WM_UNIT_BK_DARK_LIGHT" val="2"/>
</p:tagLst>
</file>

<file path=ppt/tags/tag29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添加大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9_1*a*1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VALUE" val="1520*328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679_1*d*1"/>
  <p:tag name="KSO_WM_TEMPLATE_CATEGORY" val="diagram"/>
  <p:tag name="KSO_WM_TEMPLATE_INDEX" val="20203679"/>
  <p:tag name="KSO_WM_UNIT_SUPPORT_UNIT_TYPE" val="[&quot;d&quot;]"/>
  <p:tag name="KSO_WM_UNIT_LAYERLEVEL" val="1"/>
  <p:tag name="KSO_WM_TAG_VERSION" val="1.0"/>
  <p:tag name="KSO_WM_BEAUTIFY_FLAG" val="#wm#"/>
  <p:tag name="KSO_WM_UNIT_PICTURE_CLIP_FLAG" val="0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9_1*i*2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9_1*i*3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679_1*i*4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679_1*i*5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679_1*i*6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679_1*i*7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679_1*i*8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679_1*i*9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SLIDE_ID" val="diagram20203679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3679"/>
  <p:tag name="KSO_WM_SLIDE_LAYOUT" val="a_d"/>
  <p:tag name="KSO_WM_SLIDE_LAYOUT_CNT" val="1_1"/>
  <p:tag name="KSO_WM_SLIDE_TYPE" val="text"/>
  <p:tag name="KSO_WM_SLIDE_SUBTYPE" val="picTxt"/>
  <p:tag name="KSO_WM_SLIDE_SIZE" val="960*527"/>
  <p:tag name="KSO_WM_SLIDE_POSITION" val="0*0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9_1*i*1"/>
  <p:tag name="KSO_WM_TEMPLATE_CATEGORY" val="diagram"/>
  <p:tag name="KSO_WM_TEMPLATE_INDEX" val="20203679"/>
  <p:tag name="KSO_WM_UNIT_LAYERLEVEL" val="1"/>
  <p:tag name="KSO_WM_TAG_VERSION" val="1.0"/>
  <p:tag name="KSO_WM_BEAUTIFY_FLAG" val="#wm#"/>
  <p:tag name="KSO_WM_UNIT_BK_DARK_LIGHT" val="2"/>
</p:tagLst>
</file>

<file path=ppt/tags/tag41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添加大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9_1*a*1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VALUE" val="1520*328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679_1*d*1"/>
  <p:tag name="KSO_WM_TEMPLATE_CATEGORY" val="diagram"/>
  <p:tag name="KSO_WM_TEMPLATE_INDEX" val="20203679"/>
  <p:tag name="KSO_WM_UNIT_SUPPORT_UNIT_TYPE" val="[&quot;d&quot;]"/>
  <p:tag name="KSO_WM_UNIT_LAYERLEVEL" val="1"/>
  <p:tag name="KSO_WM_TAG_VERSION" val="1.0"/>
  <p:tag name="KSO_WM_BEAUTIFY_FLAG" val="#wm#"/>
  <p:tag name="KSO_WM_UNIT_PICTURE_CLIP_FLAG" val="0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9_1*i*2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9_1*i*3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679_1*i*4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679_1*i*5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679_1*i*6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679_1*i*7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679_1*i*8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679_1*i*9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SLIDE_ID" val="diagram20203679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3679"/>
  <p:tag name="KSO_WM_SLIDE_LAYOUT" val="a_d"/>
  <p:tag name="KSO_WM_SLIDE_LAYOUT_CNT" val="1_1"/>
  <p:tag name="KSO_WM_SLIDE_TYPE" val="text"/>
  <p:tag name="KSO_WM_SLIDE_SUBTYPE" val="picTxt"/>
  <p:tag name="KSO_WM_SLIDE_SIZE" val="960*527"/>
  <p:tag name="KSO_WM_SLIDE_POSITION" val="0*0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9_1*i*1"/>
  <p:tag name="KSO_WM_TEMPLATE_CATEGORY" val="diagram"/>
  <p:tag name="KSO_WM_TEMPLATE_INDEX" val="20203679"/>
  <p:tag name="KSO_WM_UNIT_LAYERLEVEL" val="1"/>
  <p:tag name="KSO_WM_TAG_VERSION" val="1.0"/>
  <p:tag name="KSO_WM_BEAUTIFY_FLAG" val="#wm#"/>
  <p:tag name="KSO_WM_UNIT_BK_DARK_LIGHT" val="2"/>
</p:tagLst>
</file>

<file path=ppt/tags/tag53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添加大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9_1*a*1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VALUE" val="1520*328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679_1*d*1"/>
  <p:tag name="KSO_WM_TEMPLATE_CATEGORY" val="diagram"/>
  <p:tag name="KSO_WM_TEMPLATE_INDEX" val="20203679"/>
  <p:tag name="KSO_WM_UNIT_SUPPORT_UNIT_TYPE" val="[&quot;d&quot;]"/>
  <p:tag name="KSO_WM_UNIT_LAYERLEVEL" val="1"/>
  <p:tag name="KSO_WM_TAG_VERSION" val="1.0"/>
  <p:tag name="KSO_WM_BEAUTIFY_FLAG" val="#wm#"/>
  <p:tag name="KSO_WM_UNIT_PICTURE_CLIP_FLAG" val="0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9_1*i*2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9_1*i*3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679_1*i*4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679_1*i*5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679_1*i*6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679_1*i*7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679_1*i*8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679_1*i*9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SLIDE_ID" val="diagram20203679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3679"/>
  <p:tag name="KSO_WM_SLIDE_LAYOUT" val="a_d"/>
  <p:tag name="KSO_WM_SLIDE_LAYOUT_CNT" val="1_1"/>
  <p:tag name="KSO_WM_SLIDE_TYPE" val="text"/>
  <p:tag name="KSO_WM_SLIDE_SUBTYPE" val="picTxt"/>
  <p:tag name="KSO_WM_SLIDE_SIZE" val="960*527"/>
  <p:tag name="KSO_WM_SLIDE_POSITION" val="0*0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9_1*i*1"/>
  <p:tag name="KSO_WM_TEMPLATE_CATEGORY" val="diagram"/>
  <p:tag name="KSO_WM_TEMPLATE_INDEX" val="20203679"/>
  <p:tag name="KSO_WM_UNIT_LAYERLEVEL" val="1"/>
  <p:tag name="KSO_WM_TAG_VERSION" val="1.0"/>
  <p:tag name="KSO_WM_BEAUTIFY_FLAG" val="#wm#"/>
  <p:tag name="KSO_WM_UNIT_BK_DARK_LIGHT" val="2"/>
</p:tagLst>
</file>

<file path=ppt/tags/tag65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添加大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9_1*a*1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VALUE" val="1520*328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679_1*d*1"/>
  <p:tag name="KSO_WM_TEMPLATE_CATEGORY" val="diagram"/>
  <p:tag name="KSO_WM_TEMPLATE_INDEX" val="20203679"/>
  <p:tag name="KSO_WM_UNIT_SUPPORT_UNIT_TYPE" val="[&quot;d&quot;]"/>
  <p:tag name="KSO_WM_UNIT_LAYERLEVEL" val="1"/>
  <p:tag name="KSO_WM_TAG_VERSION" val="1.0"/>
  <p:tag name="KSO_WM_BEAUTIFY_FLAG" val="#wm#"/>
  <p:tag name="KSO_WM_UNIT_PICTURE_CLIP_FLAG" val="0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9_1*i*2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9_1*i*3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679_1*i*4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679_1*i*5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679_1*i*6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679_1*i*7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679_1*i*8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679_1*i*9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SLIDE_ID" val="diagram20203679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3679"/>
  <p:tag name="KSO_WM_SLIDE_LAYOUT" val="a_d"/>
  <p:tag name="KSO_WM_SLIDE_LAYOUT_CNT" val="1_1"/>
  <p:tag name="KSO_WM_SLIDE_TYPE" val="text"/>
  <p:tag name="KSO_WM_SLIDE_SUBTYPE" val="picTxt"/>
  <p:tag name="KSO_WM_SLIDE_SIZE" val="960*527"/>
  <p:tag name="KSO_WM_SLIDE_POSITION" val="0*0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9_1*i*1"/>
  <p:tag name="KSO_WM_TEMPLATE_CATEGORY" val="diagram"/>
  <p:tag name="KSO_WM_TEMPLATE_INDEX" val="20203679"/>
  <p:tag name="KSO_WM_UNIT_LAYERLEVEL" val="1"/>
  <p:tag name="KSO_WM_TAG_VERSION" val="1.0"/>
  <p:tag name="KSO_WM_BEAUTIFY_FLAG" val="#wm#"/>
  <p:tag name="KSO_WM_UNIT_BK_DARK_LIGHT" val="2"/>
</p:tagLst>
</file>

<file path=ppt/tags/tag77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添加大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9_1*a*1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VALUE" val="1520*328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679_1*d*1"/>
  <p:tag name="KSO_WM_TEMPLATE_CATEGORY" val="diagram"/>
  <p:tag name="KSO_WM_TEMPLATE_INDEX" val="20203679"/>
  <p:tag name="KSO_WM_UNIT_SUPPORT_UNIT_TYPE" val="[&quot;d&quot;]"/>
  <p:tag name="KSO_WM_UNIT_LAYERLEVEL" val="1"/>
  <p:tag name="KSO_WM_TAG_VERSION" val="1.0"/>
  <p:tag name="KSO_WM_BEAUTIFY_FLAG" val="#wm#"/>
  <p:tag name="KSO_WM_UNIT_PICTURE_CLIP_FLAG" val="0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9_1*i*2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9_1*i*3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679_1*i*4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679_1*i*5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679_1*i*6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679_1*i*7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679_1*i*8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679_1*i*9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SLIDE_ID" val="diagram20203679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3679"/>
  <p:tag name="KSO_WM_SLIDE_LAYOUT" val="a_d"/>
  <p:tag name="KSO_WM_SLIDE_LAYOUT_CNT" val="1_1"/>
  <p:tag name="KSO_WM_SLIDE_TYPE" val="text"/>
  <p:tag name="KSO_WM_SLIDE_SUBTYPE" val="picTxt"/>
  <p:tag name="KSO_WM_SLIDE_SIZE" val="960*527"/>
  <p:tag name="KSO_WM_SLIDE_POSITION" val="0*0"/>
</p:tagLst>
</file>

<file path=ppt/tags/tag88.xml><?xml version="1.0" encoding="utf-8"?>
<p:tagLst xmlns:p="http://schemas.openxmlformats.org/presentationml/2006/main">
  <p:tag name="MH_CONTENTSID" val="333"/>
  <p:tag name="MH_SECTIONID" val="334,335,336,337,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A000120151030A07PPBG</Template>
  <TotalTime>0</TotalTime>
  <Words>104</Words>
  <Application>WPS 演示</Application>
  <PresentationFormat>全屏显示(4:3)</PresentationFormat>
  <Paragraphs>39</Paragraphs>
  <Slides>9</Slides>
  <Notes>7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9</vt:i4>
      </vt:variant>
    </vt:vector>
  </HeadingPairs>
  <TitlesOfParts>
    <vt:vector size="23" baseType="lpstr">
      <vt:lpstr>Arial</vt:lpstr>
      <vt:lpstr>宋体</vt:lpstr>
      <vt:lpstr>Wingdings</vt:lpstr>
      <vt:lpstr>Times New Roman</vt:lpstr>
      <vt:lpstr>Calibri</vt:lpstr>
      <vt:lpstr>隶书</vt:lpstr>
      <vt:lpstr>微软雅黑</vt:lpstr>
      <vt:lpstr>Arial Unicode MS</vt:lpstr>
      <vt:lpstr>Arial Unicode MS</vt:lpstr>
      <vt:lpstr>默认设计模板</vt:lpstr>
      <vt:lpstr>1_默认设计模板</vt:lpstr>
      <vt:lpstr>Equation.KSEE3</vt:lpstr>
      <vt:lpstr>Equation.KSEE3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zxx</dc:creator>
  <cp:lastModifiedBy>逸</cp:lastModifiedBy>
  <cp:revision>76</cp:revision>
  <dcterms:created xsi:type="dcterms:W3CDTF">2007-03-06T01:08:00Z</dcterms:created>
  <dcterms:modified xsi:type="dcterms:W3CDTF">2020-05-27T13:59:57Z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