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FA3EA-A91C-4BCA-B40E-2B2E51849B7F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36712"/>
            <a:ext cx="889248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b="1" dirty="0" smtClean="0"/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阅读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下列材料，根据要求写作。（</a:t>
            </a:r>
            <a:r>
              <a:rPr lang="en-US" altLang="zh-CN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60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分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）</a:t>
            </a:r>
            <a:endParaRPr lang="en-US" altLang="zh-CN" sz="24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“英雄”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一词在古典诗词中经常出现，如杜甫</a:t>
            </a:r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蜀相</a:t>
            </a:r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》“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出师未捷身先死，长使英雄泪满襟”，辛弃疾</a:t>
            </a:r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永遇乐</a:t>
            </a:r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•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京口北固亭怀古</a:t>
            </a:r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》“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英雄无觅孙仲谋处”，呼唤英雄成了那个时代的声音。而今，时代变迁，有人说，这是一个英雄辈出的时代；还有人说，这是一个没有英雄只有偶像的年代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        </a:t>
            </a:r>
            <a:r>
              <a:rPr lang="zh-CN" altLang="en-US" sz="2400" b="1" u="sng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当今</a:t>
            </a:r>
            <a:r>
              <a:rPr lang="zh-CN" altLang="en-US" sz="2400" b="1" u="sng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的时代还有英雄吗？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对此，你有怎样的感触和思考？请就此写一篇文章。要求：选好角度，确定立意；明确文体，自拟标题；不要套作，不得抄袭；不少于</a:t>
            </a:r>
            <a:r>
              <a:rPr lang="en-US" altLang="zh-CN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800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字。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620688"/>
            <a:ext cx="856895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组织好文章的结构：</a:t>
            </a:r>
            <a:endParaRPr lang="en-US" altLang="zh-CN" sz="24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4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、有一句话明确的表示观点；</a:t>
            </a:r>
            <a:endParaRPr lang="en-US" altLang="zh-CN" sz="24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4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、大概</a:t>
            </a:r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6——7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段文字左右；</a:t>
            </a:r>
            <a:endParaRPr lang="en-US" altLang="zh-CN" sz="24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4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、每段文字要有一个中心议题；</a:t>
            </a:r>
            <a:endParaRPr lang="en-US" altLang="zh-CN" sz="24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4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4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、每一段文字围绕中心议题可以没有论据，但是必须要有分析；</a:t>
            </a:r>
            <a:endParaRPr lang="en-US" altLang="zh-CN" sz="24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4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、如果有概念，对概念的辨析是最考考生功力的地方；</a:t>
            </a:r>
            <a:endParaRPr lang="en-US" altLang="zh-CN" sz="24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4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、要有结尾（</a:t>
            </a:r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4——5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行），社会观察力、情怀、责任等；</a:t>
            </a:r>
            <a:endParaRPr lang="en-US" altLang="zh-CN" sz="24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4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7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、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850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字以上，不要超过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1000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字。</a:t>
            </a:r>
            <a:endParaRPr lang="zh-CN" altLang="en-US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548680"/>
            <a:ext cx="8568952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看材料提问题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：</a:t>
            </a:r>
            <a:endParaRPr lang="en-US" altLang="zh-CN" sz="28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什么是英雄？</a:t>
            </a:r>
          </a:p>
          <a:p>
            <a:r>
              <a:rPr lang="en-US" altLang="zh-CN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英雄和偶像有何不同？为什么说这是个只有偶像没有英雄的时代？</a:t>
            </a:r>
          </a:p>
          <a:p>
            <a:r>
              <a:rPr lang="en-US" altLang="zh-CN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3.</a:t>
            </a:r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当今时代还有英雄吗？如果有，怎样才算英雄？</a:t>
            </a:r>
          </a:p>
          <a:p>
            <a:r>
              <a:rPr lang="en-US" altLang="zh-CN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4.</a:t>
            </a:r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当今时代我们该怎样对待英雄？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548680"/>
            <a:ext cx="849694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作文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要求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：</a:t>
            </a:r>
            <a:endParaRPr lang="en-US" altLang="zh-CN" sz="24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、注意对“当代英雄”内涵、特质的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阐释</a:t>
            </a:r>
            <a:endParaRPr lang="en-US" altLang="zh-CN" sz="2400" b="1" dirty="0" smtClean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、不要停留在列举英雄上，忌复述英雄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事迹</a:t>
            </a:r>
            <a:endParaRPr lang="en-US" altLang="zh-CN" sz="24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、可否有一点时代感：不要只是自古至今泛泛谈“英雄”，从命题看要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联系实际</a:t>
            </a:r>
            <a:endParaRPr lang="en-US" altLang="zh-CN" sz="2400" b="1" dirty="0" smtClean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、注意区分“英雄”与“偶像”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概念</a:t>
            </a:r>
            <a:endParaRPr lang="en-US" altLang="zh-CN" sz="24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5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、举例论述段：点例与面例结合（同类人物素材不要一例一段）重在分析点评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04664"/>
            <a:ext cx="8424936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英雄：</a:t>
            </a:r>
            <a:endParaRPr lang="en-US" altLang="zh-CN" sz="2800" b="1" dirty="0" smtClean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崇高的道德使命感；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为人类命运而奉献的担当精神；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民族的骄傲、国家的希望；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为共同的价值和个人尊严而敢于冒险甚至牺牲的勇气；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因时代而诞生也使时代感到骄傲的；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脊梁</a:t>
            </a:r>
            <a:endParaRPr lang="en-US" altLang="zh-CN" sz="2800" b="1" dirty="0" smtClean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偶像：</a:t>
            </a:r>
            <a:endParaRPr lang="en-US" altLang="zh-CN" sz="2800" b="1" dirty="0" smtClean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指出流行趋势、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引领时尚前沿、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确立娱乐坐标；</a:t>
            </a:r>
            <a:endParaRPr lang="en-US" altLang="zh-CN" sz="28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成就条件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：</a:t>
            </a:r>
            <a:endParaRPr lang="en-US" altLang="zh-CN" sz="2800" b="1" dirty="0" smtClean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苦难的淬炼、异于常人的孤独、他人的不理解</a:t>
            </a:r>
            <a:endParaRPr lang="en-US" altLang="zh-CN" sz="28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颜值、身材、金钱、流水线的加工</a:t>
            </a:r>
            <a:endParaRPr lang="en-US" altLang="zh-CN" sz="28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             </a:t>
            </a:r>
          </a:p>
          <a:p>
            <a:endParaRPr lang="en-US" altLang="zh-CN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476672"/>
            <a:ext cx="8208912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美国个人英雄主义大片</a:t>
            </a:r>
            <a:endParaRPr lang="en-US" altLang="zh-CN" sz="2800" b="1" dirty="0" smtClean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西部牛仔精神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源于欧洲的文化传统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个人主义精神和英雄主义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源远流长的骑士精神和古希腊古罗马的角斗士精神</a:t>
            </a:r>
            <a:endParaRPr lang="en-US" altLang="zh-CN" sz="2800" b="1" dirty="0" smtClean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中国缺乏个人英雄主义源流</a:t>
            </a:r>
            <a:endParaRPr lang="en-US" altLang="zh-CN" sz="28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英雄的没落意味着什么？（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国民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国家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）</a:t>
            </a:r>
            <a:endParaRPr lang="en-US" altLang="zh-CN" sz="28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在文化上看，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英雄与信仰</a:t>
            </a:r>
            <a:endParaRPr lang="en-US" altLang="zh-CN" sz="2800" b="1" dirty="0" smtClean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深层原因与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利益</a:t>
            </a:r>
            <a:endParaRPr lang="en-US" altLang="zh-CN" sz="28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4427984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s://gss2.bdstatic.com/-fo3dSag_xI4khGkpoWK1HF6hhy/baike/w%3D268%3Bg%3D0/sign=a85c8380be1c8701d6b6b5e01f44f912/e1fe9925bc315c60b287568b80b1cb13495477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492896"/>
            <a:ext cx="3672408" cy="4032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5b0988e595225.cdn.sohucs.com/images/20181006/a92386eed9284b04aaec6a1d456abc5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4283968" cy="3212976"/>
          </a:xfrm>
          <a:prstGeom prst="rect">
            <a:avLst/>
          </a:prstGeom>
          <a:noFill/>
        </p:spPr>
      </p:pic>
      <p:pic>
        <p:nvPicPr>
          <p:cNvPr id="19462" name="Picture 6" descr="http://qc-cache.kdnet.net/upload/2018/05/25/5b07527133c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5" y="0"/>
            <a:ext cx="4355976" cy="3212976"/>
          </a:xfrm>
          <a:prstGeom prst="rect">
            <a:avLst/>
          </a:prstGeom>
          <a:noFill/>
        </p:spPr>
      </p:pic>
      <p:pic>
        <p:nvPicPr>
          <p:cNvPr id="19464" name="Picture 8" descr="http://5b0988e595225.cdn.sohucs.com/images/20181006/fc0ae85bd6244899a5dc7f5e61399e3e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140968"/>
            <a:ext cx="4283968" cy="3717032"/>
          </a:xfrm>
          <a:prstGeom prst="rect">
            <a:avLst/>
          </a:prstGeom>
          <a:noFill/>
        </p:spPr>
      </p:pic>
      <p:pic>
        <p:nvPicPr>
          <p:cNvPr id="19466" name="Picture 10" descr="http://img1.gtimg.com/view/pics/hv1/203/75/819/532748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501008"/>
            <a:ext cx="4032448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5b0988e595225.cdn.sohucs.com/images/20181006/0a53e6a70d8446dba7daaec65067bed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429000"/>
            <a:ext cx="4860032" cy="3429000"/>
          </a:xfrm>
          <a:prstGeom prst="rect">
            <a:avLst/>
          </a:prstGeom>
          <a:noFill/>
        </p:spPr>
      </p:pic>
      <p:pic>
        <p:nvPicPr>
          <p:cNvPr id="20482" name="Picture 2" descr="http://5b0988e595225.cdn.sohucs.com/images/20181006/a8b549ef2f034feda389a4fa2282bf3b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4499993" cy="3212976"/>
          </a:xfrm>
          <a:prstGeom prst="rect">
            <a:avLst/>
          </a:prstGeom>
          <a:noFill/>
        </p:spPr>
      </p:pic>
      <p:pic>
        <p:nvPicPr>
          <p:cNvPr id="20484" name="Picture 4" descr="http://5b0988e595225.cdn.sohucs.com/images/20181006/7496b17b621e40e0b341788d06ef27ee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8999"/>
            <a:ext cx="4032448" cy="3429001"/>
          </a:xfrm>
          <a:prstGeom prst="rect">
            <a:avLst/>
          </a:prstGeom>
          <a:noFill/>
        </p:spPr>
      </p:pic>
      <p:pic>
        <p:nvPicPr>
          <p:cNvPr id="20486" name="Picture 6" descr="http://5b0988e595225.cdn.sohucs.com/images/20181006/a57b7cc277bd4aea87be5f1acc24d146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0"/>
            <a:ext cx="4932040" cy="3356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548680"/>
            <a:ext cx="8136904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核心</a:t>
            </a:r>
            <a:r>
              <a:rPr lang="zh-CN" altLang="en-US" sz="32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价值</a:t>
            </a:r>
            <a:endParaRPr lang="en-US" altLang="zh-CN" sz="32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社会</a:t>
            </a:r>
            <a:r>
              <a:rPr lang="zh-CN" altLang="en-US" sz="32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文化</a:t>
            </a:r>
            <a:endParaRPr lang="en-US" altLang="zh-CN" sz="32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个人信仰</a:t>
            </a:r>
            <a:endParaRPr lang="en-US" altLang="zh-CN" sz="32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审美能力</a:t>
            </a:r>
            <a:endParaRPr lang="en-US" altLang="zh-CN" sz="32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980728"/>
            <a:ext cx="849694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题目无热点，文中有社会、笔下有时代、胸中有抱负</a:t>
            </a:r>
            <a:endParaRPr lang="en-US" altLang="zh-CN" sz="28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时代：高考命题最大的特点之一</a:t>
            </a:r>
            <a:endParaRPr lang="en-US" altLang="zh-CN" sz="2800" b="1" dirty="0" smtClean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社会责任、书生意气、家国情怀、文化认同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提升格调</a:t>
            </a:r>
            <a:endParaRPr lang="en-US" altLang="zh-CN" sz="2800" b="1" dirty="0" smtClean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传承时代精神，传播传统文化（赵一曼）</a:t>
            </a:r>
            <a:endParaRPr lang="en-US" altLang="zh-CN" sz="28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052736"/>
            <a:ext cx="6408711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124744"/>
            <a:ext cx="7344816" cy="4464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601</Words>
  <Application>Microsoft Office PowerPoint</Application>
  <PresentationFormat>全屏显示(4:3)</PresentationFormat>
  <Paragraphs>78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coputer</dc:creator>
  <cp:lastModifiedBy>coputer</cp:lastModifiedBy>
  <cp:revision>7</cp:revision>
  <dcterms:created xsi:type="dcterms:W3CDTF">2018-12-20T06:42:51Z</dcterms:created>
  <dcterms:modified xsi:type="dcterms:W3CDTF">2018-12-21T01:41:56Z</dcterms:modified>
</cp:coreProperties>
</file>