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3"/>
  </p:handoutMasterIdLst>
  <p:sldIdLst>
    <p:sldId id="257" r:id="rId2"/>
    <p:sldId id="276" r:id="rId3"/>
    <p:sldId id="260" r:id="rId4"/>
    <p:sldId id="283" r:id="rId5"/>
    <p:sldId id="295" r:id="rId6"/>
    <p:sldId id="262" r:id="rId7"/>
    <p:sldId id="293" r:id="rId8"/>
    <p:sldId id="277" r:id="rId9"/>
    <p:sldId id="278" r:id="rId10"/>
    <p:sldId id="268" r:id="rId11"/>
    <p:sldId id="270" r:id="rId12"/>
    <p:sldId id="281" r:id="rId13"/>
    <p:sldId id="273" r:id="rId14"/>
    <p:sldId id="271" r:id="rId15"/>
    <p:sldId id="274" r:id="rId16"/>
    <p:sldId id="296" r:id="rId17"/>
    <p:sldId id="275" r:id="rId18"/>
    <p:sldId id="272" r:id="rId19"/>
    <p:sldId id="286" r:id="rId20"/>
    <p:sldId id="287" r:id="rId21"/>
    <p:sldId id="288" r:id="rId22"/>
  </p:sldIdLst>
  <p:sldSz cx="12192000" cy="6858000"/>
  <p:notesSz cx="6761163" cy="99425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9" autoAdjust="0"/>
    <p:restoredTop sz="94660"/>
  </p:normalViewPr>
  <p:slideViewPr>
    <p:cSldViewPr snapToGrid="0">
      <p:cViewPr varScale="1">
        <p:scale>
          <a:sx n="74" d="100"/>
          <a:sy n="74" d="100"/>
        </p:scale>
        <p:origin x="22" y="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B3238-175E-4731-A3A4-51D5B0D7014D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F53AB6-B955-42C9-83AD-AA2187277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1831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53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175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20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18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66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1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81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17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859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0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15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7C110-9CD1-4C18-BF5B-1C8301BF44B2}" type="datetimeFigureOut">
              <a:rPr lang="zh-CN" altLang="en-US" smtClean="0"/>
              <a:t>2021/9/24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6863E-8DB8-4A8B-B0B8-90FEC6BF4A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937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内容占位符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832029" cy="68580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0360548" y="328108"/>
            <a:ext cx="1015663" cy="486126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54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陈太丘与友期行</a:t>
            </a:r>
            <a:endParaRPr lang="zh-CN" altLang="en-US" sz="5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644190" y="4096719"/>
            <a:ext cx="677108" cy="130420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刘义庆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853488" y="5986630"/>
            <a:ext cx="5957080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中山大学附属中学 初一语文 梁韵琦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336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76207" y="957720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教学目标：</a:t>
            </a:r>
            <a:endParaRPr lang="en-US" altLang="zh-CN" sz="36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3200" b="1" dirty="0" smtClean="0"/>
          </a:p>
          <a:p>
            <a:pPr marL="0" indent="0">
              <a:buNone/>
            </a:pPr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1.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借助注释疏通文意，通过朗读培养文言语感。</a:t>
            </a:r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2.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欣赏古代少年“方正”的品行。</a:t>
            </a:r>
            <a:endParaRPr lang="en-US" altLang="zh-CN" sz="32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3.</a:t>
            </a:r>
            <a:r>
              <a:rPr lang="zh-CN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了解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并积累具有文言色彩的“谦辞”和“敬辞”，增强文化底蕴。</a:t>
            </a:r>
          </a:p>
          <a:p>
            <a:pPr marL="0" indent="0">
              <a:buNone/>
            </a:pP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648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1188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301664" y="340968"/>
            <a:ext cx="907204" cy="414823"/>
            <a:chOff x="942075" y="887695"/>
            <a:chExt cx="1814513" cy="829695"/>
          </a:xfrm>
        </p:grpSpPr>
        <p:sp>
          <p:nvSpPr>
            <p:cNvPr id="16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600045" y="560251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朗读课文</a:t>
            </a:r>
            <a:endParaRPr lang="zh-CN" altLang="en-US" sz="4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0045" y="1690397"/>
            <a:ext cx="1133442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     </a:t>
            </a:r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陈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太丘与友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期行，期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日中，过中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不至，太丘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舍去</a:t>
            </a:r>
            <a:r>
              <a:rPr lang="zh-CN" altLang="en-US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kern="100" dirty="0" smtClean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去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后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乃至。</a:t>
            </a:r>
            <a:r>
              <a:rPr lang="en-US" altLang="zh-CN" sz="3200" kern="100" dirty="0">
                <a:solidFill>
                  <a:srgbClr val="1E1E1E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元方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时年七岁，门外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戏。客问元方：“尊</a:t>
            </a:r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君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</a:p>
          <a:p>
            <a:endParaRPr lang="en-US" altLang="zh-CN" sz="1000" kern="100" dirty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在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不？”答曰：“待君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久不至，已去。”友人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便怒曰</a:t>
            </a:r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：</a:t>
            </a:r>
            <a:endParaRPr lang="en-US" altLang="zh-CN" sz="3200" kern="100" dirty="0" smtClean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非人哉！与人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期行，相委而去。”元方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曰：“君与家君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</a:p>
          <a:p>
            <a:endParaRPr lang="en-US" altLang="zh-CN" sz="1000" kern="100" dirty="0">
              <a:solidFill>
                <a:srgbClr val="1E1E1E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期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日中，日中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不至，则是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无信；对子骂父，则是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无</a:t>
            </a:r>
            <a:r>
              <a:rPr lang="zh-CN" altLang="en-US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礼。</a:t>
            </a:r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en-US" altLang="zh-CN" sz="3200" kern="100" dirty="0">
                <a:solidFill>
                  <a:srgbClr val="1E1E1E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endParaRPr lang="en-US" altLang="zh-CN" sz="3200" kern="100" dirty="0" smtClean="0">
              <a:solidFill>
                <a:srgbClr val="1E1E1E"/>
              </a:solidFill>
              <a:latin typeface="Calibri" panose="020F0502020204030204" pitchFamily="34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1E1E1E"/>
              </a:solidFill>
              <a:latin typeface="Calibri" panose="020F0502020204030204" pitchFamily="34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友人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惭，下车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引之。元方入</a:t>
            </a:r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门</a:t>
            </a:r>
            <a:r>
              <a:rPr lang="en-US" altLang="zh-CN" sz="3200" b="1" kern="100" dirty="0">
                <a:solidFill>
                  <a:srgbClr val="FF0000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zh-CN" sz="3200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不顾</a:t>
            </a:r>
            <a:r>
              <a:rPr lang="zh-CN" altLang="zh-CN" sz="3200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en-US" altLang="zh-CN" sz="3200" kern="100" dirty="0">
                <a:solidFill>
                  <a:srgbClr val="1E1E1E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endParaRPr lang="zh-CN" altLang="en-US" sz="3200" dirty="0"/>
          </a:p>
        </p:txBody>
      </p:sp>
      <p:sp>
        <p:nvSpPr>
          <p:cNvPr id="5" name="文本框 4"/>
          <p:cNvSpPr txBox="1"/>
          <p:nvPr/>
        </p:nvSpPr>
        <p:spPr>
          <a:xfrm>
            <a:off x="3952067" y="632882"/>
            <a:ext cx="4318862" cy="584775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准字音、读出节奏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125421" y="632882"/>
            <a:ext cx="184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71731" y="2717391"/>
            <a:ext cx="6623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fǒu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94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017669" y="843935"/>
            <a:ext cx="9936619" cy="587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ea typeface="华文行楷" panose="02010800040101010101" pitchFamily="2" charset="-122"/>
              </a:rPr>
              <a:t>　　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陈太丘与友期行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期日中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过中不至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太丘舍去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去后乃至。元方时年七岁，门外戏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endParaRPr lang="zh-CN" altLang="en-US" sz="1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5000"/>
              </a:lnSpc>
            </a:pP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客问元方：“尊君在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不</a:t>
            </a:r>
            <a:r>
              <a:rPr lang="zh-CN" altLang="en-US" sz="3200" b="1" dirty="0" smtClean="0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  <a:r>
              <a:rPr lang="zh-CN" altLang="en-US" sz="3200" b="1" dirty="0" smtClean="0">
                <a:latin typeface="隶书" panose="02010509060101010101" pitchFamily="49" charset="-122"/>
                <a:ea typeface="隶书" panose="02010509060101010101" pitchFamily="49" charset="-122"/>
              </a:rPr>
              <a:t>”</a:t>
            </a: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>
              <a:lnSpc>
                <a:spcPct val="125000"/>
              </a:lnSpc>
            </a:pP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答曰：“待君久不至，已去。”</a:t>
            </a:r>
          </a:p>
          <a:p>
            <a:pPr eaLnBrk="1" hangingPunct="1">
              <a:lnSpc>
                <a:spcPct val="125000"/>
              </a:lnSpc>
            </a:pP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友人便怒曰：“非人哉</a:t>
            </a:r>
            <a:r>
              <a:rPr lang="zh-CN" altLang="en-US" sz="3200" b="1" dirty="0">
                <a:solidFill>
                  <a:srgbClr val="FF0066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！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与人期行</a:t>
            </a:r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相委而去。”</a:t>
            </a:r>
          </a:p>
          <a:p>
            <a:pPr eaLnBrk="1" hangingPunct="1">
              <a:lnSpc>
                <a:spcPct val="125000"/>
              </a:lnSpc>
            </a:pPr>
            <a:endParaRPr lang="zh-CN" altLang="en-US" sz="32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eaLnBrk="1" hangingPunct="1">
              <a:lnSpc>
                <a:spcPct val="125000"/>
              </a:lnSpc>
            </a:pP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元方曰：“君与家君期日中。日中不至，则是无信；对子骂父，则是无礼。”</a:t>
            </a:r>
          </a:p>
          <a:p>
            <a:pPr eaLnBrk="1" hangingPunct="1"/>
            <a:endParaRPr lang="zh-CN" altLang="en-US" sz="1000" b="1" dirty="0"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友人惭，下车引之，元方入门不顾。</a:t>
            </a:r>
          </a:p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　　　　　　　　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882036" y="1960650"/>
            <a:ext cx="30684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询问，很客气。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6828617" y="2637139"/>
            <a:ext cx="34804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有礼，客气地回。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7675200" y="3710926"/>
            <a:ext cx="34804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愤怒，音调很高！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5808178" y="5015118"/>
            <a:ext cx="430438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有礼有节，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义正辞严！</a:t>
            </a:r>
          </a:p>
        </p:txBody>
      </p:sp>
      <p:sp>
        <p:nvSpPr>
          <p:cNvPr id="2" name="矩形 1"/>
          <p:cNvSpPr/>
          <p:nvPr/>
        </p:nvSpPr>
        <p:spPr>
          <a:xfrm>
            <a:off x="391927" y="160171"/>
            <a:ext cx="1832553" cy="584775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读出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情感</a:t>
            </a:r>
          </a:p>
        </p:txBody>
      </p:sp>
    </p:spTree>
    <p:extLst>
      <p:ext uri="{BB962C8B-B14F-4D97-AF65-F5344CB8AC3E}">
        <p14:creationId xmlns:p14="http://schemas.microsoft.com/office/powerpoint/2010/main" val="22099973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711395" y="2311707"/>
            <a:ext cx="4679950" cy="36302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245000"/>
              </a:lnSpc>
              <a:defRPr/>
            </a:pP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尊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君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在不</a:t>
            </a:r>
            <a:r>
              <a:rPr lang="en-US" altLang="zh-CN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——</a:t>
            </a:r>
          </a:p>
          <a:p>
            <a:pPr eaLnBrk="1" hangingPunct="1">
              <a:lnSpc>
                <a:spcPct val="245000"/>
              </a:lnSpc>
              <a:defRPr/>
            </a:pP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待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君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久不至</a:t>
            </a:r>
            <a:r>
              <a:rPr lang="en-US" altLang="zh-CN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——</a:t>
            </a:r>
          </a:p>
          <a:p>
            <a:pPr eaLnBrk="1" hangingPunct="1">
              <a:lnSpc>
                <a:spcPct val="245000"/>
              </a:lnSpc>
              <a:defRPr/>
            </a:pP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君与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家君</a:t>
            </a:r>
            <a:r>
              <a:rPr lang="zh-CN" altLang="en-US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期日中</a:t>
            </a:r>
            <a:r>
              <a:rPr lang="en-US" altLang="zh-CN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——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4519650" y="5332628"/>
            <a:ext cx="7600157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谦辞</a:t>
            </a:r>
            <a:r>
              <a:rPr lang="zh-CN" altLang="en-US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我的父亲，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对人谦称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自己的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父亲。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759201" y="4126820"/>
            <a:ext cx="6983002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敬辞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，您</a:t>
            </a:r>
            <a:r>
              <a:rPr lang="en-US" altLang="zh-CN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对别人一种有礼貌的称呼。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423619" y="2921219"/>
            <a:ext cx="8344761" cy="5847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敬辞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，您的父亲，对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别人父亲的</a:t>
            </a:r>
            <a:r>
              <a:rPr lang="zh-CN" altLang="en-US" sz="32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尊称。 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298700" y="972423"/>
            <a:ext cx="804862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“君”“家君”“尊君”的称谓有什么不同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62062" y="325437"/>
            <a:ext cx="30139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古人的称谓</a:t>
            </a:r>
            <a:endParaRPr lang="zh-CN" altLang="en-US" sz="4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72358" y="173872"/>
            <a:ext cx="907204" cy="414823"/>
            <a:chOff x="942075" y="887695"/>
            <a:chExt cx="1814513" cy="829695"/>
          </a:xfrm>
        </p:grpSpPr>
        <p:sp>
          <p:nvSpPr>
            <p:cNvPr id="10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2569045" y="1597323"/>
            <a:ext cx="6713869" cy="11079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敬辞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是指含恭敬口吻的用语，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一般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对人。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1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谦辞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是表示谦虚的言辞，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一般对己。</a:t>
            </a:r>
          </a:p>
        </p:txBody>
      </p:sp>
    </p:spTree>
    <p:extLst>
      <p:ext uri="{BB962C8B-B14F-4D97-AF65-F5344CB8AC3E}">
        <p14:creationId xmlns:p14="http://schemas.microsoft.com/office/powerpoint/2010/main" val="194125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0" grpId="0" animBg="1"/>
      <p:bldP spid="3" grpId="0" animBg="1"/>
      <p:bldP spid="4" grpId="0" animBg="1"/>
      <p:bldP spid="2" grpId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88"/>
            <a:ext cx="12192000" cy="6861188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627341" y="572699"/>
            <a:ext cx="907204" cy="414823"/>
            <a:chOff x="942075" y="887695"/>
            <a:chExt cx="1814513" cy="829695"/>
          </a:xfrm>
        </p:grpSpPr>
        <p:sp>
          <p:nvSpPr>
            <p:cNvPr id="17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925722" y="791982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疏通文意</a:t>
            </a:r>
          </a:p>
        </p:txBody>
      </p:sp>
      <p:sp>
        <p:nvSpPr>
          <p:cNvPr id="2" name="矩形 1"/>
          <p:cNvSpPr/>
          <p:nvPr/>
        </p:nvSpPr>
        <p:spPr>
          <a:xfrm>
            <a:off x="770739" y="2356593"/>
            <a:ext cx="103578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600" b="1" kern="100" dirty="0" smtClean="0">
                <a:cs typeface="Times New Roman" panose="02020603050405020304" pitchFamily="18" charset="0"/>
              </a:rPr>
              <a:t>        </a:t>
            </a:r>
            <a:r>
              <a:rPr lang="zh-CN" altLang="zh-CN" sz="3600" b="1" kern="100" dirty="0" smtClean="0">
                <a:cs typeface="Times New Roman" panose="02020603050405020304" pitchFamily="18" charset="0"/>
              </a:rPr>
              <a:t>小组</a:t>
            </a:r>
            <a:r>
              <a:rPr lang="zh-CN" altLang="zh-CN" sz="3600" b="1" kern="100" dirty="0">
                <a:cs typeface="Times New Roman" panose="02020603050405020304" pitchFamily="18" charset="0"/>
              </a:rPr>
              <a:t>合作，结合注释，自行判断应重点解释的词语并圈画出来，小组间每人一句接龙翻译。学生发表讨论结果。</a:t>
            </a:r>
          </a:p>
        </p:txBody>
      </p:sp>
    </p:spTree>
    <p:extLst>
      <p:ext uri="{BB962C8B-B14F-4D97-AF65-F5344CB8AC3E}">
        <p14:creationId xmlns:p14="http://schemas.microsoft.com/office/powerpoint/2010/main" val="97061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524000" y="942975"/>
            <a:ext cx="590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524000" y="4094164"/>
            <a:ext cx="5905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847851" y="4581525"/>
            <a:ext cx="5256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795463" y="777876"/>
            <a:ext cx="8748712" cy="5908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陈太丘与友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期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行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太丘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舍去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去后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乃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至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尊君在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不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相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委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而去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下车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引</a:t>
            </a: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之</a:t>
            </a:r>
          </a:p>
          <a:p>
            <a:pPr>
              <a:lnSpc>
                <a:spcPct val="150000"/>
              </a:lnSpc>
              <a:defRPr/>
            </a:pPr>
            <a:r>
              <a:rPr lang="zh-CN" altLang="en-US" sz="3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元方入门不</a:t>
            </a:r>
            <a:r>
              <a:rPr lang="zh-CN" alt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顾</a:t>
            </a:r>
            <a:endParaRPr lang="zh-CN" altLang="en-US" sz="3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+mn-ea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064001" y="3449639"/>
            <a:ext cx="4710113" cy="64633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</a:t>
            </a:r>
            <a:r>
              <a:rPr lang="zh-CN" alt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“</a:t>
            </a:r>
            <a: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否</a:t>
            </a:r>
            <a:r>
              <a:rPr lang="zh-CN" altLang="en-US" sz="3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”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表询问</a:t>
            </a:r>
            <a: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语气。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5703094" y="1746251"/>
            <a:ext cx="1223963" cy="64633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离开</a:t>
            </a: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5472113" y="938213"/>
            <a:ext cx="1395412" cy="641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约定 </a:t>
            </a:r>
            <a:r>
              <a:rPr lang="zh-CN" altLang="en-US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" name="Rectangle 15"/>
          <p:cNvSpPr>
            <a:spLocks noChangeArrowheads="1"/>
          </p:cNvSpPr>
          <p:nvPr/>
        </p:nvSpPr>
        <p:spPr bwMode="auto">
          <a:xfrm>
            <a:off x="4183063" y="1775620"/>
            <a:ext cx="1395412" cy="644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舍弃 </a:t>
            </a:r>
            <a:r>
              <a:rPr lang="zh-CN" altLang="en-US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4159250" y="2638426"/>
            <a:ext cx="762000" cy="644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才</a:t>
            </a: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4064001" y="4271963"/>
            <a:ext cx="1281113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舍弃</a:t>
            </a: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4010025" y="5038726"/>
            <a:ext cx="2571750" cy="64633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牵拉。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4824413" y="5897563"/>
            <a:ext cx="1757362" cy="646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回头看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72358" y="173872"/>
            <a:ext cx="907204" cy="414823"/>
            <a:chOff x="942075" y="887695"/>
            <a:chExt cx="1814513" cy="829695"/>
          </a:xfrm>
        </p:grpSpPr>
        <p:sp>
          <p:nvSpPr>
            <p:cNvPr id="16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379562" y="84137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重点字词</a:t>
            </a:r>
            <a:endParaRPr lang="zh-CN" altLang="en-US" sz="4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18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 animBg="1"/>
      <p:bldP spid="8203" grpId="0" animBg="1"/>
      <p:bldP spid="8207" grpId="0" animBg="1"/>
      <p:bldP spid="3" grpId="0" animBg="1"/>
      <p:bldP spid="4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0241" y="237121"/>
            <a:ext cx="3425664" cy="1033220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翻译以下句子：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3400" y="1514475"/>
            <a:ext cx="10515600" cy="32289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过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中不至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  太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丘舍去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，  去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后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乃至。</a:t>
            </a:r>
            <a:endParaRPr lang="en-US" altLang="zh-CN" sz="36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40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1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友人惭，下车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引之，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元方入门不顾</a:t>
            </a:r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6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3050" y="2144743"/>
            <a:ext cx="110363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正午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已过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（友人）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还不到，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陈太丘丢下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（他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离开，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太丘）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走后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友人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才来。 </a:t>
            </a:r>
          </a:p>
        </p:txBody>
      </p:sp>
      <p:sp>
        <p:nvSpPr>
          <p:cNvPr id="5" name="矩形 4"/>
          <p:cNvSpPr/>
          <p:nvPr/>
        </p:nvSpPr>
        <p:spPr>
          <a:xfrm>
            <a:off x="603250" y="4426976"/>
            <a:ext cx="108775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朋友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对（自己的言行）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感到很惭愧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，便下车来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拉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他，元方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头也不回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地跑进了（自家的）大门。</a:t>
            </a:r>
          </a:p>
        </p:txBody>
      </p:sp>
    </p:spTree>
    <p:extLst>
      <p:ext uri="{BB962C8B-B14F-4D97-AF65-F5344CB8AC3E}">
        <p14:creationId xmlns:p14="http://schemas.microsoft.com/office/powerpoint/2010/main" val="35863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61188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1" y="5943600"/>
            <a:ext cx="12192000" cy="914400"/>
            <a:chOff x="-499399" y="5421548"/>
            <a:chExt cx="25524965" cy="1483769"/>
          </a:xfrm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-50800" y="0"/>
            <a:ext cx="12242800" cy="869950"/>
            <a:chOff x="0" y="-2508"/>
            <a:chExt cx="15857806" cy="615650"/>
          </a:xfrm>
        </p:grpSpPr>
        <p:sp>
          <p:nvSpPr>
            <p:cNvPr id="11" name="Freeform 5"/>
            <p:cNvSpPr>
              <a:spLocks noEditPoints="1"/>
            </p:cNvSpPr>
            <p:nvPr/>
          </p:nvSpPr>
          <p:spPr bwMode="auto">
            <a:xfrm rot="10800000" flipV="1">
              <a:off x="0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auto">
            <a:xfrm rot="10800000" flipH="1" flipV="1">
              <a:off x="5288366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5"/>
            <p:cNvSpPr>
              <a:spLocks noEditPoints="1"/>
            </p:cNvSpPr>
            <p:nvPr/>
          </p:nvSpPr>
          <p:spPr bwMode="auto">
            <a:xfrm rot="10800000" flipV="1">
              <a:off x="10532864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288456" y="1194154"/>
            <a:ext cx="105264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kern="100" dirty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kern="100" dirty="0" smtClean="0">
                <a:solidFill>
                  <a:srgbClr val="1E1E1E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     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陈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太丘与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友期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行，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期日中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，过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中不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至，太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丘舍去</a:t>
            </a:r>
            <a:r>
              <a:rPr lang="zh-CN" altLang="en-US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3200" kern="100" dirty="0" smtClean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去后乃至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en-US" altLang="zh-CN" sz="3200" kern="100" dirty="0">
                <a:solidFill>
                  <a:srgbClr val="0000FF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元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方时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年七岁，门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外戏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。客问元方：“尊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君</a:t>
            </a:r>
            <a:endParaRPr lang="en-US" altLang="zh-CN" sz="3200" b="1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在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不？”答曰：“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待君久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不至，已去。”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友人便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怒曰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：</a:t>
            </a:r>
            <a:endParaRPr lang="en-US" altLang="zh-CN" sz="3200" kern="100" dirty="0" smtClean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非人哉！与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人期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行，相委而去。”元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方曰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：“君与家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君</a:t>
            </a:r>
            <a:endParaRPr lang="en-US" altLang="zh-CN" sz="3200" b="1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0000FF"/>
              </a:solidFill>
              <a:latin typeface="等线" panose="02010600030101010101" pitchFamily="2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期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日中，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日中不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至，则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是无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信；对子骂父，则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是无</a:t>
            </a:r>
            <a:r>
              <a:rPr lang="zh-CN" altLang="en-US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礼。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en-US" altLang="zh-CN" sz="3200" kern="100" dirty="0">
                <a:solidFill>
                  <a:srgbClr val="0000FF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endParaRPr lang="en-US" altLang="zh-CN" sz="3200" kern="100" dirty="0" smtClean="0">
              <a:solidFill>
                <a:srgbClr val="0000FF"/>
              </a:solidFill>
              <a:latin typeface="Calibri" panose="020F0502020204030204" pitchFamily="34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endParaRPr lang="en-US" altLang="zh-CN" sz="1000" kern="100" dirty="0">
              <a:solidFill>
                <a:srgbClr val="0000FF"/>
              </a:solidFill>
              <a:latin typeface="Calibri" panose="020F0502020204030204" pitchFamily="34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友人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惭，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下车引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之。元方入</a:t>
            </a:r>
            <a:r>
              <a:rPr lang="zh-CN" altLang="zh-CN" sz="3200" kern="100" dirty="0" smtClean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门不顾</a:t>
            </a:r>
            <a:r>
              <a:rPr lang="zh-CN" altLang="zh-CN" sz="3200" kern="100" dirty="0">
                <a:solidFill>
                  <a:srgbClr val="0000FF"/>
                </a:solidFill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en-US" altLang="zh-CN" sz="3200" kern="100" dirty="0">
                <a:solidFill>
                  <a:srgbClr val="0000FF"/>
                </a:solidFill>
                <a:latin typeface="Calibri" panose="020F0502020204030204" pitchFamily="34" charset="0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31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50800" y="0"/>
            <a:ext cx="12242800" cy="596900"/>
            <a:chOff x="0" y="-2508"/>
            <a:chExt cx="15857806" cy="615650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 rot="10800000" flipV="1">
              <a:off x="0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 rot="10800000" flipH="1" flipV="1">
              <a:off x="5288366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 noEditPoints="1"/>
            </p:cNvSpPr>
            <p:nvPr/>
          </p:nvSpPr>
          <p:spPr bwMode="auto">
            <a:xfrm rot="10800000" flipV="1">
              <a:off x="10532864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50034" y="270664"/>
            <a:ext cx="907204" cy="414823"/>
            <a:chOff x="942075" y="887695"/>
            <a:chExt cx="1814513" cy="829695"/>
          </a:xfrm>
        </p:grpSpPr>
        <p:sp>
          <p:nvSpPr>
            <p:cNvPr id="11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648415" y="489947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精读</a:t>
            </a:r>
            <a:r>
              <a:rPr lang="zh-CN" altLang="en-US" sz="4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思辨</a:t>
            </a:r>
            <a:endParaRPr lang="zh-CN" altLang="en-US" sz="4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3191" y="1433571"/>
            <a:ext cx="110109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600" b="1" kern="100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1</a:t>
            </a:r>
            <a:r>
              <a:rPr lang="en-US" altLang="zh-CN" sz="3600" b="1" kern="1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zh-CN" sz="3600" b="1" kern="1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本则故事选自《世说新语·方正》篇。方正，指人行为、品性正直，合乎道义。文中哪些地方能够体现陈元方的“方正”？</a:t>
            </a:r>
          </a:p>
          <a:p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5649" y="3555882"/>
            <a:ext cx="1069844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守信用。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陈太丘依照约会行事，当他的朋友失约时，他决然舍去。七岁儿童元方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懂得交友以信的道理</a:t>
            </a:r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zh-CN" sz="1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懂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礼节</a:t>
            </a:r>
            <a:r>
              <a:rPr lang="zh-CN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陈太丘的这位朋友，自己言而无信，失了约不自省，发而怒骂别人，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陈元方据理抗辩，有理有据，落落大方。以“入门不顾”维护了父亲和自己的尊严。</a:t>
            </a:r>
          </a:p>
        </p:txBody>
      </p:sp>
    </p:spTree>
    <p:extLst>
      <p:ext uri="{BB962C8B-B14F-4D97-AF65-F5344CB8AC3E}">
        <p14:creationId xmlns:p14="http://schemas.microsoft.com/office/powerpoint/2010/main" val="668709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50800" y="0"/>
            <a:ext cx="12242800" cy="596900"/>
            <a:chOff x="0" y="-2508"/>
            <a:chExt cx="15857806" cy="615650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 rot="10800000" flipV="1">
              <a:off x="0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 rot="10800000" flipH="1" flipV="1">
              <a:off x="5288366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 noEditPoints="1"/>
            </p:cNvSpPr>
            <p:nvPr/>
          </p:nvSpPr>
          <p:spPr bwMode="auto">
            <a:xfrm rot="10800000" flipV="1">
              <a:off x="10532864" y="-2508"/>
              <a:ext cx="5324942" cy="615650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23816" y="596901"/>
            <a:ext cx="907204" cy="414823"/>
            <a:chOff x="942075" y="887695"/>
            <a:chExt cx="1814513" cy="829695"/>
          </a:xfrm>
        </p:grpSpPr>
        <p:sp>
          <p:nvSpPr>
            <p:cNvPr id="11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522197" y="816184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课堂思辨</a:t>
            </a:r>
            <a:endParaRPr lang="zh-CN" altLang="en-US" sz="4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47793" y="882645"/>
            <a:ext cx="9931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en-US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zh-CN" sz="3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“友人惭，下车引之，元方入门不顾”，你认为元方这样做是否失礼，为什么？</a:t>
            </a:r>
            <a:endParaRPr lang="zh-CN" altLang="en-US" sz="36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77418" y="2278440"/>
            <a:ext cx="11031982" cy="2554545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 </a:t>
            </a:r>
            <a:r>
              <a:rPr lang="en-US" altLang="zh-CN" kern="100" dirty="0" smtClean="0">
                <a:latin typeface="等线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zh-CN" sz="2800" b="1" i="1" u="sng" kern="100" dirty="0" smtClean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资料</a:t>
            </a:r>
            <a:r>
              <a:rPr lang="zh-CN" altLang="zh-CN" sz="2800" b="1" i="1" u="sng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补充：</a:t>
            </a:r>
            <a:r>
              <a:rPr lang="zh-CN" altLang="zh-CN" sz="2800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七岁的元方遵循的道义，除了“信”和“礼”，更有对父亲的“孝”。</a:t>
            </a:r>
            <a:r>
              <a:rPr lang="zh-CN" altLang="zh-CN" sz="2800" kern="100" dirty="0" smtClean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东汉</a:t>
            </a:r>
            <a:r>
              <a:rPr lang="zh-CN" altLang="en-US" sz="2800" kern="100" dirty="0" smtClean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时期，</a:t>
            </a:r>
            <a:r>
              <a:rPr lang="zh-CN" altLang="zh-CN" sz="2800" kern="100" dirty="0" smtClean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以</a:t>
            </a:r>
            <a:r>
              <a:rPr lang="zh-CN" altLang="zh-CN" sz="2800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“孝”为核心的政治伦理的形成和“孝”在人才选举等国家制度中重要</a:t>
            </a:r>
            <a:r>
              <a:rPr lang="zh-CN" altLang="zh-CN" sz="2800" kern="100" dirty="0" smtClean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作用</a:t>
            </a:r>
            <a:r>
              <a:rPr lang="zh-CN" altLang="en-US" sz="2800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zh-CN" altLang="zh-CN" sz="2800" kern="100" dirty="0" smtClean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孝道</a:t>
            </a:r>
            <a:r>
              <a:rPr lang="zh-CN" altLang="zh-CN" sz="2800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特别兴盛，传统的二十四孝图，即有八孝产生于东汉</a:t>
            </a:r>
            <a:r>
              <a:rPr lang="zh-CN" altLang="zh-CN" sz="2800" kern="100" dirty="0" smtClean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。东汉</a:t>
            </a:r>
            <a:r>
              <a:rPr lang="zh-CN" altLang="zh-CN" sz="2800" kern="100" dirty="0">
                <a:latin typeface="等线" panose="02010600030101010101" pitchFamily="2" charset="-122"/>
                <a:ea typeface="楷体" panose="02010609060101010101" pitchFamily="49" charset="-122"/>
                <a:cs typeface="Times New Roman" panose="02020603050405020304" pitchFamily="18" charset="0"/>
              </a:rPr>
              <a:t>末年，一个人甚至仅仅凭孝顺父母，就能够被举荐当官，这就是——举孝廉。</a:t>
            </a:r>
            <a:endParaRPr lang="zh-CN" altLang="zh-CN" sz="2800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000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zh-CN" altLang="zh-CN" sz="2000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77418" y="4994285"/>
            <a:ext cx="10795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0000FF"/>
                </a:solidFill>
                <a:ea typeface="宋体" panose="02010600030101010101" pitchFamily="2" charset="-122"/>
                <a:cs typeface="Times New Roman" panose="02020603050405020304" pitchFamily="18" charset="0"/>
              </a:rPr>
              <a:t>       </a:t>
            </a:r>
            <a:r>
              <a:rPr lang="zh-CN" altLang="zh-CN" sz="2800" b="1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在这样的背景下，友人“对子骂父”的行为，是极其粗鲁无礼和不可原谅的。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他以“入门不顾”的行为，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维护了父亲和自己的尊严。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2711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01889" y="641391"/>
            <a:ext cx="110366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  </a:t>
            </a:r>
            <a:r>
              <a:rPr lang="zh-CN" altLang="zh-CN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陈元方年十一时，</a:t>
            </a:r>
            <a:r>
              <a:rPr lang="zh-CN" altLang="zh-CN" sz="3200" b="1" kern="1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候</a:t>
            </a:r>
            <a:r>
              <a:rPr lang="zh-CN" altLang="zh-CN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袁公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。袁公问曰：“贤家君在太丘，远近称之，何所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履行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？”元方曰：“老父在太丘，强者</a:t>
            </a:r>
            <a:r>
              <a:rPr lang="zh-CN" altLang="zh-CN" sz="3200" b="1" kern="100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绥</a:t>
            </a:r>
            <a:r>
              <a:rPr lang="en-US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en-US" altLang="zh-CN" b="1" dirty="0" err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suí</a:t>
            </a:r>
            <a:r>
              <a:rPr lang="en-US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zh-CN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之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以德，弱者抚之以仁，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恣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其所安，久而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益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敬。”袁公曰：“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孤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往者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尝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为邺令，正行此事。不知卿家君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法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孤？孤法卿父？”元方曰：“周公、孔子，异世而出，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周旋动静，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万里如一。周公不</a:t>
            </a:r>
            <a:r>
              <a:rPr lang="zh-CN" altLang="zh-CN" sz="32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师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孔子，孔子亦不师周公。</a:t>
            </a:r>
            <a:r>
              <a:rPr lang="zh-CN" altLang="zh-CN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endParaRPr lang="zh-CN" altLang="zh-CN" sz="32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7162" y="136271"/>
            <a:ext cx="907204" cy="414823"/>
            <a:chOff x="942075" y="887695"/>
            <a:chExt cx="1814513" cy="829695"/>
          </a:xfrm>
        </p:grpSpPr>
        <p:sp>
          <p:nvSpPr>
            <p:cNvPr id="6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501889" y="316767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拓展延伸</a:t>
            </a:r>
            <a:endParaRPr lang="zh-CN" altLang="en-US" sz="4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1889" y="3914547"/>
            <a:ext cx="58679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、候：拜访，问候。</a:t>
            </a:r>
            <a:r>
              <a:rPr lang="zh-CN" altLang="en-US" sz="2400" dirty="0"/>
              <a:t/>
            </a:r>
            <a:br>
              <a:rPr lang="zh-CN" altLang="en-US" sz="2400" dirty="0"/>
            </a:br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2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、履行：实施，实行。</a:t>
            </a:r>
            <a:r>
              <a:rPr lang="zh-CN" altLang="en-US" sz="2400" dirty="0"/>
              <a:t/>
            </a:r>
            <a:br>
              <a:rPr lang="zh-CN" altLang="en-US" sz="2400" dirty="0"/>
            </a:br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3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、绥：安抚</a:t>
            </a:r>
            <a:r>
              <a:rPr lang="zh-CN" altLang="en-US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。</a:t>
            </a:r>
            <a:endParaRPr lang="en-US" altLang="zh-CN" sz="2400" dirty="0" smtClean="0">
              <a:solidFill>
                <a:srgbClr val="22222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4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、恣：放纵、无拘束，这里指</a:t>
            </a:r>
            <a:r>
              <a:rPr lang="zh-CN" altLang="en-US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顺从。</a:t>
            </a:r>
            <a:endParaRPr lang="en-US" altLang="zh-CN" sz="2400" dirty="0" smtClean="0">
              <a:solidFill>
                <a:srgbClr val="22222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5</a:t>
            </a:r>
            <a:r>
              <a:rPr lang="zh-CN" altLang="en-US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益：</a:t>
            </a:r>
            <a:r>
              <a:rPr lang="zh-CN" altLang="en-US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更加</a:t>
            </a:r>
            <a:endParaRPr lang="en-US" altLang="zh-CN" sz="2400" dirty="0" smtClean="0">
              <a:solidFill>
                <a:srgbClr val="22222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r>
              <a:rPr lang="en-US" altLang="zh-CN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6</a:t>
            </a:r>
            <a:r>
              <a:rPr lang="zh-CN" altLang="en-US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、孤：封建时代王侯对自己的谦称。</a:t>
            </a:r>
            <a:endParaRPr lang="en-US" altLang="zh-CN" sz="2400" dirty="0" smtClean="0">
              <a:solidFill>
                <a:srgbClr val="22222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37060" y="3821557"/>
            <a:ext cx="46494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r>
              <a:rPr lang="zh-CN" altLang="en-US" dirty="0"/>
              <a:t/>
            </a:r>
            <a:br>
              <a:rPr lang="zh-CN" altLang="en-US" dirty="0"/>
            </a:br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6281980" y="4037657"/>
            <a:ext cx="548322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7</a:t>
            </a:r>
            <a:r>
              <a:rPr lang="zh-CN" altLang="en-US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尝：曾经。</a:t>
            </a:r>
            <a:endParaRPr lang="zh-CN" altLang="en-US" sz="2400" dirty="0"/>
          </a:p>
          <a:p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8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、法：</a:t>
            </a:r>
            <a:r>
              <a:rPr lang="zh-CN" altLang="en-US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效法。</a:t>
            </a:r>
            <a:r>
              <a:rPr lang="zh-CN" altLang="en-US" sz="2400" dirty="0"/>
              <a:t/>
            </a:r>
            <a:br>
              <a:rPr lang="zh-CN" altLang="en-US" sz="2400" dirty="0"/>
            </a:br>
            <a:r>
              <a:rPr lang="en-US" altLang="zh-CN" sz="20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9</a:t>
            </a:r>
            <a:r>
              <a:rPr lang="zh-CN" altLang="en-US" sz="20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、周公：周武王的弟弟。为西周初期杰出的政治家、军事家和思想家，被尊为儒学奠基人。</a:t>
            </a:r>
            <a:r>
              <a:rPr lang="zh-CN" altLang="en-US" sz="2000" dirty="0"/>
              <a:t/>
            </a:r>
            <a:br>
              <a:rPr lang="zh-CN" altLang="en-US" sz="2000" dirty="0"/>
            </a:br>
            <a:r>
              <a:rPr lang="en-US" altLang="zh-CN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10</a:t>
            </a:r>
            <a:r>
              <a:rPr lang="zh-CN" altLang="en-US" sz="2400" dirty="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周旋动静：这里指思想和行动</a:t>
            </a:r>
            <a:r>
              <a:rPr lang="en-US" altLang="zh-CN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.</a:t>
            </a:r>
          </a:p>
          <a:p>
            <a:r>
              <a:rPr lang="en-US" altLang="zh-CN" sz="240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11</a:t>
            </a:r>
            <a:r>
              <a:rPr lang="zh-CN" altLang="en-US" sz="2400" smtClean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、</a:t>
            </a:r>
            <a:r>
              <a:rPr lang="zh-CN" altLang="en-US" sz="2400" dirty="0">
                <a:solidFill>
                  <a:srgbClr val="22222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师：学习。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98134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317162" y="136271"/>
            <a:ext cx="907204" cy="414823"/>
            <a:chOff x="942075" y="887695"/>
            <a:chExt cx="1814513" cy="829695"/>
          </a:xfrm>
        </p:grpSpPr>
        <p:sp>
          <p:nvSpPr>
            <p:cNvPr id="16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501889" y="316767"/>
            <a:ext cx="244810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拓展延伸</a:t>
            </a:r>
            <a:endParaRPr lang="zh-CN" altLang="en-US" sz="44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77658" y="413039"/>
            <a:ext cx="1103668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      </a:t>
            </a:r>
            <a:r>
              <a:rPr lang="zh-CN" altLang="zh-CN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3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陈元方年十一时，候袁公。袁公问曰：“贤家君在太丘，远近称之，何所履行？”元方曰：“老父在太丘，强者绥之以德，弱者抚之以仁，恣其所安，久而益敬。”袁公曰：“孤往者尝为邺令，正行此事。不知卿家君法孤？孤法卿父？”元方曰：“周公、孔子，异世而出，周旋动静，万里如一。周公不师孔子，孔子亦不师周公。</a:t>
            </a:r>
            <a:r>
              <a:rPr lang="zh-CN" altLang="zh-CN" sz="32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endParaRPr lang="zh-CN" altLang="zh-CN" sz="32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 algn="just">
              <a:spcAft>
                <a:spcPts val="0"/>
              </a:spcAft>
            </a:pPr>
            <a:r>
              <a:rPr lang="en-US" altLang="zh-CN" sz="2800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endParaRPr lang="zh-CN" altLang="zh-CN" sz="2800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1634" y="4211097"/>
            <a:ext cx="1165130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endParaRPr lang="zh-CN" altLang="zh-CN" sz="1000" b="1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袁公给</a:t>
            </a:r>
            <a:r>
              <a:rPr lang="en-US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11</a:t>
            </a:r>
            <a:r>
              <a:rPr lang="zh-CN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岁的元方出了一个难题：</a:t>
            </a:r>
            <a:r>
              <a:rPr lang="en-US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孤往者尝为邺令，正行此事。不知卿家君法孤？孤法卿父？</a:t>
            </a:r>
            <a:r>
              <a:rPr lang="en-US" altLang="zh-CN" sz="2800" b="1" kern="1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为什么</a:t>
            </a:r>
            <a:r>
              <a:rPr lang="zh-CN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说这是一个难题？元方如何化解的？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027" y="3646250"/>
            <a:ext cx="80127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 algn="just"/>
            <a:r>
              <a:rPr lang="en-US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zh-CN" sz="2800" b="1" kern="1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陈太丘为什么受到远近人们的称赞？</a:t>
            </a:r>
            <a:endParaRPr lang="en-US" altLang="zh-CN" sz="2800" b="1" kern="1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V="1">
            <a:off x="1536914" y="1937603"/>
            <a:ext cx="9807845" cy="19373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6755981" y="3707805"/>
            <a:ext cx="3587842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施行了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“德”和“仁”。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46608" y="5415478"/>
            <a:ext cx="11298784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indent="266700">
              <a:spcAft>
                <a:spcPts val="0"/>
              </a:spcAft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元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方回答：“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袁公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就像周公，自己的父亲就像孔子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元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方这句话，不卑不亢，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即保全了父亲的名声，又称赞了对方的功绩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句话，</a:t>
            </a:r>
            <a:r>
              <a:rPr lang="zh-CN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正是</a:t>
            </a:r>
            <a:r>
              <a:rPr lang="zh-CN" altLang="zh-CN" sz="2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“礼”</a:t>
            </a:r>
            <a:r>
              <a:rPr lang="zh-CN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和“孝”的完美体现。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5056094" y="2917958"/>
            <a:ext cx="6806825" cy="2003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V="1">
            <a:off x="640443" y="3427406"/>
            <a:ext cx="8476663" cy="47893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471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1" grpId="0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118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61925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推荐书目</a:t>
            </a:r>
            <a:r>
              <a:rPr lang="en-US" altLang="zh-CN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——《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世说新语</a:t>
            </a:r>
            <a:r>
              <a:rPr lang="en-US" altLang="zh-CN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9400" y="1341451"/>
            <a:ext cx="809625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zh-CN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《世说新语》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分</a:t>
            </a:r>
            <a:r>
              <a:rPr lang="zh-CN" altLang="zh-CN" sz="28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“德行”“言语”“文学”“方正”“雅量”等</a:t>
            </a:r>
            <a:r>
              <a:rPr lang="en-US" altLang="zh-CN" sz="28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36</a:t>
            </a:r>
            <a:r>
              <a:rPr lang="zh-CN" altLang="zh-CN" sz="28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门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，记述汉末至晋宋间</a:t>
            </a:r>
            <a:r>
              <a:rPr lang="zh-CN" altLang="zh-CN" sz="2800" b="1" kern="10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士族阶层人物的言谈逸事，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较全面地反映出当时土族的生活方式和精神风貌</a:t>
            </a:r>
            <a:r>
              <a:rPr lang="zh-CN" altLang="zh-CN" sz="2800" b="1" kern="100" dirty="0" smtClean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2800" b="1" kern="100" dirty="0" smtClean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 algn="just">
              <a:spcAft>
                <a:spcPts val="0"/>
              </a:spcAft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想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了解魏晋士人们是怎样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对待学习问题的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，可以读《世说新语》的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“文学”篇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，走近勤奋的殷仲堪；如果想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了解有关“正直”的故事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，可以读《世说新语》的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“方正”篇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，走近不趋炎附势的宗世林；如果你想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了解魏晋士人们广阔的胸襟和做人的智慧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，你可以读《世说新语》的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“德行”篇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，走近身无长物的王恭。希望大家课后能够好好去读一读整本书。</a:t>
            </a:r>
            <a:endParaRPr lang="zh-CN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5656" y="1899325"/>
            <a:ext cx="3716344" cy="371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7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5817033"/>
            <a:ext cx="12192000" cy="1040967"/>
            <a:chOff x="-499399" y="5421548"/>
            <a:chExt cx="25524965" cy="1483769"/>
          </a:xfrm>
        </p:grpSpPr>
        <p:sp>
          <p:nvSpPr>
            <p:cNvPr id="90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51768" y="428649"/>
            <a:ext cx="907204" cy="414823"/>
            <a:chOff x="942075" y="887695"/>
            <a:chExt cx="1814513" cy="829695"/>
          </a:xfrm>
        </p:grpSpPr>
        <p:sp>
          <p:nvSpPr>
            <p:cNvPr id="53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405799" y="251339"/>
            <a:ext cx="30139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敬辞与谦辞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7472" y="1247850"/>
            <a:ext cx="101854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200" b="1" kern="100" dirty="0">
                <a:latin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zh-CN" sz="3200" b="1" kern="100" dirty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辨别下列词于哪些属于敬词，哪些属于谦词</a:t>
            </a:r>
            <a:r>
              <a:rPr lang="zh-CN" altLang="zh-CN" sz="3200" b="1" kern="100" dirty="0" smtClean="0"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？</a:t>
            </a:r>
            <a:endParaRPr lang="en-US" altLang="zh-CN" sz="3200" b="1" kern="100" dirty="0" smtClean="0"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CN" altLang="zh-CN" sz="1000" b="1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①敝人</a:t>
            </a:r>
            <a:r>
              <a:rPr lang="en-US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en-US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鄙人</a:t>
            </a:r>
            <a:r>
              <a:rPr lang="en-US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altLang="en-US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贤侄</a:t>
            </a:r>
            <a:r>
              <a:rPr lang="zh-CN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④</a:t>
            </a:r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令尊</a:t>
            </a:r>
            <a:r>
              <a:rPr lang="en-US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lang="en-US" altLang="zh-CN" sz="3200" b="1" dirty="0" smtClean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endParaRPr lang="en-US" altLang="zh-CN" sz="1000" b="1" dirty="0" smtClean="0"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r>
              <a:rPr lang="zh-CN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⑤</a:t>
            </a:r>
            <a:r>
              <a:rPr lang="zh-CN" altLang="en-US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舍弟</a:t>
            </a:r>
            <a:r>
              <a:rPr lang="en-US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⑥</a:t>
            </a:r>
            <a:r>
              <a:rPr lang="zh-CN" altLang="en-US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高邻</a:t>
            </a:r>
            <a:r>
              <a:rPr lang="en-US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3200" b="1" dirty="0">
                <a:ea typeface="宋体" panose="02010600030101010101" pitchFamily="2" charset="-122"/>
                <a:cs typeface="Times New Roman" panose="02020603050405020304" pitchFamily="18" charset="0"/>
              </a:rPr>
              <a:t>⑦</a:t>
            </a:r>
            <a:r>
              <a:rPr lang="zh-CN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令</a:t>
            </a:r>
            <a:r>
              <a:rPr lang="zh-CN" altLang="en-US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堂</a:t>
            </a:r>
            <a:r>
              <a:rPr lang="en-US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zh-CN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⑧</a:t>
            </a:r>
            <a:r>
              <a:rPr lang="zh-CN" altLang="en-US" sz="3200" b="1" dirty="0" smtClean="0">
                <a:ea typeface="宋体" panose="02010600030101010101" pitchFamily="2" charset="-122"/>
                <a:cs typeface="Times New Roman" panose="02020603050405020304" pitchFamily="18" charset="0"/>
              </a:rPr>
              <a:t>愚兄</a:t>
            </a:r>
            <a:endParaRPr lang="zh-CN" altLang="en-US" sz="3200" b="1" dirty="0"/>
          </a:p>
        </p:txBody>
      </p:sp>
      <p:sp>
        <p:nvSpPr>
          <p:cNvPr id="6" name="矩形 5"/>
          <p:cNvSpPr/>
          <p:nvPr/>
        </p:nvSpPr>
        <p:spPr>
          <a:xfrm>
            <a:off x="376240" y="3425426"/>
            <a:ext cx="5333511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敬辞：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en-US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贤弟：对侄辈年轻人的美称。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④</a:t>
            </a:r>
            <a:r>
              <a:rPr lang="en-US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令尊：对方的父亲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⑥</a:t>
            </a:r>
            <a:r>
              <a:rPr lang="en-US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高邻：称呼邻居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⑦</a:t>
            </a:r>
            <a:r>
              <a:rPr lang="en-US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令堂：对方的母亲</a:t>
            </a:r>
            <a:endParaRPr lang="zh-CN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39234" y="3497845"/>
            <a:ext cx="6316153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zh-CN" sz="2800" b="1" kern="100" dirty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谦辞：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b="1" kern="100" dirty="0" smtClean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en-US" sz="2800" b="1" kern="100" dirty="0" smtClean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敝人：对人谦称自己。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b="1" kern="100" dirty="0" smtClean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en-US" sz="2800" b="1" kern="100" dirty="0" smtClean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鄙人：知识浅陋的人，对人称自己。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b="1" kern="100" dirty="0" smtClean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⑤</a:t>
            </a:r>
            <a:r>
              <a:rPr lang="zh-CN" altLang="en-US" sz="2800" b="1" kern="100" dirty="0" smtClean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舍弟：对自己弟弟的谦称。</a:t>
            </a:r>
            <a:endParaRPr lang="en-US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zh-CN" sz="2800" b="1" kern="100" dirty="0" smtClean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⑧</a:t>
            </a:r>
            <a:r>
              <a:rPr lang="zh-CN" altLang="en-US" sz="2800" b="1" kern="100" dirty="0" smtClean="0">
                <a:solidFill>
                  <a:srgbClr val="C00000"/>
                </a:solidFill>
                <a:latin typeface="等线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愚兄：对同辈而年轻于自者的自谦。</a:t>
            </a:r>
            <a:endParaRPr lang="zh-CN" altLang="zh-CN" sz="2800" b="1" kern="100" dirty="0">
              <a:solidFill>
                <a:srgbClr val="C00000"/>
              </a:solidFill>
              <a:latin typeface="等线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767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3148014" y="1227265"/>
            <a:ext cx="5694362" cy="644525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6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顺口溜：家大舍小令外人 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3148014" y="1833563"/>
            <a:ext cx="6307137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家</a:t>
            </a:r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谦称自家人中比自己大的人</a:t>
            </a:r>
          </a:p>
          <a:p>
            <a:pPr eaLnBrk="1" hangingPunct="1"/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舍</a:t>
            </a:r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称自家人中比自己小的人</a:t>
            </a:r>
          </a:p>
          <a:p>
            <a:pPr eaLnBrk="1" hangingPunct="1"/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令</a:t>
            </a:r>
            <a:r>
              <a:rPr lang="en-US" altLang="zh-CN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3200" b="1" dirty="0">
                <a:latin typeface="隶书" panose="02010509060101010101" pitchFamily="49" charset="-122"/>
                <a:ea typeface="隶书" panose="02010509060101010101" pitchFamily="49" charset="-122"/>
              </a:rPr>
              <a:t>尊称别人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055814" y="3487738"/>
            <a:ext cx="7354887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补充举例：</a:t>
            </a:r>
          </a:p>
          <a:p>
            <a:pPr eaLnBrk="1" hangingPunct="1"/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家父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家严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、家母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家慈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3892551" y="4765676"/>
            <a:ext cx="5375275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舍弟、舍妹</a:t>
            </a:r>
            <a:r>
              <a:rPr lang="en-US" altLang="zh-CN" sz="36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endParaRPr lang="en-US" altLang="zh-CN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3892550" y="5476876"/>
            <a:ext cx="528061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令尊、令堂、令郎、</a:t>
            </a:r>
            <a:r>
              <a:rPr lang="en-US" altLang="zh-CN" sz="3600" b="1" dirty="0" err="1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令爱</a:t>
            </a:r>
            <a:endParaRPr lang="en-US" altLang="zh-CN" sz="3600" b="1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eaLnBrk="1" hangingPunct="1"/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……</a:t>
            </a:r>
            <a:endParaRPr lang="en-US" altLang="zh-CN" sz="36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51768" y="238541"/>
            <a:ext cx="907204" cy="414823"/>
            <a:chOff x="942075" y="887695"/>
            <a:chExt cx="1814513" cy="829695"/>
          </a:xfrm>
        </p:grpSpPr>
        <p:sp>
          <p:nvSpPr>
            <p:cNvPr id="10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650149" y="457824"/>
            <a:ext cx="30139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敬辞与谦辞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661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351768" y="428649"/>
            <a:ext cx="907204" cy="414823"/>
            <a:chOff x="942075" y="887695"/>
            <a:chExt cx="1814513" cy="829695"/>
          </a:xfrm>
        </p:grpSpPr>
        <p:sp>
          <p:nvSpPr>
            <p:cNvPr id="53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650149" y="647932"/>
            <a:ext cx="30139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敬辞与谦辞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90805" y="1591556"/>
            <a:ext cx="11125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2.下面的情境中，用语不得体的一项是（     ）（3分）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（2016年广州中考）</a:t>
            </a:r>
          </a:p>
          <a:p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   学校举行书法展示活动，同学们邀请你当场挥毫，你推让不过，说：“好吧，那我只好</a:t>
            </a:r>
            <a:r>
              <a:rPr lang="zh-CN" altLang="en-US" sz="2800" b="1" u="sng" dirty="0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献丑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了。”作品完成后，你谦虚地对大家说：“写得不好，</a:t>
            </a:r>
            <a:r>
              <a:rPr lang="zh-CN" altLang="en-US" sz="2800" b="1" u="sng" dirty="0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见笑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了！”组织活动的老师奖给你一件礼物，你对老师说：“谢谢老师，这礼物我就</a:t>
            </a:r>
            <a:r>
              <a:rPr lang="zh-CN" altLang="en-US" sz="2800" b="1" u="sng" dirty="0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笑纳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了”。你的书法老师应你之邀参加了这次活动，你对他说：“感谢您百忙之中</a:t>
            </a:r>
            <a:r>
              <a:rPr lang="zh-CN" altLang="en-US" sz="2800" b="1" u="sng" dirty="0" smtClean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光临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指导！”</a:t>
            </a:r>
          </a:p>
          <a:p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A.献丑       B.见笑        C.笑纳       D.光临</a:t>
            </a:r>
          </a:p>
        </p:txBody>
      </p:sp>
      <p:sp>
        <p:nvSpPr>
          <p:cNvPr id="8" name="矩形 7"/>
          <p:cNvSpPr/>
          <p:nvPr/>
        </p:nvSpPr>
        <p:spPr>
          <a:xfrm>
            <a:off x="513270" y="5539093"/>
            <a:ext cx="110172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【答案】C 【解析】“笑纳”用于请人收下自己的礼物，对象误用。</a:t>
            </a:r>
          </a:p>
        </p:txBody>
      </p:sp>
    </p:spTree>
    <p:extLst>
      <p:ext uri="{BB962C8B-B14F-4D97-AF65-F5344CB8AC3E}">
        <p14:creationId xmlns:p14="http://schemas.microsoft.com/office/powerpoint/2010/main" val="312624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35455" y="1582410"/>
            <a:ext cx="87288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en-US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完成《阳光学评》第</a:t>
            </a:r>
            <a:r>
              <a:rPr lang="en-US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8</a:t>
            </a:r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课</a:t>
            </a:r>
            <a:r>
              <a:rPr lang="zh-CN" altLang="zh-CN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en-US" altLang="zh-CN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〈</a:t>
            </a:r>
            <a:r>
              <a:rPr lang="zh-CN" altLang="zh-CN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世说新语</a:t>
            </a:r>
            <a:r>
              <a:rPr lang="en-US" altLang="zh-CN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〉</a:t>
            </a:r>
            <a:r>
              <a:rPr lang="zh-CN" altLang="en-US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二则</a:t>
            </a:r>
            <a:r>
              <a:rPr lang="zh-CN" altLang="zh-CN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》</a:t>
            </a:r>
            <a:endParaRPr lang="en-US" altLang="zh-CN" sz="2800" b="1" kern="100" dirty="0" smtClean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CN" altLang="zh-CN" sz="2800" b="1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zh-CN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完成</a:t>
            </a:r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学案上重要文言词汇的归纳。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51768" y="212749"/>
            <a:ext cx="907204" cy="414823"/>
            <a:chOff x="942075" y="887695"/>
            <a:chExt cx="1814513" cy="829695"/>
          </a:xfrm>
        </p:grpSpPr>
        <p:sp>
          <p:nvSpPr>
            <p:cNvPr id="6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650149" y="432032"/>
            <a:ext cx="13163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作业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" y="6118332"/>
            <a:ext cx="12192000" cy="739668"/>
            <a:chOff x="-499399" y="5421548"/>
            <a:chExt cx="25524965" cy="1483769"/>
          </a:xfrm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2436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5817033"/>
            <a:ext cx="12192000" cy="1040967"/>
            <a:chOff x="-499399" y="5421548"/>
            <a:chExt cx="25524965" cy="1483769"/>
          </a:xfrm>
        </p:grpSpPr>
        <p:sp>
          <p:nvSpPr>
            <p:cNvPr id="90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751561" y="1822537"/>
            <a:ext cx="2531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）联系成语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351768" y="428649"/>
            <a:ext cx="907204" cy="414823"/>
            <a:chOff x="942075" y="887695"/>
            <a:chExt cx="1814513" cy="829695"/>
          </a:xfrm>
        </p:grpSpPr>
        <p:sp>
          <p:nvSpPr>
            <p:cNvPr id="53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118771" y="627487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积累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文言词汇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/>
          </p:nvPr>
        </p:nvGraphicFramePr>
        <p:xfrm>
          <a:off x="1480855" y="2658731"/>
          <a:ext cx="8128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315">
                  <a:extLst>
                    <a:ext uri="{9D8B030D-6E8A-4147-A177-3AD203B41FA5}">
                      <a16:colId xmlns:a16="http://schemas.microsoft.com/office/drawing/2014/main" val="483117588"/>
                    </a:ext>
                  </a:extLst>
                </a:gridCol>
                <a:gridCol w="1954060">
                  <a:extLst>
                    <a:ext uri="{9D8B030D-6E8A-4147-A177-3AD203B41FA5}">
                      <a16:colId xmlns:a16="http://schemas.microsoft.com/office/drawing/2014/main" val="2871099062"/>
                    </a:ext>
                  </a:extLst>
                </a:gridCol>
                <a:gridCol w="1570625">
                  <a:extLst>
                    <a:ext uri="{9D8B030D-6E8A-4147-A177-3AD203B41FA5}">
                      <a16:colId xmlns:a16="http://schemas.microsoft.com/office/drawing/2014/main" val="269559749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3734766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例句</a:t>
                      </a:r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文言词汇</a:t>
                      </a:r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释义</a:t>
                      </a:r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成语</a:t>
                      </a:r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38050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元方入门不</a:t>
                      </a:r>
                      <a:r>
                        <a:rPr lang="zh-CN" altLang="en-US" sz="2800" dirty="0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顾</a:t>
                      </a:r>
                      <a:endParaRPr lang="zh-CN" altLang="en-US" sz="280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7185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dirty="0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期</a:t>
                      </a:r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日中</a:t>
                      </a:r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8508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太丘</a:t>
                      </a:r>
                      <a:r>
                        <a:rPr lang="zh-CN" altLang="en-US" sz="2800" dirty="0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舍</a:t>
                      </a:r>
                      <a:r>
                        <a:rPr lang="zh-CN" altLang="en-US" sz="28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去</a:t>
                      </a:r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8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592936"/>
                  </a:ext>
                </a:extLst>
              </a:tr>
            </a:tbl>
          </a:graphicData>
        </a:graphic>
      </p:graphicFrame>
      <p:sp>
        <p:nvSpPr>
          <p:cNvPr id="8" name="矩形 7"/>
          <p:cNvSpPr/>
          <p:nvPr/>
        </p:nvSpPr>
        <p:spPr>
          <a:xfrm>
            <a:off x="4765680" y="3136372"/>
            <a:ext cx="543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顾</a:t>
            </a:r>
          </a:p>
        </p:txBody>
      </p:sp>
      <p:sp>
        <p:nvSpPr>
          <p:cNvPr id="9" name="矩形 8"/>
          <p:cNvSpPr/>
          <p:nvPr/>
        </p:nvSpPr>
        <p:spPr>
          <a:xfrm>
            <a:off x="6128937" y="3153524"/>
            <a:ext cx="12618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回头看</a:t>
            </a:r>
          </a:p>
        </p:txBody>
      </p:sp>
      <p:sp>
        <p:nvSpPr>
          <p:cNvPr id="10" name="矩形 9"/>
          <p:cNvSpPr/>
          <p:nvPr/>
        </p:nvSpPr>
        <p:spPr>
          <a:xfrm>
            <a:off x="7783766" y="3115609"/>
            <a:ext cx="1620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瞻前顾后</a:t>
            </a:r>
          </a:p>
        </p:txBody>
      </p:sp>
      <p:sp>
        <p:nvSpPr>
          <p:cNvPr id="11" name="矩形 10"/>
          <p:cNvSpPr/>
          <p:nvPr/>
        </p:nvSpPr>
        <p:spPr>
          <a:xfrm>
            <a:off x="4234305" y="3721592"/>
            <a:ext cx="16064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期</a:t>
            </a:r>
          </a:p>
        </p:txBody>
      </p:sp>
      <p:sp>
        <p:nvSpPr>
          <p:cNvPr id="12" name="矩形 11"/>
          <p:cNvSpPr/>
          <p:nvPr/>
        </p:nvSpPr>
        <p:spPr>
          <a:xfrm>
            <a:off x="6308473" y="3695051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约定</a:t>
            </a:r>
          </a:p>
        </p:txBody>
      </p:sp>
      <p:sp>
        <p:nvSpPr>
          <p:cNvPr id="13" name="矩形 12"/>
          <p:cNvSpPr/>
          <p:nvPr/>
        </p:nvSpPr>
        <p:spPr>
          <a:xfrm>
            <a:off x="7783765" y="3685843"/>
            <a:ext cx="1620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dk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不期而遇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813142" y="4199233"/>
            <a:ext cx="4488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28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</a:t>
            </a:r>
            <a:endParaRPr lang="zh-CN" altLang="en-US" sz="28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314965" y="4199233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舍弃</a:t>
            </a:r>
          </a:p>
        </p:txBody>
      </p:sp>
      <p:sp>
        <p:nvSpPr>
          <p:cNvPr id="17" name="矩形 16"/>
          <p:cNvSpPr/>
          <p:nvPr/>
        </p:nvSpPr>
        <p:spPr>
          <a:xfrm>
            <a:off x="7798383" y="4199233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28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舍己为人</a:t>
            </a:r>
          </a:p>
        </p:txBody>
      </p:sp>
    </p:spTree>
    <p:extLst>
      <p:ext uri="{BB962C8B-B14F-4D97-AF65-F5344CB8AC3E}">
        <p14:creationId xmlns:p14="http://schemas.microsoft.com/office/powerpoint/2010/main" val="367657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3" grpId="0"/>
      <p:bldP spid="15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5817033"/>
            <a:ext cx="12192000" cy="1040967"/>
            <a:chOff x="-499399" y="5421548"/>
            <a:chExt cx="25524965" cy="1483769"/>
          </a:xfrm>
        </p:grpSpPr>
        <p:sp>
          <p:nvSpPr>
            <p:cNvPr id="90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751561" y="1822537"/>
            <a:ext cx="2896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）</a:t>
            </a:r>
            <a:r>
              <a:rPr lang="zh-CN" altLang="zh-CN" sz="2800" b="1" dirty="0">
                <a:solidFill>
                  <a:srgbClr val="FF0000"/>
                </a:solidFill>
              </a:rPr>
              <a:t>文中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同义词</a:t>
            </a:r>
            <a:endParaRPr lang="zh-CN" altLang="zh-CN" sz="2800" b="1" dirty="0">
              <a:solidFill>
                <a:srgbClr val="FF0000"/>
              </a:solidFill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351768" y="428649"/>
            <a:ext cx="907204" cy="414823"/>
            <a:chOff x="942075" y="887695"/>
            <a:chExt cx="1814513" cy="829695"/>
          </a:xfrm>
        </p:grpSpPr>
        <p:sp>
          <p:nvSpPr>
            <p:cNvPr id="53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059809" y="674874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积累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文言词汇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87294" y="2807033"/>
            <a:ext cx="31566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 dirty="0" smtClean="0"/>
              <a:t>舍去</a:t>
            </a:r>
            <a:r>
              <a:rPr lang="zh-CN" altLang="en-US" sz="3200" b="1" dirty="0"/>
              <a:t>、</a:t>
            </a:r>
            <a:r>
              <a:rPr lang="zh-CN" altLang="zh-CN" sz="3200" b="1" dirty="0" smtClean="0"/>
              <a:t>相委而去</a:t>
            </a:r>
            <a:r>
              <a:rPr lang="en-US" altLang="zh-CN" sz="3200" b="1" dirty="0" smtClean="0"/>
              <a:t>:</a:t>
            </a:r>
            <a:endParaRPr lang="zh-CN" altLang="zh-CN" sz="3200" b="1" dirty="0"/>
          </a:p>
        </p:txBody>
      </p:sp>
      <p:sp>
        <p:nvSpPr>
          <p:cNvPr id="5" name="矩形 4"/>
          <p:cNvSpPr/>
          <p:nvPr/>
        </p:nvSpPr>
        <p:spPr>
          <a:xfrm>
            <a:off x="4952221" y="2807033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舍弃、丢下的意思。</a:t>
            </a:r>
          </a:p>
        </p:txBody>
      </p:sp>
    </p:spTree>
    <p:extLst>
      <p:ext uri="{BB962C8B-B14F-4D97-AF65-F5344CB8AC3E}">
        <p14:creationId xmlns:p14="http://schemas.microsoft.com/office/powerpoint/2010/main" val="335826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5817033"/>
            <a:ext cx="12192000" cy="1040967"/>
            <a:chOff x="-499399" y="5421548"/>
            <a:chExt cx="25524965" cy="1483769"/>
          </a:xfrm>
        </p:grpSpPr>
        <p:sp>
          <p:nvSpPr>
            <p:cNvPr id="90" name="Freeform 5"/>
            <p:cNvSpPr>
              <a:spLocks noEditPoints="1"/>
            </p:cNvSpPr>
            <p:nvPr/>
          </p:nvSpPr>
          <p:spPr bwMode="auto">
            <a:xfrm rot="10800000">
              <a:off x="-499399" y="5421548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5"/>
            <p:cNvSpPr>
              <a:spLocks noEditPoints="1"/>
            </p:cNvSpPr>
            <p:nvPr/>
          </p:nvSpPr>
          <p:spPr bwMode="auto">
            <a:xfrm rot="10800000" flipH="1">
              <a:off x="12192000" y="5421549"/>
              <a:ext cx="12833566" cy="1483768"/>
            </a:xfrm>
            <a:custGeom>
              <a:avLst/>
              <a:gdLst>
                <a:gd name="T0" fmla="*/ 1519 w 1524"/>
                <a:gd name="T1" fmla="*/ 80 h 214"/>
                <a:gd name="T2" fmla="*/ 1502 w 1524"/>
                <a:gd name="T3" fmla="*/ 134 h 214"/>
                <a:gd name="T4" fmla="*/ 1370 w 1524"/>
                <a:gd name="T5" fmla="*/ 159 h 214"/>
                <a:gd name="T6" fmla="*/ 1279 w 1524"/>
                <a:gd name="T7" fmla="*/ 138 h 214"/>
                <a:gd name="T8" fmla="*/ 1226 w 1524"/>
                <a:gd name="T9" fmla="*/ 134 h 214"/>
                <a:gd name="T10" fmla="*/ 583 w 1524"/>
                <a:gd name="T11" fmla="*/ 137 h 214"/>
                <a:gd name="T12" fmla="*/ 578 w 1524"/>
                <a:gd name="T13" fmla="*/ 150 h 214"/>
                <a:gd name="T14" fmla="*/ 497 w 1524"/>
                <a:gd name="T15" fmla="*/ 168 h 214"/>
                <a:gd name="T16" fmla="*/ 420 w 1524"/>
                <a:gd name="T17" fmla="*/ 178 h 214"/>
                <a:gd name="T18" fmla="*/ 51 w 1524"/>
                <a:gd name="T19" fmla="*/ 195 h 214"/>
                <a:gd name="T20" fmla="*/ 133 w 1524"/>
                <a:gd name="T21" fmla="*/ 99 h 214"/>
                <a:gd name="T22" fmla="*/ 72 w 1524"/>
                <a:gd name="T23" fmla="*/ 105 h 214"/>
                <a:gd name="T24" fmla="*/ 5 w 1524"/>
                <a:gd name="T25" fmla="*/ 111 h 214"/>
                <a:gd name="T26" fmla="*/ 4 w 1524"/>
                <a:gd name="T27" fmla="*/ 63 h 214"/>
                <a:gd name="T28" fmla="*/ 615 w 1524"/>
                <a:gd name="T29" fmla="*/ 187 h 214"/>
                <a:gd name="T30" fmla="*/ 458 w 1524"/>
                <a:gd name="T31" fmla="*/ 182 h 214"/>
                <a:gd name="T32" fmla="*/ 428 w 1524"/>
                <a:gd name="T33" fmla="*/ 142 h 214"/>
                <a:gd name="T34" fmla="*/ 91 w 1524"/>
                <a:gd name="T35" fmla="*/ 132 h 214"/>
                <a:gd name="T36" fmla="*/ 438 w 1524"/>
                <a:gd name="T37" fmla="*/ 40 h 214"/>
                <a:gd name="T38" fmla="*/ 244 w 1524"/>
                <a:gd name="T39" fmla="*/ 43 h 214"/>
                <a:gd name="T40" fmla="*/ 312 w 1524"/>
                <a:gd name="T41" fmla="*/ 33 h 214"/>
                <a:gd name="T42" fmla="*/ 600 w 1524"/>
                <a:gd name="T43" fmla="*/ 56 h 214"/>
                <a:gd name="T44" fmla="*/ 787 w 1524"/>
                <a:gd name="T45" fmla="*/ 72 h 214"/>
                <a:gd name="T46" fmla="*/ 670 w 1524"/>
                <a:gd name="T47" fmla="*/ 56 h 214"/>
                <a:gd name="T48" fmla="*/ 694 w 1524"/>
                <a:gd name="T49" fmla="*/ 34 h 214"/>
                <a:gd name="T50" fmla="*/ 833 w 1524"/>
                <a:gd name="T51" fmla="*/ 153 h 214"/>
                <a:gd name="T52" fmla="*/ 807 w 1524"/>
                <a:gd name="T53" fmla="*/ 96 h 214"/>
                <a:gd name="T54" fmla="*/ 946 w 1524"/>
                <a:gd name="T55" fmla="*/ 81 h 214"/>
                <a:gd name="T56" fmla="*/ 925 w 1524"/>
                <a:gd name="T57" fmla="*/ 32 h 214"/>
                <a:gd name="T58" fmla="*/ 936 w 1524"/>
                <a:gd name="T59" fmla="*/ 56 h 214"/>
                <a:gd name="T60" fmla="*/ 836 w 1524"/>
                <a:gd name="T61" fmla="*/ 51 h 214"/>
                <a:gd name="T62" fmla="*/ 1267 w 1524"/>
                <a:gd name="T63" fmla="*/ 78 h 214"/>
                <a:gd name="T64" fmla="*/ 1141 w 1524"/>
                <a:gd name="T65" fmla="*/ 42 h 214"/>
                <a:gd name="T66" fmla="*/ 1246 w 1524"/>
                <a:gd name="T67" fmla="*/ 62 h 214"/>
                <a:gd name="T68" fmla="*/ 1475 w 1524"/>
                <a:gd name="T69" fmla="*/ 61 h 214"/>
                <a:gd name="T70" fmla="*/ 1434 w 1524"/>
                <a:gd name="T71" fmla="*/ 58 h 214"/>
                <a:gd name="T72" fmla="*/ 1335 w 1524"/>
                <a:gd name="T73" fmla="*/ 71 h 214"/>
                <a:gd name="T74" fmla="*/ 1281 w 1524"/>
                <a:gd name="T75" fmla="*/ 105 h 214"/>
                <a:gd name="T76" fmla="*/ 1296 w 1524"/>
                <a:gd name="T77" fmla="*/ 90 h 214"/>
                <a:gd name="T78" fmla="*/ 1469 w 1524"/>
                <a:gd name="T79" fmla="*/ 152 h 214"/>
                <a:gd name="T80" fmla="*/ 1382 w 1524"/>
                <a:gd name="T81" fmla="*/ 209 h 214"/>
                <a:gd name="T82" fmla="*/ 1334 w 1524"/>
                <a:gd name="T83" fmla="*/ 154 h 214"/>
                <a:gd name="T84" fmla="*/ 1394 w 1524"/>
                <a:gd name="T85" fmla="*/ 71 h 214"/>
                <a:gd name="T86" fmla="*/ 1064 w 1524"/>
                <a:gd name="T87" fmla="*/ 61 h 214"/>
                <a:gd name="T88" fmla="*/ 987 w 1524"/>
                <a:gd name="T89" fmla="*/ 60 h 214"/>
                <a:gd name="T90" fmla="*/ 1013 w 1524"/>
                <a:gd name="T91" fmla="*/ 72 h 214"/>
                <a:gd name="T92" fmla="*/ 904 w 1524"/>
                <a:gd name="T93" fmla="*/ 113 h 214"/>
                <a:gd name="T94" fmla="*/ 968 w 1524"/>
                <a:gd name="T95" fmla="*/ 94 h 214"/>
                <a:gd name="T96" fmla="*/ 894 w 1524"/>
                <a:gd name="T97" fmla="*/ 194 h 214"/>
                <a:gd name="T98" fmla="*/ 835 w 1524"/>
                <a:gd name="T99" fmla="*/ 33 h 214"/>
                <a:gd name="T100" fmla="*/ 665 w 1524"/>
                <a:gd name="T101" fmla="*/ 51 h 214"/>
                <a:gd name="T102" fmla="*/ 489 w 1524"/>
                <a:gd name="T103" fmla="*/ 60 h 214"/>
                <a:gd name="T104" fmla="*/ 458 w 1524"/>
                <a:gd name="T105" fmla="*/ 93 h 214"/>
                <a:gd name="T106" fmla="*/ 475 w 1524"/>
                <a:gd name="T107" fmla="*/ 74 h 214"/>
                <a:gd name="T108" fmla="*/ 295 w 1524"/>
                <a:gd name="T109" fmla="*/ 120 h 214"/>
                <a:gd name="T110" fmla="*/ 306 w 1524"/>
                <a:gd name="T111" fmla="*/ 100 h 214"/>
                <a:gd name="T112" fmla="*/ 176 w 1524"/>
                <a:gd name="T113" fmla="*/ 108 h 214"/>
                <a:gd name="T114" fmla="*/ 171 w 1524"/>
                <a:gd name="T115" fmla="*/ 71 h 214"/>
                <a:gd name="T116" fmla="*/ 41 w 1524"/>
                <a:gd name="T117" fmla="*/ 30 h 214"/>
                <a:gd name="T118" fmla="*/ 123 w 1524"/>
                <a:gd name="T119" fmla="*/ 57 h 214"/>
                <a:gd name="T120" fmla="*/ 26 w 1524"/>
                <a:gd name="T121" fmla="*/ 31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24" h="214">
                  <a:moveTo>
                    <a:pt x="1524" y="30"/>
                  </a:moveTo>
                  <a:cubicBezTo>
                    <a:pt x="1524" y="31"/>
                    <a:pt x="1524" y="32"/>
                    <a:pt x="1523" y="33"/>
                  </a:cubicBezTo>
                  <a:cubicBezTo>
                    <a:pt x="1497" y="33"/>
                    <a:pt x="1497" y="33"/>
                    <a:pt x="1497" y="33"/>
                  </a:cubicBezTo>
                  <a:cubicBezTo>
                    <a:pt x="1496" y="33"/>
                    <a:pt x="1496" y="33"/>
                    <a:pt x="1496" y="33"/>
                  </a:cubicBezTo>
                  <a:cubicBezTo>
                    <a:pt x="1501" y="37"/>
                    <a:pt x="1508" y="38"/>
                    <a:pt x="1514" y="40"/>
                  </a:cubicBezTo>
                  <a:cubicBezTo>
                    <a:pt x="1515" y="41"/>
                    <a:pt x="1517" y="39"/>
                    <a:pt x="1518" y="40"/>
                  </a:cubicBezTo>
                  <a:cubicBezTo>
                    <a:pt x="1519" y="41"/>
                    <a:pt x="1518" y="42"/>
                    <a:pt x="1517" y="43"/>
                  </a:cubicBezTo>
                  <a:cubicBezTo>
                    <a:pt x="1510" y="44"/>
                    <a:pt x="1503" y="41"/>
                    <a:pt x="1497" y="38"/>
                  </a:cubicBezTo>
                  <a:cubicBezTo>
                    <a:pt x="1496" y="41"/>
                    <a:pt x="1499" y="43"/>
                    <a:pt x="1500" y="45"/>
                  </a:cubicBezTo>
                  <a:cubicBezTo>
                    <a:pt x="1505" y="48"/>
                    <a:pt x="1511" y="51"/>
                    <a:pt x="1516" y="50"/>
                  </a:cubicBezTo>
                  <a:cubicBezTo>
                    <a:pt x="1518" y="50"/>
                    <a:pt x="1520" y="51"/>
                    <a:pt x="1518" y="52"/>
                  </a:cubicBezTo>
                  <a:cubicBezTo>
                    <a:pt x="1513" y="55"/>
                    <a:pt x="1509" y="51"/>
                    <a:pt x="1503" y="51"/>
                  </a:cubicBezTo>
                  <a:cubicBezTo>
                    <a:pt x="1501" y="51"/>
                    <a:pt x="1502" y="54"/>
                    <a:pt x="1501" y="55"/>
                  </a:cubicBezTo>
                  <a:cubicBezTo>
                    <a:pt x="1505" y="59"/>
                    <a:pt x="1511" y="61"/>
                    <a:pt x="1517" y="61"/>
                  </a:cubicBezTo>
                  <a:cubicBezTo>
                    <a:pt x="1517" y="61"/>
                    <a:pt x="1517" y="62"/>
                    <a:pt x="1517" y="63"/>
                  </a:cubicBezTo>
                  <a:cubicBezTo>
                    <a:pt x="1511" y="64"/>
                    <a:pt x="1507" y="62"/>
                    <a:pt x="1502" y="61"/>
                  </a:cubicBezTo>
                  <a:cubicBezTo>
                    <a:pt x="1502" y="63"/>
                    <a:pt x="1502" y="65"/>
                    <a:pt x="1503" y="67"/>
                  </a:cubicBezTo>
                  <a:cubicBezTo>
                    <a:pt x="1507" y="70"/>
                    <a:pt x="1512" y="70"/>
                    <a:pt x="1517" y="69"/>
                  </a:cubicBezTo>
                  <a:cubicBezTo>
                    <a:pt x="1518" y="70"/>
                    <a:pt x="1518" y="71"/>
                    <a:pt x="1517" y="72"/>
                  </a:cubicBezTo>
                  <a:cubicBezTo>
                    <a:pt x="1513" y="74"/>
                    <a:pt x="1506" y="72"/>
                    <a:pt x="1502" y="71"/>
                  </a:cubicBezTo>
                  <a:cubicBezTo>
                    <a:pt x="1500" y="72"/>
                    <a:pt x="1497" y="74"/>
                    <a:pt x="1496" y="77"/>
                  </a:cubicBezTo>
                  <a:cubicBezTo>
                    <a:pt x="1502" y="81"/>
                    <a:pt x="1511" y="81"/>
                    <a:pt x="1519" y="80"/>
                  </a:cubicBezTo>
                  <a:cubicBezTo>
                    <a:pt x="1520" y="81"/>
                    <a:pt x="1520" y="82"/>
                    <a:pt x="1519" y="83"/>
                  </a:cubicBezTo>
                  <a:cubicBezTo>
                    <a:pt x="1509" y="86"/>
                    <a:pt x="1499" y="81"/>
                    <a:pt x="1491" y="78"/>
                  </a:cubicBezTo>
                  <a:cubicBezTo>
                    <a:pt x="1484" y="77"/>
                    <a:pt x="1478" y="74"/>
                    <a:pt x="1473" y="71"/>
                  </a:cubicBezTo>
                  <a:cubicBezTo>
                    <a:pt x="1472" y="66"/>
                    <a:pt x="1466" y="65"/>
                    <a:pt x="1462" y="61"/>
                  </a:cubicBezTo>
                  <a:cubicBezTo>
                    <a:pt x="1461" y="60"/>
                    <a:pt x="1460" y="60"/>
                    <a:pt x="1459" y="61"/>
                  </a:cubicBezTo>
                  <a:cubicBezTo>
                    <a:pt x="1460" y="65"/>
                    <a:pt x="1460" y="70"/>
                    <a:pt x="1462" y="73"/>
                  </a:cubicBezTo>
                  <a:cubicBezTo>
                    <a:pt x="1476" y="82"/>
                    <a:pt x="1490" y="92"/>
                    <a:pt x="1506" y="95"/>
                  </a:cubicBezTo>
                  <a:cubicBezTo>
                    <a:pt x="1510" y="96"/>
                    <a:pt x="1515" y="94"/>
                    <a:pt x="1519" y="96"/>
                  </a:cubicBezTo>
                  <a:cubicBezTo>
                    <a:pt x="1519" y="97"/>
                    <a:pt x="1519" y="97"/>
                    <a:pt x="1519" y="97"/>
                  </a:cubicBezTo>
                  <a:cubicBezTo>
                    <a:pt x="1496" y="101"/>
                    <a:pt x="1478" y="87"/>
                    <a:pt x="1461" y="76"/>
                  </a:cubicBezTo>
                  <a:cubicBezTo>
                    <a:pt x="1459" y="78"/>
                    <a:pt x="1456" y="81"/>
                    <a:pt x="1458" y="84"/>
                  </a:cubicBezTo>
                  <a:cubicBezTo>
                    <a:pt x="1482" y="98"/>
                    <a:pt x="1482" y="98"/>
                    <a:pt x="1482" y="98"/>
                  </a:cubicBezTo>
                  <a:cubicBezTo>
                    <a:pt x="1490" y="102"/>
                    <a:pt x="1499" y="104"/>
                    <a:pt x="1508" y="105"/>
                  </a:cubicBezTo>
                  <a:cubicBezTo>
                    <a:pt x="1512" y="106"/>
                    <a:pt x="1517" y="102"/>
                    <a:pt x="1519" y="105"/>
                  </a:cubicBezTo>
                  <a:cubicBezTo>
                    <a:pt x="1518" y="109"/>
                    <a:pt x="1513" y="107"/>
                    <a:pt x="1510" y="108"/>
                  </a:cubicBezTo>
                  <a:cubicBezTo>
                    <a:pt x="1500" y="106"/>
                    <a:pt x="1492" y="105"/>
                    <a:pt x="1484" y="103"/>
                  </a:cubicBezTo>
                  <a:cubicBezTo>
                    <a:pt x="1474" y="95"/>
                    <a:pt x="1464" y="91"/>
                    <a:pt x="1453" y="84"/>
                  </a:cubicBezTo>
                  <a:cubicBezTo>
                    <a:pt x="1451" y="85"/>
                    <a:pt x="1451" y="85"/>
                    <a:pt x="1451" y="85"/>
                  </a:cubicBezTo>
                  <a:cubicBezTo>
                    <a:pt x="1451" y="90"/>
                    <a:pt x="1452" y="94"/>
                    <a:pt x="1451" y="99"/>
                  </a:cubicBezTo>
                  <a:cubicBezTo>
                    <a:pt x="1450" y="102"/>
                    <a:pt x="1447" y="105"/>
                    <a:pt x="1447" y="108"/>
                  </a:cubicBezTo>
                  <a:cubicBezTo>
                    <a:pt x="1451" y="112"/>
                    <a:pt x="1456" y="114"/>
                    <a:pt x="1460" y="118"/>
                  </a:cubicBezTo>
                  <a:cubicBezTo>
                    <a:pt x="1474" y="124"/>
                    <a:pt x="1487" y="131"/>
                    <a:pt x="1502" y="134"/>
                  </a:cubicBezTo>
                  <a:cubicBezTo>
                    <a:pt x="1516" y="135"/>
                    <a:pt x="1516" y="135"/>
                    <a:pt x="1516" y="135"/>
                  </a:cubicBezTo>
                  <a:cubicBezTo>
                    <a:pt x="1517" y="135"/>
                    <a:pt x="1520" y="133"/>
                    <a:pt x="1521" y="135"/>
                  </a:cubicBezTo>
                  <a:cubicBezTo>
                    <a:pt x="1522" y="136"/>
                    <a:pt x="1521" y="137"/>
                    <a:pt x="1520" y="138"/>
                  </a:cubicBezTo>
                  <a:cubicBezTo>
                    <a:pt x="1497" y="139"/>
                    <a:pt x="1475" y="128"/>
                    <a:pt x="1455" y="119"/>
                  </a:cubicBezTo>
                  <a:cubicBezTo>
                    <a:pt x="1452" y="123"/>
                    <a:pt x="1451" y="128"/>
                    <a:pt x="1448" y="132"/>
                  </a:cubicBezTo>
                  <a:cubicBezTo>
                    <a:pt x="1449" y="137"/>
                    <a:pt x="1455" y="140"/>
                    <a:pt x="1460" y="141"/>
                  </a:cubicBezTo>
                  <a:cubicBezTo>
                    <a:pt x="1465" y="142"/>
                    <a:pt x="1467" y="137"/>
                    <a:pt x="1470" y="135"/>
                  </a:cubicBezTo>
                  <a:cubicBezTo>
                    <a:pt x="1472" y="136"/>
                    <a:pt x="1474" y="136"/>
                    <a:pt x="1474" y="138"/>
                  </a:cubicBezTo>
                  <a:cubicBezTo>
                    <a:pt x="1476" y="143"/>
                    <a:pt x="1477" y="149"/>
                    <a:pt x="1473" y="154"/>
                  </a:cubicBezTo>
                  <a:cubicBezTo>
                    <a:pt x="1469" y="156"/>
                    <a:pt x="1465" y="159"/>
                    <a:pt x="1460" y="156"/>
                  </a:cubicBezTo>
                  <a:cubicBezTo>
                    <a:pt x="1455" y="154"/>
                    <a:pt x="1452" y="160"/>
                    <a:pt x="1448" y="158"/>
                  </a:cubicBezTo>
                  <a:cubicBezTo>
                    <a:pt x="1441" y="156"/>
                    <a:pt x="1436" y="150"/>
                    <a:pt x="1433" y="144"/>
                  </a:cubicBezTo>
                  <a:cubicBezTo>
                    <a:pt x="1425" y="146"/>
                    <a:pt x="1417" y="150"/>
                    <a:pt x="1409" y="154"/>
                  </a:cubicBezTo>
                  <a:cubicBezTo>
                    <a:pt x="1408" y="157"/>
                    <a:pt x="1411" y="159"/>
                    <a:pt x="1412" y="161"/>
                  </a:cubicBezTo>
                  <a:cubicBezTo>
                    <a:pt x="1417" y="164"/>
                    <a:pt x="1423" y="167"/>
                    <a:pt x="1430" y="166"/>
                  </a:cubicBezTo>
                  <a:cubicBezTo>
                    <a:pt x="1433" y="165"/>
                    <a:pt x="1436" y="161"/>
                    <a:pt x="1440" y="163"/>
                  </a:cubicBezTo>
                  <a:cubicBezTo>
                    <a:pt x="1443" y="168"/>
                    <a:pt x="1444" y="173"/>
                    <a:pt x="1443" y="179"/>
                  </a:cubicBezTo>
                  <a:cubicBezTo>
                    <a:pt x="1442" y="181"/>
                    <a:pt x="1440" y="183"/>
                    <a:pt x="1437" y="184"/>
                  </a:cubicBezTo>
                  <a:cubicBezTo>
                    <a:pt x="1433" y="187"/>
                    <a:pt x="1427" y="186"/>
                    <a:pt x="1422" y="184"/>
                  </a:cubicBezTo>
                  <a:cubicBezTo>
                    <a:pt x="1413" y="187"/>
                    <a:pt x="1413" y="187"/>
                    <a:pt x="1413" y="187"/>
                  </a:cubicBezTo>
                  <a:cubicBezTo>
                    <a:pt x="1398" y="185"/>
                    <a:pt x="1388" y="171"/>
                    <a:pt x="1383" y="159"/>
                  </a:cubicBezTo>
                  <a:cubicBezTo>
                    <a:pt x="1370" y="159"/>
                    <a:pt x="1370" y="159"/>
                    <a:pt x="1370" y="159"/>
                  </a:cubicBezTo>
                  <a:cubicBezTo>
                    <a:pt x="1366" y="160"/>
                    <a:pt x="1363" y="158"/>
                    <a:pt x="1359" y="159"/>
                  </a:cubicBezTo>
                  <a:cubicBezTo>
                    <a:pt x="1360" y="162"/>
                    <a:pt x="1361" y="165"/>
                    <a:pt x="1361" y="168"/>
                  </a:cubicBezTo>
                  <a:cubicBezTo>
                    <a:pt x="1361" y="179"/>
                    <a:pt x="1373" y="186"/>
                    <a:pt x="1382" y="189"/>
                  </a:cubicBezTo>
                  <a:cubicBezTo>
                    <a:pt x="1386" y="192"/>
                    <a:pt x="1391" y="188"/>
                    <a:pt x="1395" y="188"/>
                  </a:cubicBezTo>
                  <a:cubicBezTo>
                    <a:pt x="1398" y="193"/>
                    <a:pt x="1399" y="198"/>
                    <a:pt x="1398" y="203"/>
                  </a:cubicBezTo>
                  <a:cubicBezTo>
                    <a:pt x="1394" y="208"/>
                    <a:pt x="1390" y="212"/>
                    <a:pt x="1385" y="212"/>
                  </a:cubicBezTo>
                  <a:cubicBezTo>
                    <a:pt x="1378" y="214"/>
                    <a:pt x="1373" y="210"/>
                    <a:pt x="1368" y="207"/>
                  </a:cubicBezTo>
                  <a:cubicBezTo>
                    <a:pt x="1361" y="209"/>
                    <a:pt x="1354" y="206"/>
                    <a:pt x="1348" y="201"/>
                  </a:cubicBezTo>
                  <a:cubicBezTo>
                    <a:pt x="1342" y="195"/>
                    <a:pt x="1339" y="187"/>
                    <a:pt x="1340" y="179"/>
                  </a:cubicBezTo>
                  <a:cubicBezTo>
                    <a:pt x="1338" y="173"/>
                    <a:pt x="1331" y="165"/>
                    <a:pt x="1338" y="159"/>
                  </a:cubicBezTo>
                  <a:cubicBezTo>
                    <a:pt x="1333" y="157"/>
                    <a:pt x="1328" y="157"/>
                    <a:pt x="1323" y="156"/>
                  </a:cubicBezTo>
                  <a:cubicBezTo>
                    <a:pt x="1320" y="160"/>
                    <a:pt x="1311" y="162"/>
                    <a:pt x="1311" y="169"/>
                  </a:cubicBezTo>
                  <a:cubicBezTo>
                    <a:pt x="1311" y="173"/>
                    <a:pt x="1313" y="177"/>
                    <a:pt x="1316" y="179"/>
                  </a:cubicBezTo>
                  <a:cubicBezTo>
                    <a:pt x="1320" y="185"/>
                    <a:pt x="1327" y="183"/>
                    <a:pt x="1333" y="184"/>
                  </a:cubicBezTo>
                  <a:cubicBezTo>
                    <a:pt x="1336" y="186"/>
                    <a:pt x="1335" y="191"/>
                    <a:pt x="1334" y="194"/>
                  </a:cubicBezTo>
                  <a:cubicBezTo>
                    <a:pt x="1332" y="198"/>
                    <a:pt x="1329" y="202"/>
                    <a:pt x="1325" y="203"/>
                  </a:cubicBezTo>
                  <a:cubicBezTo>
                    <a:pt x="1319" y="205"/>
                    <a:pt x="1313" y="203"/>
                    <a:pt x="1309" y="200"/>
                  </a:cubicBezTo>
                  <a:cubicBezTo>
                    <a:pt x="1306" y="197"/>
                    <a:pt x="1304" y="191"/>
                    <a:pt x="1299" y="192"/>
                  </a:cubicBezTo>
                  <a:cubicBezTo>
                    <a:pt x="1291" y="186"/>
                    <a:pt x="1286" y="178"/>
                    <a:pt x="1286" y="169"/>
                  </a:cubicBezTo>
                  <a:cubicBezTo>
                    <a:pt x="1287" y="165"/>
                    <a:pt x="1291" y="161"/>
                    <a:pt x="1295" y="160"/>
                  </a:cubicBezTo>
                  <a:cubicBezTo>
                    <a:pt x="1294" y="155"/>
                    <a:pt x="1295" y="151"/>
                    <a:pt x="1297" y="148"/>
                  </a:cubicBezTo>
                  <a:cubicBezTo>
                    <a:pt x="1291" y="145"/>
                    <a:pt x="1285" y="142"/>
                    <a:pt x="1279" y="138"/>
                  </a:cubicBezTo>
                  <a:cubicBezTo>
                    <a:pt x="1274" y="136"/>
                    <a:pt x="1271" y="130"/>
                    <a:pt x="1265" y="131"/>
                  </a:cubicBezTo>
                  <a:cubicBezTo>
                    <a:pt x="1256" y="133"/>
                    <a:pt x="1248" y="141"/>
                    <a:pt x="1245" y="150"/>
                  </a:cubicBezTo>
                  <a:cubicBezTo>
                    <a:pt x="1245" y="155"/>
                    <a:pt x="1249" y="160"/>
                    <a:pt x="1255" y="162"/>
                  </a:cubicBezTo>
                  <a:cubicBezTo>
                    <a:pt x="1255" y="164"/>
                    <a:pt x="1255" y="168"/>
                    <a:pt x="1256" y="170"/>
                  </a:cubicBezTo>
                  <a:cubicBezTo>
                    <a:pt x="1258" y="173"/>
                    <a:pt x="1261" y="176"/>
                    <a:pt x="1264" y="177"/>
                  </a:cubicBezTo>
                  <a:cubicBezTo>
                    <a:pt x="1267" y="178"/>
                    <a:pt x="1272" y="178"/>
                    <a:pt x="1274" y="176"/>
                  </a:cubicBezTo>
                  <a:cubicBezTo>
                    <a:pt x="1277" y="174"/>
                    <a:pt x="1277" y="169"/>
                    <a:pt x="1278" y="166"/>
                  </a:cubicBezTo>
                  <a:cubicBezTo>
                    <a:pt x="1275" y="160"/>
                    <a:pt x="1265" y="160"/>
                    <a:pt x="1266" y="152"/>
                  </a:cubicBezTo>
                  <a:cubicBezTo>
                    <a:pt x="1265" y="148"/>
                    <a:pt x="1267" y="143"/>
                    <a:pt x="1270" y="141"/>
                  </a:cubicBezTo>
                  <a:cubicBezTo>
                    <a:pt x="1272" y="140"/>
                    <a:pt x="1275" y="137"/>
                    <a:pt x="1277" y="139"/>
                  </a:cubicBezTo>
                  <a:cubicBezTo>
                    <a:pt x="1277" y="142"/>
                    <a:pt x="1274" y="141"/>
                    <a:pt x="1272" y="144"/>
                  </a:cubicBezTo>
                  <a:cubicBezTo>
                    <a:pt x="1269" y="147"/>
                    <a:pt x="1269" y="151"/>
                    <a:pt x="1270" y="155"/>
                  </a:cubicBezTo>
                  <a:cubicBezTo>
                    <a:pt x="1271" y="158"/>
                    <a:pt x="1275" y="159"/>
                    <a:pt x="1278" y="160"/>
                  </a:cubicBezTo>
                  <a:cubicBezTo>
                    <a:pt x="1281" y="164"/>
                    <a:pt x="1282" y="170"/>
                    <a:pt x="1280" y="174"/>
                  </a:cubicBezTo>
                  <a:cubicBezTo>
                    <a:pt x="1278" y="178"/>
                    <a:pt x="1275" y="181"/>
                    <a:pt x="1271" y="181"/>
                  </a:cubicBezTo>
                  <a:cubicBezTo>
                    <a:pt x="1263" y="182"/>
                    <a:pt x="1259" y="178"/>
                    <a:pt x="1254" y="173"/>
                  </a:cubicBezTo>
                  <a:cubicBezTo>
                    <a:pt x="1251" y="164"/>
                    <a:pt x="1251" y="164"/>
                    <a:pt x="1251" y="164"/>
                  </a:cubicBezTo>
                  <a:cubicBezTo>
                    <a:pt x="1245" y="162"/>
                    <a:pt x="1242" y="155"/>
                    <a:pt x="1241" y="149"/>
                  </a:cubicBezTo>
                  <a:cubicBezTo>
                    <a:pt x="1243" y="143"/>
                    <a:pt x="1246" y="138"/>
                    <a:pt x="1251" y="133"/>
                  </a:cubicBezTo>
                  <a:cubicBezTo>
                    <a:pt x="1264" y="127"/>
                    <a:pt x="1264" y="127"/>
                    <a:pt x="1264" y="127"/>
                  </a:cubicBezTo>
                  <a:cubicBezTo>
                    <a:pt x="1264" y="124"/>
                    <a:pt x="1261" y="123"/>
                    <a:pt x="1259" y="122"/>
                  </a:cubicBezTo>
                  <a:cubicBezTo>
                    <a:pt x="1249" y="127"/>
                    <a:pt x="1238" y="131"/>
                    <a:pt x="1226" y="134"/>
                  </a:cubicBezTo>
                  <a:cubicBezTo>
                    <a:pt x="1218" y="136"/>
                    <a:pt x="1209" y="136"/>
                    <a:pt x="1201" y="137"/>
                  </a:cubicBezTo>
                  <a:cubicBezTo>
                    <a:pt x="1184" y="140"/>
                    <a:pt x="1166" y="137"/>
                    <a:pt x="1149" y="136"/>
                  </a:cubicBezTo>
                  <a:cubicBezTo>
                    <a:pt x="1141" y="133"/>
                    <a:pt x="1133" y="133"/>
                    <a:pt x="1125" y="130"/>
                  </a:cubicBezTo>
                  <a:cubicBezTo>
                    <a:pt x="1100" y="120"/>
                    <a:pt x="1074" y="109"/>
                    <a:pt x="1054" y="88"/>
                  </a:cubicBezTo>
                  <a:cubicBezTo>
                    <a:pt x="1052" y="86"/>
                    <a:pt x="1050" y="82"/>
                    <a:pt x="1046" y="81"/>
                  </a:cubicBezTo>
                  <a:cubicBezTo>
                    <a:pt x="1036" y="89"/>
                    <a:pt x="1026" y="98"/>
                    <a:pt x="1015" y="104"/>
                  </a:cubicBezTo>
                  <a:cubicBezTo>
                    <a:pt x="1004" y="108"/>
                    <a:pt x="995" y="113"/>
                    <a:pt x="984" y="114"/>
                  </a:cubicBezTo>
                  <a:cubicBezTo>
                    <a:pt x="979" y="115"/>
                    <a:pt x="972" y="116"/>
                    <a:pt x="967" y="118"/>
                  </a:cubicBezTo>
                  <a:cubicBezTo>
                    <a:pt x="968" y="125"/>
                    <a:pt x="966" y="131"/>
                    <a:pt x="963" y="138"/>
                  </a:cubicBezTo>
                  <a:cubicBezTo>
                    <a:pt x="961" y="152"/>
                    <a:pt x="950" y="163"/>
                    <a:pt x="941" y="174"/>
                  </a:cubicBezTo>
                  <a:cubicBezTo>
                    <a:pt x="929" y="184"/>
                    <a:pt x="917" y="192"/>
                    <a:pt x="901" y="196"/>
                  </a:cubicBezTo>
                  <a:cubicBezTo>
                    <a:pt x="892" y="196"/>
                    <a:pt x="885" y="201"/>
                    <a:pt x="876" y="201"/>
                  </a:cubicBezTo>
                  <a:cubicBezTo>
                    <a:pt x="865" y="203"/>
                    <a:pt x="852" y="204"/>
                    <a:pt x="841" y="202"/>
                  </a:cubicBezTo>
                  <a:cubicBezTo>
                    <a:pt x="830" y="199"/>
                    <a:pt x="818" y="201"/>
                    <a:pt x="808" y="196"/>
                  </a:cubicBezTo>
                  <a:cubicBezTo>
                    <a:pt x="794" y="191"/>
                    <a:pt x="781" y="186"/>
                    <a:pt x="769" y="179"/>
                  </a:cubicBezTo>
                  <a:cubicBezTo>
                    <a:pt x="753" y="169"/>
                    <a:pt x="739" y="155"/>
                    <a:pt x="728" y="141"/>
                  </a:cubicBezTo>
                  <a:cubicBezTo>
                    <a:pt x="725" y="134"/>
                    <a:pt x="718" y="138"/>
                    <a:pt x="714" y="139"/>
                  </a:cubicBezTo>
                  <a:cubicBezTo>
                    <a:pt x="704" y="140"/>
                    <a:pt x="692" y="140"/>
                    <a:pt x="682" y="139"/>
                  </a:cubicBezTo>
                  <a:cubicBezTo>
                    <a:pt x="658" y="137"/>
                    <a:pt x="635" y="127"/>
                    <a:pt x="614" y="115"/>
                  </a:cubicBezTo>
                  <a:cubicBezTo>
                    <a:pt x="613" y="116"/>
                    <a:pt x="613" y="116"/>
                    <a:pt x="613" y="116"/>
                  </a:cubicBezTo>
                  <a:cubicBezTo>
                    <a:pt x="610" y="122"/>
                    <a:pt x="603" y="125"/>
                    <a:pt x="599" y="129"/>
                  </a:cubicBezTo>
                  <a:cubicBezTo>
                    <a:pt x="594" y="133"/>
                    <a:pt x="588" y="134"/>
                    <a:pt x="583" y="137"/>
                  </a:cubicBezTo>
                  <a:cubicBezTo>
                    <a:pt x="571" y="143"/>
                    <a:pt x="556" y="146"/>
                    <a:pt x="542" y="147"/>
                  </a:cubicBezTo>
                  <a:cubicBezTo>
                    <a:pt x="518" y="148"/>
                    <a:pt x="497" y="147"/>
                    <a:pt x="475" y="139"/>
                  </a:cubicBezTo>
                  <a:cubicBezTo>
                    <a:pt x="459" y="131"/>
                    <a:pt x="443" y="124"/>
                    <a:pt x="430" y="113"/>
                  </a:cubicBezTo>
                  <a:cubicBezTo>
                    <a:pt x="428" y="114"/>
                    <a:pt x="426" y="114"/>
                    <a:pt x="424" y="116"/>
                  </a:cubicBezTo>
                  <a:cubicBezTo>
                    <a:pt x="426" y="119"/>
                    <a:pt x="428" y="122"/>
                    <a:pt x="431" y="124"/>
                  </a:cubicBezTo>
                  <a:cubicBezTo>
                    <a:pt x="440" y="131"/>
                    <a:pt x="450" y="137"/>
                    <a:pt x="461" y="142"/>
                  </a:cubicBezTo>
                  <a:cubicBezTo>
                    <a:pt x="474" y="149"/>
                    <a:pt x="490" y="152"/>
                    <a:pt x="506" y="153"/>
                  </a:cubicBezTo>
                  <a:cubicBezTo>
                    <a:pt x="514" y="155"/>
                    <a:pt x="524" y="154"/>
                    <a:pt x="532" y="154"/>
                  </a:cubicBezTo>
                  <a:cubicBezTo>
                    <a:pt x="562" y="152"/>
                    <a:pt x="592" y="147"/>
                    <a:pt x="613" y="125"/>
                  </a:cubicBezTo>
                  <a:cubicBezTo>
                    <a:pt x="611" y="122"/>
                    <a:pt x="611" y="122"/>
                    <a:pt x="611" y="122"/>
                  </a:cubicBezTo>
                  <a:cubicBezTo>
                    <a:pt x="613" y="121"/>
                    <a:pt x="616" y="121"/>
                    <a:pt x="618" y="122"/>
                  </a:cubicBezTo>
                  <a:cubicBezTo>
                    <a:pt x="620" y="126"/>
                    <a:pt x="615" y="128"/>
                    <a:pt x="612" y="131"/>
                  </a:cubicBezTo>
                  <a:cubicBezTo>
                    <a:pt x="612" y="132"/>
                    <a:pt x="613" y="133"/>
                    <a:pt x="613" y="135"/>
                  </a:cubicBezTo>
                  <a:cubicBezTo>
                    <a:pt x="617" y="140"/>
                    <a:pt x="624" y="140"/>
                    <a:pt x="630" y="139"/>
                  </a:cubicBezTo>
                  <a:cubicBezTo>
                    <a:pt x="633" y="138"/>
                    <a:pt x="635" y="133"/>
                    <a:pt x="639" y="136"/>
                  </a:cubicBezTo>
                  <a:cubicBezTo>
                    <a:pt x="642" y="140"/>
                    <a:pt x="645" y="144"/>
                    <a:pt x="646" y="149"/>
                  </a:cubicBezTo>
                  <a:cubicBezTo>
                    <a:pt x="646" y="154"/>
                    <a:pt x="642" y="158"/>
                    <a:pt x="638" y="160"/>
                  </a:cubicBezTo>
                  <a:cubicBezTo>
                    <a:pt x="634" y="162"/>
                    <a:pt x="628" y="161"/>
                    <a:pt x="624" y="160"/>
                  </a:cubicBezTo>
                  <a:cubicBezTo>
                    <a:pt x="620" y="155"/>
                    <a:pt x="615" y="158"/>
                    <a:pt x="611" y="156"/>
                  </a:cubicBezTo>
                  <a:cubicBezTo>
                    <a:pt x="605" y="153"/>
                    <a:pt x="598" y="149"/>
                    <a:pt x="594" y="143"/>
                  </a:cubicBezTo>
                  <a:cubicBezTo>
                    <a:pt x="591" y="145"/>
                    <a:pt x="591" y="145"/>
                    <a:pt x="591" y="145"/>
                  </a:cubicBezTo>
                  <a:cubicBezTo>
                    <a:pt x="586" y="146"/>
                    <a:pt x="582" y="148"/>
                    <a:pt x="578" y="150"/>
                  </a:cubicBezTo>
                  <a:cubicBezTo>
                    <a:pt x="576" y="155"/>
                    <a:pt x="579" y="159"/>
                    <a:pt x="582" y="163"/>
                  </a:cubicBezTo>
                  <a:cubicBezTo>
                    <a:pt x="587" y="168"/>
                    <a:pt x="595" y="170"/>
                    <a:pt x="603" y="170"/>
                  </a:cubicBezTo>
                  <a:cubicBezTo>
                    <a:pt x="605" y="170"/>
                    <a:pt x="607" y="167"/>
                    <a:pt x="606" y="165"/>
                  </a:cubicBezTo>
                  <a:cubicBezTo>
                    <a:pt x="612" y="164"/>
                    <a:pt x="612" y="164"/>
                    <a:pt x="612" y="164"/>
                  </a:cubicBezTo>
                  <a:cubicBezTo>
                    <a:pt x="617" y="166"/>
                    <a:pt x="619" y="170"/>
                    <a:pt x="621" y="174"/>
                  </a:cubicBezTo>
                  <a:cubicBezTo>
                    <a:pt x="622" y="179"/>
                    <a:pt x="623" y="186"/>
                    <a:pt x="618" y="189"/>
                  </a:cubicBezTo>
                  <a:cubicBezTo>
                    <a:pt x="615" y="190"/>
                    <a:pt x="612" y="192"/>
                    <a:pt x="610" y="190"/>
                  </a:cubicBezTo>
                  <a:cubicBezTo>
                    <a:pt x="604" y="195"/>
                    <a:pt x="596" y="195"/>
                    <a:pt x="590" y="197"/>
                  </a:cubicBezTo>
                  <a:cubicBezTo>
                    <a:pt x="581" y="196"/>
                    <a:pt x="573" y="190"/>
                    <a:pt x="570" y="182"/>
                  </a:cubicBezTo>
                  <a:cubicBezTo>
                    <a:pt x="565" y="179"/>
                    <a:pt x="560" y="176"/>
                    <a:pt x="556" y="172"/>
                  </a:cubicBezTo>
                  <a:cubicBezTo>
                    <a:pt x="555" y="167"/>
                    <a:pt x="553" y="162"/>
                    <a:pt x="556" y="157"/>
                  </a:cubicBezTo>
                  <a:cubicBezTo>
                    <a:pt x="555" y="156"/>
                    <a:pt x="555" y="156"/>
                    <a:pt x="555" y="156"/>
                  </a:cubicBezTo>
                  <a:cubicBezTo>
                    <a:pt x="547" y="157"/>
                    <a:pt x="538" y="156"/>
                    <a:pt x="531" y="159"/>
                  </a:cubicBezTo>
                  <a:cubicBezTo>
                    <a:pt x="527" y="162"/>
                    <a:pt x="528" y="166"/>
                    <a:pt x="528" y="170"/>
                  </a:cubicBezTo>
                  <a:cubicBezTo>
                    <a:pt x="530" y="178"/>
                    <a:pt x="537" y="184"/>
                    <a:pt x="544" y="188"/>
                  </a:cubicBezTo>
                  <a:cubicBezTo>
                    <a:pt x="550" y="191"/>
                    <a:pt x="554" y="184"/>
                    <a:pt x="558" y="188"/>
                  </a:cubicBezTo>
                  <a:cubicBezTo>
                    <a:pt x="562" y="190"/>
                    <a:pt x="563" y="195"/>
                    <a:pt x="563" y="198"/>
                  </a:cubicBezTo>
                  <a:cubicBezTo>
                    <a:pt x="562" y="203"/>
                    <a:pt x="562" y="209"/>
                    <a:pt x="556" y="210"/>
                  </a:cubicBezTo>
                  <a:cubicBezTo>
                    <a:pt x="552" y="212"/>
                    <a:pt x="548" y="212"/>
                    <a:pt x="544" y="210"/>
                  </a:cubicBezTo>
                  <a:cubicBezTo>
                    <a:pt x="535" y="214"/>
                    <a:pt x="523" y="212"/>
                    <a:pt x="515" y="208"/>
                  </a:cubicBezTo>
                  <a:cubicBezTo>
                    <a:pt x="507" y="203"/>
                    <a:pt x="507" y="195"/>
                    <a:pt x="508" y="187"/>
                  </a:cubicBezTo>
                  <a:cubicBezTo>
                    <a:pt x="503" y="181"/>
                    <a:pt x="498" y="176"/>
                    <a:pt x="497" y="168"/>
                  </a:cubicBezTo>
                  <a:cubicBezTo>
                    <a:pt x="499" y="164"/>
                    <a:pt x="504" y="161"/>
                    <a:pt x="503" y="156"/>
                  </a:cubicBezTo>
                  <a:cubicBezTo>
                    <a:pt x="501" y="156"/>
                    <a:pt x="498" y="154"/>
                    <a:pt x="497" y="157"/>
                  </a:cubicBezTo>
                  <a:cubicBezTo>
                    <a:pt x="490" y="156"/>
                    <a:pt x="482" y="156"/>
                    <a:pt x="478" y="162"/>
                  </a:cubicBezTo>
                  <a:cubicBezTo>
                    <a:pt x="475" y="169"/>
                    <a:pt x="479" y="176"/>
                    <a:pt x="484" y="181"/>
                  </a:cubicBezTo>
                  <a:cubicBezTo>
                    <a:pt x="488" y="181"/>
                    <a:pt x="493" y="181"/>
                    <a:pt x="496" y="185"/>
                  </a:cubicBezTo>
                  <a:cubicBezTo>
                    <a:pt x="498" y="191"/>
                    <a:pt x="500" y="195"/>
                    <a:pt x="498" y="200"/>
                  </a:cubicBezTo>
                  <a:cubicBezTo>
                    <a:pt x="497" y="205"/>
                    <a:pt x="493" y="207"/>
                    <a:pt x="489" y="207"/>
                  </a:cubicBezTo>
                  <a:cubicBezTo>
                    <a:pt x="483" y="208"/>
                    <a:pt x="478" y="204"/>
                    <a:pt x="476" y="199"/>
                  </a:cubicBezTo>
                  <a:cubicBezTo>
                    <a:pt x="470" y="199"/>
                    <a:pt x="466" y="197"/>
                    <a:pt x="462" y="195"/>
                  </a:cubicBezTo>
                  <a:cubicBezTo>
                    <a:pt x="459" y="189"/>
                    <a:pt x="454" y="185"/>
                    <a:pt x="454" y="179"/>
                  </a:cubicBezTo>
                  <a:cubicBezTo>
                    <a:pt x="453" y="175"/>
                    <a:pt x="455" y="170"/>
                    <a:pt x="458" y="167"/>
                  </a:cubicBezTo>
                  <a:cubicBezTo>
                    <a:pt x="459" y="164"/>
                    <a:pt x="456" y="162"/>
                    <a:pt x="456" y="159"/>
                  </a:cubicBezTo>
                  <a:cubicBezTo>
                    <a:pt x="455" y="154"/>
                    <a:pt x="458" y="150"/>
                    <a:pt x="459" y="146"/>
                  </a:cubicBezTo>
                  <a:cubicBezTo>
                    <a:pt x="450" y="140"/>
                    <a:pt x="450" y="140"/>
                    <a:pt x="450" y="140"/>
                  </a:cubicBezTo>
                  <a:cubicBezTo>
                    <a:pt x="446" y="137"/>
                    <a:pt x="441" y="138"/>
                    <a:pt x="436" y="139"/>
                  </a:cubicBezTo>
                  <a:cubicBezTo>
                    <a:pt x="433" y="141"/>
                    <a:pt x="429" y="144"/>
                    <a:pt x="429" y="148"/>
                  </a:cubicBezTo>
                  <a:cubicBezTo>
                    <a:pt x="429" y="152"/>
                    <a:pt x="431" y="155"/>
                    <a:pt x="435" y="157"/>
                  </a:cubicBezTo>
                  <a:cubicBezTo>
                    <a:pt x="437" y="158"/>
                    <a:pt x="441" y="158"/>
                    <a:pt x="443" y="155"/>
                  </a:cubicBezTo>
                  <a:cubicBezTo>
                    <a:pt x="448" y="158"/>
                    <a:pt x="448" y="158"/>
                    <a:pt x="448" y="158"/>
                  </a:cubicBezTo>
                  <a:cubicBezTo>
                    <a:pt x="450" y="162"/>
                    <a:pt x="450" y="167"/>
                    <a:pt x="449" y="172"/>
                  </a:cubicBezTo>
                  <a:cubicBezTo>
                    <a:pt x="447" y="179"/>
                    <a:pt x="439" y="179"/>
                    <a:pt x="433" y="181"/>
                  </a:cubicBezTo>
                  <a:cubicBezTo>
                    <a:pt x="428" y="181"/>
                    <a:pt x="424" y="181"/>
                    <a:pt x="420" y="178"/>
                  </a:cubicBezTo>
                  <a:cubicBezTo>
                    <a:pt x="417" y="175"/>
                    <a:pt x="413" y="170"/>
                    <a:pt x="416" y="165"/>
                  </a:cubicBezTo>
                  <a:cubicBezTo>
                    <a:pt x="411" y="161"/>
                    <a:pt x="407" y="157"/>
                    <a:pt x="406" y="151"/>
                  </a:cubicBezTo>
                  <a:cubicBezTo>
                    <a:pt x="405" y="145"/>
                    <a:pt x="405" y="136"/>
                    <a:pt x="412" y="133"/>
                  </a:cubicBezTo>
                  <a:cubicBezTo>
                    <a:pt x="417" y="131"/>
                    <a:pt x="421" y="128"/>
                    <a:pt x="425" y="125"/>
                  </a:cubicBezTo>
                  <a:cubicBezTo>
                    <a:pt x="426" y="122"/>
                    <a:pt x="423" y="119"/>
                    <a:pt x="421" y="117"/>
                  </a:cubicBezTo>
                  <a:cubicBezTo>
                    <a:pt x="411" y="121"/>
                    <a:pt x="411" y="121"/>
                    <a:pt x="411" y="121"/>
                  </a:cubicBezTo>
                  <a:cubicBezTo>
                    <a:pt x="400" y="123"/>
                    <a:pt x="390" y="127"/>
                    <a:pt x="379" y="128"/>
                  </a:cubicBezTo>
                  <a:cubicBezTo>
                    <a:pt x="367" y="130"/>
                    <a:pt x="367" y="130"/>
                    <a:pt x="367" y="130"/>
                  </a:cubicBezTo>
                  <a:cubicBezTo>
                    <a:pt x="343" y="130"/>
                    <a:pt x="321" y="128"/>
                    <a:pt x="299" y="123"/>
                  </a:cubicBezTo>
                  <a:cubicBezTo>
                    <a:pt x="289" y="122"/>
                    <a:pt x="281" y="117"/>
                    <a:pt x="272" y="115"/>
                  </a:cubicBezTo>
                  <a:cubicBezTo>
                    <a:pt x="255" y="106"/>
                    <a:pt x="236" y="98"/>
                    <a:pt x="222" y="82"/>
                  </a:cubicBezTo>
                  <a:cubicBezTo>
                    <a:pt x="220" y="81"/>
                    <a:pt x="220" y="81"/>
                    <a:pt x="220" y="81"/>
                  </a:cubicBezTo>
                  <a:cubicBezTo>
                    <a:pt x="213" y="89"/>
                    <a:pt x="203" y="95"/>
                    <a:pt x="196" y="102"/>
                  </a:cubicBezTo>
                  <a:cubicBezTo>
                    <a:pt x="191" y="102"/>
                    <a:pt x="187" y="105"/>
                    <a:pt x="183" y="107"/>
                  </a:cubicBezTo>
                  <a:cubicBezTo>
                    <a:pt x="170" y="118"/>
                    <a:pt x="151" y="120"/>
                    <a:pt x="134" y="119"/>
                  </a:cubicBezTo>
                  <a:cubicBezTo>
                    <a:pt x="128" y="117"/>
                    <a:pt x="131" y="125"/>
                    <a:pt x="129" y="128"/>
                  </a:cubicBezTo>
                  <a:cubicBezTo>
                    <a:pt x="127" y="130"/>
                    <a:pt x="127" y="133"/>
                    <a:pt x="125" y="136"/>
                  </a:cubicBezTo>
                  <a:cubicBezTo>
                    <a:pt x="119" y="151"/>
                    <a:pt x="107" y="163"/>
                    <a:pt x="95" y="175"/>
                  </a:cubicBezTo>
                  <a:cubicBezTo>
                    <a:pt x="70" y="193"/>
                    <a:pt x="40" y="207"/>
                    <a:pt x="7" y="201"/>
                  </a:cubicBezTo>
                  <a:cubicBezTo>
                    <a:pt x="6" y="200"/>
                    <a:pt x="3" y="200"/>
                    <a:pt x="4" y="198"/>
                  </a:cubicBezTo>
                  <a:cubicBezTo>
                    <a:pt x="8" y="196"/>
                    <a:pt x="12" y="199"/>
                    <a:pt x="17" y="199"/>
                  </a:cubicBezTo>
                  <a:cubicBezTo>
                    <a:pt x="28" y="199"/>
                    <a:pt x="40" y="199"/>
                    <a:pt x="51" y="195"/>
                  </a:cubicBezTo>
                  <a:cubicBezTo>
                    <a:pt x="78" y="185"/>
                    <a:pt x="103" y="167"/>
                    <a:pt x="118" y="142"/>
                  </a:cubicBezTo>
                  <a:cubicBezTo>
                    <a:pt x="120" y="134"/>
                    <a:pt x="128" y="128"/>
                    <a:pt x="126" y="119"/>
                  </a:cubicBezTo>
                  <a:cubicBezTo>
                    <a:pt x="126" y="118"/>
                    <a:pt x="126" y="118"/>
                    <a:pt x="126" y="118"/>
                  </a:cubicBezTo>
                  <a:cubicBezTo>
                    <a:pt x="118" y="119"/>
                    <a:pt x="111" y="122"/>
                    <a:pt x="104" y="119"/>
                  </a:cubicBezTo>
                  <a:cubicBezTo>
                    <a:pt x="102" y="125"/>
                    <a:pt x="96" y="128"/>
                    <a:pt x="95" y="133"/>
                  </a:cubicBezTo>
                  <a:cubicBezTo>
                    <a:pt x="91" y="143"/>
                    <a:pt x="83" y="151"/>
                    <a:pt x="74" y="158"/>
                  </a:cubicBezTo>
                  <a:cubicBezTo>
                    <a:pt x="61" y="169"/>
                    <a:pt x="45" y="172"/>
                    <a:pt x="28" y="174"/>
                  </a:cubicBezTo>
                  <a:cubicBezTo>
                    <a:pt x="23" y="171"/>
                    <a:pt x="19" y="176"/>
                    <a:pt x="14" y="175"/>
                  </a:cubicBezTo>
                  <a:cubicBezTo>
                    <a:pt x="10" y="175"/>
                    <a:pt x="5" y="176"/>
                    <a:pt x="2" y="174"/>
                  </a:cubicBezTo>
                  <a:cubicBezTo>
                    <a:pt x="2" y="173"/>
                    <a:pt x="3" y="173"/>
                    <a:pt x="4" y="172"/>
                  </a:cubicBezTo>
                  <a:cubicBezTo>
                    <a:pt x="10" y="174"/>
                    <a:pt x="16" y="173"/>
                    <a:pt x="22" y="171"/>
                  </a:cubicBezTo>
                  <a:cubicBezTo>
                    <a:pt x="27" y="168"/>
                    <a:pt x="30" y="164"/>
                    <a:pt x="31" y="159"/>
                  </a:cubicBezTo>
                  <a:cubicBezTo>
                    <a:pt x="38" y="157"/>
                    <a:pt x="38" y="157"/>
                    <a:pt x="38" y="157"/>
                  </a:cubicBezTo>
                  <a:cubicBezTo>
                    <a:pt x="41" y="156"/>
                    <a:pt x="43" y="152"/>
                    <a:pt x="44" y="148"/>
                  </a:cubicBezTo>
                  <a:cubicBezTo>
                    <a:pt x="48" y="149"/>
                    <a:pt x="52" y="151"/>
                    <a:pt x="56" y="150"/>
                  </a:cubicBezTo>
                  <a:cubicBezTo>
                    <a:pt x="61" y="148"/>
                    <a:pt x="63" y="144"/>
                    <a:pt x="65" y="141"/>
                  </a:cubicBezTo>
                  <a:cubicBezTo>
                    <a:pt x="70" y="142"/>
                    <a:pt x="75" y="140"/>
                    <a:pt x="79" y="139"/>
                  </a:cubicBezTo>
                  <a:cubicBezTo>
                    <a:pt x="83" y="137"/>
                    <a:pt x="83" y="133"/>
                    <a:pt x="84" y="129"/>
                  </a:cubicBezTo>
                  <a:cubicBezTo>
                    <a:pt x="89" y="128"/>
                    <a:pt x="96" y="128"/>
                    <a:pt x="99" y="122"/>
                  </a:cubicBezTo>
                  <a:cubicBezTo>
                    <a:pt x="101" y="119"/>
                    <a:pt x="99" y="117"/>
                    <a:pt x="100" y="114"/>
                  </a:cubicBezTo>
                  <a:cubicBezTo>
                    <a:pt x="108" y="118"/>
                    <a:pt x="122" y="119"/>
                    <a:pt x="129" y="113"/>
                  </a:cubicBezTo>
                  <a:cubicBezTo>
                    <a:pt x="131" y="109"/>
                    <a:pt x="135" y="105"/>
                    <a:pt x="133" y="99"/>
                  </a:cubicBezTo>
                  <a:cubicBezTo>
                    <a:pt x="133" y="97"/>
                    <a:pt x="131" y="96"/>
                    <a:pt x="132" y="94"/>
                  </a:cubicBezTo>
                  <a:cubicBezTo>
                    <a:pt x="136" y="94"/>
                    <a:pt x="138" y="92"/>
                    <a:pt x="141" y="91"/>
                  </a:cubicBezTo>
                  <a:cubicBezTo>
                    <a:pt x="142" y="87"/>
                    <a:pt x="146" y="87"/>
                    <a:pt x="146" y="84"/>
                  </a:cubicBezTo>
                  <a:cubicBezTo>
                    <a:pt x="148" y="79"/>
                    <a:pt x="144" y="75"/>
                    <a:pt x="142" y="72"/>
                  </a:cubicBezTo>
                  <a:cubicBezTo>
                    <a:pt x="141" y="69"/>
                    <a:pt x="143" y="64"/>
                    <a:pt x="144" y="61"/>
                  </a:cubicBezTo>
                  <a:cubicBezTo>
                    <a:pt x="149" y="55"/>
                    <a:pt x="156" y="48"/>
                    <a:pt x="164" y="48"/>
                  </a:cubicBezTo>
                  <a:cubicBezTo>
                    <a:pt x="168" y="50"/>
                    <a:pt x="173" y="51"/>
                    <a:pt x="174" y="56"/>
                  </a:cubicBezTo>
                  <a:cubicBezTo>
                    <a:pt x="176" y="61"/>
                    <a:pt x="168" y="62"/>
                    <a:pt x="172" y="66"/>
                  </a:cubicBezTo>
                  <a:cubicBezTo>
                    <a:pt x="175" y="68"/>
                    <a:pt x="179" y="69"/>
                    <a:pt x="182" y="68"/>
                  </a:cubicBezTo>
                  <a:cubicBezTo>
                    <a:pt x="188" y="65"/>
                    <a:pt x="190" y="58"/>
                    <a:pt x="190" y="51"/>
                  </a:cubicBezTo>
                  <a:cubicBezTo>
                    <a:pt x="188" y="43"/>
                    <a:pt x="180" y="38"/>
                    <a:pt x="173" y="34"/>
                  </a:cubicBezTo>
                  <a:cubicBezTo>
                    <a:pt x="170" y="31"/>
                    <a:pt x="163" y="35"/>
                    <a:pt x="161" y="30"/>
                  </a:cubicBezTo>
                  <a:cubicBezTo>
                    <a:pt x="120" y="30"/>
                    <a:pt x="120" y="30"/>
                    <a:pt x="120" y="30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7" y="34"/>
                    <a:pt x="129" y="40"/>
                    <a:pt x="131" y="46"/>
                  </a:cubicBezTo>
                  <a:cubicBezTo>
                    <a:pt x="132" y="51"/>
                    <a:pt x="127" y="56"/>
                    <a:pt x="131" y="60"/>
                  </a:cubicBezTo>
                  <a:cubicBezTo>
                    <a:pt x="135" y="68"/>
                    <a:pt x="130" y="75"/>
                    <a:pt x="125" y="81"/>
                  </a:cubicBezTo>
                  <a:cubicBezTo>
                    <a:pt x="124" y="85"/>
                    <a:pt x="123" y="88"/>
                    <a:pt x="121" y="92"/>
                  </a:cubicBezTo>
                  <a:cubicBezTo>
                    <a:pt x="116" y="98"/>
                    <a:pt x="109" y="100"/>
                    <a:pt x="101" y="99"/>
                  </a:cubicBezTo>
                  <a:cubicBezTo>
                    <a:pt x="96" y="105"/>
                    <a:pt x="96" y="105"/>
                    <a:pt x="96" y="105"/>
                  </a:cubicBezTo>
                  <a:cubicBezTo>
                    <a:pt x="91" y="107"/>
                    <a:pt x="85" y="108"/>
                    <a:pt x="79" y="107"/>
                  </a:cubicBezTo>
                  <a:cubicBezTo>
                    <a:pt x="76" y="107"/>
                    <a:pt x="74" y="104"/>
                    <a:pt x="72" y="105"/>
                  </a:cubicBezTo>
                  <a:cubicBezTo>
                    <a:pt x="70" y="111"/>
                    <a:pt x="64" y="115"/>
                    <a:pt x="59" y="118"/>
                  </a:cubicBezTo>
                  <a:cubicBezTo>
                    <a:pt x="49" y="120"/>
                    <a:pt x="38" y="121"/>
                    <a:pt x="30" y="114"/>
                  </a:cubicBezTo>
                  <a:cubicBezTo>
                    <a:pt x="27" y="112"/>
                    <a:pt x="26" y="109"/>
                    <a:pt x="22" y="108"/>
                  </a:cubicBezTo>
                  <a:cubicBezTo>
                    <a:pt x="21" y="109"/>
                    <a:pt x="19" y="110"/>
                    <a:pt x="20" y="112"/>
                  </a:cubicBezTo>
                  <a:cubicBezTo>
                    <a:pt x="22" y="121"/>
                    <a:pt x="28" y="131"/>
                    <a:pt x="23" y="141"/>
                  </a:cubicBezTo>
                  <a:cubicBezTo>
                    <a:pt x="21" y="146"/>
                    <a:pt x="17" y="149"/>
                    <a:pt x="12" y="150"/>
                  </a:cubicBezTo>
                  <a:cubicBezTo>
                    <a:pt x="9" y="149"/>
                    <a:pt x="5" y="152"/>
                    <a:pt x="4" y="148"/>
                  </a:cubicBezTo>
                  <a:cubicBezTo>
                    <a:pt x="7" y="146"/>
                    <a:pt x="14" y="149"/>
                    <a:pt x="16" y="144"/>
                  </a:cubicBezTo>
                  <a:cubicBezTo>
                    <a:pt x="13" y="143"/>
                    <a:pt x="8" y="144"/>
                    <a:pt x="4" y="142"/>
                  </a:cubicBezTo>
                  <a:cubicBezTo>
                    <a:pt x="3" y="141"/>
                    <a:pt x="0" y="141"/>
                    <a:pt x="1" y="139"/>
                  </a:cubicBezTo>
                  <a:cubicBezTo>
                    <a:pt x="7" y="140"/>
                    <a:pt x="12" y="141"/>
                    <a:pt x="17" y="139"/>
                  </a:cubicBezTo>
                  <a:cubicBezTo>
                    <a:pt x="19" y="139"/>
                    <a:pt x="20" y="141"/>
                    <a:pt x="21" y="139"/>
                  </a:cubicBezTo>
                  <a:cubicBezTo>
                    <a:pt x="22" y="138"/>
                    <a:pt x="23" y="135"/>
                    <a:pt x="21" y="134"/>
                  </a:cubicBezTo>
                  <a:cubicBezTo>
                    <a:pt x="8" y="134"/>
                    <a:pt x="8" y="134"/>
                    <a:pt x="8" y="134"/>
                  </a:cubicBezTo>
                  <a:cubicBezTo>
                    <a:pt x="6" y="133"/>
                    <a:pt x="2" y="134"/>
                    <a:pt x="3" y="131"/>
                  </a:cubicBezTo>
                  <a:cubicBezTo>
                    <a:pt x="9" y="130"/>
                    <a:pt x="16" y="134"/>
                    <a:pt x="21" y="130"/>
                  </a:cubicBezTo>
                  <a:cubicBezTo>
                    <a:pt x="22" y="128"/>
                    <a:pt x="21" y="127"/>
                    <a:pt x="20" y="125"/>
                  </a:cubicBezTo>
                  <a:cubicBezTo>
                    <a:pt x="14" y="124"/>
                    <a:pt x="7" y="126"/>
                    <a:pt x="3" y="121"/>
                  </a:cubicBezTo>
                  <a:cubicBezTo>
                    <a:pt x="3" y="120"/>
                    <a:pt x="4" y="120"/>
                    <a:pt x="4" y="120"/>
                  </a:cubicBezTo>
                  <a:cubicBezTo>
                    <a:pt x="8" y="121"/>
                    <a:pt x="15" y="124"/>
                    <a:pt x="18" y="120"/>
                  </a:cubicBezTo>
                  <a:cubicBezTo>
                    <a:pt x="17" y="111"/>
                    <a:pt x="7" y="118"/>
                    <a:pt x="4" y="112"/>
                  </a:cubicBezTo>
                  <a:cubicBezTo>
                    <a:pt x="5" y="111"/>
                    <a:pt x="5" y="111"/>
                    <a:pt x="5" y="111"/>
                  </a:cubicBezTo>
                  <a:cubicBezTo>
                    <a:pt x="8" y="111"/>
                    <a:pt x="12" y="114"/>
                    <a:pt x="16" y="112"/>
                  </a:cubicBezTo>
                  <a:cubicBezTo>
                    <a:pt x="20" y="102"/>
                    <a:pt x="6" y="110"/>
                    <a:pt x="4" y="103"/>
                  </a:cubicBezTo>
                  <a:cubicBezTo>
                    <a:pt x="4" y="103"/>
                    <a:pt x="5" y="102"/>
                    <a:pt x="5" y="103"/>
                  </a:cubicBezTo>
                  <a:cubicBezTo>
                    <a:pt x="14" y="104"/>
                    <a:pt x="25" y="106"/>
                    <a:pt x="32" y="99"/>
                  </a:cubicBezTo>
                  <a:cubicBezTo>
                    <a:pt x="30" y="97"/>
                    <a:pt x="28" y="96"/>
                    <a:pt x="26" y="95"/>
                  </a:cubicBezTo>
                  <a:cubicBezTo>
                    <a:pt x="23" y="95"/>
                    <a:pt x="25" y="97"/>
                    <a:pt x="24" y="98"/>
                  </a:cubicBezTo>
                  <a:cubicBezTo>
                    <a:pt x="19" y="101"/>
                    <a:pt x="13" y="100"/>
                    <a:pt x="8" y="100"/>
                  </a:cubicBezTo>
                  <a:cubicBezTo>
                    <a:pt x="7" y="99"/>
                    <a:pt x="5" y="98"/>
                    <a:pt x="5" y="97"/>
                  </a:cubicBezTo>
                  <a:cubicBezTo>
                    <a:pt x="10" y="96"/>
                    <a:pt x="16" y="99"/>
                    <a:pt x="21" y="96"/>
                  </a:cubicBezTo>
                  <a:cubicBezTo>
                    <a:pt x="21" y="95"/>
                    <a:pt x="23" y="95"/>
                    <a:pt x="22" y="94"/>
                  </a:cubicBezTo>
                  <a:cubicBezTo>
                    <a:pt x="20" y="93"/>
                    <a:pt x="16" y="87"/>
                    <a:pt x="14" y="93"/>
                  </a:cubicBezTo>
                  <a:cubicBezTo>
                    <a:pt x="11" y="93"/>
                    <a:pt x="8" y="94"/>
                    <a:pt x="5" y="93"/>
                  </a:cubicBezTo>
                  <a:cubicBezTo>
                    <a:pt x="4" y="88"/>
                    <a:pt x="10" y="91"/>
                    <a:pt x="12" y="90"/>
                  </a:cubicBezTo>
                  <a:cubicBezTo>
                    <a:pt x="13" y="85"/>
                    <a:pt x="6" y="86"/>
                    <a:pt x="4" y="83"/>
                  </a:cubicBezTo>
                  <a:cubicBezTo>
                    <a:pt x="4" y="81"/>
                    <a:pt x="3" y="78"/>
                    <a:pt x="6" y="78"/>
                  </a:cubicBezTo>
                  <a:cubicBezTo>
                    <a:pt x="15" y="87"/>
                    <a:pt x="27" y="93"/>
                    <a:pt x="38" y="98"/>
                  </a:cubicBezTo>
                  <a:cubicBezTo>
                    <a:pt x="48" y="101"/>
                    <a:pt x="56" y="106"/>
                    <a:pt x="67" y="107"/>
                  </a:cubicBezTo>
                  <a:cubicBezTo>
                    <a:pt x="69" y="105"/>
                    <a:pt x="69" y="103"/>
                    <a:pt x="68" y="101"/>
                  </a:cubicBezTo>
                  <a:cubicBezTo>
                    <a:pt x="66" y="96"/>
                    <a:pt x="65" y="91"/>
                    <a:pt x="65" y="85"/>
                  </a:cubicBezTo>
                  <a:cubicBezTo>
                    <a:pt x="47" y="79"/>
                    <a:pt x="29" y="71"/>
                    <a:pt x="14" y="58"/>
                  </a:cubicBezTo>
                  <a:cubicBezTo>
                    <a:pt x="10" y="58"/>
                    <a:pt x="9" y="64"/>
                    <a:pt x="5" y="65"/>
                  </a:cubicBezTo>
                  <a:cubicBezTo>
                    <a:pt x="4" y="65"/>
                    <a:pt x="3" y="64"/>
                    <a:pt x="4" y="63"/>
                  </a:cubicBezTo>
                  <a:cubicBezTo>
                    <a:pt x="7" y="57"/>
                    <a:pt x="13" y="53"/>
                    <a:pt x="15" y="46"/>
                  </a:cubicBezTo>
                  <a:cubicBezTo>
                    <a:pt x="17" y="41"/>
                    <a:pt x="21" y="36"/>
                    <a:pt x="2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524" y="0"/>
                    <a:pt x="1524" y="0"/>
                    <a:pt x="1524" y="0"/>
                  </a:cubicBezTo>
                  <a:cubicBezTo>
                    <a:pt x="1524" y="30"/>
                    <a:pt x="1524" y="30"/>
                    <a:pt x="1524" y="30"/>
                  </a:cubicBezTo>
                  <a:close/>
                  <a:moveTo>
                    <a:pt x="615" y="153"/>
                  </a:moveTo>
                  <a:cubicBezTo>
                    <a:pt x="620" y="149"/>
                    <a:pt x="623" y="156"/>
                    <a:pt x="626" y="157"/>
                  </a:cubicBezTo>
                  <a:cubicBezTo>
                    <a:pt x="632" y="159"/>
                    <a:pt x="638" y="158"/>
                    <a:pt x="641" y="152"/>
                  </a:cubicBezTo>
                  <a:cubicBezTo>
                    <a:pt x="642" y="147"/>
                    <a:pt x="640" y="142"/>
                    <a:pt x="636" y="139"/>
                  </a:cubicBezTo>
                  <a:cubicBezTo>
                    <a:pt x="630" y="143"/>
                    <a:pt x="621" y="142"/>
                    <a:pt x="615" y="142"/>
                  </a:cubicBezTo>
                  <a:cubicBezTo>
                    <a:pt x="608" y="136"/>
                    <a:pt x="608" y="136"/>
                    <a:pt x="608" y="136"/>
                  </a:cubicBezTo>
                  <a:cubicBezTo>
                    <a:pt x="605" y="138"/>
                    <a:pt x="601" y="139"/>
                    <a:pt x="598" y="142"/>
                  </a:cubicBezTo>
                  <a:cubicBezTo>
                    <a:pt x="602" y="148"/>
                    <a:pt x="608" y="152"/>
                    <a:pt x="615" y="153"/>
                  </a:cubicBezTo>
                  <a:close/>
                  <a:moveTo>
                    <a:pt x="559" y="167"/>
                  </a:moveTo>
                  <a:cubicBezTo>
                    <a:pt x="562" y="174"/>
                    <a:pt x="569" y="176"/>
                    <a:pt x="575" y="179"/>
                  </a:cubicBezTo>
                  <a:cubicBezTo>
                    <a:pt x="574" y="185"/>
                    <a:pt x="579" y="188"/>
                    <a:pt x="583" y="190"/>
                  </a:cubicBezTo>
                  <a:cubicBezTo>
                    <a:pt x="588" y="196"/>
                    <a:pt x="596" y="193"/>
                    <a:pt x="602" y="191"/>
                  </a:cubicBezTo>
                  <a:cubicBezTo>
                    <a:pt x="604" y="190"/>
                    <a:pt x="606" y="189"/>
                    <a:pt x="608" y="187"/>
                  </a:cubicBezTo>
                  <a:cubicBezTo>
                    <a:pt x="611" y="186"/>
                    <a:pt x="612" y="189"/>
                    <a:pt x="615" y="187"/>
                  </a:cubicBezTo>
                  <a:cubicBezTo>
                    <a:pt x="618" y="185"/>
                    <a:pt x="618" y="181"/>
                    <a:pt x="618" y="177"/>
                  </a:cubicBezTo>
                  <a:cubicBezTo>
                    <a:pt x="617" y="174"/>
                    <a:pt x="615" y="169"/>
                    <a:pt x="610" y="168"/>
                  </a:cubicBezTo>
                  <a:cubicBezTo>
                    <a:pt x="606" y="175"/>
                    <a:pt x="598" y="173"/>
                    <a:pt x="592" y="172"/>
                  </a:cubicBezTo>
                  <a:cubicBezTo>
                    <a:pt x="586" y="171"/>
                    <a:pt x="581" y="166"/>
                    <a:pt x="577" y="163"/>
                  </a:cubicBezTo>
                  <a:cubicBezTo>
                    <a:pt x="574" y="160"/>
                    <a:pt x="574" y="155"/>
                    <a:pt x="572" y="152"/>
                  </a:cubicBezTo>
                  <a:cubicBezTo>
                    <a:pt x="562" y="155"/>
                    <a:pt x="562" y="155"/>
                    <a:pt x="562" y="155"/>
                  </a:cubicBezTo>
                  <a:cubicBezTo>
                    <a:pt x="558" y="158"/>
                    <a:pt x="558" y="163"/>
                    <a:pt x="559" y="167"/>
                  </a:cubicBezTo>
                  <a:close/>
                  <a:moveTo>
                    <a:pt x="505" y="177"/>
                  </a:moveTo>
                  <a:cubicBezTo>
                    <a:pt x="514" y="186"/>
                    <a:pt x="514" y="186"/>
                    <a:pt x="514" y="186"/>
                  </a:cubicBezTo>
                  <a:cubicBezTo>
                    <a:pt x="515" y="189"/>
                    <a:pt x="512" y="189"/>
                    <a:pt x="512" y="191"/>
                  </a:cubicBezTo>
                  <a:cubicBezTo>
                    <a:pt x="512" y="195"/>
                    <a:pt x="512" y="201"/>
                    <a:pt x="516" y="204"/>
                  </a:cubicBezTo>
                  <a:cubicBezTo>
                    <a:pt x="523" y="209"/>
                    <a:pt x="536" y="213"/>
                    <a:pt x="544" y="206"/>
                  </a:cubicBezTo>
                  <a:cubicBezTo>
                    <a:pt x="547" y="206"/>
                    <a:pt x="550" y="211"/>
                    <a:pt x="554" y="208"/>
                  </a:cubicBezTo>
                  <a:cubicBezTo>
                    <a:pt x="556" y="207"/>
                    <a:pt x="558" y="205"/>
                    <a:pt x="559" y="203"/>
                  </a:cubicBezTo>
                  <a:cubicBezTo>
                    <a:pt x="560" y="199"/>
                    <a:pt x="559" y="196"/>
                    <a:pt x="558" y="192"/>
                  </a:cubicBezTo>
                  <a:cubicBezTo>
                    <a:pt x="555" y="189"/>
                    <a:pt x="551" y="192"/>
                    <a:pt x="547" y="191"/>
                  </a:cubicBezTo>
                  <a:cubicBezTo>
                    <a:pt x="537" y="190"/>
                    <a:pt x="529" y="182"/>
                    <a:pt x="525" y="173"/>
                  </a:cubicBezTo>
                  <a:cubicBezTo>
                    <a:pt x="523" y="169"/>
                    <a:pt x="524" y="163"/>
                    <a:pt x="526" y="159"/>
                  </a:cubicBezTo>
                  <a:cubicBezTo>
                    <a:pt x="525" y="158"/>
                    <a:pt x="525" y="158"/>
                    <a:pt x="525" y="158"/>
                  </a:cubicBezTo>
                  <a:cubicBezTo>
                    <a:pt x="520" y="158"/>
                    <a:pt x="514" y="157"/>
                    <a:pt x="509" y="157"/>
                  </a:cubicBezTo>
                  <a:cubicBezTo>
                    <a:pt x="507" y="164"/>
                    <a:pt x="497" y="169"/>
                    <a:pt x="505" y="177"/>
                  </a:cubicBezTo>
                  <a:close/>
                  <a:moveTo>
                    <a:pt x="458" y="182"/>
                  </a:moveTo>
                  <a:cubicBezTo>
                    <a:pt x="461" y="188"/>
                    <a:pt x="466" y="195"/>
                    <a:pt x="473" y="196"/>
                  </a:cubicBezTo>
                  <a:cubicBezTo>
                    <a:pt x="480" y="194"/>
                    <a:pt x="481" y="203"/>
                    <a:pt x="486" y="204"/>
                  </a:cubicBezTo>
                  <a:cubicBezTo>
                    <a:pt x="489" y="204"/>
                    <a:pt x="493" y="204"/>
                    <a:pt x="494" y="201"/>
                  </a:cubicBezTo>
                  <a:cubicBezTo>
                    <a:pt x="496" y="197"/>
                    <a:pt x="495" y="191"/>
                    <a:pt x="492" y="187"/>
                  </a:cubicBezTo>
                  <a:cubicBezTo>
                    <a:pt x="489" y="184"/>
                    <a:pt x="485" y="185"/>
                    <a:pt x="482" y="184"/>
                  </a:cubicBezTo>
                  <a:cubicBezTo>
                    <a:pt x="475" y="178"/>
                    <a:pt x="471" y="171"/>
                    <a:pt x="473" y="163"/>
                  </a:cubicBezTo>
                  <a:cubicBezTo>
                    <a:pt x="474" y="158"/>
                    <a:pt x="479" y="157"/>
                    <a:pt x="482" y="154"/>
                  </a:cubicBezTo>
                  <a:cubicBezTo>
                    <a:pt x="477" y="151"/>
                    <a:pt x="470" y="150"/>
                    <a:pt x="464" y="148"/>
                  </a:cubicBezTo>
                  <a:cubicBezTo>
                    <a:pt x="461" y="150"/>
                    <a:pt x="459" y="154"/>
                    <a:pt x="459" y="158"/>
                  </a:cubicBezTo>
                  <a:cubicBezTo>
                    <a:pt x="464" y="166"/>
                    <a:pt x="464" y="166"/>
                    <a:pt x="464" y="166"/>
                  </a:cubicBezTo>
                  <a:cubicBezTo>
                    <a:pt x="460" y="170"/>
                    <a:pt x="455" y="176"/>
                    <a:pt x="458" y="182"/>
                  </a:cubicBezTo>
                  <a:close/>
                  <a:moveTo>
                    <a:pt x="422" y="133"/>
                  </a:moveTo>
                  <a:cubicBezTo>
                    <a:pt x="417" y="134"/>
                    <a:pt x="412" y="135"/>
                    <a:pt x="410" y="140"/>
                  </a:cubicBezTo>
                  <a:cubicBezTo>
                    <a:pt x="408" y="144"/>
                    <a:pt x="409" y="150"/>
                    <a:pt x="411" y="154"/>
                  </a:cubicBezTo>
                  <a:cubicBezTo>
                    <a:pt x="412" y="159"/>
                    <a:pt x="419" y="161"/>
                    <a:pt x="421" y="165"/>
                  </a:cubicBezTo>
                  <a:cubicBezTo>
                    <a:pt x="420" y="167"/>
                    <a:pt x="418" y="168"/>
                    <a:pt x="419" y="170"/>
                  </a:cubicBezTo>
                  <a:cubicBezTo>
                    <a:pt x="419" y="173"/>
                    <a:pt x="421" y="175"/>
                    <a:pt x="423" y="177"/>
                  </a:cubicBezTo>
                  <a:cubicBezTo>
                    <a:pt x="430" y="180"/>
                    <a:pt x="436" y="177"/>
                    <a:pt x="443" y="175"/>
                  </a:cubicBezTo>
                  <a:cubicBezTo>
                    <a:pt x="445" y="172"/>
                    <a:pt x="445" y="172"/>
                    <a:pt x="445" y="172"/>
                  </a:cubicBezTo>
                  <a:cubicBezTo>
                    <a:pt x="446" y="169"/>
                    <a:pt x="447" y="164"/>
                    <a:pt x="445" y="161"/>
                  </a:cubicBezTo>
                  <a:cubicBezTo>
                    <a:pt x="439" y="161"/>
                    <a:pt x="431" y="161"/>
                    <a:pt x="427" y="156"/>
                  </a:cubicBezTo>
                  <a:cubicBezTo>
                    <a:pt x="424" y="152"/>
                    <a:pt x="426" y="147"/>
                    <a:pt x="428" y="142"/>
                  </a:cubicBezTo>
                  <a:cubicBezTo>
                    <a:pt x="430" y="139"/>
                    <a:pt x="435" y="137"/>
                    <a:pt x="438" y="135"/>
                  </a:cubicBezTo>
                  <a:cubicBezTo>
                    <a:pt x="436" y="131"/>
                    <a:pt x="432" y="128"/>
                    <a:pt x="428" y="127"/>
                  </a:cubicBezTo>
                  <a:cubicBezTo>
                    <a:pt x="426" y="128"/>
                    <a:pt x="423" y="130"/>
                    <a:pt x="422" y="133"/>
                  </a:cubicBezTo>
                  <a:close/>
                  <a:moveTo>
                    <a:pt x="38" y="161"/>
                  </a:moveTo>
                  <a:cubicBezTo>
                    <a:pt x="37" y="161"/>
                    <a:pt x="36" y="161"/>
                    <a:pt x="36" y="162"/>
                  </a:cubicBezTo>
                  <a:cubicBezTo>
                    <a:pt x="36" y="164"/>
                    <a:pt x="40" y="164"/>
                    <a:pt x="40" y="162"/>
                  </a:cubicBezTo>
                  <a:cubicBezTo>
                    <a:pt x="40" y="161"/>
                    <a:pt x="39" y="160"/>
                    <a:pt x="38" y="161"/>
                  </a:cubicBezTo>
                  <a:close/>
                  <a:moveTo>
                    <a:pt x="70" y="144"/>
                  </a:moveTo>
                  <a:cubicBezTo>
                    <a:pt x="64" y="144"/>
                    <a:pt x="64" y="152"/>
                    <a:pt x="58" y="152"/>
                  </a:cubicBezTo>
                  <a:cubicBezTo>
                    <a:pt x="55" y="153"/>
                    <a:pt x="50" y="153"/>
                    <a:pt x="46" y="153"/>
                  </a:cubicBezTo>
                  <a:cubicBezTo>
                    <a:pt x="45" y="155"/>
                    <a:pt x="43" y="158"/>
                    <a:pt x="42" y="160"/>
                  </a:cubicBezTo>
                  <a:cubicBezTo>
                    <a:pt x="42" y="162"/>
                    <a:pt x="42" y="162"/>
                    <a:pt x="42" y="162"/>
                  </a:cubicBezTo>
                  <a:cubicBezTo>
                    <a:pt x="54" y="159"/>
                    <a:pt x="64" y="155"/>
                    <a:pt x="72" y="146"/>
                  </a:cubicBezTo>
                  <a:cubicBezTo>
                    <a:pt x="72" y="145"/>
                    <a:pt x="71" y="144"/>
                    <a:pt x="70" y="144"/>
                  </a:cubicBezTo>
                  <a:close/>
                  <a:moveTo>
                    <a:pt x="86" y="136"/>
                  </a:moveTo>
                  <a:cubicBezTo>
                    <a:pt x="84" y="141"/>
                    <a:pt x="79" y="141"/>
                    <a:pt x="76" y="145"/>
                  </a:cubicBezTo>
                  <a:cubicBezTo>
                    <a:pt x="70" y="158"/>
                    <a:pt x="55" y="161"/>
                    <a:pt x="42" y="166"/>
                  </a:cubicBezTo>
                  <a:cubicBezTo>
                    <a:pt x="39" y="168"/>
                    <a:pt x="31" y="163"/>
                    <a:pt x="30" y="170"/>
                  </a:cubicBezTo>
                  <a:cubicBezTo>
                    <a:pt x="32" y="171"/>
                    <a:pt x="36" y="171"/>
                    <a:pt x="38" y="170"/>
                  </a:cubicBezTo>
                  <a:cubicBezTo>
                    <a:pt x="56" y="165"/>
                    <a:pt x="56" y="165"/>
                    <a:pt x="56" y="165"/>
                  </a:cubicBezTo>
                  <a:cubicBezTo>
                    <a:pt x="69" y="159"/>
                    <a:pt x="80" y="149"/>
                    <a:pt x="89" y="138"/>
                  </a:cubicBezTo>
                  <a:cubicBezTo>
                    <a:pt x="90" y="136"/>
                    <a:pt x="91" y="134"/>
                    <a:pt x="91" y="132"/>
                  </a:cubicBezTo>
                  <a:cubicBezTo>
                    <a:pt x="87" y="129"/>
                    <a:pt x="88" y="135"/>
                    <a:pt x="86" y="136"/>
                  </a:cubicBezTo>
                  <a:close/>
                  <a:moveTo>
                    <a:pt x="34" y="100"/>
                  </a:moveTo>
                  <a:cubicBezTo>
                    <a:pt x="35" y="106"/>
                    <a:pt x="25" y="103"/>
                    <a:pt x="28" y="108"/>
                  </a:cubicBezTo>
                  <a:cubicBezTo>
                    <a:pt x="32" y="113"/>
                    <a:pt x="38" y="110"/>
                    <a:pt x="43" y="110"/>
                  </a:cubicBezTo>
                  <a:cubicBezTo>
                    <a:pt x="44" y="108"/>
                    <a:pt x="47" y="108"/>
                    <a:pt x="48" y="106"/>
                  </a:cubicBezTo>
                  <a:cubicBezTo>
                    <a:pt x="44" y="104"/>
                    <a:pt x="39" y="101"/>
                    <a:pt x="34" y="100"/>
                  </a:cubicBezTo>
                  <a:close/>
                  <a:moveTo>
                    <a:pt x="53" y="107"/>
                  </a:moveTo>
                  <a:cubicBezTo>
                    <a:pt x="49" y="110"/>
                    <a:pt x="45" y="115"/>
                    <a:pt x="39" y="114"/>
                  </a:cubicBezTo>
                  <a:cubicBezTo>
                    <a:pt x="39" y="114"/>
                    <a:pt x="39" y="115"/>
                    <a:pt x="39" y="115"/>
                  </a:cubicBezTo>
                  <a:cubicBezTo>
                    <a:pt x="42" y="115"/>
                    <a:pt x="45" y="117"/>
                    <a:pt x="48" y="115"/>
                  </a:cubicBezTo>
                  <a:cubicBezTo>
                    <a:pt x="51" y="113"/>
                    <a:pt x="55" y="113"/>
                    <a:pt x="56" y="109"/>
                  </a:cubicBezTo>
                  <a:cubicBezTo>
                    <a:pt x="55" y="108"/>
                    <a:pt x="54" y="107"/>
                    <a:pt x="53" y="107"/>
                  </a:cubicBezTo>
                  <a:close/>
                  <a:moveTo>
                    <a:pt x="61" y="110"/>
                  </a:moveTo>
                  <a:cubicBezTo>
                    <a:pt x="60" y="110"/>
                    <a:pt x="60" y="111"/>
                    <a:pt x="60" y="112"/>
                  </a:cubicBezTo>
                  <a:cubicBezTo>
                    <a:pt x="61" y="112"/>
                    <a:pt x="62" y="111"/>
                    <a:pt x="63" y="111"/>
                  </a:cubicBezTo>
                  <a:cubicBezTo>
                    <a:pt x="63" y="111"/>
                    <a:pt x="62" y="110"/>
                    <a:pt x="61" y="110"/>
                  </a:cubicBezTo>
                  <a:close/>
                  <a:moveTo>
                    <a:pt x="247" y="39"/>
                  </a:moveTo>
                  <a:cubicBezTo>
                    <a:pt x="259" y="52"/>
                    <a:pt x="273" y="60"/>
                    <a:pt x="288" y="66"/>
                  </a:cubicBezTo>
                  <a:cubicBezTo>
                    <a:pt x="306" y="73"/>
                    <a:pt x="327" y="76"/>
                    <a:pt x="346" y="78"/>
                  </a:cubicBezTo>
                  <a:cubicBezTo>
                    <a:pt x="353" y="76"/>
                    <a:pt x="360" y="79"/>
                    <a:pt x="367" y="77"/>
                  </a:cubicBezTo>
                  <a:cubicBezTo>
                    <a:pt x="380" y="75"/>
                    <a:pt x="392" y="71"/>
                    <a:pt x="403" y="65"/>
                  </a:cubicBezTo>
                  <a:cubicBezTo>
                    <a:pt x="416" y="60"/>
                    <a:pt x="429" y="50"/>
                    <a:pt x="438" y="40"/>
                  </a:cubicBezTo>
                  <a:cubicBezTo>
                    <a:pt x="439" y="37"/>
                    <a:pt x="444" y="34"/>
                    <a:pt x="442" y="32"/>
                  </a:cubicBezTo>
                  <a:cubicBezTo>
                    <a:pt x="436" y="33"/>
                    <a:pt x="429" y="28"/>
                    <a:pt x="426" y="34"/>
                  </a:cubicBezTo>
                  <a:cubicBezTo>
                    <a:pt x="423" y="41"/>
                    <a:pt x="415" y="46"/>
                    <a:pt x="410" y="52"/>
                  </a:cubicBezTo>
                  <a:cubicBezTo>
                    <a:pt x="395" y="60"/>
                    <a:pt x="379" y="67"/>
                    <a:pt x="362" y="66"/>
                  </a:cubicBezTo>
                  <a:cubicBezTo>
                    <a:pt x="324" y="69"/>
                    <a:pt x="289" y="55"/>
                    <a:pt x="259" y="37"/>
                  </a:cubicBezTo>
                  <a:cubicBezTo>
                    <a:pt x="255" y="35"/>
                    <a:pt x="252" y="32"/>
                    <a:pt x="248" y="31"/>
                  </a:cubicBezTo>
                  <a:cubicBezTo>
                    <a:pt x="246" y="32"/>
                    <a:pt x="247" y="36"/>
                    <a:pt x="244" y="38"/>
                  </a:cubicBezTo>
                  <a:cubicBezTo>
                    <a:pt x="244" y="39"/>
                    <a:pt x="246" y="39"/>
                    <a:pt x="247" y="39"/>
                  </a:cubicBezTo>
                  <a:close/>
                  <a:moveTo>
                    <a:pt x="246" y="52"/>
                  </a:moveTo>
                  <a:cubicBezTo>
                    <a:pt x="256" y="65"/>
                    <a:pt x="273" y="73"/>
                    <a:pt x="288" y="82"/>
                  </a:cubicBezTo>
                  <a:cubicBezTo>
                    <a:pt x="319" y="91"/>
                    <a:pt x="356" y="96"/>
                    <a:pt x="388" y="87"/>
                  </a:cubicBezTo>
                  <a:cubicBezTo>
                    <a:pt x="399" y="83"/>
                    <a:pt x="411" y="80"/>
                    <a:pt x="420" y="73"/>
                  </a:cubicBezTo>
                  <a:cubicBezTo>
                    <a:pt x="427" y="67"/>
                    <a:pt x="434" y="64"/>
                    <a:pt x="440" y="59"/>
                  </a:cubicBezTo>
                  <a:cubicBezTo>
                    <a:pt x="448" y="51"/>
                    <a:pt x="454" y="40"/>
                    <a:pt x="464" y="33"/>
                  </a:cubicBezTo>
                  <a:cubicBezTo>
                    <a:pt x="464" y="32"/>
                    <a:pt x="464" y="32"/>
                    <a:pt x="464" y="32"/>
                  </a:cubicBezTo>
                  <a:cubicBezTo>
                    <a:pt x="459" y="32"/>
                    <a:pt x="453" y="30"/>
                    <a:pt x="449" y="33"/>
                  </a:cubicBezTo>
                  <a:cubicBezTo>
                    <a:pt x="438" y="49"/>
                    <a:pt x="420" y="61"/>
                    <a:pt x="403" y="69"/>
                  </a:cubicBezTo>
                  <a:cubicBezTo>
                    <a:pt x="390" y="77"/>
                    <a:pt x="374" y="79"/>
                    <a:pt x="359" y="80"/>
                  </a:cubicBezTo>
                  <a:cubicBezTo>
                    <a:pt x="335" y="81"/>
                    <a:pt x="310" y="77"/>
                    <a:pt x="288" y="69"/>
                  </a:cubicBezTo>
                  <a:cubicBezTo>
                    <a:pt x="280" y="66"/>
                    <a:pt x="273" y="62"/>
                    <a:pt x="265" y="58"/>
                  </a:cubicBezTo>
                  <a:cubicBezTo>
                    <a:pt x="258" y="53"/>
                    <a:pt x="252" y="49"/>
                    <a:pt x="245" y="43"/>
                  </a:cubicBezTo>
                  <a:cubicBezTo>
                    <a:pt x="244" y="43"/>
                    <a:pt x="244" y="43"/>
                    <a:pt x="244" y="43"/>
                  </a:cubicBezTo>
                  <a:cubicBezTo>
                    <a:pt x="244" y="46"/>
                    <a:pt x="240" y="51"/>
                    <a:pt x="246" y="52"/>
                  </a:cubicBezTo>
                  <a:close/>
                  <a:moveTo>
                    <a:pt x="256" y="31"/>
                  </a:moveTo>
                  <a:cubicBezTo>
                    <a:pt x="256" y="32"/>
                    <a:pt x="256" y="32"/>
                    <a:pt x="256" y="32"/>
                  </a:cubicBezTo>
                  <a:cubicBezTo>
                    <a:pt x="265" y="38"/>
                    <a:pt x="265" y="38"/>
                    <a:pt x="265" y="38"/>
                  </a:cubicBezTo>
                  <a:cubicBezTo>
                    <a:pt x="279" y="44"/>
                    <a:pt x="291" y="51"/>
                    <a:pt x="305" y="56"/>
                  </a:cubicBezTo>
                  <a:cubicBezTo>
                    <a:pt x="327" y="63"/>
                    <a:pt x="355" y="66"/>
                    <a:pt x="379" y="61"/>
                  </a:cubicBezTo>
                  <a:cubicBezTo>
                    <a:pt x="391" y="57"/>
                    <a:pt x="403" y="55"/>
                    <a:pt x="412" y="45"/>
                  </a:cubicBezTo>
                  <a:cubicBezTo>
                    <a:pt x="415" y="40"/>
                    <a:pt x="422" y="38"/>
                    <a:pt x="422" y="32"/>
                  </a:cubicBezTo>
                  <a:cubicBezTo>
                    <a:pt x="416" y="32"/>
                    <a:pt x="409" y="30"/>
                    <a:pt x="403" y="32"/>
                  </a:cubicBezTo>
                  <a:cubicBezTo>
                    <a:pt x="400" y="38"/>
                    <a:pt x="394" y="39"/>
                    <a:pt x="388" y="43"/>
                  </a:cubicBezTo>
                  <a:cubicBezTo>
                    <a:pt x="380" y="45"/>
                    <a:pt x="373" y="49"/>
                    <a:pt x="365" y="50"/>
                  </a:cubicBezTo>
                  <a:cubicBezTo>
                    <a:pt x="334" y="56"/>
                    <a:pt x="300" y="48"/>
                    <a:pt x="275" y="30"/>
                  </a:cubicBezTo>
                  <a:cubicBezTo>
                    <a:pt x="262" y="30"/>
                    <a:pt x="262" y="30"/>
                    <a:pt x="262" y="30"/>
                  </a:cubicBezTo>
                  <a:cubicBezTo>
                    <a:pt x="260" y="30"/>
                    <a:pt x="258" y="31"/>
                    <a:pt x="256" y="31"/>
                  </a:cubicBezTo>
                  <a:close/>
                  <a:moveTo>
                    <a:pt x="297" y="30"/>
                  </a:moveTo>
                  <a:cubicBezTo>
                    <a:pt x="292" y="30"/>
                    <a:pt x="288" y="31"/>
                    <a:pt x="284" y="31"/>
                  </a:cubicBezTo>
                  <a:cubicBezTo>
                    <a:pt x="284" y="32"/>
                    <a:pt x="284" y="32"/>
                    <a:pt x="284" y="32"/>
                  </a:cubicBezTo>
                  <a:cubicBezTo>
                    <a:pt x="300" y="43"/>
                    <a:pt x="321" y="48"/>
                    <a:pt x="342" y="49"/>
                  </a:cubicBezTo>
                  <a:cubicBezTo>
                    <a:pt x="362" y="49"/>
                    <a:pt x="381" y="45"/>
                    <a:pt x="396" y="34"/>
                  </a:cubicBezTo>
                  <a:cubicBezTo>
                    <a:pt x="396" y="32"/>
                    <a:pt x="395" y="31"/>
                    <a:pt x="394" y="31"/>
                  </a:cubicBezTo>
                  <a:cubicBezTo>
                    <a:pt x="371" y="31"/>
                    <a:pt x="371" y="31"/>
                    <a:pt x="371" y="31"/>
                  </a:cubicBezTo>
                  <a:cubicBezTo>
                    <a:pt x="355" y="40"/>
                    <a:pt x="329" y="42"/>
                    <a:pt x="312" y="33"/>
                  </a:cubicBezTo>
                  <a:cubicBezTo>
                    <a:pt x="309" y="31"/>
                    <a:pt x="305" y="30"/>
                    <a:pt x="301" y="30"/>
                  </a:cubicBezTo>
                  <a:lnTo>
                    <a:pt x="297" y="30"/>
                  </a:lnTo>
                  <a:close/>
                  <a:moveTo>
                    <a:pt x="361" y="32"/>
                  </a:moveTo>
                  <a:cubicBezTo>
                    <a:pt x="347" y="30"/>
                    <a:pt x="333" y="30"/>
                    <a:pt x="318" y="31"/>
                  </a:cubicBezTo>
                  <a:cubicBezTo>
                    <a:pt x="317" y="32"/>
                    <a:pt x="317" y="32"/>
                    <a:pt x="317" y="32"/>
                  </a:cubicBezTo>
                  <a:cubicBezTo>
                    <a:pt x="327" y="37"/>
                    <a:pt x="341" y="35"/>
                    <a:pt x="351" y="35"/>
                  </a:cubicBezTo>
                  <a:cubicBezTo>
                    <a:pt x="355" y="34"/>
                    <a:pt x="358" y="33"/>
                    <a:pt x="361" y="32"/>
                  </a:cubicBezTo>
                  <a:close/>
                  <a:moveTo>
                    <a:pt x="594" y="33"/>
                  </a:moveTo>
                  <a:cubicBezTo>
                    <a:pt x="590" y="32"/>
                    <a:pt x="586" y="31"/>
                    <a:pt x="583" y="34"/>
                  </a:cubicBezTo>
                  <a:cubicBezTo>
                    <a:pt x="587" y="40"/>
                    <a:pt x="594" y="44"/>
                    <a:pt x="599" y="49"/>
                  </a:cubicBezTo>
                  <a:cubicBezTo>
                    <a:pt x="603" y="49"/>
                    <a:pt x="602" y="45"/>
                    <a:pt x="604" y="43"/>
                  </a:cubicBezTo>
                  <a:cubicBezTo>
                    <a:pt x="601" y="39"/>
                    <a:pt x="597" y="36"/>
                    <a:pt x="594" y="33"/>
                  </a:cubicBezTo>
                  <a:close/>
                  <a:moveTo>
                    <a:pt x="606" y="39"/>
                  </a:moveTo>
                  <a:cubicBezTo>
                    <a:pt x="609" y="37"/>
                    <a:pt x="611" y="36"/>
                    <a:pt x="613" y="34"/>
                  </a:cubicBezTo>
                  <a:cubicBezTo>
                    <a:pt x="610" y="32"/>
                    <a:pt x="605" y="31"/>
                    <a:pt x="602" y="33"/>
                  </a:cubicBezTo>
                  <a:cubicBezTo>
                    <a:pt x="601" y="36"/>
                    <a:pt x="605" y="37"/>
                    <a:pt x="606" y="39"/>
                  </a:cubicBezTo>
                  <a:close/>
                  <a:moveTo>
                    <a:pt x="600" y="54"/>
                  </a:moveTo>
                  <a:cubicBezTo>
                    <a:pt x="591" y="48"/>
                    <a:pt x="583" y="41"/>
                    <a:pt x="577" y="33"/>
                  </a:cubicBezTo>
                  <a:cubicBezTo>
                    <a:pt x="571" y="32"/>
                    <a:pt x="564" y="31"/>
                    <a:pt x="559" y="33"/>
                  </a:cubicBezTo>
                  <a:cubicBezTo>
                    <a:pt x="559" y="34"/>
                    <a:pt x="559" y="34"/>
                    <a:pt x="559" y="34"/>
                  </a:cubicBezTo>
                  <a:cubicBezTo>
                    <a:pt x="570" y="41"/>
                    <a:pt x="580" y="49"/>
                    <a:pt x="589" y="57"/>
                  </a:cubicBezTo>
                  <a:cubicBezTo>
                    <a:pt x="593" y="58"/>
                    <a:pt x="598" y="60"/>
                    <a:pt x="600" y="56"/>
                  </a:cubicBezTo>
                  <a:lnTo>
                    <a:pt x="600" y="54"/>
                  </a:lnTo>
                  <a:close/>
                  <a:moveTo>
                    <a:pt x="637" y="65"/>
                  </a:moveTo>
                  <a:cubicBezTo>
                    <a:pt x="639" y="64"/>
                    <a:pt x="642" y="64"/>
                    <a:pt x="643" y="61"/>
                  </a:cubicBezTo>
                  <a:cubicBezTo>
                    <a:pt x="644" y="58"/>
                    <a:pt x="643" y="54"/>
                    <a:pt x="641" y="52"/>
                  </a:cubicBezTo>
                  <a:cubicBezTo>
                    <a:pt x="638" y="49"/>
                    <a:pt x="635" y="51"/>
                    <a:pt x="632" y="52"/>
                  </a:cubicBezTo>
                  <a:cubicBezTo>
                    <a:pt x="625" y="56"/>
                    <a:pt x="629" y="64"/>
                    <a:pt x="626" y="69"/>
                  </a:cubicBezTo>
                  <a:cubicBezTo>
                    <a:pt x="639" y="87"/>
                    <a:pt x="662" y="90"/>
                    <a:pt x="681" y="96"/>
                  </a:cubicBezTo>
                  <a:cubicBezTo>
                    <a:pt x="697" y="98"/>
                    <a:pt x="716" y="98"/>
                    <a:pt x="732" y="93"/>
                  </a:cubicBezTo>
                  <a:cubicBezTo>
                    <a:pt x="738" y="92"/>
                    <a:pt x="742" y="88"/>
                    <a:pt x="747" y="86"/>
                  </a:cubicBezTo>
                  <a:cubicBezTo>
                    <a:pt x="768" y="77"/>
                    <a:pt x="783" y="58"/>
                    <a:pt x="790" y="38"/>
                  </a:cubicBezTo>
                  <a:cubicBezTo>
                    <a:pt x="790" y="36"/>
                    <a:pt x="790" y="32"/>
                    <a:pt x="787" y="32"/>
                  </a:cubicBezTo>
                  <a:cubicBezTo>
                    <a:pt x="784" y="33"/>
                    <a:pt x="779" y="31"/>
                    <a:pt x="779" y="36"/>
                  </a:cubicBezTo>
                  <a:cubicBezTo>
                    <a:pt x="772" y="57"/>
                    <a:pt x="752" y="79"/>
                    <a:pt x="728" y="83"/>
                  </a:cubicBezTo>
                  <a:cubicBezTo>
                    <a:pt x="720" y="87"/>
                    <a:pt x="710" y="86"/>
                    <a:pt x="702" y="88"/>
                  </a:cubicBezTo>
                  <a:cubicBezTo>
                    <a:pt x="685" y="89"/>
                    <a:pt x="669" y="84"/>
                    <a:pt x="655" y="79"/>
                  </a:cubicBezTo>
                  <a:cubicBezTo>
                    <a:pt x="647" y="81"/>
                    <a:pt x="641" y="76"/>
                    <a:pt x="636" y="71"/>
                  </a:cubicBezTo>
                  <a:cubicBezTo>
                    <a:pt x="635" y="69"/>
                    <a:pt x="636" y="67"/>
                    <a:pt x="637" y="65"/>
                  </a:cubicBezTo>
                  <a:close/>
                  <a:moveTo>
                    <a:pt x="624" y="75"/>
                  </a:moveTo>
                  <a:cubicBezTo>
                    <a:pt x="623" y="76"/>
                    <a:pt x="620" y="77"/>
                    <a:pt x="621" y="79"/>
                  </a:cubicBezTo>
                  <a:cubicBezTo>
                    <a:pt x="623" y="89"/>
                    <a:pt x="634" y="93"/>
                    <a:pt x="641" y="98"/>
                  </a:cubicBezTo>
                  <a:cubicBezTo>
                    <a:pt x="669" y="112"/>
                    <a:pt x="707" y="116"/>
                    <a:pt x="737" y="105"/>
                  </a:cubicBezTo>
                  <a:cubicBezTo>
                    <a:pt x="754" y="96"/>
                    <a:pt x="773" y="88"/>
                    <a:pt x="787" y="72"/>
                  </a:cubicBezTo>
                  <a:cubicBezTo>
                    <a:pt x="795" y="60"/>
                    <a:pt x="803" y="49"/>
                    <a:pt x="806" y="35"/>
                  </a:cubicBezTo>
                  <a:cubicBezTo>
                    <a:pt x="804" y="31"/>
                    <a:pt x="799" y="33"/>
                    <a:pt x="795" y="33"/>
                  </a:cubicBezTo>
                  <a:cubicBezTo>
                    <a:pt x="794" y="34"/>
                    <a:pt x="795" y="37"/>
                    <a:pt x="794" y="39"/>
                  </a:cubicBezTo>
                  <a:cubicBezTo>
                    <a:pt x="786" y="68"/>
                    <a:pt x="756" y="90"/>
                    <a:pt x="728" y="98"/>
                  </a:cubicBezTo>
                  <a:cubicBezTo>
                    <a:pt x="712" y="102"/>
                    <a:pt x="694" y="102"/>
                    <a:pt x="677" y="99"/>
                  </a:cubicBezTo>
                  <a:cubicBezTo>
                    <a:pt x="659" y="93"/>
                    <a:pt x="639" y="89"/>
                    <a:pt x="624" y="75"/>
                  </a:cubicBezTo>
                  <a:close/>
                  <a:moveTo>
                    <a:pt x="665" y="79"/>
                  </a:moveTo>
                  <a:cubicBezTo>
                    <a:pt x="693" y="89"/>
                    <a:pt x="727" y="85"/>
                    <a:pt x="751" y="69"/>
                  </a:cubicBezTo>
                  <a:cubicBezTo>
                    <a:pt x="760" y="59"/>
                    <a:pt x="772" y="49"/>
                    <a:pt x="774" y="36"/>
                  </a:cubicBezTo>
                  <a:cubicBezTo>
                    <a:pt x="776" y="32"/>
                    <a:pt x="771" y="33"/>
                    <a:pt x="768" y="32"/>
                  </a:cubicBezTo>
                  <a:cubicBezTo>
                    <a:pt x="765" y="32"/>
                    <a:pt x="765" y="32"/>
                    <a:pt x="765" y="32"/>
                  </a:cubicBezTo>
                  <a:cubicBezTo>
                    <a:pt x="757" y="52"/>
                    <a:pt x="738" y="65"/>
                    <a:pt x="719" y="71"/>
                  </a:cubicBezTo>
                  <a:cubicBezTo>
                    <a:pt x="710" y="72"/>
                    <a:pt x="703" y="75"/>
                    <a:pt x="694" y="73"/>
                  </a:cubicBezTo>
                  <a:cubicBezTo>
                    <a:pt x="689" y="74"/>
                    <a:pt x="683" y="73"/>
                    <a:pt x="677" y="72"/>
                  </a:cubicBezTo>
                  <a:cubicBezTo>
                    <a:pt x="674" y="70"/>
                    <a:pt x="670" y="70"/>
                    <a:pt x="666" y="69"/>
                  </a:cubicBezTo>
                  <a:cubicBezTo>
                    <a:pt x="666" y="73"/>
                    <a:pt x="660" y="76"/>
                    <a:pt x="665" y="79"/>
                  </a:cubicBezTo>
                  <a:close/>
                  <a:moveTo>
                    <a:pt x="718" y="67"/>
                  </a:moveTo>
                  <a:cubicBezTo>
                    <a:pt x="725" y="65"/>
                    <a:pt x="725" y="65"/>
                    <a:pt x="725" y="65"/>
                  </a:cubicBezTo>
                  <a:cubicBezTo>
                    <a:pt x="739" y="59"/>
                    <a:pt x="754" y="49"/>
                    <a:pt x="760" y="34"/>
                  </a:cubicBezTo>
                  <a:cubicBezTo>
                    <a:pt x="757" y="31"/>
                    <a:pt x="752" y="33"/>
                    <a:pt x="748" y="33"/>
                  </a:cubicBezTo>
                  <a:cubicBezTo>
                    <a:pt x="740" y="52"/>
                    <a:pt x="719" y="57"/>
                    <a:pt x="701" y="61"/>
                  </a:cubicBezTo>
                  <a:cubicBezTo>
                    <a:pt x="689" y="61"/>
                    <a:pt x="679" y="60"/>
                    <a:pt x="670" y="56"/>
                  </a:cubicBezTo>
                  <a:cubicBezTo>
                    <a:pt x="668" y="58"/>
                    <a:pt x="667" y="61"/>
                    <a:pt x="665" y="63"/>
                  </a:cubicBezTo>
                  <a:cubicBezTo>
                    <a:pt x="680" y="72"/>
                    <a:pt x="701" y="72"/>
                    <a:pt x="718" y="67"/>
                  </a:cubicBezTo>
                  <a:close/>
                  <a:moveTo>
                    <a:pt x="669" y="51"/>
                  </a:moveTo>
                  <a:cubicBezTo>
                    <a:pt x="690" y="63"/>
                    <a:pt x="718" y="56"/>
                    <a:pt x="736" y="44"/>
                  </a:cubicBezTo>
                  <a:cubicBezTo>
                    <a:pt x="738" y="40"/>
                    <a:pt x="742" y="37"/>
                    <a:pt x="741" y="34"/>
                  </a:cubicBezTo>
                  <a:cubicBezTo>
                    <a:pt x="737" y="32"/>
                    <a:pt x="734" y="32"/>
                    <a:pt x="730" y="33"/>
                  </a:cubicBezTo>
                  <a:cubicBezTo>
                    <a:pt x="722" y="45"/>
                    <a:pt x="707" y="48"/>
                    <a:pt x="693" y="49"/>
                  </a:cubicBezTo>
                  <a:cubicBezTo>
                    <a:pt x="685" y="49"/>
                    <a:pt x="675" y="49"/>
                    <a:pt x="669" y="44"/>
                  </a:cubicBezTo>
                  <a:cubicBezTo>
                    <a:pt x="667" y="44"/>
                    <a:pt x="667" y="44"/>
                    <a:pt x="667" y="44"/>
                  </a:cubicBezTo>
                  <a:lnTo>
                    <a:pt x="669" y="51"/>
                  </a:lnTo>
                  <a:close/>
                  <a:moveTo>
                    <a:pt x="668" y="39"/>
                  </a:moveTo>
                  <a:cubicBezTo>
                    <a:pt x="682" y="49"/>
                    <a:pt x="702" y="46"/>
                    <a:pt x="717" y="40"/>
                  </a:cubicBezTo>
                  <a:cubicBezTo>
                    <a:pt x="719" y="38"/>
                    <a:pt x="722" y="37"/>
                    <a:pt x="724" y="34"/>
                  </a:cubicBezTo>
                  <a:cubicBezTo>
                    <a:pt x="724" y="33"/>
                    <a:pt x="724" y="33"/>
                    <a:pt x="724" y="33"/>
                  </a:cubicBezTo>
                  <a:cubicBezTo>
                    <a:pt x="713" y="32"/>
                    <a:pt x="713" y="32"/>
                    <a:pt x="713" y="32"/>
                  </a:cubicBezTo>
                  <a:cubicBezTo>
                    <a:pt x="707" y="37"/>
                    <a:pt x="700" y="37"/>
                    <a:pt x="692" y="38"/>
                  </a:cubicBezTo>
                  <a:cubicBezTo>
                    <a:pt x="684" y="38"/>
                    <a:pt x="676" y="35"/>
                    <a:pt x="669" y="32"/>
                  </a:cubicBezTo>
                  <a:cubicBezTo>
                    <a:pt x="658" y="33"/>
                    <a:pt x="658" y="33"/>
                    <a:pt x="658" y="33"/>
                  </a:cubicBezTo>
                  <a:cubicBezTo>
                    <a:pt x="660" y="36"/>
                    <a:pt x="663" y="39"/>
                    <a:pt x="668" y="39"/>
                  </a:cubicBezTo>
                  <a:close/>
                  <a:moveTo>
                    <a:pt x="694" y="34"/>
                  </a:moveTo>
                  <a:cubicBezTo>
                    <a:pt x="693" y="32"/>
                    <a:pt x="689" y="32"/>
                    <a:pt x="687" y="33"/>
                  </a:cubicBezTo>
                  <a:cubicBezTo>
                    <a:pt x="689" y="33"/>
                    <a:pt x="692" y="35"/>
                    <a:pt x="694" y="34"/>
                  </a:cubicBezTo>
                  <a:close/>
                  <a:moveTo>
                    <a:pt x="766" y="127"/>
                  </a:moveTo>
                  <a:cubicBezTo>
                    <a:pt x="778" y="137"/>
                    <a:pt x="791" y="146"/>
                    <a:pt x="805" y="152"/>
                  </a:cubicBezTo>
                  <a:cubicBezTo>
                    <a:pt x="808" y="152"/>
                    <a:pt x="810" y="154"/>
                    <a:pt x="812" y="154"/>
                  </a:cubicBezTo>
                  <a:cubicBezTo>
                    <a:pt x="814" y="152"/>
                    <a:pt x="816" y="150"/>
                    <a:pt x="817" y="148"/>
                  </a:cubicBezTo>
                  <a:cubicBezTo>
                    <a:pt x="800" y="143"/>
                    <a:pt x="785" y="131"/>
                    <a:pt x="770" y="121"/>
                  </a:cubicBezTo>
                  <a:cubicBezTo>
                    <a:pt x="767" y="121"/>
                    <a:pt x="765" y="123"/>
                    <a:pt x="764" y="124"/>
                  </a:cubicBezTo>
                  <a:lnTo>
                    <a:pt x="766" y="127"/>
                  </a:lnTo>
                  <a:close/>
                  <a:moveTo>
                    <a:pt x="760" y="126"/>
                  </a:moveTo>
                  <a:cubicBezTo>
                    <a:pt x="758" y="126"/>
                    <a:pt x="756" y="126"/>
                    <a:pt x="755" y="127"/>
                  </a:cubicBezTo>
                  <a:cubicBezTo>
                    <a:pt x="760" y="136"/>
                    <a:pt x="769" y="140"/>
                    <a:pt x="776" y="148"/>
                  </a:cubicBezTo>
                  <a:cubicBezTo>
                    <a:pt x="787" y="154"/>
                    <a:pt x="798" y="163"/>
                    <a:pt x="812" y="164"/>
                  </a:cubicBezTo>
                  <a:cubicBezTo>
                    <a:pt x="812" y="157"/>
                    <a:pt x="812" y="157"/>
                    <a:pt x="812" y="157"/>
                  </a:cubicBezTo>
                  <a:cubicBezTo>
                    <a:pt x="796" y="156"/>
                    <a:pt x="785" y="144"/>
                    <a:pt x="771" y="136"/>
                  </a:cubicBezTo>
                  <a:lnTo>
                    <a:pt x="760" y="126"/>
                  </a:lnTo>
                  <a:close/>
                  <a:moveTo>
                    <a:pt x="774" y="120"/>
                  </a:moveTo>
                  <a:cubicBezTo>
                    <a:pt x="792" y="133"/>
                    <a:pt x="810" y="146"/>
                    <a:pt x="833" y="148"/>
                  </a:cubicBezTo>
                  <a:cubicBezTo>
                    <a:pt x="837" y="148"/>
                    <a:pt x="841" y="147"/>
                    <a:pt x="844" y="148"/>
                  </a:cubicBezTo>
                  <a:cubicBezTo>
                    <a:pt x="846" y="147"/>
                    <a:pt x="848" y="144"/>
                    <a:pt x="848" y="142"/>
                  </a:cubicBezTo>
                  <a:cubicBezTo>
                    <a:pt x="845" y="142"/>
                    <a:pt x="842" y="142"/>
                    <a:pt x="839" y="142"/>
                  </a:cubicBezTo>
                  <a:cubicBezTo>
                    <a:pt x="816" y="139"/>
                    <a:pt x="798" y="126"/>
                    <a:pt x="779" y="116"/>
                  </a:cubicBezTo>
                  <a:cubicBezTo>
                    <a:pt x="777" y="117"/>
                    <a:pt x="773" y="117"/>
                    <a:pt x="774" y="120"/>
                  </a:cubicBezTo>
                  <a:close/>
                  <a:moveTo>
                    <a:pt x="833" y="153"/>
                  </a:moveTo>
                  <a:cubicBezTo>
                    <a:pt x="835" y="153"/>
                    <a:pt x="835" y="153"/>
                    <a:pt x="835" y="153"/>
                  </a:cubicBezTo>
                  <a:cubicBezTo>
                    <a:pt x="835" y="152"/>
                    <a:pt x="833" y="151"/>
                    <a:pt x="833" y="153"/>
                  </a:cubicBezTo>
                  <a:close/>
                  <a:moveTo>
                    <a:pt x="803" y="126"/>
                  </a:moveTo>
                  <a:cubicBezTo>
                    <a:pt x="812" y="128"/>
                    <a:pt x="820" y="135"/>
                    <a:pt x="829" y="136"/>
                  </a:cubicBezTo>
                  <a:cubicBezTo>
                    <a:pt x="835" y="138"/>
                    <a:pt x="844" y="139"/>
                    <a:pt x="850" y="138"/>
                  </a:cubicBezTo>
                  <a:cubicBezTo>
                    <a:pt x="851" y="134"/>
                    <a:pt x="851" y="134"/>
                    <a:pt x="851" y="134"/>
                  </a:cubicBezTo>
                  <a:cubicBezTo>
                    <a:pt x="849" y="130"/>
                    <a:pt x="844" y="132"/>
                    <a:pt x="841" y="130"/>
                  </a:cubicBezTo>
                  <a:cubicBezTo>
                    <a:pt x="830" y="129"/>
                    <a:pt x="820" y="124"/>
                    <a:pt x="810" y="119"/>
                  </a:cubicBezTo>
                  <a:cubicBezTo>
                    <a:pt x="804" y="116"/>
                    <a:pt x="798" y="111"/>
                    <a:pt x="792" y="107"/>
                  </a:cubicBezTo>
                  <a:cubicBezTo>
                    <a:pt x="789" y="109"/>
                    <a:pt x="786" y="111"/>
                    <a:pt x="784" y="113"/>
                  </a:cubicBezTo>
                  <a:cubicBezTo>
                    <a:pt x="789" y="119"/>
                    <a:pt x="797" y="121"/>
                    <a:pt x="803" y="126"/>
                  </a:cubicBezTo>
                  <a:close/>
                  <a:moveTo>
                    <a:pt x="799" y="108"/>
                  </a:moveTo>
                  <a:cubicBezTo>
                    <a:pt x="814" y="118"/>
                    <a:pt x="830" y="127"/>
                    <a:pt x="849" y="128"/>
                  </a:cubicBezTo>
                  <a:cubicBezTo>
                    <a:pt x="850" y="126"/>
                    <a:pt x="850" y="126"/>
                    <a:pt x="850" y="126"/>
                  </a:cubicBezTo>
                  <a:cubicBezTo>
                    <a:pt x="849" y="123"/>
                    <a:pt x="848" y="121"/>
                    <a:pt x="846" y="119"/>
                  </a:cubicBezTo>
                  <a:cubicBezTo>
                    <a:pt x="831" y="117"/>
                    <a:pt x="819" y="108"/>
                    <a:pt x="806" y="100"/>
                  </a:cubicBezTo>
                  <a:cubicBezTo>
                    <a:pt x="805" y="99"/>
                    <a:pt x="805" y="96"/>
                    <a:pt x="803" y="97"/>
                  </a:cubicBezTo>
                  <a:cubicBezTo>
                    <a:pt x="801" y="101"/>
                    <a:pt x="792" y="104"/>
                    <a:pt x="799" y="108"/>
                  </a:cubicBezTo>
                  <a:close/>
                  <a:moveTo>
                    <a:pt x="844" y="115"/>
                  </a:moveTo>
                  <a:cubicBezTo>
                    <a:pt x="844" y="108"/>
                    <a:pt x="844" y="108"/>
                    <a:pt x="844" y="108"/>
                  </a:cubicBezTo>
                  <a:cubicBezTo>
                    <a:pt x="831" y="106"/>
                    <a:pt x="823" y="94"/>
                    <a:pt x="812" y="89"/>
                  </a:cubicBezTo>
                  <a:cubicBezTo>
                    <a:pt x="810" y="91"/>
                    <a:pt x="807" y="93"/>
                    <a:pt x="807" y="96"/>
                  </a:cubicBezTo>
                  <a:cubicBezTo>
                    <a:pt x="819" y="103"/>
                    <a:pt x="830" y="113"/>
                    <a:pt x="844" y="115"/>
                  </a:cubicBezTo>
                  <a:close/>
                  <a:moveTo>
                    <a:pt x="837" y="101"/>
                  </a:moveTo>
                  <a:cubicBezTo>
                    <a:pt x="840" y="104"/>
                    <a:pt x="844" y="103"/>
                    <a:pt x="845" y="106"/>
                  </a:cubicBezTo>
                  <a:cubicBezTo>
                    <a:pt x="848" y="106"/>
                    <a:pt x="852" y="104"/>
                    <a:pt x="855" y="105"/>
                  </a:cubicBezTo>
                  <a:cubicBezTo>
                    <a:pt x="860" y="113"/>
                    <a:pt x="867" y="124"/>
                    <a:pt x="879" y="123"/>
                  </a:cubicBezTo>
                  <a:cubicBezTo>
                    <a:pt x="885" y="121"/>
                    <a:pt x="892" y="121"/>
                    <a:pt x="897" y="115"/>
                  </a:cubicBezTo>
                  <a:cubicBezTo>
                    <a:pt x="891" y="113"/>
                    <a:pt x="882" y="113"/>
                    <a:pt x="875" y="112"/>
                  </a:cubicBezTo>
                  <a:cubicBezTo>
                    <a:pt x="864" y="107"/>
                    <a:pt x="852" y="105"/>
                    <a:pt x="842" y="98"/>
                  </a:cubicBezTo>
                  <a:cubicBezTo>
                    <a:pt x="834" y="93"/>
                    <a:pt x="825" y="89"/>
                    <a:pt x="818" y="82"/>
                  </a:cubicBezTo>
                  <a:cubicBezTo>
                    <a:pt x="816" y="82"/>
                    <a:pt x="815" y="83"/>
                    <a:pt x="815" y="85"/>
                  </a:cubicBezTo>
                  <a:cubicBezTo>
                    <a:pt x="821" y="92"/>
                    <a:pt x="830" y="96"/>
                    <a:pt x="837" y="101"/>
                  </a:cubicBezTo>
                  <a:close/>
                  <a:moveTo>
                    <a:pt x="861" y="103"/>
                  </a:moveTo>
                  <a:cubicBezTo>
                    <a:pt x="872" y="108"/>
                    <a:pt x="886" y="111"/>
                    <a:pt x="900" y="110"/>
                  </a:cubicBezTo>
                  <a:cubicBezTo>
                    <a:pt x="900" y="109"/>
                    <a:pt x="900" y="109"/>
                    <a:pt x="900" y="109"/>
                  </a:cubicBezTo>
                  <a:cubicBezTo>
                    <a:pt x="895" y="103"/>
                    <a:pt x="892" y="95"/>
                    <a:pt x="894" y="87"/>
                  </a:cubicBezTo>
                  <a:cubicBezTo>
                    <a:pt x="892" y="85"/>
                    <a:pt x="888" y="86"/>
                    <a:pt x="885" y="86"/>
                  </a:cubicBezTo>
                  <a:cubicBezTo>
                    <a:pt x="877" y="84"/>
                    <a:pt x="869" y="82"/>
                    <a:pt x="861" y="80"/>
                  </a:cubicBezTo>
                  <a:cubicBezTo>
                    <a:pt x="850" y="76"/>
                    <a:pt x="839" y="71"/>
                    <a:pt x="830" y="64"/>
                  </a:cubicBezTo>
                  <a:cubicBezTo>
                    <a:pt x="829" y="64"/>
                    <a:pt x="829" y="64"/>
                    <a:pt x="829" y="64"/>
                  </a:cubicBezTo>
                  <a:cubicBezTo>
                    <a:pt x="820" y="78"/>
                    <a:pt x="820" y="78"/>
                    <a:pt x="820" y="78"/>
                  </a:cubicBezTo>
                  <a:cubicBezTo>
                    <a:pt x="831" y="90"/>
                    <a:pt x="846" y="97"/>
                    <a:pt x="861" y="103"/>
                  </a:cubicBezTo>
                  <a:close/>
                  <a:moveTo>
                    <a:pt x="946" y="81"/>
                  </a:moveTo>
                  <a:cubicBezTo>
                    <a:pt x="947" y="79"/>
                    <a:pt x="949" y="81"/>
                    <a:pt x="950" y="80"/>
                  </a:cubicBezTo>
                  <a:cubicBezTo>
                    <a:pt x="954" y="78"/>
                    <a:pt x="956" y="74"/>
                    <a:pt x="958" y="71"/>
                  </a:cubicBezTo>
                  <a:cubicBezTo>
                    <a:pt x="958" y="68"/>
                    <a:pt x="958" y="65"/>
                    <a:pt x="957" y="62"/>
                  </a:cubicBezTo>
                  <a:cubicBezTo>
                    <a:pt x="962" y="59"/>
                    <a:pt x="961" y="54"/>
                    <a:pt x="962" y="49"/>
                  </a:cubicBezTo>
                  <a:cubicBezTo>
                    <a:pt x="962" y="43"/>
                    <a:pt x="958" y="39"/>
                    <a:pt x="952" y="36"/>
                  </a:cubicBezTo>
                  <a:cubicBezTo>
                    <a:pt x="948" y="36"/>
                    <a:pt x="942" y="36"/>
                    <a:pt x="939" y="39"/>
                  </a:cubicBezTo>
                  <a:cubicBezTo>
                    <a:pt x="939" y="43"/>
                    <a:pt x="940" y="47"/>
                    <a:pt x="938" y="50"/>
                  </a:cubicBezTo>
                  <a:cubicBezTo>
                    <a:pt x="940" y="53"/>
                    <a:pt x="945" y="57"/>
                    <a:pt x="943" y="61"/>
                  </a:cubicBezTo>
                  <a:cubicBezTo>
                    <a:pt x="942" y="65"/>
                    <a:pt x="938" y="68"/>
                    <a:pt x="934" y="70"/>
                  </a:cubicBezTo>
                  <a:cubicBezTo>
                    <a:pt x="922" y="74"/>
                    <a:pt x="914" y="65"/>
                    <a:pt x="904" y="60"/>
                  </a:cubicBezTo>
                  <a:cubicBezTo>
                    <a:pt x="900" y="60"/>
                    <a:pt x="898" y="63"/>
                    <a:pt x="895" y="66"/>
                  </a:cubicBezTo>
                  <a:cubicBezTo>
                    <a:pt x="895" y="72"/>
                    <a:pt x="898" y="76"/>
                    <a:pt x="902" y="80"/>
                  </a:cubicBezTo>
                  <a:cubicBezTo>
                    <a:pt x="902" y="83"/>
                    <a:pt x="899" y="84"/>
                    <a:pt x="898" y="86"/>
                  </a:cubicBezTo>
                  <a:cubicBezTo>
                    <a:pt x="896" y="92"/>
                    <a:pt x="898" y="98"/>
                    <a:pt x="901" y="104"/>
                  </a:cubicBezTo>
                  <a:cubicBezTo>
                    <a:pt x="904" y="110"/>
                    <a:pt x="911" y="110"/>
                    <a:pt x="918" y="111"/>
                  </a:cubicBezTo>
                  <a:cubicBezTo>
                    <a:pt x="923" y="111"/>
                    <a:pt x="927" y="108"/>
                    <a:pt x="930" y="104"/>
                  </a:cubicBezTo>
                  <a:cubicBezTo>
                    <a:pt x="936" y="105"/>
                    <a:pt x="940" y="102"/>
                    <a:pt x="945" y="98"/>
                  </a:cubicBezTo>
                  <a:cubicBezTo>
                    <a:pt x="947" y="94"/>
                    <a:pt x="949" y="90"/>
                    <a:pt x="947" y="85"/>
                  </a:cubicBezTo>
                  <a:cubicBezTo>
                    <a:pt x="947" y="84"/>
                    <a:pt x="945" y="83"/>
                    <a:pt x="946" y="81"/>
                  </a:cubicBezTo>
                  <a:close/>
                  <a:moveTo>
                    <a:pt x="934" y="39"/>
                  </a:moveTo>
                  <a:cubicBezTo>
                    <a:pt x="932" y="37"/>
                    <a:pt x="931" y="36"/>
                    <a:pt x="932" y="33"/>
                  </a:cubicBezTo>
                  <a:cubicBezTo>
                    <a:pt x="925" y="32"/>
                    <a:pt x="925" y="32"/>
                    <a:pt x="925" y="32"/>
                  </a:cubicBezTo>
                  <a:cubicBezTo>
                    <a:pt x="913" y="34"/>
                    <a:pt x="900" y="32"/>
                    <a:pt x="887" y="33"/>
                  </a:cubicBezTo>
                  <a:cubicBezTo>
                    <a:pt x="895" y="38"/>
                    <a:pt x="905" y="38"/>
                    <a:pt x="914" y="41"/>
                  </a:cubicBezTo>
                  <a:cubicBezTo>
                    <a:pt x="919" y="40"/>
                    <a:pt x="926" y="42"/>
                    <a:pt x="930" y="38"/>
                  </a:cubicBezTo>
                  <a:cubicBezTo>
                    <a:pt x="931" y="38"/>
                    <a:pt x="932" y="39"/>
                    <a:pt x="933" y="40"/>
                  </a:cubicBezTo>
                  <a:cubicBezTo>
                    <a:pt x="931" y="43"/>
                    <a:pt x="927" y="44"/>
                    <a:pt x="924" y="44"/>
                  </a:cubicBezTo>
                  <a:cubicBezTo>
                    <a:pt x="906" y="46"/>
                    <a:pt x="890" y="39"/>
                    <a:pt x="875" y="32"/>
                  </a:cubicBezTo>
                  <a:cubicBezTo>
                    <a:pt x="869" y="33"/>
                    <a:pt x="862" y="32"/>
                    <a:pt x="856" y="33"/>
                  </a:cubicBezTo>
                  <a:cubicBezTo>
                    <a:pt x="859" y="35"/>
                    <a:pt x="863" y="37"/>
                    <a:pt x="867" y="38"/>
                  </a:cubicBezTo>
                  <a:cubicBezTo>
                    <a:pt x="895" y="47"/>
                    <a:pt x="895" y="47"/>
                    <a:pt x="895" y="47"/>
                  </a:cubicBezTo>
                  <a:cubicBezTo>
                    <a:pt x="905" y="49"/>
                    <a:pt x="916" y="50"/>
                    <a:pt x="927" y="49"/>
                  </a:cubicBezTo>
                  <a:cubicBezTo>
                    <a:pt x="928" y="48"/>
                    <a:pt x="930" y="47"/>
                    <a:pt x="931" y="48"/>
                  </a:cubicBezTo>
                  <a:cubicBezTo>
                    <a:pt x="931" y="49"/>
                    <a:pt x="933" y="50"/>
                    <a:pt x="932" y="51"/>
                  </a:cubicBezTo>
                  <a:cubicBezTo>
                    <a:pt x="930" y="52"/>
                    <a:pt x="930" y="52"/>
                    <a:pt x="930" y="52"/>
                  </a:cubicBezTo>
                  <a:cubicBezTo>
                    <a:pt x="916" y="54"/>
                    <a:pt x="900" y="53"/>
                    <a:pt x="887" y="48"/>
                  </a:cubicBezTo>
                  <a:cubicBezTo>
                    <a:pt x="873" y="43"/>
                    <a:pt x="858" y="40"/>
                    <a:pt x="845" y="33"/>
                  </a:cubicBezTo>
                  <a:cubicBezTo>
                    <a:pt x="844" y="33"/>
                    <a:pt x="842" y="32"/>
                    <a:pt x="842" y="34"/>
                  </a:cubicBezTo>
                  <a:cubicBezTo>
                    <a:pt x="841" y="38"/>
                    <a:pt x="846" y="40"/>
                    <a:pt x="849" y="42"/>
                  </a:cubicBezTo>
                  <a:cubicBezTo>
                    <a:pt x="857" y="49"/>
                    <a:pt x="866" y="50"/>
                    <a:pt x="874" y="56"/>
                  </a:cubicBezTo>
                  <a:cubicBezTo>
                    <a:pt x="880" y="58"/>
                    <a:pt x="886" y="61"/>
                    <a:pt x="893" y="61"/>
                  </a:cubicBezTo>
                  <a:cubicBezTo>
                    <a:pt x="897" y="59"/>
                    <a:pt x="901" y="56"/>
                    <a:pt x="905" y="57"/>
                  </a:cubicBezTo>
                  <a:cubicBezTo>
                    <a:pt x="914" y="62"/>
                    <a:pt x="914" y="62"/>
                    <a:pt x="914" y="62"/>
                  </a:cubicBezTo>
                  <a:cubicBezTo>
                    <a:pt x="922" y="60"/>
                    <a:pt x="931" y="62"/>
                    <a:pt x="936" y="56"/>
                  </a:cubicBezTo>
                  <a:cubicBezTo>
                    <a:pt x="937" y="54"/>
                    <a:pt x="934" y="53"/>
                    <a:pt x="933" y="51"/>
                  </a:cubicBezTo>
                  <a:cubicBezTo>
                    <a:pt x="936" y="48"/>
                    <a:pt x="935" y="43"/>
                    <a:pt x="934" y="39"/>
                  </a:cubicBezTo>
                  <a:close/>
                  <a:moveTo>
                    <a:pt x="921" y="66"/>
                  </a:moveTo>
                  <a:cubicBezTo>
                    <a:pt x="922" y="68"/>
                    <a:pt x="926" y="67"/>
                    <a:pt x="928" y="68"/>
                  </a:cubicBezTo>
                  <a:cubicBezTo>
                    <a:pt x="932" y="68"/>
                    <a:pt x="936" y="66"/>
                    <a:pt x="938" y="63"/>
                  </a:cubicBezTo>
                  <a:cubicBezTo>
                    <a:pt x="938" y="61"/>
                    <a:pt x="938" y="61"/>
                    <a:pt x="938" y="61"/>
                  </a:cubicBezTo>
                  <a:lnTo>
                    <a:pt x="921" y="66"/>
                  </a:lnTo>
                  <a:close/>
                  <a:moveTo>
                    <a:pt x="937" y="34"/>
                  </a:moveTo>
                  <a:cubicBezTo>
                    <a:pt x="937" y="34"/>
                    <a:pt x="939" y="34"/>
                    <a:pt x="938" y="33"/>
                  </a:cubicBezTo>
                  <a:cubicBezTo>
                    <a:pt x="936" y="33"/>
                    <a:pt x="936" y="33"/>
                    <a:pt x="936" y="33"/>
                  </a:cubicBezTo>
                  <a:lnTo>
                    <a:pt x="937" y="34"/>
                  </a:lnTo>
                  <a:close/>
                  <a:moveTo>
                    <a:pt x="893" y="83"/>
                  </a:moveTo>
                  <a:cubicBezTo>
                    <a:pt x="895" y="85"/>
                    <a:pt x="896" y="81"/>
                    <a:pt x="896" y="80"/>
                  </a:cubicBezTo>
                  <a:cubicBezTo>
                    <a:pt x="894" y="72"/>
                    <a:pt x="884" y="77"/>
                    <a:pt x="878" y="74"/>
                  </a:cubicBezTo>
                  <a:cubicBezTo>
                    <a:pt x="863" y="71"/>
                    <a:pt x="850" y="63"/>
                    <a:pt x="837" y="53"/>
                  </a:cubicBezTo>
                  <a:cubicBezTo>
                    <a:pt x="836" y="52"/>
                    <a:pt x="839" y="51"/>
                    <a:pt x="840" y="50"/>
                  </a:cubicBezTo>
                  <a:cubicBezTo>
                    <a:pt x="842" y="50"/>
                    <a:pt x="843" y="54"/>
                    <a:pt x="845" y="55"/>
                  </a:cubicBezTo>
                  <a:cubicBezTo>
                    <a:pt x="857" y="63"/>
                    <a:pt x="870" y="70"/>
                    <a:pt x="884" y="71"/>
                  </a:cubicBezTo>
                  <a:cubicBezTo>
                    <a:pt x="891" y="71"/>
                    <a:pt x="891" y="71"/>
                    <a:pt x="891" y="71"/>
                  </a:cubicBezTo>
                  <a:cubicBezTo>
                    <a:pt x="891" y="69"/>
                    <a:pt x="894" y="63"/>
                    <a:pt x="889" y="64"/>
                  </a:cubicBezTo>
                  <a:cubicBezTo>
                    <a:pt x="871" y="61"/>
                    <a:pt x="855" y="50"/>
                    <a:pt x="840" y="41"/>
                  </a:cubicBezTo>
                  <a:cubicBezTo>
                    <a:pt x="839" y="44"/>
                    <a:pt x="838" y="48"/>
                    <a:pt x="836" y="51"/>
                  </a:cubicBezTo>
                  <a:cubicBezTo>
                    <a:pt x="832" y="60"/>
                    <a:pt x="832" y="60"/>
                    <a:pt x="832" y="60"/>
                  </a:cubicBezTo>
                  <a:cubicBezTo>
                    <a:pt x="849" y="74"/>
                    <a:pt x="871" y="82"/>
                    <a:pt x="893" y="83"/>
                  </a:cubicBezTo>
                  <a:close/>
                  <a:moveTo>
                    <a:pt x="1089" y="61"/>
                  </a:moveTo>
                  <a:cubicBezTo>
                    <a:pt x="1101" y="69"/>
                    <a:pt x="1113" y="74"/>
                    <a:pt x="1126" y="80"/>
                  </a:cubicBezTo>
                  <a:cubicBezTo>
                    <a:pt x="1140" y="85"/>
                    <a:pt x="1154" y="91"/>
                    <a:pt x="1170" y="92"/>
                  </a:cubicBezTo>
                  <a:cubicBezTo>
                    <a:pt x="1190" y="95"/>
                    <a:pt x="1211" y="92"/>
                    <a:pt x="1229" y="86"/>
                  </a:cubicBezTo>
                  <a:cubicBezTo>
                    <a:pt x="1240" y="82"/>
                    <a:pt x="1250" y="76"/>
                    <a:pt x="1260" y="70"/>
                  </a:cubicBezTo>
                  <a:cubicBezTo>
                    <a:pt x="1274" y="58"/>
                    <a:pt x="1286" y="46"/>
                    <a:pt x="1300" y="35"/>
                  </a:cubicBezTo>
                  <a:cubicBezTo>
                    <a:pt x="1300" y="33"/>
                    <a:pt x="1300" y="33"/>
                    <a:pt x="1300" y="33"/>
                  </a:cubicBezTo>
                  <a:cubicBezTo>
                    <a:pt x="1296" y="32"/>
                    <a:pt x="1292" y="33"/>
                    <a:pt x="1288" y="33"/>
                  </a:cubicBezTo>
                  <a:cubicBezTo>
                    <a:pt x="1269" y="49"/>
                    <a:pt x="1251" y="67"/>
                    <a:pt x="1228" y="73"/>
                  </a:cubicBezTo>
                  <a:cubicBezTo>
                    <a:pt x="1200" y="83"/>
                    <a:pt x="1169" y="83"/>
                    <a:pt x="1141" y="75"/>
                  </a:cubicBezTo>
                  <a:cubicBezTo>
                    <a:pt x="1135" y="73"/>
                    <a:pt x="1130" y="70"/>
                    <a:pt x="1124" y="69"/>
                  </a:cubicBezTo>
                  <a:cubicBezTo>
                    <a:pt x="1114" y="63"/>
                    <a:pt x="1103" y="60"/>
                    <a:pt x="1093" y="53"/>
                  </a:cubicBezTo>
                  <a:cubicBezTo>
                    <a:pt x="1088" y="50"/>
                    <a:pt x="1083" y="47"/>
                    <a:pt x="1078" y="41"/>
                  </a:cubicBezTo>
                  <a:cubicBezTo>
                    <a:pt x="1075" y="40"/>
                    <a:pt x="1075" y="44"/>
                    <a:pt x="1073" y="45"/>
                  </a:cubicBezTo>
                  <a:cubicBezTo>
                    <a:pt x="1076" y="52"/>
                    <a:pt x="1084" y="56"/>
                    <a:pt x="1089" y="61"/>
                  </a:cubicBezTo>
                  <a:close/>
                  <a:moveTo>
                    <a:pt x="1071" y="50"/>
                  </a:moveTo>
                  <a:cubicBezTo>
                    <a:pt x="1069" y="52"/>
                    <a:pt x="1069" y="55"/>
                    <a:pt x="1066" y="57"/>
                  </a:cubicBezTo>
                  <a:cubicBezTo>
                    <a:pt x="1075" y="69"/>
                    <a:pt x="1087" y="74"/>
                    <a:pt x="1099" y="82"/>
                  </a:cubicBezTo>
                  <a:cubicBezTo>
                    <a:pt x="1123" y="96"/>
                    <a:pt x="1149" y="106"/>
                    <a:pt x="1178" y="109"/>
                  </a:cubicBezTo>
                  <a:cubicBezTo>
                    <a:pt x="1212" y="109"/>
                    <a:pt x="1243" y="98"/>
                    <a:pt x="1267" y="78"/>
                  </a:cubicBezTo>
                  <a:cubicBezTo>
                    <a:pt x="1284" y="64"/>
                    <a:pt x="1298" y="49"/>
                    <a:pt x="1315" y="36"/>
                  </a:cubicBezTo>
                  <a:cubicBezTo>
                    <a:pt x="1316" y="34"/>
                    <a:pt x="1316" y="34"/>
                    <a:pt x="1316" y="34"/>
                  </a:cubicBezTo>
                  <a:cubicBezTo>
                    <a:pt x="1306" y="29"/>
                    <a:pt x="1300" y="42"/>
                    <a:pt x="1292" y="46"/>
                  </a:cubicBezTo>
                  <a:cubicBezTo>
                    <a:pt x="1282" y="56"/>
                    <a:pt x="1271" y="65"/>
                    <a:pt x="1260" y="75"/>
                  </a:cubicBezTo>
                  <a:cubicBezTo>
                    <a:pt x="1246" y="83"/>
                    <a:pt x="1231" y="90"/>
                    <a:pt x="1215" y="93"/>
                  </a:cubicBezTo>
                  <a:cubicBezTo>
                    <a:pt x="1192" y="98"/>
                    <a:pt x="1167" y="98"/>
                    <a:pt x="1146" y="90"/>
                  </a:cubicBezTo>
                  <a:cubicBezTo>
                    <a:pt x="1125" y="85"/>
                    <a:pt x="1107" y="75"/>
                    <a:pt x="1088" y="65"/>
                  </a:cubicBezTo>
                  <a:cubicBezTo>
                    <a:pt x="1081" y="61"/>
                    <a:pt x="1078" y="55"/>
                    <a:pt x="1071" y="50"/>
                  </a:cubicBezTo>
                  <a:close/>
                  <a:moveTo>
                    <a:pt x="1160" y="33"/>
                  </a:moveTo>
                  <a:cubicBezTo>
                    <a:pt x="1152" y="33"/>
                    <a:pt x="1144" y="32"/>
                    <a:pt x="1136" y="34"/>
                  </a:cubicBezTo>
                  <a:cubicBezTo>
                    <a:pt x="1145" y="42"/>
                    <a:pt x="1158" y="45"/>
                    <a:pt x="1170" y="47"/>
                  </a:cubicBezTo>
                  <a:cubicBezTo>
                    <a:pt x="1188" y="49"/>
                    <a:pt x="1206" y="45"/>
                    <a:pt x="1222" y="39"/>
                  </a:cubicBezTo>
                  <a:cubicBezTo>
                    <a:pt x="1231" y="34"/>
                    <a:pt x="1231" y="34"/>
                    <a:pt x="1231" y="34"/>
                  </a:cubicBezTo>
                  <a:cubicBezTo>
                    <a:pt x="1231" y="33"/>
                    <a:pt x="1231" y="33"/>
                    <a:pt x="1231" y="33"/>
                  </a:cubicBezTo>
                  <a:cubicBezTo>
                    <a:pt x="1220" y="34"/>
                    <a:pt x="1206" y="30"/>
                    <a:pt x="1197" y="37"/>
                  </a:cubicBezTo>
                  <a:cubicBezTo>
                    <a:pt x="1185" y="38"/>
                    <a:pt x="1170" y="39"/>
                    <a:pt x="1160" y="33"/>
                  </a:cubicBezTo>
                  <a:close/>
                  <a:moveTo>
                    <a:pt x="1188" y="34"/>
                  </a:moveTo>
                  <a:cubicBezTo>
                    <a:pt x="1185" y="32"/>
                    <a:pt x="1180" y="33"/>
                    <a:pt x="1176" y="34"/>
                  </a:cubicBezTo>
                  <a:cubicBezTo>
                    <a:pt x="1179" y="35"/>
                    <a:pt x="1185" y="34"/>
                    <a:pt x="1188" y="34"/>
                  </a:cubicBezTo>
                  <a:close/>
                  <a:moveTo>
                    <a:pt x="1224" y="42"/>
                  </a:moveTo>
                  <a:cubicBezTo>
                    <a:pt x="1205" y="50"/>
                    <a:pt x="1181" y="53"/>
                    <a:pt x="1161" y="49"/>
                  </a:cubicBezTo>
                  <a:cubicBezTo>
                    <a:pt x="1154" y="48"/>
                    <a:pt x="1148" y="44"/>
                    <a:pt x="1141" y="42"/>
                  </a:cubicBezTo>
                  <a:cubicBezTo>
                    <a:pt x="1125" y="32"/>
                    <a:pt x="1125" y="32"/>
                    <a:pt x="1125" y="32"/>
                  </a:cubicBezTo>
                  <a:cubicBezTo>
                    <a:pt x="1117" y="33"/>
                    <a:pt x="1109" y="32"/>
                    <a:pt x="1101" y="33"/>
                  </a:cubicBezTo>
                  <a:cubicBezTo>
                    <a:pt x="1101" y="35"/>
                    <a:pt x="1103" y="35"/>
                    <a:pt x="1104" y="37"/>
                  </a:cubicBezTo>
                  <a:cubicBezTo>
                    <a:pt x="1125" y="50"/>
                    <a:pt x="1148" y="61"/>
                    <a:pt x="1174" y="62"/>
                  </a:cubicBezTo>
                  <a:cubicBezTo>
                    <a:pt x="1184" y="62"/>
                    <a:pt x="1193" y="63"/>
                    <a:pt x="1204" y="62"/>
                  </a:cubicBezTo>
                  <a:cubicBezTo>
                    <a:pt x="1215" y="61"/>
                    <a:pt x="1225" y="57"/>
                    <a:pt x="1235" y="53"/>
                  </a:cubicBezTo>
                  <a:cubicBezTo>
                    <a:pt x="1246" y="50"/>
                    <a:pt x="1254" y="42"/>
                    <a:pt x="1261" y="33"/>
                  </a:cubicBezTo>
                  <a:cubicBezTo>
                    <a:pt x="1254" y="32"/>
                    <a:pt x="1246" y="33"/>
                    <a:pt x="1238" y="33"/>
                  </a:cubicBezTo>
                  <a:cubicBezTo>
                    <a:pt x="1235" y="38"/>
                    <a:pt x="1229" y="40"/>
                    <a:pt x="1224" y="42"/>
                  </a:cubicBezTo>
                  <a:close/>
                  <a:moveTo>
                    <a:pt x="1236" y="57"/>
                  </a:moveTo>
                  <a:cubicBezTo>
                    <a:pt x="1230" y="59"/>
                    <a:pt x="1224" y="61"/>
                    <a:pt x="1219" y="63"/>
                  </a:cubicBezTo>
                  <a:cubicBezTo>
                    <a:pt x="1210" y="64"/>
                    <a:pt x="1203" y="66"/>
                    <a:pt x="1194" y="66"/>
                  </a:cubicBezTo>
                  <a:cubicBezTo>
                    <a:pt x="1181" y="66"/>
                    <a:pt x="1165" y="66"/>
                    <a:pt x="1153" y="62"/>
                  </a:cubicBezTo>
                  <a:cubicBezTo>
                    <a:pt x="1130" y="58"/>
                    <a:pt x="1111" y="45"/>
                    <a:pt x="1092" y="33"/>
                  </a:cubicBezTo>
                  <a:cubicBezTo>
                    <a:pt x="1088" y="32"/>
                    <a:pt x="1083" y="32"/>
                    <a:pt x="1079" y="34"/>
                  </a:cubicBezTo>
                  <a:cubicBezTo>
                    <a:pt x="1079" y="36"/>
                    <a:pt x="1079" y="36"/>
                    <a:pt x="1079" y="36"/>
                  </a:cubicBezTo>
                  <a:cubicBezTo>
                    <a:pt x="1086" y="48"/>
                    <a:pt x="1099" y="51"/>
                    <a:pt x="1110" y="58"/>
                  </a:cubicBezTo>
                  <a:cubicBezTo>
                    <a:pt x="1123" y="63"/>
                    <a:pt x="1135" y="71"/>
                    <a:pt x="1150" y="73"/>
                  </a:cubicBezTo>
                  <a:cubicBezTo>
                    <a:pt x="1168" y="79"/>
                    <a:pt x="1188" y="78"/>
                    <a:pt x="1207" y="76"/>
                  </a:cubicBezTo>
                  <a:cubicBezTo>
                    <a:pt x="1215" y="74"/>
                    <a:pt x="1215" y="74"/>
                    <a:pt x="1215" y="74"/>
                  </a:cubicBezTo>
                  <a:cubicBezTo>
                    <a:pt x="1231" y="69"/>
                    <a:pt x="1231" y="69"/>
                    <a:pt x="1231" y="69"/>
                  </a:cubicBezTo>
                  <a:cubicBezTo>
                    <a:pt x="1246" y="62"/>
                    <a:pt x="1246" y="62"/>
                    <a:pt x="1246" y="62"/>
                  </a:cubicBezTo>
                  <a:cubicBezTo>
                    <a:pt x="1255" y="56"/>
                    <a:pt x="1263" y="49"/>
                    <a:pt x="1272" y="42"/>
                  </a:cubicBezTo>
                  <a:cubicBezTo>
                    <a:pt x="1273" y="38"/>
                    <a:pt x="1278" y="37"/>
                    <a:pt x="1280" y="34"/>
                  </a:cubicBezTo>
                  <a:cubicBezTo>
                    <a:pt x="1277" y="33"/>
                    <a:pt x="1272" y="32"/>
                    <a:pt x="1268" y="33"/>
                  </a:cubicBezTo>
                  <a:cubicBezTo>
                    <a:pt x="1264" y="37"/>
                    <a:pt x="1264" y="37"/>
                    <a:pt x="1264" y="37"/>
                  </a:cubicBezTo>
                  <a:cubicBezTo>
                    <a:pt x="1255" y="44"/>
                    <a:pt x="1248" y="55"/>
                    <a:pt x="1236" y="57"/>
                  </a:cubicBezTo>
                  <a:close/>
                  <a:moveTo>
                    <a:pt x="1431" y="38"/>
                  </a:moveTo>
                  <a:cubicBezTo>
                    <a:pt x="1430" y="37"/>
                    <a:pt x="1427" y="35"/>
                    <a:pt x="1429" y="33"/>
                  </a:cubicBezTo>
                  <a:cubicBezTo>
                    <a:pt x="1425" y="33"/>
                    <a:pt x="1419" y="31"/>
                    <a:pt x="1415" y="33"/>
                  </a:cubicBezTo>
                  <a:cubicBezTo>
                    <a:pt x="1417" y="36"/>
                    <a:pt x="1417" y="36"/>
                    <a:pt x="1417" y="36"/>
                  </a:cubicBezTo>
                  <a:cubicBezTo>
                    <a:pt x="1422" y="40"/>
                    <a:pt x="1427" y="44"/>
                    <a:pt x="1432" y="48"/>
                  </a:cubicBezTo>
                  <a:cubicBezTo>
                    <a:pt x="1434" y="47"/>
                    <a:pt x="1436" y="44"/>
                    <a:pt x="1437" y="43"/>
                  </a:cubicBezTo>
                  <a:cubicBezTo>
                    <a:pt x="1437" y="40"/>
                    <a:pt x="1432" y="40"/>
                    <a:pt x="1431" y="38"/>
                  </a:cubicBezTo>
                  <a:close/>
                  <a:moveTo>
                    <a:pt x="1440" y="40"/>
                  </a:moveTo>
                  <a:cubicBezTo>
                    <a:pt x="1442" y="39"/>
                    <a:pt x="1446" y="38"/>
                    <a:pt x="1444" y="36"/>
                  </a:cubicBezTo>
                  <a:cubicBezTo>
                    <a:pt x="1442" y="30"/>
                    <a:pt x="1435" y="34"/>
                    <a:pt x="1431" y="33"/>
                  </a:cubicBezTo>
                  <a:cubicBezTo>
                    <a:pt x="1433" y="36"/>
                    <a:pt x="1437" y="38"/>
                    <a:pt x="1440" y="40"/>
                  </a:cubicBezTo>
                  <a:close/>
                  <a:moveTo>
                    <a:pt x="1489" y="34"/>
                  </a:moveTo>
                  <a:cubicBezTo>
                    <a:pt x="1490" y="34"/>
                    <a:pt x="1492" y="36"/>
                    <a:pt x="1493" y="34"/>
                  </a:cubicBezTo>
                  <a:cubicBezTo>
                    <a:pt x="1493" y="33"/>
                    <a:pt x="1493" y="33"/>
                    <a:pt x="1493" y="33"/>
                  </a:cubicBezTo>
                  <a:cubicBezTo>
                    <a:pt x="1491" y="33"/>
                    <a:pt x="1490" y="33"/>
                    <a:pt x="1489" y="34"/>
                  </a:cubicBezTo>
                  <a:close/>
                  <a:moveTo>
                    <a:pt x="1473" y="64"/>
                  </a:moveTo>
                  <a:cubicBezTo>
                    <a:pt x="1475" y="61"/>
                    <a:pt x="1475" y="61"/>
                    <a:pt x="1475" y="61"/>
                  </a:cubicBezTo>
                  <a:cubicBezTo>
                    <a:pt x="1475" y="58"/>
                    <a:pt x="1474" y="56"/>
                    <a:pt x="1471" y="55"/>
                  </a:cubicBezTo>
                  <a:cubicBezTo>
                    <a:pt x="1468" y="54"/>
                    <a:pt x="1465" y="53"/>
                    <a:pt x="1462" y="55"/>
                  </a:cubicBezTo>
                  <a:cubicBezTo>
                    <a:pt x="1464" y="60"/>
                    <a:pt x="1469" y="63"/>
                    <a:pt x="1473" y="64"/>
                  </a:cubicBezTo>
                  <a:close/>
                  <a:moveTo>
                    <a:pt x="1444" y="84"/>
                  </a:moveTo>
                  <a:cubicBezTo>
                    <a:pt x="1443" y="82"/>
                    <a:pt x="1443" y="82"/>
                    <a:pt x="1443" y="82"/>
                  </a:cubicBezTo>
                  <a:cubicBezTo>
                    <a:pt x="1446" y="80"/>
                    <a:pt x="1450" y="83"/>
                    <a:pt x="1452" y="80"/>
                  </a:cubicBezTo>
                  <a:cubicBezTo>
                    <a:pt x="1456" y="77"/>
                    <a:pt x="1457" y="73"/>
                    <a:pt x="1457" y="68"/>
                  </a:cubicBezTo>
                  <a:cubicBezTo>
                    <a:pt x="1455" y="65"/>
                    <a:pt x="1455" y="61"/>
                    <a:pt x="1456" y="57"/>
                  </a:cubicBezTo>
                  <a:cubicBezTo>
                    <a:pt x="1457" y="54"/>
                    <a:pt x="1459" y="52"/>
                    <a:pt x="1462" y="51"/>
                  </a:cubicBezTo>
                  <a:cubicBezTo>
                    <a:pt x="1467" y="50"/>
                    <a:pt x="1472" y="51"/>
                    <a:pt x="1476" y="53"/>
                  </a:cubicBezTo>
                  <a:cubicBezTo>
                    <a:pt x="1481" y="58"/>
                    <a:pt x="1478" y="65"/>
                    <a:pt x="1478" y="70"/>
                  </a:cubicBezTo>
                  <a:cubicBezTo>
                    <a:pt x="1481" y="74"/>
                    <a:pt x="1486" y="73"/>
                    <a:pt x="1491" y="74"/>
                  </a:cubicBezTo>
                  <a:cubicBezTo>
                    <a:pt x="1493" y="73"/>
                    <a:pt x="1496" y="72"/>
                    <a:pt x="1497" y="70"/>
                  </a:cubicBezTo>
                  <a:cubicBezTo>
                    <a:pt x="1494" y="66"/>
                    <a:pt x="1500" y="64"/>
                    <a:pt x="1497" y="60"/>
                  </a:cubicBezTo>
                  <a:cubicBezTo>
                    <a:pt x="1491" y="56"/>
                    <a:pt x="1501" y="51"/>
                    <a:pt x="1496" y="46"/>
                  </a:cubicBezTo>
                  <a:cubicBezTo>
                    <a:pt x="1493" y="40"/>
                    <a:pt x="1486" y="35"/>
                    <a:pt x="1479" y="35"/>
                  </a:cubicBezTo>
                  <a:cubicBezTo>
                    <a:pt x="1476" y="33"/>
                    <a:pt x="1476" y="33"/>
                    <a:pt x="1476" y="33"/>
                  </a:cubicBezTo>
                  <a:cubicBezTo>
                    <a:pt x="1449" y="33"/>
                    <a:pt x="1449" y="33"/>
                    <a:pt x="1449" y="33"/>
                  </a:cubicBezTo>
                  <a:cubicBezTo>
                    <a:pt x="1448" y="34"/>
                    <a:pt x="1448" y="35"/>
                    <a:pt x="1449" y="35"/>
                  </a:cubicBezTo>
                  <a:cubicBezTo>
                    <a:pt x="1453" y="36"/>
                    <a:pt x="1458" y="33"/>
                    <a:pt x="1462" y="36"/>
                  </a:cubicBezTo>
                  <a:cubicBezTo>
                    <a:pt x="1460" y="39"/>
                    <a:pt x="1454" y="38"/>
                    <a:pt x="1451" y="39"/>
                  </a:cubicBezTo>
                  <a:cubicBezTo>
                    <a:pt x="1443" y="43"/>
                    <a:pt x="1435" y="49"/>
                    <a:pt x="1434" y="58"/>
                  </a:cubicBezTo>
                  <a:cubicBezTo>
                    <a:pt x="1433" y="63"/>
                    <a:pt x="1428" y="65"/>
                    <a:pt x="1424" y="65"/>
                  </a:cubicBezTo>
                  <a:cubicBezTo>
                    <a:pt x="1420" y="65"/>
                    <a:pt x="1416" y="63"/>
                    <a:pt x="1413" y="65"/>
                  </a:cubicBezTo>
                  <a:cubicBezTo>
                    <a:pt x="1410" y="75"/>
                    <a:pt x="1430" y="82"/>
                    <a:pt x="1417" y="92"/>
                  </a:cubicBezTo>
                  <a:cubicBezTo>
                    <a:pt x="1413" y="95"/>
                    <a:pt x="1408" y="97"/>
                    <a:pt x="1404" y="95"/>
                  </a:cubicBezTo>
                  <a:cubicBezTo>
                    <a:pt x="1397" y="92"/>
                    <a:pt x="1393" y="85"/>
                    <a:pt x="1385" y="83"/>
                  </a:cubicBezTo>
                  <a:cubicBezTo>
                    <a:pt x="1384" y="83"/>
                    <a:pt x="1382" y="84"/>
                    <a:pt x="1382" y="86"/>
                  </a:cubicBezTo>
                  <a:cubicBezTo>
                    <a:pt x="1386" y="89"/>
                    <a:pt x="1378" y="91"/>
                    <a:pt x="1382" y="94"/>
                  </a:cubicBezTo>
                  <a:cubicBezTo>
                    <a:pt x="1389" y="101"/>
                    <a:pt x="1397" y="108"/>
                    <a:pt x="1407" y="107"/>
                  </a:cubicBezTo>
                  <a:cubicBezTo>
                    <a:pt x="1410" y="107"/>
                    <a:pt x="1411" y="101"/>
                    <a:pt x="1415" y="103"/>
                  </a:cubicBezTo>
                  <a:cubicBezTo>
                    <a:pt x="1421" y="110"/>
                    <a:pt x="1431" y="111"/>
                    <a:pt x="1438" y="108"/>
                  </a:cubicBezTo>
                  <a:cubicBezTo>
                    <a:pt x="1443" y="106"/>
                    <a:pt x="1445" y="103"/>
                    <a:pt x="1447" y="100"/>
                  </a:cubicBezTo>
                  <a:cubicBezTo>
                    <a:pt x="1448" y="95"/>
                    <a:pt x="1448" y="88"/>
                    <a:pt x="1444" y="84"/>
                  </a:cubicBezTo>
                  <a:close/>
                  <a:moveTo>
                    <a:pt x="1340" y="56"/>
                  </a:moveTo>
                  <a:cubicBezTo>
                    <a:pt x="1338" y="54"/>
                    <a:pt x="1335" y="53"/>
                    <a:pt x="1333" y="55"/>
                  </a:cubicBezTo>
                  <a:cubicBezTo>
                    <a:pt x="1332" y="56"/>
                    <a:pt x="1332" y="57"/>
                    <a:pt x="1333" y="58"/>
                  </a:cubicBezTo>
                  <a:cubicBezTo>
                    <a:pt x="1344" y="64"/>
                    <a:pt x="1362" y="70"/>
                    <a:pt x="1374" y="60"/>
                  </a:cubicBezTo>
                  <a:cubicBezTo>
                    <a:pt x="1375" y="60"/>
                    <a:pt x="1377" y="60"/>
                    <a:pt x="1377" y="61"/>
                  </a:cubicBezTo>
                  <a:cubicBezTo>
                    <a:pt x="1376" y="66"/>
                    <a:pt x="1370" y="67"/>
                    <a:pt x="1366" y="68"/>
                  </a:cubicBezTo>
                  <a:cubicBezTo>
                    <a:pt x="1355" y="70"/>
                    <a:pt x="1343" y="66"/>
                    <a:pt x="1333" y="62"/>
                  </a:cubicBezTo>
                  <a:cubicBezTo>
                    <a:pt x="1331" y="61"/>
                    <a:pt x="1329" y="58"/>
                    <a:pt x="1326" y="60"/>
                  </a:cubicBezTo>
                  <a:cubicBezTo>
                    <a:pt x="1325" y="62"/>
                    <a:pt x="1323" y="62"/>
                    <a:pt x="1322" y="64"/>
                  </a:cubicBezTo>
                  <a:cubicBezTo>
                    <a:pt x="1325" y="69"/>
                    <a:pt x="1331" y="69"/>
                    <a:pt x="1335" y="71"/>
                  </a:cubicBezTo>
                  <a:cubicBezTo>
                    <a:pt x="1347" y="78"/>
                    <a:pt x="1362" y="80"/>
                    <a:pt x="1376" y="77"/>
                  </a:cubicBezTo>
                  <a:cubicBezTo>
                    <a:pt x="1380" y="76"/>
                    <a:pt x="1385" y="74"/>
                    <a:pt x="1387" y="70"/>
                  </a:cubicBezTo>
                  <a:cubicBezTo>
                    <a:pt x="1390" y="67"/>
                    <a:pt x="1387" y="64"/>
                    <a:pt x="1384" y="62"/>
                  </a:cubicBezTo>
                  <a:cubicBezTo>
                    <a:pt x="1378" y="59"/>
                    <a:pt x="1372" y="52"/>
                    <a:pt x="1364" y="50"/>
                  </a:cubicBezTo>
                  <a:cubicBezTo>
                    <a:pt x="1358" y="46"/>
                    <a:pt x="1348" y="49"/>
                    <a:pt x="1342" y="52"/>
                  </a:cubicBezTo>
                  <a:cubicBezTo>
                    <a:pt x="1348" y="56"/>
                    <a:pt x="1358" y="53"/>
                    <a:pt x="1364" y="51"/>
                  </a:cubicBezTo>
                  <a:cubicBezTo>
                    <a:pt x="1366" y="51"/>
                    <a:pt x="1366" y="52"/>
                    <a:pt x="1366" y="53"/>
                  </a:cubicBezTo>
                  <a:cubicBezTo>
                    <a:pt x="1359" y="59"/>
                    <a:pt x="1348" y="58"/>
                    <a:pt x="1340" y="56"/>
                  </a:cubicBezTo>
                  <a:close/>
                  <a:moveTo>
                    <a:pt x="1305" y="113"/>
                  </a:moveTo>
                  <a:cubicBezTo>
                    <a:pt x="1329" y="126"/>
                    <a:pt x="1358" y="126"/>
                    <a:pt x="1385" y="124"/>
                  </a:cubicBezTo>
                  <a:cubicBezTo>
                    <a:pt x="1407" y="121"/>
                    <a:pt x="1407" y="121"/>
                    <a:pt x="1407" y="121"/>
                  </a:cubicBezTo>
                  <a:cubicBezTo>
                    <a:pt x="1413" y="119"/>
                    <a:pt x="1418" y="117"/>
                    <a:pt x="1422" y="113"/>
                  </a:cubicBezTo>
                  <a:cubicBezTo>
                    <a:pt x="1420" y="111"/>
                    <a:pt x="1417" y="110"/>
                    <a:pt x="1415" y="108"/>
                  </a:cubicBezTo>
                  <a:cubicBezTo>
                    <a:pt x="1412" y="107"/>
                    <a:pt x="1411" y="110"/>
                    <a:pt x="1409" y="111"/>
                  </a:cubicBezTo>
                  <a:cubicBezTo>
                    <a:pt x="1400" y="114"/>
                    <a:pt x="1390" y="118"/>
                    <a:pt x="1380" y="117"/>
                  </a:cubicBezTo>
                  <a:cubicBezTo>
                    <a:pt x="1377" y="118"/>
                    <a:pt x="1373" y="117"/>
                    <a:pt x="1371" y="118"/>
                  </a:cubicBezTo>
                  <a:cubicBezTo>
                    <a:pt x="1367" y="116"/>
                    <a:pt x="1365" y="119"/>
                    <a:pt x="1362" y="118"/>
                  </a:cubicBezTo>
                  <a:cubicBezTo>
                    <a:pt x="1358" y="118"/>
                    <a:pt x="1354" y="115"/>
                    <a:pt x="1350" y="117"/>
                  </a:cubicBezTo>
                  <a:cubicBezTo>
                    <a:pt x="1330" y="112"/>
                    <a:pt x="1308" y="109"/>
                    <a:pt x="1293" y="94"/>
                  </a:cubicBezTo>
                  <a:cubicBezTo>
                    <a:pt x="1290" y="94"/>
                    <a:pt x="1288" y="98"/>
                    <a:pt x="1286" y="100"/>
                  </a:cubicBezTo>
                  <a:cubicBezTo>
                    <a:pt x="1290" y="107"/>
                    <a:pt x="1299" y="110"/>
                    <a:pt x="1305" y="113"/>
                  </a:cubicBezTo>
                  <a:close/>
                  <a:moveTo>
                    <a:pt x="1281" y="105"/>
                  </a:moveTo>
                  <a:cubicBezTo>
                    <a:pt x="1279" y="109"/>
                    <a:pt x="1270" y="109"/>
                    <a:pt x="1273" y="115"/>
                  </a:cubicBezTo>
                  <a:cubicBezTo>
                    <a:pt x="1293" y="132"/>
                    <a:pt x="1317" y="141"/>
                    <a:pt x="1343" y="145"/>
                  </a:cubicBezTo>
                  <a:cubicBezTo>
                    <a:pt x="1353" y="145"/>
                    <a:pt x="1363" y="145"/>
                    <a:pt x="1372" y="146"/>
                  </a:cubicBezTo>
                  <a:cubicBezTo>
                    <a:pt x="1392" y="144"/>
                    <a:pt x="1392" y="144"/>
                    <a:pt x="1392" y="144"/>
                  </a:cubicBezTo>
                  <a:cubicBezTo>
                    <a:pt x="1401" y="143"/>
                    <a:pt x="1409" y="139"/>
                    <a:pt x="1417" y="136"/>
                  </a:cubicBezTo>
                  <a:cubicBezTo>
                    <a:pt x="1421" y="134"/>
                    <a:pt x="1421" y="134"/>
                    <a:pt x="1421" y="134"/>
                  </a:cubicBezTo>
                  <a:cubicBezTo>
                    <a:pt x="1429" y="128"/>
                    <a:pt x="1441" y="122"/>
                    <a:pt x="1442" y="111"/>
                  </a:cubicBezTo>
                  <a:cubicBezTo>
                    <a:pt x="1443" y="111"/>
                    <a:pt x="1443" y="111"/>
                    <a:pt x="1443" y="111"/>
                  </a:cubicBezTo>
                  <a:cubicBezTo>
                    <a:pt x="1438" y="111"/>
                    <a:pt x="1434" y="114"/>
                    <a:pt x="1429" y="114"/>
                  </a:cubicBezTo>
                  <a:cubicBezTo>
                    <a:pt x="1411" y="129"/>
                    <a:pt x="1387" y="127"/>
                    <a:pt x="1365" y="129"/>
                  </a:cubicBezTo>
                  <a:cubicBezTo>
                    <a:pt x="1350" y="128"/>
                    <a:pt x="1333" y="128"/>
                    <a:pt x="1319" y="123"/>
                  </a:cubicBezTo>
                  <a:cubicBezTo>
                    <a:pt x="1309" y="119"/>
                    <a:pt x="1299" y="115"/>
                    <a:pt x="1289" y="109"/>
                  </a:cubicBezTo>
                  <a:cubicBezTo>
                    <a:pt x="1287" y="107"/>
                    <a:pt x="1284" y="102"/>
                    <a:pt x="1281" y="105"/>
                  </a:cubicBezTo>
                  <a:close/>
                  <a:moveTo>
                    <a:pt x="1326" y="107"/>
                  </a:moveTo>
                  <a:cubicBezTo>
                    <a:pt x="1338" y="110"/>
                    <a:pt x="1351" y="114"/>
                    <a:pt x="1364" y="113"/>
                  </a:cubicBezTo>
                  <a:cubicBezTo>
                    <a:pt x="1364" y="113"/>
                    <a:pt x="1364" y="113"/>
                    <a:pt x="1364" y="113"/>
                  </a:cubicBezTo>
                  <a:cubicBezTo>
                    <a:pt x="1372" y="115"/>
                    <a:pt x="1381" y="113"/>
                    <a:pt x="1389" y="113"/>
                  </a:cubicBezTo>
                  <a:cubicBezTo>
                    <a:pt x="1392" y="111"/>
                    <a:pt x="1395" y="112"/>
                    <a:pt x="1397" y="110"/>
                  </a:cubicBezTo>
                  <a:cubicBezTo>
                    <a:pt x="1395" y="106"/>
                    <a:pt x="1389" y="105"/>
                    <a:pt x="1385" y="103"/>
                  </a:cubicBezTo>
                  <a:cubicBezTo>
                    <a:pt x="1370" y="107"/>
                    <a:pt x="1351" y="104"/>
                    <a:pt x="1335" y="101"/>
                  </a:cubicBezTo>
                  <a:cubicBezTo>
                    <a:pt x="1323" y="99"/>
                    <a:pt x="1311" y="94"/>
                    <a:pt x="1302" y="86"/>
                  </a:cubicBezTo>
                  <a:cubicBezTo>
                    <a:pt x="1299" y="85"/>
                    <a:pt x="1298" y="88"/>
                    <a:pt x="1296" y="90"/>
                  </a:cubicBezTo>
                  <a:cubicBezTo>
                    <a:pt x="1302" y="100"/>
                    <a:pt x="1315" y="104"/>
                    <a:pt x="1326" y="107"/>
                  </a:cubicBezTo>
                  <a:close/>
                  <a:moveTo>
                    <a:pt x="1317" y="92"/>
                  </a:moveTo>
                  <a:cubicBezTo>
                    <a:pt x="1333" y="99"/>
                    <a:pt x="1350" y="100"/>
                    <a:pt x="1368" y="101"/>
                  </a:cubicBezTo>
                  <a:cubicBezTo>
                    <a:pt x="1372" y="101"/>
                    <a:pt x="1378" y="102"/>
                    <a:pt x="1381" y="98"/>
                  </a:cubicBezTo>
                  <a:cubicBezTo>
                    <a:pt x="1379" y="96"/>
                    <a:pt x="1379" y="88"/>
                    <a:pt x="1373" y="93"/>
                  </a:cubicBezTo>
                  <a:cubicBezTo>
                    <a:pt x="1370" y="95"/>
                    <a:pt x="1367" y="93"/>
                    <a:pt x="1363" y="93"/>
                  </a:cubicBezTo>
                  <a:cubicBezTo>
                    <a:pt x="1349" y="94"/>
                    <a:pt x="1337" y="90"/>
                    <a:pt x="1325" y="85"/>
                  </a:cubicBezTo>
                  <a:cubicBezTo>
                    <a:pt x="1320" y="82"/>
                    <a:pt x="1315" y="80"/>
                    <a:pt x="1310" y="76"/>
                  </a:cubicBezTo>
                  <a:cubicBezTo>
                    <a:pt x="1308" y="78"/>
                    <a:pt x="1306" y="80"/>
                    <a:pt x="1304" y="82"/>
                  </a:cubicBezTo>
                  <a:cubicBezTo>
                    <a:pt x="1306" y="88"/>
                    <a:pt x="1313" y="89"/>
                    <a:pt x="1317" y="92"/>
                  </a:cubicBezTo>
                  <a:close/>
                  <a:moveTo>
                    <a:pt x="1320" y="79"/>
                  </a:moveTo>
                  <a:cubicBezTo>
                    <a:pt x="1337" y="87"/>
                    <a:pt x="1337" y="87"/>
                    <a:pt x="1337" y="87"/>
                  </a:cubicBezTo>
                  <a:cubicBezTo>
                    <a:pt x="1346" y="87"/>
                    <a:pt x="1354" y="92"/>
                    <a:pt x="1363" y="90"/>
                  </a:cubicBezTo>
                  <a:cubicBezTo>
                    <a:pt x="1368" y="91"/>
                    <a:pt x="1376" y="90"/>
                    <a:pt x="1375" y="84"/>
                  </a:cubicBezTo>
                  <a:cubicBezTo>
                    <a:pt x="1377" y="83"/>
                    <a:pt x="1379" y="83"/>
                    <a:pt x="1379" y="80"/>
                  </a:cubicBezTo>
                  <a:cubicBezTo>
                    <a:pt x="1370" y="81"/>
                    <a:pt x="1360" y="83"/>
                    <a:pt x="1351" y="81"/>
                  </a:cubicBezTo>
                  <a:cubicBezTo>
                    <a:pt x="1340" y="78"/>
                    <a:pt x="1330" y="72"/>
                    <a:pt x="1319" y="68"/>
                  </a:cubicBezTo>
                  <a:cubicBezTo>
                    <a:pt x="1317" y="69"/>
                    <a:pt x="1314" y="70"/>
                    <a:pt x="1313" y="72"/>
                  </a:cubicBezTo>
                  <a:cubicBezTo>
                    <a:pt x="1314" y="75"/>
                    <a:pt x="1317" y="77"/>
                    <a:pt x="1320" y="79"/>
                  </a:cubicBezTo>
                  <a:close/>
                  <a:moveTo>
                    <a:pt x="1444" y="152"/>
                  </a:moveTo>
                  <a:cubicBezTo>
                    <a:pt x="1447" y="155"/>
                    <a:pt x="1453" y="156"/>
                    <a:pt x="1455" y="152"/>
                  </a:cubicBezTo>
                  <a:cubicBezTo>
                    <a:pt x="1460" y="153"/>
                    <a:pt x="1465" y="156"/>
                    <a:pt x="1469" y="152"/>
                  </a:cubicBezTo>
                  <a:cubicBezTo>
                    <a:pt x="1473" y="150"/>
                    <a:pt x="1472" y="145"/>
                    <a:pt x="1471" y="142"/>
                  </a:cubicBezTo>
                  <a:cubicBezTo>
                    <a:pt x="1469" y="141"/>
                    <a:pt x="1466" y="144"/>
                    <a:pt x="1463" y="144"/>
                  </a:cubicBezTo>
                  <a:cubicBezTo>
                    <a:pt x="1455" y="144"/>
                    <a:pt x="1449" y="141"/>
                    <a:pt x="1444" y="135"/>
                  </a:cubicBezTo>
                  <a:cubicBezTo>
                    <a:pt x="1441" y="136"/>
                    <a:pt x="1440" y="139"/>
                    <a:pt x="1437" y="141"/>
                  </a:cubicBezTo>
                  <a:cubicBezTo>
                    <a:pt x="1436" y="146"/>
                    <a:pt x="1441" y="149"/>
                    <a:pt x="1444" y="152"/>
                  </a:cubicBezTo>
                  <a:close/>
                  <a:moveTo>
                    <a:pt x="1390" y="165"/>
                  </a:moveTo>
                  <a:cubicBezTo>
                    <a:pt x="1394" y="172"/>
                    <a:pt x="1399" y="178"/>
                    <a:pt x="1406" y="182"/>
                  </a:cubicBezTo>
                  <a:cubicBezTo>
                    <a:pt x="1410" y="183"/>
                    <a:pt x="1414" y="185"/>
                    <a:pt x="1417" y="182"/>
                  </a:cubicBezTo>
                  <a:cubicBezTo>
                    <a:pt x="1419" y="180"/>
                    <a:pt x="1421" y="179"/>
                    <a:pt x="1423" y="181"/>
                  </a:cubicBezTo>
                  <a:cubicBezTo>
                    <a:pt x="1426" y="183"/>
                    <a:pt x="1430" y="184"/>
                    <a:pt x="1433" y="182"/>
                  </a:cubicBezTo>
                  <a:cubicBezTo>
                    <a:pt x="1437" y="181"/>
                    <a:pt x="1439" y="179"/>
                    <a:pt x="1440" y="175"/>
                  </a:cubicBezTo>
                  <a:cubicBezTo>
                    <a:pt x="1440" y="173"/>
                    <a:pt x="1439" y="169"/>
                    <a:pt x="1438" y="167"/>
                  </a:cubicBezTo>
                  <a:cubicBezTo>
                    <a:pt x="1435" y="166"/>
                    <a:pt x="1432" y="170"/>
                    <a:pt x="1428" y="169"/>
                  </a:cubicBezTo>
                  <a:cubicBezTo>
                    <a:pt x="1418" y="170"/>
                    <a:pt x="1408" y="164"/>
                    <a:pt x="1404" y="155"/>
                  </a:cubicBezTo>
                  <a:cubicBezTo>
                    <a:pt x="1398" y="155"/>
                    <a:pt x="1393" y="157"/>
                    <a:pt x="1388" y="158"/>
                  </a:cubicBezTo>
                  <a:cubicBezTo>
                    <a:pt x="1386" y="160"/>
                    <a:pt x="1389" y="163"/>
                    <a:pt x="1390" y="165"/>
                  </a:cubicBezTo>
                  <a:close/>
                  <a:moveTo>
                    <a:pt x="1340" y="171"/>
                  </a:moveTo>
                  <a:cubicBezTo>
                    <a:pt x="1340" y="174"/>
                    <a:pt x="1344" y="175"/>
                    <a:pt x="1346" y="178"/>
                  </a:cubicBezTo>
                  <a:cubicBezTo>
                    <a:pt x="1342" y="184"/>
                    <a:pt x="1346" y="192"/>
                    <a:pt x="1350" y="197"/>
                  </a:cubicBezTo>
                  <a:cubicBezTo>
                    <a:pt x="1353" y="201"/>
                    <a:pt x="1357" y="203"/>
                    <a:pt x="1362" y="204"/>
                  </a:cubicBezTo>
                  <a:cubicBezTo>
                    <a:pt x="1365" y="205"/>
                    <a:pt x="1366" y="202"/>
                    <a:pt x="1369" y="202"/>
                  </a:cubicBezTo>
                  <a:cubicBezTo>
                    <a:pt x="1372" y="206"/>
                    <a:pt x="1376" y="211"/>
                    <a:pt x="1382" y="209"/>
                  </a:cubicBezTo>
                  <a:cubicBezTo>
                    <a:pt x="1386" y="208"/>
                    <a:pt x="1391" y="207"/>
                    <a:pt x="1393" y="202"/>
                  </a:cubicBezTo>
                  <a:cubicBezTo>
                    <a:pt x="1394" y="199"/>
                    <a:pt x="1395" y="194"/>
                    <a:pt x="1392" y="193"/>
                  </a:cubicBezTo>
                  <a:cubicBezTo>
                    <a:pt x="1384" y="195"/>
                    <a:pt x="1376" y="191"/>
                    <a:pt x="1369" y="187"/>
                  </a:cubicBezTo>
                  <a:cubicBezTo>
                    <a:pt x="1363" y="182"/>
                    <a:pt x="1356" y="175"/>
                    <a:pt x="1357" y="167"/>
                  </a:cubicBezTo>
                  <a:cubicBezTo>
                    <a:pt x="1355" y="164"/>
                    <a:pt x="1355" y="162"/>
                    <a:pt x="1355" y="160"/>
                  </a:cubicBezTo>
                  <a:cubicBezTo>
                    <a:pt x="1352" y="158"/>
                    <a:pt x="1347" y="159"/>
                    <a:pt x="1343" y="159"/>
                  </a:cubicBezTo>
                  <a:cubicBezTo>
                    <a:pt x="1340" y="162"/>
                    <a:pt x="1337" y="167"/>
                    <a:pt x="1340" y="171"/>
                  </a:cubicBezTo>
                  <a:close/>
                  <a:moveTo>
                    <a:pt x="1296" y="163"/>
                  </a:moveTo>
                  <a:cubicBezTo>
                    <a:pt x="1293" y="164"/>
                    <a:pt x="1292" y="167"/>
                    <a:pt x="1291" y="168"/>
                  </a:cubicBezTo>
                  <a:cubicBezTo>
                    <a:pt x="1290" y="174"/>
                    <a:pt x="1291" y="178"/>
                    <a:pt x="1293" y="182"/>
                  </a:cubicBezTo>
                  <a:cubicBezTo>
                    <a:pt x="1297" y="185"/>
                    <a:pt x="1300" y="190"/>
                    <a:pt x="1305" y="189"/>
                  </a:cubicBezTo>
                  <a:cubicBezTo>
                    <a:pt x="1308" y="194"/>
                    <a:pt x="1312" y="199"/>
                    <a:pt x="1318" y="201"/>
                  </a:cubicBezTo>
                  <a:cubicBezTo>
                    <a:pt x="1321" y="200"/>
                    <a:pt x="1324" y="199"/>
                    <a:pt x="1327" y="197"/>
                  </a:cubicBezTo>
                  <a:cubicBezTo>
                    <a:pt x="1329" y="195"/>
                    <a:pt x="1331" y="191"/>
                    <a:pt x="1330" y="188"/>
                  </a:cubicBezTo>
                  <a:cubicBezTo>
                    <a:pt x="1327" y="185"/>
                    <a:pt x="1323" y="188"/>
                    <a:pt x="1320" y="186"/>
                  </a:cubicBezTo>
                  <a:cubicBezTo>
                    <a:pt x="1313" y="182"/>
                    <a:pt x="1306" y="176"/>
                    <a:pt x="1307" y="167"/>
                  </a:cubicBezTo>
                  <a:cubicBezTo>
                    <a:pt x="1308" y="162"/>
                    <a:pt x="1313" y="158"/>
                    <a:pt x="1317" y="155"/>
                  </a:cubicBezTo>
                  <a:cubicBezTo>
                    <a:pt x="1313" y="152"/>
                    <a:pt x="1307" y="152"/>
                    <a:pt x="1302" y="150"/>
                  </a:cubicBezTo>
                  <a:cubicBezTo>
                    <a:pt x="1301" y="152"/>
                    <a:pt x="1298" y="153"/>
                    <a:pt x="1298" y="156"/>
                  </a:cubicBezTo>
                  <a:cubicBezTo>
                    <a:pt x="1299" y="158"/>
                    <a:pt x="1301" y="163"/>
                    <a:pt x="1296" y="163"/>
                  </a:cubicBezTo>
                  <a:close/>
                  <a:moveTo>
                    <a:pt x="1263" y="120"/>
                  </a:moveTo>
                  <a:cubicBezTo>
                    <a:pt x="1281" y="141"/>
                    <a:pt x="1308" y="150"/>
                    <a:pt x="1334" y="154"/>
                  </a:cubicBezTo>
                  <a:cubicBezTo>
                    <a:pt x="1344" y="156"/>
                    <a:pt x="1355" y="155"/>
                    <a:pt x="1364" y="155"/>
                  </a:cubicBezTo>
                  <a:cubicBezTo>
                    <a:pt x="1380" y="156"/>
                    <a:pt x="1396" y="152"/>
                    <a:pt x="1411" y="149"/>
                  </a:cubicBezTo>
                  <a:cubicBezTo>
                    <a:pt x="1423" y="143"/>
                    <a:pt x="1435" y="139"/>
                    <a:pt x="1445" y="128"/>
                  </a:cubicBezTo>
                  <a:cubicBezTo>
                    <a:pt x="1447" y="124"/>
                    <a:pt x="1450" y="121"/>
                    <a:pt x="1451" y="117"/>
                  </a:cubicBezTo>
                  <a:cubicBezTo>
                    <a:pt x="1450" y="115"/>
                    <a:pt x="1449" y="114"/>
                    <a:pt x="1447" y="115"/>
                  </a:cubicBezTo>
                  <a:cubicBezTo>
                    <a:pt x="1443" y="125"/>
                    <a:pt x="1433" y="130"/>
                    <a:pt x="1425" y="137"/>
                  </a:cubicBezTo>
                  <a:cubicBezTo>
                    <a:pt x="1419" y="141"/>
                    <a:pt x="1411" y="141"/>
                    <a:pt x="1405" y="145"/>
                  </a:cubicBezTo>
                  <a:cubicBezTo>
                    <a:pt x="1393" y="148"/>
                    <a:pt x="1383" y="149"/>
                    <a:pt x="1371" y="150"/>
                  </a:cubicBezTo>
                  <a:cubicBezTo>
                    <a:pt x="1367" y="148"/>
                    <a:pt x="1362" y="150"/>
                    <a:pt x="1358" y="149"/>
                  </a:cubicBezTo>
                  <a:cubicBezTo>
                    <a:pt x="1325" y="148"/>
                    <a:pt x="1292" y="139"/>
                    <a:pt x="1268" y="116"/>
                  </a:cubicBezTo>
                  <a:cubicBezTo>
                    <a:pt x="1266" y="117"/>
                    <a:pt x="1263" y="118"/>
                    <a:pt x="1263" y="120"/>
                  </a:cubicBezTo>
                  <a:close/>
                  <a:moveTo>
                    <a:pt x="1078" y="104"/>
                  </a:moveTo>
                  <a:cubicBezTo>
                    <a:pt x="1105" y="120"/>
                    <a:pt x="1134" y="133"/>
                    <a:pt x="1167" y="134"/>
                  </a:cubicBezTo>
                  <a:cubicBezTo>
                    <a:pt x="1178" y="135"/>
                    <a:pt x="1188" y="135"/>
                    <a:pt x="1199" y="133"/>
                  </a:cubicBezTo>
                  <a:cubicBezTo>
                    <a:pt x="1211" y="133"/>
                    <a:pt x="1224" y="132"/>
                    <a:pt x="1236" y="128"/>
                  </a:cubicBezTo>
                  <a:cubicBezTo>
                    <a:pt x="1246" y="125"/>
                    <a:pt x="1255" y="119"/>
                    <a:pt x="1264" y="113"/>
                  </a:cubicBezTo>
                  <a:cubicBezTo>
                    <a:pt x="1288" y="96"/>
                    <a:pt x="1303" y="74"/>
                    <a:pt x="1325" y="56"/>
                  </a:cubicBezTo>
                  <a:cubicBezTo>
                    <a:pt x="1337" y="48"/>
                    <a:pt x="1351" y="42"/>
                    <a:pt x="1366" y="46"/>
                  </a:cubicBezTo>
                  <a:cubicBezTo>
                    <a:pt x="1383" y="56"/>
                    <a:pt x="1401" y="69"/>
                    <a:pt x="1414" y="86"/>
                  </a:cubicBezTo>
                  <a:cubicBezTo>
                    <a:pt x="1414" y="87"/>
                    <a:pt x="1413" y="88"/>
                    <a:pt x="1412" y="88"/>
                  </a:cubicBezTo>
                  <a:cubicBezTo>
                    <a:pt x="1408" y="88"/>
                    <a:pt x="1408" y="84"/>
                    <a:pt x="1406" y="82"/>
                  </a:cubicBezTo>
                  <a:cubicBezTo>
                    <a:pt x="1403" y="78"/>
                    <a:pt x="1399" y="74"/>
                    <a:pt x="1394" y="71"/>
                  </a:cubicBezTo>
                  <a:cubicBezTo>
                    <a:pt x="1392" y="71"/>
                    <a:pt x="1392" y="71"/>
                    <a:pt x="1392" y="71"/>
                  </a:cubicBezTo>
                  <a:cubicBezTo>
                    <a:pt x="1385" y="78"/>
                    <a:pt x="1385" y="78"/>
                    <a:pt x="1385" y="78"/>
                  </a:cubicBezTo>
                  <a:cubicBezTo>
                    <a:pt x="1393" y="80"/>
                    <a:pt x="1397" y="89"/>
                    <a:pt x="1405" y="92"/>
                  </a:cubicBezTo>
                  <a:cubicBezTo>
                    <a:pt x="1411" y="93"/>
                    <a:pt x="1414" y="90"/>
                    <a:pt x="1417" y="85"/>
                  </a:cubicBezTo>
                  <a:cubicBezTo>
                    <a:pt x="1416" y="77"/>
                    <a:pt x="1400" y="69"/>
                    <a:pt x="1412" y="61"/>
                  </a:cubicBezTo>
                  <a:cubicBezTo>
                    <a:pt x="1417" y="57"/>
                    <a:pt x="1422" y="65"/>
                    <a:pt x="1428" y="61"/>
                  </a:cubicBezTo>
                  <a:cubicBezTo>
                    <a:pt x="1429" y="58"/>
                    <a:pt x="1432" y="54"/>
                    <a:pt x="1430" y="51"/>
                  </a:cubicBezTo>
                  <a:cubicBezTo>
                    <a:pt x="1411" y="36"/>
                    <a:pt x="1411" y="36"/>
                    <a:pt x="1411" y="36"/>
                  </a:cubicBezTo>
                  <a:cubicBezTo>
                    <a:pt x="1411" y="30"/>
                    <a:pt x="1405" y="34"/>
                    <a:pt x="1402" y="33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2" y="39"/>
                    <a:pt x="1407" y="42"/>
                    <a:pt x="1412" y="46"/>
                  </a:cubicBezTo>
                  <a:cubicBezTo>
                    <a:pt x="1417" y="49"/>
                    <a:pt x="1421" y="54"/>
                    <a:pt x="1425" y="58"/>
                  </a:cubicBezTo>
                  <a:cubicBezTo>
                    <a:pt x="1425" y="59"/>
                    <a:pt x="1425" y="60"/>
                    <a:pt x="1424" y="60"/>
                  </a:cubicBezTo>
                  <a:cubicBezTo>
                    <a:pt x="1419" y="59"/>
                    <a:pt x="1416" y="53"/>
                    <a:pt x="1412" y="50"/>
                  </a:cubicBezTo>
                  <a:cubicBezTo>
                    <a:pt x="1404" y="44"/>
                    <a:pt x="1396" y="36"/>
                    <a:pt x="1386" y="33"/>
                  </a:cubicBezTo>
                  <a:cubicBezTo>
                    <a:pt x="1363" y="33"/>
                    <a:pt x="1341" y="33"/>
                    <a:pt x="1318" y="33"/>
                  </a:cubicBezTo>
                  <a:cubicBezTo>
                    <a:pt x="1320" y="35"/>
                    <a:pt x="1321" y="37"/>
                    <a:pt x="1319" y="38"/>
                  </a:cubicBezTo>
                  <a:cubicBezTo>
                    <a:pt x="1299" y="53"/>
                    <a:pt x="1282" y="73"/>
                    <a:pt x="1261" y="88"/>
                  </a:cubicBezTo>
                  <a:cubicBezTo>
                    <a:pt x="1257" y="89"/>
                    <a:pt x="1255" y="93"/>
                    <a:pt x="1251" y="94"/>
                  </a:cubicBezTo>
                  <a:cubicBezTo>
                    <a:pt x="1225" y="109"/>
                    <a:pt x="1191" y="116"/>
                    <a:pt x="1159" y="110"/>
                  </a:cubicBezTo>
                  <a:cubicBezTo>
                    <a:pt x="1126" y="104"/>
                    <a:pt x="1097" y="86"/>
                    <a:pt x="1070" y="67"/>
                  </a:cubicBezTo>
                  <a:cubicBezTo>
                    <a:pt x="1068" y="65"/>
                    <a:pt x="1066" y="62"/>
                    <a:pt x="1064" y="61"/>
                  </a:cubicBezTo>
                  <a:cubicBezTo>
                    <a:pt x="1057" y="65"/>
                    <a:pt x="1055" y="72"/>
                    <a:pt x="1050" y="77"/>
                  </a:cubicBezTo>
                  <a:cubicBezTo>
                    <a:pt x="1055" y="89"/>
                    <a:pt x="1068" y="95"/>
                    <a:pt x="1078" y="104"/>
                  </a:cubicBezTo>
                  <a:close/>
                  <a:moveTo>
                    <a:pt x="995" y="108"/>
                  </a:moveTo>
                  <a:cubicBezTo>
                    <a:pt x="1011" y="104"/>
                    <a:pt x="1025" y="94"/>
                    <a:pt x="1038" y="83"/>
                  </a:cubicBezTo>
                  <a:cubicBezTo>
                    <a:pt x="1046" y="76"/>
                    <a:pt x="1053" y="69"/>
                    <a:pt x="1058" y="60"/>
                  </a:cubicBezTo>
                  <a:cubicBezTo>
                    <a:pt x="1065" y="52"/>
                    <a:pt x="1071" y="44"/>
                    <a:pt x="1074" y="34"/>
                  </a:cubicBezTo>
                  <a:cubicBezTo>
                    <a:pt x="1067" y="33"/>
                    <a:pt x="1058" y="33"/>
                    <a:pt x="1051" y="33"/>
                  </a:cubicBezTo>
                  <a:cubicBezTo>
                    <a:pt x="1049" y="35"/>
                    <a:pt x="1049" y="38"/>
                    <a:pt x="1047" y="41"/>
                  </a:cubicBezTo>
                  <a:cubicBezTo>
                    <a:pt x="1042" y="52"/>
                    <a:pt x="1035" y="65"/>
                    <a:pt x="1024" y="71"/>
                  </a:cubicBezTo>
                  <a:cubicBezTo>
                    <a:pt x="1021" y="72"/>
                    <a:pt x="1018" y="74"/>
                    <a:pt x="1016" y="76"/>
                  </a:cubicBezTo>
                  <a:cubicBezTo>
                    <a:pt x="1008" y="85"/>
                    <a:pt x="996" y="85"/>
                    <a:pt x="985" y="88"/>
                  </a:cubicBezTo>
                  <a:cubicBezTo>
                    <a:pt x="981" y="86"/>
                    <a:pt x="978" y="89"/>
                    <a:pt x="975" y="90"/>
                  </a:cubicBezTo>
                  <a:cubicBezTo>
                    <a:pt x="973" y="94"/>
                    <a:pt x="970" y="97"/>
                    <a:pt x="966" y="100"/>
                  </a:cubicBezTo>
                  <a:cubicBezTo>
                    <a:pt x="967" y="104"/>
                    <a:pt x="967" y="108"/>
                    <a:pt x="965" y="112"/>
                  </a:cubicBezTo>
                  <a:cubicBezTo>
                    <a:pt x="976" y="114"/>
                    <a:pt x="986" y="110"/>
                    <a:pt x="995" y="108"/>
                  </a:cubicBezTo>
                  <a:close/>
                  <a:moveTo>
                    <a:pt x="987" y="60"/>
                  </a:moveTo>
                  <a:cubicBezTo>
                    <a:pt x="985" y="63"/>
                    <a:pt x="977" y="62"/>
                    <a:pt x="980" y="68"/>
                  </a:cubicBezTo>
                  <a:cubicBezTo>
                    <a:pt x="983" y="70"/>
                    <a:pt x="986" y="68"/>
                    <a:pt x="989" y="67"/>
                  </a:cubicBezTo>
                  <a:cubicBezTo>
                    <a:pt x="993" y="66"/>
                    <a:pt x="996" y="62"/>
                    <a:pt x="1000" y="60"/>
                  </a:cubicBezTo>
                  <a:cubicBezTo>
                    <a:pt x="1002" y="61"/>
                    <a:pt x="1004" y="60"/>
                    <a:pt x="1003" y="57"/>
                  </a:cubicBezTo>
                  <a:cubicBezTo>
                    <a:pt x="1003" y="55"/>
                    <a:pt x="1001" y="54"/>
                    <a:pt x="999" y="53"/>
                  </a:cubicBezTo>
                  <a:cubicBezTo>
                    <a:pt x="995" y="54"/>
                    <a:pt x="992" y="58"/>
                    <a:pt x="987" y="60"/>
                  </a:cubicBezTo>
                  <a:close/>
                  <a:moveTo>
                    <a:pt x="992" y="51"/>
                  </a:moveTo>
                  <a:cubicBezTo>
                    <a:pt x="990" y="50"/>
                    <a:pt x="987" y="51"/>
                    <a:pt x="985" y="52"/>
                  </a:cubicBezTo>
                  <a:cubicBezTo>
                    <a:pt x="984" y="54"/>
                    <a:pt x="981" y="56"/>
                    <a:pt x="983" y="58"/>
                  </a:cubicBezTo>
                  <a:cubicBezTo>
                    <a:pt x="986" y="55"/>
                    <a:pt x="990" y="54"/>
                    <a:pt x="992" y="51"/>
                  </a:cubicBezTo>
                  <a:close/>
                  <a:moveTo>
                    <a:pt x="980" y="78"/>
                  </a:moveTo>
                  <a:cubicBezTo>
                    <a:pt x="988" y="77"/>
                    <a:pt x="995" y="74"/>
                    <a:pt x="1000" y="69"/>
                  </a:cubicBezTo>
                  <a:cubicBezTo>
                    <a:pt x="1000" y="66"/>
                    <a:pt x="1000" y="66"/>
                    <a:pt x="1000" y="66"/>
                  </a:cubicBezTo>
                  <a:cubicBezTo>
                    <a:pt x="994" y="69"/>
                    <a:pt x="988" y="72"/>
                    <a:pt x="981" y="73"/>
                  </a:cubicBezTo>
                  <a:cubicBezTo>
                    <a:pt x="980" y="74"/>
                    <a:pt x="979" y="76"/>
                    <a:pt x="980" y="78"/>
                  </a:cubicBezTo>
                  <a:close/>
                  <a:moveTo>
                    <a:pt x="990" y="79"/>
                  </a:moveTo>
                  <a:cubicBezTo>
                    <a:pt x="987" y="81"/>
                    <a:pt x="982" y="81"/>
                    <a:pt x="978" y="82"/>
                  </a:cubicBezTo>
                  <a:cubicBezTo>
                    <a:pt x="979" y="83"/>
                    <a:pt x="978" y="84"/>
                    <a:pt x="979" y="84"/>
                  </a:cubicBezTo>
                  <a:cubicBezTo>
                    <a:pt x="989" y="83"/>
                    <a:pt x="1001" y="82"/>
                    <a:pt x="1009" y="77"/>
                  </a:cubicBezTo>
                  <a:cubicBezTo>
                    <a:pt x="1003" y="68"/>
                    <a:pt x="997" y="79"/>
                    <a:pt x="990" y="79"/>
                  </a:cubicBezTo>
                  <a:close/>
                  <a:moveTo>
                    <a:pt x="968" y="94"/>
                  </a:moveTo>
                  <a:cubicBezTo>
                    <a:pt x="971" y="90"/>
                    <a:pt x="975" y="85"/>
                    <a:pt x="974" y="80"/>
                  </a:cubicBezTo>
                  <a:cubicBezTo>
                    <a:pt x="977" y="75"/>
                    <a:pt x="976" y="67"/>
                    <a:pt x="975" y="62"/>
                  </a:cubicBezTo>
                  <a:cubicBezTo>
                    <a:pt x="979" y="57"/>
                    <a:pt x="978" y="50"/>
                    <a:pt x="985" y="48"/>
                  </a:cubicBezTo>
                  <a:cubicBezTo>
                    <a:pt x="992" y="44"/>
                    <a:pt x="999" y="48"/>
                    <a:pt x="1004" y="52"/>
                  </a:cubicBezTo>
                  <a:cubicBezTo>
                    <a:pt x="1007" y="54"/>
                    <a:pt x="1008" y="58"/>
                    <a:pt x="1007" y="61"/>
                  </a:cubicBezTo>
                  <a:cubicBezTo>
                    <a:pt x="1005" y="64"/>
                    <a:pt x="1004" y="66"/>
                    <a:pt x="1005" y="69"/>
                  </a:cubicBezTo>
                  <a:cubicBezTo>
                    <a:pt x="1007" y="71"/>
                    <a:pt x="1010" y="74"/>
                    <a:pt x="1013" y="72"/>
                  </a:cubicBezTo>
                  <a:cubicBezTo>
                    <a:pt x="1015" y="72"/>
                    <a:pt x="1018" y="71"/>
                    <a:pt x="1019" y="68"/>
                  </a:cubicBezTo>
                  <a:cubicBezTo>
                    <a:pt x="1016" y="62"/>
                    <a:pt x="1025" y="57"/>
                    <a:pt x="1020" y="51"/>
                  </a:cubicBezTo>
                  <a:cubicBezTo>
                    <a:pt x="1020" y="46"/>
                    <a:pt x="1014" y="47"/>
                    <a:pt x="1013" y="43"/>
                  </a:cubicBezTo>
                  <a:cubicBezTo>
                    <a:pt x="1012" y="40"/>
                    <a:pt x="1007" y="41"/>
                    <a:pt x="1009" y="38"/>
                  </a:cubicBezTo>
                  <a:cubicBezTo>
                    <a:pt x="1012" y="37"/>
                    <a:pt x="1014" y="39"/>
                    <a:pt x="1017" y="40"/>
                  </a:cubicBezTo>
                  <a:cubicBezTo>
                    <a:pt x="1019" y="39"/>
                    <a:pt x="1020" y="35"/>
                    <a:pt x="1023" y="36"/>
                  </a:cubicBezTo>
                  <a:cubicBezTo>
                    <a:pt x="1025" y="40"/>
                    <a:pt x="1017" y="44"/>
                    <a:pt x="1023" y="47"/>
                  </a:cubicBezTo>
                  <a:cubicBezTo>
                    <a:pt x="1028" y="44"/>
                    <a:pt x="1029" y="38"/>
                    <a:pt x="1033" y="35"/>
                  </a:cubicBezTo>
                  <a:cubicBezTo>
                    <a:pt x="1034" y="35"/>
                    <a:pt x="1035" y="35"/>
                    <a:pt x="1035" y="37"/>
                  </a:cubicBezTo>
                  <a:cubicBezTo>
                    <a:pt x="1033" y="41"/>
                    <a:pt x="1031" y="45"/>
                    <a:pt x="1028" y="49"/>
                  </a:cubicBezTo>
                  <a:cubicBezTo>
                    <a:pt x="1022" y="53"/>
                    <a:pt x="1027" y="60"/>
                    <a:pt x="1023" y="65"/>
                  </a:cubicBezTo>
                  <a:cubicBezTo>
                    <a:pt x="1023" y="66"/>
                    <a:pt x="1023" y="66"/>
                    <a:pt x="1023" y="66"/>
                  </a:cubicBezTo>
                  <a:cubicBezTo>
                    <a:pt x="1027" y="65"/>
                    <a:pt x="1031" y="60"/>
                    <a:pt x="1034" y="56"/>
                  </a:cubicBezTo>
                  <a:cubicBezTo>
                    <a:pt x="1039" y="50"/>
                    <a:pt x="1042" y="43"/>
                    <a:pt x="1045" y="35"/>
                  </a:cubicBezTo>
                  <a:cubicBezTo>
                    <a:pt x="1045" y="33"/>
                    <a:pt x="1042" y="33"/>
                    <a:pt x="1040" y="33"/>
                  </a:cubicBezTo>
                  <a:cubicBezTo>
                    <a:pt x="1011" y="34"/>
                    <a:pt x="984" y="31"/>
                    <a:pt x="956" y="33"/>
                  </a:cubicBezTo>
                  <a:cubicBezTo>
                    <a:pt x="963" y="38"/>
                    <a:pt x="968" y="46"/>
                    <a:pt x="965" y="55"/>
                  </a:cubicBezTo>
                  <a:cubicBezTo>
                    <a:pt x="965" y="60"/>
                    <a:pt x="959" y="64"/>
                    <a:pt x="962" y="69"/>
                  </a:cubicBezTo>
                  <a:cubicBezTo>
                    <a:pt x="960" y="75"/>
                    <a:pt x="957" y="81"/>
                    <a:pt x="951" y="84"/>
                  </a:cubicBezTo>
                  <a:cubicBezTo>
                    <a:pt x="954" y="90"/>
                    <a:pt x="951" y="97"/>
                    <a:pt x="946" y="101"/>
                  </a:cubicBezTo>
                  <a:cubicBezTo>
                    <a:pt x="942" y="105"/>
                    <a:pt x="938" y="107"/>
                    <a:pt x="932" y="108"/>
                  </a:cubicBezTo>
                  <a:cubicBezTo>
                    <a:pt x="925" y="118"/>
                    <a:pt x="913" y="114"/>
                    <a:pt x="904" y="113"/>
                  </a:cubicBezTo>
                  <a:cubicBezTo>
                    <a:pt x="900" y="121"/>
                    <a:pt x="890" y="124"/>
                    <a:pt x="881" y="126"/>
                  </a:cubicBezTo>
                  <a:cubicBezTo>
                    <a:pt x="872" y="127"/>
                    <a:pt x="863" y="123"/>
                    <a:pt x="857" y="114"/>
                  </a:cubicBezTo>
                  <a:cubicBezTo>
                    <a:pt x="855" y="113"/>
                    <a:pt x="855" y="108"/>
                    <a:pt x="851" y="108"/>
                  </a:cubicBezTo>
                  <a:cubicBezTo>
                    <a:pt x="850" y="109"/>
                    <a:pt x="848" y="110"/>
                    <a:pt x="849" y="111"/>
                  </a:cubicBezTo>
                  <a:cubicBezTo>
                    <a:pt x="851" y="120"/>
                    <a:pt x="856" y="130"/>
                    <a:pt x="854" y="139"/>
                  </a:cubicBezTo>
                  <a:cubicBezTo>
                    <a:pt x="852" y="148"/>
                    <a:pt x="844" y="155"/>
                    <a:pt x="835" y="157"/>
                  </a:cubicBezTo>
                  <a:cubicBezTo>
                    <a:pt x="831" y="156"/>
                    <a:pt x="827" y="154"/>
                    <a:pt x="824" y="151"/>
                  </a:cubicBezTo>
                  <a:cubicBezTo>
                    <a:pt x="822" y="151"/>
                    <a:pt x="820" y="153"/>
                    <a:pt x="818" y="154"/>
                  </a:cubicBezTo>
                  <a:cubicBezTo>
                    <a:pt x="815" y="158"/>
                    <a:pt x="817" y="163"/>
                    <a:pt x="817" y="167"/>
                  </a:cubicBezTo>
                  <a:cubicBezTo>
                    <a:pt x="821" y="174"/>
                    <a:pt x="829" y="178"/>
                    <a:pt x="836" y="177"/>
                  </a:cubicBezTo>
                  <a:cubicBezTo>
                    <a:pt x="845" y="175"/>
                    <a:pt x="858" y="174"/>
                    <a:pt x="863" y="164"/>
                  </a:cubicBezTo>
                  <a:cubicBezTo>
                    <a:pt x="865" y="160"/>
                    <a:pt x="865" y="156"/>
                    <a:pt x="864" y="152"/>
                  </a:cubicBezTo>
                  <a:cubicBezTo>
                    <a:pt x="866" y="148"/>
                    <a:pt x="869" y="153"/>
                    <a:pt x="872" y="153"/>
                  </a:cubicBezTo>
                  <a:cubicBezTo>
                    <a:pt x="877" y="154"/>
                    <a:pt x="882" y="151"/>
                    <a:pt x="885" y="148"/>
                  </a:cubicBezTo>
                  <a:cubicBezTo>
                    <a:pt x="891" y="151"/>
                    <a:pt x="898" y="153"/>
                    <a:pt x="905" y="151"/>
                  </a:cubicBezTo>
                  <a:cubicBezTo>
                    <a:pt x="910" y="146"/>
                    <a:pt x="916" y="141"/>
                    <a:pt x="913" y="135"/>
                  </a:cubicBezTo>
                  <a:cubicBezTo>
                    <a:pt x="916" y="132"/>
                    <a:pt x="919" y="135"/>
                    <a:pt x="922" y="134"/>
                  </a:cubicBezTo>
                  <a:cubicBezTo>
                    <a:pt x="927" y="134"/>
                    <a:pt x="931" y="131"/>
                    <a:pt x="933" y="126"/>
                  </a:cubicBezTo>
                  <a:cubicBezTo>
                    <a:pt x="933" y="124"/>
                    <a:pt x="932" y="121"/>
                    <a:pt x="935" y="120"/>
                  </a:cubicBezTo>
                  <a:cubicBezTo>
                    <a:pt x="942" y="121"/>
                    <a:pt x="953" y="122"/>
                    <a:pt x="958" y="115"/>
                  </a:cubicBezTo>
                  <a:cubicBezTo>
                    <a:pt x="961" y="111"/>
                    <a:pt x="965" y="105"/>
                    <a:pt x="962" y="100"/>
                  </a:cubicBezTo>
                  <a:cubicBezTo>
                    <a:pt x="961" y="96"/>
                    <a:pt x="966" y="97"/>
                    <a:pt x="968" y="94"/>
                  </a:cubicBezTo>
                  <a:close/>
                  <a:moveTo>
                    <a:pt x="868" y="162"/>
                  </a:moveTo>
                  <a:cubicBezTo>
                    <a:pt x="867" y="164"/>
                    <a:pt x="866" y="165"/>
                    <a:pt x="866" y="167"/>
                  </a:cubicBezTo>
                  <a:cubicBezTo>
                    <a:pt x="875" y="168"/>
                    <a:pt x="882" y="164"/>
                    <a:pt x="891" y="163"/>
                  </a:cubicBezTo>
                  <a:cubicBezTo>
                    <a:pt x="896" y="162"/>
                    <a:pt x="901" y="159"/>
                    <a:pt x="906" y="158"/>
                  </a:cubicBezTo>
                  <a:cubicBezTo>
                    <a:pt x="913" y="152"/>
                    <a:pt x="925" y="148"/>
                    <a:pt x="927" y="137"/>
                  </a:cubicBezTo>
                  <a:cubicBezTo>
                    <a:pt x="918" y="138"/>
                    <a:pt x="918" y="138"/>
                    <a:pt x="918" y="138"/>
                  </a:cubicBezTo>
                  <a:cubicBezTo>
                    <a:pt x="918" y="146"/>
                    <a:pt x="910" y="152"/>
                    <a:pt x="904" y="155"/>
                  </a:cubicBezTo>
                  <a:cubicBezTo>
                    <a:pt x="900" y="155"/>
                    <a:pt x="897" y="157"/>
                    <a:pt x="892" y="155"/>
                  </a:cubicBezTo>
                  <a:cubicBezTo>
                    <a:pt x="890" y="158"/>
                    <a:pt x="890" y="158"/>
                    <a:pt x="890" y="158"/>
                  </a:cubicBezTo>
                  <a:cubicBezTo>
                    <a:pt x="883" y="159"/>
                    <a:pt x="876" y="161"/>
                    <a:pt x="868" y="162"/>
                  </a:cubicBezTo>
                  <a:close/>
                  <a:moveTo>
                    <a:pt x="886" y="153"/>
                  </a:moveTo>
                  <a:cubicBezTo>
                    <a:pt x="885" y="154"/>
                    <a:pt x="885" y="154"/>
                    <a:pt x="885" y="154"/>
                  </a:cubicBezTo>
                  <a:cubicBezTo>
                    <a:pt x="885" y="154"/>
                    <a:pt x="886" y="154"/>
                    <a:pt x="886" y="154"/>
                  </a:cubicBezTo>
                  <a:cubicBezTo>
                    <a:pt x="887" y="153"/>
                    <a:pt x="886" y="153"/>
                    <a:pt x="886" y="153"/>
                  </a:cubicBezTo>
                  <a:close/>
                  <a:moveTo>
                    <a:pt x="872" y="157"/>
                  </a:moveTo>
                  <a:cubicBezTo>
                    <a:pt x="871" y="157"/>
                    <a:pt x="871" y="156"/>
                    <a:pt x="870" y="157"/>
                  </a:cubicBezTo>
                  <a:cubicBezTo>
                    <a:pt x="870" y="157"/>
                    <a:pt x="870" y="157"/>
                    <a:pt x="870" y="157"/>
                  </a:cubicBezTo>
                  <a:cubicBezTo>
                    <a:pt x="871" y="157"/>
                    <a:pt x="871" y="158"/>
                    <a:pt x="872" y="157"/>
                  </a:cubicBezTo>
                  <a:close/>
                  <a:moveTo>
                    <a:pt x="733" y="142"/>
                  </a:moveTo>
                  <a:cubicBezTo>
                    <a:pt x="750" y="160"/>
                    <a:pt x="768" y="179"/>
                    <a:pt x="792" y="187"/>
                  </a:cubicBezTo>
                  <a:cubicBezTo>
                    <a:pt x="809" y="192"/>
                    <a:pt x="825" y="198"/>
                    <a:pt x="843" y="199"/>
                  </a:cubicBezTo>
                  <a:cubicBezTo>
                    <a:pt x="859" y="201"/>
                    <a:pt x="878" y="198"/>
                    <a:pt x="894" y="194"/>
                  </a:cubicBezTo>
                  <a:cubicBezTo>
                    <a:pt x="920" y="189"/>
                    <a:pt x="943" y="172"/>
                    <a:pt x="956" y="149"/>
                  </a:cubicBezTo>
                  <a:cubicBezTo>
                    <a:pt x="959" y="142"/>
                    <a:pt x="960" y="135"/>
                    <a:pt x="962" y="129"/>
                  </a:cubicBezTo>
                  <a:cubicBezTo>
                    <a:pt x="963" y="118"/>
                    <a:pt x="963" y="118"/>
                    <a:pt x="963" y="118"/>
                  </a:cubicBezTo>
                  <a:cubicBezTo>
                    <a:pt x="960" y="115"/>
                    <a:pt x="957" y="122"/>
                    <a:pt x="954" y="122"/>
                  </a:cubicBezTo>
                  <a:cubicBezTo>
                    <a:pt x="949" y="124"/>
                    <a:pt x="943" y="124"/>
                    <a:pt x="938" y="125"/>
                  </a:cubicBezTo>
                  <a:cubicBezTo>
                    <a:pt x="934" y="131"/>
                    <a:pt x="935" y="139"/>
                    <a:pt x="929" y="144"/>
                  </a:cubicBezTo>
                  <a:cubicBezTo>
                    <a:pt x="920" y="154"/>
                    <a:pt x="908" y="161"/>
                    <a:pt x="896" y="166"/>
                  </a:cubicBezTo>
                  <a:cubicBezTo>
                    <a:pt x="885" y="168"/>
                    <a:pt x="874" y="171"/>
                    <a:pt x="862" y="171"/>
                  </a:cubicBezTo>
                  <a:cubicBezTo>
                    <a:pt x="850" y="179"/>
                    <a:pt x="833" y="185"/>
                    <a:pt x="820" y="177"/>
                  </a:cubicBezTo>
                  <a:cubicBezTo>
                    <a:pt x="815" y="174"/>
                    <a:pt x="815" y="165"/>
                    <a:pt x="809" y="167"/>
                  </a:cubicBezTo>
                  <a:cubicBezTo>
                    <a:pt x="795" y="163"/>
                    <a:pt x="795" y="163"/>
                    <a:pt x="795" y="163"/>
                  </a:cubicBezTo>
                  <a:cubicBezTo>
                    <a:pt x="789" y="158"/>
                    <a:pt x="781" y="156"/>
                    <a:pt x="775" y="151"/>
                  </a:cubicBezTo>
                  <a:cubicBezTo>
                    <a:pt x="766" y="144"/>
                    <a:pt x="759" y="137"/>
                    <a:pt x="751" y="130"/>
                  </a:cubicBezTo>
                  <a:cubicBezTo>
                    <a:pt x="744" y="129"/>
                    <a:pt x="737" y="134"/>
                    <a:pt x="730" y="136"/>
                  </a:cubicBezTo>
                  <a:cubicBezTo>
                    <a:pt x="729" y="138"/>
                    <a:pt x="731" y="140"/>
                    <a:pt x="733" y="142"/>
                  </a:cubicBezTo>
                  <a:close/>
                  <a:moveTo>
                    <a:pt x="612" y="109"/>
                  </a:moveTo>
                  <a:cubicBezTo>
                    <a:pt x="639" y="128"/>
                    <a:pt x="672" y="136"/>
                    <a:pt x="705" y="137"/>
                  </a:cubicBezTo>
                  <a:cubicBezTo>
                    <a:pt x="724" y="135"/>
                    <a:pt x="741" y="128"/>
                    <a:pt x="757" y="122"/>
                  </a:cubicBezTo>
                  <a:cubicBezTo>
                    <a:pt x="771" y="115"/>
                    <a:pt x="785" y="109"/>
                    <a:pt x="797" y="99"/>
                  </a:cubicBezTo>
                  <a:cubicBezTo>
                    <a:pt x="811" y="86"/>
                    <a:pt x="821" y="70"/>
                    <a:pt x="830" y="53"/>
                  </a:cubicBezTo>
                  <a:cubicBezTo>
                    <a:pt x="834" y="47"/>
                    <a:pt x="835" y="41"/>
                    <a:pt x="836" y="34"/>
                  </a:cubicBezTo>
                  <a:cubicBezTo>
                    <a:pt x="835" y="33"/>
                    <a:pt x="835" y="33"/>
                    <a:pt x="835" y="33"/>
                  </a:cubicBezTo>
                  <a:cubicBezTo>
                    <a:pt x="812" y="33"/>
                    <a:pt x="812" y="33"/>
                    <a:pt x="812" y="33"/>
                  </a:cubicBezTo>
                  <a:cubicBezTo>
                    <a:pt x="807" y="41"/>
                    <a:pt x="806" y="52"/>
                    <a:pt x="800" y="60"/>
                  </a:cubicBezTo>
                  <a:cubicBezTo>
                    <a:pt x="797" y="64"/>
                    <a:pt x="794" y="68"/>
                    <a:pt x="791" y="72"/>
                  </a:cubicBezTo>
                  <a:cubicBezTo>
                    <a:pt x="778" y="88"/>
                    <a:pt x="760" y="97"/>
                    <a:pt x="742" y="107"/>
                  </a:cubicBezTo>
                  <a:cubicBezTo>
                    <a:pt x="738" y="108"/>
                    <a:pt x="732" y="110"/>
                    <a:pt x="728" y="112"/>
                  </a:cubicBezTo>
                  <a:cubicBezTo>
                    <a:pt x="718" y="115"/>
                    <a:pt x="707" y="113"/>
                    <a:pt x="697" y="115"/>
                  </a:cubicBezTo>
                  <a:cubicBezTo>
                    <a:pt x="679" y="113"/>
                    <a:pt x="662" y="111"/>
                    <a:pt x="647" y="104"/>
                  </a:cubicBezTo>
                  <a:cubicBezTo>
                    <a:pt x="639" y="101"/>
                    <a:pt x="632" y="96"/>
                    <a:pt x="624" y="92"/>
                  </a:cubicBezTo>
                  <a:cubicBezTo>
                    <a:pt x="623" y="99"/>
                    <a:pt x="617" y="103"/>
                    <a:pt x="611" y="107"/>
                  </a:cubicBezTo>
                  <a:lnTo>
                    <a:pt x="612" y="109"/>
                  </a:lnTo>
                  <a:close/>
                  <a:moveTo>
                    <a:pt x="620" y="95"/>
                  </a:moveTo>
                  <a:cubicBezTo>
                    <a:pt x="619" y="89"/>
                    <a:pt x="620" y="81"/>
                    <a:pt x="613" y="78"/>
                  </a:cubicBezTo>
                  <a:cubicBezTo>
                    <a:pt x="612" y="78"/>
                    <a:pt x="613" y="77"/>
                    <a:pt x="614" y="77"/>
                  </a:cubicBezTo>
                  <a:cubicBezTo>
                    <a:pt x="626" y="72"/>
                    <a:pt x="620" y="58"/>
                    <a:pt x="628" y="51"/>
                  </a:cubicBezTo>
                  <a:cubicBezTo>
                    <a:pt x="631" y="48"/>
                    <a:pt x="634" y="47"/>
                    <a:pt x="638" y="47"/>
                  </a:cubicBezTo>
                  <a:cubicBezTo>
                    <a:pt x="641" y="47"/>
                    <a:pt x="644" y="50"/>
                    <a:pt x="646" y="53"/>
                  </a:cubicBezTo>
                  <a:cubicBezTo>
                    <a:pt x="647" y="56"/>
                    <a:pt x="648" y="60"/>
                    <a:pt x="646" y="64"/>
                  </a:cubicBezTo>
                  <a:cubicBezTo>
                    <a:pt x="645" y="67"/>
                    <a:pt x="638" y="66"/>
                    <a:pt x="640" y="71"/>
                  </a:cubicBezTo>
                  <a:cubicBezTo>
                    <a:pt x="644" y="75"/>
                    <a:pt x="650" y="76"/>
                    <a:pt x="655" y="75"/>
                  </a:cubicBezTo>
                  <a:cubicBezTo>
                    <a:pt x="658" y="75"/>
                    <a:pt x="660" y="73"/>
                    <a:pt x="661" y="71"/>
                  </a:cubicBezTo>
                  <a:cubicBezTo>
                    <a:pt x="663" y="67"/>
                    <a:pt x="658" y="64"/>
                    <a:pt x="663" y="63"/>
                  </a:cubicBezTo>
                  <a:cubicBezTo>
                    <a:pt x="660" y="59"/>
                    <a:pt x="667" y="56"/>
                    <a:pt x="665" y="51"/>
                  </a:cubicBezTo>
                  <a:cubicBezTo>
                    <a:pt x="663" y="47"/>
                    <a:pt x="662" y="42"/>
                    <a:pt x="658" y="39"/>
                  </a:cubicBezTo>
                  <a:cubicBezTo>
                    <a:pt x="653" y="35"/>
                    <a:pt x="645" y="35"/>
                    <a:pt x="640" y="37"/>
                  </a:cubicBezTo>
                  <a:cubicBezTo>
                    <a:pt x="634" y="33"/>
                    <a:pt x="626" y="34"/>
                    <a:pt x="619" y="36"/>
                  </a:cubicBezTo>
                  <a:cubicBezTo>
                    <a:pt x="610" y="39"/>
                    <a:pt x="604" y="47"/>
                    <a:pt x="603" y="57"/>
                  </a:cubicBezTo>
                  <a:cubicBezTo>
                    <a:pt x="598" y="69"/>
                    <a:pt x="587" y="56"/>
                    <a:pt x="579" y="60"/>
                  </a:cubicBezTo>
                  <a:cubicBezTo>
                    <a:pt x="577" y="61"/>
                    <a:pt x="577" y="64"/>
                    <a:pt x="578" y="65"/>
                  </a:cubicBezTo>
                  <a:cubicBezTo>
                    <a:pt x="580" y="73"/>
                    <a:pt x="594" y="77"/>
                    <a:pt x="588" y="87"/>
                  </a:cubicBezTo>
                  <a:cubicBezTo>
                    <a:pt x="582" y="93"/>
                    <a:pt x="572" y="92"/>
                    <a:pt x="565" y="89"/>
                  </a:cubicBezTo>
                  <a:cubicBezTo>
                    <a:pt x="560" y="87"/>
                    <a:pt x="557" y="79"/>
                    <a:pt x="551" y="82"/>
                  </a:cubicBezTo>
                  <a:cubicBezTo>
                    <a:pt x="548" y="86"/>
                    <a:pt x="547" y="90"/>
                    <a:pt x="549" y="94"/>
                  </a:cubicBezTo>
                  <a:cubicBezTo>
                    <a:pt x="552" y="100"/>
                    <a:pt x="557" y="107"/>
                    <a:pt x="565" y="107"/>
                  </a:cubicBezTo>
                  <a:cubicBezTo>
                    <a:pt x="569" y="105"/>
                    <a:pt x="577" y="108"/>
                    <a:pt x="578" y="101"/>
                  </a:cubicBezTo>
                  <a:cubicBezTo>
                    <a:pt x="581" y="99"/>
                    <a:pt x="583" y="104"/>
                    <a:pt x="586" y="104"/>
                  </a:cubicBezTo>
                  <a:cubicBezTo>
                    <a:pt x="592" y="105"/>
                    <a:pt x="599" y="106"/>
                    <a:pt x="604" y="104"/>
                  </a:cubicBezTo>
                  <a:cubicBezTo>
                    <a:pt x="610" y="104"/>
                    <a:pt x="616" y="100"/>
                    <a:pt x="620" y="95"/>
                  </a:cubicBezTo>
                  <a:close/>
                  <a:moveTo>
                    <a:pt x="499" y="52"/>
                  </a:moveTo>
                  <a:cubicBezTo>
                    <a:pt x="497" y="53"/>
                    <a:pt x="494" y="54"/>
                    <a:pt x="492" y="57"/>
                  </a:cubicBezTo>
                  <a:cubicBezTo>
                    <a:pt x="500" y="62"/>
                    <a:pt x="510" y="63"/>
                    <a:pt x="519" y="65"/>
                  </a:cubicBezTo>
                  <a:cubicBezTo>
                    <a:pt x="527" y="67"/>
                    <a:pt x="537" y="67"/>
                    <a:pt x="544" y="63"/>
                  </a:cubicBezTo>
                  <a:cubicBezTo>
                    <a:pt x="545" y="63"/>
                    <a:pt x="547" y="62"/>
                    <a:pt x="548" y="64"/>
                  </a:cubicBezTo>
                  <a:cubicBezTo>
                    <a:pt x="544" y="69"/>
                    <a:pt x="536" y="68"/>
                    <a:pt x="531" y="70"/>
                  </a:cubicBezTo>
                  <a:cubicBezTo>
                    <a:pt x="515" y="70"/>
                    <a:pt x="502" y="64"/>
                    <a:pt x="489" y="60"/>
                  </a:cubicBezTo>
                  <a:cubicBezTo>
                    <a:pt x="486" y="60"/>
                    <a:pt x="485" y="63"/>
                    <a:pt x="483" y="64"/>
                  </a:cubicBezTo>
                  <a:cubicBezTo>
                    <a:pt x="483" y="66"/>
                    <a:pt x="485" y="68"/>
                    <a:pt x="487" y="68"/>
                  </a:cubicBezTo>
                  <a:cubicBezTo>
                    <a:pt x="508" y="76"/>
                    <a:pt x="536" y="87"/>
                    <a:pt x="557" y="72"/>
                  </a:cubicBezTo>
                  <a:cubicBezTo>
                    <a:pt x="558" y="72"/>
                    <a:pt x="559" y="72"/>
                    <a:pt x="559" y="73"/>
                  </a:cubicBezTo>
                  <a:cubicBezTo>
                    <a:pt x="554" y="80"/>
                    <a:pt x="565" y="82"/>
                    <a:pt x="568" y="86"/>
                  </a:cubicBezTo>
                  <a:cubicBezTo>
                    <a:pt x="570" y="87"/>
                    <a:pt x="573" y="88"/>
                    <a:pt x="575" y="87"/>
                  </a:cubicBezTo>
                  <a:cubicBezTo>
                    <a:pt x="570" y="81"/>
                    <a:pt x="564" y="75"/>
                    <a:pt x="559" y="70"/>
                  </a:cubicBezTo>
                  <a:cubicBezTo>
                    <a:pt x="555" y="63"/>
                    <a:pt x="548" y="58"/>
                    <a:pt x="542" y="55"/>
                  </a:cubicBezTo>
                  <a:cubicBezTo>
                    <a:pt x="539" y="54"/>
                    <a:pt x="539" y="57"/>
                    <a:pt x="536" y="57"/>
                  </a:cubicBezTo>
                  <a:cubicBezTo>
                    <a:pt x="523" y="59"/>
                    <a:pt x="511" y="56"/>
                    <a:pt x="499" y="52"/>
                  </a:cubicBezTo>
                  <a:close/>
                  <a:moveTo>
                    <a:pt x="536" y="53"/>
                  </a:moveTo>
                  <a:cubicBezTo>
                    <a:pt x="533" y="49"/>
                    <a:pt x="527" y="50"/>
                    <a:pt x="523" y="48"/>
                  </a:cubicBezTo>
                  <a:cubicBezTo>
                    <a:pt x="518" y="49"/>
                    <a:pt x="512" y="48"/>
                    <a:pt x="509" y="50"/>
                  </a:cubicBezTo>
                  <a:cubicBezTo>
                    <a:pt x="513" y="53"/>
                    <a:pt x="518" y="53"/>
                    <a:pt x="524" y="54"/>
                  </a:cubicBezTo>
                  <a:cubicBezTo>
                    <a:pt x="528" y="54"/>
                    <a:pt x="533" y="54"/>
                    <a:pt x="536" y="53"/>
                  </a:cubicBezTo>
                  <a:close/>
                  <a:moveTo>
                    <a:pt x="532" y="113"/>
                  </a:moveTo>
                  <a:cubicBezTo>
                    <a:pt x="541" y="112"/>
                    <a:pt x="550" y="114"/>
                    <a:pt x="557" y="109"/>
                  </a:cubicBezTo>
                  <a:cubicBezTo>
                    <a:pt x="553" y="106"/>
                    <a:pt x="549" y="103"/>
                    <a:pt x="547" y="99"/>
                  </a:cubicBezTo>
                  <a:cubicBezTo>
                    <a:pt x="544" y="103"/>
                    <a:pt x="538" y="102"/>
                    <a:pt x="533" y="105"/>
                  </a:cubicBezTo>
                  <a:cubicBezTo>
                    <a:pt x="518" y="107"/>
                    <a:pt x="501" y="104"/>
                    <a:pt x="488" y="98"/>
                  </a:cubicBezTo>
                  <a:cubicBezTo>
                    <a:pt x="479" y="96"/>
                    <a:pt x="470" y="93"/>
                    <a:pt x="463" y="86"/>
                  </a:cubicBezTo>
                  <a:cubicBezTo>
                    <a:pt x="461" y="87"/>
                    <a:pt x="458" y="89"/>
                    <a:pt x="458" y="93"/>
                  </a:cubicBezTo>
                  <a:cubicBezTo>
                    <a:pt x="480" y="106"/>
                    <a:pt x="505" y="112"/>
                    <a:pt x="532" y="113"/>
                  </a:cubicBezTo>
                  <a:close/>
                  <a:moveTo>
                    <a:pt x="455" y="95"/>
                  </a:moveTo>
                  <a:cubicBezTo>
                    <a:pt x="452" y="100"/>
                    <a:pt x="452" y="100"/>
                    <a:pt x="452" y="100"/>
                  </a:cubicBezTo>
                  <a:cubicBezTo>
                    <a:pt x="459" y="107"/>
                    <a:pt x="468" y="111"/>
                    <a:pt x="477" y="115"/>
                  </a:cubicBezTo>
                  <a:cubicBezTo>
                    <a:pt x="488" y="120"/>
                    <a:pt x="500" y="121"/>
                    <a:pt x="511" y="124"/>
                  </a:cubicBezTo>
                  <a:cubicBezTo>
                    <a:pt x="521" y="124"/>
                    <a:pt x="532" y="125"/>
                    <a:pt x="543" y="124"/>
                  </a:cubicBezTo>
                  <a:cubicBezTo>
                    <a:pt x="556" y="121"/>
                    <a:pt x="571" y="120"/>
                    <a:pt x="580" y="109"/>
                  </a:cubicBezTo>
                  <a:cubicBezTo>
                    <a:pt x="583" y="107"/>
                    <a:pt x="583" y="107"/>
                    <a:pt x="583" y="107"/>
                  </a:cubicBezTo>
                  <a:cubicBezTo>
                    <a:pt x="579" y="104"/>
                    <a:pt x="576" y="110"/>
                    <a:pt x="573" y="109"/>
                  </a:cubicBezTo>
                  <a:cubicBezTo>
                    <a:pt x="569" y="111"/>
                    <a:pt x="565" y="110"/>
                    <a:pt x="562" y="111"/>
                  </a:cubicBezTo>
                  <a:cubicBezTo>
                    <a:pt x="553" y="117"/>
                    <a:pt x="542" y="116"/>
                    <a:pt x="531" y="117"/>
                  </a:cubicBezTo>
                  <a:cubicBezTo>
                    <a:pt x="504" y="115"/>
                    <a:pt x="477" y="109"/>
                    <a:pt x="455" y="95"/>
                  </a:cubicBezTo>
                  <a:close/>
                  <a:moveTo>
                    <a:pt x="466" y="83"/>
                  </a:moveTo>
                  <a:cubicBezTo>
                    <a:pt x="472" y="90"/>
                    <a:pt x="481" y="91"/>
                    <a:pt x="489" y="95"/>
                  </a:cubicBezTo>
                  <a:cubicBezTo>
                    <a:pt x="504" y="101"/>
                    <a:pt x="524" y="104"/>
                    <a:pt x="541" y="99"/>
                  </a:cubicBezTo>
                  <a:cubicBezTo>
                    <a:pt x="542" y="97"/>
                    <a:pt x="542" y="97"/>
                    <a:pt x="542" y="97"/>
                  </a:cubicBezTo>
                  <a:cubicBezTo>
                    <a:pt x="545" y="97"/>
                    <a:pt x="545" y="97"/>
                    <a:pt x="545" y="97"/>
                  </a:cubicBezTo>
                  <a:cubicBezTo>
                    <a:pt x="545" y="96"/>
                    <a:pt x="545" y="92"/>
                    <a:pt x="542" y="93"/>
                  </a:cubicBezTo>
                  <a:cubicBezTo>
                    <a:pt x="522" y="95"/>
                    <a:pt x="499" y="93"/>
                    <a:pt x="482" y="83"/>
                  </a:cubicBezTo>
                  <a:cubicBezTo>
                    <a:pt x="477" y="81"/>
                    <a:pt x="474" y="74"/>
                    <a:pt x="468" y="78"/>
                  </a:cubicBezTo>
                  <a:cubicBezTo>
                    <a:pt x="467" y="79"/>
                    <a:pt x="465" y="81"/>
                    <a:pt x="466" y="83"/>
                  </a:cubicBezTo>
                  <a:close/>
                  <a:moveTo>
                    <a:pt x="475" y="74"/>
                  </a:moveTo>
                  <a:cubicBezTo>
                    <a:pt x="488" y="83"/>
                    <a:pt x="502" y="89"/>
                    <a:pt x="518" y="90"/>
                  </a:cubicBezTo>
                  <a:cubicBezTo>
                    <a:pt x="527" y="91"/>
                    <a:pt x="536" y="91"/>
                    <a:pt x="544" y="87"/>
                  </a:cubicBezTo>
                  <a:cubicBezTo>
                    <a:pt x="544" y="86"/>
                    <a:pt x="545" y="84"/>
                    <a:pt x="545" y="82"/>
                  </a:cubicBezTo>
                  <a:cubicBezTo>
                    <a:pt x="536" y="83"/>
                    <a:pt x="526" y="83"/>
                    <a:pt x="518" y="82"/>
                  </a:cubicBezTo>
                  <a:cubicBezTo>
                    <a:pt x="505" y="78"/>
                    <a:pt x="491" y="75"/>
                    <a:pt x="479" y="68"/>
                  </a:cubicBezTo>
                  <a:cubicBezTo>
                    <a:pt x="477" y="70"/>
                    <a:pt x="476" y="71"/>
                    <a:pt x="475" y="73"/>
                  </a:cubicBezTo>
                  <a:lnTo>
                    <a:pt x="475" y="74"/>
                  </a:lnTo>
                  <a:close/>
                  <a:moveTo>
                    <a:pt x="445" y="120"/>
                  </a:moveTo>
                  <a:cubicBezTo>
                    <a:pt x="455" y="127"/>
                    <a:pt x="467" y="130"/>
                    <a:pt x="478" y="136"/>
                  </a:cubicBezTo>
                  <a:cubicBezTo>
                    <a:pt x="509" y="146"/>
                    <a:pt x="547" y="148"/>
                    <a:pt x="577" y="135"/>
                  </a:cubicBezTo>
                  <a:cubicBezTo>
                    <a:pt x="592" y="129"/>
                    <a:pt x="592" y="129"/>
                    <a:pt x="592" y="129"/>
                  </a:cubicBezTo>
                  <a:cubicBezTo>
                    <a:pt x="597" y="125"/>
                    <a:pt x="605" y="122"/>
                    <a:pt x="608" y="115"/>
                  </a:cubicBezTo>
                  <a:cubicBezTo>
                    <a:pt x="608" y="112"/>
                    <a:pt x="608" y="109"/>
                    <a:pt x="605" y="108"/>
                  </a:cubicBezTo>
                  <a:cubicBezTo>
                    <a:pt x="587" y="109"/>
                    <a:pt x="587" y="109"/>
                    <a:pt x="587" y="109"/>
                  </a:cubicBezTo>
                  <a:cubicBezTo>
                    <a:pt x="578" y="120"/>
                    <a:pt x="564" y="122"/>
                    <a:pt x="551" y="126"/>
                  </a:cubicBezTo>
                  <a:cubicBezTo>
                    <a:pt x="533" y="129"/>
                    <a:pt x="514" y="128"/>
                    <a:pt x="498" y="124"/>
                  </a:cubicBezTo>
                  <a:cubicBezTo>
                    <a:pt x="480" y="121"/>
                    <a:pt x="462" y="114"/>
                    <a:pt x="447" y="102"/>
                  </a:cubicBezTo>
                  <a:cubicBezTo>
                    <a:pt x="434" y="110"/>
                    <a:pt x="434" y="110"/>
                    <a:pt x="434" y="110"/>
                  </a:cubicBezTo>
                  <a:cubicBezTo>
                    <a:pt x="435" y="115"/>
                    <a:pt x="441" y="117"/>
                    <a:pt x="445" y="120"/>
                  </a:cubicBezTo>
                  <a:close/>
                  <a:moveTo>
                    <a:pt x="225" y="80"/>
                  </a:moveTo>
                  <a:cubicBezTo>
                    <a:pt x="235" y="95"/>
                    <a:pt x="250" y="99"/>
                    <a:pt x="264" y="108"/>
                  </a:cubicBezTo>
                  <a:cubicBezTo>
                    <a:pt x="274" y="113"/>
                    <a:pt x="284" y="116"/>
                    <a:pt x="295" y="120"/>
                  </a:cubicBezTo>
                  <a:cubicBezTo>
                    <a:pt x="326" y="125"/>
                    <a:pt x="360" y="133"/>
                    <a:pt x="391" y="122"/>
                  </a:cubicBezTo>
                  <a:cubicBezTo>
                    <a:pt x="401" y="120"/>
                    <a:pt x="401" y="120"/>
                    <a:pt x="401" y="120"/>
                  </a:cubicBezTo>
                  <a:cubicBezTo>
                    <a:pt x="414" y="117"/>
                    <a:pt x="427" y="112"/>
                    <a:pt x="438" y="104"/>
                  </a:cubicBezTo>
                  <a:cubicBezTo>
                    <a:pt x="452" y="97"/>
                    <a:pt x="459" y="80"/>
                    <a:pt x="472" y="70"/>
                  </a:cubicBezTo>
                  <a:cubicBezTo>
                    <a:pt x="482" y="61"/>
                    <a:pt x="492" y="49"/>
                    <a:pt x="506" y="46"/>
                  </a:cubicBezTo>
                  <a:cubicBezTo>
                    <a:pt x="527" y="41"/>
                    <a:pt x="549" y="50"/>
                    <a:pt x="562" y="67"/>
                  </a:cubicBezTo>
                  <a:cubicBezTo>
                    <a:pt x="566" y="73"/>
                    <a:pt x="572" y="78"/>
                    <a:pt x="577" y="83"/>
                  </a:cubicBezTo>
                  <a:cubicBezTo>
                    <a:pt x="579" y="84"/>
                    <a:pt x="581" y="87"/>
                    <a:pt x="583" y="86"/>
                  </a:cubicBezTo>
                  <a:cubicBezTo>
                    <a:pt x="589" y="80"/>
                    <a:pt x="580" y="76"/>
                    <a:pt x="577" y="71"/>
                  </a:cubicBezTo>
                  <a:cubicBezTo>
                    <a:pt x="575" y="69"/>
                    <a:pt x="573" y="66"/>
                    <a:pt x="573" y="64"/>
                  </a:cubicBezTo>
                  <a:cubicBezTo>
                    <a:pt x="573" y="59"/>
                    <a:pt x="577" y="57"/>
                    <a:pt x="580" y="55"/>
                  </a:cubicBezTo>
                  <a:cubicBezTo>
                    <a:pt x="579" y="53"/>
                    <a:pt x="579" y="53"/>
                    <a:pt x="579" y="53"/>
                  </a:cubicBezTo>
                  <a:cubicBezTo>
                    <a:pt x="568" y="45"/>
                    <a:pt x="557" y="35"/>
                    <a:pt x="544" y="32"/>
                  </a:cubicBezTo>
                  <a:cubicBezTo>
                    <a:pt x="497" y="32"/>
                    <a:pt x="497" y="32"/>
                    <a:pt x="497" y="32"/>
                  </a:cubicBezTo>
                  <a:cubicBezTo>
                    <a:pt x="487" y="32"/>
                    <a:pt x="479" y="39"/>
                    <a:pt x="473" y="46"/>
                  </a:cubicBezTo>
                  <a:cubicBezTo>
                    <a:pt x="457" y="66"/>
                    <a:pt x="436" y="83"/>
                    <a:pt x="414" y="95"/>
                  </a:cubicBezTo>
                  <a:cubicBezTo>
                    <a:pt x="405" y="99"/>
                    <a:pt x="396" y="102"/>
                    <a:pt x="387" y="104"/>
                  </a:cubicBezTo>
                  <a:cubicBezTo>
                    <a:pt x="365" y="109"/>
                    <a:pt x="340" y="108"/>
                    <a:pt x="317" y="104"/>
                  </a:cubicBezTo>
                  <a:cubicBezTo>
                    <a:pt x="293" y="100"/>
                    <a:pt x="270" y="92"/>
                    <a:pt x="251" y="76"/>
                  </a:cubicBezTo>
                  <a:cubicBezTo>
                    <a:pt x="251" y="76"/>
                    <a:pt x="252" y="75"/>
                    <a:pt x="252" y="75"/>
                  </a:cubicBezTo>
                  <a:cubicBezTo>
                    <a:pt x="261" y="78"/>
                    <a:pt x="268" y="85"/>
                    <a:pt x="276" y="89"/>
                  </a:cubicBezTo>
                  <a:cubicBezTo>
                    <a:pt x="285" y="94"/>
                    <a:pt x="296" y="97"/>
                    <a:pt x="306" y="100"/>
                  </a:cubicBezTo>
                  <a:cubicBezTo>
                    <a:pt x="335" y="104"/>
                    <a:pt x="367" y="108"/>
                    <a:pt x="394" y="99"/>
                  </a:cubicBezTo>
                  <a:cubicBezTo>
                    <a:pt x="413" y="96"/>
                    <a:pt x="427" y="82"/>
                    <a:pt x="442" y="72"/>
                  </a:cubicBezTo>
                  <a:cubicBezTo>
                    <a:pt x="458" y="61"/>
                    <a:pt x="467" y="45"/>
                    <a:pt x="481" y="33"/>
                  </a:cubicBezTo>
                  <a:cubicBezTo>
                    <a:pt x="479" y="31"/>
                    <a:pt x="475" y="32"/>
                    <a:pt x="472" y="32"/>
                  </a:cubicBezTo>
                  <a:cubicBezTo>
                    <a:pt x="459" y="39"/>
                    <a:pt x="453" y="53"/>
                    <a:pt x="441" y="62"/>
                  </a:cubicBezTo>
                  <a:cubicBezTo>
                    <a:pt x="438" y="63"/>
                    <a:pt x="436" y="67"/>
                    <a:pt x="432" y="69"/>
                  </a:cubicBezTo>
                  <a:cubicBezTo>
                    <a:pt x="409" y="85"/>
                    <a:pt x="383" y="95"/>
                    <a:pt x="352" y="95"/>
                  </a:cubicBezTo>
                  <a:cubicBezTo>
                    <a:pt x="341" y="96"/>
                    <a:pt x="330" y="94"/>
                    <a:pt x="319" y="92"/>
                  </a:cubicBezTo>
                  <a:cubicBezTo>
                    <a:pt x="290" y="88"/>
                    <a:pt x="262" y="76"/>
                    <a:pt x="242" y="53"/>
                  </a:cubicBezTo>
                  <a:cubicBezTo>
                    <a:pt x="239" y="53"/>
                    <a:pt x="238" y="56"/>
                    <a:pt x="237" y="58"/>
                  </a:cubicBezTo>
                  <a:cubicBezTo>
                    <a:pt x="237" y="60"/>
                    <a:pt x="237" y="60"/>
                    <a:pt x="237" y="60"/>
                  </a:cubicBezTo>
                  <a:cubicBezTo>
                    <a:pt x="243" y="65"/>
                    <a:pt x="246" y="70"/>
                    <a:pt x="252" y="74"/>
                  </a:cubicBezTo>
                  <a:cubicBezTo>
                    <a:pt x="252" y="74"/>
                    <a:pt x="252" y="74"/>
                    <a:pt x="252" y="74"/>
                  </a:cubicBezTo>
                  <a:cubicBezTo>
                    <a:pt x="249" y="74"/>
                    <a:pt x="249" y="74"/>
                    <a:pt x="249" y="74"/>
                  </a:cubicBezTo>
                  <a:cubicBezTo>
                    <a:pt x="243" y="72"/>
                    <a:pt x="240" y="66"/>
                    <a:pt x="235" y="63"/>
                  </a:cubicBezTo>
                  <a:cubicBezTo>
                    <a:pt x="231" y="66"/>
                    <a:pt x="229" y="72"/>
                    <a:pt x="225" y="76"/>
                  </a:cubicBezTo>
                  <a:lnTo>
                    <a:pt x="225" y="80"/>
                  </a:lnTo>
                  <a:close/>
                  <a:moveTo>
                    <a:pt x="140" y="95"/>
                  </a:moveTo>
                  <a:cubicBezTo>
                    <a:pt x="134" y="97"/>
                    <a:pt x="139" y="103"/>
                    <a:pt x="136" y="108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32" y="116"/>
                    <a:pt x="134" y="116"/>
                    <a:pt x="136" y="116"/>
                  </a:cubicBezTo>
                  <a:cubicBezTo>
                    <a:pt x="150" y="116"/>
                    <a:pt x="164" y="115"/>
                    <a:pt x="176" y="108"/>
                  </a:cubicBezTo>
                  <a:cubicBezTo>
                    <a:pt x="183" y="105"/>
                    <a:pt x="189" y="99"/>
                    <a:pt x="197" y="97"/>
                  </a:cubicBezTo>
                  <a:cubicBezTo>
                    <a:pt x="203" y="92"/>
                    <a:pt x="211" y="86"/>
                    <a:pt x="217" y="80"/>
                  </a:cubicBezTo>
                  <a:cubicBezTo>
                    <a:pt x="228" y="66"/>
                    <a:pt x="239" y="53"/>
                    <a:pt x="243" y="36"/>
                  </a:cubicBezTo>
                  <a:cubicBezTo>
                    <a:pt x="243" y="35"/>
                    <a:pt x="244" y="31"/>
                    <a:pt x="242" y="30"/>
                  </a:cubicBezTo>
                  <a:cubicBezTo>
                    <a:pt x="215" y="30"/>
                    <a:pt x="215" y="30"/>
                    <a:pt x="215" y="30"/>
                  </a:cubicBezTo>
                  <a:cubicBezTo>
                    <a:pt x="213" y="38"/>
                    <a:pt x="213" y="46"/>
                    <a:pt x="208" y="53"/>
                  </a:cubicBezTo>
                  <a:cubicBezTo>
                    <a:pt x="200" y="69"/>
                    <a:pt x="186" y="84"/>
                    <a:pt x="167" y="88"/>
                  </a:cubicBezTo>
                  <a:cubicBezTo>
                    <a:pt x="158" y="90"/>
                    <a:pt x="147" y="89"/>
                    <a:pt x="140" y="95"/>
                  </a:cubicBezTo>
                  <a:close/>
                  <a:moveTo>
                    <a:pt x="147" y="73"/>
                  </a:moveTo>
                  <a:cubicBezTo>
                    <a:pt x="149" y="74"/>
                    <a:pt x="149" y="74"/>
                    <a:pt x="149" y="74"/>
                  </a:cubicBezTo>
                  <a:cubicBezTo>
                    <a:pt x="156" y="74"/>
                    <a:pt x="163" y="72"/>
                    <a:pt x="169" y="69"/>
                  </a:cubicBezTo>
                  <a:cubicBezTo>
                    <a:pt x="169" y="67"/>
                    <a:pt x="167" y="65"/>
                    <a:pt x="166" y="64"/>
                  </a:cubicBezTo>
                  <a:cubicBezTo>
                    <a:pt x="160" y="67"/>
                    <a:pt x="153" y="69"/>
                    <a:pt x="146" y="70"/>
                  </a:cubicBezTo>
                  <a:cubicBezTo>
                    <a:pt x="146" y="71"/>
                    <a:pt x="146" y="72"/>
                    <a:pt x="147" y="73"/>
                  </a:cubicBezTo>
                  <a:close/>
                  <a:moveTo>
                    <a:pt x="165" y="52"/>
                  </a:moveTo>
                  <a:cubicBezTo>
                    <a:pt x="162" y="51"/>
                    <a:pt x="159" y="52"/>
                    <a:pt x="156" y="53"/>
                  </a:cubicBezTo>
                  <a:cubicBezTo>
                    <a:pt x="152" y="57"/>
                    <a:pt x="147" y="61"/>
                    <a:pt x="146" y="66"/>
                  </a:cubicBezTo>
                  <a:cubicBezTo>
                    <a:pt x="154" y="66"/>
                    <a:pt x="162" y="63"/>
                    <a:pt x="167" y="58"/>
                  </a:cubicBezTo>
                  <a:cubicBezTo>
                    <a:pt x="168" y="58"/>
                    <a:pt x="170" y="60"/>
                    <a:pt x="171" y="58"/>
                  </a:cubicBezTo>
                  <a:cubicBezTo>
                    <a:pt x="171" y="55"/>
                    <a:pt x="168" y="53"/>
                    <a:pt x="165" y="52"/>
                  </a:cubicBezTo>
                  <a:close/>
                  <a:moveTo>
                    <a:pt x="186" y="69"/>
                  </a:moveTo>
                  <a:cubicBezTo>
                    <a:pt x="182" y="73"/>
                    <a:pt x="175" y="71"/>
                    <a:pt x="171" y="71"/>
                  </a:cubicBezTo>
                  <a:cubicBezTo>
                    <a:pt x="169" y="75"/>
                    <a:pt x="164" y="74"/>
                    <a:pt x="161" y="76"/>
                  </a:cubicBezTo>
                  <a:cubicBezTo>
                    <a:pt x="150" y="78"/>
                    <a:pt x="150" y="78"/>
                    <a:pt x="150" y="78"/>
                  </a:cubicBezTo>
                  <a:cubicBezTo>
                    <a:pt x="150" y="81"/>
                    <a:pt x="149" y="84"/>
                    <a:pt x="149" y="87"/>
                  </a:cubicBezTo>
                  <a:cubicBezTo>
                    <a:pt x="155" y="88"/>
                    <a:pt x="160" y="85"/>
                    <a:pt x="165" y="85"/>
                  </a:cubicBezTo>
                  <a:cubicBezTo>
                    <a:pt x="176" y="82"/>
                    <a:pt x="187" y="77"/>
                    <a:pt x="193" y="68"/>
                  </a:cubicBezTo>
                  <a:cubicBezTo>
                    <a:pt x="200" y="61"/>
                    <a:pt x="206" y="53"/>
                    <a:pt x="209" y="44"/>
                  </a:cubicBezTo>
                  <a:cubicBezTo>
                    <a:pt x="209" y="39"/>
                    <a:pt x="212" y="35"/>
                    <a:pt x="210" y="30"/>
                  </a:cubicBezTo>
                  <a:cubicBezTo>
                    <a:pt x="205" y="30"/>
                    <a:pt x="205" y="30"/>
                    <a:pt x="205" y="30"/>
                  </a:cubicBezTo>
                  <a:cubicBezTo>
                    <a:pt x="204" y="30"/>
                    <a:pt x="204" y="30"/>
                    <a:pt x="203" y="31"/>
                  </a:cubicBezTo>
                  <a:cubicBezTo>
                    <a:pt x="201" y="37"/>
                    <a:pt x="199" y="44"/>
                    <a:pt x="193" y="49"/>
                  </a:cubicBezTo>
                  <a:cubicBezTo>
                    <a:pt x="193" y="56"/>
                    <a:pt x="192" y="64"/>
                    <a:pt x="186" y="69"/>
                  </a:cubicBezTo>
                  <a:close/>
                  <a:moveTo>
                    <a:pt x="193" y="45"/>
                  </a:moveTo>
                  <a:cubicBezTo>
                    <a:pt x="195" y="40"/>
                    <a:pt x="201" y="35"/>
                    <a:pt x="198" y="30"/>
                  </a:cubicBezTo>
                  <a:cubicBezTo>
                    <a:pt x="194" y="30"/>
                    <a:pt x="194" y="30"/>
                    <a:pt x="194" y="30"/>
                  </a:cubicBezTo>
                  <a:cubicBezTo>
                    <a:pt x="191" y="32"/>
                    <a:pt x="193" y="38"/>
                    <a:pt x="189" y="41"/>
                  </a:cubicBezTo>
                  <a:cubicBezTo>
                    <a:pt x="189" y="43"/>
                    <a:pt x="191" y="46"/>
                    <a:pt x="193" y="45"/>
                  </a:cubicBezTo>
                  <a:close/>
                  <a:moveTo>
                    <a:pt x="185" y="38"/>
                  </a:moveTo>
                  <a:cubicBezTo>
                    <a:pt x="188" y="37"/>
                    <a:pt x="190" y="34"/>
                    <a:pt x="189" y="31"/>
                  </a:cubicBezTo>
                  <a:cubicBezTo>
                    <a:pt x="189" y="31"/>
                    <a:pt x="189" y="30"/>
                    <a:pt x="188" y="30"/>
                  </a:cubicBezTo>
                  <a:cubicBezTo>
                    <a:pt x="174" y="30"/>
                    <a:pt x="174" y="30"/>
                    <a:pt x="174" y="30"/>
                  </a:cubicBezTo>
                  <a:cubicBezTo>
                    <a:pt x="178" y="33"/>
                    <a:pt x="182" y="35"/>
                    <a:pt x="185" y="38"/>
                  </a:cubicBezTo>
                  <a:close/>
                  <a:moveTo>
                    <a:pt x="41" y="30"/>
                  </a:moveTo>
                  <a:cubicBezTo>
                    <a:pt x="55" y="39"/>
                    <a:pt x="70" y="43"/>
                    <a:pt x="85" y="48"/>
                  </a:cubicBezTo>
                  <a:cubicBezTo>
                    <a:pt x="91" y="48"/>
                    <a:pt x="100" y="50"/>
                    <a:pt x="105" y="47"/>
                  </a:cubicBezTo>
                  <a:cubicBezTo>
                    <a:pt x="105" y="45"/>
                    <a:pt x="105" y="44"/>
                    <a:pt x="103" y="43"/>
                  </a:cubicBezTo>
                  <a:cubicBezTo>
                    <a:pt x="86" y="44"/>
                    <a:pt x="72" y="36"/>
                    <a:pt x="57" y="30"/>
                  </a:cubicBezTo>
                  <a:lnTo>
                    <a:pt x="41" y="30"/>
                  </a:lnTo>
                  <a:close/>
                  <a:moveTo>
                    <a:pt x="68" y="30"/>
                  </a:moveTo>
                  <a:cubicBezTo>
                    <a:pt x="74" y="36"/>
                    <a:pt x="83" y="36"/>
                    <a:pt x="90" y="39"/>
                  </a:cubicBezTo>
                  <a:cubicBezTo>
                    <a:pt x="93" y="39"/>
                    <a:pt x="100" y="41"/>
                    <a:pt x="102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5" y="35"/>
                    <a:pt x="90" y="32"/>
                    <a:pt x="84" y="30"/>
                  </a:cubicBezTo>
                  <a:lnTo>
                    <a:pt x="68" y="30"/>
                  </a:lnTo>
                  <a:close/>
                  <a:moveTo>
                    <a:pt x="69" y="74"/>
                  </a:moveTo>
                  <a:cubicBezTo>
                    <a:pt x="70" y="76"/>
                    <a:pt x="73" y="75"/>
                    <a:pt x="74" y="78"/>
                  </a:cubicBezTo>
                  <a:cubicBezTo>
                    <a:pt x="70" y="81"/>
                    <a:pt x="69" y="86"/>
                    <a:pt x="69" y="91"/>
                  </a:cubicBezTo>
                  <a:cubicBezTo>
                    <a:pt x="69" y="96"/>
                    <a:pt x="74" y="100"/>
                    <a:pt x="78" y="103"/>
                  </a:cubicBezTo>
                  <a:cubicBezTo>
                    <a:pt x="83" y="105"/>
                    <a:pt x="91" y="106"/>
                    <a:pt x="95" y="100"/>
                  </a:cubicBezTo>
                  <a:cubicBezTo>
                    <a:pt x="97" y="99"/>
                    <a:pt x="96" y="95"/>
                    <a:pt x="99" y="95"/>
                  </a:cubicBezTo>
                  <a:cubicBezTo>
                    <a:pt x="106" y="98"/>
                    <a:pt x="113" y="95"/>
                    <a:pt x="118" y="91"/>
                  </a:cubicBezTo>
                  <a:cubicBezTo>
                    <a:pt x="121" y="87"/>
                    <a:pt x="121" y="82"/>
                    <a:pt x="119" y="79"/>
                  </a:cubicBezTo>
                  <a:cubicBezTo>
                    <a:pt x="120" y="76"/>
                    <a:pt x="126" y="78"/>
                    <a:pt x="127" y="74"/>
                  </a:cubicBezTo>
                  <a:cubicBezTo>
                    <a:pt x="128" y="70"/>
                    <a:pt x="130" y="65"/>
                    <a:pt x="128" y="61"/>
                  </a:cubicBezTo>
                  <a:cubicBezTo>
                    <a:pt x="123" y="57"/>
                    <a:pt x="123" y="57"/>
                    <a:pt x="123" y="57"/>
                  </a:cubicBezTo>
                  <a:cubicBezTo>
                    <a:pt x="127" y="54"/>
                    <a:pt x="128" y="51"/>
                    <a:pt x="128" y="46"/>
                  </a:cubicBezTo>
                  <a:cubicBezTo>
                    <a:pt x="127" y="39"/>
                    <a:pt x="121" y="35"/>
                    <a:pt x="115" y="33"/>
                  </a:cubicBezTo>
                  <a:cubicBezTo>
                    <a:pt x="112" y="32"/>
                    <a:pt x="109" y="32"/>
                    <a:pt x="108" y="34"/>
                  </a:cubicBezTo>
                  <a:cubicBezTo>
                    <a:pt x="102" y="38"/>
                    <a:pt x="111" y="43"/>
                    <a:pt x="111" y="47"/>
                  </a:cubicBezTo>
                  <a:cubicBezTo>
                    <a:pt x="113" y="55"/>
                    <a:pt x="111" y="60"/>
                    <a:pt x="107" y="66"/>
                  </a:cubicBezTo>
                  <a:cubicBezTo>
                    <a:pt x="101" y="72"/>
                    <a:pt x="93" y="70"/>
                    <a:pt x="85" y="69"/>
                  </a:cubicBezTo>
                  <a:cubicBezTo>
                    <a:pt x="81" y="67"/>
                    <a:pt x="76" y="63"/>
                    <a:pt x="75" y="58"/>
                  </a:cubicBezTo>
                  <a:cubicBezTo>
                    <a:pt x="72" y="58"/>
                    <a:pt x="69" y="59"/>
                    <a:pt x="69" y="61"/>
                  </a:cubicBezTo>
                  <a:cubicBezTo>
                    <a:pt x="67" y="65"/>
                    <a:pt x="67" y="70"/>
                    <a:pt x="69" y="74"/>
                  </a:cubicBezTo>
                  <a:close/>
                  <a:moveTo>
                    <a:pt x="105" y="62"/>
                  </a:moveTo>
                  <a:cubicBezTo>
                    <a:pt x="98" y="62"/>
                    <a:pt x="90" y="61"/>
                    <a:pt x="82" y="60"/>
                  </a:cubicBezTo>
                  <a:cubicBezTo>
                    <a:pt x="81" y="61"/>
                    <a:pt x="81" y="61"/>
                    <a:pt x="81" y="61"/>
                  </a:cubicBezTo>
                  <a:cubicBezTo>
                    <a:pt x="85" y="66"/>
                    <a:pt x="93" y="68"/>
                    <a:pt x="100" y="67"/>
                  </a:cubicBezTo>
                  <a:cubicBezTo>
                    <a:pt x="102" y="66"/>
                    <a:pt x="104" y="64"/>
                    <a:pt x="105" y="62"/>
                  </a:cubicBezTo>
                  <a:close/>
                  <a:moveTo>
                    <a:pt x="20" y="45"/>
                  </a:moveTo>
                  <a:cubicBezTo>
                    <a:pt x="17" y="47"/>
                    <a:pt x="17" y="50"/>
                    <a:pt x="16" y="53"/>
                  </a:cubicBezTo>
                  <a:cubicBezTo>
                    <a:pt x="24" y="67"/>
                    <a:pt x="41" y="70"/>
                    <a:pt x="54" y="78"/>
                  </a:cubicBezTo>
                  <a:cubicBezTo>
                    <a:pt x="58" y="80"/>
                    <a:pt x="64" y="82"/>
                    <a:pt x="68" y="80"/>
                  </a:cubicBezTo>
                  <a:cubicBezTo>
                    <a:pt x="66" y="77"/>
                    <a:pt x="64" y="74"/>
                    <a:pt x="64" y="70"/>
                  </a:cubicBezTo>
                  <a:cubicBezTo>
                    <a:pt x="52" y="66"/>
                    <a:pt x="40" y="61"/>
                    <a:pt x="30" y="53"/>
                  </a:cubicBezTo>
                  <a:lnTo>
                    <a:pt x="20" y="45"/>
                  </a:lnTo>
                  <a:close/>
                  <a:moveTo>
                    <a:pt x="26" y="31"/>
                  </a:moveTo>
                  <a:cubicBezTo>
                    <a:pt x="31" y="38"/>
                    <a:pt x="39" y="42"/>
                    <a:pt x="46" y="47"/>
                  </a:cubicBezTo>
                  <a:cubicBezTo>
                    <a:pt x="52" y="51"/>
                    <a:pt x="58" y="52"/>
                    <a:pt x="65" y="54"/>
                  </a:cubicBezTo>
                  <a:cubicBezTo>
                    <a:pt x="66" y="55"/>
                    <a:pt x="64" y="57"/>
                    <a:pt x="63" y="57"/>
                  </a:cubicBezTo>
                  <a:cubicBezTo>
                    <a:pt x="50" y="54"/>
                    <a:pt x="39" y="48"/>
                    <a:pt x="29" y="39"/>
                  </a:cubicBezTo>
                  <a:cubicBezTo>
                    <a:pt x="27" y="38"/>
                    <a:pt x="26" y="35"/>
                    <a:pt x="23" y="37"/>
                  </a:cubicBezTo>
                  <a:cubicBezTo>
                    <a:pt x="22" y="39"/>
                    <a:pt x="20" y="43"/>
                    <a:pt x="25" y="44"/>
                  </a:cubicBezTo>
                  <a:cubicBezTo>
                    <a:pt x="30" y="51"/>
                    <a:pt x="38" y="56"/>
                    <a:pt x="46" y="60"/>
                  </a:cubicBezTo>
                  <a:cubicBezTo>
                    <a:pt x="52" y="62"/>
                    <a:pt x="57" y="65"/>
                    <a:pt x="63" y="65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0" y="55"/>
                    <a:pt x="75" y="52"/>
                    <a:pt x="78" y="55"/>
                  </a:cubicBezTo>
                  <a:cubicBezTo>
                    <a:pt x="87" y="59"/>
                    <a:pt x="96" y="59"/>
                    <a:pt x="104" y="58"/>
                  </a:cubicBezTo>
                  <a:cubicBezTo>
                    <a:pt x="105" y="58"/>
                    <a:pt x="106" y="58"/>
                    <a:pt x="107" y="57"/>
                  </a:cubicBezTo>
                  <a:cubicBezTo>
                    <a:pt x="107" y="55"/>
                    <a:pt x="109" y="51"/>
                    <a:pt x="106" y="50"/>
                  </a:cubicBezTo>
                  <a:cubicBezTo>
                    <a:pt x="95" y="55"/>
                    <a:pt x="83" y="50"/>
                    <a:pt x="72" y="47"/>
                  </a:cubicBezTo>
                  <a:cubicBezTo>
                    <a:pt x="58" y="44"/>
                    <a:pt x="46" y="36"/>
                    <a:pt x="34" y="30"/>
                  </a:cubicBezTo>
                  <a:cubicBezTo>
                    <a:pt x="26" y="30"/>
                    <a:pt x="26" y="30"/>
                    <a:pt x="26" y="30"/>
                  </a:cubicBezTo>
                  <a:cubicBezTo>
                    <a:pt x="26" y="30"/>
                    <a:pt x="26" y="31"/>
                    <a:pt x="26" y="31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927371" y="1540756"/>
            <a:ext cx="4333238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zh-CN" sz="2800" b="1" dirty="0">
                <a:solidFill>
                  <a:srgbClr val="FF0000"/>
                </a:solidFill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</a:rPr>
              <a:t>3</a:t>
            </a:r>
            <a:r>
              <a:rPr lang="zh-CN" altLang="zh-CN" sz="2800" b="1" dirty="0">
                <a:solidFill>
                  <a:srgbClr val="FF0000"/>
                </a:solidFill>
              </a:rPr>
              <a:t>）常用文言现象归纳</a:t>
            </a:r>
            <a:r>
              <a:rPr lang="zh-CN" altLang="zh-CN" sz="2800" b="1" dirty="0" smtClean="0">
                <a:solidFill>
                  <a:srgbClr val="FF0000"/>
                </a:solidFill>
              </a:rPr>
              <a:t>：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pPr>
              <a:spcAft>
                <a:spcPts val="0"/>
              </a:spcAft>
            </a:pPr>
            <a:endParaRPr lang="zh-CN" altLang="zh-CN" sz="1000" b="1" dirty="0">
              <a:solidFill>
                <a:srgbClr val="FF0000"/>
              </a:solidFill>
            </a:endParaRPr>
          </a:p>
          <a:p>
            <a:pPr algn="just">
              <a:spcAft>
                <a:spcPts val="0"/>
              </a:spcAft>
            </a:pPr>
            <a:endParaRPr lang="zh-CN" altLang="zh-CN" sz="1000" kern="100" dirty="0" smtClean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altLang="zh-CN" sz="2800" b="1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CN" altLang="zh-CN" sz="1000" kern="100" dirty="0" smtClean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351768" y="428649"/>
            <a:ext cx="907204" cy="414823"/>
            <a:chOff x="942075" y="887695"/>
            <a:chExt cx="1814513" cy="829695"/>
          </a:xfrm>
        </p:grpSpPr>
        <p:sp>
          <p:nvSpPr>
            <p:cNvPr id="53" name="Freeform 6"/>
            <p:cNvSpPr/>
            <p:nvPr/>
          </p:nvSpPr>
          <p:spPr bwMode="auto">
            <a:xfrm>
              <a:off x="942075" y="977900"/>
              <a:ext cx="1814513" cy="649287"/>
            </a:xfrm>
            <a:custGeom>
              <a:avLst/>
              <a:gdLst>
                <a:gd name="T0" fmla="*/ 1312 w 1427"/>
                <a:gd name="T1" fmla="*/ 280 h 509"/>
                <a:gd name="T2" fmla="*/ 1411 w 1427"/>
                <a:gd name="T3" fmla="*/ 268 h 509"/>
                <a:gd name="T4" fmla="*/ 1338 w 1427"/>
                <a:gd name="T5" fmla="*/ 157 h 509"/>
                <a:gd name="T6" fmla="*/ 1098 w 1427"/>
                <a:gd name="T7" fmla="*/ 137 h 509"/>
                <a:gd name="T8" fmla="*/ 906 w 1427"/>
                <a:gd name="T9" fmla="*/ 239 h 509"/>
                <a:gd name="T10" fmla="*/ 1036 w 1427"/>
                <a:gd name="T11" fmla="*/ 315 h 509"/>
                <a:gd name="T12" fmla="*/ 1015 w 1427"/>
                <a:gd name="T13" fmla="*/ 233 h 509"/>
                <a:gd name="T14" fmla="*/ 970 w 1427"/>
                <a:gd name="T15" fmla="*/ 277 h 509"/>
                <a:gd name="T16" fmla="*/ 998 w 1427"/>
                <a:gd name="T17" fmla="*/ 203 h 509"/>
                <a:gd name="T18" fmla="*/ 1065 w 1427"/>
                <a:gd name="T19" fmla="*/ 313 h 509"/>
                <a:gd name="T20" fmla="*/ 943 w 1427"/>
                <a:gd name="T21" fmla="*/ 351 h 509"/>
                <a:gd name="T22" fmla="*/ 781 w 1427"/>
                <a:gd name="T23" fmla="*/ 401 h 509"/>
                <a:gd name="T24" fmla="*/ 547 w 1427"/>
                <a:gd name="T25" fmla="*/ 296 h 509"/>
                <a:gd name="T26" fmla="*/ 311 w 1427"/>
                <a:gd name="T27" fmla="*/ 274 h 509"/>
                <a:gd name="T28" fmla="*/ 0 w 1427"/>
                <a:gd name="T29" fmla="*/ 344 h 509"/>
                <a:gd name="T30" fmla="*/ 236 w 1427"/>
                <a:gd name="T31" fmla="*/ 371 h 509"/>
                <a:gd name="T32" fmla="*/ 438 w 1427"/>
                <a:gd name="T33" fmla="*/ 321 h 509"/>
                <a:gd name="T34" fmla="*/ 700 w 1427"/>
                <a:gd name="T35" fmla="*/ 461 h 509"/>
                <a:gd name="T36" fmla="*/ 1053 w 1427"/>
                <a:gd name="T37" fmla="*/ 482 h 509"/>
                <a:gd name="T38" fmla="*/ 1312 w 1427"/>
                <a:gd name="T39" fmla="*/ 280 h 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27" h="509">
                  <a:moveTo>
                    <a:pt x="1312" y="280"/>
                  </a:moveTo>
                  <a:cubicBezTo>
                    <a:pt x="1351" y="319"/>
                    <a:pt x="1395" y="307"/>
                    <a:pt x="1411" y="268"/>
                  </a:cubicBezTo>
                  <a:cubicBezTo>
                    <a:pt x="1427" y="229"/>
                    <a:pt x="1411" y="168"/>
                    <a:pt x="1338" y="157"/>
                  </a:cubicBezTo>
                  <a:cubicBezTo>
                    <a:pt x="1336" y="86"/>
                    <a:pt x="1179" y="0"/>
                    <a:pt x="1098" y="137"/>
                  </a:cubicBezTo>
                  <a:cubicBezTo>
                    <a:pt x="1013" y="101"/>
                    <a:pt x="926" y="142"/>
                    <a:pt x="906" y="239"/>
                  </a:cubicBezTo>
                  <a:cubicBezTo>
                    <a:pt x="891" y="308"/>
                    <a:pt x="1000" y="364"/>
                    <a:pt x="1036" y="315"/>
                  </a:cubicBezTo>
                  <a:cubicBezTo>
                    <a:pt x="1054" y="290"/>
                    <a:pt x="1054" y="240"/>
                    <a:pt x="1015" y="233"/>
                  </a:cubicBezTo>
                  <a:cubicBezTo>
                    <a:pt x="988" y="227"/>
                    <a:pt x="967" y="246"/>
                    <a:pt x="970" y="277"/>
                  </a:cubicBezTo>
                  <a:cubicBezTo>
                    <a:pt x="948" y="270"/>
                    <a:pt x="967" y="205"/>
                    <a:pt x="998" y="203"/>
                  </a:cubicBezTo>
                  <a:cubicBezTo>
                    <a:pt x="1057" y="200"/>
                    <a:pt x="1089" y="265"/>
                    <a:pt x="1065" y="313"/>
                  </a:cubicBezTo>
                  <a:cubicBezTo>
                    <a:pt x="1039" y="365"/>
                    <a:pt x="1003" y="370"/>
                    <a:pt x="943" y="351"/>
                  </a:cubicBezTo>
                  <a:cubicBezTo>
                    <a:pt x="889" y="387"/>
                    <a:pt x="843" y="406"/>
                    <a:pt x="781" y="401"/>
                  </a:cubicBezTo>
                  <a:cubicBezTo>
                    <a:pt x="660" y="391"/>
                    <a:pt x="622" y="358"/>
                    <a:pt x="547" y="296"/>
                  </a:cubicBezTo>
                  <a:cubicBezTo>
                    <a:pt x="457" y="223"/>
                    <a:pt x="364" y="239"/>
                    <a:pt x="311" y="274"/>
                  </a:cubicBezTo>
                  <a:cubicBezTo>
                    <a:pt x="234" y="324"/>
                    <a:pt x="159" y="379"/>
                    <a:pt x="0" y="344"/>
                  </a:cubicBezTo>
                  <a:cubicBezTo>
                    <a:pt x="82" y="386"/>
                    <a:pt x="168" y="401"/>
                    <a:pt x="236" y="371"/>
                  </a:cubicBezTo>
                  <a:cubicBezTo>
                    <a:pt x="317" y="336"/>
                    <a:pt x="371" y="312"/>
                    <a:pt x="438" y="321"/>
                  </a:cubicBezTo>
                  <a:cubicBezTo>
                    <a:pt x="496" y="330"/>
                    <a:pt x="573" y="426"/>
                    <a:pt x="700" y="461"/>
                  </a:cubicBezTo>
                  <a:cubicBezTo>
                    <a:pt x="819" y="494"/>
                    <a:pt x="928" y="509"/>
                    <a:pt x="1053" y="482"/>
                  </a:cubicBezTo>
                  <a:cubicBezTo>
                    <a:pt x="1153" y="462"/>
                    <a:pt x="1247" y="425"/>
                    <a:pt x="1312" y="28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7"/>
            <p:cNvSpPr/>
            <p:nvPr/>
          </p:nvSpPr>
          <p:spPr bwMode="auto">
            <a:xfrm>
              <a:off x="991022" y="887695"/>
              <a:ext cx="858310" cy="829695"/>
            </a:xfrm>
            <a:custGeom>
              <a:avLst/>
              <a:gdLst>
                <a:gd name="T0" fmla="*/ 208 w 262"/>
                <a:gd name="T1" fmla="*/ 110 h 252"/>
                <a:gd name="T2" fmla="*/ 192 w 262"/>
                <a:gd name="T3" fmla="*/ 35 h 252"/>
                <a:gd name="T4" fmla="*/ 259 w 262"/>
                <a:gd name="T5" fmla="*/ 98 h 252"/>
                <a:gd name="T6" fmla="*/ 204 w 262"/>
                <a:gd name="T7" fmla="*/ 164 h 252"/>
                <a:gd name="T8" fmla="*/ 0 w 262"/>
                <a:gd name="T9" fmla="*/ 252 h 252"/>
                <a:gd name="T10" fmla="*/ 102 w 262"/>
                <a:gd name="T11" fmla="*/ 145 h 252"/>
                <a:gd name="T12" fmla="*/ 159 w 262"/>
                <a:gd name="T13" fmla="*/ 94 h 252"/>
                <a:gd name="T14" fmla="*/ 119 w 262"/>
                <a:gd name="T15" fmla="*/ 45 h 252"/>
                <a:gd name="T16" fmla="*/ 84 w 262"/>
                <a:gd name="T17" fmla="*/ 88 h 252"/>
                <a:gd name="T18" fmla="*/ 112 w 262"/>
                <a:gd name="T19" fmla="*/ 63 h 252"/>
                <a:gd name="T20" fmla="*/ 140 w 262"/>
                <a:gd name="T21" fmla="*/ 109 h 252"/>
                <a:gd name="T22" fmla="*/ 62 w 262"/>
                <a:gd name="T23" fmla="*/ 119 h 252"/>
                <a:gd name="T24" fmla="*/ 45 w 262"/>
                <a:gd name="T25" fmla="*/ 53 h 252"/>
                <a:gd name="T26" fmla="*/ 131 w 262"/>
                <a:gd name="T27" fmla="*/ 8 h 252"/>
                <a:gd name="T28" fmla="*/ 208 w 262"/>
                <a:gd name="T29" fmla="*/ 11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2" h="252">
                  <a:moveTo>
                    <a:pt x="208" y="110"/>
                  </a:moveTo>
                  <a:cubicBezTo>
                    <a:pt x="238" y="81"/>
                    <a:pt x="214" y="48"/>
                    <a:pt x="192" y="35"/>
                  </a:cubicBezTo>
                  <a:cubicBezTo>
                    <a:pt x="227" y="16"/>
                    <a:pt x="262" y="61"/>
                    <a:pt x="259" y="98"/>
                  </a:cubicBezTo>
                  <a:cubicBezTo>
                    <a:pt x="257" y="131"/>
                    <a:pt x="242" y="164"/>
                    <a:pt x="204" y="164"/>
                  </a:cubicBezTo>
                  <a:cubicBezTo>
                    <a:pt x="155" y="165"/>
                    <a:pt x="55" y="180"/>
                    <a:pt x="0" y="252"/>
                  </a:cubicBezTo>
                  <a:cubicBezTo>
                    <a:pt x="19" y="196"/>
                    <a:pt x="63" y="150"/>
                    <a:pt x="102" y="145"/>
                  </a:cubicBezTo>
                  <a:cubicBezTo>
                    <a:pt x="140" y="140"/>
                    <a:pt x="159" y="121"/>
                    <a:pt x="159" y="94"/>
                  </a:cubicBezTo>
                  <a:cubicBezTo>
                    <a:pt x="160" y="69"/>
                    <a:pt x="139" y="46"/>
                    <a:pt x="119" y="45"/>
                  </a:cubicBezTo>
                  <a:cubicBezTo>
                    <a:pt x="94" y="43"/>
                    <a:pt x="83" y="59"/>
                    <a:pt x="84" y="88"/>
                  </a:cubicBezTo>
                  <a:cubicBezTo>
                    <a:pt x="92" y="79"/>
                    <a:pt x="96" y="62"/>
                    <a:pt x="112" y="63"/>
                  </a:cubicBezTo>
                  <a:cubicBezTo>
                    <a:pt x="136" y="64"/>
                    <a:pt x="151" y="86"/>
                    <a:pt x="140" y="109"/>
                  </a:cubicBezTo>
                  <a:cubicBezTo>
                    <a:pt x="128" y="133"/>
                    <a:pt x="85" y="133"/>
                    <a:pt x="62" y="119"/>
                  </a:cubicBezTo>
                  <a:cubicBezTo>
                    <a:pt x="43" y="107"/>
                    <a:pt x="39" y="80"/>
                    <a:pt x="45" y="53"/>
                  </a:cubicBezTo>
                  <a:cubicBezTo>
                    <a:pt x="52" y="25"/>
                    <a:pt x="86" y="0"/>
                    <a:pt x="131" y="8"/>
                  </a:cubicBezTo>
                  <a:cubicBezTo>
                    <a:pt x="179" y="17"/>
                    <a:pt x="222" y="79"/>
                    <a:pt x="208" y="110"/>
                  </a:cubicBezTo>
                  <a:close/>
                </a:path>
              </a:pathLst>
            </a:custGeom>
            <a:solidFill>
              <a:srgbClr val="2C3B5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1118771" y="609664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积累</a:t>
            </a:r>
            <a:r>
              <a:rPr lang="zh-CN" altLang="en-US" sz="32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文言词汇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47750" y="2233390"/>
            <a:ext cx="54569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kumimoji="0" lang="zh-CN" altLang="zh-CN" sz="28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通假字：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尊君在</a:t>
            </a:r>
            <a:r>
              <a:rPr kumimoji="0" lang="zh-CN" altLang="zh-CN" sz="2800" b="1" i="0" u="sng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不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同“否〞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en-US" altLang="zh-CN" sz="2400" kern="100" dirty="0">
                <a:solidFill>
                  <a:prstClr val="black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 </a:t>
            </a:r>
            <a:endParaRPr lang="en-US" altLang="zh-CN" sz="2800" kern="100" dirty="0">
              <a:solidFill>
                <a:prstClr val="black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47749" y="3079911"/>
            <a:ext cx="1099959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kumimoji="0" lang="zh-CN" altLang="zh-CN" sz="28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古今异义：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与人期行，相</a:t>
            </a:r>
            <a:r>
              <a:rPr kumimoji="0" lang="zh-CN" altLang="zh-CN" sz="2800" b="1" i="0" u="sng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委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而</a:t>
            </a:r>
            <a:r>
              <a:rPr kumimoji="0" lang="zh-CN" altLang="zh-CN" sz="2800" b="1" i="0" strike="noStrike" kern="1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去</a:t>
            </a:r>
            <a:r>
              <a:rPr lang="zh-CN" altLang="zh-CN" sz="2800" b="1" kern="1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en-US" sz="2800" b="1" kern="1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（古：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舍弃。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今：委屈、委托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8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just"/>
            <a:endParaRPr lang="en-US" altLang="zh-CN" sz="1000" b="1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just"/>
            <a:r>
              <a:rPr lang="en-US" altLang="zh-CN" sz="2800" b="1" kern="1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</a:t>
            </a:r>
            <a:r>
              <a:rPr lang="zh-CN" altLang="zh-CN" sz="2800" b="1" kern="1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人期行，相</a:t>
            </a:r>
            <a:r>
              <a:rPr lang="zh-CN" altLang="zh-CN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委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而</a:t>
            </a:r>
            <a:r>
              <a:rPr lang="zh-CN" altLang="zh-CN" sz="2800" b="1" u="sng" kern="1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去</a:t>
            </a:r>
            <a:r>
              <a:rPr lang="zh-CN" altLang="en-US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：（古：</a:t>
            </a:r>
            <a:r>
              <a:rPr lang="zh-CN" altLang="zh-CN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去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，离开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今：到某地去。）</a:t>
            </a:r>
            <a:endParaRPr lang="en-US" altLang="zh-CN" sz="1000" b="1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lvl="0" algn="just"/>
            <a:r>
              <a:rPr lang="en-US" altLang="zh-CN" sz="1000" b="1" kern="1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endParaRPr lang="zh-CN" altLang="zh-CN" sz="1000" b="1" kern="100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just"/>
            <a:r>
              <a:rPr lang="en-US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下车</a:t>
            </a:r>
            <a:r>
              <a:rPr lang="zh-CN" altLang="zh-CN" sz="2800" b="1" u="sng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引</a:t>
            </a:r>
            <a:r>
              <a:rPr lang="zh-CN" altLang="zh-CN" sz="2800" b="1" kern="1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之</a:t>
            </a:r>
            <a:r>
              <a:rPr lang="en-US" altLang="zh-CN" sz="2800" b="1" kern="100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:</a:t>
            </a:r>
            <a:r>
              <a:rPr lang="zh-CN" altLang="en-US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zh-CN" altLang="en-US" sz="2800" b="1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古</a:t>
            </a:r>
            <a:r>
              <a:rPr lang="zh-CN" altLang="en-US" sz="2800" b="1" kern="100" dirty="0" smtClean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en-US" sz="2800" b="1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拉。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今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引用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en-US" altLang="zh-CN" sz="2800" b="1" kern="1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47750" y="5049681"/>
            <a:ext cx="98742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kumimoji="0" lang="zh-CN" altLang="en-US" sz="28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词类活用</a:t>
            </a:r>
            <a:r>
              <a:rPr kumimoji="0" lang="zh-CN" altLang="zh-CN" sz="28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kumimoji="0" lang="zh-CN" altLang="en-US" sz="2800" b="1" i="0" u="none" strike="noStrike" kern="1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友人</a:t>
            </a:r>
            <a:r>
              <a:rPr kumimoji="0" lang="zh-CN" altLang="en-US" sz="2800" b="1" i="0" u="sng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惭</a:t>
            </a:r>
            <a:r>
              <a:rPr kumimoji="0" lang="zh-CN" altLang="en-US" sz="2800" b="1" i="0" strike="noStrike" kern="1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（</a:t>
            </a:r>
            <a:r>
              <a:rPr kumimoji="0" lang="zh-CN" altLang="en-US" sz="2800" b="1" i="0" strike="noStrike" kern="1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对</a:t>
            </a:r>
            <a:r>
              <a:rPr kumimoji="0" lang="en-US" altLang="zh-CN" sz="2800" b="1" i="0" strike="noStrike" kern="1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……</a:t>
            </a:r>
            <a:r>
              <a:rPr kumimoji="0" lang="zh-CN" altLang="en-US" sz="2800" b="1" i="0" strike="noStrike" kern="1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感到惭愧</a:t>
            </a:r>
            <a:r>
              <a:rPr kumimoji="0" lang="zh-CN" altLang="en-US" sz="2800" b="1" i="0" strike="noStrike" kern="1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2800" b="1" u="sng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317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>
        <p:fade/>
      </p:transition>
    </mc:Choice>
    <mc:Fallback xmlns="">
      <p:transition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rgbClr val="FF0000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879</TotalTime>
  <Words>2221</Words>
  <Application>Microsoft Office PowerPoint</Application>
  <PresentationFormat>宽屏</PresentationFormat>
  <Paragraphs>190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3" baseType="lpstr">
      <vt:lpstr>Microsoft yahei</vt:lpstr>
      <vt:lpstr>等线</vt:lpstr>
      <vt:lpstr>等线 Light</vt:lpstr>
      <vt:lpstr>黑体</vt:lpstr>
      <vt:lpstr>华文行楷</vt:lpstr>
      <vt:lpstr>楷体</vt:lpstr>
      <vt:lpstr>隶书</vt:lpstr>
      <vt:lpstr>宋体</vt:lpstr>
      <vt:lpstr>Arial</vt:lpstr>
      <vt:lpstr>Calibri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翻译以下句子：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推荐书目——《世说新语》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lyq</dc:creator>
  <cp:lastModifiedBy>lyq</cp:lastModifiedBy>
  <cp:revision>65</cp:revision>
  <cp:lastPrinted>2021-09-22T22:48:46Z</cp:lastPrinted>
  <dcterms:created xsi:type="dcterms:W3CDTF">2021-09-21T06:30:22Z</dcterms:created>
  <dcterms:modified xsi:type="dcterms:W3CDTF">2021-09-24T03:40:08Z</dcterms:modified>
</cp:coreProperties>
</file>