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410" r:id="rId4"/>
    <p:sldId id="472" r:id="rId6"/>
    <p:sldId id="463" r:id="rId7"/>
    <p:sldId id="471" r:id="rId8"/>
    <p:sldId id="462" r:id="rId9"/>
    <p:sldId id="466" r:id="rId10"/>
    <p:sldId id="467" r:id="rId11"/>
    <p:sldId id="465" r:id="rId12"/>
    <p:sldId id="473" r:id="rId13"/>
    <p:sldId id="469" r:id="rId14"/>
    <p:sldId id="468" r:id="rId15"/>
    <p:sldId id="464" r:id="rId16"/>
    <p:sldId id="470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  <p:cmAuthor id="1" name="幸全" initials="幸全" lastIdx="1" clrIdx="0"/>
  <p:cmAuthor id="0" name="Mia Vida Villanueva" initials="MVV" lastIdx="1" clrIdx="0"/>
  <p:cmAuthor id="7" name="1206988966@qq.com" initials="1" lastIdx="1" clrIdx="2"/>
  <p:cmAuthor id="8" name="姜伟光" initials="姜" lastIdx="1" clrIdx="0"/>
  <p:cmAuthor id="3" name="lenovo" initials="l" lastIdx="6" clrIdx="2"/>
  <p:cmAuthor id="4" name="Administrator" initials="A" lastIdx="4" clrIdx="3"/>
  <p:cmAuthor id="5" name="宋洁然" initials="宋" lastIdx="2" clrIdx="1"/>
  <p:cmAuthor id="6" name="ming qiu" initials="m" lastIdx="17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99" d="100"/>
          <a:sy n="99" d="100"/>
        </p:scale>
        <p:origin x="84" y="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1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6.xml"/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Relationship Id="rId3" Type="http://schemas.openxmlformats.org/officeDocument/2006/relationships/tags" Target="../tags/tag64.xml"/><Relationship Id="rId2" Type="http://schemas.openxmlformats.org/officeDocument/2006/relationships/tags" Target="../tags/tag63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2.xml"/><Relationship Id="rId5" Type="http://schemas.openxmlformats.org/officeDocument/2006/relationships/tags" Target="../tags/tag71.xml"/><Relationship Id="rId4" Type="http://schemas.openxmlformats.org/officeDocument/2006/relationships/tags" Target="../tags/tag70.xml"/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77.xml"/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tags" Target="../tags/tag73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84.xml"/><Relationship Id="rId7" Type="http://schemas.openxmlformats.org/officeDocument/2006/relationships/tags" Target="../tags/tag83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3" Type="http://schemas.openxmlformats.org/officeDocument/2006/relationships/tags" Target="../tags/tag79.xml"/><Relationship Id="rId2" Type="http://schemas.openxmlformats.org/officeDocument/2006/relationships/tags" Target="../tags/tag78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92.xml"/><Relationship Id="rId8" Type="http://schemas.openxmlformats.org/officeDocument/2006/relationships/tags" Target="../tags/tag91.xml"/><Relationship Id="rId7" Type="http://schemas.openxmlformats.org/officeDocument/2006/relationships/tags" Target="../tags/tag90.xml"/><Relationship Id="rId6" Type="http://schemas.openxmlformats.org/officeDocument/2006/relationships/tags" Target="../tags/tag89.xml"/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96.xml"/><Relationship Id="rId4" Type="http://schemas.openxmlformats.org/officeDocument/2006/relationships/tags" Target="../tags/tag95.xml"/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02.xml"/><Relationship Id="rId6" Type="http://schemas.openxmlformats.org/officeDocument/2006/relationships/tags" Target="../tags/tag101.xml"/><Relationship Id="rId5" Type="http://schemas.openxmlformats.org/officeDocument/2006/relationships/tags" Target="../tags/tag100.xml"/><Relationship Id="rId4" Type="http://schemas.openxmlformats.org/officeDocument/2006/relationships/tags" Target="../tags/tag99.xml"/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tags" Target="../tags/tag105.xml"/><Relationship Id="rId3" Type="http://schemas.openxmlformats.org/officeDocument/2006/relationships/tags" Target="../tags/tag104.xml"/><Relationship Id="rId2" Type="http://schemas.openxmlformats.org/officeDocument/2006/relationships/tags" Target="../tags/tag103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5" Type="http://schemas.openxmlformats.org/officeDocument/2006/relationships/tags" Target="../tags/tag111.xml"/><Relationship Id="rId4" Type="http://schemas.openxmlformats.org/officeDocument/2006/relationships/tags" Target="../tags/tag110.xml"/><Relationship Id="rId3" Type="http://schemas.openxmlformats.org/officeDocument/2006/relationships/tags" Target="../tags/tag109.xml"/><Relationship Id="rId2" Type="http://schemas.openxmlformats.org/officeDocument/2006/relationships/tags" Target="../tags/tag108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116.xml"/><Relationship Id="rId5" Type="http://schemas.openxmlformats.org/officeDocument/2006/relationships/tags" Target="../tags/tag115.xml"/><Relationship Id="rId4" Type="http://schemas.openxmlformats.org/officeDocument/2006/relationships/tags" Target="../tags/tag114.xml"/><Relationship Id="rId3" Type="http://schemas.openxmlformats.org/officeDocument/2006/relationships/tags" Target="../tags/tag113.xml"/><Relationship Id="rId2" Type="http://schemas.openxmlformats.org/officeDocument/2006/relationships/tags" Target="../tags/tag112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5" Type="http://schemas.openxmlformats.org/officeDocument/2006/relationships/tags" Target="../tags/tag120.xml"/><Relationship Id="rId4" Type="http://schemas.openxmlformats.org/officeDocument/2006/relationships/tags" Target="../tags/tag119.xml"/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7" Type="http://schemas.openxmlformats.org/officeDocument/2006/relationships/tags" Target="../tags/tag126.xml"/><Relationship Id="rId6" Type="http://schemas.openxmlformats.org/officeDocument/2006/relationships/tags" Target="../tags/tag125.xml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tags" Target="../tags/tag133.xml"/><Relationship Id="rId7" Type="http://schemas.openxmlformats.org/officeDocument/2006/relationships/tags" Target="../tags/tag132.xml"/><Relationship Id="rId6" Type="http://schemas.openxmlformats.org/officeDocument/2006/relationships/tags" Target="../tags/tag131.xml"/><Relationship Id="rId5" Type="http://schemas.openxmlformats.org/officeDocument/2006/relationships/tags" Target="../tags/tag130.xml"/><Relationship Id="rId4" Type="http://schemas.openxmlformats.org/officeDocument/2006/relationships/tags" Target="../tags/tag129.xml"/><Relationship Id="rId3" Type="http://schemas.openxmlformats.org/officeDocument/2006/relationships/tags" Target="../tags/tag128.xml"/><Relationship Id="rId2" Type="http://schemas.openxmlformats.org/officeDocument/2006/relationships/tags" Target="../tags/tag127.xml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7" Type="http://schemas.openxmlformats.org/officeDocument/2006/relationships/tags" Target="../tags/tag139.xml"/><Relationship Id="rId6" Type="http://schemas.openxmlformats.org/officeDocument/2006/relationships/tags" Target="../tags/tag138.xml"/><Relationship Id="rId5" Type="http://schemas.openxmlformats.org/officeDocument/2006/relationships/tags" Target="../tags/tag137.xml"/><Relationship Id="rId4" Type="http://schemas.openxmlformats.org/officeDocument/2006/relationships/tags" Target="../tags/tag136.xml"/><Relationship Id="rId3" Type="http://schemas.openxmlformats.org/officeDocument/2006/relationships/tags" Target="../tags/tag135.xml"/><Relationship Id="rId2" Type="http://schemas.openxmlformats.org/officeDocument/2006/relationships/tags" Target="../tags/tag134.xml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8" Type="http://schemas.openxmlformats.org/officeDocument/2006/relationships/tags" Target="../tags/tag147.xml"/><Relationship Id="rId7" Type="http://schemas.openxmlformats.org/officeDocument/2006/relationships/tags" Target="../tags/tag146.xml"/><Relationship Id="rId6" Type="http://schemas.openxmlformats.org/officeDocument/2006/relationships/tags" Target="../tags/tag145.xml"/><Relationship Id="rId5" Type="http://schemas.openxmlformats.org/officeDocument/2006/relationships/tags" Target="../tags/tag144.xml"/><Relationship Id="rId4" Type="http://schemas.openxmlformats.org/officeDocument/2006/relationships/tags" Target="../tags/tag143.xml"/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9" Type="http://schemas.openxmlformats.org/officeDocument/2006/relationships/tags" Target="../tags/tag155.xml"/><Relationship Id="rId8" Type="http://schemas.openxmlformats.org/officeDocument/2006/relationships/tags" Target="../tags/tag154.xml"/><Relationship Id="rId7" Type="http://schemas.openxmlformats.org/officeDocument/2006/relationships/tags" Target="../tags/tag153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0" Type="http://schemas.openxmlformats.org/officeDocument/2006/relationships/tags" Target="../tags/tag156.xml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7" Type="http://schemas.openxmlformats.org/officeDocument/2006/relationships/tags" Target="../tags/tag162.xml"/><Relationship Id="rId6" Type="http://schemas.openxmlformats.org/officeDocument/2006/relationships/tags" Target="../tags/tag161.xml"/><Relationship Id="rId5" Type="http://schemas.openxmlformats.org/officeDocument/2006/relationships/tags" Target="../tags/tag160.xml"/><Relationship Id="rId4" Type="http://schemas.openxmlformats.org/officeDocument/2006/relationships/tags" Target="../tags/tag159.xml"/><Relationship Id="rId3" Type="http://schemas.openxmlformats.org/officeDocument/2006/relationships/tags" Target="../tags/tag158.xml"/><Relationship Id="rId2" Type="http://schemas.openxmlformats.org/officeDocument/2006/relationships/tags" Target="../tags/tag157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●"/>
              <a:defRPr kumimoji="0" lang="zh-CN" altLang="en-US" sz="18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  <a:lvl6pPr marL="2286000" indent="0">
              <a:buNone/>
              <a:defRPr/>
            </a:lvl6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sz="16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sz="1400"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lnSpc>
                <a:spcPct val="120000"/>
              </a:lnSpc>
              <a:defRPr sz="1400"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●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Wingdings" panose="05000000000000000000" charset="0"/>
              <a:buChar char="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kumimoji="0" lang="zh-CN" altLang="en-US" sz="14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 defTabSz="914400" eaLnBrk="1" fontAlgn="auto" latinLnBrk="0" hangingPunct="1">
              <a:buFont typeface="Arial" panose="020B0604020202020204" pitchFamily="34" charset="0"/>
              <a:buNone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eaLnBrk="1" fontAlgn="auto" latinLnBrk="0" hangingPunct="1">
              <a:buFont typeface="Arial" panose="020B0604020202020204" pitchFamily="34" charset="0"/>
              <a:buChar char="●"/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eaLnBrk="1" fontAlgn="auto" latinLnBrk="0" hangingPunct="1">
              <a:defRPr u="none" strike="noStrike" kern="1200" cap="none" spc="150" normalizeH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marL="228600" indent="-228600" eaLnBrk="1" fontAlgn="auto" latinLnBrk="0" hangingPunct="1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spcAft>
                <a:spcPts val="600"/>
              </a:spcAft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spcAft>
                <a:spcPts val="300"/>
              </a:spcAft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 eaLnBrk="1" fontAlgn="auto" latinLnBrk="0" hangingPunct="1">
              <a:lnSpc>
                <a:spcPct val="13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685800" indent="-228600" defTabSz="9144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tabLst>
                <a:tab pos="1609725" algn="l"/>
                <a:tab pos="1609725" algn="l"/>
                <a:tab pos="1609725" algn="l"/>
                <a:tab pos="1609725" algn="l"/>
              </a:tabLst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2pPr>
            <a:lvl3pPr marL="11430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●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3pPr>
            <a:lvl4pPr marL="1600200" indent="-228600" eaLnBrk="1" fontAlgn="auto" latinLnBrk="0" hangingPunct="1">
              <a:lnSpc>
                <a:spcPct val="120000"/>
              </a:lnSpc>
              <a:buFont typeface="Wingdings" panose="05000000000000000000" charset="0"/>
              <a:buChar char="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4pPr>
            <a:lvl5pPr marL="2057400" indent="-228600" eaLnBrk="1" fontAlgn="auto" latinLnBrk="0" hangingPunct="1">
              <a:lnSpc>
                <a:spcPct val="120000"/>
              </a:lnSpc>
              <a:buFont typeface="Arial" panose="020B0604020202020204" pitchFamily="34" charset="0"/>
              <a:buChar char="•"/>
              <a:defRPr u="none" strike="noStrike" kern="1200" cap="none" spc="15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10870" y="1521460"/>
            <a:ext cx="10970260" cy="2152015"/>
          </a:xfrm>
        </p:spPr>
        <p:txBody>
          <a:bodyPr lIns="101600" tIns="38100" rIns="25400" bIns="38100" anchor="b" anchorCtr="0">
            <a:normAutofit/>
          </a:bodyPr>
          <a:lstStyle>
            <a:lvl1pPr algn="ctr">
              <a:defRPr sz="6000" b="1" spc="600">
                <a:effectLst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10870" y="3737610"/>
            <a:ext cx="10970260" cy="1596390"/>
          </a:xfrm>
        </p:spPr>
        <p:txBody>
          <a:bodyPr lIns="101600" tIns="38100" rIns="76200" bIns="38100">
            <a:normAutofit/>
          </a:bodyPr>
          <a:lstStyle>
            <a:lvl1pPr marL="0" indent="0" algn="ctr" eaLnBrk="1" fontAlgn="auto" latinLnBrk="0" hangingPunct="1">
              <a:lnSpc>
                <a:spcPct val="15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1515110"/>
            <a:ext cx="10970895" cy="4736465"/>
          </a:xfrm>
        </p:spPr>
        <p:txBody>
          <a:bodyPr vert="horz" lIns="90170" tIns="46990" rIns="90170" bIns="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1995" y="3926840"/>
            <a:ext cx="7767955" cy="768350"/>
          </a:xfrm>
        </p:spPr>
        <p:txBody>
          <a:bodyPr lIns="101600" tIns="38100" rIns="63500" bIns="38100" anchor="t" anchorCtr="0">
            <a:normAutofit/>
          </a:bodyPr>
          <a:lstStyle>
            <a:lvl1pPr>
              <a:defRPr sz="4400" b="1" u="none" strike="noStrike" kern="1200" cap="none" spc="300" normalizeH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1995" y="4728210"/>
            <a:ext cx="7769225" cy="1078230"/>
          </a:xfrm>
        </p:spPr>
        <p:txBody>
          <a:bodyPr wrap="square" lIns="90170" tIns="46990" rIns="90170" bIns="46990">
            <a:normAutofit/>
          </a:bodyPr>
          <a:lstStyle>
            <a:lvl1pPr marL="0" indent="0" algn="l" eaLnBrk="1" fontAlgn="auto" latinLnBrk="0" hangingPunct="1">
              <a:lnSpc>
                <a:spcPct val="150000"/>
              </a:lnSpc>
              <a:spcAft>
                <a:spcPts val="0"/>
              </a:spcAft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占位符 8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12775" y="1522095"/>
            <a:ext cx="5169535" cy="4751070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>
            <a:lvl1pPr marL="0" indent="0" algn="l">
              <a:buFont typeface="Wingdings" panose="05000000000000000000" charset="0"/>
              <a:buChar char="l"/>
              <a:defRPr>
                <a:latin typeface="+mn-ea"/>
                <a:ea typeface="+mn-ea"/>
                <a:cs typeface="+mn-ea"/>
              </a:defRPr>
            </a:lvl1pPr>
            <a:lvl2pPr marL="457200" indent="0" algn="l">
              <a:buFont typeface="Wingdings" panose="05000000000000000000" charset="0"/>
              <a:buChar char="l"/>
              <a:defRPr/>
            </a:lvl2pPr>
            <a:lvl3pPr marL="914400" indent="0" algn="l">
              <a:buFont typeface="Wingdings" panose="05000000000000000000" charset="0"/>
              <a:buChar char="l"/>
              <a:defRPr/>
            </a:lvl3pPr>
            <a:lvl4pPr marL="1371600" indent="0" algn="l">
              <a:buFont typeface="Wingdings" panose="05000000000000000000" charset="0"/>
              <a:buChar char="l"/>
              <a:defRPr/>
            </a:lvl4pPr>
            <a:lvl5pPr marL="1828800" indent="0" algn="l">
              <a:buFont typeface="Wingdings" panose="05000000000000000000" charset="0"/>
              <a:buChar char="l"/>
              <a:defRPr/>
            </a:lvl5pPr>
          </a:lstStyle>
          <a:p>
            <a:pPr lvl="0"/>
            <a:r>
              <a:rPr dirty="0">
                <a:sym typeface="+mn-ea"/>
              </a:rPr>
              <a:t> 单击此处编辑文本</a:t>
            </a:r>
            <a:endParaRPr lang="zh-CN" altLang="en-US" dirty="0"/>
          </a:p>
        </p:txBody>
      </p:sp>
      <p:cxnSp>
        <p:nvCxnSpPr>
          <p:cNvPr id="25" name="直接连接符 24"/>
          <p:cNvCxnSpPr/>
          <p:nvPr userDrawn="1">
            <p:custDataLst>
              <p:tags r:id="rId3"/>
            </p:custDataLst>
          </p:nvPr>
        </p:nvCxnSpPr>
        <p:spPr>
          <a:xfrm>
            <a:off x="6096000" y="1715770"/>
            <a:ext cx="0" cy="444246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标题 9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 dirty="0">
              <a:sym typeface="+mn-ea"/>
            </a:endParaRPr>
          </a:p>
        </p:txBody>
      </p:sp>
      <p:sp>
        <p:nvSpPr>
          <p:cNvPr id="11" name="文本占位符 10"/>
          <p:cNvSpPr>
            <a:spLocks noGrp="1"/>
          </p:cNvSpPr>
          <p:nvPr>
            <p:ph type="body" idx="13" hasCustomPrompt="1"/>
            <p:custDataLst>
              <p:tags r:id="rId5"/>
            </p:custDataLst>
          </p:nvPr>
        </p:nvSpPr>
        <p:spPr>
          <a:xfrm>
            <a:off x="6412230" y="1522095"/>
            <a:ext cx="5169535" cy="4751070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>
            <a:lvl1pPr marL="0" indent="0" algn="l">
              <a:buFont typeface="Wingdings" panose="05000000000000000000" charset="0"/>
              <a:buChar char="l"/>
              <a:defRPr>
                <a:latin typeface="+mn-ea"/>
                <a:ea typeface="+mn-ea"/>
                <a:cs typeface="+mn-ea"/>
              </a:defRPr>
            </a:lvl1pPr>
            <a:lvl2pPr marL="457200" indent="0" algn="l">
              <a:buFont typeface="Wingdings" panose="05000000000000000000" charset="0"/>
              <a:buChar char="l"/>
              <a:defRPr/>
            </a:lvl2pPr>
            <a:lvl3pPr marL="914400" indent="0" algn="l">
              <a:buFont typeface="Wingdings" panose="05000000000000000000" charset="0"/>
              <a:buChar char="l"/>
              <a:defRPr/>
            </a:lvl3pPr>
            <a:lvl4pPr marL="1371600" indent="0" algn="l">
              <a:buFont typeface="Wingdings" panose="05000000000000000000" charset="0"/>
              <a:buChar char="l"/>
              <a:defRPr/>
            </a:lvl4pPr>
            <a:lvl5pPr marL="1828800" indent="0" algn="l">
              <a:buFont typeface="Wingdings" panose="05000000000000000000" charset="0"/>
              <a:buChar char="l"/>
              <a:defRPr/>
            </a:lvl5pPr>
          </a:lstStyle>
          <a:p>
            <a:pPr lvl="0"/>
            <a:r>
              <a:rPr dirty="0">
                <a:sym typeface="+mn-ea"/>
              </a:rPr>
              <a:t> 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6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8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19125" y="1428115"/>
            <a:ext cx="5334000" cy="3810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19125" y="1854200"/>
            <a:ext cx="5334000" cy="440436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00" y="1428115"/>
            <a:ext cx="5344160" cy="3810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00" y="1854200"/>
            <a:ext cx="5344160" cy="440436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10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10870" y="625475"/>
            <a:ext cx="10970895" cy="706755"/>
          </a:xfrm>
        </p:spPr>
        <p:txBody>
          <a:bodyPr vert="horz" lIns="101600" tIns="38100" rIns="76200" bIns="381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930" y="914400"/>
            <a:ext cx="1042670" cy="5029200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3"/>
            </p:custDataLst>
          </p:nvPr>
        </p:nvSpPr>
        <p:spPr>
          <a:xfrm>
            <a:off x="913765" y="914399"/>
            <a:ext cx="9170035" cy="5028565"/>
          </a:xfrm>
        </p:spPr>
        <p:txBody>
          <a:bodyPr vert="eaVert" lIns="46990" tIns="46990" rIns="46990" bIns="46990">
            <a:normAutofit/>
          </a:bodyPr>
          <a:lstStyle>
            <a:lvl1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buFont typeface="Wingdings" panose="05000000000000000000" charset="0"/>
              <a:buChar char="l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 单击此处编辑文本</a:t>
            </a:r>
            <a:endParaRPr lang="zh-CN" altLang="en-US" dirty="0"/>
          </a:p>
          <a:p>
            <a:pPr lvl="1"/>
            <a:r>
              <a:rPr lang="zh-CN" altLang="en-US" dirty="0"/>
              <a:t> 第二级</a:t>
            </a:r>
            <a:endParaRPr lang="zh-CN" altLang="en-US" dirty="0"/>
          </a:p>
          <a:p>
            <a:pPr lvl="2"/>
            <a:r>
              <a:rPr lang="zh-CN" altLang="en-US" dirty="0"/>
              <a:t> 第三级</a:t>
            </a:r>
            <a:endParaRPr lang="zh-CN" altLang="en-US" dirty="0"/>
          </a:p>
          <a:p>
            <a:pPr lvl="3"/>
            <a:r>
              <a:rPr lang="zh-CN" altLang="en-US" dirty="0"/>
              <a:t> 第四级</a:t>
            </a:r>
            <a:endParaRPr lang="zh-CN" altLang="en-US" dirty="0"/>
          </a:p>
          <a:p>
            <a:pPr lvl="4"/>
            <a:r>
              <a:rPr lang="zh-CN" altLang="en-US" dirty="0"/>
              <a:t> 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6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11505" y="775335"/>
            <a:ext cx="10968990" cy="5481955"/>
          </a:xfrm>
        </p:spPr>
        <p:txBody>
          <a:bodyPr vert="horz"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charset="0"/>
              <a:buChar char="l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2209802" y="2576987"/>
            <a:ext cx="7772398" cy="1271113"/>
          </a:xfrm>
        </p:spPr>
        <p:txBody>
          <a:bodyPr vert="horz" wrap="square" lIns="90170" tIns="46990" rIns="90170" bIns="4699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800" normalizeH="0" baseline="0" noProof="1" dirty="0">
                <a:solidFill>
                  <a:schemeClr val="tx1"/>
                </a:solidFill>
                <a:effectLst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编辑标题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0" hasCustomPrompt="1"/>
            <p:custDataLst>
              <p:tags r:id="rId6"/>
            </p:custDataLst>
          </p:nvPr>
        </p:nvSpPr>
        <p:spPr>
          <a:xfrm>
            <a:off x="2205355" y="3949700"/>
            <a:ext cx="7788910" cy="561975"/>
          </a:xfrm>
        </p:spPr>
        <p:txBody>
          <a:bodyPr anchor="t" anchorCtr="0">
            <a:normAutofit/>
          </a:bodyPr>
          <a:lstStyle>
            <a:lvl1pPr marL="0" indent="0" algn="ctr" eaLnBrk="1" fontAlgn="auto" latinLnBrk="0" hangingPunct="1">
              <a:lnSpc>
                <a:spcPct val="100000"/>
              </a:lnSpc>
              <a:spcAft>
                <a:spcPts val="1500"/>
              </a:spcAft>
              <a:buNone/>
              <a:defRPr sz="2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zh-CN" altLang="en-US"/>
              <a:t>单击此处编辑副标题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2"/>
            </p:custDataLst>
          </p:nvPr>
        </p:nvSpPr>
        <p:spPr>
          <a:xfrm>
            <a:off x="838200" y="794326"/>
            <a:ext cx="10515600" cy="540484"/>
          </a:xfrm>
        </p:spPr>
        <p:txBody>
          <a:bodyPr>
            <a:normAutofit/>
          </a:bodyPr>
          <a:lstStyle>
            <a:lvl1pPr>
              <a:defRPr sz="2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292800" y="304200"/>
            <a:ext cx="11606400" cy="62496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baseline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 hasCustomPrompt="1"/>
            <p:custDataLst>
              <p:tags r:id="rId4"/>
            </p:custDataLst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>
              <a:defRPr baseline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单击此处添加文本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4823460" cy="6858635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3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 userDrawn="1">
            <p:ph sz="quarter" idx="14"/>
            <p:custDataLst>
              <p:tags r:id="rId8"/>
            </p:custDataLst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 userDrawn="1">
            <p:custDataLst>
              <p:tags r:id="rId2"/>
            </p:custDataLst>
          </p:nvPr>
        </p:nvSpPr>
        <p:spPr>
          <a:xfrm>
            <a:off x="0" y="5041901"/>
            <a:ext cx="12192000" cy="1828799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/>
            <p:custDataLst>
              <p:tags r:id="rId3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lnSpc>
                <a:spcPct val="100000"/>
              </a:lnSpc>
              <a:defRPr sz="32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 userDrawn="1">
            <p:ph sz="quarter" idx="13"/>
            <p:custDataLst>
              <p:tags r:id="rId7"/>
            </p:custDataLst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二级</a:t>
            </a:r>
            <a:endParaRPr lang="zh-CN" altLang="en-US" dirty="0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三级</a:t>
            </a:r>
            <a:endParaRPr lang="zh-CN" altLang="en-US" dirty="0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四级</a:t>
            </a:r>
            <a:endParaRPr lang="zh-CN" altLang="en-US" dirty="0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 dirty="0"/>
              <a:t>五级</a:t>
            </a:r>
            <a:endParaRPr lang="zh-CN" altLang="en-US" dirty="0"/>
          </a:p>
        </p:txBody>
      </p:sp>
      <p:sp>
        <p:nvSpPr>
          <p:cNvPr id="9" name="文本占位符 8"/>
          <p:cNvSpPr>
            <a:spLocks noGrp="1"/>
          </p:cNvSpPr>
          <p:nvPr userDrawn="1">
            <p:ph type="body" sz="quarter" idx="14"/>
            <p:custDataLst>
              <p:tags r:id="rId8"/>
            </p:custDataLst>
          </p:nvPr>
        </p:nvSpPr>
        <p:spPr>
          <a:xfrm>
            <a:off x="594000" y="5180400"/>
            <a:ext cx="11001600" cy="1011600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None/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latin typeface="Viner Hand ITC" panose="03070502030502020203" charset="0"/>
              <a:cs typeface="Viner Hand ITC" panose="03070502030502020203" charset="0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1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 dirty="0">
                <a:sym typeface="+mn-ea"/>
              </a:rPr>
              <a:t>第</a:t>
            </a:r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>
              <a:solidFill>
                <a:schemeClr val="tx1">
                  <a:lumMod val="85000"/>
                  <a:lumOff val="15000"/>
                </a:schemeClr>
              </a:solidFill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 userDrawn="1">
            <p:ph type="title" hasCustomPrompt="1"/>
            <p:custDataLst>
              <p:tags r:id="rId3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="1" strike="noStrike" spc="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 userDrawn="1"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 userDrawn="1"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 userDrawn="1"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 userDrawn="1">
            <p:ph type="body" sz="quarter" idx="13"/>
            <p:custDataLst>
              <p:tags r:id="rId7"/>
            </p:custDataLst>
          </p:nvPr>
        </p:nvSpPr>
        <p:spPr>
          <a:xfrm>
            <a:off x="1522413" y="3801840"/>
            <a:ext cx="9144000" cy="1656000"/>
          </a:xfrm>
        </p:spPr>
        <p:txBody>
          <a:bodyPr>
            <a:normAutofit/>
          </a:bodyPr>
          <a:lstStyle>
            <a:lvl1pPr algn="ctr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defRPr sz="1600" spc="15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2.xml"/><Relationship Id="rId16" Type="http://schemas.openxmlformats.org/officeDocument/2006/relationships/tags" Target="../tags/tag61.xml"/><Relationship Id="rId15" Type="http://schemas.openxmlformats.org/officeDocument/2006/relationships/tags" Target="../tags/tag60.xml"/><Relationship Id="rId14" Type="http://schemas.openxmlformats.org/officeDocument/2006/relationships/tags" Target="../tags/tag59.xml"/><Relationship Id="rId13" Type="http://schemas.openxmlformats.org/officeDocument/2006/relationships/tags" Target="../tags/tag58.xml"/><Relationship Id="rId12" Type="http://schemas.openxmlformats.org/officeDocument/2006/relationships/tags" Target="../tags/tag57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5" Type="http://schemas.openxmlformats.org/officeDocument/2006/relationships/theme" Target="../theme/theme2.xml"/><Relationship Id="rId24" Type="http://schemas.openxmlformats.org/officeDocument/2006/relationships/tags" Target="../tags/tag168.xml"/><Relationship Id="rId23" Type="http://schemas.openxmlformats.org/officeDocument/2006/relationships/tags" Target="../tags/tag167.xml"/><Relationship Id="rId22" Type="http://schemas.openxmlformats.org/officeDocument/2006/relationships/tags" Target="../tags/tag166.xml"/><Relationship Id="rId21" Type="http://schemas.openxmlformats.org/officeDocument/2006/relationships/tags" Target="../tags/tag165.xml"/><Relationship Id="rId20" Type="http://schemas.openxmlformats.org/officeDocument/2006/relationships/tags" Target="../tags/tag164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163.xml"/><Relationship Id="rId18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28.xml"/><Relationship Id="rId16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170" tIns="46990" rIns="90170" bIns="46990" rtlCol="0" anchor="ctr" anchorCtr="0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  <p:custDataLst>
      <p:tags r:id="rId17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9"/>
            </p:custDataLst>
          </p:nvPr>
        </p:nvSpPr>
        <p:spPr>
          <a:xfrm>
            <a:off x="613410" y="611505"/>
            <a:ext cx="10965180" cy="6477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0"/>
            </p:custDataLst>
          </p:nvPr>
        </p:nvSpPr>
        <p:spPr>
          <a:xfrm>
            <a:off x="612775" y="1515745"/>
            <a:ext cx="10965815" cy="4735195"/>
          </a:xfrm>
          <a:prstGeom prst="rect">
            <a:avLst/>
          </a:prstGeom>
        </p:spPr>
        <p:txBody>
          <a:bodyPr vert="horz" lIns="90170" tIns="46990" rIns="90170" bIns="4699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KSO_TEMPLATE" hidden="1"/>
          <p:cNvSpPr/>
          <p:nvPr userDrawn="1">
            <p:custDataLst>
              <p:tags r:id="rId21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61341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1427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878590" y="631427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200" normalizeH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5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2.xml"/><Relationship Id="rId4" Type="http://schemas.openxmlformats.org/officeDocument/2006/relationships/tags" Target="../tags/tag172.xml"/><Relationship Id="rId3" Type="http://schemas.openxmlformats.org/officeDocument/2006/relationships/tags" Target="../tags/tag171.xml"/><Relationship Id="rId2" Type="http://schemas.openxmlformats.org/officeDocument/2006/relationships/tags" Target="../tags/tag170.xml"/><Relationship Id="rId1" Type="http://schemas.openxmlformats.org/officeDocument/2006/relationships/tags" Target="../tags/tag16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3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4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tags" Target="../tags/tag175.xml"/><Relationship Id="rId2" Type="http://schemas.openxmlformats.org/officeDocument/2006/relationships/image" Target="../media/image4.jpe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6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7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8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79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0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ags" Target="../tags/tag18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3.xml"/><Relationship Id="rId1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84.xml"/><Relationship Id="rId1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610870" y="1131472"/>
            <a:ext cx="10970260" cy="2152015"/>
          </a:xfrm>
        </p:spPr>
        <p:txBody>
          <a:bodyPr/>
          <a:lstStyle/>
          <a:p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第二章 地球上的大气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6" name="文本占位符 2"/>
          <p:cNvSpPr txBox="1"/>
          <p:nvPr>
            <p:custDataLst>
              <p:tags r:id="rId2"/>
            </p:custDataLst>
          </p:nvPr>
        </p:nvSpPr>
        <p:spPr>
          <a:xfrm>
            <a:off x="3861594" y="4640347"/>
            <a:ext cx="4468813" cy="337185"/>
          </a:xfrm>
          <a:prstGeom prst="rect">
            <a:avLst/>
          </a:prstGeom>
        </p:spPr>
        <p:txBody>
          <a:bodyPr wrap="square">
            <a:normAutofit fontScale="90000"/>
          </a:bodyPr>
          <a:lstStyle>
            <a:lvl1pPr marL="2286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</a:rPr>
              <a:t>演讲人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占位符 2"/>
          <p:cNvSpPr txBox="1"/>
          <p:nvPr>
            <p:custDataLst>
              <p:tags r:id="rId3"/>
            </p:custDataLst>
          </p:nvPr>
        </p:nvSpPr>
        <p:spPr>
          <a:xfrm>
            <a:off x="3861594" y="4978901"/>
            <a:ext cx="4468813" cy="337185"/>
          </a:xfrm>
          <a:prstGeom prst="rect">
            <a:avLst/>
          </a:prstGeom>
        </p:spPr>
        <p:txBody>
          <a:bodyPr wrap="square">
            <a:normAutofit/>
          </a:bodyPr>
          <a:lstStyle>
            <a:lvl1pPr marL="2286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spc="300">
                <a:latin typeface="Arial" panose="020B0604020202020204" pitchFamily="34" charset="0"/>
                <a:ea typeface="微软雅黑" panose="020B0503020204020204" pitchFamily="34" charset="-122"/>
              </a:rPr>
              <a:t>2021-01-11</a:t>
            </a:r>
            <a:endParaRPr lang="zh-CN" altLang="en-US" spc="30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861820" y="205740"/>
            <a:ext cx="7682865" cy="57626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31470" y="641985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3．图中正确表示大气层气温垂直变化的曲线是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A．①	B．②	C．③	D．④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4．对短波通信具有重要意义的电离层位于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A．Ⅰ层顶部	B．Ⅱ层底部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C．Ⅱ层中部	D．Ⅲ层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5．下列叙述中，属于Ⅱ层的主要特点是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A．下部热，上部冷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B．该层中有吸收紫外线的臭氧层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C．为人类生存提供大量氧气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D．大气以对流运动为主，能见度好，利于飞行</a:t>
            </a:r>
            <a:endParaRPr lang="zh-CN" altLang="en-US" sz="2800"/>
          </a:p>
        </p:txBody>
      </p:sp>
      <p:pic>
        <p:nvPicPr>
          <p:cNvPr id="408594377" name="图片 408594377" descr="figure"/>
          <p:cNvPicPr>
            <a:picLocks noChangeAspect="1"/>
          </p:cNvPicPr>
          <p:nvPr/>
        </p:nvPicPr>
        <p:blipFill>
          <a:blip r:embed="rId1" cstate="print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850" y="1567815"/>
            <a:ext cx="3900170" cy="3575050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1978025" y="109855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2892425" y="281305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笑脸 5"/>
          <p:cNvSpPr/>
          <p:nvPr/>
        </p:nvSpPr>
        <p:spPr>
          <a:xfrm>
            <a:off x="91440" y="446405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90500" y="635"/>
            <a:ext cx="11391265" cy="673671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7932420" y="0"/>
            <a:ext cx="3921760" cy="212280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pPr algn="l"/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504045" y="3997325"/>
            <a:ext cx="2261235" cy="27997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p>
            <a:pPr algn="l"/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</a:t>
            </a:r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en-US" altLang="zh-CN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图片 6" descr="u=1099156182,3435690552&amp;fm=26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815" y="356235"/>
            <a:ext cx="9168130" cy="6025515"/>
          </a:xfrm>
          <a:prstGeom prst="rect">
            <a:avLst/>
          </a:prstGeom>
        </p:spPr>
      </p:pic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93980" y="156845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  某学校</a:t>
            </a:r>
            <a:r>
              <a:rPr lang="zh-CN" altLang="en-US" sz="2800">
                <a:solidFill>
                  <a:srgbClr val="FF0000"/>
                </a:solidFill>
              </a:rPr>
              <a:t>5月</a:t>
            </a:r>
            <a:r>
              <a:rPr lang="zh-CN" altLang="en-US" sz="2800"/>
              <a:t>组织学生去上海研学，他们参观了东海，发现海洋上有风电场，中午在海边一生态园就餐，生态园有不少水果或蔬菜大棚。完成下面小题。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1</a:t>
            </a:r>
            <a:r>
              <a:rPr lang="zh-CN" altLang="en-US" sz="2800"/>
              <a:t>．风能属于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A．常规能源  B．非可再生资源  C．气候资源	D．二次能源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2</a:t>
            </a:r>
            <a:r>
              <a:rPr lang="zh-CN" altLang="en-US" sz="2800"/>
              <a:t>．大棚顶覆盖黑色尼龙网的主要目的是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A．增强大气逆辐射，提高农作物的成活率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B．削弱地面辐射，减少作物水分蒸发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C．削弱太阳辐射，防止温度过高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D．削弱反射作用，提高夜间温度区位</a:t>
            </a:r>
            <a:endParaRPr lang="zh-CN" altLang="en-US" sz="2800"/>
          </a:p>
        </p:txBody>
      </p:sp>
      <p:pic>
        <p:nvPicPr>
          <p:cNvPr id="492717301" name="图片 492717301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82080" y="4374515"/>
            <a:ext cx="5356225" cy="1944370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5567680" y="195072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笑脸 5"/>
          <p:cNvSpPr/>
          <p:nvPr/>
        </p:nvSpPr>
        <p:spPr>
          <a:xfrm>
            <a:off x="93980" y="4093845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96240" y="31877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下图为地球大气受热过程示意图，图中字母代表某种辐射或作用。读下图，完成下面小题。</a:t>
            </a:r>
            <a:endParaRPr lang="zh-CN" altLang="en-US" sz="2800"/>
          </a:p>
          <a:p>
            <a:pPr>
              <a:lnSpc>
                <a:spcPct val="100000"/>
              </a:lnSpc>
            </a:pP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10</a:t>
            </a:r>
            <a:r>
              <a:rPr lang="zh-CN" altLang="en-US" sz="2800"/>
              <a:t>．图中字母表达的含义正确的是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A．B—大气辐射	B．C—大气反射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C．G—地面辐射	D．F—大气吸收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11．下列关于D辐射，说法正确的是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A．D辐射仅仅发生在夜晚	         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B．D辐射量，阴雨天必定大于晴朗天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C．D辐射能延缓地面的降温速度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D．D辐射是短波辐射，能量集中在可见光</a:t>
            </a:r>
            <a:endParaRPr lang="zh-CN" altLang="en-US" sz="2800"/>
          </a:p>
        </p:txBody>
      </p:sp>
      <p:pic>
        <p:nvPicPr>
          <p:cNvPr id="1779015247" name="图片 1779015247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06005" y="2416810"/>
            <a:ext cx="4390390" cy="2153920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3778885" y="2737485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102235" y="5055235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0" y="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700"/>
              <a:t>   </a:t>
            </a:r>
            <a:r>
              <a:rPr lang="zh-CN" altLang="en-US" sz="2400"/>
              <a:t>霜是近地面空气中水汽达到饱和且地面温度低于0°C时，在物体上直接凝华而成的白色冰晶,如下图。霜冻是指作物生长季节里因土壤表面或植株体温降低到0°C以下时,引起作物受害的一种农业气象灾害。霜冻灾害时并不一定会出现霜,水汽含量少而未结霜被称为“黑霜”,如果有足够水汽,凝结出霜就被称为“白霜”。据此完成下面小题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</a:rPr>
              <a:t>12</a:t>
            </a:r>
            <a:r>
              <a:rPr lang="zh-CN" altLang="en-US" sz="2400"/>
              <a:t>．以下哪种天气条件有利于霜的形成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A．微风晴朗的秋冬夜晚	B．微风阴雨的冬春清晨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C．大风晴朗的冬春夜晚	D．大风阴雨的秋冬清晨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>
                <a:solidFill>
                  <a:srgbClr val="FF0000"/>
                </a:solidFill>
              </a:rPr>
              <a:t>13</a:t>
            </a:r>
            <a:r>
              <a:rPr lang="zh-CN" altLang="en-US" sz="2400"/>
              <a:t>．与黑霜相比,白霜对农作物的危害更小,以下解释正确的是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①黑霜看不见，人们疏于防范,对农作物的危害明显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②白霜在水汽凝华之前，空气中水汽含量大于黑霜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③白霜水汽凝华时释放出的潜热多,能减缓气温下降的速度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④黑霜在消融时要吸收大量的热量,减缓了气温回升的速度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A．①②③	B．①②④	C．②③④	D．①③④</a:t>
            </a:r>
            <a:endParaRPr lang="zh-CN" altLang="en-US" sz="2400"/>
          </a:p>
        </p:txBody>
      </p:sp>
      <p:pic>
        <p:nvPicPr>
          <p:cNvPr id="1574778120" name="图片 1574778120" descr="figure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145" y="1642745"/>
            <a:ext cx="3328670" cy="1908810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-167005" y="224155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-167005" y="594360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09245" y="0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某中学地理兴趣小组为验证二氧化碳对温室效应的增强作用，用玻璃瓶设计了以下实验（图甲）并获取了相关数据（图乙）。完成下面小题。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8</a:t>
            </a:r>
            <a:r>
              <a:rPr lang="zh-CN" altLang="en-US" sz="2800"/>
              <a:t>．影响该时段数据变化（图乙）的因素是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①纬度②太阳高度③下垫面状况④天气状况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A．①④	B．②④	C．②③	D．③④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>
                <a:solidFill>
                  <a:srgbClr val="FF0000"/>
                </a:solidFill>
              </a:rPr>
              <a:t>9</a:t>
            </a:r>
            <a:r>
              <a:rPr lang="zh-CN" altLang="en-US" sz="2800"/>
              <a:t>．实验小组认为两组实测数据的差距与预估相比不够显著，下列改进措施合理的是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A．将瓶子悬空放置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B．将内瓶底涂成黑色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C．将温度传感器放至瓶底	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D．将纵坐标间隔扩大</a:t>
            </a:r>
            <a:endParaRPr lang="zh-CN" altLang="en-US" sz="2800"/>
          </a:p>
        </p:txBody>
      </p:sp>
      <p:pic>
        <p:nvPicPr>
          <p:cNvPr id="221477245" name="图片 221477245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100320" y="3982720"/>
            <a:ext cx="6929755" cy="2333625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2021205" y="2338705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102235" y="4365625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924560" y="0"/>
            <a:ext cx="9493250" cy="693801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85445" y="555625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  下图示意某循环模式图。据此完成下面小题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16．若图中表示热力环流，则以下关于近地面大气状况叙述正确的是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A．陆地气温低于海洋	B．海洋气压高于陆地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C．该地此时正值白天	D．该地此时正值夏季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17．若图中表示某类水循环，其名称是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A．小循环	B．海陆间循环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C．海上内循环	D．陆上内循环</a:t>
            </a:r>
            <a:endParaRPr lang="zh-CN" altLang="en-US" sz="2800"/>
          </a:p>
        </p:txBody>
      </p:sp>
      <p:pic>
        <p:nvPicPr>
          <p:cNvPr id="1925238583" name="图片 1925238583" descr="figure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8055" y="3018155"/>
            <a:ext cx="4819650" cy="2945765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210185" y="185293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2214880" y="348107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14325" y="188595"/>
            <a:ext cx="11563350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科研观测表明,夏季我国西北地区范围较大的绿洲农田、湖泊上,不同高度层的气温昼夜均比周边沙漠戈壁地区显著偏低,甚至可低30°C左右,蒸发量约小50%,湿度比周边沙漠戈壁地区大。这是由于绿洲、湖泊周围戈壁沙漠的高温气流在大气的平流作用下,被带到绿洲、湖泊上空,形成了一个上热下冷的大气结构，形成一种湿润凉爽的小气候。这种特殊的气象效应被称为绿洲的“冷岛效应”。据此完成下面小题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14．夏季我国西北绿洲及周边沙漠地区“冷岛效应”产生的原因有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①绿洲热容量大,升温慢 ②绿洲地表植物蒸腾量大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③沙漠热容量小,升温快 ④沙漠上空大气削弱作用强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A．①②  	B．②③	  C．①③	D．②④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15．白天“冷岛效应”的形成有利于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A．抑制绿洲地表水分蒸发	B．迅速降低沙漠地表温度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C．增加沙漠地区白天降水	D．绿洲地区热量交换变快</a:t>
            </a:r>
            <a:endParaRPr lang="zh-CN" altLang="en-US" sz="2800"/>
          </a:p>
        </p:txBody>
      </p:sp>
      <p:sp>
        <p:nvSpPr>
          <p:cNvPr id="5" name="笑脸 4"/>
          <p:cNvSpPr/>
          <p:nvPr/>
        </p:nvSpPr>
        <p:spPr>
          <a:xfrm>
            <a:off x="4004310" y="439801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102235" y="531241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320040" y="641985"/>
            <a:ext cx="10970895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800"/>
              <a:t>下图为近地面某气压场中的受力平衡风向示意图，读图回答下列各题。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6．图中字母表示风向的是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A．a	B．b	C．c	D．d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7．导致字母a所代表的力产生的直接原因是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A．太阳辐射的纬度不均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B．海陆之间的热力性质差异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C．地球自转引起的偏向力</a:t>
            </a:r>
            <a:endParaRPr lang="zh-CN" altLang="en-US" sz="2800"/>
          </a:p>
          <a:p>
            <a:pPr>
              <a:lnSpc>
                <a:spcPct val="100000"/>
              </a:lnSpc>
            </a:pPr>
            <a:r>
              <a:rPr lang="zh-CN" altLang="en-US" sz="2800"/>
              <a:t>D．同一水平面上的气压差异</a:t>
            </a:r>
            <a:endParaRPr lang="zh-CN" altLang="en-US" sz="2800"/>
          </a:p>
        </p:txBody>
      </p:sp>
      <p:pic>
        <p:nvPicPr>
          <p:cNvPr id="100018" name="图片 100018" descr="figure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2780" y="2355850"/>
            <a:ext cx="3244850" cy="3524885"/>
          </a:xfrm>
          <a:prstGeom prst="rect">
            <a:avLst/>
          </a:prstGeom>
        </p:spPr>
      </p:pic>
      <p:sp>
        <p:nvSpPr>
          <p:cNvPr id="5" name="笑脸 4"/>
          <p:cNvSpPr/>
          <p:nvPr/>
        </p:nvSpPr>
        <p:spPr>
          <a:xfrm>
            <a:off x="2172335" y="192913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笑脸 3"/>
          <p:cNvSpPr/>
          <p:nvPr/>
        </p:nvSpPr>
        <p:spPr>
          <a:xfrm>
            <a:off x="107950" y="4700270"/>
            <a:ext cx="914400" cy="914400"/>
          </a:xfrm>
          <a:prstGeom prst="smileyFac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4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16840" y="2550160"/>
            <a:ext cx="11959590" cy="4736465"/>
          </a:xfr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lang="zh-CN" altLang="en-US" sz="2400"/>
              <a:t>18．阅读图文材料，完成下列要求。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图1为北京近地面多年平均气温分布图（单位：℃），图2为北京城市环流模式图。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（1）根据图1所示的信息，用箭头在图2上画出北京的热岛环流。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（2）观察图1，说出北京近地面多年平均气温分布特点，并指出产生这种分布的原因。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（3）根据城市热岛环流的特点，你认为北京规划的造林重点应选在图2A、B、C三地中的____地，其对北京环境治理的主要作用是___。</a:t>
            </a:r>
            <a:endParaRPr lang="zh-CN" altLang="en-US" sz="2400"/>
          </a:p>
          <a:p>
            <a:pPr>
              <a:lnSpc>
                <a:spcPct val="100000"/>
              </a:lnSpc>
            </a:pPr>
            <a:r>
              <a:rPr lang="zh-CN" altLang="en-US" sz="2400"/>
              <a:t>（4）近年来，北京逐渐把大气污染严重的某大型企业从城区迁出。根据城市热岛环流的特点，除了积极治污外，你认为最适合该企业的新厂址应选在图2的A、B、C三地中的____地，该新厂址对北京环境保护的重要意义是____。</a:t>
            </a:r>
            <a:endParaRPr lang="zh-CN" altLang="en-US" sz="2400"/>
          </a:p>
        </p:txBody>
      </p:sp>
      <p:pic>
        <p:nvPicPr>
          <p:cNvPr id="100020" name="图片 100020" descr="figur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67170" y="1378585"/>
            <a:ext cx="5303520" cy="1880870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354330" y="0"/>
            <a:ext cx="11988800" cy="119888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</a:rPr>
              <a:t>（3）A;林地处在城市热岛环流之中（林地处于下沉气流区与城区之间），起到净化空气的作用，清新空气可以通过近地面流向北京城区</a:t>
            </a:r>
            <a:endParaRPr lang="zh-CN" sz="2400" b="1">
              <a:solidFill>
                <a:srgbClr val="FF0000"/>
              </a:solidFill>
              <a:ea typeface="宋体" panose="02010600030101010101" pitchFamily="2" charset="-122"/>
            </a:endParaRPr>
          </a:p>
          <a:p>
            <a:endParaRPr lang="zh-CN" altLang="en-US" sz="24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26770" y="3044190"/>
            <a:ext cx="11043920" cy="1568450"/>
          </a:xfrm>
          <a:prstGeom prst="rect">
            <a:avLst/>
          </a:prstGeom>
          <a:solidFill>
            <a:schemeClr val="bg1"/>
          </a:solidFill>
        </p:spPr>
        <p:txBody>
          <a:bodyPr wrap="square" rtlCol="0" anchor="t">
            <a:spAutoFit/>
          </a:bodyPr>
          <a:p>
            <a:pPr algn="l" fontAlgn="auto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2）分布特点：城区气温高，郊区气温低（气温四周低、中间高或气温由郊区向市区递增或由市区向郊区递减）。原因：城市人口集中、工业发达，居民生活、工业生产等每天要消耗大量的燃料（能源），释放出大量的废热；同时城区的植被覆盖率低，导致近地面城区的气温高于郊区。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5935" y="736600"/>
            <a:ext cx="1120013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indent="0"/>
            <a:r>
              <a:rPr lang="zh-CN" sz="2400" b="1">
                <a:solidFill>
                  <a:srgbClr val="FF0000"/>
                </a:solidFill>
                <a:ea typeface="宋体" panose="02010600030101010101" pitchFamily="2" charset="-122"/>
                <a:sym typeface="+mn-ea"/>
              </a:rPr>
              <a:t>（4）C;出于减少对城市的大气污染的程度，需要把污染的工业部门迁往城市下沉风向之外，避免了工厂排放的大气污染物从近地面流向北京城区</a:t>
            </a:r>
            <a:endParaRPr lang="zh-CN" altLang="en-US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0" grpId="0" bldLvl="0" animBg="1"/>
      <p:bldP spid="5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5081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2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ags/tag63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4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5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6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7.xml><?xml version="1.0" encoding="utf-8"?>
<p:tagLst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6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7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7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8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8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9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9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9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0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10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7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18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19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20.xml><?xml version="1.0" encoding="utf-8"?>
<p:tagLst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121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122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3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4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5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6.xml><?xml version="1.0" encoding="utf-8"?>
<p:tagLst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127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128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29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0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1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2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3.xml><?xml version="1.0" encoding="utf-8"?>
<p:tagLst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134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135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6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7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8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39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40.xml><?xml version="1.0" encoding="utf-8"?>
<p:tagLst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141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142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3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4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5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6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7.xml><?xml version="1.0" encoding="utf-8"?>
<p:tagLst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148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149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0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1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2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3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4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5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6.xml><?xml version="1.0" encoding="utf-8"?>
<p:tagLst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157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158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59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0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1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2.xml><?xml version="1.0" encoding="utf-8"?>
<p:tagLst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16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990"/>
</p:tagLst>
</file>

<file path=ppt/tags/tag16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990"/>
</p:tagLst>
</file>

<file path=ppt/tags/tag165.xml><?xml version="1.0" encoding="utf-8"?>
<p:tagLst xmlns:p="http://schemas.openxmlformats.org/presentationml/2006/main">
  <p:tag name="KSO_WM_TEMPLATE_THUMBS_INDEX" val="1、4、7、9、12、13、14、17、18、19、25、28、33、36、38、40、43、46、51"/>
  <p:tag name="KSO_WM_TEMPLATE_SUBCATEGORY" val="17"/>
  <p:tag name="KSO_WM_TEMPLATE_MASTER_TYPE" val="1"/>
  <p:tag name="KSO_WM_TEMPLATE_COLOR_TYPE" val="1"/>
  <p:tag name="KSO_WM_TAG_VERSION" val="1.0"/>
  <p:tag name="KSO_WM_BEAUTIFY_FLAG" val="#wm#"/>
  <p:tag name="KSO_WM_TEMPLATE_CATEGORY" val="custom"/>
  <p:tag name="KSO_WM_TEMPLATE_INDEX" val="20202990"/>
</p:tagLst>
</file>

<file path=ppt/tags/tag16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9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02990_1*a*1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空白演示"/>
  <p:tag name="KSO_WM_UNIT_TEXT_FILL_FORE_SCHEMECOLOR_INDEX_BRIGHTNESS" val="0.15"/>
  <p:tag name="KSO_WM_UNIT_TEXT_FILL_FORE_SCHEMECOLOR_INDEX" val="13"/>
  <p:tag name="KSO_WM_UNIT_TEXT_FILL_TYPE" val="1"/>
</p:tagLst>
</file>

<file path=ppt/tags/tag170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4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2"/>
  <p:tag name="KSO_WM_UNIT_ID" val="custom20202990_1*b*2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汇报人：极墨产品部"/>
  <p:tag name="KSO_WM_UNIT_TEXT_FILL_FORE_SCHEMECOLOR_INDEX_BRIGHTNESS" val="0.35"/>
  <p:tag name="KSO_WM_UNIT_TEXT_FILL_FORE_SCHEMECOLOR_INDEX" val="13"/>
  <p:tag name="KSO_WM_UNIT_TEXT_FILL_TYPE" val="1"/>
</p:tagLst>
</file>

<file path=ppt/tags/tag171.xml><?xml version="1.0" encoding="utf-8"?>
<p:tagLst xmlns:p="http://schemas.openxmlformats.org/presentationml/2006/main">
  <p:tag name="KSO_WM_UNIT_ISCONTENTSTITLE" val="0"/>
  <p:tag name="KSO_WM_UNIT_ISNUMDGMTITLE" val="0"/>
  <p:tag name="KSO_WM_UNIT_NOCLEAR" val="0"/>
  <p:tag name="KSO_WM_UNIT_VALUE" val="21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3"/>
  <p:tag name="KSO_WM_UNIT_ID" val="custom20202990_1*b*3"/>
  <p:tag name="KSO_WM_TEMPLATE_CATEGORY" val="custom"/>
  <p:tag name="KSO_WM_TEMPLATE_INDEX" val="20202990"/>
  <p:tag name="KSO_WM_UNIT_LAYERLEVEL" val="1"/>
  <p:tag name="KSO_WM_TAG_VERSION" val="1.0"/>
  <p:tag name="KSO_WM_BEAUTIFY_FLAG" val="#wm#"/>
  <p:tag name="KSO_WM_UNIT_PRESET_TEXT" val="汇报日期：2020/10/10"/>
  <p:tag name="KSO_WM_UNIT_TEXT_FILL_FORE_SCHEMECOLOR_INDEX_BRIGHTNESS" val="0.35"/>
  <p:tag name="KSO_WM_UNIT_TEXT_FILL_FORE_SCHEMECOLOR_INDEX" val="13"/>
  <p:tag name="KSO_WM_UNIT_TEXT_FILL_TYPE" val="1"/>
</p:tagLst>
</file>

<file path=ppt/tags/tag172.xml><?xml version="1.0" encoding="utf-8"?>
<p:tagLst xmlns:p="http://schemas.openxmlformats.org/presentationml/2006/main">
  <p:tag name="KSO_WM_TEMPLATE_THUMBS_INDEX" val="1、4、7、9、12、13、14、17、18、19、25、28、33、36、38、40、43、46、51"/>
  <p:tag name="KSO_WM_SLIDE_ID" val="custom20202990_1"/>
  <p:tag name="KSO_WM_TEMPLATE_SUBCATEGORY" val="17"/>
  <p:tag name="KSO_WM_TEMPLATE_MASTER_TYPE" val="1"/>
  <p:tag name="KSO_WM_TEMPLATE_COLOR_TYPE" val="1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202990"/>
  <p:tag name="KSO_WM_SLIDE_LAYOUT" val="a_b"/>
  <p:tag name="KSO_WM_SLIDE_LAYOUT_CNT" val="1_3"/>
</p:tagLst>
</file>

<file path=ppt/tags/tag173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4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5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6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7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8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79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0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1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2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3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ags/tag184.xml><?xml version="1.0" encoding="utf-8"?>
<p:tagLst xmlns:p="http://schemas.openxmlformats.org/presentationml/2006/main">
  <p:tag name="KSO_WM_BEAUTIFY_FLAG" val="#wm#"/>
  <p:tag name="KSO_WM_TEMPLATE_CATEGORY" val="custom"/>
  <p:tag name="KSO_WM_TEMPLATE_INDEX" val="20202990"/>
</p:tagLst>
</file>

<file path=ppt/theme/theme1.xml><?xml version="1.0" encoding="utf-8"?>
<a:theme xmlns:a="http://schemas.openxmlformats.org/drawingml/2006/main" name="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自定义 110">
      <a:dk1>
        <a:sysClr val="windowText" lastClr="000000"/>
      </a:dk1>
      <a:lt1>
        <a:sysClr val="window" lastClr="FFFFFF"/>
      </a:lt1>
      <a:dk2>
        <a:srgbClr val="000000"/>
      </a:dk2>
      <a:lt2>
        <a:srgbClr val="FFFFFF"/>
      </a:lt2>
      <a:accent1>
        <a:srgbClr val="8590CA"/>
      </a:accent1>
      <a:accent2>
        <a:srgbClr val="8EAADC"/>
      </a:accent2>
      <a:accent3>
        <a:srgbClr val="79B6D3"/>
      </a:accent3>
      <a:accent4>
        <a:srgbClr val="70C2C7"/>
      </a:accent4>
      <a:accent5>
        <a:srgbClr val="6BC0A7"/>
      </a:accent5>
      <a:accent6>
        <a:srgbClr val="79BB8F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 algn="l">
          <a:defRPr sz="4400" b="1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defRPr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2323</Words>
  <Application>WPS 演示</Application>
  <PresentationFormat>宽屏</PresentationFormat>
  <Paragraphs>107</Paragraphs>
  <Slides>13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Wingdings</vt:lpstr>
      <vt:lpstr>隶书</vt:lpstr>
      <vt:lpstr>Viner Hand ITC</vt:lpstr>
      <vt:lpstr>Arial Unicode MS</vt:lpstr>
      <vt:lpstr>Calibri</vt:lpstr>
      <vt:lpstr>Mongolian Baiti</vt:lpstr>
      <vt:lpstr>Office 主题​​</vt:lpstr>
      <vt:lpstr>office</vt:lpstr>
      <vt:lpstr>第二章 地球上的大气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空白演示</dc:title>
  <dc:creator>Administrator</dc:creator>
  <cp:lastModifiedBy>李鹏</cp:lastModifiedBy>
  <cp:revision>154</cp:revision>
  <dcterms:created xsi:type="dcterms:W3CDTF">2019-06-19T02:08:00Z</dcterms:created>
  <dcterms:modified xsi:type="dcterms:W3CDTF">2021-01-13T03:24:15Z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