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3" r:id="rId4"/>
    <p:sldMasterId id="2147483686" r:id="rId5"/>
  </p:sldMasterIdLst>
  <p:notesMasterIdLst>
    <p:notesMasterId r:id="rId87"/>
  </p:notesMasterIdLst>
  <p:sldIdLst>
    <p:sldId id="406" r:id="rId6"/>
    <p:sldId id="407" r:id="rId7"/>
    <p:sldId id="408" r:id="rId8"/>
    <p:sldId id="410" r:id="rId9"/>
    <p:sldId id="409" r:id="rId10"/>
    <p:sldId id="411" r:id="rId11"/>
    <p:sldId id="412" r:id="rId12"/>
    <p:sldId id="413" r:id="rId13"/>
    <p:sldId id="414" r:id="rId14"/>
    <p:sldId id="415" r:id="rId15"/>
    <p:sldId id="416" r:id="rId16"/>
    <p:sldId id="417" r:id="rId17"/>
    <p:sldId id="421" r:id="rId18"/>
    <p:sldId id="422" r:id="rId19"/>
    <p:sldId id="423" r:id="rId20"/>
    <p:sldId id="424" r:id="rId21"/>
    <p:sldId id="425" r:id="rId22"/>
    <p:sldId id="426" r:id="rId23"/>
    <p:sldId id="405" r:id="rId24"/>
    <p:sldId id="427" r:id="rId25"/>
    <p:sldId id="428" r:id="rId26"/>
    <p:sldId id="432" r:id="rId27"/>
    <p:sldId id="433" r:id="rId28"/>
    <p:sldId id="434" r:id="rId29"/>
    <p:sldId id="435" r:id="rId30"/>
    <p:sldId id="436" r:id="rId31"/>
    <p:sldId id="437" r:id="rId32"/>
    <p:sldId id="438" r:id="rId33"/>
    <p:sldId id="439" r:id="rId34"/>
    <p:sldId id="440" r:id="rId35"/>
    <p:sldId id="441" r:id="rId36"/>
    <p:sldId id="442" r:id="rId37"/>
    <p:sldId id="443" r:id="rId38"/>
    <p:sldId id="444" r:id="rId39"/>
    <p:sldId id="445" r:id="rId40"/>
    <p:sldId id="446" r:id="rId41"/>
    <p:sldId id="447" r:id="rId42"/>
    <p:sldId id="448" r:id="rId43"/>
    <p:sldId id="449" r:id="rId44"/>
    <p:sldId id="450" r:id="rId45"/>
    <p:sldId id="451" r:id="rId46"/>
    <p:sldId id="452" r:id="rId47"/>
    <p:sldId id="453" r:id="rId48"/>
    <p:sldId id="454" r:id="rId49"/>
    <p:sldId id="455" r:id="rId50"/>
    <p:sldId id="456" r:id="rId51"/>
    <p:sldId id="457" r:id="rId52"/>
    <p:sldId id="458" r:id="rId53"/>
    <p:sldId id="459" r:id="rId54"/>
    <p:sldId id="460" r:id="rId55"/>
    <p:sldId id="461" r:id="rId56"/>
    <p:sldId id="462" r:id="rId57"/>
    <p:sldId id="463" r:id="rId58"/>
    <p:sldId id="464" r:id="rId59"/>
    <p:sldId id="465" r:id="rId60"/>
    <p:sldId id="466" r:id="rId61"/>
    <p:sldId id="467" r:id="rId62"/>
    <p:sldId id="468" r:id="rId63"/>
    <p:sldId id="469" r:id="rId64"/>
    <p:sldId id="470" r:id="rId65"/>
    <p:sldId id="471" r:id="rId66"/>
    <p:sldId id="472" r:id="rId67"/>
    <p:sldId id="473" r:id="rId68"/>
    <p:sldId id="474" r:id="rId69"/>
    <p:sldId id="475" r:id="rId70"/>
    <p:sldId id="476" r:id="rId71"/>
    <p:sldId id="477" r:id="rId72"/>
    <p:sldId id="478" r:id="rId73"/>
    <p:sldId id="479" r:id="rId74"/>
    <p:sldId id="480" r:id="rId75"/>
    <p:sldId id="481" r:id="rId76"/>
    <p:sldId id="482" r:id="rId77"/>
    <p:sldId id="483" r:id="rId78"/>
    <p:sldId id="484" r:id="rId79"/>
    <p:sldId id="485" r:id="rId80"/>
    <p:sldId id="486" r:id="rId81"/>
    <p:sldId id="487" r:id="rId82"/>
    <p:sldId id="488" r:id="rId83"/>
    <p:sldId id="489" r:id="rId84"/>
    <p:sldId id="490" r:id="rId85"/>
    <p:sldId id="491" r:id="rId86"/>
  </p:sldIdLst>
  <p:sldSz cx="9144000" cy="6096000"/>
  <p:notesSz cx="6858000" cy="9144000"/>
  <p:defaultTextStyle>
    <a:defPPr>
      <a:defRPr lang="zh-TW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00CC00"/>
    <a:srgbClr val="FFFFFF"/>
    <a:srgbClr val="CC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76" d="100"/>
          <a:sy n="76" d="100"/>
        </p:scale>
        <p:origin x="-1206" y="-102"/>
      </p:cViewPr>
      <p:guideLst>
        <p:guide orient="horz" pos="1930"/>
        <p:guide pos="28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6199" cy="76199"/>
</p:viewPr>
</file>

<file path=ppt/_rels/presentation.xml.rels><?xml version="1.0" encoding="UTF-8" standalone="yes"?>
<Relationships xmlns="http://schemas.openxmlformats.org/package/2006/relationships"><Relationship Id="rId90" Type="http://schemas.openxmlformats.org/officeDocument/2006/relationships/tableStyles" Target="tableStyles.xml"/><Relationship Id="rId9" Type="http://schemas.openxmlformats.org/officeDocument/2006/relationships/slide" Target="slides/slide4.xml"/><Relationship Id="rId89" Type="http://schemas.openxmlformats.org/officeDocument/2006/relationships/viewProps" Target="viewProps.xml"/><Relationship Id="rId88" Type="http://schemas.openxmlformats.org/officeDocument/2006/relationships/presProps" Target="presProps.xml"/><Relationship Id="rId87" Type="http://schemas.openxmlformats.org/officeDocument/2006/relationships/notesMaster" Target="notesMasters/notesMaster1.xml"/><Relationship Id="rId86" Type="http://schemas.openxmlformats.org/officeDocument/2006/relationships/slide" Target="slides/slide81.xml"/><Relationship Id="rId85" Type="http://schemas.openxmlformats.org/officeDocument/2006/relationships/slide" Target="slides/slide80.xml"/><Relationship Id="rId84" Type="http://schemas.openxmlformats.org/officeDocument/2006/relationships/slide" Target="slides/slide79.xml"/><Relationship Id="rId83" Type="http://schemas.openxmlformats.org/officeDocument/2006/relationships/slide" Target="slides/slide78.xml"/><Relationship Id="rId82" Type="http://schemas.openxmlformats.org/officeDocument/2006/relationships/slide" Target="slides/slide77.xml"/><Relationship Id="rId81" Type="http://schemas.openxmlformats.org/officeDocument/2006/relationships/slide" Target="slides/slide76.xml"/><Relationship Id="rId80" Type="http://schemas.openxmlformats.org/officeDocument/2006/relationships/slide" Target="slides/slide75.xml"/><Relationship Id="rId8" Type="http://schemas.openxmlformats.org/officeDocument/2006/relationships/slide" Target="slides/slide3.xml"/><Relationship Id="rId79" Type="http://schemas.openxmlformats.org/officeDocument/2006/relationships/slide" Target="slides/slide74.xml"/><Relationship Id="rId78" Type="http://schemas.openxmlformats.org/officeDocument/2006/relationships/slide" Target="slides/slide73.xml"/><Relationship Id="rId77" Type="http://schemas.openxmlformats.org/officeDocument/2006/relationships/slide" Target="slides/slide72.xml"/><Relationship Id="rId76" Type="http://schemas.openxmlformats.org/officeDocument/2006/relationships/slide" Target="slides/slide71.xml"/><Relationship Id="rId75" Type="http://schemas.openxmlformats.org/officeDocument/2006/relationships/slide" Target="slides/slide70.xml"/><Relationship Id="rId74" Type="http://schemas.openxmlformats.org/officeDocument/2006/relationships/slide" Target="slides/slide69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7" Type="http://schemas.openxmlformats.org/officeDocument/2006/relationships/slide" Target="slides/slide2.xml"/><Relationship Id="rId69" Type="http://schemas.openxmlformats.org/officeDocument/2006/relationships/slide" Target="slides/slide64.xml"/><Relationship Id="rId68" Type="http://schemas.openxmlformats.org/officeDocument/2006/relationships/slide" Target="slides/slide63.xml"/><Relationship Id="rId67" Type="http://schemas.openxmlformats.org/officeDocument/2006/relationships/slide" Target="slides/slide62.xml"/><Relationship Id="rId66" Type="http://schemas.openxmlformats.org/officeDocument/2006/relationships/slide" Target="slides/slide61.xml"/><Relationship Id="rId65" Type="http://schemas.openxmlformats.org/officeDocument/2006/relationships/slide" Target="slides/slide60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60" Type="http://schemas.openxmlformats.org/officeDocument/2006/relationships/slide" Target="slides/slide55.xml"/><Relationship Id="rId6" Type="http://schemas.openxmlformats.org/officeDocument/2006/relationships/slide" Target="slides/slide1.xml"/><Relationship Id="rId59" Type="http://schemas.openxmlformats.org/officeDocument/2006/relationships/slide" Target="slides/slide54.xml"/><Relationship Id="rId58" Type="http://schemas.openxmlformats.org/officeDocument/2006/relationships/slide" Target="slides/slide53.xml"/><Relationship Id="rId57" Type="http://schemas.openxmlformats.org/officeDocument/2006/relationships/slide" Target="slides/slide52.xml"/><Relationship Id="rId56" Type="http://schemas.openxmlformats.org/officeDocument/2006/relationships/slide" Target="slides/slide51.xml"/><Relationship Id="rId55" Type="http://schemas.openxmlformats.org/officeDocument/2006/relationships/slide" Target="slides/slide50.xml"/><Relationship Id="rId54" Type="http://schemas.openxmlformats.org/officeDocument/2006/relationships/slide" Target="slides/slide49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4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0" Type="http://schemas.openxmlformats.org/officeDocument/2006/relationships/slide" Target="slides/slide35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页眉占位符 716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7171" name="日期占位符 7170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9220" name="幻灯片图像占位符 7171"/>
          <p:cNvSpPr>
            <a:spLocks noGrp="1" noRot="1"/>
          </p:cNvSpPr>
          <p:nvPr>
            <p:ph type="sldImg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7173" name="文本占位符 7172"/>
          <p:cNvSpPr>
            <a:spLocks noGrp="1" noRot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PMingLiU" pitchFamily="18" charset="-120"/>
              </a:rPr>
              <a:t>按一下以編輯母片</a:t>
            </a:r>
            <a:endParaRPr kumimoji="0" lang="zh-TW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PMingLiU" pitchFamily="18" charset="-120"/>
              </a:rPr>
              <a:t>第二層</a:t>
            </a:r>
            <a:endParaRPr kumimoji="0" lang="zh-TW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PMingLiU" pitchFamily="18" charset="-120"/>
              </a:rPr>
              <a:t>第三層</a:t>
            </a:r>
            <a:endParaRPr kumimoji="0" lang="zh-TW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PMingLiU" pitchFamily="18" charset="-120"/>
              </a:rPr>
              <a:t>第四層</a:t>
            </a:r>
            <a:endParaRPr kumimoji="0" lang="zh-TW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PMingLiU" pitchFamily="18" charset="-120"/>
              </a:rPr>
              <a:t>第五層</a:t>
            </a:r>
            <a:endParaRPr kumimoji="0" lang="zh-TW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</a:endParaRPr>
          </a:p>
        </p:txBody>
      </p:sp>
      <p:sp>
        <p:nvSpPr>
          <p:cNvPr id="7174" name="页脚占位符 717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7175" name="灯片编号占位符 7174"/>
          <p:cNvSpPr>
            <a:spLocks noGrp="1"/>
          </p:cNvSpPr>
          <p:nvPr>
            <p:ph type="sldNum" sz="quarter" idx="5"/>
          </p:nvPr>
        </p:nvSpPr>
        <p:spPr>
          <a:xfrm>
            <a:off x="3883025" y="8685213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Font typeface="Arial" panose="020B0604020202020204" pitchFamily="34" charset="0"/>
              <a:buNone/>
            </a:pPr>
            <a:fld id="{9A0DB2DC-4C9A-4742-B13C-FB6460FD3503}" type="slidenum">
              <a:rPr lang="en-US" altLang="en-US" sz="1200" strike="noStrike" noProof="1" dirty="0">
                <a:latin typeface="Arial" panose="020B0604020202020204" pitchFamily="34" charset="0"/>
                <a:ea typeface="PMingLiU" pitchFamily="18" charset="-120"/>
                <a:cs typeface="+mn-cs"/>
              </a:rPr>
            </a:fld>
            <a:endParaRPr lang="en-US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PMingLiU" pitchFamily="18" charset="-120"/>
      </a:defRPr>
    </a:lvl1pPr>
    <a:lvl2pPr marL="457200" lvl="1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PMingLiU" pitchFamily="18" charset="-120"/>
      </a:defRPr>
    </a:lvl2pPr>
    <a:lvl3pPr marL="914400" lvl="2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PMingLiU" pitchFamily="18" charset="-120"/>
      </a:defRPr>
    </a:lvl3pPr>
    <a:lvl4pPr marL="1371600" lvl="3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PMingLiU" pitchFamily="18" charset="-120"/>
      </a:defRPr>
    </a:lvl4pPr>
    <a:lvl5pPr marL="1828800" lvl="4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PMingLiU" pitchFamily="18" charset="-120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PMingLiU" pitchFamily="18" charset="-120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标题 2052"/>
          <p:cNvSpPr>
            <a:spLocks noGrp="1"/>
          </p:cNvSpPr>
          <p:nvPr>
            <p:ph type="ctrTitle"/>
          </p:nvPr>
        </p:nvSpPr>
        <p:spPr>
          <a:xfrm>
            <a:off x="609600" y="1447800"/>
            <a:ext cx="7772400" cy="13081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defRPr sz="3600"/>
            </a:lvl1pPr>
          </a:lstStyle>
          <a:p>
            <a:pPr lvl="0" fontAlgn="base"/>
            <a:r>
              <a:rPr lang="zh-TW" altLang="en-US" strike="noStrike" noProof="1"/>
              <a:t>单击此处编辑母版标题样式</a:t>
            </a:r>
            <a:endParaRPr lang="zh-TW" altLang="en-US" strike="noStrike" noProof="1"/>
          </a:p>
        </p:txBody>
      </p:sp>
      <p:sp>
        <p:nvSpPr>
          <p:cNvPr id="2054" name="副标题 2053"/>
          <p:cNvSpPr>
            <a:spLocks noGrp="1"/>
          </p:cNvSpPr>
          <p:nvPr>
            <p:ph type="subTitle" idx="1"/>
          </p:nvPr>
        </p:nvSpPr>
        <p:spPr>
          <a:xfrm>
            <a:off x="685800" y="2832100"/>
            <a:ext cx="6400800" cy="838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>
              <a:buNone/>
              <a:defRPr b="1">
                <a:ea typeface="黑体" panose="02010609060101010101" pitchFamily="49" charset="-122"/>
              </a:defRPr>
            </a:lvl1pPr>
            <a:lvl2pPr marL="457200" lvl="1" indent="0" algn="ctr">
              <a:buNone/>
              <a:defRPr b="1">
                <a:ea typeface="黑体" panose="02010609060101010101" pitchFamily="49" charset="-122"/>
              </a:defRPr>
            </a:lvl2pPr>
            <a:lvl3pPr marL="914400" lvl="2" indent="0" algn="ctr">
              <a:buNone/>
              <a:defRPr b="1">
                <a:ea typeface="黑体" panose="02010609060101010101" pitchFamily="49" charset="-122"/>
              </a:defRPr>
            </a:lvl3pPr>
            <a:lvl4pPr marL="1371600" lvl="3" indent="0" algn="ctr">
              <a:buNone/>
              <a:defRPr b="1">
                <a:ea typeface="黑体" panose="02010609060101010101" pitchFamily="49" charset="-122"/>
              </a:defRPr>
            </a:lvl4pPr>
            <a:lvl5pPr marL="1828800" lvl="4" indent="0" algn="ctr">
              <a:buNone/>
              <a:defRPr b="1"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TW" altLang="en-US" strike="noStrike" noProof="1"/>
              <a:t>单击此处编辑母版副标题样式</a:t>
            </a:r>
            <a:endParaRPr lang="zh-TW" altLang="en-US" strike="noStrike" noProof="1"/>
          </a:p>
        </p:txBody>
      </p:sp>
      <p:sp>
        <p:nvSpPr>
          <p:cNvPr id="7" name="日期占位符 2049"/>
          <p:cNvSpPr>
            <a:spLocks noGrp="1"/>
          </p:cNvSpPr>
          <p:nvPr>
            <p:ph type="dt" sz="half" idx="2"/>
          </p:nvPr>
        </p:nvSpPr>
        <p:spPr>
          <a:xfrm>
            <a:off x="457200" y="5689600"/>
            <a:ext cx="2133600" cy="2857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8" name="页脚占位符 2050"/>
          <p:cNvSpPr>
            <a:spLocks noGrp="1"/>
          </p:cNvSpPr>
          <p:nvPr>
            <p:ph type="ftr" sz="quarter" idx="3"/>
          </p:nvPr>
        </p:nvSpPr>
        <p:spPr>
          <a:xfrm>
            <a:off x="3124200" y="5689600"/>
            <a:ext cx="2895600" cy="2857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9" name="灯片编号占位符 2051"/>
          <p:cNvSpPr>
            <a:spLocks noGrp="1"/>
          </p:cNvSpPr>
          <p:nvPr>
            <p:ph type="sldNum" sz="quarter" idx="4"/>
          </p:nvPr>
        </p:nvSpPr>
        <p:spPr>
          <a:xfrm>
            <a:off x="6553200" y="5689600"/>
            <a:ext cx="2133600" cy="2857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p>
            <a:pPr algn="r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519767"/>
            <a:ext cx="7886700" cy="2535766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079523"/>
            <a:ext cx="7886700" cy="133350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22400"/>
            <a:ext cx="4032504" cy="4022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422400"/>
            <a:ext cx="4032504" cy="4022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24556"/>
            <a:ext cx="7886700" cy="1178278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580834"/>
            <a:ext cx="3655181" cy="732366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369226"/>
            <a:ext cx="3655181" cy="3132697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580834"/>
            <a:ext cx="3673182" cy="732366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369226"/>
            <a:ext cx="3673182" cy="3132697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06400"/>
            <a:ext cx="2949178" cy="14224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77711"/>
            <a:ext cx="4629150" cy="433211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828800"/>
            <a:ext cx="2949178" cy="338807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06400"/>
            <a:ext cx="3124012" cy="14224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06401"/>
            <a:ext cx="4629150" cy="4803422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828800"/>
            <a:ext cx="3124012" cy="338807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44475"/>
            <a:ext cx="2057400" cy="520065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052930" cy="52006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标题 4100"/>
          <p:cNvSpPr>
            <a:spLocks noGrp="1"/>
          </p:cNvSpPr>
          <p:nvPr>
            <p:ph type="ctrTitle"/>
          </p:nvPr>
        </p:nvSpPr>
        <p:spPr>
          <a:xfrm>
            <a:off x="609600" y="1447800"/>
            <a:ext cx="7772400" cy="13081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defRPr sz="3600"/>
            </a:lvl1pPr>
          </a:lstStyle>
          <a:p>
            <a:pPr lvl="0" fontAlgn="base"/>
            <a:r>
              <a:rPr lang="zh-TW" altLang="en-US" strike="noStrike" noProof="1"/>
              <a:t>单击此处编辑母版标题样式</a:t>
            </a:r>
            <a:endParaRPr lang="zh-TW" altLang="en-US" strike="noStrike" noProof="1"/>
          </a:p>
        </p:txBody>
      </p:sp>
      <p:sp>
        <p:nvSpPr>
          <p:cNvPr id="4102" name="副标题 4101"/>
          <p:cNvSpPr>
            <a:spLocks noGrp="1"/>
          </p:cNvSpPr>
          <p:nvPr>
            <p:ph type="subTitle" idx="1"/>
          </p:nvPr>
        </p:nvSpPr>
        <p:spPr>
          <a:xfrm>
            <a:off x="685800" y="2832100"/>
            <a:ext cx="6400800" cy="838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>
              <a:buNone/>
              <a:defRPr b="1">
                <a:ea typeface="黑体" panose="02010609060101010101" pitchFamily="49" charset="-122"/>
              </a:defRPr>
            </a:lvl1pPr>
            <a:lvl2pPr marL="457200" lvl="1" indent="0" algn="ctr">
              <a:buNone/>
              <a:defRPr b="1">
                <a:ea typeface="黑体" panose="02010609060101010101" pitchFamily="49" charset="-122"/>
              </a:defRPr>
            </a:lvl2pPr>
            <a:lvl3pPr marL="914400" lvl="2" indent="0" algn="ctr">
              <a:buNone/>
              <a:defRPr b="1">
                <a:ea typeface="黑体" panose="02010609060101010101" pitchFamily="49" charset="-122"/>
              </a:defRPr>
            </a:lvl3pPr>
            <a:lvl4pPr marL="1371600" lvl="3" indent="0" algn="ctr">
              <a:buNone/>
              <a:defRPr b="1">
                <a:ea typeface="黑体" panose="02010609060101010101" pitchFamily="49" charset="-122"/>
              </a:defRPr>
            </a:lvl4pPr>
            <a:lvl5pPr marL="1828800" lvl="4" indent="0" algn="ctr">
              <a:buNone/>
              <a:defRPr b="1"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TW" altLang="en-US" strike="noStrike" noProof="1"/>
              <a:t>单击此处编辑母版副标题样式</a:t>
            </a:r>
            <a:endParaRPr lang="zh-TW" altLang="en-US" strike="noStrike" noProof="1"/>
          </a:p>
        </p:txBody>
      </p:sp>
      <p:sp>
        <p:nvSpPr>
          <p:cNvPr id="7" name="日期占位符 4097"/>
          <p:cNvSpPr>
            <a:spLocks noGrp="1"/>
          </p:cNvSpPr>
          <p:nvPr>
            <p:ph type="dt" sz="half" idx="2"/>
          </p:nvPr>
        </p:nvSpPr>
        <p:spPr>
          <a:xfrm>
            <a:off x="457200" y="5689600"/>
            <a:ext cx="2133600" cy="2857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8" name="页脚占位符 4098"/>
          <p:cNvSpPr>
            <a:spLocks noGrp="1"/>
          </p:cNvSpPr>
          <p:nvPr>
            <p:ph type="ftr" sz="quarter" idx="3"/>
          </p:nvPr>
        </p:nvSpPr>
        <p:spPr>
          <a:xfrm>
            <a:off x="3124200" y="5689600"/>
            <a:ext cx="2895600" cy="2857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9" name="灯片编号占位符 4099"/>
          <p:cNvSpPr>
            <a:spLocks noGrp="1"/>
          </p:cNvSpPr>
          <p:nvPr>
            <p:ph type="sldNum" sz="quarter" idx="4"/>
          </p:nvPr>
        </p:nvSpPr>
        <p:spPr>
          <a:xfrm>
            <a:off x="6553200" y="5689600"/>
            <a:ext cx="2133600" cy="2857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p>
            <a:pPr algn="r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519767"/>
            <a:ext cx="7886700" cy="2535766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079523"/>
            <a:ext cx="7886700" cy="133350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22400"/>
            <a:ext cx="4032504" cy="4022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422400"/>
            <a:ext cx="4032504" cy="4022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24556"/>
            <a:ext cx="7886700" cy="1178278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580834"/>
            <a:ext cx="3655181" cy="732366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369226"/>
            <a:ext cx="3655181" cy="3132697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580834"/>
            <a:ext cx="3673182" cy="732366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369226"/>
            <a:ext cx="3673182" cy="3132697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06400"/>
            <a:ext cx="2949178" cy="14224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77711"/>
            <a:ext cx="4629150" cy="433211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828800"/>
            <a:ext cx="2949178" cy="338807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06400"/>
            <a:ext cx="3124012" cy="14224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06401"/>
            <a:ext cx="4629150" cy="4803422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828800"/>
            <a:ext cx="3124012" cy="338807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44475"/>
            <a:ext cx="2057400" cy="520065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052930" cy="52006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44123"/>
            <a:ext cx="8229600" cy="1016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5689600"/>
            <a:ext cx="2133600" cy="2857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5689600"/>
            <a:ext cx="2895600" cy="2857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553200" y="5689600"/>
            <a:ext cx="2133600" cy="2857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p>
            <a:pPr algn="r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8194" name="组合 47105"/>
          <p:cNvGrpSpPr/>
          <p:nvPr/>
        </p:nvGrpSpPr>
        <p:grpSpPr>
          <a:xfrm>
            <a:off x="0" y="1658938"/>
            <a:ext cx="2020888" cy="1797050"/>
            <a:chOff x="0" y="1176"/>
            <a:chExt cx="1273" cy="1273"/>
          </a:xfrm>
        </p:grpSpPr>
        <p:sp>
          <p:nvSpPr>
            <p:cNvPr id="8195" name="任意多边形 47106"/>
            <p:cNvSpPr/>
            <p:nvPr/>
          </p:nvSpPr>
          <p:spPr>
            <a:xfrm>
              <a:off x="0" y="1176"/>
              <a:ext cx="1273" cy="1273"/>
            </a:xfrm>
            <a:custGeom>
              <a:avLst/>
              <a:gdLst/>
              <a:ahLst/>
              <a:cxnLst/>
              <a:pathLst>
                <a:path w="1273" h="1273">
                  <a:moveTo>
                    <a:pt x="636" y="0"/>
                  </a:moveTo>
                  <a:lnTo>
                    <a:pt x="0" y="636"/>
                  </a:lnTo>
                  <a:lnTo>
                    <a:pt x="636" y="1272"/>
                  </a:lnTo>
                  <a:lnTo>
                    <a:pt x="1272" y="636"/>
                  </a:lnTo>
                  <a:lnTo>
                    <a:pt x="636" y="0"/>
                  </a:lnTo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6" name="任意多边形 47107"/>
            <p:cNvSpPr/>
            <p:nvPr/>
          </p:nvSpPr>
          <p:spPr>
            <a:xfrm>
              <a:off x="636" y="1176"/>
              <a:ext cx="637" cy="637"/>
            </a:xfrm>
            <a:custGeom>
              <a:avLst/>
              <a:gdLst/>
              <a:ahLst/>
              <a:cxnLst/>
              <a:pathLst>
                <a:path w="637" h="637">
                  <a:moveTo>
                    <a:pt x="0" y="127"/>
                  </a:moveTo>
                  <a:lnTo>
                    <a:pt x="0" y="0"/>
                  </a:lnTo>
                  <a:lnTo>
                    <a:pt x="636" y="636"/>
                  </a:lnTo>
                  <a:lnTo>
                    <a:pt x="508" y="636"/>
                  </a:lnTo>
                  <a:lnTo>
                    <a:pt x="0" y="127"/>
                  </a:lnTo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7" name="任意多边形 47108"/>
            <p:cNvSpPr/>
            <p:nvPr/>
          </p:nvSpPr>
          <p:spPr>
            <a:xfrm>
              <a:off x="0" y="1176"/>
              <a:ext cx="637" cy="637"/>
            </a:xfrm>
            <a:custGeom>
              <a:avLst/>
              <a:gdLst/>
              <a:ahLst/>
              <a:cxnLst/>
              <a:pathLst>
                <a:path w="637" h="637">
                  <a:moveTo>
                    <a:pt x="636" y="0"/>
                  </a:moveTo>
                  <a:lnTo>
                    <a:pt x="636" y="127"/>
                  </a:lnTo>
                  <a:lnTo>
                    <a:pt x="127" y="636"/>
                  </a:lnTo>
                  <a:lnTo>
                    <a:pt x="0" y="636"/>
                  </a:lnTo>
                  <a:lnTo>
                    <a:pt x="636" y="0"/>
                  </a:lnTo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8" name="任意多边形 47109"/>
            <p:cNvSpPr/>
            <p:nvPr/>
          </p:nvSpPr>
          <p:spPr>
            <a:xfrm>
              <a:off x="636" y="1812"/>
              <a:ext cx="637" cy="637"/>
            </a:xfrm>
            <a:custGeom>
              <a:avLst/>
              <a:gdLst/>
              <a:ahLst/>
              <a:cxnLst/>
              <a:pathLst>
                <a:path w="637" h="637">
                  <a:moveTo>
                    <a:pt x="508" y="0"/>
                  </a:moveTo>
                  <a:lnTo>
                    <a:pt x="636" y="0"/>
                  </a:lnTo>
                  <a:lnTo>
                    <a:pt x="0" y="636"/>
                  </a:lnTo>
                  <a:lnTo>
                    <a:pt x="0" y="508"/>
                  </a:lnTo>
                  <a:lnTo>
                    <a:pt x="508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9" name="任意多边形 47110"/>
            <p:cNvSpPr/>
            <p:nvPr/>
          </p:nvSpPr>
          <p:spPr>
            <a:xfrm>
              <a:off x="0" y="1812"/>
              <a:ext cx="637" cy="637"/>
            </a:xfrm>
            <a:custGeom>
              <a:avLst/>
              <a:gdLst/>
              <a:ahLst/>
              <a:cxnLst/>
              <a:pathLst>
                <a:path w="637" h="637">
                  <a:moveTo>
                    <a:pt x="127" y="0"/>
                  </a:moveTo>
                  <a:lnTo>
                    <a:pt x="636" y="508"/>
                  </a:lnTo>
                  <a:lnTo>
                    <a:pt x="636" y="636"/>
                  </a:lnTo>
                  <a:lnTo>
                    <a:pt x="0" y="0"/>
                  </a:lnTo>
                  <a:lnTo>
                    <a:pt x="127" y="0"/>
                  </a:lnTo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7112" name="标题 47111"/>
          <p:cNvSpPr>
            <a:spLocks noGrp="1"/>
          </p:cNvSpPr>
          <p:nvPr>
            <p:ph type="ctrTitle" sz="quarter"/>
          </p:nvPr>
        </p:nvSpPr>
        <p:spPr>
          <a:xfrm>
            <a:off x="762000" y="2032000"/>
            <a:ext cx="7772400" cy="1016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lvl="0">
              <a:buClrTx/>
              <a:buSzTx/>
              <a:buFontTx/>
              <a:defRPr/>
            </a:lvl1pPr>
          </a:lstStyle>
          <a:p>
            <a:pPr lvl="0" fontAlgn="base"/>
            <a:r>
              <a:rPr lang="zh-CN" altLang="en-US" sz="3910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47113" name="副标题 47112"/>
          <p:cNvSpPr>
            <a:spLocks noGrp="1"/>
          </p:cNvSpPr>
          <p:nvPr>
            <p:ph type="subTitle" sz="quarter" idx="1"/>
          </p:nvPr>
        </p:nvSpPr>
        <p:spPr>
          <a:xfrm>
            <a:off x="1371600" y="3454400"/>
            <a:ext cx="6400800" cy="1557867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t"/>
          <a:lstStyle>
            <a:lvl1pPr marL="0" lvl="0" indent="0" algn="ctr">
              <a:buClr>
                <a:schemeClr val="tx2"/>
              </a:buClr>
              <a:buSzTx/>
              <a:buFontTx/>
              <a:buNone/>
              <a:defRPr/>
            </a:lvl1pPr>
            <a:lvl2pPr marL="406400" lvl="1" indent="0" algn="ctr">
              <a:buClr>
                <a:schemeClr val="accent1"/>
              </a:buClr>
              <a:buSzTx/>
              <a:buFontTx/>
              <a:buNone/>
              <a:defRPr/>
            </a:lvl2pPr>
            <a:lvl3pPr marL="812800" lvl="2" indent="0" algn="ctr">
              <a:buClr>
                <a:schemeClr val="tx2"/>
              </a:buClr>
              <a:buSzTx/>
              <a:buFontTx/>
              <a:buNone/>
              <a:defRPr/>
            </a:lvl3pPr>
            <a:lvl4pPr marL="1219200" lvl="3" indent="0" algn="ctr">
              <a:buClr>
                <a:schemeClr val="accent1"/>
              </a:buClr>
              <a:buSzTx/>
              <a:buFontTx/>
              <a:buNone/>
              <a:defRPr/>
            </a:lvl4pPr>
            <a:lvl5pPr marL="1625600" lvl="4" indent="0" algn="ctr">
              <a:buClr>
                <a:schemeClr val="tx1"/>
              </a:buClr>
              <a:buSzTx/>
              <a:buFontTx/>
              <a:buNone/>
              <a:defRPr/>
            </a:lvl5pPr>
          </a:lstStyle>
          <a:p>
            <a:pPr lvl="0" fontAlgn="base"/>
            <a:r>
              <a:rPr lang="zh-CN" altLang="en-US" sz="2845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47114" name="日期占位符 47113"/>
          <p:cNvSpPr>
            <a:spLocks noGrp="1"/>
          </p:cNvSpPr>
          <p:nvPr>
            <p:ph type="dt" sz="quarter" idx="2"/>
          </p:nvPr>
        </p:nvSpPr>
        <p:spPr>
          <a:xfrm>
            <a:off x="685800" y="5554663"/>
            <a:ext cx="1905000" cy="40640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ctr"/>
          <a:lstStyle>
            <a:lvl1pPr>
              <a:defRPr sz="1245">
                <a:latin typeface="Times New Roman" panose="02020603050405020304" pitchFamily="18" charset="0"/>
              </a:defRPr>
            </a:lvl1pPr>
          </a:lstStyle>
          <a:p>
            <a:pPr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7115" name="页脚占位符 47114"/>
          <p:cNvSpPr>
            <a:spLocks noGrp="1"/>
          </p:cNvSpPr>
          <p:nvPr>
            <p:ph type="ftr" sz="quarter" idx="3"/>
          </p:nvPr>
        </p:nvSpPr>
        <p:spPr>
          <a:xfrm>
            <a:off x="3124200" y="5554663"/>
            <a:ext cx="2895600" cy="40640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ctr"/>
          <a:lstStyle>
            <a:lvl1pPr algn="ctr">
              <a:defRPr sz="1245">
                <a:latin typeface="Times New Roman" panose="02020603050405020304" pitchFamily="18" charset="0"/>
              </a:defRPr>
            </a:lvl1pPr>
          </a:lstStyle>
          <a:p>
            <a:pPr eaLnBrk="0" fontAlgn="base" hangingPunct="0"/>
            <a:endParaRPr lang="zh-CN" altLang="en-US" strike="noStrike" noProof="1" dirty="0"/>
          </a:p>
        </p:txBody>
      </p:sp>
      <p:sp>
        <p:nvSpPr>
          <p:cNvPr id="47116" name="灯片编号占位符 47115"/>
          <p:cNvSpPr>
            <a:spLocks noGrp="1"/>
          </p:cNvSpPr>
          <p:nvPr>
            <p:ph type="sldNum" sz="quarter" idx="4"/>
          </p:nvPr>
        </p:nvSpPr>
        <p:spPr>
          <a:xfrm>
            <a:off x="6553200" y="5554663"/>
            <a:ext cx="1905000" cy="40640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ctr"/>
          <a:lstStyle>
            <a:lvl1pPr algn="r">
              <a:defRPr sz="1245">
                <a:latin typeface="Times New Roman" panose="02020603050405020304" pitchFamily="18" charset="0"/>
              </a:defRPr>
            </a:lvl1pPr>
          </a:lstStyle>
          <a:p>
            <a:pPr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391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z="284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249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213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78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78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519767"/>
            <a:ext cx="7886700" cy="2535766"/>
          </a:xfrm>
        </p:spPr>
        <p:txBody>
          <a:bodyPr anchor="b"/>
          <a:lstStyle>
            <a:lvl1pPr>
              <a:defRPr sz="4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079523"/>
            <a:ext cx="7886700" cy="1333500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04800" indent="0">
              <a:buNone/>
              <a:defRPr sz="1335">
                <a:solidFill>
                  <a:schemeClr val="tx1">
                    <a:tint val="75000"/>
                  </a:schemeClr>
                </a:solidFill>
              </a:defRPr>
            </a:lvl2pPr>
            <a:lvl3pPr marL="609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914400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4pPr>
            <a:lvl5pPr marL="1219200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5pPr>
            <a:lvl6pPr marL="1524000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6pPr>
            <a:lvl7pPr marL="1828800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7pPr>
            <a:lvl8pPr marL="2133600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8pPr>
            <a:lvl9pPr marL="2438400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391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761067"/>
            <a:ext cx="3808476" cy="3657600"/>
          </a:xfrm>
        </p:spPr>
        <p:txBody>
          <a:bodyPr/>
          <a:lstStyle/>
          <a:p>
            <a:pPr lvl="0" fontAlgn="base"/>
            <a:r>
              <a:rPr lang="zh-CN" altLang="en-US" sz="284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249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213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78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78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02124" y="1761067"/>
            <a:ext cx="3808476" cy="3657600"/>
          </a:xfrm>
        </p:spPr>
        <p:txBody>
          <a:bodyPr/>
          <a:lstStyle/>
          <a:p>
            <a:pPr lvl="0" fontAlgn="base"/>
            <a:r>
              <a:rPr lang="zh-CN" altLang="en-US" sz="284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249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213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78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78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24556"/>
            <a:ext cx="7886700" cy="1178278"/>
          </a:xfrm>
        </p:spPr>
        <p:txBody>
          <a:bodyPr/>
          <a:lstStyle/>
          <a:p>
            <a:pPr fontAlgn="base"/>
            <a:r>
              <a:rPr lang="zh-CN" altLang="en-US" sz="391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580834"/>
            <a:ext cx="3655181" cy="732366"/>
          </a:xfrm>
        </p:spPr>
        <p:txBody>
          <a:bodyPr anchor="ctr" anchorCtr="0"/>
          <a:lstStyle>
            <a:lvl1pPr marL="0" indent="0">
              <a:buNone/>
              <a:defRPr sz="1865"/>
            </a:lvl1pPr>
            <a:lvl2pPr marL="304800" indent="0">
              <a:buNone/>
              <a:defRPr sz="1600"/>
            </a:lvl2pPr>
            <a:lvl3pPr marL="609600" indent="0">
              <a:buNone/>
              <a:defRPr sz="1335"/>
            </a:lvl3pPr>
            <a:lvl4pPr marL="914400" indent="0">
              <a:buNone/>
              <a:defRPr sz="1200"/>
            </a:lvl4pPr>
            <a:lvl5pPr marL="1219200" indent="0">
              <a:buNone/>
              <a:defRPr sz="1200"/>
            </a:lvl5pPr>
            <a:lvl6pPr marL="1524000" indent="0">
              <a:buNone/>
              <a:defRPr sz="1200"/>
            </a:lvl6pPr>
            <a:lvl7pPr marL="1828800" indent="0">
              <a:buNone/>
              <a:defRPr sz="1200"/>
            </a:lvl7pPr>
            <a:lvl8pPr marL="2133600" indent="0">
              <a:buNone/>
              <a:defRPr sz="1200"/>
            </a:lvl8pPr>
            <a:lvl9pPr marL="2438400" indent="0">
              <a:buNone/>
              <a:defRPr sz="1200"/>
            </a:lvl9pPr>
          </a:lstStyle>
          <a:p>
            <a:pPr lvl="0" fontAlgn="base"/>
            <a:r>
              <a:rPr lang="zh-CN" altLang="en-US" sz="186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369226"/>
            <a:ext cx="3655181" cy="3132697"/>
          </a:xfrm>
        </p:spPr>
        <p:txBody>
          <a:bodyPr/>
          <a:lstStyle/>
          <a:p>
            <a:pPr lvl="0" fontAlgn="base"/>
            <a:r>
              <a:rPr lang="zh-CN" altLang="en-US" sz="284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249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213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78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78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580834"/>
            <a:ext cx="3673182" cy="732366"/>
          </a:xfrm>
        </p:spPr>
        <p:txBody>
          <a:bodyPr anchor="ctr" anchorCtr="0"/>
          <a:lstStyle>
            <a:lvl1pPr marL="0" indent="0">
              <a:buNone/>
              <a:defRPr sz="1865"/>
            </a:lvl1pPr>
            <a:lvl2pPr marL="304800" indent="0">
              <a:buNone/>
              <a:defRPr sz="1600"/>
            </a:lvl2pPr>
            <a:lvl3pPr marL="609600" indent="0">
              <a:buNone/>
              <a:defRPr sz="1335"/>
            </a:lvl3pPr>
            <a:lvl4pPr marL="914400" indent="0">
              <a:buNone/>
              <a:defRPr sz="1200"/>
            </a:lvl4pPr>
            <a:lvl5pPr marL="1219200" indent="0">
              <a:buNone/>
              <a:defRPr sz="1200"/>
            </a:lvl5pPr>
            <a:lvl6pPr marL="1524000" indent="0">
              <a:buNone/>
              <a:defRPr sz="1200"/>
            </a:lvl6pPr>
            <a:lvl7pPr marL="1828800" indent="0">
              <a:buNone/>
              <a:defRPr sz="1200"/>
            </a:lvl7pPr>
            <a:lvl8pPr marL="2133600" indent="0">
              <a:buNone/>
              <a:defRPr sz="1200"/>
            </a:lvl8pPr>
            <a:lvl9pPr marL="2438400" indent="0">
              <a:buNone/>
              <a:defRPr sz="1200"/>
            </a:lvl9pPr>
          </a:lstStyle>
          <a:p>
            <a:pPr lvl="0" fontAlgn="base"/>
            <a:r>
              <a:rPr lang="zh-CN" altLang="en-US" sz="186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369226"/>
            <a:ext cx="3673182" cy="3132697"/>
          </a:xfrm>
        </p:spPr>
        <p:txBody>
          <a:bodyPr/>
          <a:lstStyle/>
          <a:p>
            <a:pPr lvl="0" fontAlgn="base"/>
            <a:r>
              <a:rPr lang="zh-CN" altLang="en-US" sz="284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249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213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78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78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391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06400"/>
            <a:ext cx="2949178" cy="1422400"/>
          </a:xfrm>
        </p:spPr>
        <p:txBody>
          <a:bodyPr anchor="b"/>
          <a:lstStyle>
            <a:lvl1pPr>
              <a:defRPr sz="2135"/>
            </a:lvl1pPr>
          </a:lstStyle>
          <a:p>
            <a:pPr fontAlgn="base"/>
            <a:r>
              <a:rPr lang="zh-CN" altLang="en-US" sz="213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77711"/>
            <a:ext cx="4629150" cy="4332111"/>
          </a:xfrm>
        </p:spPr>
        <p:txBody>
          <a:bodyPr/>
          <a:lstStyle>
            <a:lvl1pPr>
              <a:defRPr sz="2135"/>
            </a:lvl1pPr>
            <a:lvl2pPr>
              <a:defRPr sz="1865"/>
            </a:lvl2pPr>
            <a:lvl3pPr>
              <a:defRPr sz="1600"/>
            </a:lvl3pPr>
            <a:lvl4pPr>
              <a:defRPr sz="1335"/>
            </a:lvl4pPr>
            <a:lvl5pPr>
              <a:defRPr sz="1335"/>
            </a:lvl5pPr>
            <a:lvl6pPr>
              <a:defRPr sz="1335"/>
            </a:lvl6pPr>
            <a:lvl7pPr>
              <a:defRPr sz="1335"/>
            </a:lvl7pPr>
            <a:lvl8pPr>
              <a:defRPr sz="1335"/>
            </a:lvl8pPr>
            <a:lvl9pPr>
              <a:defRPr sz="1335"/>
            </a:lvl9pPr>
          </a:lstStyle>
          <a:p>
            <a:pPr lvl="0" fontAlgn="base"/>
            <a:r>
              <a:rPr lang="zh-CN" altLang="en-US" sz="213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186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335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335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828800"/>
            <a:ext cx="2949178" cy="3388078"/>
          </a:xfrm>
        </p:spPr>
        <p:txBody>
          <a:bodyPr/>
          <a:lstStyle>
            <a:lvl1pPr marL="0" indent="0">
              <a:buNone/>
              <a:defRPr sz="1065"/>
            </a:lvl1pPr>
            <a:lvl2pPr marL="304800" indent="0">
              <a:buNone/>
              <a:defRPr sz="935"/>
            </a:lvl2pPr>
            <a:lvl3pPr marL="609600" indent="0">
              <a:buNone/>
              <a:defRPr sz="800"/>
            </a:lvl3pPr>
            <a:lvl4pPr marL="914400" indent="0">
              <a:buNone/>
              <a:defRPr sz="665"/>
            </a:lvl4pPr>
            <a:lvl5pPr marL="1219200" indent="0">
              <a:buNone/>
              <a:defRPr sz="665"/>
            </a:lvl5pPr>
            <a:lvl6pPr marL="1524000" indent="0">
              <a:buNone/>
              <a:defRPr sz="665"/>
            </a:lvl6pPr>
            <a:lvl7pPr marL="1828800" indent="0">
              <a:buNone/>
              <a:defRPr sz="665"/>
            </a:lvl7pPr>
            <a:lvl8pPr marL="2133600" indent="0">
              <a:buNone/>
              <a:defRPr sz="665"/>
            </a:lvl8pPr>
            <a:lvl9pPr marL="2438400" indent="0">
              <a:buNone/>
              <a:defRPr sz="665"/>
            </a:lvl9pPr>
          </a:lstStyle>
          <a:p>
            <a:pPr lvl="0" fontAlgn="base"/>
            <a:r>
              <a:rPr lang="zh-CN" altLang="en-US" sz="106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06400"/>
            <a:ext cx="3124012" cy="1422400"/>
          </a:xfrm>
        </p:spPr>
        <p:txBody>
          <a:bodyPr anchor="b"/>
          <a:lstStyle>
            <a:lvl1pPr>
              <a:defRPr sz="2135"/>
            </a:lvl1pPr>
          </a:lstStyle>
          <a:p>
            <a:pPr fontAlgn="base"/>
            <a:r>
              <a:rPr lang="zh-CN" altLang="en-US" sz="213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06401"/>
            <a:ext cx="4629150" cy="4803422"/>
          </a:xfrm>
        </p:spPr>
        <p:txBody>
          <a:bodyPr/>
          <a:lstStyle>
            <a:lvl1pPr marL="0" indent="0">
              <a:buNone/>
              <a:defRPr sz="2135"/>
            </a:lvl1pPr>
            <a:lvl2pPr marL="304800" indent="0">
              <a:buNone/>
              <a:defRPr sz="1865"/>
            </a:lvl2pPr>
            <a:lvl3pPr marL="609600" indent="0">
              <a:buNone/>
              <a:defRPr sz="1600"/>
            </a:lvl3pPr>
            <a:lvl4pPr marL="914400" indent="0">
              <a:buNone/>
              <a:defRPr sz="1335"/>
            </a:lvl4pPr>
            <a:lvl5pPr marL="1219200" indent="0">
              <a:buNone/>
              <a:defRPr sz="1335"/>
            </a:lvl5pPr>
            <a:lvl6pPr marL="1524000" indent="0">
              <a:buNone/>
              <a:defRPr sz="1335"/>
            </a:lvl6pPr>
            <a:lvl7pPr marL="1828800" indent="0">
              <a:buNone/>
              <a:defRPr sz="1335"/>
            </a:lvl7pPr>
            <a:lvl8pPr marL="2133600" indent="0">
              <a:buNone/>
              <a:defRPr sz="1335"/>
            </a:lvl8pPr>
            <a:lvl9pPr marL="2438400" indent="0">
              <a:buNone/>
              <a:defRPr sz="1335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828800"/>
            <a:ext cx="3124012" cy="3388078"/>
          </a:xfrm>
        </p:spPr>
        <p:txBody>
          <a:bodyPr/>
          <a:lstStyle>
            <a:lvl1pPr marL="0" indent="0">
              <a:buNone/>
              <a:defRPr sz="1335"/>
            </a:lvl1pPr>
            <a:lvl2pPr marL="304800" indent="0">
              <a:buNone/>
              <a:defRPr sz="1200"/>
            </a:lvl2pPr>
            <a:lvl3pPr marL="609600" indent="0">
              <a:buNone/>
              <a:defRPr sz="1065"/>
            </a:lvl3pPr>
            <a:lvl4pPr marL="914400" indent="0">
              <a:buNone/>
              <a:defRPr sz="935"/>
            </a:lvl4pPr>
            <a:lvl5pPr marL="1219200" indent="0">
              <a:buNone/>
              <a:defRPr sz="935"/>
            </a:lvl5pPr>
            <a:lvl6pPr marL="1524000" indent="0">
              <a:buNone/>
              <a:defRPr sz="935"/>
            </a:lvl6pPr>
            <a:lvl7pPr marL="1828800" indent="0">
              <a:buNone/>
              <a:defRPr sz="935"/>
            </a:lvl7pPr>
            <a:lvl8pPr marL="2133600" indent="0">
              <a:buNone/>
              <a:defRPr sz="935"/>
            </a:lvl8pPr>
            <a:lvl9pPr marL="2438400" indent="0">
              <a:buNone/>
              <a:defRPr sz="935"/>
            </a:lvl9pPr>
          </a:lstStyle>
          <a:p>
            <a:pPr lvl="0" fontAlgn="base"/>
            <a:r>
              <a:rPr lang="zh-CN" altLang="en-US" sz="133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391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z="284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249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213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78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78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72263" y="372533"/>
            <a:ext cx="1944688" cy="5046133"/>
          </a:xfrm>
        </p:spPr>
        <p:txBody>
          <a:bodyPr vert="eaVert"/>
          <a:lstStyle/>
          <a:p>
            <a:pPr fontAlgn="base"/>
            <a:r>
              <a:rPr lang="zh-CN" altLang="en-US" sz="391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72533"/>
            <a:ext cx="5721327" cy="5046133"/>
          </a:xfrm>
        </p:spPr>
        <p:txBody>
          <a:bodyPr vert="eaVert"/>
          <a:lstStyle/>
          <a:p>
            <a:pPr lvl="0" fontAlgn="base"/>
            <a:r>
              <a:rPr lang="zh-CN" altLang="en-US" sz="284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249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213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78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78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391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622778"/>
            <a:ext cx="3886200" cy="3867856"/>
          </a:xfrm>
        </p:spPr>
        <p:txBody>
          <a:bodyPr/>
          <a:lstStyle/>
          <a:p>
            <a:pPr lvl="0" fontAlgn="base"/>
            <a:r>
              <a:rPr lang="zh-CN" altLang="en-US" sz="284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249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213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78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78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622778"/>
            <a:ext cx="3886200" cy="1865489"/>
          </a:xfrm>
        </p:spPr>
        <p:txBody>
          <a:bodyPr/>
          <a:lstStyle/>
          <a:p>
            <a:pPr lvl="0" fontAlgn="base"/>
            <a:r>
              <a:rPr lang="zh-CN" altLang="en-US" sz="284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249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213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78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78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3623733"/>
            <a:ext cx="3886200" cy="1866900"/>
          </a:xfrm>
        </p:spPr>
        <p:txBody>
          <a:bodyPr/>
          <a:lstStyle/>
          <a:p>
            <a:pPr lvl="0" fontAlgn="base"/>
            <a:r>
              <a:rPr lang="zh-CN" altLang="en-US" sz="284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249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213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78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78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997656"/>
            <a:ext cx="9144000" cy="2122311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201811"/>
            <a:ext cx="9144000" cy="1471789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20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20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519769"/>
            <a:ext cx="10515600" cy="253576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079525"/>
            <a:ext cx="10515600" cy="13334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20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622778"/>
            <a:ext cx="5181600" cy="3867857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22778"/>
            <a:ext cx="5181600" cy="3867857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20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24556"/>
            <a:ext cx="10515600" cy="1178278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91" y="1494367"/>
            <a:ext cx="5157787" cy="7323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91" y="2226733"/>
            <a:ext cx="5157787" cy="3275189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494367"/>
            <a:ext cx="5183188" cy="7323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226733"/>
            <a:ext cx="5183188" cy="3275189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20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20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20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91" y="406400"/>
            <a:ext cx="3932237" cy="14224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877713"/>
            <a:ext cx="6172200" cy="433211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91" y="1828801"/>
            <a:ext cx="3932237" cy="338807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20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91" y="406400"/>
            <a:ext cx="3932237" cy="14224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877713"/>
            <a:ext cx="6172200" cy="4332111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91" y="1828801"/>
            <a:ext cx="3932237" cy="338807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20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2000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24556"/>
            <a:ext cx="2628900" cy="5166079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24556"/>
            <a:ext cx="7734300" cy="5166079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2000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3.png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5" Type="http://schemas.openxmlformats.org/officeDocument/2006/relationships/theme" Target="../theme/theme2.xml"/><Relationship Id="rId14" Type="http://schemas.openxmlformats.org/officeDocument/2006/relationships/image" Target="../media/image3.png"/><Relationship Id="rId13" Type="http://schemas.openxmlformats.org/officeDocument/2006/relationships/image" Target="../media/image2.jpeg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页脚占位符 1025"/>
          <p:cNvSpPr>
            <a:spLocks noGrp="1"/>
          </p:cNvSpPr>
          <p:nvPr>
            <p:ph type="ftr" sz="quarter" idx="3"/>
          </p:nvPr>
        </p:nvSpPr>
        <p:spPr>
          <a:xfrm>
            <a:off x="3124200" y="5689600"/>
            <a:ext cx="2895600" cy="2857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 eaLnBrk="1" hangingPunct="1">
              <a:buFont typeface="Arial" panose="020B0604020202020204" pitchFamily="34" charset="0"/>
              <a:buNone/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1027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5689600"/>
            <a:ext cx="2133600" cy="2857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1028" name="灯片编号占位符 1027"/>
          <p:cNvSpPr>
            <a:spLocks noGrp="1"/>
          </p:cNvSpPr>
          <p:nvPr>
            <p:ph type="sldNum" sz="quarter" idx="4"/>
          </p:nvPr>
        </p:nvSpPr>
        <p:spPr>
          <a:xfrm>
            <a:off x="6553200" y="5689600"/>
            <a:ext cx="2133600" cy="2857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defRPr sz="1400">
                <a:ea typeface="微软雅黑" panose="020B0503020204020204" pitchFamily="34" charset="-122"/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29" name="标题 1028"/>
          <p:cNvSpPr>
            <a:spLocks noGrp="1"/>
          </p:cNvSpPr>
          <p:nvPr>
            <p:ph type="title"/>
          </p:nvPr>
        </p:nvSpPr>
        <p:spPr>
          <a:xfrm>
            <a:off x="457200" y="244475"/>
            <a:ext cx="8229600" cy="1016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fontAlgn="base"/>
            <a:r>
              <a:rPr lang="zh-TW" altLang="en-US" strike="noStrike" noProof="1"/>
              <a:t>单击此处编辑母版标题样式</a:t>
            </a:r>
            <a:endParaRPr lang="zh-TW" altLang="en-US" strike="noStrike" noProof="1"/>
          </a:p>
        </p:txBody>
      </p:sp>
      <p:sp>
        <p:nvSpPr>
          <p:cNvPr id="1030" name="文本占位符 1029"/>
          <p:cNvSpPr/>
          <p:nvPr>
            <p:ph type="body"/>
          </p:nvPr>
        </p:nvSpPr>
        <p:spPr>
          <a:xfrm>
            <a:off x="457200" y="1422400"/>
            <a:ext cx="8229600" cy="4022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TW" altLang="en-US" dirty="0"/>
              <a:t>单击此处编辑母版文本样式</a:t>
            </a:r>
            <a:endParaRPr lang="zh-TW" altLang="en-US" dirty="0"/>
          </a:p>
          <a:p>
            <a:pPr lvl="1" indent="-285750"/>
            <a:r>
              <a:rPr lang="zh-TW" altLang="en-US" dirty="0"/>
              <a:t>第二级</a:t>
            </a:r>
            <a:endParaRPr lang="zh-TW" altLang="en-US" dirty="0"/>
          </a:p>
          <a:p>
            <a:pPr lvl="2" indent="-228600"/>
            <a:r>
              <a:rPr lang="zh-TW" altLang="en-US" dirty="0"/>
              <a:t>第三级</a:t>
            </a:r>
            <a:endParaRPr lang="zh-TW" altLang="en-US" dirty="0"/>
          </a:p>
          <a:p>
            <a:pPr lvl="3" indent="-228600"/>
            <a:r>
              <a:rPr lang="zh-TW" altLang="en-US" dirty="0"/>
              <a:t>第四级</a:t>
            </a:r>
            <a:endParaRPr lang="zh-TW" altLang="en-US" dirty="0"/>
          </a:p>
          <a:p>
            <a:pPr lvl="4" indent="-228600"/>
            <a:r>
              <a:rPr lang="zh-TW" altLang="en-US" dirty="0"/>
              <a:t>第五级</a:t>
            </a:r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3200" b="1" kern="1200">
          <a:solidFill>
            <a:schemeClr val="tx2"/>
          </a:solidFill>
          <a:effectLst>
            <a:outerShdw blurRad="38100" dist="38100" dir="2700000">
              <a:srgbClr val="FFFFFF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Blip>
          <a:blip r:embed="rId13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页脚占位符 3073"/>
          <p:cNvSpPr>
            <a:spLocks noGrp="1"/>
          </p:cNvSpPr>
          <p:nvPr>
            <p:ph type="ftr" sz="quarter" idx="3"/>
          </p:nvPr>
        </p:nvSpPr>
        <p:spPr>
          <a:xfrm>
            <a:off x="3124200" y="5689600"/>
            <a:ext cx="2895600" cy="2857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 eaLnBrk="1" hangingPunct="1">
              <a:buFont typeface="Arial" panose="020B0604020202020204" pitchFamily="34" charset="0"/>
              <a:buNone/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3075" name="日期占位符 3074"/>
          <p:cNvSpPr>
            <a:spLocks noGrp="1"/>
          </p:cNvSpPr>
          <p:nvPr>
            <p:ph type="dt" sz="half" idx="2"/>
          </p:nvPr>
        </p:nvSpPr>
        <p:spPr>
          <a:xfrm>
            <a:off x="457200" y="5689600"/>
            <a:ext cx="2133600" cy="2857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TW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PMingLiU" pitchFamily="18" charset="-120"/>
              <a:cs typeface="+mn-cs"/>
            </a:endParaRPr>
          </a:p>
        </p:txBody>
      </p:sp>
      <p:sp>
        <p:nvSpPr>
          <p:cNvPr id="3076" name="灯片编号占位符 3075"/>
          <p:cNvSpPr>
            <a:spLocks noGrp="1"/>
          </p:cNvSpPr>
          <p:nvPr>
            <p:ph type="sldNum" sz="quarter" idx="4"/>
          </p:nvPr>
        </p:nvSpPr>
        <p:spPr>
          <a:xfrm>
            <a:off x="6553200" y="5689600"/>
            <a:ext cx="2133600" cy="2857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defRPr sz="1400">
                <a:ea typeface="微软雅黑" panose="020B0503020204020204" pitchFamily="34" charset="-122"/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en-US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en-US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077" name="标题 3076"/>
          <p:cNvSpPr>
            <a:spLocks noGrp="1"/>
          </p:cNvSpPr>
          <p:nvPr>
            <p:ph type="title"/>
          </p:nvPr>
        </p:nvSpPr>
        <p:spPr>
          <a:xfrm>
            <a:off x="457200" y="244475"/>
            <a:ext cx="8229600" cy="1016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fontAlgn="base"/>
            <a:r>
              <a:rPr lang="zh-TW" altLang="en-US" strike="noStrike" noProof="1"/>
              <a:t>单击此处编辑母版标题样式</a:t>
            </a:r>
            <a:endParaRPr lang="zh-TW" altLang="en-US" strike="noStrike" noProof="1"/>
          </a:p>
        </p:txBody>
      </p:sp>
      <p:sp>
        <p:nvSpPr>
          <p:cNvPr id="2054" name="文本占位符 3077"/>
          <p:cNvSpPr/>
          <p:nvPr>
            <p:ph type="body"/>
          </p:nvPr>
        </p:nvSpPr>
        <p:spPr>
          <a:xfrm>
            <a:off x="457200" y="1422400"/>
            <a:ext cx="8229600" cy="4022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TW" altLang="en-US" dirty="0"/>
              <a:t>单击此处编辑母版文本样式</a:t>
            </a:r>
            <a:endParaRPr lang="zh-TW" altLang="en-US" dirty="0"/>
          </a:p>
          <a:p>
            <a:pPr lvl="1" indent="-285750"/>
            <a:r>
              <a:rPr lang="zh-TW" altLang="en-US" dirty="0"/>
              <a:t>第二级</a:t>
            </a:r>
            <a:endParaRPr lang="zh-TW" altLang="en-US" dirty="0"/>
          </a:p>
          <a:p>
            <a:pPr lvl="2" indent="-228600"/>
            <a:r>
              <a:rPr lang="zh-TW" altLang="en-US" dirty="0"/>
              <a:t>第三级</a:t>
            </a:r>
            <a:endParaRPr lang="zh-TW" altLang="en-US" dirty="0"/>
          </a:p>
          <a:p>
            <a:pPr lvl="3" indent="-228600"/>
            <a:r>
              <a:rPr lang="zh-TW" altLang="en-US" dirty="0"/>
              <a:t>第四级</a:t>
            </a:r>
            <a:endParaRPr lang="zh-TW" altLang="en-US" dirty="0"/>
          </a:p>
          <a:p>
            <a:pPr lvl="4" indent="-228600"/>
            <a:r>
              <a:rPr lang="zh-TW" altLang="en-US" dirty="0"/>
              <a:t>第五级</a:t>
            </a:r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3200" b="1" kern="1200">
          <a:solidFill>
            <a:schemeClr val="tx2"/>
          </a:solidFill>
          <a:effectLst>
            <a:outerShdw blurRad="38100" dist="38100" dir="2700000">
              <a:srgbClr val="FFFFFF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3200" b="1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3074" name="组合 46081"/>
          <p:cNvGrpSpPr/>
          <p:nvPr/>
        </p:nvGrpSpPr>
        <p:grpSpPr>
          <a:xfrm>
            <a:off x="400050" y="185738"/>
            <a:ext cx="1525588" cy="1357312"/>
            <a:chOff x="252" y="132"/>
            <a:chExt cx="961" cy="961"/>
          </a:xfrm>
        </p:grpSpPr>
        <p:sp>
          <p:nvSpPr>
            <p:cNvPr id="3075" name="任意多边形 46082"/>
            <p:cNvSpPr/>
            <p:nvPr/>
          </p:nvSpPr>
          <p:spPr>
            <a:xfrm>
              <a:off x="252" y="132"/>
              <a:ext cx="961" cy="961"/>
            </a:xfrm>
            <a:custGeom>
              <a:avLst/>
              <a:gdLst/>
              <a:ahLst/>
              <a:cxnLst/>
              <a:pathLst>
                <a:path w="961" h="961">
                  <a:moveTo>
                    <a:pt x="480" y="0"/>
                  </a:moveTo>
                  <a:lnTo>
                    <a:pt x="0" y="480"/>
                  </a:lnTo>
                  <a:lnTo>
                    <a:pt x="480" y="960"/>
                  </a:lnTo>
                  <a:lnTo>
                    <a:pt x="960" y="480"/>
                  </a:lnTo>
                  <a:lnTo>
                    <a:pt x="480" y="0"/>
                  </a:lnTo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76" name="任意多边形 46083"/>
            <p:cNvSpPr/>
            <p:nvPr/>
          </p:nvSpPr>
          <p:spPr>
            <a:xfrm>
              <a:off x="732" y="132"/>
              <a:ext cx="481" cy="481"/>
            </a:xfrm>
            <a:custGeom>
              <a:avLst/>
              <a:gdLst/>
              <a:ahLst/>
              <a:cxnLst/>
              <a:pathLst>
                <a:path w="481" h="481">
                  <a:moveTo>
                    <a:pt x="0" y="96"/>
                  </a:moveTo>
                  <a:lnTo>
                    <a:pt x="0" y="0"/>
                  </a:lnTo>
                  <a:lnTo>
                    <a:pt x="480" y="480"/>
                  </a:lnTo>
                  <a:lnTo>
                    <a:pt x="384" y="480"/>
                  </a:lnTo>
                  <a:lnTo>
                    <a:pt x="0" y="96"/>
                  </a:lnTo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77" name="任意多边形 46084"/>
            <p:cNvSpPr/>
            <p:nvPr/>
          </p:nvSpPr>
          <p:spPr>
            <a:xfrm>
              <a:off x="252" y="132"/>
              <a:ext cx="481" cy="481"/>
            </a:xfrm>
            <a:custGeom>
              <a:avLst/>
              <a:gdLst/>
              <a:ahLst/>
              <a:cxnLst/>
              <a:pathLst>
                <a:path w="481" h="481">
                  <a:moveTo>
                    <a:pt x="480" y="0"/>
                  </a:moveTo>
                  <a:lnTo>
                    <a:pt x="480" y="96"/>
                  </a:lnTo>
                  <a:lnTo>
                    <a:pt x="96" y="480"/>
                  </a:lnTo>
                  <a:lnTo>
                    <a:pt x="0" y="480"/>
                  </a:lnTo>
                  <a:lnTo>
                    <a:pt x="480" y="0"/>
                  </a:lnTo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78" name="任意多边形 46085"/>
            <p:cNvSpPr/>
            <p:nvPr/>
          </p:nvSpPr>
          <p:spPr>
            <a:xfrm>
              <a:off x="732" y="612"/>
              <a:ext cx="481" cy="481"/>
            </a:xfrm>
            <a:custGeom>
              <a:avLst/>
              <a:gdLst/>
              <a:ahLst/>
              <a:cxnLst/>
              <a:pathLst>
                <a:path w="481" h="481">
                  <a:moveTo>
                    <a:pt x="384" y="0"/>
                  </a:moveTo>
                  <a:lnTo>
                    <a:pt x="480" y="0"/>
                  </a:lnTo>
                  <a:lnTo>
                    <a:pt x="0" y="480"/>
                  </a:lnTo>
                  <a:lnTo>
                    <a:pt x="0" y="384"/>
                  </a:lnTo>
                  <a:lnTo>
                    <a:pt x="384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79" name="任意多边形 46086"/>
            <p:cNvSpPr/>
            <p:nvPr/>
          </p:nvSpPr>
          <p:spPr>
            <a:xfrm>
              <a:off x="252" y="612"/>
              <a:ext cx="481" cy="481"/>
            </a:xfrm>
            <a:custGeom>
              <a:avLst/>
              <a:gdLst/>
              <a:ahLst/>
              <a:cxnLst/>
              <a:pathLst>
                <a:path w="481" h="481">
                  <a:moveTo>
                    <a:pt x="96" y="0"/>
                  </a:moveTo>
                  <a:lnTo>
                    <a:pt x="480" y="384"/>
                  </a:lnTo>
                  <a:lnTo>
                    <a:pt x="480" y="480"/>
                  </a:lnTo>
                  <a:lnTo>
                    <a:pt x="0" y="0"/>
                  </a:lnTo>
                  <a:lnTo>
                    <a:pt x="96" y="0"/>
                  </a:lnTo>
                </a:path>
              </a:pathLst>
            </a:custGeom>
            <a:solidFill>
              <a:schemeClr val="bg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6088" name="标题 46087"/>
          <p:cNvSpPr>
            <a:spLocks noGrp="1"/>
          </p:cNvSpPr>
          <p:nvPr>
            <p:ph type="title"/>
          </p:nvPr>
        </p:nvSpPr>
        <p:spPr>
          <a:xfrm>
            <a:off x="838200" y="373063"/>
            <a:ext cx="7778750" cy="981075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lvl="0" fontAlgn="base"/>
            <a:r>
              <a:rPr lang="zh-CN" altLang="en-US" sz="3910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46089" name="文本占位符 46088"/>
          <p:cNvSpPr>
            <a:spLocks noGrp="1"/>
          </p:cNvSpPr>
          <p:nvPr>
            <p:ph type="body" idx="1"/>
          </p:nvPr>
        </p:nvSpPr>
        <p:spPr>
          <a:xfrm>
            <a:off x="838200" y="1760538"/>
            <a:ext cx="7772400" cy="36576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/>
          <a:p>
            <a:pPr lvl="0" fontAlgn="base"/>
            <a:r>
              <a:rPr lang="zh-CN" altLang="en-US" sz="2845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base"/>
            <a:r>
              <a:rPr lang="zh-CN" altLang="en-US" sz="2490" strike="noStrike" noProof="1" dirty="0"/>
              <a:t>第二级</a:t>
            </a:r>
            <a:endParaRPr lang="zh-CN" altLang="en-US" strike="noStrike" noProof="1" dirty="0"/>
          </a:p>
          <a:p>
            <a:pPr lvl="2" fontAlgn="base"/>
            <a:r>
              <a:rPr lang="zh-CN" altLang="en-US" sz="2135" strike="noStrike" noProof="1" dirty="0"/>
              <a:t>第三级</a:t>
            </a:r>
            <a:endParaRPr lang="zh-CN" altLang="en-US" strike="noStrike" noProof="1" dirty="0"/>
          </a:p>
          <a:p>
            <a:pPr lvl="3" fontAlgn="base"/>
            <a:r>
              <a:rPr lang="zh-CN" altLang="en-US" sz="1780" strike="noStrike" noProof="1" dirty="0"/>
              <a:t>第四级</a:t>
            </a:r>
            <a:endParaRPr lang="zh-CN" altLang="en-US" strike="noStrike" noProof="1" dirty="0"/>
          </a:p>
          <a:p>
            <a:pPr lvl="4" fontAlgn="base"/>
            <a:r>
              <a:rPr lang="zh-CN" altLang="en-US" sz="1780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46090" name="日期占位符 46089"/>
          <p:cNvSpPr>
            <a:spLocks noGrp="1"/>
          </p:cNvSpPr>
          <p:nvPr>
            <p:ph type="dt" sz="half" idx="2"/>
          </p:nvPr>
        </p:nvSpPr>
        <p:spPr>
          <a:xfrm>
            <a:off x="838200" y="5554663"/>
            <a:ext cx="1905000" cy="40640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ctr"/>
          <a:lstStyle>
            <a:lvl1pPr>
              <a:defRPr sz="1245">
                <a:latin typeface="Times New Roman" panose="02020603050405020304" pitchFamily="18" charset="0"/>
              </a:defRPr>
            </a:lvl1pPr>
          </a:lstStyle>
          <a:p>
            <a:pPr lvl="0" eaLnBrk="0" fontAlgn="base" hangingPunct="0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6091" name="页脚占位符 46090"/>
          <p:cNvSpPr>
            <a:spLocks noGrp="1"/>
          </p:cNvSpPr>
          <p:nvPr>
            <p:ph type="ftr" sz="quarter" idx="3"/>
          </p:nvPr>
        </p:nvSpPr>
        <p:spPr>
          <a:xfrm>
            <a:off x="3276600" y="5554663"/>
            <a:ext cx="2895600" cy="40640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ctr"/>
          <a:lstStyle>
            <a:lvl1pPr algn="ctr">
              <a:defRPr sz="1245">
                <a:latin typeface="Times New Roman" panose="02020603050405020304" pitchFamily="18" charset="0"/>
              </a:defRPr>
            </a:lvl1pPr>
          </a:lstStyle>
          <a:p>
            <a:pPr lvl="0" eaLnBrk="0" fontAlgn="base" hangingPunct="0"/>
            <a:endParaRPr lang="zh-CN" altLang="en-US" strike="noStrike" noProof="1" dirty="0"/>
          </a:p>
        </p:txBody>
      </p:sp>
      <p:sp>
        <p:nvSpPr>
          <p:cNvPr id="46092" name="灯片编号占位符 46091"/>
          <p:cNvSpPr>
            <a:spLocks noGrp="1"/>
          </p:cNvSpPr>
          <p:nvPr>
            <p:ph type="sldNum" sz="quarter" idx="4"/>
          </p:nvPr>
        </p:nvSpPr>
        <p:spPr>
          <a:xfrm>
            <a:off x="6705600" y="5554663"/>
            <a:ext cx="1905000" cy="40640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ctr"/>
          <a:lstStyle>
            <a:lvl1pPr algn="r">
              <a:defRPr sz="1245">
                <a:latin typeface="Times New Roman" panose="02020603050405020304" pitchFamily="18" charset="0"/>
              </a:defRPr>
            </a:lvl1pPr>
          </a:lstStyle>
          <a:p>
            <a:pPr lvl="0" eaLnBrk="0" fontAlgn="base" hangingPunct="0"/>
            <a:fld id="{9A0DB2DC-4C9A-4742-B13C-FB6460FD3503}" type="slidenum">
              <a:rPr lang="zh-CN" altLang="en-US" sz="1245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sldNum="0" hdr="0" ftr="0" dt="0"/>
  <p:txStyles>
    <p:titleStyle>
      <a:lvl1pPr marL="0" lvl="0" indent="0" algn="l" defTabSz="812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910" b="0" i="1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</p:titleStyle>
    <p:bodyStyle>
      <a:lvl1pPr marL="304800" lvl="0" indent="-304800" algn="l" defTabSz="812800" rtl="0" eaLnBrk="1" fontAlgn="base" latinLnBrk="0" hangingPunct="1">
        <a:lnSpc>
          <a:spcPct val="100000"/>
        </a:lnSpc>
        <a:spcBef>
          <a:spcPts val="85"/>
        </a:spcBef>
        <a:spcAft>
          <a:spcPct val="0"/>
        </a:spcAft>
        <a:buClr>
          <a:schemeClr val="tx2"/>
        </a:buClr>
        <a:buChar char="•"/>
        <a:defRPr sz="2845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1pPr>
      <a:lvl2pPr marL="660400" lvl="1" indent="-254000" algn="l" defTabSz="812800" rtl="0" eaLnBrk="1" fontAlgn="base" latinLnBrk="0" hangingPunct="1">
        <a:lnSpc>
          <a:spcPct val="100000"/>
        </a:lnSpc>
        <a:spcBef>
          <a:spcPts val="85"/>
        </a:spcBef>
        <a:spcAft>
          <a:spcPct val="0"/>
        </a:spcAft>
        <a:buClr>
          <a:schemeClr val="accent1"/>
        </a:buClr>
        <a:buChar char="•"/>
        <a:defRPr sz="249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2pPr>
      <a:lvl3pPr marL="1016000" lvl="2" indent="-203200" algn="l" defTabSz="812800" rtl="0" eaLnBrk="1" fontAlgn="base" latinLnBrk="0" hangingPunct="1">
        <a:lnSpc>
          <a:spcPct val="100000"/>
        </a:lnSpc>
        <a:spcBef>
          <a:spcPts val="85"/>
        </a:spcBef>
        <a:spcAft>
          <a:spcPct val="0"/>
        </a:spcAft>
        <a:buClr>
          <a:schemeClr val="tx2"/>
        </a:buClr>
        <a:buChar char="•"/>
        <a:defRPr sz="2135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3pPr>
      <a:lvl4pPr marL="1422400" lvl="3" indent="-203200" algn="l" defTabSz="812800" rtl="0" eaLnBrk="1" fontAlgn="base" latinLnBrk="0" hangingPunct="1">
        <a:lnSpc>
          <a:spcPct val="100000"/>
        </a:lnSpc>
        <a:spcBef>
          <a:spcPts val="85"/>
        </a:spcBef>
        <a:spcAft>
          <a:spcPct val="0"/>
        </a:spcAft>
        <a:buClr>
          <a:schemeClr val="accent1"/>
        </a:buClr>
        <a:buChar char="•"/>
        <a:defRPr sz="178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4pPr>
      <a:lvl5pPr marL="1828800" lvl="4" indent="-203200" algn="l" defTabSz="812800" rtl="0" eaLnBrk="1" fontAlgn="base" latinLnBrk="0" hangingPunct="1">
        <a:lnSpc>
          <a:spcPct val="100000"/>
        </a:lnSpc>
        <a:spcBef>
          <a:spcPts val="85"/>
        </a:spcBef>
        <a:spcAft>
          <a:spcPct val="0"/>
        </a:spcAft>
        <a:buClr>
          <a:schemeClr val="tx1"/>
        </a:buClr>
        <a:buChar char="•"/>
        <a:defRPr sz="178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5pPr>
      <a:lvl6pPr marL="2235200" lvl="5" indent="-203200" algn="l" defTabSz="812800" rtl="0" eaLnBrk="1" fontAlgn="base" latinLnBrk="0" hangingPunct="1">
        <a:lnSpc>
          <a:spcPct val="100000"/>
        </a:lnSpc>
        <a:spcBef>
          <a:spcPts val="85"/>
        </a:spcBef>
        <a:spcAft>
          <a:spcPct val="0"/>
        </a:spcAft>
        <a:buClr>
          <a:schemeClr val="tx1"/>
        </a:buClr>
        <a:buChar char="•"/>
        <a:defRPr sz="178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6pPr>
      <a:lvl7pPr marL="2641600" lvl="6" indent="-203200" algn="l" defTabSz="812800" rtl="0" eaLnBrk="1" fontAlgn="base" latinLnBrk="0" hangingPunct="1">
        <a:lnSpc>
          <a:spcPct val="100000"/>
        </a:lnSpc>
        <a:spcBef>
          <a:spcPts val="85"/>
        </a:spcBef>
        <a:spcAft>
          <a:spcPct val="0"/>
        </a:spcAft>
        <a:buClr>
          <a:schemeClr val="tx1"/>
        </a:buClr>
        <a:buChar char="•"/>
        <a:defRPr sz="178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7pPr>
      <a:lvl8pPr marL="3048000" lvl="7" indent="-203200" algn="l" defTabSz="812800" rtl="0" eaLnBrk="1" fontAlgn="base" latinLnBrk="0" hangingPunct="1">
        <a:lnSpc>
          <a:spcPct val="100000"/>
        </a:lnSpc>
        <a:spcBef>
          <a:spcPts val="85"/>
        </a:spcBef>
        <a:spcAft>
          <a:spcPct val="0"/>
        </a:spcAft>
        <a:buClr>
          <a:schemeClr val="tx1"/>
        </a:buClr>
        <a:buChar char="•"/>
        <a:defRPr sz="178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8pPr>
      <a:lvl9pPr marL="3454400" lvl="8" indent="-203200" algn="l" defTabSz="812800" rtl="0" eaLnBrk="1" fontAlgn="base" latinLnBrk="0" hangingPunct="1">
        <a:lnSpc>
          <a:spcPct val="100000"/>
        </a:lnSpc>
        <a:spcBef>
          <a:spcPts val="85"/>
        </a:spcBef>
        <a:spcAft>
          <a:spcPct val="0"/>
        </a:spcAft>
        <a:buClr>
          <a:schemeClr val="tx1"/>
        </a:buClr>
        <a:buChar char="•"/>
        <a:defRPr sz="178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lvl1pPr marL="0" lvl="0" indent="0" algn="l" defTabSz="812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06400" lvl="1" indent="0" algn="l" defTabSz="812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812800" lvl="2" indent="0" algn="l" defTabSz="812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219200" lvl="3" indent="0" algn="l" defTabSz="812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625600" lvl="4" indent="0" algn="l" defTabSz="812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032000" lvl="5" indent="0" algn="l" defTabSz="812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438400" lvl="6" indent="0" algn="l" defTabSz="812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2844800" lvl="7" indent="0" algn="l" defTabSz="812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251200" lvl="8" indent="0" algn="l" defTabSz="812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>
            <a:spLocks noGrp="1"/>
          </p:cNvSpPr>
          <p:nvPr>
            <p:ph type="title"/>
          </p:nvPr>
        </p:nvSpPr>
        <p:spPr>
          <a:xfrm>
            <a:off x="628650" y="325438"/>
            <a:ext cx="7886700" cy="11779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9" name="文本占位符 2"/>
          <p:cNvSpPr>
            <a:spLocks noGrp="1"/>
          </p:cNvSpPr>
          <p:nvPr>
            <p:ph type="body"/>
          </p:nvPr>
        </p:nvSpPr>
        <p:spPr>
          <a:xfrm>
            <a:off x="628650" y="1624013"/>
            <a:ext cx="7886700" cy="38655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2860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5649913"/>
            <a:ext cx="2057400" cy="3254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5649913"/>
            <a:ext cx="3086100" cy="3254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5649913"/>
            <a:ext cx="2057400" cy="3254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ea typeface="微软雅黑" panose="020B0503020204020204" pitchFamily="34" charset="-122"/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ransition advTm="20000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&#26032;&#29256;&#12298;&#27700;&#27986;&#20256;&#12299;&#20027;&#39064;&#26354;&#12298;&#22235;&#28023;&#30431;&#32422;&#12299;_&#27611;&#38463;&#25935;-128x96.f4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1" Type="http://schemas.openxmlformats.org/officeDocument/2006/relationships/hyperlink" Target="http://image.baidu.com/i?ct=503316480&amp;z=1181770101&amp;tn=baiduimagedetail&amp;word=&#27700;&#27986;&#20256;&amp;in=5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11.jpeg"/><Relationship Id="rId1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14.jpeg"/><Relationship Id="rId1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17.jpeg"/><Relationship Id="rId1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21.jpeg"/><Relationship Id="rId1" Type="http://schemas.openxmlformats.org/officeDocument/2006/relationships/image" Target="../media/image7.jpeg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0.xml"/><Relationship Id="rId5" Type="http://schemas.openxmlformats.org/officeDocument/2006/relationships/image" Target="../media/image24.png"/><Relationship Id="rId4" Type="http://schemas.microsoft.com/office/2007/relationships/media" Target="file:///C:\Documents%20and%20Settings\Administrator\&#26700;&#38754;\&#27700;&#27986;&#20256;&#38405;&#35835;&#25351;&#23548;&#35838;\&#24433;&#35270;&#21407;&#22768;-&#22909;&#27721;&#27468;(&#20869;&#22320;&#21095;&#12298;&#27700;&#27986;&#20256;&#12299;&#29255;&#22836;&#26354;).mp3" TargetMode="External"/><Relationship Id="rId3" Type="http://schemas.openxmlformats.org/officeDocument/2006/relationships/audio" Target="file:///C:\Documents%20and%20Settings\Administrator\&#26700;&#38754;\&#27700;&#27986;&#20256;&#38405;&#35835;&#25351;&#23548;&#35838;\&#24433;&#35270;&#21407;&#22768;-&#22909;&#27721;&#27468;(&#20869;&#22320;&#21095;&#12298;&#27700;&#27986;&#20256;&#12299;&#29255;&#22836;&#26354;).mp3" TargetMode="Externa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7.jpeg"/><Relationship Id="rId1" Type="http://schemas.openxmlformats.org/officeDocument/2006/relationships/image" Target="../media/image3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39.jpeg"/><Relationship Id="rId1" Type="http://schemas.openxmlformats.org/officeDocument/2006/relationships/image" Target="../media/image3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41.jpeg"/><Relationship Id="rId1" Type="http://schemas.openxmlformats.org/officeDocument/2006/relationships/image" Target="../media/image4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43.jpeg"/><Relationship Id="rId1" Type="http://schemas.openxmlformats.org/officeDocument/2006/relationships/image" Target="../media/image4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45.jpeg"/><Relationship Id="rId1" Type="http://schemas.openxmlformats.org/officeDocument/2006/relationships/image" Target="../media/image4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47.jpeg"/><Relationship Id="rId1" Type="http://schemas.openxmlformats.org/officeDocument/2006/relationships/image" Target="../media/image4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49.jpeg"/><Relationship Id="rId1" Type="http://schemas.openxmlformats.org/officeDocument/2006/relationships/image" Target="../media/image4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51.jpeg"/><Relationship Id="rId1" Type="http://schemas.openxmlformats.org/officeDocument/2006/relationships/image" Target="../media/image50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53.jpeg"/><Relationship Id="rId1" Type="http://schemas.openxmlformats.org/officeDocument/2006/relationships/image" Target="../media/image5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55.jpeg"/><Relationship Id="rId1" Type="http://schemas.openxmlformats.org/officeDocument/2006/relationships/image" Target="../media/image5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57.jpeg"/><Relationship Id="rId1" Type="http://schemas.openxmlformats.org/officeDocument/2006/relationships/image" Target="../media/image56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59.jpeg"/><Relationship Id="rId1" Type="http://schemas.openxmlformats.org/officeDocument/2006/relationships/image" Target="../media/image58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61.jpeg"/><Relationship Id="rId1" Type="http://schemas.openxmlformats.org/officeDocument/2006/relationships/image" Target="../media/image60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63.jpeg"/><Relationship Id="rId1" Type="http://schemas.openxmlformats.org/officeDocument/2006/relationships/image" Target="../media/image62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65.jpeg"/><Relationship Id="rId1" Type="http://schemas.openxmlformats.org/officeDocument/2006/relationships/image" Target="../media/image64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67.jpeg"/><Relationship Id="rId1" Type="http://schemas.openxmlformats.org/officeDocument/2006/relationships/image" Target="../media/image66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69.jpeg"/><Relationship Id="rId1" Type="http://schemas.openxmlformats.org/officeDocument/2006/relationships/image" Target="../media/image68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71.jpeg"/><Relationship Id="rId1" Type="http://schemas.openxmlformats.org/officeDocument/2006/relationships/image" Target="../media/image70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73.jpeg"/><Relationship Id="rId1" Type="http://schemas.openxmlformats.org/officeDocument/2006/relationships/image" Target="../media/image72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75.jpeg"/><Relationship Id="rId1" Type="http://schemas.openxmlformats.org/officeDocument/2006/relationships/image" Target="../media/image74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77.jpeg"/><Relationship Id="rId1" Type="http://schemas.openxmlformats.org/officeDocument/2006/relationships/image" Target="../media/image76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79.jpeg"/><Relationship Id="rId1" Type="http://schemas.openxmlformats.org/officeDocument/2006/relationships/image" Target="../media/image78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81.jpeg"/><Relationship Id="rId1" Type="http://schemas.openxmlformats.org/officeDocument/2006/relationships/image" Target="../media/image80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83.jpeg"/><Relationship Id="rId1" Type="http://schemas.openxmlformats.org/officeDocument/2006/relationships/image" Target="../media/image82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85.jpeg"/><Relationship Id="rId1" Type="http://schemas.openxmlformats.org/officeDocument/2006/relationships/image" Target="../media/image84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87.jpeg"/><Relationship Id="rId1" Type="http://schemas.openxmlformats.org/officeDocument/2006/relationships/image" Target="../media/image86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89.jpeg"/><Relationship Id="rId1" Type="http://schemas.openxmlformats.org/officeDocument/2006/relationships/image" Target="../media/image88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91.jpeg"/><Relationship Id="rId1" Type="http://schemas.openxmlformats.org/officeDocument/2006/relationships/image" Target="../media/image90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93.jpeg"/><Relationship Id="rId1" Type="http://schemas.openxmlformats.org/officeDocument/2006/relationships/image" Target="../media/image92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95.jpeg"/><Relationship Id="rId1" Type="http://schemas.openxmlformats.org/officeDocument/2006/relationships/image" Target="../media/image94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97.jpeg"/><Relationship Id="rId1" Type="http://schemas.openxmlformats.org/officeDocument/2006/relationships/image" Target="../media/image96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99.jpeg"/><Relationship Id="rId1" Type="http://schemas.openxmlformats.org/officeDocument/2006/relationships/image" Target="../media/image98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01.jpeg"/><Relationship Id="rId1" Type="http://schemas.openxmlformats.org/officeDocument/2006/relationships/image" Target="../media/image100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03.jpeg"/><Relationship Id="rId1" Type="http://schemas.openxmlformats.org/officeDocument/2006/relationships/image" Target="../media/image102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05.jpeg"/><Relationship Id="rId1" Type="http://schemas.openxmlformats.org/officeDocument/2006/relationships/image" Target="../media/image104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07.jpeg"/><Relationship Id="rId1" Type="http://schemas.openxmlformats.org/officeDocument/2006/relationships/image" Target="../media/image106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09.jpeg"/><Relationship Id="rId1" Type="http://schemas.openxmlformats.org/officeDocument/2006/relationships/image" Target="../media/image108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11.jpeg"/><Relationship Id="rId1" Type="http://schemas.openxmlformats.org/officeDocument/2006/relationships/image" Target="../media/image110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13.jpeg"/><Relationship Id="rId1" Type="http://schemas.openxmlformats.org/officeDocument/2006/relationships/image" Target="../media/image112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15.jpeg"/><Relationship Id="rId1" Type="http://schemas.openxmlformats.org/officeDocument/2006/relationships/image" Target="../media/image114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17.jpeg"/><Relationship Id="rId1" Type="http://schemas.openxmlformats.org/officeDocument/2006/relationships/image" Target="../media/image116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19.jpeg"/><Relationship Id="rId1" Type="http://schemas.openxmlformats.org/officeDocument/2006/relationships/image" Target="../media/image118.jpeg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92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导课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242" name="Rectangle 3"/>
          <p:cNvSpPr>
            <a:spLocks noGrp="1" noRot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/>
          <a:p>
            <a:r>
              <a:rPr lang="zh-CN" altLang="en-US" dirty="0"/>
              <a:t>听歌曲</a:t>
            </a:r>
            <a:r>
              <a:rPr lang="zh-CN" altLang="en-US" dirty="0">
                <a:hlinkClick r:id="rId1" action="ppaction://hlinkfile"/>
              </a:rPr>
              <a:t>新版</a:t>
            </a:r>
            <a:r>
              <a:rPr lang="en-US" altLang="zh-CN" dirty="0">
                <a:hlinkClick r:id="rId1" action="ppaction://hlinkfile"/>
              </a:rPr>
              <a:t>《</a:t>
            </a:r>
            <a:r>
              <a:rPr lang="zh-CN" altLang="en-US" dirty="0">
                <a:hlinkClick r:id="rId1" action="ppaction://hlinkfile"/>
              </a:rPr>
              <a:t>水浒传</a:t>
            </a:r>
            <a:r>
              <a:rPr lang="en-US" altLang="zh-CN" dirty="0">
                <a:hlinkClick r:id="rId1" action="ppaction://hlinkfile"/>
              </a:rPr>
              <a:t>》</a:t>
            </a:r>
            <a:r>
              <a:rPr lang="zh-CN" altLang="en-US" dirty="0">
                <a:hlinkClick r:id="rId1" action="ppaction://hlinkfile"/>
              </a:rPr>
              <a:t>主题曲</a:t>
            </a:r>
            <a:r>
              <a:rPr lang="en-US" altLang="zh-CN" dirty="0">
                <a:hlinkClick r:id="rId1" action="ppaction://hlinkfile"/>
              </a:rPr>
              <a:t>《</a:t>
            </a:r>
            <a:r>
              <a:rPr lang="zh-CN" altLang="en-US" dirty="0">
                <a:hlinkClick r:id="rId1" action="ppaction://hlinkfile"/>
              </a:rPr>
              <a:t>四海盟约</a:t>
            </a:r>
            <a:r>
              <a:rPr lang="en-US" altLang="zh-CN" dirty="0">
                <a:hlinkClick r:id="rId1" action="ppaction://hlinkfile"/>
              </a:rPr>
              <a:t>》_</a:t>
            </a:r>
            <a:r>
              <a:rPr lang="zh-CN" altLang="en-US" dirty="0">
                <a:hlinkClick r:id="rId1" action="ppaction://hlinkfile"/>
              </a:rPr>
              <a:t>毛阿敏</a:t>
            </a:r>
            <a:r>
              <a:rPr lang="en-US" altLang="zh-CN" dirty="0">
                <a:hlinkClick r:id="rId1" action="ppaction://hlinkfile"/>
              </a:rPr>
              <a:t>-128x96.f4v</a:t>
            </a:r>
            <a:endParaRPr lang="en-US" altLang="zh-CN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24300" y="1703388"/>
            <a:ext cx="4532313" cy="1016000"/>
          </a:xfrm>
          <a:ln/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名著导读</a:t>
            </a:r>
            <a:endParaRPr kumimoji="0" lang="zh-CN" altLang="en-US" sz="6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483" name="Rectangle 3"/>
          <p:cNvSpPr>
            <a:spLocks noGrp="1"/>
          </p:cNvSpPr>
          <p:nvPr>
            <p:ph type="subTitle" idx="1"/>
          </p:nvPr>
        </p:nvSpPr>
        <p:spPr>
          <a:xfrm>
            <a:off x="4500563" y="2984500"/>
            <a:ext cx="3776662" cy="696913"/>
          </a:xfrm>
          <a:ln/>
        </p:spPr>
        <p:txBody>
          <a:bodyPr vert="horz" wrap="square" lIns="91440" tIns="45720" rIns="91440" bIns="45720" anchor="t"/>
          <a:p>
            <a:pPr>
              <a:buClrTx/>
              <a:buSzTx/>
            </a:pPr>
            <a:r>
              <a:rPr lang="en-US" altLang="zh-CN" sz="4000" kern="1200" dirty="0">
                <a:latin typeface="+mn-lt"/>
                <a:ea typeface="黑体" panose="02010609060101010101" pitchFamily="49" charset="-122"/>
                <a:cs typeface="+mn-cs"/>
              </a:rPr>
              <a:t>——《</a:t>
            </a:r>
            <a:r>
              <a:rPr lang="zh-CN" altLang="en-US" sz="4000" kern="1200" dirty="0">
                <a:latin typeface="+mn-lt"/>
                <a:ea typeface="黑体" panose="02010609060101010101" pitchFamily="49" charset="-122"/>
                <a:cs typeface="+mn-cs"/>
              </a:rPr>
              <a:t>水浒传</a:t>
            </a:r>
            <a:r>
              <a:rPr lang="en-US" altLang="zh-CN" sz="4000" kern="1200" dirty="0">
                <a:latin typeface="+mn-lt"/>
                <a:ea typeface="黑体" panose="02010609060101010101" pitchFamily="49" charset="-122"/>
                <a:cs typeface="+mn-cs"/>
              </a:rPr>
              <a:t>》</a:t>
            </a:r>
            <a:endParaRPr lang="en-US" altLang="zh-CN" sz="4000" kern="1200" dirty="0">
              <a:latin typeface="+mn-lt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20484" name="Picture 4" descr="u=1873471411,438975299&amp;gp=1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1000125"/>
            <a:ext cx="3665537" cy="3968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048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框 13313"/>
          <p:cNvSpPr txBox="1"/>
          <p:nvPr/>
        </p:nvSpPr>
        <p:spPr>
          <a:xfrm>
            <a:off x="228600" y="152400"/>
            <a:ext cx="8686800" cy="6462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            小说怎样读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PMingLiU" pitchFamily="18" charset="-120"/>
            </a:endParaRPr>
          </a:p>
          <a:p>
            <a:pPr>
              <a:buFont typeface="Arial" panose="020B0604020202020204" pitchFamily="34" charset="0"/>
            </a:pPr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</a:rPr>
              <a:t>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（一）读题目，       思考含义；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（二）读故事，       梳理情节；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（三）读人物，       分析形象；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（四）读背景，       总结主旨；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（五）读语言，       体验特色。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PMingLiU" pitchFamily="18" charset="-120"/>
              </a:rPr>
              <a:t>　　　　　　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PMingLiU" pitchFamily="18" charset="-120"/>
            </a:endParaRPr>
          </a:p>
          <a:p>
            <a:pPr>
              <a:buFont typeface="Arial" panose="020B0604020202020204" pitchFamily="34" charset="0"/>
            </a:pP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PMingLiU" pitchFamily="18" charset="-120"/>
            </a:endParaRPr>
          </a:p>
        </p:txBody>
      </p:sp>
      <p:sp>
        <p:nvSpPr>
          <p:cNvPr id="12290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28600" y="452438"/>
            <a:ext cx="8763000" cy="39084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一、读题目，思考含义。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“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水浒传”题目含义：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457200" y="3886200"/>
            <a:ext cx="8382000" cy="646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水浒英雄的传奇故事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3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3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3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28600" y="452438"/>
            <a:ext cx="8763000" cy="1860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骆驼祥子”题目含义：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以“骆驼祥子”来命名有三层含义：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304800" y="1981200"/>
            <a:ext cx="8382000" cy="3251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1）点明小说的主人公——祥子；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（2）概括一个主要情节——骆驼祥子称号的由来。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（3）揭示主人公的性格——像骆驼一样吃苦耐劳、沉默憨厚。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13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13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13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17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39">
                                            <p:txEl>
                                              <p:charRg st="17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39">
                                            <p:txEl>
                                              <p:charRg st="17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41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39">
                                            <p:txEl>
                                              <p:charRg st="41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39">
                                            <p:txEl>
                                              <p:charRg st="41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28600" y="452438"/>
            <a:ext cx="8763000" cy="3232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二、读故事，梳理情节。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情节举例：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457200" y="2667000"/>
            <a:ext cx="8382000" cy="2308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怒杀阎婆惜；三打祝家庄；智取生辰纲；误入白虎堂；雪夜上梁山；真假李逵；拳打镇关西； 大闹野猪林； 倒拔垂杨柳； 大闹五台山；醉打蒋门神。</a:t>
            </a:r>
            <a:endParaRPr lang="zh-CN" altLang="en-US" sz="36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3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25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25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25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charRg st="0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charRg st="0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28600" y="452438"/>
            <a:ext cx="8763000" cy="3232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三、读人物，分析形象。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6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2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2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2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2" name="矩形 53251"/>
          <p:cNvSpPr/>
          <p:nvPr/>
        </p:nvSpPr>
        <p:spPr>
          <a:xfrm>
            <a:off x="2057400" y="0"/>
            <a:ext cx="4248150" cy="1016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 algn="just" eaLnBrk="0" hangingPunct="0">
              <a:lnSpc>
                <a:spcPct val="150000"/>
              </a:lnSpc>
            </a:pPr>
            <a:r>
              <a:rPr lang="zh-CN" altLang="en-US" sz="4000" b="1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花和尚</a:t>
            </a:r>
            <a:r>
              <a:rPr lang="en-US" altLang="zh-CN" sz="4000" b="1" dirty="0">
                <a:solidFill>
                  <a:schemeClr val="hlin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zh-CN" altLang="en-US" sz="4000" b="1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鲁智深 </a:t>
            </a:r>
            <a:endParaRPr lang="zh-CN" altLang="en-US" sz="4000" b="1" dirty="0">
              <a:solidFill>
                <a:schemeClr val="hlin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3253" name="矩形 53252"/>
          <p:cNvSpPr/>
          <p:nvPr/>
        </p:nvSpPr>
        <p:spPr>
          <a:xfrm>
            <a:off x="4643438" y="1697038"/>
            <a:ext cx="3889375" cy="44005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 algn="ctr" eaLnBrk="0" hangingPunct="0"/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富有正义感；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性情豪爽，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慷慨无私；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嫉恶如仇，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爱憎分明；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勇而有谋，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粗中有细。</a:t>
            </a:r>
            <a:r>
              <a:rPr lang="zh-CN" altLang="en-US" sz="4000" b="1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 </a:t>
            </a:r>
            <a:endParaRPr lang="zh-CN" altLang="en-US" sz="4000" b="1" dirty="0">
              <a:solidFill>
                <a:schemeClr val="hlin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3254" name="矩形 53253"/>
          <p:cNvSpPr/>
          <p:nvPr/>
        </p:nvSpPr>
        <p:spPr>
          <a:xfrm>
            <a:off x="460375" y="1016000"/>
            <a:ext cx="8378825" cy="5014913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eaLnBrk="0" hangingPunct="0"/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鲁智深原名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鲁达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，绰号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花和尚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。因为三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拳打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死了欺侮金翠莲父女的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镇关西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，被官府追捕，在五台山削发为僧，法名智深。又因忍受不住佛门清规，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大闹五台山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，被长老遣往东京大相国寺。在看守菜园过程中，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倒拔垂杨柳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，从此威名远扬。后来在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野猪林救了林冲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而得罪了高俅，被迫在二龙山落草。后来投奔水泊梁山。宋江攻打方腊，鲁智深立有大功。最后全身而退，在杭州六合寺出家并圆寂。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  <p:bldP spid="53253" grpId="0"/>
      <p:bldP spid="53254" grpId="0"/>
      <p:bldP spid="5325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5" name="矩形 54274"/>
          <p:cNvSpPr/>
          <p:nvPr/>
        </p:nvSpPr>
        <p:spPr>
          <a:xfrm>
            <a:off x="2362200" y="152400"/>
            <a:ext cx="4248150" cy="1016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 algn="ctr" eaLnBrk="0" hangingPunct="0">
              <a:lnSpc>
                <a:spcPct val="150000"/>
              </a:lnSpc>
            </a:pPr>
            <a:r>
              <a:rPr lang="zh-CN" altLang="en-US" sz="4000" b="1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行者</a:t>
            </a:r>
            <a:r>
              <a:rPr lang="en-US" altLang="zh-CN" sz="4000" b="1" dirty="0">
                <a:solidFill>
                  <a:schemeClr val="hlin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zh-CN" altLang="en-US" sz="4000" b="1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武松 </a:t>
            </a:r>
            <a:endParaRPr lang="zh-CN" altLang="en-US" sz="4000" b="1" dirty="0">
              <a:solidFill>
                <a:schemeClr val="hlin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4276" name="矩形 54275"/>
          <p:cNvSpPr/>
          <p:nvPr/>
        </p:nvSpPr>
        <p:spPr>
          <a:xfrm>
            <a:off x="4500563" y="1700213"/>
            <a:ext cx="4248150" cy="44005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 algn="ctr" eaLnBrk="0" hangingPunct="0"/>
            <a:r>
              <a:rPr lang="zh-CN" altLang="en-US" sz="3500" b="1" dirty="0">
                <a:latin typeface="Arial" panose="020B0604020202020204" pitchFamily="34" charset="0"/>
                <a:ea typeface="PMingLiU" pitchFamily="18" charset="-120"/>
              </a:rPr>
              <a:t>武艺高强，</a:t>
            </a:r>
            <a:endParaRPr lang="zh-CN" altLang="en-US" sz="3500" b="1" dirty="0">
              <a:latin typeface="Arial" panose="020B0604020202020204" pitchFamily="34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3500" b="1" dirty="0">
                <a:latin typeface="Arial" panose="020B0604020202020204" pitchFamily="34" charset="0"/>
                <a:ea typeface="PMingLiU" pitchFamily="18" charset="-120"/>
              </a:rPr>
              <a:t>有勇有谋，</a:t>
            </a:r>
            <a:endParaRPr lang="zh-CN" altLang="en-US" sz="3500" b="1" dirty="0">
              <a:latin typeface="Arial" panose="020B0604020202020204" pitchFamily="34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3500" b="1" dirty="0">
                <a:latin typeface="Arial" panose="020B0604020202020204" pitchFamily="34" charset="0"/>
                <a:ea typeface="PMingLiU" pitchFamily="18" charset="-120"/>
              </a:rPr>
              <a:t>有胆有识；</a:t>
            </a:r>
            <a:endParaRPr lang="zh-CN" altLang="en-US" sz="3500" b="1" dirty="0">
              <a:latin typeface="Arial" panose="020B0604020202020204" pitchFamily="34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3500" b="1" dirty="0">
                <a:latin typeface="Arial" panose="020B0604020202020204" pitchFamily="34" charset="0"/>
                <a:ea typeface="PMingLiU" pitchFamily="18" charset="-120"/>
              </a:rPr>
              <a:t>光明磊落，</a:t>
            </a:r>
            <a:endParaRPr lang="zh-CN" altLang="en-US" sz="3500" b="1" dirty="0">
              <a:latin typeface="Arial" panose="020B0604020202020204" pitchFamily="34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3500" b="1" dirty="0">
                <a:latin typeface="Arial" panose="020B0604020202020204" pitchFamily="34" charset="0"/>
                <a:ea typeface="PMingLiU" pitchFamily="18" charset="-120"/>
              </a:rPr>
              <a:t>干练果断；</a:t>
            </a:r>
            <a:endParaRPr lang="zh-CN" altLang="en-US" sz="3500" b="1" dirty="0">
              <a:latin typeface="Arial" panose="020B0604020202020204" pitchFamily="34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3500" b="1" dirty="0">
                <a:latin typeface="Arial" panose="020B0604020202020204" pitchFamily="34" charset="0"/>
                <a:ea typeface="PMingLiU" pitchFamily="18" charset="-120"/>
              </a:rPr>
              <a:t>他崇尚的是忠义，</a:t>
            </a:r>
            <a:endParaRPr lang="zh-CN" altLang="en-US" sz="3500" b="1" dirty="0">
              <a:latin typeface="Arial" panose="020B0604020202020204" pitchFamily="34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3500" b="1" dirty="0">
                <a:latin typeface="Arial" panose="020B0604020202020204" pitchFamily="34" charset="0"/>
                <a:ea typeface="PMingLiU" pitchFamily="18" charset="-120"/>
              </a:rPr>
              <a:t>有仇必复，</a:t>
            </a:r>
            <a:endParaRPr lang="zh-CN" altLang="en-US" sz="3500" b="1" dirty="0">
              <a:latin typeface="Arial" panose="020B0604020202020204" pitchFamily="34" charset="0"/>
              <a:ea typeface="PMingLiU" pitchFamily="18" charset="-120"/>
            </a:endParaRPr>
          </a:p>
          <a:p>
            <a:pPr indent="304800" algn="ctr" eaLnBrk="0" hangingPunct="0"/>
            <a:r>
              <a:rPr lang="zh-CN" altLang="en-US" sz="3500" b="1" dirty="0">
                <a:latin typeface="Arial" panose="020B0604020202020204" pitchFamily="34" charset="0"/>
                <a:ea typeface="PMingLiU" pitchFamily="18" charset="-120"/>
              </a:rPr>
              <a:t>有恩必报。</a:t>
            </a:r>
            <a:endParaRPr lang="zh-CN" altLang="en-US" sz="3500" b="1" dirty="0">
              <a:latin typeface="Arial" panose="020B0604020202020204" pitchFamily="34" charset="0"/>
              <a:ea typeface="PMingLiU" pitchFamily="18" charset="-120"/>
            </a:endParaRPr>
          </a:p>
        </p:txBody>
      </p:sp>
      <p:sp>
        <p:nvSpPr>
          <p:cNvPr id="54278" name="矩形 54277"/>
          <p:cNvSpPr/>
          <p:nvPr/>
        </p:nvSpPr>
        <p:spPr>
          <a:xfrm>
            <a:off x="341313" y="1168400"/>
            <a:ext cx="8631237" cy="4522788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eaLnBrk="0" hangingPunct="0"/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武松，绰号“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行者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”，因为排行第二，又名武二郎，他为兄长报仇怒杀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西门庆、潘金莲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；发配孟州途中，在十字坡酒店结识了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张清、孙二娘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；后来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醉打蒋门神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，替施恩夺回了快活林；接下来又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大闹飞云浦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血溅鸳鸯楼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；为躲避官府缉拿，在张、孙夫妇的帮助下，假扮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行者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；夜走蜈蚣岭，痛杀王道人，先后投奔二龙山、梁山。宋江攻打方腊时，失去左臂后</a:t>
            </a:r>
            <a:r>
              <a:rPr lang="zh-CN" altLang="en-US" sz="32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单臂擒方腊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。最后在杭州六合寺出家并圆寂。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6" grpId="0"/>
      <p:bldP spid="54278" grpId="0"/>
      <p:bldP spid="5427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300" name="矩形 55299"/>
          <p:cNvSpPr/>
          <p:nvPr/>
        </p:nvSpPr>
        <p:spPr>
          <a:xfrm>
            <a:off x="2438400" y="152400"/>
            <a:ext cx="4248150" cy="1016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 algn="ctr" eaLnBrk="0" hangingPunct="0">
              <a:lnSpc>
                <a:spcPct val="150000"/>
              </a:lnSpc>
            </a:pPr>
            <a:r>
              <a:rPr lang="zh-CN" altLang="en-US" sz="4000" b="1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豹子头</a:t>
            </a:r>
            <a:r>
              <a:rPr lang="en-US" altLang="zh-CN" sz="4000" b="1" dirty="0">
                <a:solidFill>
                  <a:schemeClr val="hlin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zh-CN" altLang="en-US" sz="4000" b="1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林冲 </a:t>
            </a:r>
            <a:endParaRPr lang="zh-CN" altLang="en-US" sz="4000" b="1" dirty="0">
              <a:solidFill>
                <a:schemeClr val="hlin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5301" name="矩形 55300"/>
          <p:cNvSpPr/>
          <p:nvPr/>
        </p:nvSpPr>
        <p:spPr>
          <a:xfrm>
            <a:off x="317500" y="1366838"/>
            <a:ext cx="8509000" cy="39703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林冲，绰号</a:t>
            </a:r>
            <a:r>
              <a:rPr lang="zh-CN" altLang="en-US" sz="28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豹子头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。原为</a:t>
            </a:r>
            <a:r>
              <a:rPr lang="zh-CN" altLang="en-US" sz="28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东京八十万禁军枪棒教头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。因遭受当朝权奸高俅陷害，</a:t>
            </a:r>
            <a:r>
              <a:rPr lang="zh-CN" altLang="en-US" sz="28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误入白虎堂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，蒙冤刺配沧州，在发配沧州的路上，幸亏鲁智深大闹野猪林，才保住性命。在看守天王堂</a:t>
            </a:r>
            <a:r>
              <a:rPr lang="zh-CN" altLang="en-US" sz="28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草料场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时，又</a:t>
            </a:r>
            <a:r>
              <a:rPr lang="zh-CN" altLang="en-US" sz="28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遭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高俅心腹陆谦放火</a:t>
            </a:r>
            <a:r>
              <a:rPr lang="zh-CN" altLang="en-US" sz="28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暗算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。被逼</a:t>
            </a:r>
            <a:r>
              <a:rPr lang="zh-CN" altLang="en-US" sz="28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雪夜上梁山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。上山后，寨主王伦嫉贤妒能，多方刁难晁盖等人上山入伙，</a:t>
            </a:r>
            <a:r>
              <a:rPr lang="zh-CN" altLang="en-US" sz="2800" b="1" u="sng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火并王伦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，推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晁盖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为大头领，开拓了梁山的局面。后来多次跟随宋江南征北战，屡建战功。可惜没有能为妻子报仇，杀掉高俅，气病交加而病故。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302" name="矩形 55301"/>
          <p:cNvSpPr/>
          <p:nvPr/>
        </p:nvSpPr>
        <p:spPr>
          <a:xfrm>
            <a:off x="0" y="1998663"/>
            <a:ext cx="8534400" cy="25542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 eaLnBrk="0" hangingPunct="0"/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林冲虽然也</a:t>
            </a:r>
            <a:r>
              <a:rPr lang="zh-CN" altLang="en-US" sz="3200" b="1" u="sng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武艺高强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，</a:t>
            </a:r>
            <a:r>
              <a:rPr lang="zh-CN" altLang="en-US" sz="3200" b="1" u="sng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疾恶如仇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，</a:t>
            </a:r>
            <a:r>
              <a:rPr lang="zh-CN" altLang="en-US" sz="3200" b="1" u="sng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富有正义感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，但是他最突出的性格特点就是“</a:t>
            </a:r>
            <a:r>
              <a:rPr lang="zh-CN" altLang="en-US" sz="3200" b="1" u="sng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能忍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”：</a:t>
            </a:r>
            <a:r>
              <a:rPr lang="zh-CN" altLang="en-US" sz="3200" b="1" u="sng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忍辱负重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甚至</a:t>
            </a:r>
            <a:r>
              <a:rPr lang="zh-CN" altLang="en-US" sz="3200" b="1" u="sng" dirty="0">
                <a:solidFill>
                  <a:schemeClr val="hlink"/>
                </a:solidFill>
                <a:latin typeface="Times New Roman" panose="02020603050405020304" pitchFamily="18" charset="0"/>
                <a:ea typeface="PMingLiU" pitchFamily="18" charset="-120"/>
              </a:rPr>
              <a:t>忍气吞声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PMingLiU" pitchFamily="18" charset="-120"/>
              </a:rPr>
              <a:t>。他宽容了背叛的朋友；容忍了压迫他、侮辱他的敌人。林冲逼上梁山的过程走了一段非常艰苦的道路。</a:t>
            </a:r>
            <a:endParaRPr lang="zh-CN" altLang="en-US" sz="3200" b="1" dirty="0">
              <a:latin typeface="Arial" panose="020B0604020202020204" pitchFamily="34" charset="0"/>
              <a:ea typeface="PMingLiU" pitchFamily="18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55301" grpId="0"/>
      <p:bldP spid="55301" grpId="1"/>
      <p:bldP spid="553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66700" y="98425"/>
            <a:ext cx="8763000" cy="3232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四、读背景，总结主旨。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457200" y="1447800"/>
            <a:ext cx="8382000" cy="646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6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20484" name="矩形 4"/>
          <p:cNvSpPr/>
          <p:nvPr/>
        </p:nvSpPr>
        <p:spPr>
          <a:xfrm>
            <a:off x="639763" y="1101725"/>
            <a:ext cx="8015287" cy="4130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lnSpc>
                <a:spcPts val="4500"/>
              </a:lnSpc>
            </a:pP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背景：</a:t>
            </a:r>
            <a:r>
              <a:rPr lang="en-US" altLang="zh-CN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水浒传</a:t>
            </a:r>
            <a:r>
              <a:rPr lang="en-US" altLang="zh-CN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写的是北宋宣和年间宋江等聚众起义的故事。事在</a:t>
            </a:r>
            <a:r>
              <a:rPr lang="en-US" altLang="zh-CN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宋史</a:t>
            </a:r>
            <a:r>
              <a:rPr lang="en-US" altLang="zh-CN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和宋人笔记里有多种记载，虽不一致，但都说到力量强大，威胁朝廷，在民间影响深广。施耐庵把宋元以来史书、传说、话本和杂剧等“水浒”故事加以汇集、选择、加工、创作而写成</a:t>
            </a:r>
            <a:r>
              <a:rPr lang="en-US" altLang="zh-CN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水浒传</a:t>
            </a:r>
            <a:r>
              <a:rPr lang="en-US" altLang="zh-CN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28600" y="452438"/>
            <a:ext cx="8763000" cy="3232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四、读背景，总结主旨。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6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21507" name="矩形 6"/>
          <p:cNvSpPr/>
          <p:nvPr/>
        </p:nvSpPr>
        <p:spPr>
          <a:xfrm>
            <a:off x="1143000" y="1600200"/>
            <a:ext cx="7010400" cy="30464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主旨：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小说以描写农民战争为主要题材，通过一系列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“官逼民反”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的生动故事，塑造了众多有血有肉、性格鲜明的英雄形象，揭示了当时的社会矛盾，暴露了封建统治阶级的残暴和腐朽，歌颂了受压迫人民的反抗精神。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28600" y="452438"/>
            <a:ext cx="8763000" cy="3232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五、读语言，体验特色。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457200" y="1447800"/>
            <a:ext cx="8382000" cy="646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6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22532" name="矩形 4"/>
          <p:cNvSpPr/>
          <p:nvPr/>
        </p:nvSpPr>
        <p:spPr>
          <a:xfrm>
            <a:off x="381000" y="1524000"/>
            <a:ext cx="8610600" cy="5286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ts val="45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第一拳“正打在鼻子上，打得鲜血迸流，鼻子歪在半边，却便似开了个油酱铺，咸的，酸的，辣的，一发都滚出来。”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2.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“鲁达大怒，扎开五指，去那店小二脸上只一掌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……”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3.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“宋江写罢，自看了，大喜大笑，一面又饮了数杯酒，不觉欢喜，自狂荡起来，手舞足蹈。”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endParaRPr lang="zh-CN" altLang="en-US" sz="28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28600" y="452438"/>
            <a:ext cx="8763000" cy="3232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五、读语言，体验特色。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457200" y="1447800"/>
            <a:ext cx="8382000" cy="646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6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23556" name="矩形 4"/>
          <p:cNvSpPr/>
          <p:nvPr/>
        </p:nvSpPr>
        <p:spPr>
          <a:xfrm>
            <a:off x="381000" y="1524000"/>
            <a:ext cx="8610600" cy="35544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ts val="45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“客人，你们好不达理！如何偷了我店里报晓的鸡吃？”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时迁道：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“见鬼了耶耶！我自路上买得这只鸡来吃，何曾见你的鸡？”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小二道：“我店里的鸡却那里去了？”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时迁道：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“敢被野猫拖了？黄猩子吃了？鹞鹰扑了去？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endParaRPr lang="zh-CN" altLang="en-US" sz="28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28600" y="452438"/>
            <a:ext cx="8763000" cy="3232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五、读语言，体验特色。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457200" y="1447800"/>
            <a:ext cx="8382000" cy="646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6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24580" name="矩形 4"/>
          <p:cNvSpPr/>
          <p:nvPr/>
        </p:nvSpPr>
        <p:spPr>
          <a:xfrm>
            <a:off x="381000" y="1524000"/>
            <a:ext cx="8610600" cy="35544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ts val="45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却说牛二抢到杨志面前，就手里把那口宝刀扯将出来，问道：“汉子，你这刀要卖几钱？”杨志道：“祖上留下宝刀，要卖三千贯。”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牛二喝道：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“甚么鸟刀，要卖许多钱！我三百文买一把，也切得肉，切得豆腐。你的鸟刀有甚好处，叫做宝刀！”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endParaRPr lang="zh-CN" altLang="en-US" sz="28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28600" y="452438"/>
            <a:ext cx="8763000" cy="3232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五、读语言，体验特色。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457200" y="1447800"/>
            <a:ext cx="8382000" cy="646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6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25604" name="矩形 4"/>
          <p:cNvSpPr/>
          <p:nvPr/>
        </p:nvSpPr>
        <p:spPr>
          <a:xfrm>
            <a:off x="381000" y="1524000"/>
            <a:ext cx="8610600" cy="41322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ts val="45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当林冲的娘子被高衙内调戏时，鲁智深带着一帮泼皮，“大踏步抢入庙来”，前来相帮。林冲对鲁达道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：“林冲本待要痛打那厮一顿，太尉面上须不好看。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权且让他这一次。”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智深道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：“你却怕他本官太尉，洒家怕他甚鸟！俺若撞见那撮鸟时，且教他吃洒家三百禅杖了去。”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endParaRPr lang="zh-CN" altLang="en-US" sz="28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28600" y="452438"/>
            <a:ext cx="8763000" cy="3232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五、读语言，体验特色。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457200" y="1447800"/>
            <a:ext cx="8382000" cy="646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6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26628" name="矩形 4"/>
          <p:cNvSpPr/>
          <p:nvPr/>
        </p:nvSpPr>
        <p:spPr>
          <a:xfrm>
            <a:off x="381000" y="1524000"/>
            <a:ext cx="8610600" cy="4708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ts val="45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水浒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语言特色特别鲜明，成就极高。在长篇中首次使用了口语，此后，长篇小说的口语化便成为主流。作品以北方方言为基础，经过提炼加工，成为十分富于表现力的文学语言，洗炼朴素，明快生动，色彩浓烈，富有生活气息。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en-US" altLang="zh-CN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endParaRPr lang="zh-CN" altLang="en-US" sz="28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28600" y="452438"/>
            <a:ext cx="8763000" cy="3232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五、读语言，体验特色。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457200" y="1447800"/>
            <a:ext cx="8382000" cy="646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6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ea typeface="微软雅黑" panose="020B0503020204020204" pitchFamily="34" charset="-122"/>
              </a:rPr>
            </a:fld>
            <a:endParaRPr lang="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27652" name="矩形 4"/>
          <p:cNvSpPr/>
          <p:nvPr/>
        </p:nvSpPr>
        <p:spPr>
          <a:xfrm>
            <a:off x="381000" y="1524000"/>
            <a:ext cx="8610600" cy="7016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ts val="45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１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叙述语言。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描写场面人物和叙述事件非常洗炼，主要是用白描。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人物语言。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一是个性化。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如鲁智深的深沉豪放，李逵的粗率天真，林冲的斯文平稳，武松的刚正自信，王婆的油腔滑调，阎婆惜的泼辣阴狠，潘金莲的轻佻放荡。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二是利用对话推动情节。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杨志卖刀中的牛二与杨志的对话，就直接推动了情节的进展。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endParaRPr lang="en-US" altLang="zh-CN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endParaRPr lang="en-US" altLang="zh-CN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en-US" altLang="zh-CN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4500"/>
              </a:lnSpc>
            </a:pPr>
            <a:endParaRPr lang="zh-CN" altLang="en-US" sz="28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19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文本框 24577"/>
          <p:cNvSpPr txBox="1"/>
          <p:nvPr/>
        </p:nvSpPr>
        <p:spPr>
          <a:xfrm>
            <a:off x="228600" y="152400"/>
            <a:ext cx="8686800" cy="6400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            小说怎样读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PMingLiU" pitchFamily="18" charset="-120"/>
            </a:endParaRPr>
          </a:p>
          <a:p>
            <a:pPr>
              <a:buFont typeface="Arial" panose="020B0604020202020204" pitchFamily="34" charset="0"/>
            </a:pPr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</a:rPr>
              <a:t>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（一）读题目，       思考含义；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（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二）读故事，       梳理情节；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（三）读人物，       分析形象；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（四）读背景，       总结主旨；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（五）读语言，       体验特色。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PMingLiU" pitchFamily="18" charset="-120"/>
              </a:rPr>
              <a:t>　　　　　　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PMingLiU" pitchFamily="18" charset="-120"/>
            </a:endParaRPr>
          </a:p>
          <a:p>
            <a:pPr>
              <a:buFont typeface="Arial" panose="020B0604020202020204" pitchFamily="34" charset="0"/>
            </a:pP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PMingLiU" pitchFamily="18" charset="-120"/>
            </a:endParaRPr>
          </a:p>
        </p:txBody>
      </p:sp>
      <p:sp>
        <p:nvSpPr>
          <p:cNvPr id="28674" name="灯片编号占位符 1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PMingLiU" pitchFamily="18" charset="-120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" altLang="en-US" sz="1400" dirty="0">
                <a:latin typeface="Arial" panose="020B0604020202020204" pitchFamily="34" charset="0"/>
                <a:ea typeface="微软雅黑" panose="020B0503020204020204" pitchFamily="34" charset="-122"/>
              </a:rPr>
            </a:fld>
            <a:endParaRPr lang="" altLang="en-US" sz="14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Text Box 2"/>
          <p:cNvSpPr/>
          <p:nvPr/>
        </p:nvSpPr>
        <p:spPr>
          <a:xfrm>
            <a:off x="1547813" y="439738"/>
            <a:ext cx="3313112" cy="5632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天魁星 呼保义－宋 江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天罡星 玉麒麟－卢俊义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天机星 智多星－吴 用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天闲星 入云龙－公孙胜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天勇星 大 刀－关 胜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天雄星 豹子头－林 冲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天猛星 霹雳火－秦 明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天威星 双 鞭－呼延灼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天英星 小李广－花 荣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天贵星 小旋风－柴 进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天富星 扑天雕－李 应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天满星 美髯公－朱 仝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天孤星 花和尚－鲁智深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天伤星 行 者－武 松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天立星 双枪将－董 平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天捷星 没羽箭－张 清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天暗星 青面兽－杨 志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天佑星 金枪手－徐 宁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天空星 急先锋－索 超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天速星 神行太保－戴宗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PMingLiU" pitchFamily="18" charset="-120"/>
            </a:endParaRPr>
          </a:p>
        </p:txBody>
      </p:sp>
      <p:sp>
        <p:nvSpPr>
          <p:cNvPr id="38915" name="Text Box 3"/>
          <p:cNvSpPr/>
          <p:nvPr/>
        </p:nvSpPr>
        <p:spPr>
          <a:xfrm>
            <a:off x="5148263" y="425450"/>
            <a:ext cx="3311525" cy="4800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天异星 赤发鬼－刘 唐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天杀星 黑旋风－李 逵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天微星 九纹龙－史 进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天究星 没遮拦－穆 弘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天退星 插翅虎－雷 横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天寿星 混江龙－李 俊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天剑星 立地太岁－阮小二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天平星 船火儿－张 横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天罪星 短命二郎－阮小五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天损星 浪里白跳－张顺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天败星 活阎罗－阮小七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天牢星 病关索－杨 雄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天慧星 拚命三郎－石秀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天暴星 两头蛇－解 珍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天哭星 双尾蝎－解 宝 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天巧星 浪 子－燕 青</a:t>
            </a:r>
            <a:endParaRPr lang="zh-CN" altLang="en-US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endParaRPr lang="zh-CN" altLang="en-US" b="1" dirty="0">
              <a:solidFill>
                <a:srgbClr val="D60093"/>
              </a:solidFill>
              <a:latin typeface="Arial" panose="020B0604020202020204" pitchFamily="34" charset="0"/>
              <a:ea typeface="PMingLiU" pitchFamily="18" charset="-120"/>
              <a:sym typeface="Franklin Gothic Book" panose="020B0503020102020204" pitchFamily="34" charset="0"/>
            </a:endParaRPr>
          </a:p>
        </p:txBody>
      </p:sp>
      <p:sp>
        <p:nvSpPr>
          <p:cNvPr id="29699" name="Text Box 5"/>
          <p:cNvSpPr/>
          <p:nvPr/>
        </p:nvSpPr>
        <p:spPr>
          <a:xfrm>
            <a:off x="454025" y="615950"/>
            <a:ext cx="733425" cy="3416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三十六天罡星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PMingLiU" pitchFamily="18" charset="-12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000"/>
                                        <p:tgtEl>
                                          <p:spTgt spid="38914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2000"/>
                                        <p:tgtEl>
                                          <p:spTgt spid="38914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2000"/>
                                        <p:tgtEl>
                                          <p:spTgt spid="38914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39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2000"/>
                                        <p:tgtEl>
                                          <p:spTgt spid="38914">
                                            <p:txEl>
                                              <p:charRg st="39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52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2000"/>
                                        <p:tgtEl>
                                          <p:spTgt spid="38914">
                                            <p:txEl>
                                              <p:charRg st="52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2000"/>
                                        <p:tgtEl>
                                          <p:spTgt spid="38914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2000"/>
                                        <p:tgtEl>
                                          <p:spTgt spid="38914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91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2000"/>
                                        <p:tgtEl>
                                          <p:spTgt spid="38914">
                                            <p:txEl>
                                              <p:charRg st="91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104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2000"/>
                                        <p:tgtEl>
                                          <p:spTgt spid="38914">
                                            <p:txEl>
                                              <p:charRg st="104" end="1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11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2000"/>
                                        <p:tgtEl>
                                          <p:spTgt spid="38914">
                                            <p:txEl>
                                              <p:charRg st="117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130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2000"/>
                                        <p:tgtEl>
                                          <p:spTgt spid="38914">
                                            <p:txEl>
                                              <p:charRg st="130" end="1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143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2000"/>
                                        <p:tgtEl>
                                          <p:spTgt spid="38914">
                                            <p:txEl>
                                              <p:charRg st="143" end="1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156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2000"/>
                                        <p:tgtEl>
                                          <p:spTgt spid="38914">
                                            <p:txEl>
                                              <p:charRg st="156" end="1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169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2000"/>
                                        <p:tgtEl>
                                          <p:spTgt spid="38914">
                                            <p:txEl>
                                              <p:charRg st="169" end="1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182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2000"/>
                                        <p:tgtEl>
                                          <p:spTgt spid="38914">
                                            <p:txEl>
                                              <p:charRg st="182" end="1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195" end="2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2000"/>
                                        <p:tgtEl>
                                          <p:spTgt spid="38914">
                                            <p:txEl>
                                              <p:charRg st="195" end="2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208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2000"/>
                                        <p:tgtEl>
                                          <p:spTgt spid="38914">
                                            <p:txEl>
                                              <p:charRg st="208" end="2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221" end="2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2000"/>
                                        <p:tgtEl>
                                          <p:spTgt spid="38914">
                                            <p:txEl>
                                              <p:charRg st="221" end="2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234" end="2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2000"/>
                                        <p:tgtEl>
                                          <p:spTgt spid="38914">
                                            <p:txEl>
                                              <p:charRg st="234" end="2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247" end="2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4" dur="2000"/>
                                        <p:tgtEl>
                                          <p:spTgt spid="38914">
                                            <p:txEl>
                                              <p:charRg st="247" end="2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500"/>
                                        <p:tgtEl>
                                          <p:spTgt spid="38915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38915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5" dur="500"/>
                                        <p:tgtEl>
                                          <p:spTgt spid="38915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39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500"/>
                                        <p:tgtEl>
                                          <p:spTgt spid="38915">
                                            <p:txEl>
                                              <p:charRg st="39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52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1" dur="500"/>
                                        <p:tgtEl>
                                          <p:spTgt spid="38915">
                                            <p:txEl>
                                              <p:charRg st="52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38915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78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500"/>
                                        <p:tgtEl>
                                          <p:spTgt spid="38915">
                                            <p:txEl>
                                              <p:charRg st="78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9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0" dur="500"/>
                                        <p:tgtEl>
                                          <p:spTgt spid="38915">
                                            <p:txEl>
                                              <p:charRg st="92" end="1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05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3" dur="500"/>
                                        <p:tgtEl>
                                          <p:spTgt spid="38915">
                                            <p:txEl>
                                              <p:charRg st="105" end="1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19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500"/>
                                        <p:tgtEl>
                                          <p:spTgt spid="38915">
                                            <p:txEl>
                                              <p:charRg st="119" end="1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32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9" dur="500"/>
                                        <p:tgtEl>
                                          <p:spTgt spid="38915">
                                            <p:txEl>
                                              <p:charRg st="132" end="1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45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38915">
                                            <p:txEl>
                                              <p:charRg st="145" end="1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58" end="1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5" dur="500"/>
                                        <p:tgtEl>
                                          <p:spTgt spid="38915">
                                            <p:txEl>
                                              <p:charRg st="158" end="1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71" end="1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500"/>
                                        <p:tgtEl>
                                          <p:spTgt spid="38915">
                                            <p:txEl>
                                              <p:charRg st="171" end="18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84" end="1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1" dur="500"/>
                                        <p:tgtEl>
                                          <p:spTgt spid="38915">
                                            <p:txEl>
                                              <p:charRg st="184" end="1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97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500"/>
                                        <p:tgtEl>
                                          <p:spTgt spid="38915">
                                            <p:txEl>
                                              <p:charRg st="197" end="20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Text Box 2"/>
          <p:cNvSpPr/>
          <p:nvPr/>
        </p:nvSpPr>
        <p:spPr>
          <a:xfrm>
            <a:off x="685800" y="0"/>
            <a:ext cx="2447925" cy="57546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地魁星 神机军师－朱武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地煞星 镇三山－黄 信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地勇星 病尉迟－孙 立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地杰星 丑郡马－宣 赞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地雄星 井木犴－郝思文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地威星 百胜将－韩 滔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地英星 天目将－彭 玘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地奇星 圣水将－单廷珪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地猛星 神火将－魏定国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地文星 圣手书生－萧让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地正星 铁面孔目－裴宣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地阔星 摩云金翅－欧鹏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地阖星 火眼狻猊－邓飞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地强星 锦毛虎－燕 顺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地暗星 锦豹子－杨 林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地轴星 轰天雷－凌 振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地会星 神算子－蒋 敬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地佑星 小温侯－吕 方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地佑星 赛仁贵－郭 盛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地灵星 神 医－安道全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地兽星 紫髯伯－皇甫端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地微星 矮脚虎－王 英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地慧星 一丈青－扈三娘 </a:t>
            </a:r>
            <a:endParaRPr lang="zh-CN" altLang="en-US" dirty="0">
              <a:latin typeface="Arial" panose="020B0604020202020204" pitchFamily="34" charset="0"/>
              <a:ea typeface="PMingLiU" pitchFamily="18" charset="-120"/>
            </a:endParaRPr>
          </a:p>
        </p:txBody>
      </p:sp>
      <p:sp>
        <p:nvSpPr>
          <p:cNvPr id="39939" name="Text Box 3"/>
          <p:cNvSpPr/>
          <p:nvPr/>
        </p:nvSpPr>
        <p:spPr>
          <a:xfrm>
            <a:off x="3200400" y="0"/>
            <a:ext cx="2743200" cy="6002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地暴星 丧门神－鲍 旭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地然星 混世魔王－樊瑞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地猖星 毛头星－孔 明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地狂星 独火星－孔 亮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地飞星 八臂那吒－项充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地走星 飞天大圣－李衮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地巧星 玉臂匠－金大坚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地明星 铁笛仙－马 麟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地进星 出洞蛟－童 威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地退星 翻江蜃－童 猛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地满星 玉幡竿－孟 康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地遂星 通臂猿－侯 健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地周星 跳涧虎－陈 达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地隐星 白花蛇－杨 春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地异星 白面郎君－郑天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地理星 九尾龟－陶宗旺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地俊星 铁扇子－宋 清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地乐星 铁叫子－乐 和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地捷星 花项虎－龚 旺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地速星 中箭虎－丁得孙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地镇星 小遮拦－穆 春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地稽星 操刀鬼－曹 正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6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地魔星 云里金刚－宋万 </a:t>
            </a:r>
            <a:endParaRPr lang="zh-CN" altLang="en-US" sz="16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endParaRPr lang="zh-CN" altLang="en-US" sz="1600" dirty="0">
              <a:solidFill>
                <a:srgbClr val="000000"/>
              </a:solidFill>
              <a:latin typeface="Arial" panose="020B0604020202020204" pitchFamily="34" charset="0"/>
              <a:ea typeface="PMingLiU" pitchFamily="18" charset="-120"/>
              <a:sym typeface="Franklin Gothic Book" panose="020B0503020102020204" pitchFamily="34" charset="0"/>
            </a:endParaRPr>
          </a:p>
        </p:txBody>
      </p:sp>
      <p:sp>
        <p:nvSpPr>
          <p:cNvPr id="39940" name="Text Box 4"/>
          <p:cNvSpPr/>
          <p:nvPr/>
        </p:nvSpPr>
        <p:spPr>
          <a:xfrm>
            <a:off x="5943600" y="0"/>
            <a:ext cx="2952750" cy="59404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地妖星 摸着天－杜 迁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地幽星 病大虫－薛 永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地伏星 金眼彪－施 恩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地空星 小霸王－周 通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地僻星 打虎将－李 忠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地全星 鬼脸儿－杜 兴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地孤星 金钱豹子－汤隆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地角星 独角龙－邹 润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地短星 出林龙－邹 渊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地藏星 笑面虎－朱 富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地囚星 旱地忽律－朱贵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地平星 铁臂膊－蔡 福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地损星 一枝花－蔡 庆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地奴星 催命判官－李立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地察星 青眼虎－李 云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地恶星 没面目－焦 挺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地丑星 石将军－石 勇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地数星 小尉迟－孙 新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地阴星 母大虫－顾大嫂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地刑星 菜园子－张 青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地壮星 母夜叉－孙二娘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地劣星 活闪婆－王定六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地健星 险道神－郁保四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地耗星 白日鼠－白 胜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地贼星 鼓上蚤－时 迁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r>
              <a:rPr lang="zh-CN" altLang="en-US" sz="1400" b="1" dirty="0"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地狗星 金毛犬－段景住 </a:t>
            </a:r>
            <a:endParaRPr lang="zh-CN" altLang="en-US" sz="1400" b="1" dirty="0">
              <a:latin typeface="Arial" panose="020B0604020202020204" pitchFamily="34" charset="0"/>
              <a:ea typeface="PMingLiU" pitchFamily="18" charset="-120"/>
              <a:sym typeface="华文楷体" panose="02000000000000000000" pitchFamily="2" charset="-122"/>
            </a:endParaRPr>
          </a:p>
          <a:p>
            <a:pPr eaLnBrk="0" hangingPunct="0"/>
            <a:endParaRPr lang="zh-CN" altLang="en-US" sz="1600" dirty="0">
              <a:solidFill>
                <a:srgbClr val="000000"/>
              </a:solidFill>
              <a:latin typeface="Arial" panose="020B0604020202020204" pitchFamily="34" charset="0"/>
              <a:ea typeface="PMingLiU" pitchFamily="18" charset="-120"/>
              <a:sym typeface="Franklin Gothic Book" panose="020B0503020102020204" pitchFamily="34" charset="0"/>
            </a:endParaRPr>
          </a:p>
        </p:txBody>
      </p:sp>
      <p:sp>
        <p:nvSpPr>
          <p:cNvPr id="30724" name="Text Box 6"/>
          <p:cNvSpPr/>
          <p:nvPr/>
        </p:nvSpPr>
        <p:spPr>
          <a:xfrm>
            <a:off x="152400" y="1752600"/>
            <a:ext cx="141288" cy="1631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PMingLiU" pitchFamily="18" charset="-120"/>
                <a:sym typeface="Franklin Gothic Book" panose="020B0503020102020204" pitchFamily="34" charset="0"/>
              </a:rPr>
              <a:t>72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PMingLiU" pitchFamily="18" charset="-120"/>
                <a:sym typeface="华文楷体" panose="02000000000000000000" pitchFamily="2" charset="-122"/>
              </a:rPr>
              <a:t>地煞星</a:t>
            </a:r>
            <a:endParaRPr lang="zh-CN" altLang="en-US" sz="2000" dirty="0">
              <a:solidFill>
                <a:srgbClr val="FF0000"/>
              </a:solidFill>
              <a:latin typeface="Arial" panose="020B0604020202020204" pitchFamily="34" charset="0"/>
              <a:ea typeface="PMingLiU" pitchFamily="18" charset="-12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993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9938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39938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39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39938">
                                            <p:txEl>
                                              <p:charRg st="39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52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39938">
                                            <p:txEl>
                                              <p:charRg st="52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39938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39938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91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39938">
                                            <p:txEl>
                                              <p:charRg st="91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104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39938">
                                            <p:txEl>
                                              <p:charRg st="104" end="1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11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39938">
                                            <p:txEl>
                                              <p:charRg st="117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130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39938">
                                            <p:txEl>
                                              <p:charRg st="130" end="1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143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39938">
                                            <p:txEl>
                                              <p:charRg st="143" end="1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156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39938">
                                            <p:txEl>
                                              <p:charRg st="156" end="1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169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39938">
                                            <p:txEl>
                                              <p:charRg st="169" end="1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182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39938">
                                            <p:txEl>
                                              <p:charRg st="182" end="1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195" end="2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39938">
                                            <p:txEl>
                                              <p:charRg st="195" end="2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208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39938">
                                            <p:txEl>
                                              <p:charRg st="208" end="2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221" end="2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39938">
                                            <p:txEl>
                                              <p:charRg st="221" end="2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234" end="2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39938">
                                            <p:txEl>
                                              <p:charRg st="234" end="2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247" end="2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4" dur="500"/>
                                        <p:tgtEl>
                                          <p:spTgt spid="39938">
                                            <p:txEl>
                                              <p:charRg st="247" end="2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260" end="2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500"/>
                                        <p:tgtEl>
                                          <p:spTgt spid="39938">
                                            <p:txEl>
                                              <p:charRg st="260" end="2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273" end="2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500"/>
                                        <p:tgtEl>
                                          <p:spTgt spid="39938">
                                            <p:txEl>
                                              <p:charRg st="273" end="2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charRg st="286" end="2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500"/>
                                        <p:tgtEl>
                                          <p:spTgt spid="39938">
                                            <p:txEl>
                                              <p:charRg st="286" end="2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500"/>
                                        <p:tgtEl>
                                          <p:spTgt spid="39939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1" dur="500"/>
                                        <p:tgtEl>
                                          <p:spTgt spid="39939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39939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39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500"/>
                                        <p:tgtEl>
                                          <p:spTgt spid="39939">
                                            <p:txEl>
                                              <p:charRg st="39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52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0" dur="500"/>
                                        <p:tgtEl>
                                          <p:spTgt spid="39939">
                                            <p:txEl>
                                              <p:charRg st="52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3" dur="500"/>
                                        <p:tgtEl>
                                          <p:spTgt spid="39939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500"/>
                                        <p:tgtEl>
                                          <p:spTgt spid="39939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91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9" dur="500"/>
                                        <p:tgtEl>
                                          <p:spTgt spid="39939">
                                            <p:txEl>
                                              <p:charRg st="91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04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39939">
                                            <p:txEl>
                                              <p:charRg st="104" end="1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1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5" dur="500"/>
                                        <p:tgtEl>
                                          <p:spTgt spid="39939">
                                            <p:txEl>
                                              <p:charRg st="117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30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500"/>
                                        <p:tgtEl>
                                          <p:spTgt spid="39939">
                                            <p:txEl>
                                              <p:charRg st="130" end="1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43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1" dur="500"/>
                                        <p:tgtEl>
                                          <p:spTgt spid="39939">
                                            <p:txEl>
                                              <p:charRg st="143" end="1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56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500"/>
                                        <p:tgtEl>
                                          <p:spTgt spid="39939">
                                            <p:txEl>
                                              <p:charRg st="156" end="1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69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7" dur="500"/>
                                        <p:tgtEl>
                                          <p:spTgt spid="39939">
                                            <p:txEl>
                                              <p:charRg st="169" end="1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82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0" dur="500"/>
                                        <p:tgtEl>
                                          <p:spTgt spid="39939">
                                            <p:txEl>
                                              <p:charRg st="182" end="1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95" end="2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3" dur="500"/>
                                        <p:tgtEl>
                                          <p:spTgt spid="39939">
                                            <p:txEl>
                                              <p:charRg st="195" end="2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208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6" dur="500"/>
                                        <p:tgtEl>
                                          <p:spTgt spid="39939">
                                            <p:txEl>
                                              <p:charRg st="208" end="2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221" end="2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500"/>
                                        <p:tgtEl>
                                          <p:spTgt spid="39939">
                                            <p:txEl>
                                              <p:charRg st="221" end="2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234" end="2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2" dur="500"/>
                                        <p:tgtEl>
                                          <p:spTgt spid="39939">
                                            <p:txEl>
                                              <p:charRg st="234" end="2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247" end="2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5" dur="500"/>
                                        <p:tgtEl>
                                          <p:spTgt spid="39939">
                                            <p:txEl>
                                              <p:charRg st="247" end="2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260" end="2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8" dur="500"/>
                                        <p:tgtEl>
                                          <p:spTgt spid="39939">
                                            <p:txEl>
                                              <p:charRg st="260" end="2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273" end="2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1" dur="500"/>
                                        <p:tgtEl>
                                          <p:spTgt spid="39939">
                                            <p:txEl>
                                              <p:charRg st="273" end="2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286" end="2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4" dur="500"/>
                                        <p:tgtEl>
                                          <p:spTgt spid="39939">
                                            <p:txEl>
                                              <p:charRg st="286" end="2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9" dur="500"/>
                                        <p:tgtEl>
                                          <p:spTgt spid="39940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2" dur="500"/>
                                        <p:tgtEl>
                                          <p:spTgt spid="39940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5" dur="500"/>
                                        <p:tgtEl>
                                          <p:spTgt spid="39940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39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8" dur="500"/>
                                        <p:tgtEl>
                                          <p:spTgt spid="39940">
                                            <p:txEl>
                                              <p:charRg st="39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52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1" dur="500"/>
                                        <p:tgtEl>
                                          <p:spTgt spid="39940">
                                            <p:txEl>
                                              <p:charRg st="52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4" dur="500"/>
                                        <p:tgtEl>
                                          <p:spTgt spid="39940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7" dur="500"/>
                                        <p:tgtEl>
                                          <p:spTgt spid="39940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91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0" dur="500"/>
                                        <p:tgtEl>
                                          <p:spTgt spid="39940">
                                            <p:txEl>
                                              <p:charRg st="91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104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3" dur="500"/>
                                        <p:tgtEl>
                                          <p:spTgt spid="39940">
                                            <p:txEl>
                                              <p:charRg st="104" end="1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11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6" dur="500"/>
                                        <p:tgtEl>
                                          <p:spTgt spid="39940">
                                            <p:txEl>
                                              <p:charRg st="117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130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9" dur="500"/>
                                        <p:tgtEl>
                                          <p:spTgt spid="39940">
                                            <p:txEl>
                                              <p:charRg st="130" end="1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143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2" dur="500"/>
                                        <p:tgtEl>
                                          <p:spTgt spid="39940">
                                            <p:txEl>
                                              <p:charRg st="143" end="1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156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5" dur="500"/>
                                        <p:tgtEl>
                                          <p:spTgt spid="39940">
                                            <p:txEl>
                                              <p:charRg st="156" end="1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169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8" dur="500"/>
                                        <p:tgtEl>
                                          <p:spTgt spid="39940">
                                            <p:txEl>
                                              <p:charRg st="169" end="1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182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1" dur="500"/>
                                        <p:tgtEl>
                                          <p:spTgt spid="39940">
                                            <p:txEl>
                                              <p:charRg st="182" end="1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195" end="2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4" dur="500"/>
                                        <p:tgtEl>
                                          <p:spTgt spid="39940">
                                            <p:txEl>
                                              <p:charRg st="195" end="2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208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7" dur="500"/>
                                        <p:tgtEl>
                                          <p:spTgt spid="39940">
                                            <p:txEl>
                                              <p:charRg st="208" end="2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221" end="2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0" dur="500"/>
                                        <p:tgtEl>
                                          <p:spTgt spid="39940">
                                            <p:txEl>
                                              <p:charRg st="221" end="2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234" end="2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3" dur="500"/>
                                        <p:tgtEl>
                                          <p:spTgt spid="39940">
                                            <p:txEl>
                                              <p:charRg st="234" end="2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247" end="2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6" dur="500"/>
                                        <p:tgtEl>
                                          <p:spTgt spid="39940">
                                            <p:txEl>
                                              <p:charRg st="247" end="2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260" end="2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9" dur="500"/>
                                        <p:tgtEl>
                                          <p:spTgt spid="39940">
                                            <p:txEl>
                                              <p:charRg st="260" end="2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273" end="2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2" dur="500"/>
                                        <p:tgtEl>
                                          <p:spTgt spid="39940">
                                            <p:txEl>
                                              <p:charRg st="273" end="2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286" end="2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5" dur="500"/>
                                        <p:tgtEl>
                                          <p:spTgt spid="39940">
                                            <p:txEl>
                                              <p:charRg st="286" end="2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299" end="3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8" dur="500"/>
                                        <p:tgtEl>
                                          <p:spTgt spid="39940">
                                            <p:txEl>
                                              <p:charRg st="299" end="3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312" end="3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1" dur="500"/>
                                        <p:tgtEl>
                                          <p:spTgt spid="39940">
                                            <p:txEl>
                                              <p:charRg st="312" end="3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charRg st="325" end="3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4" dur="500"/>
                                        <p:tgtEl>
                                          <p:spTgt spid="39940">
                                            <p:txEl>
                                              <p:charRg st="325" end="3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1794" name="标题 161793"/>
          <p:cNvSpPr>
            <a:spLocks noGrp="1"/>
          </p:cNvSpPr>
          <p:nvPr>
            <p:ph type="title"/>
          </p:nvPr>
        </p:nvSpPr>
        <p:spPr/>
        <p:txBody>
          <a:bodyPr lIns="81844" tIns="40922" rIns="81844" bIns="40922" anchor="ctr"/>
          <a:p>
            <a:pPr fontAlgn="base"/>
            <a:endParaRPr strike="noStrike" noProof="1" dirty="0"/>
          </a:p>
        </p:txBody>
      </p:sp>
      <p:pic>
        <p:nvPicPr>
          <p:cNvPr id="161795" name="内容占位符 161794" descr="宋江1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508000" y="0"/>
            <a:ext cx="4064000" cy="6096000"/>
          </a:xfrm>
          <a:ln/>
        </p:spPr>
      </p:pic>
      <p:pic>
        <p:nvPicPr>
          <p:cNvPr id="161796" name="内容占位符 161795" descr="宋江2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72000" y="0"/>
            <a:ext cx="4064000" cy="6096000"/>
          </a:xfrm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1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161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69" name="图片 162817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8128000" cy="609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2819" name="文本占位符 162818"/>
          <p:cNvSpPr>
            <a:spLocks noGrp="1"/>
          </p:cNvSpPr>
          <p:nvPr>
            <p:ph sz="half" idx="1"/>
          </p:nvPr>
        </p:nvSpPr>
        <p:spPr>
          <a:xfrm>
            <a:off x="1252538" y="1760538"/>
            <a:ext cx="3390900" cy="3657600"/>
          </a:xfrm>
        </p:spPr>
        <p:txBody>
          <a:bodyPr lIns="81844" tIns="40922" rIns="81844" bIns="40922"/>
          <a:p>
            <a:pPr fontAlgn="base">
              <a:lnSpc>
                <a:spcPct val="90000"/>
              </a:lnSpc>
              <a:buClr>
                <a:schemeClr val="tx2"/>
              </a:buClr>
              <a:buSzTx/>
              <a:buFontTx/>
            </a:pPr>
            <a:endParaRPr sz="1780" strike="noStrike" noProof="1" dirty="0"/>
          </a:p>
        </p:txBody>
      </p:sp>
      <p:sp>
        <p:nvSpPr>
          <p:cNvPr id="162820" name="文本占位符 162819"/>
          <p:cNvSpPr>
            <a:spLocks noGrp="1"/>
          </p:cNvSpPr>
          <p:nvPr>
            <p:ph sz="half" idx="2"/>
          </p:nvPr>
        </p:nvSpPr>
        <p:spPr>
          <a:xfrm>
            <a:off x="4827588" y="296863"/>
            <a:ext cx="3808413" cy="4992688"/>
          </a:xfrm>
        </p:spPr>
        <p:txBody>
          <a:bodyPr lIns="81844" tIns="40922" rIns="81844" bIns="40922"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</a:pPr>
            <a:r>
              <a:rPr kumimoji="0" lang="zh-CN" altLang="en-US" sz="2135" b="1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宋江</a:t>
            </a:r>
            <a:br>
              <a:rPr lang="zh-CN" altLang="en-US" sz="2135" dirty="0">
                <a:solidFill>
                  <a:schemeClr val="bg2"/>
                </a:solidFill>
              </a:rPr>
            </a:br>
            <a:r>
              <a:rPr kumimoji="0" lang="en-US" altLang="zh-CN" sz="2135" b="0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        </a:t>
            </a:r>
            <a:endParaRPr kumimoji="0" lang="en-US" altLang="zh-CN" sz="2135" b="0" i="0" u="none" strike="noStrike" kern="1200" cap="none" spc="0" normalizeH="0" baseline="0" noProof="1" dirty="0">
              <a:solidFill>
                <a:schemeClr val="bg2"/>
              </a:solidFill>
              <a:effectLst>
                <a:outerShdw blurRad="38100" dist="38100" dir="2700000">
                  <a:srgbClr val="C0C0C0"/>
                </a:outerShdw>
              </a:effectLst>
              <a:latin typeface="+mn-lt"/>
              <a:ea typeface="+mn-ea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</a:pPr>
            <a:r>
              <a:rPr kumimoji="0" lang="en-US" altLang="zh-CN" sz="2135" b="0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            </a:t>
            </a:r>
            <a:r>
              <a:rPr kumimoji="0" lang="zh-CN" altLang="en-US" sz="2135" b="0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人称“及时雨”。早先为山东郓城县押司，整日舞文弄墨，书写文书，是一刀笔小吏。晁盖等八个好汉智取生辰纲事发，被官府缉拿，幸好宋江事先告知，八人逃上梁山入伙。晁盖派刘唐送金子和书信给宋江，宋江的老婆阎婆惜发现宋江私通梁山，趁机要胁，宋江怒杀阎婆惜，逃往沧州。被迫上梁山。后宋江做了梁山泊首领。征大辽、田虎、王庆、方腊后，衣锦还乡，最后被奸臣高俅、杨戬毒死。 </a:t>
            </a:r>
            <a:br>
              <a:rPr lang="zh-CN" altLang="en-US" sz="2135" dirty="0">
                <a:solidFill>
                  <a:schemeClr val="bg2"/>
                </a:solidFill>
              </a:rPr>
            </a:br>
            <a:br>
              <a:rPr lang="zh-CN" altLang="en-US" sz="2135" dirty="0"/>
            </a:br>
            <a:endParaRPr kumimoji="0" lang="zh-CN" altLang="en-US" sz="2135" b="0" i="0" u="none" strike="noStrike" kern="1200" cap="none" spc="0" normalizeH="0" baseline="0" noProof="1" dirty="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32772" name="图片 162820" descr="呼保义宋江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0"/>
            <a:ext cx="4319588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42" name="标题 163841"/>
          <p:cNvSpPr>
            <a:spLocks noGrp="1"/>
          </p:cNvSpPr>
          <p:nvPr>
            <p:ph type="title"/>
          </p:nvPr>
        </p:nvSpPr>
        <p:spPr/>
        <p:txBody>
          <a:bodyPr lIns="81844" tIns="40922" rIns="81844" bIns="40922" anchor="ctr"/>
          <a:p>
            <a:pPr fontAlgn="base"/>
            <a:endParaRPr strike="noStrike" noProof="1" dirty="0"/>
          </a:p>
        </p:txBody>
      </p:sp>
      <p:pic>
        <p:nvPicPr>
          <p:cNvPr id="163843" name="内容占位符 163842" descr="吴用1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508000" y="0"/>
            <a:ext cx="4064000" cy="6096000"/>
          </a:xfrm>
          <a:ln/>
        </p:spPr>
      </p:pic>
      <p:pic>
        <p:nvPicPr>
          <p:cNvPr id="163844" name="内容占位符 163843" descr="吴用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72000" y="0"/>
            <a:ext cx="4064000" cy="6096000"/>
          </a:xfrm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3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" dur="3000"/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4817" name="图片 164865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8128000" cy="609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867" name="文本占位符 164866"/>
          <p:cNvSpPr>
            <a:spLocks noGrp="1"/>
          </p:cNvSpPr>
          <p:nvPr>
            <p:ph sz="half" idx="1"/>
          </p:nvPr>
        </p:nvSpPr>
        <p:spPr>
          <a:xfrm>
            <a:off x="1252538" y="1760538"/>
            <a:ext cx="3390900" cy="3657600"/>
          </a:xfrm>
        </p:spPr>
        <p:txBody>
          <a:bodyPr lIns="81844" tIns="40922" rIns="81844" bIns="40922"/>
          <a:p>
            <a:pPr fontAlgn="base">
              <a:lnSpc>
                <a:spcPct val="80000"/>
              </a:lnSpc>
              <a:buClr>
                <a:schemeClr val="tx2"/>
              </a:buClr>
              <a:buSzTx/>
              <a:buFontTx/>
            </a:pPr>
            <a:endParaRPr sz="1600" strike="noStrike" noProof="1" dirty="0"/>
          </a:p>
        </p:txBody>
      </p:sp>
      <p:sp>
        <p:nvSpPr>
          <p:cNvPr id="164868" name="文本占位符 164867"/>
          <p:cNvSpPr>
            <a:spLocks noGrp="1"/>
          </p:cNvSpPr>
          <p:nvPr>
            <p:ph sz="half" idx="2"/>
          </p:nvPr>
        </p:nvSpPr>
        <p:spPr>
          <a:xfrm>
            <a:off x="5021263" y="231775"/>
            <a:ext cx="3392488" cy="4929188"/>
          </a:xfrm>
        </p:spPr>
        <p:txBody>
          <a:bodyPr lIns="81844" tIns="40922" rIns="81844" bIns="40922"/>
          <a:p>
            <a:pPr marL="342900" marR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</a:pPr>
            <a:r>
              <a:rPr kumimoji="0" lang="zh-CN" altLang="en-US" sz="1780" b="1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吴用</a:t>
            </a:r>
            <a:endParaRPr kumimoji="0" lang="zh-CN" altLang="en-US" sz="1780" b="0" i="0" u="none" strike="noStrike" kern="1200" cap="none" spc="0" normalizeH="0" baseline="0" noProof="1" dirty="0">
              <a:solidFill>
                <a:schemeClr val="bg2"/>
              </a:solidFill>
              <a:effectLst>
                <a:outerShdw blurRad="38100" dist="38100" dir="2700000">
                  <a:srgbClr val="C0C0C0"/>
                </a:outerShdw>
              </a:effectLst>
              <a:latin typeface="+mn-lt"/>
              <a:ea typeface="+mn-ea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</a:pPr>
            <a:r>
              <a:rPr kumimoji="0" lang="zh-CN" altLang="en-US" sz="1780" b="0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            人称“智多星”，道号加亮，平生机巧聪明，熟读万卷经书，使两条铜链。吴用为晁盖献计，智取生辰纲，用药酒麻倒了青面兽杨志，夺了北京大名府梁中书送给蔡太师庆贺生辰的十万贯金银珠宝。宋江在浔阳楼题反诗被捉，和戴宗一起被押赴刑场，将要行斩时，吴用用计劫了法场，救了宋江、戴宗。宋江二次攻打祝家庄失败；第三次攻打祝家庄时，吴用利用双掌连环计攻克祝家庄。吴用在破连环马时，派时迁偷甲骗徐宁上了梁山。宋江闹华州时，吴用又出计借用宿太尉金铃吊挂，救出了史进、鲁智深。一生屡出奇谋，屡建战功。受招安后被封为武胜军承宣使。宋江、李逵被害后，吴用与花荣一同在宋江坟前上吊自杀，与宋江葬在一起。 </a:t>
            </a:r>
            <a:endParaRPr kumimoji="0" lang="zh-CN" altLang="en-US" sz="1780" b="0" i="0" u="none" strike="noStrike" kern="1200" cap="none" spc="0" normalizeH="0" baseline="0" noProof="1" dirty="0">
              <a:solidFill>
                <a:schemeClr val="bg2"/>
              </a:solidFill>
              <a:effectLst>
                <a:outerShdw blurRad="38100" dist="38100" dir="2700000">
                  <a:srgbClr val="C0C0C0"/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34820" name="图片 164868" descr="智多星吴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0"/>
            <a:ext cx="4448175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5890" name="标题 165889"/>
          <p:cNvSpPr>
            <a:spLocks noGrp="1"/>
          </p:cNvSpPr>
          <p:nvPr>
            <p:ph type="title"/>
          </p:nvPr>
        </p:nvSpPr>
        <p:spPr/>
        <p:txBody>
          <a:bodyPr lIns="81844" tIns="40922" rIns="81844" bIns="40922" anchor="ctr"/>
          <a:p>
            <a:pPr fontAlgn="base"/>
            <a:endParaRPr strike="noStrike" noProof="1" dirty="0"/>
          </a:p>
        </p:txBody>
      </p:sp>
      <p:pic>
        <p:nvPicPr>
          <p:cNvPr id="165891" name="内容占位符 165890" descr="林冲1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508000" y="0"/>
            <a:ext cx="3808413" cy="6096000"/>
          </a:xfrm>
          <a:ln/>
        </p:spPr>
      </p:pic>
      <p:pic>
        <p:nvPicPr>
          <p:cNvPr id="165892" name="内容占位符 165891" descr="林冲3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379913" y="0"/>
            <a:ext cx="4097337" cy="6096000"/>
          </a:xfrm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65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5" name="图片 166913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8128000" cy="609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6915" name="文本占位符 166914"/>
          <p:cNvSpPr>
            <a:spLocks noGrp="1"/>
          </p:cNvSpPr>
          <p:nvPr>
            <p:ph sz="half" idx="1"/>
          </p:nvPr>
        </p:nvSpPr>
        <p:spPr>
          <a:xfrm>
            <a:off x="1252538" y="1760538"/>
            <a:ext cx="3390900" cy="3657600"/>
          </a:xfrm>
        </p:spPr>
        <p:txBody>
          <a:bodyPr lIns="81844" tIns="40922" rIns="81844" bIns="40922"/>
          <a:p>
            <a:pPr fontAlgn="base">
              <a:lnSpc>
                <a:spcPct val="80000"/>
              </a:lnSpc>
              <a:buClr>
                <a:schemeClr val="tx2"/>
              </a:buClr>
              <a:buSzTx/>
              <a:buFontTx/>
            </a:pPr>
            <a:endParaRPr sz="1600" strike="noStrike" noProof="1" dirty="0"/>
          </a:p>
        </p:txBody>
      </p:sp>
      <p:sp>
        <p:nvSpPr>
          <p:cNvPr id="166916" name="文本占位符 166915"/>
          <p:cNvSpPr>
            <a:spLocks noGrp="1"/>
          </p:cNvSpPr>
          <p:nvPr>
            <p:ph sz="half" idx="2"/>
          </p:nvPr>
        </p:nvSpPr>
        <p:spPr>
          <a:xfrm>
            <a:off x="4635500" y="360363"/>
            <a:ext cx="3773488" cy="5311775"/>
          </a:xfrm>
        </p:spPr>
        <p:txBody>
          <a:bodyPr lIns="81844" tIns="40922" rIns="81844" bIns="40922"/>
          <a:p>
            <a:pPr marL="342900" marR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</a:pPr>
            <a:r>
              <a:rPr kumimoji="0" lang="zh-CN" altLang="en-US" sz="1780" b="1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林冲</a:t>
            </a:r>
            <a:endParaRPr kumimoji="0" lang="zh-CN" altLang="en-US" sz="1780" b="0" i="0" u="none" strike="noStrike" kern="1200" cap="none" spc="0" normalizeH="0" baseline="0" noProof="1" dirty="0">
              <a:solidFill>
                <a:schemeClr val="bg2"/>
              </a:solidFill>
              <a:effectLst>
                <a:outerShdw blurRad="38100" dist="38100" dir="2700000">
                  <a:srgbClr val="C0C0C0"/>
                </a:outerShdw>
              </a:effectLst>
              <a:latin typeface="+mn-lt"/>
              <a:ea typeface="+mn-ea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</a:pPr>
            <a:r>
              <a:rPr kumimoji="0" lang="zh-CN" altLang="en-US" sz="1780" b="0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　　    江湖人称“豹子头”，早年是东京八十万禁军枪棒教头。因他的妻子被高俅儿子高衙内调戏，自己又被高俅陷害，在发配沧州时，幸亏鲁智深在野猪林相救，才保住性命。被发配沧州牢城看守天王堂草料场时，又遭高俅心腹陆谦放火暗算。林冲杀了陆谦，冒着风雪连夜投奔梁山泊，为白衣秀士王伦不容。晁盖、吴用劫了生辰纲上梁山后，王伦不容这些英雄，林冲一气之下杀了王伦，把晁盖推上了梁山泊首领之位。林冲武艺高强，打了许多胜仗。在征讨江浙一带方腊率领的起义军胜利后，林冲得了中风，被迫留在杭州六和寺养病，由武松照顾，半年后病故。在梁山泊英雄中排行第六，马军五虎将第二。</a:t>
            </a:r>
            <a:endParaRPr kumimoji="0" lang="zh-CN" altLang="en-US" sz="1780" b="0" i="0" u="none" strike="noStrike" kern="1200" cap="none" spc="0" normalizeH="0" baseline="0" noProof="1" dirty="0">
              <a:solidFill>
                <a:schemeClr val="bg2"/>
              </a:solidFill>
              <a:effectLst>
                <a:outerShdw blurRad="38100" dist="38100" dir="2700000">
                  <a:srgbClr val="C0C0C0"/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36868" name="图片 166916" descr="林冲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0"/>
            <a:ext cx="4233863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7938" name="标题 167937"/>
          <p:cNvSpPr>
            <a:spLocks noGrp="1"/>
          </p:cNvSpPr>
          <p:nvPr>
            <p:ph type="title"/>
          </p:nvPr>
        </p:nvSpPr>
        <p:spPr/>
        <p:txBody>
          <a:bodyPr lIns="81844" tIns="40922" rIns="81844" bIns="40922" anchor="ctr"/>
          <a:p>
            <a:pPr fontAlgn="base"/>
            <a:endParaRPr strike="noStrike" noProof="1" dirty="0"/>
          </a:p>
        </p:txBody>
      </p:sp>
      <p:pic>
        <p:nvPicPr>
          <p:cNvPr id="167939" name="内容占位符 167938" descr="武松2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508000" y="0"/>
            <a:ext cx="4127500" cy="6096000"/>
          </a:xfrm>
          <a:ln/>
        </p:spPr>
      </p:pic>
      <p:pic>
        <p:nvPicPr>
          <p:cNvPr id="167940" name="图片 167939" descr="武松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075" y="0"/>
            <a:ext cx="4479925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67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913" name="图片 168961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8128000" cy="609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8963" name="文本占位符 168962"/>
          <p:cNvSpPr>
            <a:spLocks noGrp="1"/>
          </p:cNvSpPr>
          <p:nvPr>
            <p:ph sz="half" idx="2"/>
          </p:nvPr>
        </p:nvSpPr>
        <p:spPr>
          <a:xfrm>
            <a:off x="4827588" y="615950"/>
            <a:ext cx="3589338" cy="4343400"/>
          </a:xfrm>
        </p:spPr>
        <p:txBody>
          <a:bodyPr lIns="81844" tIns="40922" rIns="81844" bIns="40922"/>
          <a:p>
            <a:pPr marL="342900" marR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</a:pPr>
            <a:r>
              <a:rPr kumimoji="0" lang="zh-CN" altLang="en-US" sz="1780" b="1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武松</a:t>
            </a:r>
            <a:endParaRPr kumimoji="0" lang="zh-CN" altLang="en-US" sz="1780" b="0" i="0" u="none" strike="noStrike" kern="1200" cap="none" spc="0" normalizeH="0" baseline="0" noProof="1" dirty="0">
              <a:solidFill>
                <a:schemeClr val="bg2"/>
              </a:solidFill>
              <a:effectLst>
                <a:outerShdw blurRad="38100" dist="38100" dir="2700000">
                  <a:srgbClr val="C0C0C0"/>
                </a:outerShdw>
              </a:effectLst>
              <a:latin typeface="+mn-lt"/>
              <a:ea typeface="+mn-ea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</a:pPr>
            <a:r>
              <a:rPr kumimoji="0" lang="zh-CN" altLang="en-US" sz="1780" b="0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             排行第二，江湖上人称武二郎，清河县人。景阳冈借着酒劲打死老虎，威震天下，做了阳谷县步兵都头。哥哥武大郎被奸夫淫妇潘金莲、西门庆杀害。武松杀了奸夫、淫妇，报案自首，被发配孟州牢城。在安平寨牢营，结识了金眼彪施恩。为替施恩夺回店铺，武松大闹快活林，醉打蒋门神。后被蒋门神勾结张团练所陷害。在飞云浦武松杀死公差，回鸳鸯楼杀死张团练、蒋门神，在十字坡张青酒店改扮成行者，在二龙山落草，后来投奔梁山泊。成为梁山第十四条好汉，步军第二名头领。攻打方腊时失去左臂，留在六合寺照看林冲，后出家成僧，到八十岁死去。</a:t>
            </a:r>
            <a:endParaRPr kumimoji="0" lang="zh-CN" altLang="en-US" sz="1780" b="0" i="0" u="none" strike="noStrike" kern="1200" cap="none" spc="0" normalizeH="0" baseline="0" noProof="1" dirty="0">
              <a:solidFill>
                <a:schemeClr val="bg2"/>
              </a:solidFill>
              <a:effectLst>
                <a:outerShdw blurRad="38100" dist="38100" dir="2700000">
                  <a:srgbClr val="C0C0C0"/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38915" name="文本占位符 168963" descr="武松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08000" y="0"/>
            <a:ext cx="3871913" cy="6096000"/>
          </a:xfrm>
          <a:ln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9986" name="标题 169985"/>
          <p:cNvSpPr>
            <a:spLocks noGrp="1"/>
          </p:cNvSpPr>
          <p:nvPr>
            <p:ph type="title"/>
          </p:nvPr>
        </p:nvSpPr>
        <p:spPr/>
        <p:txBody>
          <a:bodyPr lIns="81844" tIns="40922" rIns="81844" bIns="40922" anchor="ctr"/>
          <a:p>
            <a:pPr fontAlgn="base"/>
            <a:endParaRPr strike="noStrike" noProof="1" dirty="0"/>
          </a:p>
        </p:txBody>
      </p:sp>
      <p:pic>
        <p:nvPicPr>
          <p:cNvPr id="39938" name="内容占位符 169986" descr="一丈青扈三娘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508000" y="0"/>
            <a:ext cx="4064000" cy="6096000"/>
          </a:xfrm>
          <a:ln/>
        </p:spPr>
      </p:pic>
      <p:pic>
        <p:nvPicPr>
          <p:cNvPr id="39939" name="内容占位符 169987" descr="孙二娘1"/>
          <p:cNvPicPr>
            <a:picLocks noGrp="1" noChangeAspect="1"/>
          </p:cNvPicPr>
          <p:nvPr>
            <p:ph sz="quarter" idx="3"/>
          </p:nvPr>
        </p:nvPicPr>
        <p:blipFill>
          <a:blip r:embed="rId2"/>
          <a:stretch>
            <a:fillRect/>
          </a:stretch>
        </p:blipFill>
        <p:spPr>
          <a:xfrm>
            <a:off x="4572000" y="2919413"/>
            <a:ext cx="4064000" cy="3176587"/>
          </a:xfrm>
          <a:ln/>
        </p:spPr>
      </p:pic>
      <p:pic>
        <p:nvPicPr>
          <p:cNvPr id="39940" name="内容占位符 169988" descr="顾大嫂3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4572000" y="0"/>
            <a:ext cx="4064000" cy="2919413"/>
          </a:xfrm>
          <a:ln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61" name="图片 171009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8128000" cy="609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1011" name="文本占位符 171010"/>
          <p:cNvSpPr>
            <a:spLocks noGrp="1"/>
          </p:cNvSpPr>
          <p:nvPr>
            <p:ph sz="half" idx="1"/>
          </p:nvPr>
        </p:nvSpPr>
        <p:spPr>
          <a:xfrm>
            <a:off x="1252538" y="1760538"/>
            <a:ext cx="3390900" cy="3657600"/>
          </a:xfrm>
        </p:spPr>
        <p:txBody>
          <a:bodyPr lIns="81844" tIns="40922" rIns="81844" bIns="40922"/>
          <a:p>
            <a:pPr fontAlgn="base">
              <a:lnSpc>
                <a:spcPct val="90000"/>
              </a:lnSpc>
              <a:buClr>
                <a:schemeClr val="tx2"/>
              </a:buClr>
              <a:buSzTx/>
              <a:buFontTx/>
            </a:pPr>
            <a:endParaRPr sz="1780" strike="noStrike" noProof="1" dirty="0"/>
          </a:p>
        </p:txBody>
      </p:sp>
      <p:sp>
        <p:nvSpPr>
          <p:cNvPr id="171012" name="文本占位符 171011"/>
          <p:cNvSpPr>
            <a:spLocks noGrp="1"/>
          </p:cNvSpPr>
          <p:nvPr>
            <p:ph sz="half" idx="2"/>
          </p:nvPr>
        </p:nvSpPr>
        <p:spPr>
          <a:xfrm>
            <a:off x="4635500" y="679450"/>
            <a:ext cx="3589338" cy="4024313"/>
          </a:xfrm>
        </p:spPr>
        <p:txBody>
          <a:bodyPr lIns="81844" tIns="40922" rIns="81844" bIns="40922"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</a:pPr>
            <a:r>
              <a:rPr kumimoji="0" lang="zh-CN" altLang="en-US" sz="2135" b="1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扈三娘</a:t>
            </a:r>
            <a:endParaRPr kumimoji="0" lang="zh-CN" altLang="en-US" sz="2135" b="0" i="0" u="none" strike="noStrike" kern="1200" cap="none" spc="0" normalizeH="0" baseline="0" noProof="1" dirty="0">
              <a:solidFill>
                <a:schemeClr val="bg2"/>
              </a:solidFill>
              <a:effectLst>
                <a:outerShdw blurRad="38100" dist="38100" dir="2700000">
                  <a:srgbClr val="C0C0C0"/>
                </a:outerShdw>
              </a:effectLst>
              <a:latin typeface="+mn-lt"/>
              <a:ea typeface="+mn-ea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</a:pPr>
            <a:r>
              <a:rPr kumimoji="0" lang="zh-CN" altLang="en-US" sz="2135" b="0" i="0" u="none" strike="noStrike" kern="1200" cap="none" spc="0" normalizeH="0" baseline="0" noProof="1" dirty="0">
                <a:solidFill>
                  <a:schemeClr val="bg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　　     梁山第一女将，武艺高强，一双刀神出鬼没，更有用绳套的绝技，阵前用绳套捉人十分厉害。宋江攻打祝家庄时，扈三娘首战便捉了“矮脚虎” 王英。扈三娘后被林冲所捉，由宋江主婚与王英成了夫妻。同掌梁山三军内采事，是梁山第五十九条好汉。随宋江征讨方腊时，王英被南军将领郑彪一枪挑死，扈三娘急去救应，被郑彪掷来的钢砖打中门面而死。 </a:t>
            </a:r>
            <a:endParaRPr kumimoji="0" lang="zh-CN" altLang="en-US" sz="2135" b="0" i="0" u="none" strike="noStrike" kern="1200" cap="none" spc="0" normalizeH="0" baseline="0" noProof="1" dirty="0">
              <a:solidFill>
                <a:schemeClr val="bg2"/>
              </a:solidFill>
              <a:effectLst>
                <a:outerShdw blurRad="38100" dist="38100" dir="2700000">
                  <a:srgbClr val="C0C0C0"/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40964" name="图片 171012" descr="扈三娘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0"/>
            <a:ext cx="3871913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1985" name="图片 8397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871913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986" name="图片 83972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0" y="0"/>
            <a:ext cx="4000500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3974" name="影视原声-好汉歌(内地剧《水浒传》片头曲).mp3">
            <a:hlinkClick r:id="" action="ppaction://media"/>
          </p:cNvPr>
          <p:cNvPicPr>
            <a:picLocks noRot="1"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79913" y="5824538"/>
            <a:ext cx="271462" cy="2714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39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3974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3009" name="图片 84996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35413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0" name="图片 84997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35412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4033" name="图片 86019" descr="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4000500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4" name="图片 86020" descr="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88" y="0"/>
            <a:ext cx="3871912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7" name="图片 87043" descr="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4000500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058" name="图片 87044" descr="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6081" name="图片 88067" descr="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2" name="图片 88068" descr="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7105" name="图片 89091" descr="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06" name="图片 89092" descr="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8129" name="图片 90115" descr="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25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30" name="图片 90116" descr="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93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9153" name="图片 91139" descr="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54" name="图片 91140" descr="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0177" name="图片 92163" descr="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25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178" name="图片 92164" descr="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01" name="图片 93187" descr="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02" name="图片 93188" descr="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2225" name="图片 94211" descr="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2226" name="图片 94213" descr="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249" name="图片 95235" descr="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250" name="图片 95236" descr="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4273" name="图片 96259" descr="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74" name="图片 96261" descr="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5297" name="图片 98307" descr="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298" name="图片 98308" descr="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321" name="图片 99331" descr="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322" name="图片 99332" descr="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345" name="图片 100355" descr="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46" name="图片 100357" descr="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369" name="图片 101379" descr="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8370" name="图片 101381" descr="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106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393" name="图片 102405" descr="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9394" name="图片 102406" descr="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417" name="图片 103427" descr="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418" name="图片 103430" descr="1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106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41" name="图片 104451" descr="4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42" name="图片 104452" descr="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465" name="图片 105475" descr="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66" name="图片 105476" descr="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489" name="图片 106499" descr="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3490" name="图片 106500" descr="5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513" name="图片 107523" descr="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514" name="图片 107524" descr="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93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537" name="图片 108547" descr="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5538" name="图片 108548" descr="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6561" name="图片 109571" descr="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62" name="图片 109572" descr="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7585" name="图片 110595" descr="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86" name="图片 110596" descr="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8609" name="图片 111619" descr="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0" name="图片 111620" descr="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9633" name="图片 112643" descr="6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34" name="图片 112644" descr="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0657" name="图片 113667" descr="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0658" name="图片 113668" descr="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81" name="图片 114691" descr="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82" name="图片 114692" descr="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2705" name="图片 115715" descr="7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2706" name="图片 115716" descr="6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3729" name="图片 116739" descr="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730" name="图片 116740" descr="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4753" name="图片 117763" descr="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4754" name="图片 117764" descr="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5777" name="图片 118787" descr="7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78" name="图片 118788" descr="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6801" name="图片 119811" descr="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6802" name="图片 119812" descr="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7825" name="图片 120835" descr="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7826" name="图片 120836" descr="7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8849" name="图片 121859" descr="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8850" name="图片 121860" descr="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9873" name="图片 122883" descr="8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9874" name="图片 122884" descr="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0897" name="图片 123907" descr="8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0898" name="图片 123908" descr="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21" name="图片 124931" descr="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22" name="图片 124932" descr="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2945" name="图片 125955" descr="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946" name="图片 125956" descr="8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3969" name="图片 126979" descr="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3970" name="图片 126980" descr="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4993" name="图片 128003" descr="9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4994" name="图片 128004" descr="9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6017" name="图片 129027" descr="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250" y="0"/>
            <a:ext cx="3962400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6018" name="图片 129028" descr="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6398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7041" name="图片 130051" descr="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2" name="图片 130052" descr="9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8065" name="图片 131075" descr="1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8066" name="图片 131076" descr="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9089" name="图片 132099" descr="1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9090" name="图片 132100" descr="1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0113" name="图片 133123" descr="1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0114" name="图片 133124" descr="1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0"/>
            <a:ext cx="3944937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split orient="vert"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1137" name="图片 134147" descr="1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000" y="0"/>
            <a:ext cx="3944938" cy="609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1138" name="图片 134150" descr="shb1b-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88" y="0"/>
            <a:ext cx="3903662" cy="609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split orient="vert"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0" y="3810"/>
            <a:ext cx="9144000" cy="976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周末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作业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Box 32"/>
          <p:cNvSpPr>
            <a:spLocks noChangeArrowheads="1"/>
          </p:cNvSpPr>
          <p:nvPr/>
        </p:nvSpPr>
        <p:spPr bwMode="auto">
          <a:xfrm>
            <a:off x="186690" y="1064895"/>
            <a:ext cx="8956675" cy="4541538"/>
          </a:xfrm>
          <a:prstGeom prst="foldedCorner">
            <a:avLst>
              <a:gd name="adj" fmla="val 16667"/>
            </a:avLst>
          </a:prstGeom>
          <a:solidFill>
            <a:schemeClr val="accent4"/>
          </a:solidFill>
          <a:ln w="9525">
            <a:solidFill>
              <a:schemeClr val="bg2">
                <a:lumMod val="50000"/>
              </a:schemeClr>
            </a:solidFill>
            <a:rou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1.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阅读《水浒传》两回，写评点；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2.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练字一篇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;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3.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随笔本：采访邀请信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+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采访内容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华隶简体" panose="03000509000000000000" charset="-122"/>
                <a:ea typeface="方正华隶简体" panose="03000509000000000000" charset="-122"/>
                <a:cs typeface="方正启体简体" panose="03000509000000000000" charset="-122"/>
              </a:rPr>
              <a:t>（问题要有价值，尽量记录详细）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+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采访后记；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4.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复习七上古诗文和注释，带七上语文书下周抽查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ransition advTm="20000">
    <p:wipe dir="r"/>
  </p:transition>
</p:sld>
</file>

<file path=ppt/theme/theme1.xml><?xml version="1.0" encoding="utf-8"?>
<a:theme xmlns:a="http://schemas.openxmlformats.org/drawingml/2006/main" name="演示设计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演示设计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演示设计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演示设计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AMOND">
  <a:themeElements>
    <a:clrScheme name="">
      <a:dk1>
        <a:srgbClr val="FFFFFF"/>
      </a:dk1>
      <a:lt1>
        <a:srgbClr val="006666"/>
      </a:lt1>
      <a:dk2>
        <a:srgbClr val="FFFF66"/>
      </a:dk2>
      <a:lt2>
        <a:srgbClr val="000000"/>
      </a:lt2>
      <a:accent1>
        <a:srgbClr val="00CCCC"/>
      </a:accent1>
      <a:accent2>
        <a:srgbClr val="FF66FF"/>
      </a:accent2>
      <a:accent3>
        <a:srgbClr val="AAB9B9"/>
      </a:accent3>
      <a:accent4>
        <a:srgbClr val="DCDCDC"/>
      </a:accent4>
      <a:accent5>
        <a:srgbClr val="AAE2E2"/>
      </a:accent5>
      <a:accent6>
        <a:srgbClr val="E55BE5"/>
      </a:accent6>
      <a:hlink>
        <a:srgbClr val="FFCC66"/>
      </a:hlink>
      <a:folHlink>
        <a:srgbClr val="009999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6666"/>
        </a:lt1>
        <a:dk2>
          <a:srgbClr val="FFFF66"/>
        </a:dk2>
        <a:lt2>
          <a:srgbClr val="000000"/>
        </a:lt2>
        <a:accent1>
          <a:srgbClr val="00CCCC"/>
        </a:accent1>
        <a:accent2>
          <a:srgbClr val="FF66FF"/>
        </a:accent2>
        <a:accent3>
          <a:srgbClr val="AAB9B9"/>
        </a:accent3>
        <a:accent4>
          <a:srgbClr val="DCDCDC"/>
        </a:accent4>
        <a:accent5>
          <a:srgbClr val="AAE2E2"/>
        </a:accent5>
        <a:accent6>
          <a:srgbClr val="E55BE5"/>
        </a:accent6>
        <a:hlink>
          <a:srgbClr val="FFCC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ECFF"/>
        </a:lt1>
        <a:dk2>
          <a:srgbClr val="000000"/>
        </a:dk2>
        <a:lt2>
          <a:srgbClr val="99CCFF"/>
        </a:lt2>
        <a:accent1>
          <a:srgbClr val="FFFFFF"/>
        </a:accent1>
        <a:accent2>
          <a:srgbClr val="FF33FF"/>
        </a:accent2>
        <a:accent3>
          <a:srgbClr val="E2F4FF"/>
        </a:accent3>
        <a:accent4>
          <a:srgbClr val="000000"/>
        </a:accent4>
        <a:accent5>
          <a:srgbClr val="FFFFFF"/>
        </a:accent5>
        <a:accent6>
          <a:srgbClr val="E52DE5"/>
        </a:accent6>
        <a:hlink>
          <a:srgbClr val="6666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FFFFFF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9F9F9F"/>
        </a:accent6>
        <a:hlink>
          <a:srgbClr val="86868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自定义 1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25B7C0"/>
      </a:accent1>
      <a:accent2>
        <a:srgbClr val="F6A500"/>
      </a:accent2>
      <a:accent3>
        <a:srgbClr val="585858"/>
      </a:accent3>
      <a:accent4>
        <a:srgbClr val="FD7104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29000">
              <a:srgbClr val="FFFFFF"/>
            </a:gs>
            <a:gs pos="98000">
              <a:srgbClr val="FFFFFF">
                <a:lumMod val="75000"/>
              </a:srgbClr>
            </a:gs>
          </a:gsLst>
          <a:lin ang="2700000" scaled="1"/>
          <a:tileRect/>
        </a:gradFill>
        <a:ln w="25400" cap="flat" cmpd="sng" algn="ctr">
          <a:noFill/>
          <a:prstDash val="solid"/>
        </a:ln>
        <a:effectLst>
          <a:softEdge rad="0"/>
        </a:effectLst>
      </a:spPr>
      <a:bodyPr anchor="ctr"/>
      <a:lstStyle>
        <a:defPPr marL="0" marR="0" indent="0" algn="ctr" defTabSz="91440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sz="1800" b="0" i="0" u="none" strike="noStrike" kern="0" cap="none" spc="0" normalizeH="0" baseline="0" noProof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5112</Words>
  <Application>WPS 演示</Application>
  <PresentationFormat>自定义</PresentationFormat>
  <Paragraphs>366</Paragraphs>
  <Slides>81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81</vt:i4>
      </vt:variant>
    </vt:vector>
  </HeadingPairs>
  <TitlesOfParts>
    <vt:vector size="101" baseType="lpstr">
      <vt:lpstr>Arial</vt:lpstr>
      <vt:lpstr>宋体</vt:lpstr>
      <vt:lpstr>Wingdings</vt:lpstr>
      <vt:lpstr>PMingLiU</vt:lpstr>
      <vt:lpstr>MingLiU-ExtB</vt:lpstr>
      <vt:lpstr>微软雅黑</vt:lpstr>
      <vt:lpstr>黑体</vt:lpstr>
      <vt:lpstr>Times New Roman</vt:lpstr>
      <vt:lpstr>华文楷体</vt:lpstr>
      <vt:lpstr>Franklin Gothic Book</vt:lpstr>
      <vt:lpstr>Arial Unicode MS</vt:lpstr>
      <vt:lpstr>Arial Black</vt:lpstr>
      <vt:lpstr>方正启体简体</vt:lpstr>
      <vt:lpstr>方正华隶简体</vt:lpstr>
      <vt:lpstr>PMingLiU</vt:lpstr>
      <vt:lpstr>S2G love</vt:lpstr>
      <vt:lpstr>演示设计</vt:lpstr>
      <vt:lpstr>1_演示设计</vt:lpstr>
      <vt:lpstr>DIAMOND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haiyu</cp:lastModifiedBy>
  <cp:revision>4</cp:revision>
  <dcterms:created xsi:type="dcterms:W3CDTF">2017-02-16T07:33:49Z</dcterms:created>
  <dcterms:modified xsi:type="dcterms:W3CDTF">2019-10-18T01:16:42Z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