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6"/>
  </p:notesMasterIdLst>
  <p:sldIdLst>
    <p:sldId id="425" r:id="rId2"/>
    <p:sldId id="450" r:id="rId3"/>
    <p:sldId id="427" r:id="rId4"/>
    <p:sldId id="423" r:id="rId5"/>
    <p:sldId id="426" r:id="rId6"/>
    <p:sldId id="428" r:id="rId7"/>
    <p:sldId id="429" r:id="rId8"/>
    <p:sldId id="430" r:id="rId9"/>
    <p:sldId id="451" r:id="rId10"/>
    <p:sldId id="431" r:id="rId11"/>
    <p:sldId id="432" r:id="rId12"/>
    <p:sldId id="434" r:id="rId13"/>
    <p:sldId id="452" r:id="rId14"/>
    <p:sldId id="453" r:id="rId15"/>
  </p:sldIdLst>
  <p:sldSz cx="12192000" cy="6858000"/>
  <p:notesSz cx="6858000" cy="9144000"/>
  <p:custDataLst>
    <p:tags r:id="rId17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96">
          <p15:clr>
            <a:srgbClr val="A4A3A4"/>
          </p15:clr>
        </p15:guide>
        <p15:guide id="2" pos="3838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778" autoAdjust="0"/>
    <p:restoredTop sz="94660"/>
  </p:normalViewPr>
  <p:slideViewPr>
    <p:cSldViewPr snapToGrid="0">
      <p:cViewPr varScale="1">
        <p:scale>
          <a:sx n="88" d="100"/>
          <a:sy n="88" d="100"/>
        </p:scale>
        <p:origin x="300" y="96"/>
      </p:cViewPr>
      <p:guideLst>
        <p:guide orient="horz" pos="2196"/>
        <p:guide pos="3838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2" d="100"/>
          <a:sy n="92" d="100"/>
        </p:scale>
        <p:origin x="2550" y="10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gs" Target="tags/tag1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  <a:t>2020/9/16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tags" Target="../tags/tag10.xml"/><Relationship Id="rId2" Type="http://schemas.openxmlformats.org/officeDocument/2006/relationships/tags" Target="../tags/tag9.xml"/><Relationship Id="rId1" Type="http://schemas.openxmlformats.org/officeDocument/2006/relationships/tags" Target="../tags/tag8.xml"/><Relationship Id="rId6" Type="http://schemas.openxmlformats.org/officeDocument/2006/relationships/slideMaster" Target="../slideMasters/slideMaster1.xml"/><Relationship Id="rId5" Type="http://schemas.openxmlformats.org/officeDocument/2006/relationships/tags" Target="../tags/tag12.xml"/><Relationship Id="rId4" Type="http://schemas.openxmlformats.org/officeDocument/2006/relationships/tags" Target="../tags/tag1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tags" Target="../tags/tag15.xml"/><Relationship Id="rId2" Type="http://schemas.openxmlformats.org/officeDocument/2006/relationships/tags" Target="../tags/tag14.xml"/><Relationship Id="rId1" Type="http://schemas.openxmlformats.org/officeDocument/2006/relationships/tags" Target="../tags/tag13.xml"/><Relationship Id="rId6" Type="http://schemas.openxmlformats.org/officeDocument/2006/relationships/slideMaster" Target="../slideMasters/slideMaster1.xml"/><Relationship Id="rId5" Type="http://schemas.openxmlformats.org/officeDocument/2006/relationships/tags" Target="../tags/tag17.xml"/><Relationship Id="rId4" Type="http://schemas.openxmlformats.org/officeDocument/2006/relationships/tags" Target="../tags/tag16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tags" Target="../tags/tag20.xml"/><Relationship Id="rId2" Type="http://schemas.openxmlformats.org/officeDocument/2006/relationships/tags" Target="../tags/tag19.xml"/><Relationship Id="rId1" Type="http://schemas.openxmlformats.org/officeDocument/2006/relationships/tags" Target="../tags/tag18.xml"/><Relationship Id="rId6" Type="http://schemas.openxmlformats.org/officeDocument/2006/relationships/slideMaster" Target="../slideMasters/slideMaster1.xml"/><Relationship Id="rId5" Type="http://schemas.openxmlformats.org/officeDocument/2006/relationships/tags" Target="../tags/tag22.xml"/><Relationship Id="rId4" Type="http://schemas.openxmlformats.org/officeDocument/2006/relationships/tags" Target="../tags/tag2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tags" Target="../tags/tag25.xml"/><Relationship Id="rId7" Type="http://schemas.openxmlformats.org/officeDocument/2006/relationships/slideMaster" Target="../slideMasters/slideMaster1.xml"/><Relationship Id="rId2" Type="http://schemas.openxmlformats.org/officeDocument/2006/relationships/tags" Target="../tags/tag24.xml"/><Relationship Id="rId1" Type="http://schemas.openxmlformats.org/officeDocument/2006/relationships/tags" Target="../tags/tag23.xml"/><Relationship Id="rId6" Type="http://schemas.openxmlformats.org/officeDocument/2006/relationships/tags" Target="../tags/tag28.xml"/><Relationship Id="rId5" Type="http://schemas.openxmlformats.org/officeDocument/2006/relationships/tags" Target="../tags/tag27.xml"/><Relationship Id="rId4" Type="http://schemas.openxmlformats.org/officeDocument/2006/relationships/tags" Target="../tags/tag26.xml"/></Relationships>
</file>

<file path=ppt/slideLayouts/_rels/slideLayout5.xml.rels><?xml version="1.0" encoding="UTF-8" standalone="yes"?>
<Relationships xmlns="http://schemas.openxmlformats.org/package/2006/relationships"><Relationship Id="rId8" Type="http://schemas.openxmlformats.org/officeDocument/2006/relationships/tags" Target="../tags/tag36.xml"/><Relationship Id="rId3" Type="http://schemas.openxmlformats.org/officeDocument/2006/relationships/tags" Target="../tags/tag31.xml"/><Relationship Id="rId7" Type="http://schemas.openxmlformats.org/officeDocument/2006/relationships/tags" Target="../tags/tag35.xml"/><Relationship Id="rId2" Type="http://schemas.openxmlformats.org/officeDocument/2006/relationships/tags" Target="../tags/tag30.xml"/><Relationship Id="rId1" Type="http://schemas.openxmlformats.org/officeDocument/2006/relationships/tags" Target="../tags/tag29.xml"/><Relationship Id="rId6" Type="http://schemas.openxmlformats.org/officeDocument/2006/relationships/tags" Target="../tags/tag34.xml"/><Relationship Id="rId5" Type="http://schemas.openxmlformats.org/officeDocument/2006/relationships/tags" Target="../tags/tag33.xml"/><Relationship Id="rId4" Type="http://schemas.openxmlformats.org/officeDocument/2006/relationships/tags" Target="../tags/tag32.xml"/><Relationship Id="rId9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tags" Target="../tags/tag39.xml"/><Relationship Id="rId2" Type="http://schemas.openxmlformats.org/officeDocument/2006/relationships/tags" Target="../tags/tag38.xml"/><Relationship Id="rId1" Type="http://schemas.openxmlformats.org/officeDocument/2006/relationships/tags" Target="../tags/tag37.xml"/><Relationship Id="rId5" Type="http://schemas.openxmlformats.org/officeDocument/2006/relationships/slideMaster" Target="../slideMasters/slideMaster1.xml"/><Relationship Id="rId4" Type="http://schemas.openxmlformats.org/officeDocument/2006/relationships/tags" Target="../tags/tag40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tags" Target="../tags/tag43.xml"/><Relationship Id="rId2" Type="http://schemas.openxmlformats.org/officeDocument/2006/relationships/tags" Target="../tags/tag42.xml"/><Relationship Id="rId1" Type="http://schemas.openxmlformats.org/officeDocument/2006/relationships/tags" Target="../tags/tag41.xml"/><Relationship Id="rId4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tags" Target="../tags/tag46.xml"/><Relationship Id="rId7" Type="http://schemas.openxmlformats.org/officeDocument/2006/relationships/slideMaster" Target="../slideMasters/slideMaster1.xml"/><Relationship Id="rId2" Type="http://schemas.openxmlformats.org/officeDocument/2006/relationships/tags" Target="../tags/tag45.xml"/><Relationship Id="rId1" Type="http://schemas.openxmlformats.org/officeDocument/2006/relationships/tags" Target="../tags/tag44.xml"/><Relationship Id="rId6" Type="http://schemas.openxmlformats.org/officeDocument/2006/relationships/tags" Target="../tags/tag49.xml"/><Relationship Id="rId5" Type="http://schemas.openxmlformats.org/officeDocument/2006/relationships/tags" Target="../tags/tag48.xml"/><Relationship Id="rId4" Type="http://schemas.openxmlformats.org/officeDocument/2006/relationships/tags" Target="../tags/tag47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tags" Target="../tags/tag52.xml"/><Relationship Id="rId2" Type="http://schemas.openxmlformats.org/officeDocument/2006/relationships/tags" Target="../tags/tag51.xml"/><Relationship Id="rId1" Type="http://schemas.openxmlformats.org/officeDocument/2006/relationships/tags" Target="../tags/tag50.xml"/><Relationship Id="rId6" Type="http://schemas.openxmlformats.org/officeDocument/2006/relationships/slideMaster" Target="../slideMasters/slideMaster1.xml"/><Relationship Id="rId5" Type="http://schemas.openxmlformats.org/officeDocument/2006/relationships/tags" Target="../tags/tag54.xml"/><Relationship Id="rId4" Type="http://schemas.openxmlformats.org/officeDocument/2006/relationships/tags" Target="../tags/tag53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tags" Target="../tags/tag57.xml"/><Relationship Id="rId2" Type="http://schemas.openxmlformats.org/officeDocument/2006/relationships/tags" Target="../tags/tag56.xml"/><Relationship Id="rId1" Type="http://schemas.openxmlformats.org/officeDocument/2006/relationships/tags" Target="../tags/tag55.xml"/><Relationship Id="rId5" Type="http://schemas.openxmlformats.org/officeDocument/2006/relationships/slideMaster" Target="../slideMasters/slideMaster1.xml"/><Relationship Id="rId4" Type="http://schemas.openxmlformats.org/officeDocument/2006/relationships/tags" Target="../tags/tag58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tags" Target="../tags/tag61.xml"/><Relationship Id="rId2" Type="http://schemas.openxmlformats.org/officeDocument/2006/relationships/tags" Target="../tags/tag60.xml"/><Relationship Id="rId1" Type="http://schemas.openxmlformats.org/officeDocument/2006/relationships/tags" Target="../tags/tag59.xml"/><Relationship Id="rId6" Type="http://schemas.openxmlformats.org/officeDocument/2006/relationships/slideMaster" Target="../slideMasters/slideMaster1.xml"/><Relationship Id="rId5" Type="http://schemas.openxmlformats.org/officeDocument/2006/relationships/tags" Target="../tags/tag63.xml"/><Relationship Id="rId4" Type="http://schemas.openxmlformats.org/officeDocument/2006/relationships/tags" Target="../tags/tag6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 hasCustomPrompt="1"/>
            <p:custDataLst>
              <p:tags r:id="rId1"/>
            </p:custDataLst>
          </p:nvPr>
        </p:nvSpPr>
        <p:spPr>
          <a:xfrm>
            <a:off x="1198800" y="914400"/>
            <a:ext cx="9799200" cy="2570400"/>
          </a:xfrm>
        </p:spPr>
        <p:txBody>
          <a:bodyPr lIns="90000" tIns="46800" rIns="90000" bIns="46800" anchor="b" anchorCtr="0">
            <a:normAutofit/>
          </a:bodyPr>
          <a:lstStyle>
            <a:lvl1pPr algn="ctr">
              <a:defRPr sz="6000" b="1" i="0" spc="300" baseline="0">
                <a:solidFill>
                  <a:schemeClr val="tx1">
                    <a:lumMod val="85000"/>
                    <a:lumOff val="15000"/>
                  </a:schemeClr>
                </a:solidFill>
                <a:effectLst/>
              </a:defRPr>
            </a:lvl1pPr>
          </a:lstStyle>
          <a:p>
            <a:r>
              <a:rPr lang="zh-CN" altLang="en-US"/>
              <a:t>单击此处编辑标题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  <p:custDataLst>
              <p:tags r:id="rId2"/>
            </p:custDataLst>
          </p:nvPr>
        </p:nvSpPr>
        <p:spPr>
          <a:xfrm>
            <a:off x="1198800" y="3560400"/>
            <a:ext cx="9799200" cy="1472400"/>
          </a:xfrm>
        </p:spPr>
        <p:txBody>
          <a:bodyPr lIns="90000" tIns="46800" rIns="90000" bIns="46800">
            <a:normAutofit/>
          </a:bodyPr>
          <a:lstStyle>
            <a:lvl1pPr marL="0" indent="0" algn="ctr" eaLnBrk="1" fontAlgn="auto" latinLnBrk="0" hangingPunct="1">
              <a:lnSpc>
                <a:spcPct val="110000"/>
              </a:lnSpc>
              <a:buNone/>
              <a:defRPr sz="2400" u="none" strike="noStrike" kern="1200" cap="none" spc="20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单击此处编辑副标题</a:t>
            </a:r>
          </a:p>
        </p:txBody>
      </p:sp>
      <p:sp>
        <p:nvSpPr>
          <p:cNvPr id="16" name="日期占位符 15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2020/9/16</a:t>
            </a:fld>
            <a:endParaRPr lang="zh-CN" altLang="en-US"/>
          </a:p>
        </p:txBody>
      </p:sp>
      <p:sp>
        <p:nvSpPr>
          <p:cNvPr id="17" name="页脚占位符 16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3600" b="1" i="0" u="none" strike="noStrike" kern="1200" cap="none" spc="300" normalizeH="0" baseline="0" noProof="1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2"/>
            </p:custDataLst>
          </p:nvPr>
        </p:nvSpPr>
        <p:spPr>
          <a:xfrm>
            <a:off x="608400" y="1490400"/>
            <a:ext cx="10969200" cy="4759200"/>
          </a:xfrm>
        </p:spPr>
        <p:txBody>
          <a:bodyPr vert="horz" lIns="90000" tIns="46800" rIns="90000" bIns="4680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●"/>
              <a:defRPr kumimoji="0" lang="zh-CN" altLang="en-US" sz="18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300"/>
              </a:spcAft>
              <a:buFont typeface="Wingdings" panose="05000000000000000000" charset="0"/>
              <a:buChar char=""/>
              <a:defRPr kumimoji="0" lang="zh-CN" altLang="en-US" sz="14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 kumimoji="0" lang="zh-CN" altLang="en-US" sz="14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5pPr>
          </a:lstStyle>
          <a:p>
            <a:pPr lvl="0"/>
            <a:r>
              <a:rPr>
                <a:sym typeface="+mn-ea"/>
              </a:rPr>
              <a:t>单击此处编辑母版文本样式</a:t>
            </a:r>
          </a:p>
          <a:p>
            <a:pPr lvl="1"/>
            <a:r>
              <a:rPr>
                <a:sym typeface="+mn-ea"/>
              </a:rPr>
              <a:t>第二级</a:t>
            </a:r>
          </a:p>
          <a:p>
            <a:pPr lvl="2"/>
            <a:r>
              <a:rPr>
                <a:sym typeface="+mn-ea"/>
              </a:rPr>
              <a:t>第三级</a:t>
            </a:r>
          </a:p>
          <a:p>
            <a:pPr lvl="3"/>
            <a:r>
              <a:rPr>
                <a:sym typeface="+mn-ea"/>
              </a:rPr>
              <a:t>第四级</a:t>
            </a:r>
          </a:p>
          <a:p>
            <a:pPr lvl="4"/>
            <a:r>
              <a:rPr>
                <a:sym typeface="+mn-ea"/>
              </a:rPr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2020/9/16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1"/>
            </p:custDataLst>
          </p:nvPr>
        </p:nvSpPr>
        <p:spPr>
          <a:xfrm>
            <a:off x="1990800" y="3848400"/>
            <a:ext cx="7768800" cy="766800"/>
          </a:xfrm>
        </p:spPr>
        <p:txBody>
          <a:bodyPr lIns="90000" tIns="46800" rIns="90000" bIns="46800" anchor="b" anchorCtr="0">
            <a:normAutofit/>
          </a:bodyPr>
          <a:lstStyle>
            <a:lvl1pPr>
              <a:defRPr sz="4400" b="1" i="0" u="none" strike="noStrike" kern="1200" cap="none" spc="300" normalizeH="0" baseline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uFillTx/>
              </a:defRPr>
            </a:lvl1pPr>
          </a:lstStyle>
          <a:p>
            <a:r>
              <a:rPr lang="zh-CN" altLang="en-US"/>
              <a:t>单击此处编辑标题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2"/>
            </p:custDataLst>
          </p:nvPr>
        </p:nvSpPr>
        <p:spPr>
          <a:xfrm>
            <a:off x="1990800" y="4615200"/>
            <a:ext cx="7768800" cy="867600"/>
          </a:xfrm>
        </p:spPr>
        <p:txBody>
          <a:bodyPr lIns="90000" tIns="46800" rIns="90000" bIns="46800">
            <a:normAutofit/>
          </a:bodyPr>
          <a:lstStyle>
            <a:lvl1pPr marL="0" indent="0" eaLnBrk="1" fontAlgn="auto" latinLnBrk="0" hangingPunct="1">
              <a:lnSpc>
                <a:spcPct val="130000"/>
              </a:lnSpc>
              <a:buNone/>
              <a:defRPr kumimoji="0" lang="zh-CN" altLang="en-US" sz="18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单击此处编辑文本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2020/9/16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3600" b="1" i="0" u="none" strike="noStrike" kern="1200" cap="none" spc="300" normalizeH="0" baseline="0" noProof="1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2"/>
            </p:custDataLst>
          </p:nvPr>
        </p:nvSpPr>
        <p:spPr>
          <a:xfrm>
            <a:off x="608400" y="1501200"/>
            <a:ext cx="5176800" cy="4748400"/>
          </a:xfrm>
        </p:spPr>
        <p:txBody>
          <a:bodyPr vert="horz" lIns="90000" tIns="46800" rIns="90000" bIns="4680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300"/>
              </a:spcAft>
              <a:buFont typeface="Wingdings" panose="05000000000000000000" charset="0"/>
              <a:buChar char=""/>
              <a:defRPr kumimoji="0" lang="zh-CN" altLang="en-US" sz="14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 kumimoji="0" lang="zh-CN" altLang="en-US" sz="14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5pPr>
          </a:lstStyle>
          <a:p>
            <a:pPr lvl="0"/>
            <a:r>
              <a:rPr>
                <a:sym typeface="+mn-ea"/>
              </a:rPr>
              <a:t>单击此处编辑母版文本样式</a:t>
            </a:r>
          </a:p>
          <a:p>
            <a:pPr lvl="1"/>
            <a:r>
              <a:rPr>
                <a:sym typeface="+mn-ea"/>
              </a:rPr>
              <a:t>第二级</a:t>
            </a:r>
          </a:p>
          <a:p>
            <a:pPr lvl="2"/>
            <a:r>
              <a:rPr>
                <a:sym typeface="+mn-ea"/>
              </a:rPr>
              <a:t>第三级</a:t>
            </a:r>
          </a:p>
          <a:p>
            <a:pPr lvl="3"/>
            <a:r>
              <a:rPr>
                <a:sym typeface="+mn-ea"/>
              </a:rPr>
              <a:t>第四级</a:t>
            </a:r>
          </a:p>
          <a:p>
            <a:pPr lvl="4"/>
            <a:r>
              <a:rPr>
                <a:sym typeface="+mn-ea"/>
              </a:rPr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3"/>
            </p:custDataLst>
          </p:nvPr>
        </p:nvSpPr>
        <p:spPr>
          <a:xfrm>
            <a:off x="6411600" y="1501200"/>
            <a:ext cx="5176800" cy="4748400"/>
          </a:xfrm>
        </p:spPr>
        <p:txBody>
          <a:bodyPr lIns="90000" tIns="46800" rIns="90000" bIns="46800">
            <a:normAutofit/>
          </a:bodyPr>
          <a:lstStyle>
            <a:lvl1pPr marL="228600" indent="-228600" eaLnBrk="1" fontAlgn="auto" latinLnBrk="0" hangingPunct="1">
              <a:lnSpc>
                <a:spcPct val="130000"/>
              </a:lnSpc>
              <a:spcAft>
                <a:spcPts val="600"/>
              </a:spcAft>
              <a:buFont typeface="Arial" panose="020B0604020202020204" pitchFamily="34" charset="0"/>
              <a:buChar char="●"/>
              <a:defRPr sz="1600"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685800" indent="-228600" defTabSz="914400" eaLnBrk="1" fontAlgn="auto" latinLnBrk="0" hangingPunct="1">
              <a:lnSpc>
                <a:spcPct val="120000"/>
              </a:lnSpc>
              <a:buFont typeface="Arial" panose="020B0604020202020204" pitchFamily="34" charset="0"/>
              <a:buChar char="●"/>
              <a:tabLst>
                <a:tab pos="1609725" algn="l"/>
              </a:tabLst>
              <a:defRPr sz="1600"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eaLnBrk="1" fontAlgn="auto" latinLnBrk="0" hangingPunct="1">
              <a:lnSpc>
                <a:spcPct val="120000"/>
              </a:lnSpc>
              <a:buFont typeface="Arial" panose="020B0604020202020204" pitchFamily="34" charset="0"/>
              <a:buChar char="●"/>
              <a:defRPr sz="1600"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eaLnBrk="1" fontAlgn="auto" latinLnBrk="0" hangingPunct="1">
              <a:lnSpc>
                <a:spcPct val="120000"/>
              </a:lnSpc>
              <a:buFont typeface="Wingdings" panose="05000000000000000000" charset="0"/>
              <a:buChar char=""/>
              <a:defRPr sz="1400"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eaLnBrk="1" fontAlgn="auto" latinLnBrk="0" hangingPunct="1">
              <a:lnSpc>
                <a:spcPct val="120000"/>
              </a:lnSpc>
              <a:defRPr sz="1400" u="none" strike="noStrike" kern="1200" cap="none" spc="150" normalizeH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2020/9/16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3600" b="1" i="0" u="none" strike="noStrike" kern="1200" cap="none" spc="300" normalizeH="0" baseline="0" noProof="1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2"/>
            </p:custDataLst>
          </p:nvPr>
        </p:nvSpPr>
        <p:spPr>
          <a:xfrm>
            <a:off x="608400" y="1429200"/>
            <a:ext cx="5342400" cy="381600"/>
          </a:xfrm>
        </p:spPr>
        <p:txBody>
          <a:bodyPr lIns="101600" tIns="38100" rIns="76200" bIns="38100" anchor="t" anchorCtr="0">
            <a:normAutofit/>
          </a:bodyPr>
          <a:lstStyle>
            <a:lvl1pPr marL="0" indent="0" eaLnBrk="1" fontAlgn="auto" latinLnBrk="0" hangingPunct="1">
              <a:lnSpc>
                <a:spcPct val="100000"/>
              </a:lnSpc>
              <a:spcAft>
                <a:spcPct val="0"/>
              </a:spcAft>
              <a:buNone/>
              <a:defRPr sz="2000" b="1" u="none" strike="noStrike" kern="1200" cap="none" spc="200" normalizeH="0" baseline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单击此处编辑文本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3"/>
            </p:custDataLst>
          </p:nvPr>
        </p:nvSpPr>
        <p:spPr>
          <a:xfrm>
            <a:off x="608400" y="1854000"/>
            <a:ext cx="5342400" cy="4395600"/>
          </a:xfrm>
        </p:spPr>
        <p:txBody>
          <a:bodyPr vert="horz" lIns="101600" tIns="0" rIns="82550" bIns="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300"/>
              </a:spcAft>
              <a:buFont typeface="Wingdings" panose="05000000000000000000" charset="0"/>
              <a:buChar char=""/>
              <a:defRPr kumimoji="0" lang="zh-CN" altLang="en-US" sz="14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 kumimoji="0" lang="zh-CN" altLang="en-US" sz="14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5pPr>
          </a:lstStyle>
          <a:p>
            <a:pPr lvl="0"/>
            <a:r>
              <a:rPr>
                <a:sym typeface="+mn-ea"/>
              </a:rPr>
              <a:t>单击此处编辑母版文本样式</a:t>
            </a:r>
          </a:p>
          <a:p>
            <a:pPr lvl="1"/>
            <a:r>
              <a:rPr>
                <a:sym typeface="+mn-ea"/>
              </a:rPr>
              <a:t>第二级</a:t>
            </a:r>
          </a:p>
          <a:p>
            <a:pPr lvl="2"/>
            <a:r>
              <a:rPr>
                <a:sym typeface="+mn-ea"/>
              </a:rPr>
              <a:t>第三级</a:t>
            </a:r>
          </a:p>
          <a:p>
            <a:pPr lvl="3"/>
            <a:r>
              <a:rPr>
                <a:sym typeface="+mn-ea"/>
              </a:rPr>
              <a:t>第四级</a:t>
            </a:r>
          </a:p>
          <a:p>
            <a:pPr lvl="4"/>
            <a:r>
              <a:rPr>
                <a:sym typeface="+mn-ea"/>
              </a:rPr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  <p:custDataLst>
              <p:tags r:id="rId4"/>
            </p:custDataLst>
          </p:nvPr>
        </p:nvSpPr>
        <p:spPr>
          <a:xfrm>
            <a:off x="6235750" y="1421729"/>
            <a:ext cx="5342400" cy="381600"/>
          </a:xfrm>
        </p:spPr>
        <p:txBody>
          <a:bodyPr vert="horz" lIns="101600" tIns="38100" rIns="76200" bIns="38100" rtlCol="0" anchor="t" anchorCtr="0">
            <a:normAutofit/>
          </a:bodyPr>
          <a:lstStyle>
            <a:lvl1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kumimoji="0" lang="zh-CN" altLang="en-US" sz="2000" b="1" i="0" u="none" strike="noStrike" kern="1200" cap="none" spc="20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>
                <a:sym typeface="+mn-ea"/>
              </a:rPr>
              <a:t>单击此处编辑文本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5"/>
            </p:custDataLst>
          </p:nvPr>
        </p:nvSpPr>
        <p:spPr>
          <a:xfrm>
            <a:off x="6235750" y="1854000"/>
            <a:ext cx="5342400" cy="4395600"/>
          </a:xfrm>
        </p:spPr>
        <p:txBody>
          <a:bodyPr vert="horz" lIns="101600" tIns="0" rIns="82550" bIns="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300"/>
              </a:spcAft>
              <a:buFont typeface="Wingdings" panose="05000000000000000000" charset="0"/>
              <a:buChar char=""/>
              <a:defRPr kumimoji="0" lang="zh-CN" altLang="en-US" sz="14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 kumimoji="0" lang="zh-CN" altLang="en-US" sz="14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5pPr>
          </a:lstStyle>
          <a:p>
            <a:pPr lvl="0"/>
            <a:r>
              <a:rPr>
                <a:sym typeface="+mn-ea"/>
              </a:rPr>
              <a:t>单击此处编辑母版文本样式</a:t>
            </a:r>
          </a:p>
          <a:p>
            <a:pPr lvl="1"/>
            <a:r>
              <a:rPr>
                <a:sym typeface="+mn-ea"/>
              </a:rPr>
              <a:t>第二级</a:t>
            </a:r>
          </a:p>
          <a:p>
            <a:pPr lvl="2"/>
            <a:r>
              <a:rPr>
                <a:sym typeface="+mn-ea"/>
              </a:rPr>
              <a:t>第三级</a:t>
            </a:r>
          </a:p>
          <a:p>
            <a:pPr lvl="3"/>
            <a:r>
              <a:rPr>
                <a:sym typeface="+mn-ea"/>
              </a:rPr>
              <a:t>第四级</a:t>
            </a:r>
          </a:p>
          <a:p>
            <a:pPr lvl="4"/>
            <a:r>
              <a:rPr>
                <a:sym typeface="+mn-ea"/>
              </a:rPr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6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2020/9/16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7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8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3600" b="1" i="0" u="none" strike="noStrike" kern="1200" cap="none" spc="300" normalizeH="0" baseline="0" noProof="1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2020/9/16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2020/9/16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1"/>
            </p:custDataLst>
          </p:nvPr>
        </p:nvSpPr>
        <p:spPr>
          <a:xfrm>
            <a:off x="608330" y="1555115"/>
            <a:ext cx="5233035" cy="4608195"/>
          </a:xfrm>
        </p:spPr>
        <p:txBody>
          <a:bodyPr vert="horz" lIns="90000" tIns="46800" rIns="90000" bIns="46800" rtlCol="0">
            <a:normAutofit/>
          </a:bodyPr>
          <a:lstStyle>
            <a:lvl1pPr marL="0" marR="0" lvl="0" indent="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None/>
              <a:defRPr kumimoji="0" lang="zh-CN" altLang="en-US" sz="1600" b="0" i="0" u="none" strike="noStrike" kern="1200" cap="none" spc="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endParaRPr>
              <a:sym typeface="+mn-ea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2"/>
            </p:custDataLst>
          </p:nvPr>
        </p:nvSpPr>
        <p:spPr>
          <a:xfrm>
            <a:off x="6350400" y="1555200"/>
            <a:ext cx="5227200" cy="4608000"/>
          </a:xfrm>
        </p:spPr>
        <p:txBody>
          <a:bodyPr vert="horz" lIns="90000" tIns="46800" rIns="90000" bIns="46800" rtlCol="0">
            <a:normAutofit/>
          </a:bodyPr>
          <a:lstStyle>
            <a:lvl1pPr marL="0" marR="0" lvl="0" indent="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None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457200" indent="0" defTabSz="914400" eaLnBrk="1" fontAlgn="auto" latinLnBrk="0" hangingPunct="1">
              <a:buNone/>
              <a:tabLst>
                <a:tab pos="1609725" algn="l"/>
              </a:tabLst>
              <a:defRPr u="none" strike="noStrike" kern="1200" cap="none" spc="150" normalizeH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eaLnBrk="1" fontAlgn="auto" latinLnBrk="0" hangingPunct="1">
              <a:defRPr u="none" strike="noStrike" kern="1200" cap="none" spc="150" normalizeH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eaLnBrk="1" fontAlgn="auto" latinLnBrk="0" hangingPunct="1">
              <a:defRPr u="none" strike="noStrike" kern="1200" cap="none" spc="150" normalizeH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eaLnBrk="1" fontAlgn="auto" latinLnBrk="0" hangingPunct="1">
              <a:defRPr u="none" strike="noStrike" kern="1200" cap="none" spc="150" normalizeH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 lvl="0"/>
            <a:r>
              <a:rPr>
                <a:sym typeface="+mn-ea"/>
              </a:rPr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  <a:t>2020/9/16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9" name="标题 8"/>
          <p:cNvSpPr>
            <a:spLocks noGrp="1"/>
          </p:cNvSpPr>
          <p:nvPr>
            <p:ph type="title"/>
            <p:custDataLst>
              <p:tags r:id="rId6"/>
            </p:custDataLst>
          </p:nvPr>
        </p:nvSpPr>
        <p:spPr/>
        <p:txBody>
          <a:bodyPr/>
          <a:lstStyle>
            <a:lvl1pPr>
              <a:defRPr baseline="0"/>
            </a:lvl1pPr>
          </a:lstStyle>
          <a:p>
            <a:r>
              <a:rPr lang="zh-CN" altLang="en-US"/>
              <a:t>单击此处编辑母版标题样式</a:t>
            </a:r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 hasCustomPrompt="1"/>
            <p:custDataLst>
              <p:tags r:id="rId1"/>
            </p:custDataLst>
          </p:nvPr>
        </p:nvSpPr>
        <p:spPr>
          <a:xfrm>
            <a:off x="10234800" y="914400"/>
            <a:ext cx="1044000" cy="5029200"/>
          </a:xfrm>
        </p:spPr>
        <p:txBody>
          <a:bodyPr vert="eaVert" lIns="90000" tIns="46800" rIns="90000" bIns="46800" rtlCol="0" anchor="ctr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spcAft>
                <a:spcPct val="0"/>
              </a:spcAft>
              <a:buNone/>
              <a:defRPr kumimoji="0" lang="zh-CN" altLang="en-US" sz="2800" b="1" i="0" u="none" strike="noStrike" kern="1200" cap="none" spc="300" normalizeH="0" baseline="0" noProof="1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单击此处编辑标题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2"/>
            </p:custDataLst>
          </p:nvPr>
        </p:nvSpPr>
        <p:spPr>
          <a:xfrm>
            <a:off x="914400" y="914400"/>
            <a:ext cx="9169200" cy="5029200"/>
          </a:xfrm>
        </p:spPr>
        <p:txBody>
          <a:bodyPr vert="eaVert" lIns="46800" tIns="46800" rIns="46800" bIns="46800"/>
          <a:lstStyle>
            <a:lvl1pPr marL="228600" indent="-228600" eaLnBrk="1" fontAlgn="auto" latinLnBrk="0" hangingPunct="1">
              <a:lnSpc>
                <a:spcPct val="130000"/>
              </a:lnSpc>
              <a:spcAft>
                <a:spcPts val="1000"/>
              </a:spcAft>
              <a:buFont typeface="Arial" panose="020B0604020202020204" pitchFamily="34" charset="0"/>
              <a:buChar char="●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1pPr>
            <a:lvl2pPr marL="685800" indent="-228600" defTabSz="914400" eaLnBrk="1" fontAlgn="auto" latinLnBrk="0" hangingPunct="1">
              <a:lnSpc>
                <a:spcPct val="120000"/>
              </a:lnSpc>
              <a:spcAft>
                <a:spcPts val="600"/>
              </a:spcAft>
              <a:buFont typeface="Arial" panose="020B0604020202020204" pitchFamily="34" charset="0"/>
              <a:buChar char="●"/>
              <a:tabLst>
                <a:tab pos="1609725" algn="l"/>
              </a:tabLst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2pPr>
            <a:lvl3pPr marL="1143000" indent="-228600" eaLnBrk="1" fontAlgn="auto" latinLnBrk="0" hangingPunct="1">
              <a:lnSpc>
                <a:spcPct val="120000"/>
              </a:lnSpc>
              <a:spcAft>
                <a:spcPts val="600"/>
              </a:spcAft>
              <a:buFont typeface="Arial" panose="020B0604020202020204" pitchFamily="34" charset="0"/>
              <a:buChar char="●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3pPr>
            <a:lvl4pPr marL="1600200" indent="-228600" eaLnBrk="1" fontAlgn="auto" latinLnBrk="0" hangingPunct="1">
              <a:lnSpc>
                <a:spcPct val="120000"/>
              </a:lnSpc>
              <a:spcAft>
                <a:spcPts val="300"/>
              </a:spcAft>
              <a:buFont typeface="Wingdings" panose="05000000000000000000" charset="0"/>
              <a:buChar char="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4pPr>
            <a:lvl5pPr marL="2057400" indent="-228600" eaLnBrk="1" fontAlgn="auto" latinLnBrk="0" hangingPunct="1">
              <a:lnSpc>
                <a:spcPct val="120000"/>
              </a:lnSpc>
              <a:spcAft>
                <a:spcPts val="300"/>
              </a:spcAft>
              <a:buFont typeface="Arial" panose="020B0604020202020204" pitchFamily="34" charset="0"/>
              <a:buChar char="•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5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2020/9/16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2020/9/16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4"/>
            </p:custDataLst>
          </p:nvPr>
        </p:nvSpPr>
        <p:spPr>
          <a:xfrm>
            <a:off x="608400" y="774000"/>
            <a:ext cx="10972800" cy="5482800"/>
          </a:xfrm>
        </p:spPr>
        <p:txBody>
          <a:bodyPr/>
          <a:lstStyle>
            <a:lvl1pPr marL="228600" indent="-228600" eaLnBrk="1" fontAlgn="auto" latinLnBrk="0" hangingPunct="1">
              <a:lnSpc>
                <a:spcPct val="130000"/>
              </a:lnSpc>
              <a:buFont typeface="Arial" panose="020B0604020202020204" pitchFamily="34" charset="0"/>
              <a:buChar char="●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1pPr>
            <a:lvl2pPr marL="685800" indent="-228600" defTabSz="914400" eaLnBrk="1" fontAlgn="auto" latinLnBrk="0" hangingPunct="1">
              <a:lnSpc>
                <a:spcPct val="120000"/>
              </a:lnSpc>
              <a:buFont typeface="Arial" panose="020B0604020202020204" pitchFamily="34" charset="0"/>
              <a:buChar char="●"/>
              <a:tabLst>
                <a:tab pos="1609725" algn="l"/>
              </a:tabLst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2pPr>
            <a:lvl3pPr marL="1143000" indent="-228600" eaLnBrk="1" fontAlgn="auto" latinLnBrk="0" hangingPunct="1">
              <a:lnSpc>
                <a:spcPct val="120000"/>
              </a:lnSpc>
              <a:buFont typeface="Arial" panose="020B0604020202020204" pitchFamily="34" charset="0"/>
              <a:buChar char="●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3pPr>
            <a:lvl4pPr marL="1600200" indent="-228600" eaLnBrk="1" fontAlgn="auto" latinLnBrk="0" hangingPunct="1">
              <a:lnSpc>
                <a:spcPct val="120000"/>
              </a:lnSpc>
              <a:buFont typeface="Wingdings" panose="05000000000000000000" charset="0"/>
              <a:buChar char="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4pPr>
            <a:lvl5pPr marL="2057400" indent="-228600" eaLnBrk="1" fontAlgn="auto" latinLnBrk="0" hangingPunct="1">
              <a:lnSpc>
                <a:spcPct val="120000"/>
              </a:lnSpc>
              <a:buFont typeface="Arial" panose="020B0604020202020204" pitchFamily="34" charset="0"/>
              <a:buChar char="•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5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末尾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2020/9/16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4"/>
            </p:custDataLst>
          </p:nvPr>
        </p:nvSpPr>
        <p:spPr>
          <a:xfrm>
            <a:off x="1198800" y="2484000"/>
            <a:ext cx="9799200" cy="1018800"/>
          </a:xfrm>
        </p:spPr>
        <p:txBody>
          <a:bodyPr vert="horz" lIns="90000" tIns="46800" rIns="90000" bIns="46800" rtlCol="0" anchor="t" anchorCtr="0">
            <a:normAutofit/>
          </a:bodyPr>
          <a:lstStyle>
            <a:lvl1pPr marL="0" marR="0" algn="ctr" defTabSz="914400" rtl="0" eaLnBrk="1" fontAlgn="auto" latinLnBrk="0" hangingPunct="1">
              <a:lnSpc>
                <a:spcPct val="100000"/>
              </a:lnSpc>
              <a:buNone/>
              <a:defRPr kumimoji="0" lang="zh-CN" altLang="en-US" sz="6000" b="1" i="0" u="none" strike="noStrike" kern="1200" cap="none" spc="300" normalizeH="0" baseline="0" noProof="1">
                <a:solidFill>
                  <a:schemeClr val="tx1">
                    <a:lumMod val="85000"/>
                    <a:lumOff val="15000"/>
                  </a:schemeClr>
                </a:solidFill>
                <a:effectLst/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单击此处编辑标题</a:t>
            </a:r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5"/>
            </p:custDataLst>
          </p:nvPr>
        </p:nvSpPr>
        <p:spPr>
          <a:xfrm>
            <a:off x="1198800" y="3560400"/>
            <a:ext cx="9799200" cy="471600"/>
          </a:xfrm>
        </p:spPr>
        <p:txBody>
          <a:bodyPr lIns="90000" tIns="46800" rIns="90000" bIns="46800">
            <a:normAutofit/>
          </a:bodyPr>
          <a:lstStyle>
            <a:lvl1pPr marL="0" indent="0" algn="ctr">
              <a:lnSpc>
                <a:spcPct val="110000"/>
              </a:lnSpc>
              <a:buNone/>
              <a:defRPr sz="2400" spc="20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ags" Target="../tags/tag2.xml"/><Relationship Id="rId18" Type="http://schemas.openxmlformats.org/officeDocument/2006/relationships/tags" Target="../tags/tag7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17" Type="http://schemas.openxmlformats.org/officeDocument/2006/relationships/tags" Target="../tags/tag6.xml"/><Relationship Id="rId2" Type="http://schemas.openxmlformats.org/officeDocument/2006/relationships/slideLayout" Target="../slideLayouts/slideLayout2.xml"/><Relationship Id="rId16" Type="http://schemas.openxmlformats.org/officeDocument/2006/relationships/tags" Target="../tags/tag5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ags" Target="../tags/tag4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ags" Target="../tags/tag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9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14"/>
            </p:custDataLst>
          </p:nvPr>
        </p:nvSpPr>
        <p:spPr>
          <a:xfrm>
            <a:off x="608400" y="608400"/>
            <a:ext cx="10969200" cy="705600"/>
          </a:xfrm>
          <a:prstGeom prst="rect">
            <a:avLst/>
          </a:prstGeom>
        </p:spPr>
        <p:txBody>
          <a:bodyPr vert="horz" lIns="90170" tIns="46990" rIns="90170" bIns="46990" rtlCol="0" anchor="ctr" anchorCtr="0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15"/>
            </p:custDataLst>
          </p:nvPr>
        </p:nvSpPr>
        <p:spPr>
          <a:xfrm>
            <a:off x="608400" y="1490400"/>
            <a:ext cx="10969200" cy="4759200"/>
          </a:xfrm>
          <a:prstGeom prst="rect">
            <a:avLst/>
          </a:prstGeom>
        </p:spPr>
        <p:txBody>
          <a:bodyPr vert="horz" lIns="90000" tIns="46800" rIns="90000" bIns="4680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16"/>
            </p:custDataLst>
          </p:nvPr>
        </p:nvSpPr>
        <p:spPr>
          <a:xfrm>
            <a:off x="612000" y="6314400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000" baseline="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>2020/9/16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17"/>
            </p:custDataLst>
          </p:nvPr>
        </p:nvSpPr>
        <p:spPr>
          <a:xfrm>
            <a:off x="4116000" y="6314400"/>
            <a:ext cx="396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000" baseline="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18"/>
            </p:custDataLst>
          </p:nvPr>
        </p:nvSpPr>
        <p:spPr>
          <a:xfrm>
            <a:off x="8877600" y="6314400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000" baseline="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  <p:custDataLst>
      <p:tags r:id="rId13"/>
    </p:custData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txStyles>
    <p:titleStyle>
      <a:lvl1pPr algn="l" defTabSz="914400" rtl="0" eaLnBrk="1" fontAlgn="auto" latinLnBrk="0" hangingPunct="1">
        <a:lnSpc>
          <a:spcPct val="100000"/>
        </a:lnSpc>
        <a:spcBef>
          <a:spcPct val="0"/>
        </a:spcBef>
        <a:buNone/>
        <a:defRPr sz="3600" b="1" u="none" strike="noStrike" kern="1200" cap="none" spc="300" normalizeH="0" baseline="0">
          <a:solidFill>
            <a:schemeClr val="tx1">
              <a:lumMod val="85000"/>
              <a:lumOff val="1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j-cs"/>
        </a:defRPr>
      </a:lvl1pPr>
    </p:titleStyle>
    <p:bodyStyle>
      <a:lvl1pPr marL="228600" indent="-228600" algn="l" defTabSz="914400" rtl="0" eaLnBrk="1" fontAlgn="auto" latinLnBrk="0" hangingPunct="1">
        <a:lnSpc>
          <a:spcPct val="130000"/>
        </a:lnSpc>
        <a:spcBef>
          <a:spcPct val="0"/>
        </a:spcBef>
        <a:spcAft>
          <a:spcPts val="1000"/>
        </a:spcAft>
        <a:buFont typeface="Arial" panose="020B0604020202020204" pitchFamily="34" charset="0"/>
        <a:buChar char="●"/>
        <a:defRPr sz="18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1pPr>
      <a:lvl2pPr marL="685800" indent="-228600" algn="l" defTabSz="914400" rtl="0" eaLnBrk="1" fontAlgn="auto" latinLnBrk="0" hangingPunct="1">
        <a:lnSpc>
          <a:spcPct val="120000"/>
        </a:lnSpc>
        <a:spcBef>
          <a:spcPct val="0"/>
        </a:spcBef>
        <a:spcAft>
          <a:spcPts val="600"/>
        </a:spcAft>
        <a:buFont typeface="Arial" panose="020B0604020202020204" pitchFamily="34" charset="0"/>
        <a:buChar char="●"/>
        <a:tabLst>
          <a:tab pos="1609725" algn="l"/>
        </a:tabLst>
        <a:defRPr sz="16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2pPr>
      <a:lvl3pPr marL="1143000" indent="-228600" algn="l" defTabSz="914400" rtl="0" eaLnBrk="1" fontAlgn="auto" latinLnBrk="0" hangingPunct="1">
        <a:lnSpc>
          <a:spcPct val="120000"/>
        </a:lnSpc>
        <a:spcBef>
          <a:spcPct val="0"/>
        </a:spcBef>
        <a:spcAft>
          <a:spcPts val="600"/>
        </a:spcAft>
        <a:buFont typeface="Arial" panose="020B0604020202020204" pitchFamily="34" charset="0"/>
        <a:buChar char="●"/>
        <a:defRPr sz="16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3pPr>
      <a:lvl4pPr marL="1600200" indent="-228600" algn="l" defTabSz="914400" rtl="0" eaLnBrk="1" fontAlgn="auto" latinLnBrk="0" hangingPunct="1">
        <a:lnSpc>
          <a:spcPct val="120000"/>
        </a:lnSpc>
        <a:spcBef>
          <a:spcPct val="0"/>
        </a:spcBef>
        <a:spcAft>
          <a:spcPts val="300"/>
        </a:spcAft>
        <a:buFont typeface="Wingdings" panose="05000000000000000000" charset="0"/>
        <a:buChar char=""/>
        <a:defRPr sz="14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4pPr>
      <a:lvl5pPr marL="2057400" indent="-228600" algn="l" defTabSz="914400" rtl="0" eaLnBrk="1" fontAlgn="auto" latinLnBrk="0" hangingPunct="1">
        <a:lnSpc>
          <a:spcPct val="120000"/>
        </a:lnSpc>
        <a:spcBef>
          <a:spcPct val="0"/>
        </a:spcBef>
        <a:spcAft>
          <a:spcPts val="300"/>
        </a:spcAft>
        <a:buFont typeface="Arial" panose="020B0604020202020204" pitchFamily="34" charset="0"/>
        <a:buChar char="•"/>
        <a:defRPr sz="14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359277" y="1601137"/>
            <a:ext cx="9130030" cy="994541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b="1" dirty="0">
                <a:solidFill>
                  <a:schemeClr val="tx1"/>
                </a:solidFill>
                <a:effectLst/>
                <a:sym typeface="宋体" panose="02010600030101010101" pitchFamily="2" charset="-122"/>
              </a:rPr>
              <a:t>闻王昌龄左迁龙标遥有此寄</a:t>
            </a:r>
            <a:br>
              <a:rPr lang="zh-CN" altLang="en-US" sz="2800" b="1" dirty="0">
                <a:solidFill>
                  <a:schemeClr val="tx1"/>
                </a:solidFill>
                <a:effectLst/>
                <a:sym typeface="宋体" panose="02010600030101010101" pitchFamily="2" charset="-122"/>
              </a:rPr>
            </a:br>
            <a:r>
              <a:rPr lang="zh-CN" altLang="en-US" sz="2800" b="1" dirty="0">
                <a:solidFill>
                  <a:schemeClr val="tx1"/>
                </a:solidFill>
                <a:effectLst/>
                <a:latin typeface="楷体_GB2312" pitchFamily="49" charset="-122"/>
                <a:ea typeface="楷体_GB2312" pitchFamily="49" charset="-122"/>
              </a:rPr>
              <a:t>          </a:t>
            </a:r>
            <a:r>
              <a:rPr lang="zh-CN" altLang="en-US" sz="2800" b="1" dirty="0">
                <a:solidFill>
                  <a:schemeClr val="tx1"/>
                </a:solidFill>
                <a:effectLst/>
                <a:sym typeface="宋体" panose="02010600030101010101" pitchFamily="2" charset="-122"/>
              </a:rPr>
              <a:t>李白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2955290" y="90717"/>
            <a:ext cx="923671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latin typeface="楷体" panose="02010609060101010101" charset="-122"/>
                <a:ea typeface="楷体" panose="02010609060101010101" charset="-122"/>
              </a:rPr>
              <a:t>结合</a:t>
            </a:r>
            <a:r>
              <a:rPr lang="zh-CN" altLang="en-US" sz="3200" b="1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</a:rPr>
              <a:t>注释</a:t>
            </a:r>
            <a:r>
              <a:rPr lang="zh-CN" altLang="en-US" sz="3200" b="1" dirty="0">
                <a:latin typeface="楷体" panose="02010609060101010101" charset="-122"/>
                <a:ea typeface="楷体" panose="02010609060101010101" charset="-122"/>
              </a:rPr>
              <a:t>，从</a:t>
            </a:r>
            <a:r>
              <a:rPr lang="zh-CN" altLang="en-US" sz="3200" b="1" dirty="0">
                <a:solidFill>
                  <a:srgbClr val="0070C0"/>
                </a:solidFill>
                <a:latin typeface="楷体" panose="02010609060101010101" charset="-122"/>
                <a:ea typeface="楷体" panose="02010609060101010101" charset="-122"/>
              </a:rPr>
              <a:t>标题</a:t>
            </a:r>
            <a:r>
              <a:rPr lang="zh-CN" altLang="en-US" sz="3200" b="1" dirty="0">
                <a:latin typeface="楷体" panose="02010609060101010101" charset="-122"/>
                <a:ea typeface="楷体" panose="02010609060101010101" charset="-122"/>
              </a:rPr>
              <a:t>当中你能得到什么</a:t>
            </a:r>
            <a:r>
              <a:rPr lang="zh-CN" altLang="en-US" sz="3200" b="1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</a:rPr>
              <a:t>信息</a:t>
            </a:r>
            <a:r>
              <a:rPr lang="zh-CN" altLang="en-US" sz="3200" b="1" dirty="0" smtClean="0">
                <a:latin typeface="楷体" panose="02010609060101010101" charset="-122"/>
                <a:ea typeface="楷体" panose="02010609060101010101" charset="-122"/>
              </a:rPr>
              <a:t>？</a:t>
            </a:r>
            <a:endParaRPr lang="en-US" altLang="zh-CN" sz="3200" b="1" dirty="0">
              <a:latin typeface="楷体" charset="0"/>
              <a:ea typeface="楷体" charset="0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388602" y="3405666"/>
            <a:ext cx="11424920" cy="1752724"/>
          </a:xfrm>
          <a:prstGeom prst="rect">
            <a:avLst/>
          </a:prstGeom>
          <a:solidFill>
            <a:schemeClr val="bg1"/>
          </a:solidFill>
        </p:spPr>
        <p:txBody>
          <a:bodyPr wrap="square" rtlCol="0" anchor="t">
            <a:spAutoFit/>
          </a:bodyPr>
          <a:lstStyle/>
          <a:p>
            <a:pPr marL="228600" indent="-228600" algn="ctr">
              <a:lnSpc>
                <a:spcPct val="15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None/>
            </a:pPr>
            <a:r>
              <a:rPr lang="zh-CN" altLang="en-US" sz="3600" b="1" spc="150" dirty="0">
                <a:solidFill>
                  <a:srgbClr val="0070C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杨花落尽子规啼</a:t>
            </a:r>
            <a:r>
              <a:rPr lang="en-US" altLang="zh-CN" sz="3600" b="1" spc="150" dirty="0">
                <a:solidFill>
                  <a:srgbClr val="0070C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,</a:t>
            </a:r>
            <a:r>
              <a:rPr lang="zh-CN" altLang="en-US" sz="3600" b="1" spc="150" dirty="0">
                <a:solidFill>
                  <a:srgbClr val="0070C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闻道龙标过五溪</a:t>
            </a:r>
            <a:r>
              <a:rPr lang="zh-CN" altLang="en-US" sz="3600" b="1" spc="150" dirty="0" smtClean="0">
                <a:solidFill>
                  <a:srgbClr val="0070C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。</a:t>
            </a:r>
            <a:endParaRPr lang="en-US" altLang="zh-CN" sz="3600" b="1" spc="150" dirty="0" smtClean="0">
              <a:solidFill>
                <a:srgbClr val="0070C0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  <a:sym typeface="+mn-ea"/>
            </a:endParaRPr>
          </a:p>
          <a:p>
            <a:pPr marL="228600" indent="-228600" algn="ctr">
              <a:lnSpc>
                <a:spcPct val="15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None/>
            </a:pPr>
            <a:r>
              <a:rPr lang="zh-CN" altLang="en-US" sz="3600" b="1" spc="150" dirty="0" smtClean="0">
                <a:solidFill>
                  <a:srgbClr val="0070C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我</a:t>
            </a:r>
            <a:r>
              <a:rPr lang="zh-CN" altLang="en-US" sz="3600" b="1" spc="150" dirty="0">
                <a:solidFill>
                  <a:srgbClr val="0070C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寄愁心与明月</a:t>
            </a:r>
            <a:r>
              <a:rPr lang="en-US" altLang="zh-CN" sz="3600" b="1" spc="150" dirty="0">
                <a:solidFill>
                  <a:srgbClr val="0070C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,</a:t>
            </a:r>
            <a:r>
              <a:rPr lang="zh-CN" altLang="en-US" sz="3600" b="1" spc="150" dirty="0">
                <a:solidFill>
                  <a:srgbClr val="0070C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随风直到夜郎西</a:t>
            </a:r>
            <a:r>
              <a:rPr lang="zh-CN" altLang="en-US" sz="3600" b="1" spc="150" dirty="0" smtClean="0">
                <a:solidFill>
                  <a:srgbClr val="0070C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。</a:t>
            </a:r>
            <a:endParaRPr lang="zh-CN" altLang="en-US" sz="3600" b="1" spc="150" dirty="0">
              <a:solidFill>
                <a:schemeClr val="tx1"/>
              </a:solidFill>
              <a:uFillTx/>
              <a:latin typeface="楷体" charset="0"/>
              <a:ea typeface="楷体" charset="0"/>
              <a:cs typeface="楷体" panose="02010609060101010101" charset="-122"/>
              <a:sym typeface="+mn-ea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411095" y="95250"/>
            <a:ext cx="9645650" cy="1988820"/>
          </a:xfrm>
        </p:spPr>
        <p:txBody>
          <a:bodyPr>
            <a:noAutofit/>
          </a:bodyPr>
          <a:lstStyle/>
          <a:p>
            <a:r>
              <a:rPr lang="zh-CN" altLang="en-US" sz="5400" b="1" dirty="0">
                <a:solidFill>
                  <a:srgbClr val="FF0000"/>
                </a:solidFill>
                <a:effectLst/>
                <a:sym typeface="宋体" panose="02010600030101010101" pitchFamily="2" charset="-122"/>
              </a:rPr>
              <a:t>闻</a:t>
            </a:r>
            <a:r>
              <a:rPr lang="zh-CN" altLang="en-US" sz="5400" b="1" dirty="0">
                <a:solidFill>
                  <a:schemeClr val="tx1"/>
                </a:solidFill>
                <a:effectLst/>
                <a:sym typeface="宋体" panose="02010600030101010101" pitchFamily="2" charset="-122"/>
              </a:rPr>
              <a:t>王昌龄</a:t>
            </a:r>
            <a:r>
              <a:rPr lang="zh-CN" altLang="en-US" sz="5400" b="1" dirty="0">
                <a:solidFill>
                  <a:srgbClr val="FF0000"/>
                </a:solidFill>
                <a:effectLst/>
                <a:sym typeface="宋体" panose="02010600030101010101" pitchFamily="2" charset="-122"/>
              </a:rPr>
              <a:t>左迁</a:t>
            </a:r>
            <a:r>
              <a:rPr lang="zh-CN" altLang="en-US" sz="5400" b="1" dirty="0">
                <a:solidFill>
                  <a:schemeClr val="tx1"/>
                </a:solidFill>
                <a:effectLst/>
                <a:sym typeface="宋体" panose="02010600030101010101" pitchFamily="2" charset="-122"/>
              </a:rPr>
              <a:t>龙标</a:t>
            </a:r>
            <a:r>
              <a:rPr lang="zh-CN" altLang="en-US" sz="5400" b="1" dirty="0">
                <a:solidFill>
                  <a:srgbClr val="FF0000"/>
                </a:solidFill>
                <a:effectLst/>
                <a:sym typeface="宋体" panose="02010600030101010101" pitchFamily="2" charset="-122"/>
              </a:rPr>
              <a:t>遥</a:t>
            </a:r>
            <a:r>
              <a:rPr lang="zh-CN" altLang="en-US" sz="5400" b="1" dirty="0">
                <a:solidFill>
                  <a:schemeClr val="tx1"/>
                </a:solidFill>
                <a:effectLst/>
                <a:sym typeface="宋体" panose="02010600030101010101" pitchFamily="2" charset="-122"/>
              </a:rPr>
              <a:t>有此寄</a:t>
            </a:r>
            <a:br>
              <a:rPr lang="zh-CN" altLang="en-US" sz="5400" b="1" dirty="0">
                <a:solidFill>
                  <a:schemeClr val="tx1"/>
                </a:solidFill>
                <a:effectLst/>
                <a:sym typeface="宋体" panose="02010600030101010101" pitchFamily="2" charset="-122"/>
              </a:rPr>
            </a:br>
            <a:r>
              <a:rPr lang="zh-CN" altLang="en-US" sz="5400" b="1" dirty="0">
                <a:solidFill>
                  <a:schemeClr val="tx1"/>
                </a:solidFill>
                <a:effectLst/>
                <a:latin typeface="楷体_GB2312" pitchFamily="49" charset="-122"/>
                <a:ea typeface="楷体_GB2312" pitchFamily="49" charset="-122"/>
              </a:rPr>
              <a:t>          </a:t>
            </a:r>
            <a:r>
              <a:rPr lang="zh-CN" altLang="en-US" sz="5400" b="1" dirty="0">
                <a:solidFill>
                  <a:schemeClr val="tx1"/>
                </a:solidFill>
                <a:effectLst/>
                <a:sym typeface="宋体" panose="02010600030101010101" pitchFamily="2" charset="-122"/>
              </a:rPr>
              <a:t>李白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2275840" y="2101215"/>
            <a:ext cx="9916160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b="1" dirty="0">
                <a:latin typeface="楷体" charset="0"/>
                <a:ea typeface="楷体" charset="0"/>
              </a:rPr>
              <a:t>汉代贵右贱左，故将</a:t>
            </a:r>
            <a:r>
              <a:rPr lang="zh-CN" altLang="en-US" sz="4000" b="1" dirty="0">
                <a:solidFill>
                  <a:srgbClr val="FF0000"/>
                </a:solidFill>
                <a:latin typeface="楷体" charset="0"/>
                <a:ea typeface="楷体" charset="0"/>
              </a:rPr>
              <a:t>贬官</a:t>
            </a:r>
            <a:r>
              <a:rPr lang="zh-CN" altLang="en-US" sz="4000" b="1" dirty="0">
                <a:latin typeface="楷体" charset="0"/>
                <a:ea typeface="楷体" charset="0"/>
              </a:rPr>
              <a:t>称为左迁。</a:t>
            </a:r>
            <a:endParaRPr lang="en-US" altLang="zh-CN" sz="4000" b="1" dirty="0">
              <a:latin typeface="楷体" charset="0"/>
              <a:ea typeface="楷体" charset="0"/>
            </a:endParaRPr>
          </a:p>
          <a:p>
            <a:r>
              <a:rPr lang="zh-CN" altLang="en-US" sz="4000" b="1" dirty="0">
                <a:solidFill>
                  <a:srgbClr val="FF0000"/>
                </a:solidFill>
                <a:latin typeface="楷体" charset="0"/>
                <a:ea typeface="楷体" charset="0"/>
              </a:rPr>
              <a:t>迁</a:t>
            </a:r>
            <a:r>
              <a:rPr lang="zh-CN" altLang="en-US" sz="4000" b="1" dirty="0">
                <a:latin typeface="楷体" charset="0"/>
                <a:ea typeface="楷体" charset="0"/>
              </a:rPr>
              <a:t>：一般指升官。（右迁）</a:t>
            </a:r>
            <a:endParaRPr lang="en-US" altLang="zh-CN" sz="4000" b="1" dirty="0">
              <a:latin typeface="楷体" charset="0"/>
              <a:ea typeface="楷体" charset="0"/>
            </a:endParaRPr>
          </a:p>
          <a:p>
            <a:r>
              <a:rPr lang="zh-CN" altLang="en-US" sz="4000" b="1" dirty="0">
                <a:solidFill>
                  <a:srgbClr val="FF0000"/>
                </a:solidFill>
                <a:latin typeface="楷体" charset="0"/>
                <a:ea typeface="楷体" charset="0"/>
              </a:rPr>
              <a:t>授</a:t>
            </a:r>
            <a:r>
              <a:rPr lang="zh-CN" altLang="en-US" sz="4000" b="1" dirty="0">
                <a:latin typeface="楷体" charset="0"/>
                <a:ea typeface="楷体" charset="0"/>
              </a:rPr>
              <a:t>：授官，任命。</a:t>
            </a:r>
            <a:r>
              <a:rPr lang="zh-CN" altLang="en-US" sz="4000" b="1" dirty="0">
                <a:solidFill>
                  <a:srgbClr val="FF0000"/>
                </a:solidFill>
                <a:latin typeface="楷体" charset="0"/>
                <a:ea typeface="楷体" charset="0"/>
              </a:rPr>
              <a:t>除</a:t>
            </a:r>
            <a:r>
              <a:rPr lang="zh-CN" altLang="en-US" sz="4000" b="1" dirty="0">
                <a:latin typeface="楷体" charset="0"/>
                <a:ea typeface="楷体" charset="0"/>
              </a:rPr>
              <a:t>：任命，授职。</a:t>
            </a:r>
            <a:endParaRPr lang="en-US" altLang="zh-CN" sz="4000" b="1" dirty="0">
              <a:latin typeface="楷体" charset="0"/>
              <a:ea typeface="楷体" charset="0"/>
            </a:endParaRPr>
          </a:p>
          <a:p>
            <a:r>
              <a:rPr lang="zh-CN" altLang="en-US" sz="4000" b="1" dirty="0">
                <a:solidFill>
                  <a:srgbClr val="FF0000"/>
                </a:solidFill>
                <a:latin typeface="楷体" charset="0"/>
                <a:ea typeface="楷体" charset="0"/>
              </a:rPr>
              <a:t>拜</a:t>
            </a:r>
            <a:r>
              <a:rPr lang="zh-CN" altLang="en-US" sz="4000" b="1" dirty="0">
                <a:latin typeface="楷体" charset="0"/>
                <a:ea typeface="楷体" charset="0"/>
              </a:rPr>
              <a:t>：授给官职。</a:t>
            </a:r>
            <a:r>
              <a:rPr lang="zh-CN" altLang="en-US" sz="4000" b="1" dirty="0">
                <a:solidFill>
                  <a:srgbClr val="FF0000"/>
                </a:solidFill>
                <a:latin typeface="楷体" charset="0"/>
                <a:ea typeface="楷体" charset="0"/>
              </a:rPr>
              <a:t>征</a:t>
            </a:r>
            <a:r>
              <a:rPr lang="zh-CN" altLang="en-US" sz="4000" b="1" dirty="0">
                <a:latin typeface="楷体" charset="0"/>
                <a:ea typeface="楷体" charset="0"/>
              </a:rPr>
              <a:t>：征召</a:t>
            </a:r>
            <a:r>
              <a:rPr lang="en-US" altLang="zh-CN" sz="4000" b="1" dirty="0">
                <a:latin typeface="楷体" charset="0"/>
                <a:ea typeface="楷体" charset="0"/>
              </a:rPr>
              <a:t>(</a:t>
            </a:r>
            <a:r>
              <a:rPr lang="zh-CN" altLang="en-US" sz="4000" b="1" dirty="0">
                <a:latin typeface="楷体" charset="0"/>
                <a:ea typeface="楷体" charset="0"/>
              </a:rPr>
              <a:t>特指君召臣</a:t>
            </a:r>
            <a:r>
              <a:rPr lang="en-US" altLang="zh-CN" sz="4000" b="1" dirty="0">
                <a:latin typeface="楷体" charset="0"/>
                <a:ea typeface="楷体" charset="0"/>
              </a:rPr>
              <a:t>)</a:t>
            </a:r>
          </a:p>
          <a:p>
            <a:r>
              <a:rPr lang="zh-CN" altLang="en-US" sz="4000" b="1" dirty="0">
                <a:solidFill>
                  <a:srgbClr val="FF0000"/>
                </a:solidFill>
                <a:latin typeface="楷体" charset="0"/>
                <a:ea typeface="楷体" charset="0"/>
              </a:rPr>
              <a:t>辟</a:t>
            </a:r>
            <a:r>
              <a:rPr lang="zh-CN" altLang="en-US" sz="4000" b="1" dirty="0">
                <a:latin typeface="楷体" charset="0"/>
                <a:ea typeface="楷体" charset="0"/>
              </a:rPr>
              <a:t>：征召，由中央官署征聘，然后向上荐举</a:t>
            </a:r>
            <a:endParaRPr lang="en-US" altLang="zh-CN" sz="4000" b="1" dirty="0">
              <a:latin typeface="楷体" charset="0"/>
              <a:ea typeface="楷体" charset="0"/>
            </a:endParaRPr>
          </a:p>
          <a:p>
            <a:r>
              <a:rPr lang="zh-CN" altLang="en-US" sz="4000" b="1" dirty="0">
                <a:solidFill>
                  <a:srgbClr val="FF0000"/>
                </a:solidFill>
                <a:latin typeface="楷体" charset="0"/>
                <a:ea typeface="楷体" charset="0"/>
              </a:rPr>
              <a:t>罢、免、解、黜、夺</a:t>
            </a:r>
            <a:endParaRPr lang="en-US" altLang="zh-CN" sz="4000" b="1" dirty="0">
              <a:solidFill>
                <a:srgbClr val="FF0000"/>
              </a:solidFill>
              <a:latin typeface="楷体" charset="0"/>
              <a:ea typeface="楷体" charset="0"/>
            </a:endParaRPr>
          </a:p>
          <a:p>
            <a:r>
              <a:rPr lang="zh-CN" altLang="en-US" sz="4000" b="1" dirty="0">
                <a:solidFill>
                  <a:srgbClr val="FF0000"/>
                </a:solidFill>
                <a:latin typeface="楷体" charset="0"/>
                <a:ea typeface="楷体" charset="0"/>
              </a:rPr>
              <a:t>致仕：带职退休。</a:t>
            </a:r>
          </a:p>
        </p:txBody>
      </p:sp>
    </p:spTree>
    <p:extLst>
      <p:ext uri="{BB962C8B-B14F-4D97-AF65-F5344CB8AC3E}">
        <p14:creationId xmlns:p14="http://schemas.microsoft.com/office/powerpoint/2010/main" val="209098109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2" name="文本框 102401"/>
          <p:cNvSpPr txBox="1"/>
          <p:nvPr/>
        </p:nvSpPr>
        <p:spPr>
          <a:xfrm>
            <a:off x="2619375" y="836613"/>
            <a:ext cx="309880" cy="4603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>
              <a:buFontTx/>
            </a:pPr>
            <a:endParaRPr lang="zh-CN" altLang="en-US" sz="2400">
              <a:latin typeface="Times New Roman" panose="02020603050405020304" pitchFamily="18" charset="0"/>
            </a:endParaRPr>
          </a:p>
        </p:txBody>
      </p:sp>
      <p:sp>
        <p:nvSpPr>
          <p:cNvPr id="102403" name="文本框 102402"/>
          <p:cNvSpPr txBox="1"/>
          <p:nvPr/>
        </p:nvSpPr>
        <p:spPr>
          <a:xfrm>
            <a:off x="5786120" y="399415"/>
            <a:ext cx="5976938" cy="82994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buFontTx/>
            </a:pPr>
            <a:r>
              <a:rPr lang="zh-CN" altLang="en-US" sz="48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写作背景</a:t>
            </a:r>
          </a:p>
        </p:txBody>
      </p:sp>
      <p:sp>
        <p:nvSpPr>
          <p:cNvPr id="102404" name="文本框 102403"/>
          <p:cNvSpPr txBox="1"/>
          <p:nvPr/>
        </p:nvSpPr>
        <p:spPr>
          <a:xfrm>
            <a:off x="2619375" y="1629410"/>
            <a:ext cx="9144000" cy="286131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buFontTx/>
            </a:pPr>
            <a:r>
              <a:rPr lang="zh-CN" altLang="en-US" sz="3600" dirty="0">
                <a:latin typeface="Times New Roman" panose="02020603050405020304" pitchFamily="18" charset="0"/>
              </a:rPr>
              <a:t>   </a:t>
            </a:r>
            <a:r>
              <a:rPr lang="zh-CN" altLang="en-US" sz="36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 </a:t>
            </a:r>
            <a:r>
              <a:rPr lang="zh-CN" altLang="en-US" sz="3600" b="1" dirty="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王昌龄和李白都是唐时著名的诗人，两人是很要好的朋友</a:t>
            </a:r>
            <a:r>
              <a:rPr lang="zh-CN" altLang="en-US" sz="36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。天宝年间王昌龄被贬到离京城长安</a:t>
            </a:r>
            <a:r>
              <a:rPr lang="zh-CN" altLang="en-US" sz="3600" b="1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三千多里</a:t>
            </a:r>
            <a:r>
              <a:rPr lang="zh-CN" altLang="en-US" sz="36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外的“荒地”龙标做龙标尉。李白听到好朋友被贬谪到荒远的龙标的消息，写下了这首诗篇寄给他。 </a:t>
            </a:r>
            <a:r>
              <a:rPr lang="zh-CN" altLang="en-US" sz="3600" dirty="0">
                <a:latin typeface="Times New Roman" panose="02020603050405020304" pitchFamily="18" charset="0"/>
              </a:rPr>
              <a:t> </a:t>
            </a:r>
          </a:p>
        </p:txBody>
      </p:sp>
      <p:sp>
        <p:nvSpPr>
          <p:cNvPr id="102405" name="文本框 102404"/>
          <p:cNvSpPr txBox="1"/>
          <p:nvPr/>
        </p:nvSpPr>
        <p:spPr>
          <a:xfrm>
            <a:off x="1774825" y="3121025"/>
            <a:ext cx="309880" cy="82994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>
              <a:spcBef>
                <a:spcPct val="20000"/>
              </a:spcBef>
              <a:buFontTx/>
            </a:pPr>
            <a:endParaRPr lang="zh-CN" altLang="en-US" sz="2400">
              <a:latin typeface="Times New Roman" panose="02020603050405020304" pitchFamily="18" charset="0"/>
            </a:endParaRPr>
          </a:p>
          <a:p>
            <a:pPr>
              <a:buFontTx/>
            </a:pPr>
            <a:endParaRPr lang="zh-CN" altLang="en-US" sz="2400">
              <a:latin typeface="Times New Roman" panose="02020603050405020304" pitchFamily="18" charset="0"/>
            </a:endParaRPr>
          </a:p>
        </p:txBody>
      </p:sp>
      <p:sp>
        <p:nvSpPr>
          <p:cNvPr id="102406" name="文本框 102405"/>
          <p:cNvSpPr txBox="1"/>
          <p:nvPr/>
        </p:nvSpPr>
        <p:spPr>
          <a:xfrm>
            <a:off x="1682750" y="4292600"/>
            <a:ext cx="309880" cy="4603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>
              <a:buFontTx/>
            </a:pPr>
            <a:endParaRPr lang="zh-CN" altLang="en-US" sz="240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3168650" y="770890"/>
            <a:ext cx="7912100" cy="9220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5400" b="1">
                <a:latin typeface="楷体" panose="02010609060101010101" charset="-122"/>
                <a:ea typeface="楷体" panose="02010609060101010101" charset="-122"/>
              </a:rPr>
              <a:t>这首诗写到了哪些意象？</a:t>
            </a:r>
            <a:endParaRPr lang="zh-CN" altLang="en-US" sz="5400" b="1">
              <a:latin typeface="楷体" charset="0"/>
              <a:ea typeface="楷体" charset="0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3319780" y="2452370"/>
            <a:ext cx="672655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800" b="1" dirty="0">
                <a:solidFill>
                  <a:srgbClr val="0070C0"/>
                </a:solidFill>
                <a:latin typeface="楷体" panose="02010609060101010101" charset="-122"/>
                <a:ea typeface="楷体" panose="02010609060101010101" charset="-122"/>
              </a:rPr>
              <a:t>杨花、子规、明月</a:t>
            </a:r>
            <a:endParaRPr lang="zh-CN" altLang="en-US" sz="4800" b="1" dirty="0">
              <a:solidFill>
                <a:srgbClr val="0070C0"/>
              </a:solidFill>
              <a:latin typeface="楷体" charset="0"/>
              <a:ea typeface="楷体" charset="0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3021965" y="4041775"/>
            <a:ext cx="7729220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400" b="1" dirty="0">
                <a:latin typeface="楷体" panose="02010609060101010101" charset="-122"/>
                <a:ea typeface="楷体" panose="02010609060101010101" charset="-122"/>
              </a:rPr>
              <a:t>小疑问：地名算意象吗？</a:t>
            </a:r>
            <a:endParaRPr lang="zh-CN" altLang="en-US" sz="4400" b="1" dirty="0">
              <a:latin typeface="楷体" charset="0"/>
              <a:ea typeface="楷体" charset="0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1249680" y="5029200"/>
            <a:ext cx="9399905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400" b="1" dirty="0">
                <a:solidFill>
                  <a:srgbClr val="0070C0"/>
                </a:solidFill>
                <a:latin typeface="楷体" panose="02010609060101010101" charset="-122"/>
                <a:ea typeface="楷体" panose="02010609060101010101" charset="-122"/>
              </a:rPr>
              <a:t>带有作者</a:t>
            </a:r>
            <a:r>
              <a:rPr lang="zh-CN" altLang="en-US" sz="4400" b="1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</a:rPr>
              <a:t>情思和意味</a:t>
            </a:r>
            <a:r>
              <a:rPr lang="zh-CN" altLang="en-US" sz="4400" b="1" dirty="0">
                <a:solidFill>
                  <a:srgbClr val="0070C0"/>
                </a:solidFill>
                <a:latin typeface="楷体" panose="02010609060101010101" charset="-122"/>
                <a:ea typeface="楷体" panose="02010609060101010101" charset="-122"/>
              </a:rPr>
              <a:t>的物象才算意象。</a:t>
            </a:r>
            <a:endParaRPr lang="zh-CN" altLang="en-US" sz="4400" b="1" dirty="0">
              <a:solidFill>
                <a:srgbClr val="0070C0"/>
              </a:solidFill>
              <a:latin typeface="楷体" charset="0"/>
              <a:ea typeface="楷体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103495" y="252730"/>
            <a:ext cx="5180965" cy="705485"/>
          </a:xfrm>
        </p:spPr>
        <p:txBody>
          <a:bodyPr>
            <a:noAutofit/>
          </a:bodyPr>
          <a:lstStyle/>
          <a:p>
            <a:r>
              <a:rPr lang="zh-CN" altLang="en-US" sz="4000" dirty="0"/>
              <a:t> 品读意象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3145" y="1144905"/>
            <a:ext cx="8268335" cy="4759325"/>
          </a:xfrm>
        </p:spPr>
        <p:txBody>
          <a:bodyPr>
            <a:normAutofit lnSpcReduction="10000"/>
          </a:bodyPr>
          <a:lstStyle/>
          <a:p>
            <a:r>
              <a:rPr lang="zh-CN" altLang="en-US" sz="4000" b="1" dirty="0">
                <a:solidFill>
                  <a:srgbClr val="0070C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意象：意象是</a:t>
            </a:r>
            <a:r>
              <a:rPr lang="zh-CN" altLang="en-US" sz="4000" b="1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客观物象</a:t>
            </a:r>
            <a:r>
              <a:rPr lang="zh-CN" altLang="en-US" sz="4000" b="1" dirty="0">
                <a:solidFill>
                  <a:srgbClr val="0070C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经过创作</a:t>
            </a:r>
            <a:r>
              <a:rPr lang="zh-CN" altLang="en-US" sz="4000" b="1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主体独特的情感活动</a:t>
            </a:r>
            <a:r>
              <a:rPr lang="zh-CN" altLang="en-US" sz="4000" b="1" dirty="0">
                <a:solidFill>
                  <a:srgbClr val="0070C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而创造出来的一种艺术形象。简单地说，意象就是寓“意”之“象”，就是</a:t>
            </a:r>
            <a:r>
              <a:rPr lang="zh-CN" altLang="en-US" sz="4000" b="1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用来寄托主观情思的客观物象</a:t>
            </a:r>
            <a:r>
              <a:rPr lang="zh-CN" altLang="en-US" sz="4000" b="1" dirty="0">
                <a:solidFill>
                  <a:srgbClr val="0070C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。</a:t>
            </a:r>
            <a:endParaRPr lang="zh-CN" altLang="en-US" sz="4000" b="1" dirty="0">
              <a:solidFill>
                <a:srgbClr val="0070C0"/>
              </a:solidFill>
              <a:latin typeface="楷体" charset="0"/>
              <a:ea typeface="楷体" charset="0"/>
              <a:cs typeface="楷体" panose="02010609060101010101" charset="-122"/>
            </a:endParaRPr>
          </a:p>
          <a:p>
            <a:r>
              <a:rPr lang="zh-CN" altLang="en-US" sz="4000" b="1" dirty="0">
                <a:solidFill>
                  <a:srgbClr val="0070C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意象一定是名词。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3147060" y="1104900"/>
            <a:ext cx="5659755" cy="10147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6000" b="1"/>
              <a:t>杨花：</a:t>
            </a:r>
          </a:p>
        </p:txBody>
      </p:sp>
      <p:pic>
        <p:nvPicPr>
          <p:cNvPr id="3" name="图片 2" descr="u=1626249473,1847046963&amp;fm=26&amp;gp=0[1]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00676" y="404494"/>
            <a:ext cx="5445760" cy="3463545"/>
          </a:xfrm>
          <a:prstGeom prst="rect">
            <a:avLst/>
          </a:prstGeom>
        </p:spPr>
      </p:pic>
      <p:sp>
        <p:nvSpPr>
          <p:cNvPr id="7" name="文本框 6"/>
          <p:cNvSpPr txBox="1"/>
          <p:nvPr/>
        </p:nvSpPr>
        <p:spPr>
          <a:xfrm>
            <a:off x="409575" y="4095750"/>
            <a:ext cx="10930891" cy="255454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4000" b="1" dirty="0">
                <a:solidFill>
                  <a:srgbClr val="0070C0"/>
                </a:solidFill>
                <a:latin typeface="楷体" panose="02010609060101010101" charset="-122"/>
                <a:ea typeface="楷体" panose="02010609060101010101" charset="-122"/>
              </a:rPr>
              <a:t>杨柳</a:t>
            </a:r>
            <a:r>
              <a:rPr lang="en-US" altLang="zh-CN" sz="4000" b="1" dirty="0">
                <a:solidFill>
                  <a:srgbClr val="0070C0"/>
                </a:solidFill>
                <a:latin typeface="楷体" panose="02010609060101010101" charset="-122"/>
                <a:ea typeface="楷体" panose="02010609060101010101" charset="-122"/>
              </a:rPr>
              <a:t>——</a:t>
            </a:r>
            <a:r>
              <a:rPr lang="zh-CN" altLang="en-US" sz="4000" b="1" dirty="0">
                <a:solidFill>
                  <a:srgbClr val="0070C0"/>
                </a:solidFill>
                <a:latin typeface="楷体" panose="02010609060101010101" charset="-122"/>
                <a:ea typeface="楷体" panose="02010609060101010101" charset="-122"/>
              </a:rPr>
              <a:t>古代特指垂柳</a:t>
            </a:r>
            <a:r>
              <a:rPr lang="en-US" altLang="zh-CN" sz="4000" b="1" dirty="0">
                <a:solidFill>
                  <a:srgbClr val="0070C0"/>
                </a:solidFill>
                <a:latin typeface="楷体" panose="02010609060101010101" charset="-122"/>
                <a:ea typeface="楷体" panose="02010609060101010101" charset="-122"/>
              </a:rPr>
              <a:t>——</a:t>
            </a:r>
            <a:r>
              <a:rPr lang="zh-CN" altLang="en-US" sz="4000" b="1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</a:rPr>
              <a:t>折柳相送</a:t>
            </a:r>
            <a:endParaRPr lang="en-US" altLang="zh-CN" sz="4000" b="1" dirty="0">
              <a:solidFill>
                <a:srgbClr val="FF0000"/>
              </a:solidFill>
              <a:latin typeface="楷体" panose="02010609060101010101" charset="-122"/>
              <a:ea typeface="楷体" panose="02010609060101010101" charset="-122"/>
            </a:endParaRPr>
          </a:p>
          <a:p>
            <a:r>
              <a:rPr lang="zh-CN" altLang="en-US" sz="4000" b="1" dirty="0">
                <a:solidFill>
                  <a:srgbClr val="0070C0"/>
                </a:solidFill>
                <a:latin typeface="楷体" panose="02010609060101010101" charset="-122"/>
                <a:ea typeface="楷体" panose="02010609060101010101" charset="-122"/>
              </a:rPr>
              <a:t>杨花漫天飞舞，轻柔多情，飘散不定，成为古往今来情愫满怀的迁客骚人、浪迹天涯的游子们</a:t>
            </a:r>
            <a:endParaRPr lang="en-US" altLang="zh-CN" sz="4000" b="1" dirty="0">
              <a:solidFill>
                <a:srgbClr val="0070C0"/>
              </a:solidFill>
              <a:latin typeface="楷体" panose="02010609060101010101" charset="-122"/>
              <a:ea typeface="楷体" panose="02010609060101010101" charset="-122"/>
            </a:endParaRPr>
          </a:p>
          <a:p>
            <a:r>
              <a:rPr lang="zh-CN" altLang="en-US" sz="4000" b="1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</a:rPr>
              <a:t>寄托感情和哀思的信物。</a:t>
            </a:r>
            <a:endParaRPr lang="zh-CN" altLang="en-US" sz="4000" b="1" dirty="0">
              <a:solidFill>
                <a:srgbClr val="FF0000"/>
              </a:solidFill>
              <a:latin typeface="楷体" charset="0"/>
              <a:ea typeface="楷体" charset="0"/>
            </a:endParaRPr>
          </a:p>
        </p:txBody>
      </p:sp>
    </p:spTree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/>
          <p:cNvSpPr txBox="1"/>
          <p:nvPr/>
        </p:nvSpPr>
        <p:spPr>
          <a:xfrm>
            <a:off x="619125" y="0"/>
            <a:ext cx="11572875" cy="661719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    词人</a:t>
            </a:r>
            <a:r>
              <a:rPr lang="zh-CN" altLang="en-US" sz="32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们把自己的理想抱负、</a:t>
            </a:r>
            <a:r>
              <a:rPr lang="zh-CN" altLang="en-US" sz="3200" b="1" dirty="0" smtClean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与佳人</a:t>
            </a:r>
            <a:r>
              <a:rPr lang="zh-CN" altLang="en-US" sz="32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的</a:t>
            </a:r>
            <a:r>
              <a:rPr lang="zh-CN" altLang="en-US" sz="3200" b="1" u="sng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缠绵哀思</a:t>
            </a:r>
            <a:r>
              <a:rPr lang="zh-CN" altLang="en-US" sz="32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、与</a:t>
            </a:r>
            <a:r>
              <a:rPr lang="zh-CN" altLang="en-US" sz="3200" b="1" dirty="0" smtClean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亲友</a:t>
            </a:r>
            <a:r>
              <a:rPr lang="zh-CN" altLang="en-US" sz="32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的</a:t>
            </a:r>
            <a:r>
              <a:rPr lang="zh-CN" altLang="en-US" sz="3200" b="1" u="sng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离愁别绪</a:t>
            </a:r>
            <a:r>
              <a:rPr lang="zh-CN" altLang="en-US" sz="32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以及自身的</a:t>
            </a:r>
            <a:r>
              <a:rPr lang="zh-CN" altLang="en-US" sz="3200" b="1" u="sng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抑郁不得志</a:t>
            </a:r>
            <a:r>
              <a:rPr lang="zh-CN" altLang="en-US" sz="32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寄予</a:t>
            </a:r>
            <a:r>
              <a:rPr lang="zh-CN" altLang="en-US" sz="3200" b="1" u="sng" dirty="0">
                <a:solidFill>
                  <a:srgbClr val="0070C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温柔多情的杨花</a:t>
            </a:r>
            <a:r>
              <a:rPr lang="zh-CN" altLang="en-US" sz="32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，希冀从中寻求自己的归宿。</a:t>
            </a:r>
            <a:endParaRPr lang="en-US" altLang="zh-CN" sz="3200" b="1" dirty="0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endParaRPr lang="en-US" altLang="zh-CN" sz="4000" b="1" dirty="0">
              <a:latin typeface="楷体" panose="02010609060101010101" charset="-122"/>
              <a:ea typeface="楷体" panose="02010609060101010101" charset="-122"/>
            </a:endParaRPr>
          </a:p>
          <a:p>
            <a:pPr algn="ctr"/>
            <a:r>
              <a:rPr lang="zh-CN" altLang="en-US" sz="3600" b="1" dirty="0">
                <a:latin typeface="KaiTi" panose="02010609060101010101" pitchFamily="49" charset="-122"/>
                <a:ea typeface="KaiTi" panose="02010609060101010101" pitchFamily="49" charset="-122"/>
              </a:rPr>
              <a:t>水龙吟</a:t>
            </a:r>
            <a:r>
              <a:rPr lang="en-US" altLang="zh-CN" sz="3600" b="1" dirty="0">
                <a:latin typeface="KaiTi" panose="02010609060101010101" pitchFamily="49" charset="-122"/>
                <a:ea typeface="KaiTi" panose="02010609060101010101" pitchFamily="49" charset="-122"/>
              </a:rPr>
              <a:t>·</a:t>
            </a:r>
            <a:r>
              <a:rPr lang="zh-CN" altLang="en-US" sz="3600" b="1" dirty="0">
                <a:latin typeface="KaiTi" panose="02010609060101010101" pitchFamily="49" charset="-122"/>
                <a:ea typeface="KaiTi" panose="02010609060101010101" pitchFamily="49" charset="-122"/>
              </a:rPr>
              <a:t>次韵章质夫杨花词 </a:t>
            </a:r>
            <a:endParaRPr lang="en-US" altLang="zh-CN" sz="3600" b="1" dirty="0" smtClean="0">
              <a:latin typeface="KaiTi" panose="02010609060101010101" pitchFamily="49" charset="-122"/>
              <a:ea typeface="KaiTi" panose="02010609060101010101" pitchFamily="49" charset="-122"/>
            </a:endParaRPr>
          </a:p>
          <a:p>
            <a:pPr algn="ctr"/>
            <a:r>
              <a:rPr lang="zh-CN" altLang="en-US" sz="3600" b="1" dirty="0" smtClean="0">
                <a:latin typeface="KaiTi" panose="02010609060101010101" pitchFamily="49" charset="-122"/>
                <a:ea typeface="KaiTi" panose="02010609060101010101" pitchFamily="49" charset="-122"/>
              </a:rPr>
              <a:t>苏轼</a:t>
            </a:r>
            <a:endParaRPr lang="zh-CN" altLang="en-US" sz="3600" b="1" dirty="0">
              <a:latin typeface="KaiTi" panose="02010609060101010101" pitchFamily="49" charset="-122"/>
              <a:ea typeface="KaiTi" panose="02010609060101010101" pitchFamily="49" charset="-122"/>
            </a:endParaRPr>
          </a:p>
          <a:p>
            <a:r>
              <a:rPr lang="zh-CN" altLang="en-US" sz="3600" b="1" dirty="0" smtClean="0">
                <a:latin typeface="KaiTi" panose="02010609060101010101" pitchFamily="49" charset="-122"/>
                <a:ea typeface="KaiTi" panose="02010609060101010101" pitchFamily="49" charset="-122"/>
              </a:rPr>
              <a:t>    </a:t>
            </a:r>
            <a:r>
              <a:rPr lang="zh-CN" altLang="en-US" sz="3600" b="1" dirty="0" smtClean="0">
                <a:solidFill>
                  <a:srgbClr val="FF0000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似</a:t>
            </a:r>
            <a:r>
              <a:rPr lang="zh-CN" altLang="en-US" sz="3600" b="1" dirty="0">
                <a:solidFill>
                  <a:srgbClr val="FF0000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花还似非花</a:t>
            </a:r>
            <a:r>
              <a:rPr lang="zh-CN" altLang="en-US" sz="3600" b="1" dirty="0">
                <a:latin typeface="KaiTi" panose="02010609060101010101" pitchFamily="49" charset="-122"/>
                <a:ea typeface="KaiTi" panose="02010609060101010101" pitchFamily="49" charset="-122"/>
              </a:rPr>
              <a:t>，也无人惜从教坠。抛家傍路，思量却是，无情有思。萦损柔肠，困酣娇眼，欲开还闭。梦随风万里，寻郎去处，又还被、莺呼起。</a:t>
            </a:r>
          </a:p>
          <a:p>
            <a:r>
              <a:rPr lang="zh-CN" altLang="en-US" sz="3600" b="1" dirty="0" smtClean="0">
                <a:latin typeface="KaiTi" panose="02010609060101010101" pitchFamily="49" charset="-122"/>
                <a:ea typeface="KaiTi" panose="02010609060101010101" pitchFamily="49" charset="-122"/>
              </a:rPr>
              <a:t>    </a:t>
            </a:r>
            <a:r>
              <a:rPr lang="zh-CN" altLang="en-US" sz="3600" b="1" dirty="0" smtClean="0">
                <a:solidFill>
                  <a:srgbClr val="FF0000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不</a:t>
            </a:r>
            <a:r>
              <a:rPr lang="zh-CN" altLang="en-US" sz="3600" b="1" dirty="0">
                <a:solidFill>
                  <a:srgbClr val="FF0000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恨此花飞尽</a:t>
            </a:r>
            <a:r>
              <a:rPr lang="zh-CN" altLang="en-US" sz="3600" b="1" dirty="0">
                <a:latin typeface="KaiTi" panose="02010609060101010101" pitchFamily="49" charset="-122"/>
                <a:ea typeface="KaiTi" panose="02010609060101010101" pitchFamily="49" charset="-122"/>
              </a:rPr>
              <a:t>，恨西园、落红难缀。晓来雨过，遗踪何在？一池萍碎。</a:t>
            </a:r>
            <a:r>
              <a:rPr lang="zh-CN" altLang="en-US" sz="3600" b="1" dirty="0">
                <a:solidFill>
                  <a:srgbClr val="FF0000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春色三分，二分尘土，一分流水</a:t>
            </a:r>
            <a:r>
              <a:rPr lang="zh-CN" altLang="en-US" sz="3600" b="1" dirty="0">
                <a:latin typeface="KaiTi" panose="02010609060101010101" pitchFamily="49" charset="-122"/>
                <a:ea typeface="KaiTi" panose="02010609060101010101" pitchFamily="49" charset="-122"/>
              </a:rPr>
              <a:t>。</a:t>
            </a:r>
            <a:r>
              <a:rPr lang="zh-CN" altLang="en-US" sz="3600" b="1" dirty="0">
                <a:solidFill>
                  <a:srgbClr val="FF0000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细看来，不是杨花，点点是离人泪</a:t>
            </a:r>
            <a:r>
              <a:rPr lang="zh-CN" altLang="en-US" sz="3600" b="1" dirty="0">
                <a:latin typeface="KaiTi" panose="02010609060101010101" pitchFamily="49" charset="-122"/>
                <a:ea typeface="KaiTi" panose="02010609060101010101" pitchFamily="49" charset="-122"/>
              </a:rPr>
              <a:t>。</a:t>
            </a:r>
          </a:p>
        </p:txBody>
      </p:sp>
    </p:spTree>
  </p:cSld>
  <p:clrMapOvr>
    <a:masterClrMapping/>
  </p:clrMapOvr>
  <p:transition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3287395" y="1083310"/>
            <a:ext cx="5605145" cy="10147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6000" b="1"/>
              <a:t>子规：</a:t>
            </a:r>
          </a:p>
        </p:txBody>
      </p:sp>
      <p:pic>
        <p:nvPicPr>
          <p:cNvPr id="3" name="图片 2" descr="timg4P4GVE2A"/>
          <p:cNvPicPr>
            <a:picLocks noChangeAspect="1"/>
          </p:cNvPicPr>
          <p:nvPr/>
        </p:nvPicPr>
        <p:blipFill>
          <a:blip r:embed="rId2"/>
          <a:srcRect r="4441" b="1859"/>
          <a:stretch>
            <a:fillRect/>
          </a:stretch>
        </p:blipFill>
        <p:spPr>
          <a:xfrm>
            <a:off x="5605780" y="163830"/>
            <a:ext cx="4806315" cy="3511550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248285" y="4121785"/>
            <a:ext cx="11695430" cy="1753235"/>
          </a:xfrm>
          <a:prstGeom prst="rect">
            <a:avLst/>
          </a:prstGeom>
          <a:solidFill>
            <a:schemeClr val="bg1">
              <a:alpha val="47000"/>
            </a:schemeClr>
          </a:solidFill>
        </p:spPr>
        <p:txBody>
          <a:bodyPr wrap="square" rtlCol="0" anchor="t">
            <a:spAutoFit/>
          </a:bodyPr>
          <a:lstStyle/>
          <a:p>
            <a:r>
              <a:rPr lang="zh-CN" altLang="en-US" sz="3600" b="1" dirty="0">
                <a:solidFill>
                  <a:srgbClr val="0070C0"/>
                </a:solidFill>
                <a:latin typeface="楷体" panose="02010609060101010101" charset="-122"/>
                <a:ea typeface="楷体" panose="02010609060101010101" charset="-122"/>
              </a:rPr>
              <a:t>子规，又叫杜宇、四声杜鹃、催归。它总是朝着北方鸣叫，六、七月鸣叫声更甚，昼夜不止。传说为蜀帝杜宇的魂魄所化。常夜鸣，声音凄切，故借以抒</a:t>
            </a:r>
            <a:r>
              <a:rPr lang="zh-CN" altLang="en-US" sz="3600" b="1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</a:rPr>
              <a:t>悲苦哀怨</a:t>
            </a:r>
            <a:r>
              <a:rPr lang="zh-CN" altLang="en-US" sz="3600" b="1" dirty="0">
                <a:solidFill>
                  <a:srgbClr val="0070C0"/>
                </a:solidFill>
                <a:latin typeface="楷体" panose="02010609060101010101" charset="-122"/>
                <a:ea typeface="楷体" panose="02010609060101010101" charset="-122"/>
              </a:rPr>
              <a:t>之情。</a:t>
            </a:r>
            <a:endParaRPr lang="zh-CN" altLang="en-US" sz="3600" b="1" dirty="0">
              <a:solidFill>
                <a:srgbClr val="0070C0"/>
              </a:solidFill>
              <a:latin typeface="楷体" charset="0"/>
              <a:ea typeface="楷体" charset="0"/>
            </a:endParaRPr>
          </a:p>
        </p:txBody>
      </p:sp>
    </p:spTree>
  </p:cSld>
  <p:clrMapOvr>
    <a:masterClrMapping/>
  </p:clrMapOvr>
  <p:transition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3287395" y="1083310"/>
            <a:ext cx="5605145" cy="10147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6000" b="1"/>
              <a:t>子规：</a:t>
            </a:r>
          </a:p>
        </p:txBody>
      </p:sp>
      <p:pic>
        <p:nvPicPr>
          <p:cNvPr id="3" name="图片 2" descr="timg4P4GVE2A"/>
          <p:cNvPicPr>
            <a:picLocks noChangeAspect="1"/>
          </p:cNvPicPr>
          <p:nvPr/>
        </p:nvPicPr>
        <p:blipFill>
          <a:blip r:embed="rId2"/>
          <a:srcRect r="4441" b="1859"/>
          <a:stretch>
            <a:fillRect/>
          </a:stretch>
        </p:blipFill>
        <p:spPr>
          <a:xfrm>
            <a:off x="5605780" y="163830"/>
            <a:ext cx="4806315" cy="3511550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248285" y="4121785"/>
            <a:ext cx="11695430" cy="1754326"/>
          </a:xfrm>
          <a:prstGeom prst="rect">
            <a:avLst/>
          </a:prstGeom>
          <a:solidFill>
            <a:schemeClr val="bg1">
              <a:alpha val="47000"/>
            </a:schemeClr>
          </a:solidFill>
        </p:spPr>
        <p:txBody>
          <a:bodyPr wrap="square" rtlCol="0" anchor="t">
            <a:spAutoFit/>
          </a:bodyPr>
          <a:lstStyle/>
          <a:p>
            <a:r>
              <a:rPr lang="zh-CN" altLang="en-US" sz="3600" b="1" dirty="0">
                <a:solidFill>
                  <a:srgbClr val="0070C0"/>
                </a:solidFill>
                <a:latin typeface="楷体" panose="02010609060101010101" charset="-122"/>
                <a:ea typeface="楷体" panose="02010609060101010101" charset="-122"/>
              </a:rPr>
              <a:t>杜鹃啼血猿哀鸣。</a:t>
            </a:r>
            <a:r>
              <a:rPr lang="en-US" altLang="zh-CN" sz="3600" b="1" dirty="0">
                <a:solidFill>
                  <a:srgbClr val="0070C0"/>
                </a:solidFill>
                <a:latin typeface="楷体" panose="02010609060101010101" charset="-122"/>
                <a:ea typeface="楷体" panose="02010609060101010101" charset="-122"/>
              </a:rPr>
              <a:t>《</a:t>
            </a:r>
            <a:r>
              <a:rPr lang="zh-CN" altLang="en-US" sz="3600" b="1" dirty="0">
                <a:solidFill>
                  <a:srgbClr val="0070C0"/>
                </a:solidFill>
                <a:latin typeface="楷体" panose="02010609060101010101" charset="-122"/>
                <a:ea typeface="楷体" panose="02010609060101010101" charset="-122"/>
              </a:rPr>
              <a:t>琵琶行</a:t>
            </a:r>
            <a:r>
              <a:rPr lang="en-US" altLang="zh-CN" sz="3600" b="1" dirty="0">
                <a:solidFill>
                  <a:srgbClr val="0070C0"/>
                </a:solidFill>
                <a:latin typeface="楷体" panose="02010609060101010101" charset="-122"/>
                <a:ea typeface="楷体" panose="02010609060101010101" charset="-122"/>
              </a:rPr>
              <a:t>》</a:t>
            </a:r>
          </a:p>
          <a:p>
            <a:r>
              <a:rPr lang="zh-CN" altLang="en-US" sz="3600" b="1" dirty="0">
                <a:solidFill>
                  <a:srgbClr val="0070C0"/>
                </a:solidFill>
                <a:latin typeface="楷体" charset="0"/>
                <a:ea typeface="楷体" charset="0"/>
              </a:rPr>
              <a:t>又闻子规啼夜月，愁空山。</a:t>
            </a:r>
            <a:r>
              <a:rPr lang="en-US" altLang="zh-CN" sz="3600" b="1" dirty="0">
                <a:solidFill>
                  <a:srgbClr val="0070C0"/>
                </a:solidFill>
                <a:latin typeface="楷体" charset="0"/>
                <a:ea typeface="楷体" charset="0"/>
              </a:rPr>
              <a:t>《</a:t>
            </a:r>
            <a:r>
              <a:rPr lang="zh-CN" altLang="en-US" sz="3600" b="1" dirty="0">
                <a:solidFill>
                  <a:srgbClr val="0070C0"/>
                </a:solidFill>
                <a:latin typeface="楷体" charset="0"/>
                <a:ea typeface="楷体" charset="0"/>
              </a:rPr>
              <a:t>蜀道难</a:t>
            </a:r>
            <a:r>
              <a:rPr lang="en-US" altLang="zh-CN" sz="3600" b="1" dirty="0">
                <a:solidFill>
                  <a:srgbClr val="0070C0"/>
                </a:solidFill>
                <a:latin typeface="楷体" charset="0"/>
                <a:ea typeface="楷体" charset="0"/>
              </a:rPr>
              <a:t>》</a:t>
            </a:r>
          </a:p>
          <a:p>
            <a:r>
              <a:rPr lang="zh-CN" altLang="en-US" sz="3600" b="1" dirty="0">
                <a:solidFill>
                  <a:srgbClr val="0070C0"/>
                </a:solidFill>
                <a:latin typeface="楷体" charset="0"/>
                <a:ea typeface="楷体" charset="0"/>
              </a:rPr>
              <a:t>无端旧梦驱残醉，独对灯阴忆子规。</a:t>
            </a:r>
            <a:r>
              <a:rPr lang="en-US" altLang="zh-CN" sz="3600" b="1" dirty="0">
                <a:solidFill>
                  <a:srgbClr val="0070C0"/>
                </a:solidFill>
                <a:latin typeface="楷体" charset="0"/>
                <a:ea typeface="楷体" charset="0"/>
              </a:rPr>
              <a:t>《</a:t>
            </a:r>
            <a:r>
              <a:rPr lang="zh-CN" altLang="en-US" sz="3600" b="1" dirty="0">
                <a:solidFill>
                  <a:srgbClr val="0070C0"/>
                </a:solidFill>
                <a:latin typeface="楷体" charset="0"/>
                <a:ea typeface="楷体" charset="0"/>
              </a:rPr>
              <a:t>无题</a:t>
            </a:r>
            <a:r>
              <a:rPr lang="en-US" altLang="zh-CN" sz="3600" b="1" dirty="0">
                <a:solidFill>
                  <a:srgbClr val="0070C0"/>
                </a:solidFill>
                <a:latin typeface="楷体" charset="0"/>
                <a:ea typeface="楷体" charset="0"/>
              </a:rPr>
              <a:t>》</a:t>
            </a:r>
            <a:endParaRPr lang="zh-CN" altLang="en-US" sz="3600" b="1" dirty="0">
              <a:solidFill>
                <a:srgbClr val="0070C0"/>
              </a:solidFill>
              <a:latin typeface="楷体" charset="0"/>
              <a:ea typeface="楷体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44259962"/>
      </p:ext>
    </p:extLst>
  </p:cSld>
  <p:clrMapOvr>
    <a:masterClrMapping/>
  </p:clrMapOvr>
  <p:transition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3115310" y="641350"/>
            <a:ext cx="2823210" cy="10147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6000" b="1"/>
              <a:t>明月：</a:t>
            </a:r>
          </a:p>
        </p:txBody>
      </p:sp>
      <p:pic>
        <p:nvPicPr>
          <p:cNvPr id="6" name="图片 5" descr="timgE6HBE5LW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74360" y="144780"/>
            <a:ext cx="5318125" cy="3079750"/>
          </a:xfrm>
          <a:prstGeom prst="rect">
            <a:avLst/>
          </a:prstGeom>
        </p:spPr>
      </p:pic>
      <p:sp>
        <p:nvSpPr>
          <p:cNvPr id="7" name="文本框 6"/>
          <p:cNvSpPr txBox="1"/>
          <p:nvPr/>
        </p:nvSpPr>
        <p:spPr>
          <a:xfrm>
            <a:off x="652462" y="3716367"/>
            <a:ext cx="10887075" cy="1077218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solidFill>
                  <a:srgbClr val="0070C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海上生明月，天涯共此时。</a:t>
            </a:r>
            <a:endParaRPr lang="en-US" altLang="zh-CN" sz="3200" b="1" dirty="0">
              <a:solidFill>
                <a:srgbClr val="0070C0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r>
              <a:rPr lang="zh-CN" altLang="en-US" sz="3200" b="1" dirty="0">
                <a:solidFill>
                  <a:srgbClr val="0070C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山川异域</a:t>
            </a:r>
            <a:r>
              <a:rPr lang="en-US" altLang="zh-CN" sz="3200" b="1" dirty="0">
                <a:solidFill>
                  <a:srgbClr val="0070C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,</a:t>
            </a:r>
            <a:r>
              <a:rPr lang="zh-CN" altLang="en-US" sz="3200" b="1" dirty="0">
                <a:solidFill>
                  <a:srgbClr val="0070C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风月同天。</a:t>
            </a:r>
          </a:p>
        </p:txBody>
      </p:sp>
    </p:spTree>
  </p:cSld>
  <p:clrMapOvr>
    <a:masterClrMapping/>
  </p:clrMapOvr>
  <p:transition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2931795" y="328930"/>
            <a:ext cx="8397240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b="1">
                <a:latin typeface="楷体" panose="02010609060101010101" charset="-122"/>
                <a:ea typeface="楷体" panose="02010609060101010101" charset="-122"/>
              </a:rPr>
              <a:t>诗中哪一个词最能体现作者的情感？</a:t>
            </a:r>
            <a:endParaRPr lang="zh-CN" altLang="en-US" sz="4000" b="1">
              <a:latin typeface="楷体" charset="0"/>
              <a:ea typeface="楷体" charset="0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4057650" y="1371601"/>
            <a:ext cx="571690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b="1" dirty="0">
                <a:solidFill>
                  <a:srgbClr val="0070C0"/>
                </a:solidFill>
              </a:rPr>
              <a:t>愁</a:t>
            </a:r>
            <a:r>
              <a:rPr lang="en-US" altLang="zh-CN" sz="4000" b="1" dirty="0">
                <a:solidFill>
                  <a:srgbClr val="0070C0"/>
                </a:solidFill>
              </a:rPr>
              <a:t>——</a:t>
            </a:r>
            <a:r>
              <a:rPr lang="zh-CN" altLang="en-US" sz="4000" b="1" dirty="0">
                <a:solidFill>
                  <a:srgbClr val="0070C0"/>
                </a:solidFill>
              </a:rPr>
              <a:t>诗眼   愁什么？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209550" y="2603500"/>
            <a:ext cx="11424920" cy="3208655"/>
          </a:xfrm>
          <a:prstGeom prst="rect">
            <a:avLst/>
          </a:prstGeom>
          <a:solidFill>
            <a:schemeClr val="bg1"/>
          </a:solidFill>
        </p:spPr>
        <p:txBody>
          <a:bodyPr wrap="square" rtlCol="0" anchor="t">
            <a:spAutoFit/>
          </a:bodyPr>
          <a:lstStyle/>
          <a:p>
            <a:pPr marL="228600" indent="-228600" algn="ctr">
              <a:lnSpc>
                <a:spcPct val="9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None/>
            </a:pPr>
            <a:r>
              <a:rPr lang="zh-CN" altLang="en-US" sz="3600" b="1" spc="150" dirty="0" smtClean="0">
                <a:solidFill>
                  <a:srgbClr val="0070C0"/>
                </a:solidFill>
                <a:uFillTx/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我寄愁心与明月，随君直到夜郎西</a:t>
            </a:r>
            <a:endParaRPr lang="zh-CN" altLang="en-US" sz="3600" b="1" dirty="0" smtClean="0">
              <a:solidFill>
                <a:srgbClr val="0070C0"/>
              </a:solidFill>
              <a:latin typeface="楷体" charset="0"/>
              <a:ea typeface="楷体" charset="0"/>
              <a:cs typeface="楷体" panose="02010609060101010101" charset="-122"/>
            </a:endParaRPr>
          </a:p>
          <a:p>
            <a:pPr marL="228600" indent="-228600" algn="l">
              <a:lnSpc>
                <a:spcPct val="9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None/>
            </a:pPr>
            <a:r>
              <a:rPr lang="zh-CN" altLang="en-US" sz="3600" b="1" spc="150" dirty="0" smtClean="0">
                <a:solidFill>
                  <a:schemeClr val="tx1"/>
                </a:solidFill>
                <a:uFillTx/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    通过丰富的</a:t>
            </a:r>
            <a:r>
              <a:rPr lang="zh-CN" altLang="en-US" sz="3600" b="1" spc="150" dirty="0" smtClean="0">
                <a:solidFill>
                  <a:srgbClr val="FF0000"/>
                </a:solidFill>
                <a:uFillTx/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想象</a:t>
            </a:r>
            <a:r>
              <a:rPr lang="zh-CN" altLang="en-US" sz="3600" b="1" spc="150" dirty="0" smtClean="0">
                <a:solidFill>
                  <a:schemeClr val="tx1"/>
                </a:solidFill>
                <a:uFillTx/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，给予抽象的“愁心”以物的属性，它竟会随风逐月到夜郎西。本来无知无情的明月，竟变成了一个</a:t>
            </a:r>
            <a:r>
              <a:rPr lang="zh-CN" altLang="en-US" sz="3600" b="1" spc="150" dirty="0" smtClean="0">
                <a:solidFill>
                  <a:srgbClr val="FF0000"/>
                </a:solidFill>
                <a:uFillTx/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了解自己，富于同情的知心人</a:t>
            </a:r>
            <a:r>
              <a:rPr lang="zh-CN" altLang="en-US" sz="3600" b="1" spc="150" dirty="0" smtClean="0">
                <a:solidFill>
                  <a:schemeClr val="tx1"/>
                </a:solidFill>
                <a:uFillTx/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，她接受自己的要求，将自己</a:t>
            </a:r>
            <a:r>
              <a:rPr lang="zh-CN" altLang="en-US" sz="3600" b="1" spc="150" dirty="0" smtClean="0">
                <a:solidFill>
                  <a:srgbClr val="FF0000"/>
                </a:solidFill>
                <a:uFillTx/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对朋友的思念、身遭贬谪的同情，对好友长途跋涉的担忧</a:t>
            </a:r>
            <a:r>
              <a:rPr lang="zh-CN" altLang="en-US" sz="3600" b="1" spc="150" dirty="0" smtClean="0">
                <a:uFillTx/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交给那不幸的迁谪者。</a:t>
            </a:r>
            <a:r>
              <a:rPr lang="zh-CN" altLang="en-US" sz="3600" b="1" spc="150" dirty="0" smtClean="0">
                <a:solidFill>
                  <a:schemeClr val="tx1"/>
                </a:solidFill>
                <a:uFillTx/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    </a:t>
            </a:r>
            <a:endParaRPr lang="zh-CN" altLang="en-US" sz="3600" b="1" spc="150" dirty="0">
              <a:solidFill>
                <a:schemeClr val="tx1"/>
              </a:solidFill>
              <a:uFillTx/>
              <a:latin typeface="楷体" charset="0"/>
              <a:ea typeface="楷体" charset="0"/>
              <a:cs typeface="楷体" panose="02010609060101010101" charset="-122"/>
              <a:sym typeface="+mn-ea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9" name="Text Box 2"/>
          <p:cNvSpPr txBox="1"/>
          <p:nvPr/>
        </p:nvSpPr>
        <p:spPr>
          <a:xfrm>
            <a:off x="3366770" y="459423"/>
            <a:ext cx="7799388" cy="147732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3600" b="1" dirty="0">
                <a:solidFill>
                  <a:srgbClr val="0070C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我寄愁心与明月，随君直到夜郎西。</a:t>
            </a:r>
            <a:endParaRPr lang="en-US" altLang="zh-CN" sz="3600" b="1" dirty="0">
              <a:solidFill>
                <a:srgbClr val="0070C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ctr">
              <a:spcBef>
                <a:spcPct val="50000"/>
              </a:spcBef>
            </a:pPr>
            <a:r>
              <a:rPr lang="zh-CN" altLang="en-US" sz="3600" b="1" dirty="0">
                <a:solidFill>
                  <a:srgbClr val="0070C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有几层意思？</a:t>
            </a:r>
            <a:r>
              <a:rPr lang="zh-CN" altLang="en-US" sz="3600" b="1" dirty="0">
                <a:solidFill>
                  <a:srgbClr val="CC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</a:p>
        </p:txBody>
      </p:sp>
      <p:sp>
        <p:nvSpPr>
          <p:cNvPr id="17412" name="Text Box 4"/>
          <p:cNvSpPr txBox="1"/>
          <p:nvPr/>
        </p:nvSpPr>
        <p:spPr>
          <a:xfrm>
            <a:off x="2021840" y="2324100"/>
            <a:ext cx="9803130" cy="341503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dirty="0">
                <a:latin typeface="楷体_GB2312" pitchFamily="49" charset="-122"/>
                <a:ea typeface="楷体_GB2312" pitchFamily="49" charset="-122"/>
              </a:rPr>
              <a:t>    </a:t>
            </a:r>
            <a:r>
              <a:rPr lang="zh-CN" altLang="en-US" sz="3600" b="1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借景抒情</a:t>
            </a:r>
            <a:r>
              <a:rPr lang="zh-CN" altLang="en-US" sz="36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。这两句诗所表现的意味，</a:t>
            </a:r>
            <a:r>
              <a:rPr lang="zh-CN" altLang="en-US" sz="3600" b="1" dirty="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有三层意思，一</a:t>
            </a:r>
            <a:r>
              <a:rPr lang="zh-CN" altLang="en-US" sz="36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是说</a:t>
            </a:r>
            <a:r>
              <a:rPr lang="zh-CN" altLang="en-US" sz="3600" b="1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自己心中充满了愁思</a:t>
            </a:r>
            <a:r>
              <a:rPr lang="zh-CN" altLang="en-US" sz="36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，无可告诉，无人理解，只有将这种愁心</a:t>
            </a:r>
            <a:r>
              <a:rPr lang="zh-CN" altLang="en-US" sz="3600" b="1" dirty="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托之于明月；二</a:t>
            </a:r>
            <a:r>
              <a:rPr lang="zh-CN" altLang="en-US" sz="36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是说惟有明月</a:t>
            </a:r>
            <a:r>
              <a:rPr lang="zh-CN" altLang="en-US" sz="3600" b="1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分照两地</a:t>
            </a:r>
            <a:r>
              <a:rPr lang="zh-CN" altLang="en-US" sz="36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，自己和朋友都能看见她；</a:t>
            </a:r>
            <a:r>
              <a:rPr lang="zh-CN" altLang="en-US" sz="3600" b="1" dirty="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三</a:t>
            </a:r>
            <a:r>
              <a:rPr lang="zh-CN" altLang="en-US" sz="36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是说，人隔两地，难以相从，也只有依靠她才能</a:t>
            </a:r>
            <a:r>
              <a:rPr lang="zh-CN" altLang="en-US" sz="3600" b="1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将愁心寄与</a:t>
            </a:r>
            <a:r>
              <a:rPr lang="zh-CN" altLang="en-US" sz="36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，别无它法。 </a:t>
            </a:r>
            <a:endParaRPr lang="zh-CN" altLang="en-US" sz="3600" b="1" dirty="0">
              <a:latin typeface="楷体" charset="0"/>
              <a:ea typeface="楷体" charset="0"/>
              <a:cs typeface="楷体" panose="02010609060101010101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74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2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9" name="Text Box 2"/>
          <p:cNvSpPr txBox="1"/>
          <p:nvPr/>
        </p:nvSpPr>
        <p:spPr>
          <a:xfrm>
            <a:off x="2823845" y="304800"/>
            <a:ext cx="8501380" cy="5815509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3600" b="1" dirty="0">
                <a:solidFill>
                  <a:srgbClr val="0070C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拓展阅读</a:t>
            </a:r>
            <a:endParaRPr lang="en-US" altLang="zh-CN" sz="3600" b="1" dirty="0">
              <a:solidFill>
                <a:srgbClr val="0070C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ctr">
              <a:spcBef>
                <a:spcPct val="50000"/>
              </a:spcBef>
            </a:pPr>
            <a:r>
              <a:rPr lang="zh-CN" altLang="en-US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送友人 李白</a:t>
            </a:r>
            <a:endParaRPr lang="en-US" altLang="zh-CN" sz="36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ctr">
              <a:spcBef>
                <a:spcPct val="50000"/>
              </a:spcBef>
            </a:pPr>
            <a:r>
              <a:rPr lang="zh-CN" altLang="en-US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青山横北郭，白水绕东城。</a:t>
            </a:r>
          </a:p>
          <a:p>
            <a:pPr algn="ctr">
              <a:spcBef>
                <a:spcPct val="50000"/>
              </a:spcBef>
            </a:pPr>
            <a:r>
              <a:rPr lang="zh-CN" altLang="en-US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此地一为别，孤蓬万里征。</a:t>
            </a:r>
          </a:p>
          <a:p>
            <a:pPr algn="ctr">
              <a:spcBef>
                <a:spcPct val="50000"/>
              </a:spcBef>
            </a:pPr>
            <a:r>
              <a:rPr lang="zh-CN" altLang="en-US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浮云游子意，落日故人情。</a:t>
            </a:r>
          </a:p>
          <a:p>
            <a:pPr algn="ctr">
              <a:spcBef>
                <a:spcPct val="50000"/>
              </a:spcBef>
            </a:pPr>
            <a:r>
              <a:rPr lang="zh-CN" altLang="en-US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挥手自兹去，萧萧班马鸣。</a:t>
            </a:r>
            <a:endParaRPr lang="en-US" altLang="zh-CN" sz="36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ctr">
              <a:spcBef>
                <a:spcPct val="50000"/>
              </a:spcBef>
            </a:pPr>
            <a:r>
              <a:rPr lang="zh-CN" altLang="en-US" sz="3600" b="1" dirty="0">
                <a:solidFill>
                  <a:srgbClr val="0070C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有哪些意象？</a:t>
            </a:r>
            <a:endParaRPr lang="zh-CN" altLang="en-US" sz="3600" b="1" dirty="0">
              <a:solidFill>
                <a:srgbClr val="CC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955416737"/>
      </p:ext>
    </p:extLst>
  </p:cSld>
  <p:clrMapOvr>
    <a:masterClrMapping/>
  </p:clrMapOvr>
  <p:transition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9" name="Text Box 2"/>
          <p:cNvSpPr txBox="1"/>
          <p:nvPr/>
        </p:nvSpPr>
        <p:spPr>
          <a:xfrm>
            <a:off x="2900045" y="0"/>
            <a:ext cx="7799388" cy="397031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3600" b="1" dirty="0">
                <a:solidFill>
                  <a:srgbClr val="0070C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送友人 李白</a:t>
            </a:r>
            <a:endParaRPr lang="en-US" altLang="zh-CN" sz="3600" b="1" dirty="0">
              <a:solidFill>
                <a:srgbClr val="0070C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ctr">
              <a:spcBef>
                <a:spcPct val="50000"/>
              </a:spcBef>
            </a:pPr>
            <a:r>
              <a:rPr lang="zh-CN" altLang="en-US" sz="36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青山</a:t>
            </a:r>
            <a:r>
              <a:rPr lang="zh-CN" altLang="en-US" sz="3600" b="1" dirty="0">
                <a:solidFill>
                  <a:srgbClr val="0070C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横北郭，</a:t>
            </a:r>
            <a:r>
              <a:rPr lang="zh-CN" altLang="en-US" sz="36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白水</a:t>
            </a:r>
            <a:r>
              <a:rPr lang="zh-CN" altLang="en-US" sz="3600" b="1" dirty="0">
                <a:solidFill>
                  <a:srgbClr val="0070C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绕东城。</a:t>
            </a:r>
          </a:p>
          <a:p>
            <a:pPr algn="ctr">
              <a:spcBef>
                <a:spcPct val="50000"/>
              </a:spcBef>
            </a:pPr>
            <a:r>
              <a:rPr lang="zh-CN" altLang="en-US" sz="3600" b="1" dirty="0">
                <a:solidFill>
                  <a:srgbClr val="0070C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此地一为别，</a:t>
            </a:r>
            <a:r>
              <a:rPr lang="zh-CN" altLang="en-US" sz="36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孤蓬</a:t>
            </a:r>
            <a:r>
              <a:rPr lang="zh-CN" altLang="en-US" sz="3600" b="1" dirty="0">
                <a:solidFill>
                  <a:srgbClr val="0070C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万里征。</a:t>
            </a:r>
          </a:p>
          <a:p>
            <a:pPr algn="ctr">
              <a:spcBef>
                <a:spcPct val="50000"/>
              </a:spcBef>
            </a:pPr>
            <a:r>
              <a:rPr lang="zh-CN" altLang="en-US" sz="36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浮云</a:t>
            </a:r>
            <a:r>
              <a:rPr lang="zh-CN" altLang="en-US" sz="3600" b="1" dirty="0">
                <a:solidFill>
                  <a:srgbClr val="0070C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游子意，</a:t>
            </a:r>
            <a:r>
              <a:rPr lang="zh-CN" altLang="en-US" sz="36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落日</a:t>
            </a:r>
            <a:r>
              <a:rPr lang="zh-CN" altLang="en-US" sz="3600" b="1" dirty="0">
                <a:solidFill>
                  <a:srgbClr val="0070C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故人情。</a:t>
            </a:r>
            <a:endParaRPr lang="en-US" altLang="zh-CN" sz="3600" b="1" dirty="0">
              <a:solidFill>
                <a:srgbClr val="0070C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ctr">
              <a:spcBef>
                <a:spcPct val="50000"/>
              </a:spcBef>
            </a:pPr>
            <a:r>
              <a:rPr lang="zh-CN" altLang="en-US" sz="3600" b="1" dirty="0">
                <a:solidFill>
                  <a:srgbClr val="0070C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挥手自兹去，萧萧</a:t>
            </a:r>
            <a:r>
              <a:rPr lang="zh-CN" altLang="en-US" sz="36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班马</a:t>
            </a:r>
            <a:r>
              <a:rPr lang="zh-CN" altLang="en-US" sz="3600" b="1" dirty="0">
                <a:solidFill>
                  <a:srgbClr val="0070C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鸣。</a:t>
            </a:r>
            <a:endParaRPr lang="en-US" altLang="zh-CN" sz="3600" b="1" dirty="0">
              <a:solidFill>
                <a:srgbClr val="0070C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65509781-645A-4D82-9A7A-34F69400B785}"/>
              </a:ext>
            </a:extLst>
          </p:cNvPr>
          <p:cNvSpPr txBox="1"/>
          <p:nvPr/>
        </p:nvSpPr>
        <p:spPr>
          <a:xfrm>
            <a:off x="1228725" y="3801091"/>
            <a:ext cx="10544175" cy="298543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en-US" altLang="zh-CN" sz="2800" dirty="0"/>
          </a:p>
          <a:p>
            <a:r>
              <a:rPr lang="zh-CN" altLang="en-US" sz="3200" dirty="0"/>
              <a:t>孤蓬：指离人就要像蓬草那样随风飞转，到万里之外去了</a:t>
            </a:r>
            <a:endParaRPr lang="en-US" altLang="zh-CN" sz="3200" dirty="0"/>
          </a:p>
          <a:p>
            <a:r>
              <a:rPr lang="zh-CN" altLang="en-US" sz="3200" dirty="0"/>
              <a:t>白云：随风飘浮，象征着友人行踪不定，任意东西；</a:t>
            </a:r>
            <a:endParaRPr lang="en-US" altLang="zh-CN" sz="3200" dirty="0"/>
          </a:p>
          <a:p>
            <a:r>
              <a:rPr lang="zh-CN" altLang="en-US" sz="3200" dirty="0"/>
              <a:t>远处一轮红彤彤的夕阳徐徐而下，似乎不忍遽然离开大地，隐喻诗人对朋友依依惜别的心情。</a:t>
            </a:r>
            <a:endParaRPr lang="en-US" altLang="zh-CN" sz="3200" dirty="0"/>
          </a:p>
          <a:p>
            <a:r>
              <a:rPr lang="zh-CN" altLang="en-US" sz="3200" dirty="0"/>
              <a:t>班马，离群的马</a:t>
            </a:r>
            <a:r>
              <a:rPr lang="zh-CN" altLang="en-US" sz="2800" dirty="0"/>
              <a:t>。</a:t>
            </a:r>
          </a:p>
        </p:txBody>
      </p:sp>
    </p:spTree>
    <p:extLst>
      <p:ext uri="{BB962C8B-B14F-4D97-AF65-F5344CB8AC3E}">
        <p14:creationId xmlns:p14="http://schemas.microsoft.com/office/powerpoint/2010/main" val="2474935487"/>
      </p:ext>
    </p:extLst>
  </p:cSld>
  <p:clrMapOvr>
    <a:masterClrMapping/>
  </p:clrMapOvr>
  <p:transition/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NET" val="4.0.30319.42000"/>
  <p:tag name="AS_OS" val="Microsoft Windows NT 6.1.7601 Service Pack 1"/>
  <p:tag name="AS_RELEASE_DATE" val="2020.05.14"/>
  <p:tag name="AS_TITLE" val="Aspose.Slides for .NET 4.0 Client Profile"/>
  <p:tag name="AS_VERSION" val="20.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TEMPLATE_CATEGORY" val="custom"/>
  <p:tag name="KSO_WM_TEMPLATE_COLOR_TYPE" val="1"/>
  <p:tag name="KSO_WM_TEMPLATE_INDEX" val="20205176"/>
  <p:tag name="KSO_WM_TEMPLATE_MASTER_TYPE" val="0"/>
  <p:tag name="KSO_WM_TEMPLATE_SUBCATEGORY" val="19"/>
  <p:tag name="KSO_WM_TEMPLATE_THUMBS_INDEX" val="1、4、7、12、13、14、15、16、17、18、20、24、25、28、33、36、40、43、44"/>
  <p:tag name="KSO_WM_UNIT_SHOW_EDIT_AREA_INDICATION" val="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TEMPLATE_CATEGORY" val="custom"/>
  <p:tag name="KSO_WM_TEMPLATE_INDEX" val="20205176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TEMPLATE_CATEGORY" val="custom"/>
  <p:tag name="KSO_WM_TEMPLATE_INDEX" val="20205176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6**"/>
  <p:tag name="KSO_WM_UNIT_LAYERLEVEL" val="1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6**"/>
  <p:tag name="KSO_WM_UNIT_LAYERLEVEL" val="1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6**"/>
  <p:tag name="KSO_WM_UNIT_LAYERLEVEL" val="1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6**"/>
  <p:tag name="KSO_WM_UNIT_LAYERLEVEL" val="1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7**"/>
  <p:tag name="KSO_WM_UNIT_LAYERLEVEL" val="1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7**"/>
  <p:tag name="KSO_WM_UNIT_LAYERLEVEL" val="1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7**"/>
  <p:tag name="KSO_WM_UNIT_LAYERLEVEL" val="1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0**"/>
  <p:tag name="KSO_WM_UNIT_LAYERLEVEL" val="1"/>
</p:tagLst>
</file>

<file path=ppt/tags/tag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0**"/>
  <p:tag name="KSO_WM_UNIT_LAYERLEVEL" val="1"/>
</p:tagLst>
</file>

<file path=ppt/tags/tag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0**"/>
  <p:tag name="KSO_WM_UNIT_LAYERLEVEL" val="1"/>
</p:tagLst>
</file>

<file path=ppt/tags/tag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0**"/>
  <p:tag name="KSO_WM_UNIT_LAYERLEVEL" val="1"/>
</p:tagLst>
</file>

<file path=ppt/tags/tag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heme/theme1.xml><?xml version="1.0" encoding="utf-8"?>
<a:theme xmlns:a="http://schemas.openxmlformats.org/drawingml/2006/main" name="Office 主题​​">
  <a:themeElements>
    <a:clrScheme name="新版空白演示配色">
      <a:dk1>
        <a:srgbClr val="000000"/>
      </a:dk1>
      <a:lt1>
        <a:srgbClr val="FFFFFF"/>
      </a:lt1>
      <a:dk2>
        <a:srgbClr val="0F1423"/>
      </a:dk2>
      <a:lt2>
        <a:srgbClr val="FFFFFF"/>
      </a:lt2>
      <a:accent1>
        <a:srgbClr val="6096E6"/>
      </a:accent1>
      <a:accent2>
        <a:srgbClr val="58B6E5"/>
      </a:accent2>
      <a:accent3>
        <a:srgbClr val="56CA95"/>
      </a:accent3>
      <a:accent4>
        <a:srgbClr val="FFBA55"/>
      </a:accent4>
      <a:accent5>
        <a:srgbClr val="F18870"/>
      </a:accent5>
      <a:accent6>
        <a:srgbClr val="EC5F74"/>
      </a:accent6>
      <a:hlink>
        <a:srgbClr val="0563C1"/>
      </a:hlink>
      <a:folHlink>
        <a:srgbClr val="954D72"/>
      </a:folHlink>
    </a:clrScheme>
    <a:fontScheme name="自定义 9">
      <a:majorFont>
        <a:latin typeface="Arial"/>
        <a:ea typeface="微软雅黑"/>
        <a:cs typeface="Arial"/>
      </a:majorFont>
      <a:minorFont>
        <a:latin typeface="Arial"/>
        <a:ea typeface="微软雅黑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437</TotalTime>
  <Words>974</Words>
  <Application>Microsoft Office PowerPoint</Application>
  <PresentationFormat>宽屏</PresentationFormat>
  <Paragraphs>64</Paragraphs>
  <Slides>14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14</vt:i4>
      </vt:variant>
    </vt:vector>
  </HeadingPairs>
  <TitlesOfParts>
    <vt:vector size="25" baseType="lpstr">
      <vt:lpstr>KaiTi</vt:lpstr>
      <vt:lpstr>黑体</vt:lpstr>
      <vt:lpstr>楷体</vt:lpstr>
      <vt:lpstr>楷体_GB2312</vt:lpstr>
      <vt:lpstr>宋体</vt:lpstr>
      <vt:lpstr>微软雅黑</vt:lpstr>
      <vt:lpstr>Arial</vt:lpstr>
      <vt:lpstr>Calibri</vt:lpstr>
      <vt:lpstr>Times New Roman</vt:lpstr>
      <vt:lpstr>Wingdings</vt:lpstr>
      <vt:lpstr>Office 主题​​</vt:lpstr>
      <vt:lpstr>闻王昌龄左迁龙标遥有此寄           李白</vt:lpstr>
      <vt:lpstr>闻王昌龄左迁龙标遥有此寄           李白</vt:lpstr>
      <vt:lpstr>PowerPoint 演示文稿</vt:lpstr>
      <vt:lpstr>PowerPoint 演示文稿</vt:lpstr>
      <vt:lpstr> 品读意象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闻王昌龄左迁龙标遥有此寄           李白</dc:title>
  <dc:creator>MENGRAN CUI</dc:creator>
  <cp:lastModifiedBy>apple</cp:lastModifiedBy>
  <cp:revision>188</cp:revision>
  <dcterms:created xsi:type="dcterms:W3CDTF">2019-06-19T02:08:00Z</dcterms:created>
  <dcterms:modified xsi:type="dcterms:W3CDTF">2020-09-16T12:09:50Z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2052-11.1.0.9912</vt:lpwstr>
  </property>
</Properties>
</file>