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ADCDE06-B2CF-44E9-ABE7-FF25BAC656C8}" type="datetimeFigureOut">
              <a:rPr lang="zh-CN" altLang="en-US" smtClean="0"/>
              <a:pPr/>
              <a:t>2020/10/15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680F62-8073-460B-9171-7EB54CE786D5}"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CDE06-B2CF-44E9-ABE7-FF25BAC656C8}" type="datetimeFigureOut">
              <a:rPr lang="zh-CN" altLang="en-US" smtClean="0"/>
              <a:pPr/>
              <a:t>2020/10/15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680F62-8073-460B-9171-7EB54CE786D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371600" y="260648"/>
            <a:ext cx="7772400" cy="1470025"/>
          </a:xfrm>
        </p:spPr>
        <p:txBody>
          <a:bodyPr>
            <a:normAutofit/>
          </a:bodyPr>
          <a:lstStyle/>
          <a:p>
            <a:r>
              <a:rPr lang="zh-CN" altLang="en-US" sz="6000" b="1" dirty="0" smtClean="0"/>
              <a:t>恐龙</a:t>
            </a:r>
            <a:r>
              <a:rPr lang="zh-CN" altLang="en-US" sz="6000" b="1" dirty="0" smtClean="0">
                <a:solidFill>
                  <a:srgbClr val="FF0000"/>
                </a:solidFill>
              </a:rPr>
              <a:t>灭绝</a:t>
            </a:r>
            <a:r>
              <a:rPr lang="zh-CN" altLang="en-US" sz="6000" b="1" dirty="0" smtClean="0"/>
              <a:t>的原因</a:t>
            </a:r>
            <a:endParaRPr lang="zh-CN" altLang="en-US" sz="6000" b="1" dirty="0"/>
          </a:p>
        </p:txBody>
      </p:sp>
      <p:sp>
        <p:nvSpPr>
          <p:cNvPr id="3" name="副标题 2"/>
          <p:cNvSpPr>
            <a:spLocks noGrp="1"/>
          </p:cNvSpPr>
          <p:nvPr>
            <p:ph type="subTitle" idx="1"/>
          </p:nvPr>
        </p:nvSpPr>
        <p:spPr>
          <a:xfrm>
            <a:off x="2743200" y="5805264"/>
            <a:ext cx="6400800" cy="1052736"/>
          </a:xfrm>
        </p:spPr>
        <p:txBody>
          <a:bodyPr/>
          <a:lstStyle/>
          <a:p>
            <a:r>
              <a:rPr lang="zh-CN" altLang="en-US" b="1" dirty="0" smtClean="0">
                <a:solidFill>
                  <a:srgbClr val="FFFF00"/>
                </a:solidFill>
              </a:rPr>
              <a:t>曹康乐，吴钟凯</a:t>
            </a:r>
            <a:endParaRPr lang="zh-CN" altLang="en-US" b="1"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0" r="-30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目录</a:t>
            </a:r>
            <a:endParaRPr lang="zh-CN" altLang="en-US" dirty="0"/>
          </a:p>
        </p:txBody>
      </p:sp>
      <p:sp>
        <p:nvSpPr>
          <p:cNvPr id="3" name="内容占位符 2"/>
          <p:cNvSpPr>
            <a:spLocks noGrp="1"/>
          </p:cNvSpPr>
          <p:nvPr>
            <p:ph idx="1"/>
          </p:nvPr>
        </p:nvSpPr>
        <p:spPr>
          <a:xfrm>
            <a:off x="0" y="1412776"/>
            <a:ext cx="8229600" cy="4525963"/>
          </a:xfrm>
        </p:spPr>
        <p:txBody>
          <a:bodyPr/>
          <a:lstStyle/>
          <a:p>
            <a:pPr algn="ctr"/>
            <a:r>
              <a:rPr lang="zh-CN" altLang="en-US" dirty="0">
                <a:solidFill>
                  <a:srgbClr val="FF0000"/>
                </a:solidFill>
              </a:rPr>
              <a:t>小行星撞击理</a:t>
            </a:r>
            <a:r>
              <a:rPr lang="zh-CN" altLang="en-US" dirty="0" smtClean="0">
                <a:solidFill>
                  <a:srgbClr val="FF0000"/>
                </a:solidFill>
              </a:rPr>
              <a:t>论</a:t>
            </a:r>
            <a:endParaRPr lang="en-US" altLang="zh-CN" dirty="0" smtClean="0">
              <a:solidFill>
                <a:srgbClr val="FF0000"/>
              </a:solidFill>
            </a:endParaRPr>
          </a:p>
          <a:p>
            <a:pPr algn="ctr"/>
            <a:r>
              <a:rPr lang="zh-CN" altLang="en-US" dirty="0">
                <a:solidFill>
                  <a:srgbClr val="FF0000"/>
                </a:solidFill>
              </a:rPr>
              <a:t>气候变迁</a:t>
            </a:r>
            <a:r>
              <a:rPr lang="zh-CN" altLang="en-US" dirty="0" smtClean="0">
                <a:solidFill>
                  <a:srgbClr val="FF0000"/>
                </a:solidFill>
              </a:rPr>
              <a:t>说</a:t>
            </a:r>
            <a:endParaRPr lang="en-US" altLang="zh-CN" dirty="0" smtClean="0">
              <a:solidFill>
                <a:srgbClr val="FF0000"/>
              </a:solidFill>
            </a:endParaRPr>
          </a:p>
          <a:p>
            <a:pPr algn="ctr"/>
            <a:r>
              <a:rPr lang="zh-CN" altLang="en-US" dirty="0">
                <a:solidFill>
                  <a:srgbClr val="FF0000"/>
                </a:solidFill>
              </a:rPr>
              <a:t>物种斗争</a:t>
            </a:r>
            <a:r>
              <a:rPr lang="zh-CN" altLang="en-US" dirty="0" smtClean="0">
                <a:solidFill>
                  <a:srgbClr val="FF0000"/>
                </a:solidFill>
              </a:rPr>
              <a:t>说</a:t>
            </a:r>
            <a:endParaRPr lang="en-US" altLang="zh-CN" dirty="0" smtClean="0">
              <a:solidFill>
                <a:srgbClr val="FF0000"/>
              </a:solidFill>
            </a:endParaRPr>
          </a:p>
          <a:p>
            <a:pPr algn="ctr"/>
            <a:r>
              <a:rPr lang="zh-CN" altLang="en-US" dirty="0">
                <a:solidFill>
                  <a:srgbClr val="FF0000"/>
                </a:solidFill>
              </a:rPr>
              <a:t>前卫理论</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smtClean="0">
                <a:solidFill>
                  <a:srgbClr val="FF0000"/>
                </a:solidFill>
              </a:rPr>
              <a:t>小行星撞击理论</a:t>
            </a:r>
            <a:r>
              <a:rPr lang="en-US" altLang="zh-CN" dirty="0" smtClean="0">
                <a:solidFill>
                  <a:srgbClr val="FF0000"/>
                </a:solidFill>
              </a:rPr>
              <a:t/>
            </a:r>
            <a:br>
              <a:rPr lang="en-US" altLang="zh-CN" dirty="0" smtClean="0">
                <a:solidFill>
                  <a:srgbClr val="FF0000"/>
                </a:solidFill>
              </a:rPr>
            </a:br>
            <a:endParaRPr lang="zh-CN" altLang="en-US" dirty="0"/>
          </a:p>
        </p:txBody>
      </p:sp>
      <p:sp>
        <p:nvSpPr>
          <p:cNvPr id="3" name="内容占位符 2"/>
          <p:cNvSpPr>
            <a:spLocks noGrp="1"/>
          </p:cNvSpPr>
          <p:nvPr>
            <p:ph idx="1"/>
          </p:nvPr>
        </p:nvSpPr>
        <p:spPr>
          <a:xfrm>
            <a:off x="457200" y="1600200"/>
            <a:ext cx="8229600" cy="5257800"/>
          </a:xfrm>
        </p:spPr>
        <p:txBody>
          <a:bodyPr>
            <a:normAutofit fontScale="92500"/>
          </a:bodyPr>
          <a:lstStyle/>
          <a:p>
            <a:r>
              <a:rPr lang="zh-CN" altLang="en-US" b="1" dirty="0">
                <a:solidFill>
                  <a:srgbClr val="00B050"/>
                </a:solidFill>
              </a:rPr>
              <a:t>小行星撞击理论，很快获得了许多科学家的支持。</a:t>
            </a:r>
            <a:r>
              <a:rPr lang="en-US" altLang="zh-CN" b="1" dirty="0">
                <a:solidFill>
                  <a:srgbClr val="00B050"/>
                </a:solidFill>
              </a:rPr>
              <a:t>1991</a:t>
            </a:r>
            <a:r>
              <a:rPr lang="zh-CN" altLang="en-US" b="1" dirty="0">
                <a:solidFill>
                  <a:srgbClr val="00B050"/>
                </a:solidFill>
              </a:rPr>
              <a:t>年，在墨西哥的尤卡坦半岛发现一个发生在久远年代的陨星撞击坑，这个事实进一步证实了这种观点。这种观点似乎已成定论了。</a:t>
            </a:r>
            <a:r>
              <a:rPr lang="zh-CN" altLang="en-US" b="1" dirty="0" smtClean="0">
                <a:solidFill>
                  <a:srgbClr val="00B050"/>
                </a:solidFill>
              </a:rPr>
              <a:t/>
            </a:r>
            <a:br>
              <a:rPr lang="zh-CN" altLang="en-US" b="1" dirty="0" smtClean="0">
                <a:solidFill>
                  <a:srgbClr val="00B050"/>
                </a:solidFill>
              </a:rPr>
            </a:br>
            <a:r>
              <a:rPr lang="zh-CN" altLang="en-US" b="1" dirty="0">
                <a:solidFill>
                  <a:srgbClr val="00B050"/>
                </a:solidFill>
              </a:rPr>
              <a:t>　　但也有许多人对这种小行星撞击论持怀疑态度，因为事实是：蛙类、鳄鱼以及其他许多对气温很敏感的动物都顶住了白垩纪而生存下来了。这种理论无法解释为什么只有恐龙死光了。迄今为止，科学家们提出的对于恐龙灭绝原因的假想已不下十几种，比较富于刺激性和戏剧性的“陨星碰撞说”不过是其中之一而已。</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solidFill>
                  <a:srgbClr val="FF0000"/>
                </a:solidFill>
              </a:rPr>
              <a:t>气候变迁说</a:t>
            </a:r>
            <a:endParaRPr lang="zh-CN" altLang="en-US" dirty="0"/>
          </a:p>
        </p:txBody>
      </p:sp>
      <p:sp>
        <p:nvSpPr>
          <p:cNvPr id="3" name="内容占位符 2"/>
          <p:cNvSpPr>
            <a:spLocks noGrp="1"/>
          </p:cNvSpPr>
          <p:nvPr>
            <p:ph idx="1"/>
          </p:nvPr>
        </p:nvSpPr>
        <p:spPr/>
        <p:txBody>
          <a:bodyPr>
            <a:noAutofit/>
          </a:bodyPr>
          <a:lstStyle/>
          <a:p>
            <a:r>
              <a:rPr lang="en-US" altLang="zh-CN" sz="4800" dirty="0"/>
              <a:t>6500</a:t>
            </a:r>
            <a:r>
              <a:rPr lang="zh-CN" altLang="en-US" sz="4800" dirty="0"/>
              <a:t>万年前，地球气候陡然变化，气温大幅下降，造成大气含氧量下降，令恐龙无法生存。也有人认为，恐龙是冷血动物，身上没有毛或保暖器官，无法适应地球气温的下降，都被冻死了。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5000" r="-35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solidFill>
                  <a:srgbClr val="FF0000"/>
                </a:solidFill>
              </a:rPr>
              <a:t>物种斗争说</a:t>
            </a:r>
            <a:endParaRPr lang="zh-CN" altLang="en-US" dirty="0"/>
          </a:p>
        </p:txBody>
      </p:sp>
      <p:sp>
        <p:nvSpPr>
          <p:cNvPr id="3" name="内容占位符 2"/>
          <p:cNvSpPr>
            <a:spLocks noGrp="1"/>
          </p:cNvSpPr>
          <p:nvPr>
            <p:ph idx="1"/>
          </p:nvPr>
        </p:nvSpPr>
        <p:spPr/>
        <p:txBody>
          <a:bodyPr>
            <a:normAutofit/>
          </a:bodyPr>
          <a:lstStyle/>
          <a:p>
            <a:pPr>
              <a:buNone/>
            </a:pPr>
            <a:r>
              <a:rPr lang="zh-CN" altLang="en-US" sz="4800" dirty="0">
                <a:solidFill>
                  <a:schemeClr val="bg1"/>
                </a:solidFill>
              </a:rPr>
              <a:t>恐龙年代末期，最初的小型哺乳类动物出现了，这些动物属啮齿类食肉动物，可能以恐龙蛋为食。由于这种小型动物缺乏天敌，越来越多，最终吃光了恐龙蛋。</a:t>
            </a:r>
            <a:endParaRPr lang="en-US" altLang="zh-CN" sz="4800" dirty="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000" r="-5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前卫理论</a:t>
            </a:r>
            <a:endParaRPr lang="zh-CN" altLang="en-US" dirty="0"/>
          </a:p>
        </p:txBody>
      </p:sp>
      <p:sp>
        <p:nvSpPr>
          <p:cNvPr id="3" name="内容占位符 2"/>
          <p:cNvSpPr>
            <a:spLocks noGrp="1"/>
          </p:cNvSpPr>
          <p:nvPr>
            <p:ph idx="1"/>
          </p:nvPr>
        </p:nvSpPr>
        <p:spPr/>
        <p:txBody>
          <a:bodyPr>
            <a:noAutofit/>
          </a:bodyPr>
          <a:lstStyle/>
          <a:p>
            <a:r>
              <a:rPr lang="zh-CN" altLang="en-US" sz="5400" b="1" dirty="0" smtClean="0"/>
              <a:t>可能恐龙从来就没有灭绝！可能他只是进行了一次大退化，改变了外貌他甚至就应藏在你我当中，亦或者中国人本就有恐龙血脉因为我们都是龙的传人。</a:t>
            </a:r>
            <a:endParaRPr lang="en-US" altLang="zh-CN" sz="54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6000" b="-46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p:txBody>
          <a:bodyPr/>
          <a:lstStyle/>
          <a:p>
            <a:pPr>
              <a:buNone/>
            </a:pPr>
            <a:endParaRPr lang="zh-CN" alt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357</Words>
  <Application>Microsoft Office PowerPoint</Application>
  <PresentationFormat>全屏显示(4:3)</PresentationFormat>
  <Paragraphs>15</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恐龙灭绝的原因</vt:lpstr>
      <vt:lpstr>目录</vt:lpstr>
      <vt:lpstr>小行星撞击理论 </vt:lpstr>
      <vt:lpstr>气候变迁说</vt:lpstr>
      <vt:lpstr>物种斗争说</vt:lpstr>
      <vt:lpstr>前卫理论</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恐龙灭绝的原因</dc:title>
  <dc:creator>Administrator</dc:creator>
  <cp:lastModifiedBy>Administrator</cp:lastModifiedBy>
  <cp:revision>4</cp:revision>
  <dcterms:created xsi:type="dcterms:W3CDTF">2020-10-15T05:09:57Z</dcterms:created>
  <dcterms:modified xsi:type="dcterms:W3CDTF">2020-10-15T05:46:27Z</dcterms:modified>
</cp:coreProperties>
</file>