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04" r:id="rId2"/>
    <p:sldId id="305" r:id="rId3"/>
    <p:sldId id="328" r:id="rId4"/>
    <p:sldId id="307" r:id="rId5"/>
    <p:sldId id="308" r:id="rId6"/>
    <p:sldId id="329" r:id="rId7"/>
    <p:sldId id="279" r:id="rId8"/>
    <p:sldId id="299" r:id="rId9"/>
    <p:sldId id="336" r:id="rId10"/>
    <p:sldId id="303" r:id="rId11"/>
    <p:sldId id="330" r:id="rId12"/>
    <p:sldId id="312" r:id="rId13"/>
    <p:sldId id="313" r:id="rId14"/>
    <p:sldId id="333" r:id="rId15"/>
    <p:sldId id="319" r:id="rId16"/>
    <p:sldId id="320" r:id="rId17"/>
    <p:sldId id="340" r:id="rId18"/>
    <p:sldId id="334" r:id="rId19"/>
    <p:sldId id="324" r:id="rId20"/>
    <p:sldId id="325" r:id="rId21"/>
    <p:sldId id="337" r:id="rId22"/>
    <p:sldId id="327" r:id="rId23"/>
  </p:sldIdLst>
  <p:sldSz cx="12192000" cy="6858000"/>
  <p:notesSz cx="9928225" cy="6797675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092" userDrawn="1">
          <p15:clr>
            <a:srgbClr val="A4A3A4"/>
          </p15:clr>
        </p15:guide>
        <p15:guide id="2" pos="4815" userDrawn="1">
          <p15:clr>
            <a:srgbClr val="A4A3A4"/>
          </p15:clr>
        </p15:guide>
        <p15:guide id="3" pos="34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7769"/>
    <a:srgbClr val="FF9797"/>
    <a:srgbClr val="2E4A2A"/>
    <a:srgbClr val="2E4A3E"/>
    <a:srgbClr val="A5D3F3"/>
    <a:srgbClr val="FEF99A"/>
    <a:srgbClr val="FFFFFF"/>
    <a:srgbClr val="FFFFCC"/>
    <a:srgbClr val="FF6161"/>
    <a:srgbClr val="FF47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77" autoAdjust="0"/>
    <p:restoredTop sz="95317" autoAdjust="0"/>
  </p:normalViewPr>
  <p:slideViewPr>
    <p:cSldViewPr snapToGrid="0" showGuides="1">
      <p:cViewPr>
        <p:scale>
          <a:sx n="80" d="100"/>
          <a:sy n="80" d="100"/>
        </p:scale>
        <p:origin x="-835" y="-226"/>
      </p:cViewPr>
      <p:guideLst>
        <p:guide orient="horz" pos="2092"/>
        <p:guide pos="4815"/>
        <p:guide pos="3454"/>
      </p:guideLst>
    </p:cSldViewPr>
  </p:slideViewPr>
  <p:notesTextViewPr>
    <p:cViewPr>
      <p:scale>
        <a:sx n="300" d="100"/>
        <a:sy n="3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43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EC9FC-D389-41E2-A829-0687B082E00F}" type="datetimeFigureOut">
              <a:rPr lang="zh-CN" altLang="en-US" smtClean="0"/>
              <a:t>2019/7/2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3BEAE-9300-43F7-B989-B177DCB43D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355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C976ED8-A2F8-44B2-9E9B-484DCC3D921D}" type="datetimeFigureOut">
              <a:rPr lang="zh-CN" altLang="en-US" smtClean="0"/>
              <a:pPr>
                <a:defRPr/>
              </a:pPr>
              <a:t>2019/7/2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微软雅黑" panose="020B0503020204020204" pitchFamily="34" charset="-122"/>
              </a:defRPr>
            </a:lvl1pPr>
          </a:lstStyle>
          <a:p>
            <a:fld id="{167FA93C-29B1-4199-89B1-C9D8A0C7888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57570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fld id="{02023064-F4B2-405D-99FA-4180D7EDDC05}" type="slidenum">
              <a:rPr lang="zh-CN" altLang="en-US">
                <a:latin typeface="Calibri" pitchFamily="34" charset="0"/>
              </a:rPr>
              <a:pPr/>
              <a:t>7</a:t>
            </a:fld>
            <a:endParaRPr lang="zh-C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876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fld id="{02023064-F4B2-405D-99FA-4180D7EDDC05}" type="slidenum">
              <a:rPr lang="zh-CN" altLang="en-US">
                <a:latin typeface="Calibri" pitchFamily="34" charset="0"/>
              </a:rPr>
              <a:pPr/>
              <a:t>8</a:t>
            </a:fld>
            <a:endParaRPr lang="zh-C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13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fld id="{02023064-F4B2-405D-99FA-4180D7EDDC05}" type="slidenum">
              <a:rPr lang="zh-CN" altLang="en-US">
                <a:latin typeface="Calibri" pitchFamily="34" charset="0"/>
              </a:rPr>
              <a:pPr/>
              <a:t>10</a:t>
            </a:fld>
            <a:endParaRPr lang="zh-CN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010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01654-C328-4D7F-8379-14C1805D0D0D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21DB7-F3D9-48CB-8617-87E748E9288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76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3B258-F792-467C-8952-6564F7F7A64C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2BDC5-71A1-4D20-8EF0-8F919F29C0C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E8ED0-4CC8-41FB-A813-AF3EE990F4EA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AE3268-E185-4A0B-A5A9-CD634315B01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70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5B230-0B8A-4324-8096-B0A755B49C08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879A5-D176-4ABC-9E08-BE7D148649D6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2874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3C78F-01F3-4EBB-8C19-5282C12060D8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41306-BA03-4BCE-9FF0-80456018BC5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95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28795-3798-49B7-99EE-351E9F40A0C4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07729-9787-46F8-B085-CA1F955117C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697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77328-FDBE-4128-A06A-0E4EBD2AD1E0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54854-6997-4642-95D0-70E8C6EE6C37}" type="slidenum">
              <a:rPr lang="zh-CN" altLang="en-US"/>
              <a:pPr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3944" y="173038"/>
            <a:ext cx="959707" cy="369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9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BD367-96EF-42E6-B24E-CA1E7E032EF0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B825A-7E81-44C3-B3B9-3CE7C7317B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57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4923F-5CC1-47A1-8CDC-A5AB7535644B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47B71-0CCF-4F19-BDED-D37F0E2613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98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32489-02C9-4B03-8508-CE0419D7D36C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826D8-9AD3-419B-A4E6-CC8E8BEDD6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41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4E0AC-1760-453B-913D-8414A7E3B035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A3F0D1-4657-4B7B-8EC0-DFDEE341E13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88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Norm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</a:defRPr>
            </a:lvl1pPr>
          </a:lstStyle>
          <a:p>
            <a:fld id="{6CF9BB31-60D2-4BE9-92FE-A8798CD84CF0}" type="datetime1">
              <a:rPr lang="id-ID" smtClean="0"/>
              <a:pPr/>
              <a:t>02/07/2019</a:t>
            </a:fld>
            <a:endParaRPr lang="id-ID" dirty="0"/>
          </a:p>
        </p:txBody>
      </p:sp>
      <p:sp>
        <p:nvSpPr>
          <p:cNvPr id="8" name="Oval 7"/>
          <p:cNvSpPr/>
          <p:nvPr userDrawn="1"/>
        </p:nvSpPr>
        <p:spPr>
          <a:xfrm>
            <a:off x="11540067" y="101600"/>
            <a:ext cx="448733" cy="4487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itchFamily="34" charset="-122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97734" y="134406"/>
            <a:ext cx="550334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fld id="{7A5DDAD3-E743-4B29-A948-63E93E36D1BF}" type="slidenum">
              <a:rPr lang="id-ID" smtClean="0"/>
              <a:pPr/>
              <a:t>‹#›</a:t>
            </a:fld>
            <a:endParaRPr lang="id-ID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7315648" y="1411660"/>
            <a:ext cx="2847453" cy="2177701"/>
          </a:xfrm>
        </p:spPr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972449" y="1399536"/>
            <a:ext cx="2776972" cy="2177701"/>
          </a:xfrm>
        </p:spPr>
      </p:sp>
    </p:spTree>
    <p:extLst>
      <p:ext uri="{BB962C8B-B14F-4D97-AF65-F5344CB8AC3E}">
        <p14:creationId xmlns:p14="http://schemas.microsoft.com/office/powerpoint/2010/main" val="249172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Norm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</a:defRPr>
            </a:lvl1pPr>
          </a:lstStyle>
          <a:p>
            <a:fld id="{6CF9BB31-60D2-4BE9-92FE-A8798CD84CF0}" type="datetime1">
              <a:rPr lang="id-ID" smtClean="0"/>
              <a:pPr/>
              <a:t>02/07/2019</a:t>
            </a:fld>
            <a:endParaRPr lang="id-ID" dirty="0"/>
          </a:p>
        </p:txBody>
      </p:sp>
      <p:sp>
        <p:nvSpPr>
          <p:cNvPr id="8" name="Oval 7"/>
          <p:cNvSpPr/>
          <p:nvPr userDrawn="1"/>
        </p:nvSpPr>
        <p:spPr>
          <a:xfrm>
            <a:off x="11540067" y="101600"/>
            <a:ext cx="448733" cy="4487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itchFamily="34" charset="-122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97734" y="134406"/>
            <a:ext cx="550334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fld id="{7A5DDAD3-E743-4B29-A948-63E93E36D1BF}" type="slidenum">
              <a:rPr lang="id-ID" smtClean="0"/>
              <a:pPr/>
              <a:t>‹#›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2949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EE8DB8C-8B3F-437E-8616-505C52744BCD}" type="datetimeFigureOut">
              <a:rPr lang="zh-CN" altLang="en-US"/>
              <a:pPr>
                <a:defRPr/>
              </a:pPr>
              <a:t>2019/7/2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780C1C8B-0847-42AA-878D-865D1C9E5090}" type="slidenum">
              <a:rPr lang="zh-CN" altLang="en-US"/>
              <a:pPr/>
              <a:t>‹#›</a:t>
            </a:fld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3944" y="173038"/>
            <a:ext cx="959707" cy="36919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&#24618;&#20861;&#22823;&#23398;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直角三角形 132"/>
          <p:cNvSpPr>
            <a:spLocks noChangeArrowheads="1"/>
          </p:cNvSpPr>
          <p:nvPr/>
        </p:nvSpPr>
        <p:spPr bwMode="auto">
          <a:xfrm rot="10800000" flipV="1">
            <a:off x="1219359" y="4646614"/>
            <a:ext cx="10972641" cy="2211387"/>
          </a:xfrm>
          <a:prstGeom prst="rtTriangle">
            <a:avLst/>
          </a:prstGeom>
          <a:solidFill>
            <a:srgbClr val="2E4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123" name="文本框 133"/>
          <p:cNvSpPr txBox="1">
            <a:spLocks noChangeArrowheads="1"/>
          </p:cNvSpPr>
          <p:nvPr/>
        </p:nvSpPr>
        <p:spPr bwMode="auto">
          <a:xfrm>
            <a:off x="1" y="2214563"/>
            <a:ext cx="12192000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</a:pPr>
            <a:r>
              <a:rPr lang="zh-CN" altLang="en-US" sz="4000" b="1" dirty="0">
                <a:solidFill>
                  <a:srgbClr val="2E4A2A"/>
                </a:solidFill>
                <a:ea typeface="微软雅黑" pitchFamily="34" charset="-122"/>
                <a:sym typeface="Arial" pitchFamily="34" charset="0"/>
              </a:rPr>
              <a:t>职业生涯规划</a:t>
            </a:r>
            <a:endParaRPr lang="en-US" altLang="zh-CN" sz="4000" b="1" dirty="0">
              <a:solidFill>
                <a:srgbClr val="2E4A2A"/>
              </a:solidFill>
              <a:ea typeface="微软雅黑" pitchFamily="34" charset="-122"/>
              <a:sym typeface="Arial" pitchFamily="34" charset="0"/>
            </a:endParaRPr>
          </a:p>
          <a:p>
            <a:pPr algn="ctr" eaLnBrk="1" hangingPunct="1">
              <a:lnSpc>
                <a:spcPct val="125000"/>
              </a:lnSpc>
            </a:pPr>
            <a:r>
              <a:rPr lang="en-US" altLang="en-US" sz="2400" b="1" dirty="0">
                <a:solidFill>
                  <a:srgbClr val="2E4A2A"/>
                </a:solidFill>
                <a:ea typeface="微软雅黑" pitchFamily="34" charset="-122"/>
                <a:sym typeface="Arial" pitchFamily="34" charset="0"/>
              </a:rPr>
              <a:t> Senior high school student's Career planning</a:t>
            </a:r>
          </a:p>
          <a:p>
            <a:pPr algn="ctr" eaLnBrk="1" hangingPunct="1">
              <a:lnSpc>
                <a:spcPct val="125000"/>
              </a:lnSpc>
            </a:pPr>
            <a:r>
              <a:rPr lang="en-US" altLang="zh-CN" sz="2400" b="1" dirty="0">
                <a:solidFill>
                  <a:srgbClr val="2E4A2A"/>
                </a:solidFill>
                <a:ea typeface="微软雅黑" pitchFamily="34" charset="-122"/>
                <a:sym typeface="Arial" pitchFamily="34" charset="0"/>
              </a:rPr>
              <a:t>       </a:t>
            </a:r>
            <a:r>
              <a:rPr lang="en-US" altLang="zh-CN" sz="2400" b="1" dirty="0" smtClean="0">
                <a:solidFill>
                  <a:srgbClr val="2E4A2A"/>
                </a:solidFill>
                <a:ea typeface="微软雅黑" pitchFamily="34" charset="-122"/>
                <a:sym typeface="Arial" pitchFamily="34" charset="0"/>
              </a:rPr>
              <a:t>——</a:t>
            </a:r>
            <a:r>
              <a:rPr lang="zh-CN" altLang="en-US" sz="2400" b="1" dirty="0" smtClean="0">
                <a:solidFill>
                  <a:srgbClr val="2E4A2A"/>
                </a:solidFill>
                <a:ea typeface="微软雅黑" pitchFamily="34" charset="-122"/>
                <a:sym typeface="Arial" pitchFamily="34" charset="0"/>
              </a:rPr>
              <a:t>多元升学通道</a:t>
            </a:r>
            <a:endParaRPr lang="zh-CN" altLang="en-US" sz="2400" b="1" dirty="0">
              <a:solidFill>
                <a:srgbClr val="2E4A2A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24" name="文本框 143"/>
          <p:cNvSpPr txBox="1">
            <a:spLocks noChangeArrowheads="1"/>
          </p:cNvSpPr>
          <p:nvPr/>
        </p:nvSpPr>
        <p:spPr bwMode="auto">
          <a:xfrm>
            <a:off x="8152874" y="5949950"/>
            <a:ext cx="358027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/>
            <a:r>
              <a:rPr lang="zh-CN" altLang="en-US" sz="2000" b="1" dirty="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主讲人</a:t>
            </a:r>
            <a:r>
              <a:rPr lang="zh-CN" altLang="zh-CN" sz="2000" b="1" dirty="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：</a:t>
            </a:r>
            <a:r>
              <a:rPr lang="zh-CN" altLang="en-US" sz="2000" b="1" dirty="0">
                <a:solidFill>
                  <a:schemeClr val="bg1"/>
                </a:solidFill>
                <a:ea typeface="微软雅黑" pitchFamily="34" charset="-122"/>
                <a:sym typeface="Arial" pitchFamily="34" charset="0"/>
              </a:rPr>
              <a:t>肖涵</a:t>
            </a:r>
            <a:endParaRPr lang="zh-CN" altLang="zh-CN" sz="2000" b="1" dirty="0">
              <a:solidFill>
                <a:schemeClr val="bg1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25" name="直角三角形 131"/>
          <p:cNvSpPr>
            <a:spLocks noChangeArrowheads="1"/>
          </p:cNvSpPr>
          <p:nvPr/>
        </p:nvSpPr>
        <p:spPr bwMode="auto">
          <a:xfrm rot="5400000">
            <a:off x="2711102" y="-2711101"/>
            <a:ext cx="1409700" cy="6831902"/>
          </a:xfrm>
          <a:prstGeom prst="rtTriangle">
            <a:avLst/>
          </a:prstGeom>
          <a:solidFill>
            <a:srgbClr val="2E4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5126" name="Group 39"/>
          <p:cNvGrpSpPr>
            <a:grpSpLocks/>
          </p:cNvGrpSpPr>
          <p:nvPr/>
        </p:nvGrpSpPr>
        <p:grpSpPr bwMode="auto">
          <a:xfrm>
            <a:off x="381049" y="214314"/>
            <a:ext cx="889116" cy="625475"/>
            <a:chOff x="0" y="0"/>
            <a:chExt cx="1268" cy="1186"/>
          </a:xfrm>
        </p:grpSpPr>
        <p:sp>
          <p:nvSpPr>
            <p:cNvPr id="5128" name="Freeform 40"/>
            <p:cNvSpPr>
              <a:spLocks/>
            </p:cNvSpPr>
            <p:nvPr/>
          </p:nvSpPr>
          <p:spPr bwMode="auto">
            <a:xfrm>
              <a:off x="0" y="84"/>
              <a:ext cx="1268" cy="848"/>
            </a:xfrm>
            <a:custGeom>
              <a:avLst/>
              <a:gdLst>
                <a:gd name="T0" fmla="*/ 2147483647 w 120"/>
                <a:gd name="T1" fmla="*/ 0 h 80"/>
                <a:gd name="T2" fmla="*/ 0 w 120"/>
                <a:gd name="T3" fmla="*/ 2147483647 h 80"/>
                <a:gd name="T4" fmla="*/ 2147483647 w 120"/>
                <a:gd name="T5" fmla="*/ 2147483647 h 80"/>
                <a:gd name="T6" fmla="*/ 2147483647 w 120"/>
                <a:gd name="T7" fmla="*/ 2147483647 h 80"/>
                <a:gd name="T8" fmla="*/ 2147483647 w 120"/>
                <a:gd name="T9" fmla="*/ 2147483647 h 80"/>
                <a:gd name="T10" fmla="*/ 2147483647 w 120"/>
                <a:gd name="T11" fmla="*/ 2147483647 h 80"/>
                <a:gd name="T12" fmla="*/ 2147483647 w 120"/>
                <a:gd name="T13" fmla="*/ 0 h 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80"/>
                <a:gd name="T23" fmla="*/ 120 w 120"/>
                <a:gd name="T24" fmla="*/ 80 h 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80">
                  <a:moveTo>
                    <a:pt x="8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71"/>
                    <a:pt x="49" y="80"/>
                    <a:pt x="60" y="80"/>
                  </a:cubicBezTo>
                  <a:cubicBezTo>
                    <a:pt x="71" y="80"/>
                    <a:pt x="80" y="71"/>
                    <a:pt x="8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12" y="0"/>
                    <a:pt x="112" y="0"/>
                    <a:pt x="112" y="0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Freeform 41"/>
            <p:cNvSpPr>
              <a:spLocks/>
            </p:cNvSpPr>
            <p:nvPr/>
          </p:nvSpPr>
          <p:spPr bwMode="auto">
            <a:xfrm>
              <a:off x="0" y="847"/>
              <a:ext cx="1268" cy="339"/>
            </a:xfrm>
            <a:custGeom>
              <a:avLst/>
              <a:gdLst>
                <a:gd name="T0" fmla="*/ 0 w 1268"/>
                <a:gd name="T1" fmla="*/ 0 h 339"/>
                <a:gd name="T2" fmla="*/ 0 w 1268"/>
                <a:gd name="T3" fmla="*/ 339 h 339"/>
                <a:gd name="T4" fmla="*/ 1268 w 1268"/>
                <a:gd name="T5" fmla="*/ 339 h 339"/>
                <a:gd name="T6" fmla="*/ 1268 w 1268"/>
                <a:gd name="T7" fmla="*/ 0 h 33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68"/>
                <a:gd name="T13" fmla="*/ 0 h 339"/>
                <a:gd name="T14" fmla="*/ 1268 w 1268"/>
                <a:gd name="T15" fmla="*/ 339 h 33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68" h="339">
                  <a:moveTo>
                    <a:pt x="0" y="0"/>
                  </a:moveTo>
                  <a:lnTo>
                    <a:pt x="0" y="339"/>
                  </a:lnTo>
                  <a:lnTo>
                    <a:pt x="1268" y="339"/>
                  </a:lnTo>
                  <a:lnTo>
                    <a:pt x="1268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0" name="Freeform 42"/>
            <p:cNvSpPr>
              <a:spLocks/>
            </p:cNvSpPr>
            <p:nvPr/>
          </p:nvSpPr>
          <p:spPr bwMode="auto">
            <a:xfrm>
              <a:off x="254" y="0"/>
              <a:ext cx="760" cy="593"/>
            </a:xfrm>
            <a:custGeom>
              <a:avLst/>
              <a:gdLst>
                <a:gd name="T0" fmla="*/ 760 w 760"/>
                <a:gd name="T1" fmla="*/ 593 h 593"/>
                <a:gd name="T2" fmla="*/ 760 w 760"/>
                <a:gd name="T3" fmla="*/ 0 h 593"/>
                <a:gd name="T4" fmla="*/ 0 w 760"/>
                <a:gd name="T5" fmla="*/ 0 h 593"/>
                <a:gd name="T6" fmla="*/ 0 w 760"/>
                <a:gd name="T7" fmla="*/ 593 h 59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60"/>
                <a:gd name="T13" fmla="*/ 0 h 593"/>
                <a:gd name="T14" fmla="*/ 760 w 760"/>
                <a:gd name="T15" fmla="*/ 593 h 59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60" h="593">
                  <a:moveTo>
                    <a:pt x="760" y="593"/>
                  </a:moveTo>
                  <a:lnTo>
                    <a:pt x="760" y="0"/>
                  </a:lnTo>
                  <a:lnTo>
                    <a:pt x="0" y="0"/>
                  </a:lnTo>
                  <a:lnTo>
                    <a:pt x="0" y="593"/>
                  </a:lnTo>
                </a:path>
              </a:pathLst>
            </a:cu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1" name="Line 43"/>
            <p:cNvSpPr>
              <a:spLocks noChangeShapeType="1"/>
            </p:cNvSpPr>
            <p:nvPr/>
          </p:nvSpPr>
          <p:spPr bwMode="auto">
            <a:xfrm>
              <a:off x="380" y="169"/>
              <a:ext cx="212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2" name="Line 44"/>
            <p:cNvSpPr>
              <a:spLocks noChangeShapeType="1"/>
            </p:cNvSpPr>
            <p:nvPr/>
          </p:nvSpPr>
          <p:spPr bwMode="auto">
            <a:xfrm>
              <a:off x="380" y="338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3" name="Line 45"/>
            <p:cNvSpPr>
              <a:spLocks noChangeShapeType="1"/>
            </p:cNvSpPr>
            <p:nvPr/>
          </p:nvSpPr>
          <p:spPr bwMode="auto">
            <a:xfrm>
              <a:off x="380" y="508"/>
              <a:ext cx="508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127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796" y="195264"/>
            <a:ext cx="2473647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679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810363E4-444D-4659-A569-A9EC688BF1BD}"/>
              </a:ext>
            </a:extLst>
          </p:cNvPr>
          <p:cNvSpPr/>
          <p:nvPr/>
        </p:nvSpPr>
        <p:spPr>
          <a:xfrm>
            <a:off x="153357" y="4293557"/>
            <a:ext cx="2385662" cy="2385660"/>
          </a:xfrm>
          <a:prstGeom prst="ellipse">
            <a:avLst/>
          </a:prstGeom>
          <a:solidFill>
            <a:srgbClr val="2E4A2A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itchFamily="34" charset="-122"/>
            </a:endParaRPr>
          </a:p>
        </p:txBody>
      </p:sp>
      <p:sp>
        <p:nvSpPr>
          <p:cNvPr id="6" name="TextBox 41">
            <a:extLst>
              <a:ext uri="{FF2B5EF4-FFF2-40B4-BE49-F238E27FC236}">
                <a16:creationId xmlns="" xmlns:a16="http://schemas.microsoft.com/office/drawing/2014/main" id="{B1241AD8-2A60-47E8-808D-35FB1C3325F1}"/>
              </a:ext>
            </a:extLst>
          </p:cNvPr>
          <p:cNvSpPr txBox="1"/>
          <p:nvPr/>
        </p:nvSpPr>
        <p:spPr>
          <a:xfrm>
            <a:off x="714587" y="517784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id-ID" altLang="zh-CN" sz="3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FA4427D2-E67B-4F2D-BA49-77B362EC66D5}"/>
              </a:ext>
            </a:extLst>
          </p:cNvPr>
          <p:cNvSpPr/>
          <p:nvPr/>
        </p:nvSpPr>
        <p:spPr>
          <a:xfrm>
            <a:off x="453549" y="3467670"/>
            <a:ext cx="566100" cy="566100"/>
          </a:xfrm>
          <a:prstGeom prst="ellipse">
            <a:avLst/>
          </a:prstGeom>
          <a:solidFill>
            <a:srgbClr val="2E4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A10AEEDF-0C93-492D-841D-F6D5C4ED9784}"/>
              </a:ext>
            </a:extLst>
          </p:cNvPr>
          <p:cNvSpPr/>
          <p:nvPr/>
        </p:nvSpPr>
        <p:spPr>
          <a:xfrm>
            <a:off x="3586580" y="5745581"/>
            <a:ext cx="446838" cy="446838"/>
          </a:xfrm>
          <a:prstGeom prst="ellipse">
            <a:avLst/>
          </a:prstGeom>
          <a:solidFill>
            <a:srgbClr val="2E4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itchFamily="34" charset="-122"/>
            </a:endParaRPr>
          </a:p>
        </p:txBody>
      </p:sp>
      <p:sp>
        <p:nvSpPr>
          <p:cNvPr id="9" name="Freeform 72">
            <a:extLst>
              <a:ext uri="{FF2B5EF4-FFF2-40B4-BE49-F238E27FC236}">
                <a16:creationId xmlns="" xmlns:a16="http://schemas.microsoft.com/office/drawing/2014/main" id="{39EB03A7-7059-4C4C-95A4-5D7615C51996}"/>
              </a:ext>
            </a:extLst>
          </p:cNvPr>
          <p:cNvSpPr>
            <a:spLocks noEditPoints="1"/>
          </p:cNvSpPr>
          <p:nvPr/>
        </p:nvSpPr>
        <p:spPr bwMode="auto">
          <a:xfrm rot="17613237">
            <a:off x="-370988" y="385620"/>
            <a:ext cx="5082827" cy="3609473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chemeClr val="tx2">
              <a:alpha val="4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itchFamily="34" charset="-122"/>
            </a:endParaRPr>
          </a:p>
        </p:txBody>
      </p:sp>
      <p:sp>
        <p:nvSpPr>
          <p:cNvPr id="10" name="Freeform 72">
            <a:extLst>
              <a:ext uri="{FF2B5EF4-FFF2-40B4-BE49-F238E27FC236}">
                <a16:creationId xmlns="" xmlns:a16="http://schemas.microsoft.com/office/drawing/2014/main" id="{88788E44-0A23-4373-9776-B8212D6928A4}"/>
              </a:ext>
            </a:extLst>
          </p:cNvPr>
          <p:cNvSpPr>
            <a:spLocks noEditPoints="1"/>
          </p:cNvSpPr>
          <p:nvPr/>
        </p:nvSpPr>
        <p:spPr bwMode="auto">
          <a:xfrm>
            <a:off x="1268585" y="3125229"/>
            <a:ext cx="5082827" cy="3609473"/>
          </a:xfrm>
          <a:custGeom>
            <a:avLst/>
            <a:gdLst>
              <a:gd name="T0" fmla="*/ 1287 w 1323"/>
              <a:gd name="T1" fmla="*/ 453 h 938"/>
              <a:gd name="T2" fmla="*/ 1274 w 1323"/>
              <a:gd name="T3" fmla="*/ 447 h 938"/>
              <a:gd name="T4" fmla="*/ 1080 w 1323"/>
              <a:gd name="T5" fmla="*/ 427 h 938"/>
              <a:gd name="T6" fmla="*/ 1084 w 1323"/>
              <a:gd name="T7" fmla="*/ 193 h 938"/>
              <a:gd name="T8" fmla="*/ 1242 w 1323"/>
              <a:gd name="T9" fmla="*/ 26 h 938"/>
              <a:gd name="T10" fmla="*/ 1238 w 1323"/>
              <a:gd name="T11" fmla="*/ 17 h 938"/>
              <a:gd name="T12" fmla="*/ 1073 w 1323"/>
              <a:gd name="T13" fmla="*/ 177 h 938"/>
              <a:gd name="T14" fmla="*/ 500 w 1323"/>
              <a:gd name="T15" fmla="*/ 12 h 938"/>
              <a:gd name="T16" fmla="*/ 1073 w 1323"/>
              <a:gd name="T17" fmla="*/ 413 h 938"/>
              <a:gd name="T18" fmla="*/ 770 w 1323"/>
              <a:gd name="T19" fmla="*/ 261 h 938"/>
              <a:gd name="T20" fmla="*/ 520 w 1323"/>
              <a:gd name="T21" fmla="*/ 148 h 938"/>
              <a:gd name="T22" fmla="*/ 543 w 1323"/>
              <a:gd name="T23" fmla="*/ 111 h 938"/>
              <a:gd name="T24" fmla="*/ 530 w 1323"/>
              <a:gd name="T25" fmla="*/ 99 h 938"/>
              <a:gd name="T26" fmla="*/ 226 w 1323"/>
              <a:gd name="T27" fmla="*/ 143 h 938"/>
              <a:gd name="T28" fmla="*/ 0 w 1323"/>
              <a:gd name="T29" fmla="*/ 308 h 938"/>
              <a:gd name="T30" fmla="*/ 6 w 1323"/>
              <a:gd name="T31" fmla="*/ 444 h 938"/>
              <a:gd name="T32" fmla="*/ 244 w 1323"/>
              <a:gd name="T33" fmla="*/ 475 h 938"/>
              <a:gd name="T34" fmla="*/ 467 w 1323"/>
              <a:gd name="T35" fmla="*/ 831 h 938"/>
              <a:gd name="T36" fmla="*/ 562 w 1323"/>
              <a:gd name="T37" fmla="*/ 651 h 938"/>
              <a:gd name="T38" fmla="*/ 810 w 1323"/>
              <a:gd name="T39" fmla="*/ 730 h 938"/>
              <a:gd name="T40" fmla="*/ 661 w 1323"/>
              <a:gd name="T41" fmla="*/ 937 h 938"/>
              <a:gd name="T42" fmla="*/ 1318 w 1323"/>
              <a:gd name="T43" fmla="*/ 934 h 938"/>
              <a:gd name="T44" fmla="*/ 1283 w 1323"/>
              <a:gd name="T45" fmla="*/ 453 h 938"/>
              <a:gd name="T46" fmla="*/ 1275 w 1323"/>
              <a:gd name="T47" fmla="*/ 448 h 938"/>
              <a:gd name="T48" fmla="*/ 1175 w 1323"/>
              <a:gd name="T49" fmla="*/ 797 h 938"/>
              <a:gd name="T50" fmla="*/ 1275 w 1323"/>
              <a:gd name="T51" fmla="*/ 448 h 938"/>
              <a:gd name="T52" fmla="*/ 774 w 1323"/>
              <a:gd name="T53" fmla="*/ 278 h 938"/>
              <a:gd name="T54" fmla="*/ 454 w 1323"/>
              <a:gd name="T55" fmla="*/ 494 h 938"/>
              <a:gd name="T56" fmla="*/ 573 w 1323"/>
              <a:gd name="T57" fmla="*/ 617 h 938"/>
              <a:gd name="T58" fmla="*/ 595 w 1323"/>
              <a:gd name="T59" fmla="*/ 580 h 938"/>
              <a:gd name="T60" fmla="*/ 659 w 1323"/>
              <a:gd name="T61" fmla="*/ 472 h 938"/>
              <a:gd name="T62" fmla="*/ 633 w 1323"/>
              <a:gd name="T63" fmla="*/ 607 h 938"/>
              <a:gd name="T64" fmla="*/ 596 w 1323"/>
              <a:gd name="T65" fmla="*/ 581 h 938"/>
              <a:gd name="T66" fmla="*/ 1075 w 1323"/>
              <a:gd name="T67" fmla="*/ 423 h 938"/>
              <a:gd name="T68" fmla="*/ 1078 w 1323"/>
              <a:gd name="T69" fmla="*/ 427 h 938"/>
              <a:gd name="T70" fmla="*/ 811 w 1323"/>
              <a:gd name="T71" fmla="*/ 726 h 938"/>
              <a:gd name="T72" fmla="*/ 525 w 1323"/>
              <a:gd name="T73" fmla="*/ 15 h 938"/>
              <a:gd name="T74" fmla="*/ 1084 w 1323"/>
              <a:gd name="T75" fmla="*/ 403 h 938"/>
              <a:gd name="T76" fmla="*/ 1072 w 1323"/>
              <a:gd name="T77" fmla="*/ 416 h 938"/>
              <a:gd name="T78" fmla="*/ 781 w 1323"/>
              <a:gd name="T79" fmla="*/ 280 h 938"/>
              <a:gd name="T80" fmla="*/ 543 w 1323"/>
              <a:gd name="T81" fmla="*/ 155 h 938"/>
              <a:gd name="T82" fmla="*/ 550 w 1323"/>
              <a:gd name="T83" fmla="*/ 350 h 938"/>
              <a:gd name="T84" fmla="*/ 533 w 1323"/>
              <a:gd name="T85" fmla="*/ 161 h 938"/>
              <a:gd name="T86" fmla="*/ 154 w 1323"/>
              <a:gd name="T87" fmla="*/ 247 h 938"/>
              <a:gd name="T88" fmla="*/ 250 w 1323"/>
              <a:gd name="T89" fmla="*/ 135 h 938"/>
              <a:gd name="T90" fmla="*/ 151 w 1323"/>
              <a:gd name="T91" fmla="*/ 248 h 938"/>
              <a:gd name="T92" fmla="*/ 150 w 1323"/>
              <a:gd name="T93" fmla="*/ 250 h 938"/>
              <a:gd name="T94" fmla="*/ 152 w 1323"/>
              <a:gd name="T95" fmla="*/ 249 h 938"/>
              <a:gd name="T96" fmla="*/ 251 w 1323"/>
              <a:gd name="T97" fmla="*/ 452 h 938"/>
              <a:gd name="T98" fmla="*/ 472 w 1323"/>
              <a:gd name="T99" fmla="*/ 806 h 938"/>
              <a:gd name="T100" fmla="*/ 255 w 1323"/>
              <a:gd name="T101" fmla="*/ 468 h 938"/>
              <a:gd name="T102" fmla="*/ 549 w 1323"/>
              <a:gd name="T103" fmla="*/ 638 h 938"/>
              <a:gd name="T104" fmla="*/ 569 w 1323"/>
              <a:gd name="T105" fmla="*/ 627 h 938"/>
              <a:gd name="T106" fmla="*/ 593 w 1323"/>
              <a:gd name="T107" fmla="*/ 626 h 938"/>
              <a:gd name="T108" fmla="*/ 593 w 1323"/>
              <a:gd name="T109" fmla="*/ 626 h 938"/>
              <a:gd name="T110" fmla="*/ 833 w 1323"/>
              <a:gd name="T111" fmla="*/ 740 h 938"/>
              <a:gd name="T112" fmla="*/ 834 w 1323"/>
              <a:gd name="T113" fmla="*/ 738 h 938"/>
              <a:gd name="T114" fmla="*/ 1196 w 1323"/>
              <a:gd name="T115" fmla="*/ 809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23" h="938">
                <a:moveTo>
                  <a:pt x="1320" y="937"/>
                </a:moveTo>
                <a:cubicBezTo>
                  <a:pt x="1323" y="937"/>
                  <a:pt x="1323" y="937"/>
                  <a:pt x="1323" y="937"/>
                </a:cubicBezTo>
                <a:cubicBezTo>
                  <a:pt x="1320" y="935"/>
                  <a:pt x="1320" y="935"/>
                  <a:pt x="1320" y="935"/>
                </a:cubicBezTo>
                <a:cubicBezTo>
                  <a:pt x="1287" y="453"/>
                  <a:pt x="1287" y="453"/>
                  <a:pt x="1287" y="453"/>
                </a:cubicBezTo>
                <a:cubicBezTo>
                  <a:pt x="1293" y="453"/>
                  <a:pt x="1298" y="447"/>
                  <a:pt x="1298" y="441"/>
                </a:cubicBezTo>
                <a:cubicBezTo>
                  <a:pt x="1298" y="434"/>
                  <a:pt x="1292" y="428"/>
                  <a:pt x="1285" y="428"/>
                </a:cubicBezTo>
                <a:cubicBezTo>
                  <a:pt x="1278" y="428"/>
                  <a:pt x="1272" y="434"/>
                  <a:pt x="1272" y="441"/>
                </a:cubicBezTo>
                <a:cubicBezTo>
                  <a:pt x="1272" y="443"/>
                  <a:pt x="1273" y="445"/>
                  <a:pt x="1274" y="447"/>
                </a:cubicBezTo>
                <a:cubicBezTo>
                  <a:pt x="833" y="727"/>
                  <a:pt x="833" y="727"/>
                  <a:pt x="833" y="727"/>
                </a:cubicBezTo>
                <a:cubicBezTo>
                  <a:pt x="832" y="726"/>
                  <a:pt x="832" y="725"/>
                  <a:pt x="831" y="725"/>
                </a:cubicBezTo>
                <a:cubicBezTo>
                  <a:pt x="837" y="717"/>
                  <a:pt x="837" y="717"/>
                  <a:pt x="837" y="717"/>
                </a:cubicBezTo>
                <a:cubicBezTo>
                  <a:pt x="1080" y="427"/>
                  <a:pt x="1080" y="427"/>
                  <a:pt x="1080" y="427"/>
                </a:cubicBezTo>
                <a:cubicBezTo>
                  <a:pt x="1081" y="428"/>
                  <a:pt x="1083" y="429"/>
                  <a:pt x="1085" y="429"/>
                </a:cubicBezTo>
                <a:cubicBezTo>
                  <a:pt x="1092" y="429"/>
                  <a:pt x="1098" y="423"/>
                  <a:pt x="1098" y="416"/>
                </a:cubicBezTo>
                <a:cubicBezTo>
                  <a:pt x="1098" y="409"/>
                  <a:pt x="1093" y="403"/>
                  <a:pt x="1086" y="403"/>
                </a:cubicBezTo>
                <a:cubicBezTo>
                  <a:pt x="1084" y="193"/>
                  <a:pt x="1084" y="193"/>
                  <a:pt x="1084" y="193"/>
                </a:cubicBezTo>
                <a:cubicBezTo>
                  <a:pt x="1084" y="193"/>
                  <a:pt x="1085" y="193"/>
                  <a:pt x="1085" y="193"/>
                </a:cubicBezTo>
                <a:cubicBezTo>
                  <a:pt x="1092" y="193"/>
                  <a:pt x="1098" y="187"/>
                  <a:pt x="1098" y="180"/>
                </a:cubicBezTo>
                <a:cubicBezTo>
                  <a:pt x="1098" y="177"/>
                  <a:pt x="1096" y="173"/>
                  <a:pt x="1094" y="171"/>
                </a:cubicBezTo>
                <a:cubicBezTo>
                  <a:pt x="1242" y="26"/>
                  <a:pt x="1242" y="26"/>
                  <a:pt x="1242" y="26"/>
                </a:cubicBezTo>
                <a:cubicBezTo>
                  <a:pt x="1244" y="28"/>
                  <a:pt x="1247" y="29"/>
                  <a:pt x="1250" y="29"/>
                </a:cubicBezTo>
                <a:cubicBezTo>
                  <a:pt x="1257" y="29"/>
                  <a:pt x="1263" y="24"/>
                  <a:pt x="1263" y="17"/>
                </a:cubicBezTo>
                <a:cubicBezTo>
                  <a:pt x="1263" y="10"/>
                  <a:pt x="1257" y="4"/>
                  <a:pt x="1250" y="4"/>
                </a:cubicBezTo>
                <a:cubicBezTo>
                  <a:pt x="1243" y="4"/>
                  <a:pt x="1238" y="10"/>
                  <a:pt x="1238" y="17"/>
                </a:cubicBezTo>
                <a:cubicBezTo>
                  <a:pt x="1238" y="20"/>
                  <a:pt x="1239" y="23"/>
                  <a:pt x="1241" y="25"/>
                </a:cubicBezTo>
                <a:cubicBezTo>
                  <a:pt x="1093" y="170"/>
                  <a:pt x="1093" y="170"/>
                  <a:pt x="1093" y="170"/>
                </a:cubicBezTo>
                <a:cubicBezTo>
                  <a:pt x="1090" y="168"/>
                  <a:pt x="1088" y="168"/>
                  <a:pt x="1085" y="168"/>
                </a:cubicBezTo>
                <a:cubicBezTo>
                  <a:pt x="1079" y="168"/>
                  <a:pt x="1075" y="171"/>
                  <a:pt x="1073" y="177"/>
                </a:cubicBezTo>
                <a:cubicBezTo>
                  <a:pt x="525" y="14"/>
                  <a:pt x="525" y="14"/>
                  <a:pt x="525" y="14"/>
                </a:cubicBezTo>
                <a:cubicBezTo>
                  <a:pt x="525" y="13"/>
                  <a:pt x="525" y="13"/>
                  <a:pt x="525" y="12"/>
                </a:cubicBezTo>
                <a:cubicBezTo>
                  <a:pt x="525" y="5"/>
                  <a:pt x="520" y="0"/>
                  <a:pt x="512" y="0"/>
                </a:cubicBezTo>
                <a:cubicBezTo>
                  <a:pt x="505" y="0"/>
                  <a:pt x="500" y="5"/>
                  <a:pt x="500" y="12"/>
                </a:cubicBezTo>
                <a:cubicBezTo>
                  <a:pt x="500" y="19"/>
                  <a:pt x="505" y="25"/>
                  <a:pt x="512" y="25"/>
                </a:cubicBezTo>
                <a:cubicBezTo>
                  <a:pt x="517" y="25"/>
                  <a:pt x="522" y="22"/>
                  <a:pt x="524" y="18"/>
                </a:cubicBezTo>
                <a:cubicBezTo>
                  <a:pt x="1073" y="412"/>
                  <a:pt x="1073" y="412"/>
                  <a:pt x="1073" y="412"/>
                </a:cubicBezTo>
                <a:cubicBezTo>
                  <a:pt x="1073" y="412"/>
                  <a:pt x="1073" y="412"/>
                  <a:pt x="1073" y="413"/>
                </a:cubicBezTo>
                <a:cubicBezTo>
                  <a:pt x="793" y="272"/>
                  <a:pt x="793" y="272"/>
                  <a:pt x="793" y="272"/>
                </a:cubicBezTo>
                <a:cubicBezTo>
                  <a:pt x="793" y="271"/>
                  <a:pt x="794" y="269"/>
                  <a:pt x="794" y="267"/>
                </a:cubicBezTo>
                <a:cubicBezTo>
                  <a:pt x="794" y="260"/>
                  <a:pt x="788" y="255"/>
                  <a:pt x="781" y="255"/>
                </a:cubicBezTo>
                <a:cubicBezTo>
                  <a:pt x="776" y="255"/>
                  <a:pt x="772" y="257"/>
                  <a:pt x="770" y="261"/>
                </a:cubicBezTo>
                <a:cubicBezTo>
                  <a:pt x="544" y="153"/>
                  <a:pt x="544" y="153"/>
                  <a:pt x="544" y="153"/>
                </a:cubicBezTo>
                <a:cubicBezTo>
                  <a:pt x="545" y="152"/>
                  <a:pt x="546" y="150"/>
                  <a:pt x="546" y="148"/>
                </a:cubicBezTo>
                <a:cubicBezTo>
                  <a:pt x="546" y="141"/>
                  <a:pt x="540" y="135"/>
                  <a:pt x="533" y="135"/>
                </a:cubicBezTo>
                <a:cubicBezTo>
                  <a:pt x="526" y="135"/>
                  <a:pt x="520" y="141"/>
                  <a:pt x="520" y="148"/>
                </a:cubicBezTo>
                <a:cubicBezTo>
                  <a:pt x="520" y="151"/>
                  <a:pt x="521" y="153"/>
                  <a:pt x="523" y="155"/>
                </a:cubicBezTo>
                <a:cubicBezTo>
                  <a:pt x="258" y="446"/>
                  <a:pt x="258" y="446"/>
                  <a:pt x="258" y="446"/>
                </a:cubicBezTo>
                <a:cubicBezTo>
                  <a:pt x="535" y="108"/>
                  <a:pt x="535" y="108"/>
                  <a:pt x="535" y="108"/>
                </a:cubicBezTo>
                <a:cubicBezTo>
                  <a:pt x="537" y="110"/>
                  <a:pt x="540" y="111"/>
                  <a:pt x="543" y="111"/>
                </a:cubicBezTo>
                <a:cubicBezTo>
                  <a:pt x="550" y="111"/>
                  <a:pt x="556" y="105"/>
                  <a:pt x="556" y="98"/>
                </a:cubicBezTo>
                <a:cubicBezTo>
                  <a:pt x="556" y="91"/>
                  <a:pt x="550" y="86"/>
                  <a:pt x="543" y="86"/>
                </a:cubicBezTo>
                <a:cubicBezTo>
                  <a:pt x="536" y="86"/>
                  <a:pt x="530" y="91"/>
                  <a:pt x="530" y="98"/>
                </a:cubicBezTo>
                <a:cubicBezTo>
                  <a:pt x="530" y="99"/>
                  <a:pt x="530" y="99"/>
                  <a:pt x="530" y="99"/>
                </a:cubicBezTo>
                <a:cubicBezTo>
                  <a:pt x="250" y="134"/>
                  <a:pt x="250" y="134"/>
                  <a:pt x="250" y="134"/>
                </a:cubicBezTo>
                <a:cubicBezTo>
                  <a:pt x="249" y="128"/>
                  <a:pt x="243" y="123"/>
                  <a:pt x="237" y="123"/>
                </a:cubicBezTo>
                <a:cubicBezTo>
                  <a:pt x="230" y="123"/>
                  <a:pt x="224" y="129"/>
                  <a:pt x="224" y="136"/>
                </a:cubicBezTo>
                <a:cubicBezTo>
                  <a:pt x="224" y="139"/>
                  <a:pt x="225" y="141"/>
                  <a:pt x="226" y="143"/>
                </a:cubicBezTo>
                <a:cubicBezTo>
                  <a:pt x="5" y="304"/>
                  <a:pt x="5" y="304"/>
                  <a:pt x="5" y="304"/>
                </a:cubicBezTo>
                <a:cubicBezTo>
                  <a:pt x="3" y="305"/>
                  <a:pt x="3" y="305"/>
                  <a:pt x="3" y="305"/>
                </a:cubicBezTo>
                <a:cubicBezTo>
                  <a:pt x="4" y="305"/>
                  <a:pt x="4" y="305"/>
                  <a:pt x="4" y="305"/>
                </a:cubicBezTo>
                <a:cubicBezTo>
                  <a:pt x="0" y="308"/>
                  <a:pt x="0" y="308"/>
                  <a:pt x="0" y="308"/>
                </a:cubicBezTo>
                <a:cubicBezTo>
                  <a:pt x="5" y="306"/>
                  <a:pt x="5" y="306"/>
                  <a:pt x="5" y="306"/>
                </a:cubicBezTo>
                <a:cubicBezTo>
                  <a:pt x="74" y="351"/>
                  <a:pt x="74" y="351"/>
                  <a:pt x="74" y="351"/>
                </a:cubicBezTo>
                <a:cubicBezTo>
                  <a:pt x="4" y="443"/>
                  <a:pt x="4" y="443"/>
                  <a:pt x="4" y="443"/>
                </a:cubicBezTo>
                <a:cubicBezTo>
                  <a:pt x="6" y="444"/>
                  <a:pt x="6" y="444"/>
                  <a:pt x="6" y="444"/>
                </a:cubicBezTo>
                <a:cubicBezTo>
                  <a:pt x="75" y="352"/>
                  <a:pt x="75" y="352"/>
                  <a:pt x="75" y="352"/>
                </a:cubicBezTo>
                <a:cubicBezTo>
                  <a:pt x="233" y="455"/>
                  <a:pt x="233" y="455"/>
                  <a:pt x="233" y="455"/>
                </a:cubicBezTo>
                <a:cubicBezTo>
                  <a:pt x="232" y="457"/>
                  <a:pt x="231" y="460"/>
                  <a:pt x="231" y="462"/>
                </a:cubicBezTo>
                <a:cubicBezTo>
                  <a:pt x="231" y="469"/>
                  <a:pt x="237" y="475"/>
                  <a:pt x="244" y="475"/>
                </a:cubicBezTo>
                <a:cubicBezTo>
                  <a:pt x="246" y="475"/>
                  <a:pt x="248" y="474"/>
                  <a:pt x="250" y="473"/>
                </a:cubicBezTo>
                <a:cubicBezTo>
                  <a:pt x="460" y="808"/>
                  <a:pt x="460" y="808"/>
                  <a:pt x="460" y="808"/>
                </a:cubicBezTo>
                <a:cubicBezTo>
                  <a:pt x="456" y="810"/>
                  <a:pt x="454" y="814"/>
                  <a:pt x="454" y="818"/>
                </a:cubicBezTo>
                <a:cubicBezTo>
                  <a:pt x="454" y="825"/>
                  <a:pt x="460" y="831"/>
                  <a:pt x="467" y="831"/>
                </a:cubicBezTo>
                <a:cubicBezTo>
                  <a:pt x="474" y="831"/>
                  <a:pt x="480" y="825"/>
                  <a:pt x="480" y="818"/>
                </a:cubicBezTo>
                <a:cubicBezTo>
                  <a:pt x="480" y="813"/>
                  <a:pt x="477" y="809"/>
                  <a:pt x="474" y="807"/>
                </a:cubicBezTo>
                <a:cubicBezTo>
                  <a:pt x="556" y="650"/>
                  <a:pt x="556" y="650"/>
                  <a:pt x="556" y="650"/>
                </a:cubicBezTo>
                <a:cubicBezTo>
                  <a:pt x="558" y="650"/>
                  <a:pt x="560" y="651"/>
                  <a:pt x="562" y="651"/>
                </a:cubicBezTo>
                <a:cubicBezTo>
                  <a:pt x="569" y="651"/>
                  <a:pt x="574" y="645"/>
                  <a:pt x="574" y="638"/>
                </a:cubicBezTo>
                <a:cubicBezTo>
                  <a:pt x="574" y="637"/>
                  <a:pt x="574" y="635"/>
                  <a:pt x="574" y="634"/>
                </a:cubicBezTo>
                <a:cubicBezTo>
                  <a:pt x="591" y="627"/>
                  <a:pt x="591" y="627"/>
                  <a:pt x="591" y="627"/>
                </a:cubicBezTo>
                <a:cubicBezTo>
                  <a:pt x="810" y="730"/>
                  <a:pt x="810" y="730"/>
                  <a:pt x="810" y="730"/>
                </a:cubicBezTo>
                <a:cubicBezTo>
                  <a:pt x="809" y="731"/>
                  <a:pt x="809" y="732"/>
                  <a:pt x="809" y="733"/>
                </a:cubicBezTo>
                <a:cubicBezTo>
                  <a:pt x="809" y="737"/>
                  <a:pt x="811" y="741"/>
                  <a:pt x="814" y="743"/>
                </a:cubicBezTo>
                <a:cubicBezTo>
                  <a:pt x="662" y="936"/>
                  <a:pt x="662" y="936"/>
                  <a:pt x="662" y="936"/>
                </a:cubicBezTo>
                <a:cubicBezTo>
                  <a:pt x="661" y="937"/>
                  <a:pt x="661" y="937"/>
                  <a:pt x="661" y="937"/>
                </a:cubicBezTo>
                <a:cubicBezTo>
                  <a:pt x="1319" y="937"/>
                  <a:pt x="1319" y="937"/>
                  <a:pt x="1319" y="937"/>
                </a:cubicBezTo>
                <a:cubicBezTo>
                  <a:pt x="1320" y="938"/>
                  <a:pt x="1320" y="938"/>
                  <a:pt x="1320" y="938"/>
                </a:cubicBezTo>
                <a:lnTo>
                  <a:pt x="1320" y="937"/>
                </a:lnTo>
                <a:close/>
                <a:moveTo>
                  <a:pt x="1318" y="934"/>
                </a:moveTo>
                <a:cubicBezTo>
                  <a:pt x="1197" y="808"/>
                  <a:pt x="1197" y="808"/>
                  <a:pt x="1197" y="808"/>
                </a:cubicBezTo>
                <a:cubicBezTo>
                  <a:pt x="1199" y="806"/>
                  <a:pt x="1200" y="803"/>
                  <a:pt x="1200" y="800"/>
                </a:cubicBezTo>
                <a:cubicBezTo>
                  <a:pt x="1200" y="795"/>
                  <a:pt x="1197" y="790"/>
                  <a:pt x="1192" y="788"/>
                </a:cubicBezTo>
                <a:cubicBezTo>
                  <a:pt x="1283" y="453"/>
                  <a:pt x="1283" y="453"/>
                  <a:pt x="1283" y="453"/>
                </a:cubicBezTo>
                <a:cubicBezTo>
                  <a:pt x="1283" y="454"/>
                  <a:pt x="1284" y="454"/>
                  <a:pt x="1285" y="454"/>
                </a:cubicBezTo>
                <a:cubicBezTo>
                  <a:pt x="1285" y="454"/>
                  <a:pt x="1285" y="454"/>
                  <a:pt x="1285" y="454"/>
                </a:cubicBezTo>
                <a:lnTo>
                  <a:pt x="1318" y="934"/>
                </a:lnTo>
                <a:close/>
                <a:moveTo>
                  <a:pt x="1275" y="448"/>
                </a:moveTo>
                <a:cubicBezTo>
                  <a:pt x="1276" y="451"/>
                  <a:pt x="1278" y="452"/>
                  <a:pt x="1281" y="453"/>
                </a:cubicBezTo>
                <a:cubicBezTo>
                  <a:pt x="1190" y="788"/>
                  <a:pt x="1190" y="788"/>
                  <a:pt x="1190" y="788"/>
                </a:cubicBezTo>
                <a:cubicBezTo>
                  <a:pt x="1189" y="787"/>
                  <a:pt x="1188" y="787"/>
                  <a:pt x="1187" y="787"/>
                </a:cubicBezTo>
                <a:cubicBezTo>
                  <a:pt x="1181" y="787"/>
                  <a:pt x="1176" y="791"/>
                  <a:pt x="1175" y="797"/>
                </a:cubicBezTo>
                <a:cubicBezTo>
                  <a:pt x="834" y="736"/>
                  <a:pt x="834" y="736"/>
                  <a:pt x="834" y="736"/>
                </a:cubicBezTo>
                <a:cubicBezTo>
                  <a:pt x="835" y="735"/>
                  <a:pt x="835" y="734"/>
                  <a:pt x="835" y="733"/>
                </a:cubicBezTo>
                <a:cubicBezTo>
                  <a:pt x="835" y="731"/>
                  <a:pt x="834" y="730"/>
                  <a:pt x="834" y="728"/>
                </a:cubicBezTo>
                <a:lnTo>
                  <a:pt x="1275" y="448"/>
                </a:lnTo>
                <a:close/>
                <a:moveTo>
                  <a:pt x="256" y="459"/>
                </a:moveTo>
                <a:cubicBezTo>
                  <a:pt x="552" y="351"/>
                  <a:pt x="552" y="351"/>
                  <a:pt x="552" y="351"/>
                </a:cubicBezTo>
                <a:cubicBezTo>
                  <a:pt x="769" y="272"/>
                  <a:pt x="769" y="272"/>
                  <a:pt x="769" y="272"/>
                </a:cubicBezTo>
                <a:cubicBezTo>
                  <a:pt x="770" y="275"/>
                  <a:pt x="772" y="277"/>
                  <a:pt x="774" y="278"/>
                </a:cubicBezTo>
                <a:cubicBezTo>
                  <a:pt x="660" y="470"/>
                  <a:pt x="660" y="470"/>
                  <a:pt x="660" y="470"/>
                </a:cubicBezTo>
                <a:cubicBezTo>
                  <a:pt x="480" y="492"/>
                  <a:pt x="480" y="492"/>
                  <a:pt x="480" y="492"/>
                </a:cubicBezTo>
                <a:cubicBezTo>
                  <a:pt x="479" y="486"/>
                  <a:pt x="473" y="481"/>
                  <a:pt x="467" y="481"/>
                </a:cubicBezTo>
                <a:cubicBezTo>
                  <a:pt x="460" y="481"/>
                  <a:pt x="454" y="487"/>
                  <a:pt x="454" y="494"/>
                </a:cubicBezTo>
                <a:cubicBezTo>
                  <a:pt x="454" y="501"/>
                  <a:pt x="460" y="507"/>
                  <a:pt x="467" y="507"/>
                </a:cubicBezTo>
                <a:cubicBezTo>
                  <a:pt x="471" y="507"/>
                  <a:pt x="475" y="505"/>
                  <a:pt x="477" y="502"/>
                </a:cubicBezTo>
                <a:cubicBezTo>
                  <a:pt x="594" y="581"/>
                  <a:pt x="594" y="581"/>
                  <a:pt x="594" y="581"/>
                </a:cubicBezTo>
                <a:cubicBezTo>
                  <a:pt x="573" y="617"/>
                  <a:pt x="573" y="617"/>
                  <a:pt x="573" y="617"/>
                </a:cubicBezTo>
                <a:cubicBezTo>
                  <a:pt x="256" y="467"/>
                  <a:pt x="256" y="467"/>
                  <a:pt x="256" y="467"/>
                </a:cubicBezTo>
                <a:cubicBezTo>
                  <a:pt x="256" y="465"/>
                  <a:pt x="257" y="464"/>
                  <a:pt x="257" y="462"/>
                </a:cubicBezTo>
                <a:cubicBezTo>
                  <a:pt x="257" y="461"/>
                  <a:pt x="256" y="460"/>
                  <a:pt x="256" y="459"/>
                </a:cubicBezTo>
                <a:close/>
                <a:moveTo>
                  <a:pt x="595" y="580"/>
                </a:moveTo>
                <a:cubicBezTo>
                  <a:pt x="478" y="501"/>
                  <a:pt x="478" y="501"/>
                  <a:pt x="478" y="501"/>
                </a:cubicBezTo>
                <a:cubicBezTo>
                  <a:pt x="479" y="499"/>
                  <a:pt x="480" y="496"/>
                  <a:pt x="480" y="494"/>
                </a:cubicBezTo>
                <a:cubicBezTo>
                  <a:pt x="480" y="494"/>
                  <a:pt x="480" y="494"/>
                  <a:pt x="480" y="493"/>
                </a:cubicBezTo>
                <a:cubicBezTo>
                  <a:pt x="659" y="472"/>
                  <a:pt x="659" y="472"/>
                  <a:pt x="659" y="472"/>
                </a:cubicBezTo>
                <a:cubicBezTo>
                  <a:pt x="631" y="519"/>
                  <a:pt x="631" y="519"/>
                  <a:pt x="631" y="519"/>
                </a:cubicBezTo>
                <a:lnTo>
                  <a:pt x="595" y="580"/>
                </a:lnTo>
                <a:close/>
                <a:moveTo>
                  <a:pt x="596" y="582"/>
                </a:moveTo>
                <a:cubicBezTo>
                  <a:pt x="633" y="607"/>
                  <a:pt x="633" y="607"/>
                  <a:pt x="633" y="607"/>
                </a:cubicBezTo>
                <a:cubicBezTo>
                  <a:pt x="591" y="625"/>
                  <a:pt x="591" y="625"/>
                  <a:pt x="591" y="625"/>
                </a:cubicBezTo>
                <a:cubicBezTo>
                  <a:pt x="575" y="617"/>
                  <a:pt x="575" y="617"/>
                  <a:pt x="575" y="617"/>
                </a:cubicBezTo>
                <a:lnTo>
                  <a:pt x="596" y="582"/>
                </a:lnTo>
                <a:close/>
                <a:moveTo>
                  <a:pt x="596" y="581"/>
                </a:moveTo>
                <a:cubicBezTo>
                  <a:pt x="634" y="517"/>
                  <a:pt x="634" y="517"/>
                  <a:pt x="634" y="517"/>
                </a:cubicBezTo>
                <a:cubicBezTo>
                  <a:pt x="661" y="471"/>
                  <a:pt x="661" y="471"/>
                  <a:pt x="661" y="471"/>
                </a:cubicBezTo>
                <a:cubicBezTo>
                  <a:pt x="1074" y="422"/>
                  <a:pt x="1074" y="422"/>
                  <a:pt x="1074" y="422"/>
                </a:cubicBezTo>
                <a:cubicBezTo>
                  <a:pt x="1074" y="422"/>
                  <a:pt x="1074" y="423"/>
                  <a:pt x="1075" y="423"/>
                </a:cubicBezTo>
                <a:cubicBezTo>
                  <a:pt x="635" y="607"/>
                  <a:pt x="635" y="607"/>
                  <a:pt x="635" y="607"/>
                </a:cubicBezTo>
                <a:lnTo>
                  <a:pt x="596" y="581"/>
                </a:lnTo>
                <a:close/>
                <a:moveTo>
                  <a:pt x="1076" y="424"/>
                </a:moveTo>
                <a:cubicBezTo>
                  <a:pt x="1076" y="425"/>
                  <a:pt x="1077" y="426"/>
                  <a:pt x="1078" y="427"/>
                </a:cubicBezTo>
                <a:cubicBezTo>
                  <a:pt x="839" y="713"/>
                  <a:pt x="839" y="713"/>
                  <a:pt x="839" y="713"/>
                </a:cubicBezTo>
                <a:cubicBezTo>
                  <a:pt x="830" y="724"/>
                  <a:pt x="830" y="724"/>
                  <a:pt x="830" y="724"/>
                </a:cubicBezTo>
                <a:cubicBezTo>
                  <a:pt x="828" y="722"/>
                  <a:pt x="825" y="720"/>
                  <a:pt x="822" y="720"/>
                </a:cubicBezTo>
                <a:cubicBezTo>
                  <a:pt x="817" y="720"/>
                  <a:pt x="813" y="723"/>
                  <a:pt x="811" y="726"/>
                </a:cubicBezTo>
                <a:cubicBezTo>
                  <a:pt x="636" y="608"/>
                  <a:pt x="636" y="608"/>
                  <a:pt x="636" y="608"/>
                </a:cubicBezTo>
                <a:lnTo>
                  <a:pt x="1076" y="424"/>
                </a:lnTo>
                <a:close/>
                <a:moveTo>
                  <a:pt x="524" y="17"/>
                </a:moveTo>
                <a:cubicBezTo>
                  <a:pt x="525" y="16"/>
                  <a:pt x="525" y="16"/>
                  <a:pt x="525" y="15"/>
                </a:cubicBezTo>
                <a:cubicBezTo>
                  <a:pt x="1073" y="178"/>
                  <a:pt x="1073" y="178"/>
                  <a:pt x="1073" y="178"/>
                </a:cubicBezTo>
                <a:cubicBezTo>
                  <a:pt x="1073" y="179"/>
                  <a:pt x="1072" y="180"/>
                  <a:pt x="1072" y="180"/>
                </a:cubicBezTo>
                <a:cubicBezTo>
                  <a:pt x="1072" y="186"/>
                  <a:pt x="1077" y="191"/>
                  <a:pt x="1082" y="193"/>
                </a:cubicBezTo>
                <a:cubicBezTo>
                  <a:pt x="1084" y="403"/>
                  <a:pt x="1084" y="403"/>
                  <a:pt x="1084" y="403"/>
                </a:cubicBezTo>
                <a:cubicBezTo>
                  <a:pt x="1080" y="403"/>
                  <a:pt x="1076" y="406"/>
                  <a:pt x="1074" y="410"/>
                </a:cubicBezTo>
                <a:lnTo>
                  <a:pt x="524" y="17"/>
                </a:lnTo>
                <a:close/>
                <a:moveTo>
                  <a:pt x="1073" y="414"/>
                </a:moveTo>
                <a:cubicBezTo>
                  <a:pt x="1073" y="415"/>
                  <a:pt x="1072" y="415"/>
                  <a:pt x="1072" y="416"/>
                </a:cubicBezTo>
                <a:cubicBezTo>
                  <a:pt x="1072" y="417"/>
                  <a:pt x="1073" y="419"/>
                  <a:pt x="1073" y="420"/>
                </a:cubicBezTo>
                <a:cubicBezTo>
                  <a:pt x="662" y="470"/>
                  <a:pt x="662" y="470"/>
                  <a:pt x="662" y="470"/>
                </a:cubicBezTo>
                <a:cubicBezTo>
                  <a:pt x="775" y="279"/>
                  <a:pt x="775" y="279"/>
                  <a:pt x="775" y="279"/>
                </a:cubicBezTo>
                <a:cubicBezTo>
                  <a:pt x="777" y="280"/>
                  <a:pt x="779" y="280"/>
                  <a:pt x="781" y="280"/>
                </a:cubicBezTo>
                <a:cubicBezTo>
                  <a:pt x="786" y="280"/>
                  <a:pt x="790" y="278"/>
                  <a:pt x="792" y="274"/>
                </a:cubicBezTo>
                <a:lnTo>
                  <a:pt x="1073" y="414"/>
                </a:lnTo>
                <a:close/>
                <a:moveTo>
                  <a:pt x="533" y="161"/>
                </a:moveTo>
                <a:cubicBezTo>
                  <a:pt x="537" y="161"/>
                  <a:pt x="541" y="158"/>
                  <a:pt x="543" y="155"/>
                </a:cubicBezTo>
                <a:cubicBezTo>
                  <a:pt x="769" y="263"/>
                  <a:pt x="769" y="263"/>
                  <a:pt x="769" y="263"/>
                </a:cubicBezTo>
                <a:cubicBezTo>
                  <a:pt x="768" y="264"/>
                  <a:pt x="768" y="266"/>
                  <a:pt x="768" y="267"/>
                </a:cubicBezTo>
                <a:cubicBezTo>
                  <a:pt x="768" y="269"/>
                  <a:pt x="768" y="270"/>
                  <a:pt x="769" y="271"/>
                </a:cubicBezTo>
                <a:cubicBezTo>
                  <a:pt x="550" y="350"/>
                  <a:pt x="550" y="350"/>
                  <a:pt x="550" y="350"/>
                </a:cubicBezTo>
                <a:cubicBezTo>
                  <a:pt x="255" y="457"/>
                  <a:pt x="255" y="457"/>
                  <a:pt x="255" y="457"/>
                </a:cubicBezTo>
                <a:cubicBezTo>
                  <a:pt x="255" y="456"/>
                  <a:pt x="254" y="454"/>
                  <a:pt x="253" y="453"/>
                </a:cubicBezTo>
                <a:cubicBezTo>
                  <a:pt x="524" y="157"/>
                  <a:pt x="524" y="157"/>
                  <a:pt x="524" y="157"/>
                </a:cubicBezTo>
                <a:cubicBezTo>
                  <a:pt x="526" y="159"/>
                  <a:pt x="529" y="161"/>
                  <a:pt x="533" y="161"/>
                </a:cubicBezTo>
                <a:close/>
                <a:moveTo>
                  <a:pt x="530" y="101"/>
                </a:moveTo>
                <a:cubicBezTo>
                  <a:pt x="530" y="101"/>
                  <a:pt x="531" y="102"/>
                  <a:pt x="531" y="102"/>
                </a:cubicBezTo>
                <a:cubicBezTo>
                  <a:pt x="316" y="185"/>
                  <a:pt x="316" y="185"/>
                  <a:pt x="316" y="185"/>
                </a:cubicBezTo>
                <a:cubicBezTo>
                  <a:pt x="154" y="247"/>
                  <a:pt x="154" y="247"/>
                  <a:pt x="154" y="247"/>
                </a:cubicBezTo>
                <a:cubicBezTo>
                  <a:pt x="230" y="147"/>
                  <a:pt x="230" y="147"/>
                  <a:pt x="230" y="147"/>
                </a:cubicBezTo>
                <a:cubicBezTo>
                  <a:pt x="232" y="148"/>
                  <a:pt x="234" y="149"/>
                  <a:pt x="237" y="149"/>
                </a:cubicBezTo>
                <a:cubicBezTo>
                  <a:pt x="244" y="149"/>
                  <a:pt x="250" y="143"/>
                  <a:pt x="250" y="136"/>
                </a:cubicBezTo>
                <a:cubicBezTo>
                  <a:pt x="250" y="136"/>
                  <a:pt x="250" y="135"/>
                  <a:pt x="250" y="135"/>
                </a:cubicBezTo>
                <a:lnTo>
                  <a:pt x="530" y="101"/>
                </a:lnTo>
                <a:close/>
                <a:moveTo>
                  <a:pt x="227" y="144"/>
                </a:moveTo>
                <a:cubicBezTo>
                  <a:pt x="228" y="145"/>
                  <a:pt x="228" y="145"/>
                  <a:pt x="229" y="146"/>
                </a:cubicBezTo>
                <a:cubicBezTo>
                  <a:pt x="151" y="248"/>
                  <a:pt x="151" y="248"/>
                  <a:pt x="151" y="248"/>
                </a:cubicBezTo>
                <a:cubicBezTo>
                  <a:pt x="11" y="302"/>
                  <a:pt x="11" y="302"/>
                  <a:pt x="11" y="302"/>
                </a:cubicBezTo>
                <a:lnTo>
                  <a:pt x="227" y="144"/>
                </a:lnTo>
                <a:close/>
                <a:moveTo>
                  <a:pt x="7" y="305"/>
                </a:moveTo>
                <a:cubicBezTo>
                  <a:pt x="150" y="250"/>
                  <a:pt x="150" y="250"/>
                  <a:pt x="150" y="250"/>
                </a:cubicBezTo>
                <a:cubicBezTo>
                  <a:pt x="75" y="350"/>
                  <a:pt x="75" y="350"/>
                  <a:pt x="75" y="350"/>
                </a:cubicBezTo>
                <a:lnTo>
                  <a:pt x="7" y="305"/>
                </a:lnTo>
                <a:close/>
                <a:moveTo>
                  <a:pt x="76" y="351"/>
                </a:moveTo>
                <a:cubicBezTo>
                  <a:pt x="152" y="249"/>
                  <a:pt x="152" y="249"/>
                  <a:pt x="152" y="249"/>
                </a:cubicBezTo>
                <a:cubicBezTo>
                  <a:pt x="320" y="185"/>
                  <a:pt x="320" y="185"/>
                  <a:pt x="320" y="185"/>
                </a:cubicBezTo>
                <a:cubicBezTo>
                  <a:pt x="531" y="104"/>
                  <a:pt x="531" y="104"/>
                  <a:pt x="531" y="104"/>
                </a:cubicBezTo>
                <a:cubicBezTo>
                  <a:pt x="532" y="105"/>
                  <a:pt x="533" y="106"/>
                  <a:pt x="534" y="107"/>
                </a:cubicBezTo>
                <a:cubicBezTo>
                  <a:pt x="251" y="452"/>
                  <a:pt x="251" y="452"/>
                  <a:pt x="251" y="452"/>
                </a:cubicBezTo>
                <a:cubicBezTo>
                  <a:pt x="249" y="450"/>
                  <a:pt x="247" y="449"/>
                  <a:pt x="244" y="449"/>
                </a:cubicBezTo>
                <a:cubicBezTo>
                  <a:pt x="240" y="449"/>
                  <a:pt x="236" y="451"/>
                  <a:pt x="234" y="454"/>
                </a:cubicBezTo>
                <a:lnTo>
                  <a:pt x="76" y="351"/>
                </a:lnTo>
                <a:close/>
                <a:moveTo>
                  <a:pt x="472" y="806"/>
                </a:moveTo>
                <a:cubicBezTo>
                  <a:pt x="471" y="806"/>
                  <a:pt x="469" y="805"/>
                  <a:pt x="467" y="805"/>
                </a:cubicBezTo>
                <a:cubicBezTo>
                  <a:pt x="465" y="805"/>
                  <a:pt x="463" y="806"/>
                  <a:pt x="461" y="807"/>
                </a:cubicBezTo>
                <a:cubicBezTo>
                  <a:pt x="251" y="472"/>
                  <a:pt x="251" y="472"/>
                  <a:pt x="251" y="472"/>
                </a:cubicBezTo>
                <a:cubicBezTo>
                  <a:pt x="253" y="471"/>
                  <a:pt x="254" y="470"/>
                  <a:pt x="255" y="468"/>
                </a:cubicBezTo>
                <a:cubicBezTo>
                  <a:pt x="573" y="618"/>
                  <a:pt x="573" y="618"/>
                  <a:pt x="573" y="618"/>
                </a:cubicBezTo>
                <a:cubicBezTo>
                  <a:pt x="567" y="627"/>
                  <a:pt x="567" y="627"/>
                  <a:pt x="567" y="627"/>
                </a:cubicBezTo>
                <a:cubicBezTo>
                  <a:pt x="566" y="626"/>
                  <a:pt x="564" y="625"/>
                  <a:pt x="562" y="625"/>
                </a:cubicBezTo>
                <a:cubicBezTo>
                  <a:pt x="555" y="625"/>
                  <a:pt x="549" y="631"/>
                  <a:pt x="549" y="638"/>
                </a:cubicBezTo>
                <a:cubicBezTo>
                  <a:pt x="549" y="643"/>
                  <a:pt x="551" y="647"/>
                  <a:pt x="555" y="649"/>
                </a:cubicBezTo>
                <a:lnTo>
                  <a:pt x="472" y="806"/>
                </a:lnTo>
                <a:close/>
                <a:moveTo>
                  <a:pt x="573" y="632"/>
                </a:moveTo>
                <a:cubicBezTo>
                  <a:pt x="572" y="630"/>
                  <a:pt x="571" y="629"/>
                  <a:pt x="569" y="627"/>
                </a:cubicBezTo>
                <a:cubicBezTo>
                  <a:pt x="574" y="619"/>
                  <a:pt x="574" y="619"/>
                  <a:pt x="574" y="619"/>
                </a:cubicBezTo>
                <a:cubicBezTo>
                  <a:pt x="589" y="626"/>
                  <a:pt x="589" y="626"/>
                  <a:pt x="589" y="626"/>
                </a:cubicBezTo>
                <a:lnTo>
                  <a:pt x="573" y="632"/>
                </a:lnTo>
                <a:close/>
                <a:moveTo>
                  <a:pt x="593" y="626"/>
                </a:moveTo>
                <a:cubicBezTo>
                  <a:pt x="634" y="608"/>
                  <a:pt x="634" y="608"/>
                  <a:pt x="634" y="608"/>
                </a:cubicBezTo>
                <a:cubicBezTo>
                  <a:pt x="810" y="728"/>
                  <a:pt x="810" y="728"/>
                  <a:pt x="810" y="728"/>
                </a:cubicBezTo>
                <a:cubicBezTo>
                  <a:pt x="810" y="728"/>
                  <a:pt x="810" y="728"/>
                  <a:pt x="810" y="728"/>
                </a:cubicBezTo>
                <a:lnTo>
                  <a:pt x="593" y="626"/>
                </a:lnTo>
                <a:close/>
                <a:moveTo>
                  <a:pt x="664" y="935"/>
                </a:moveTo>
                <a:cubicBezTo>
                  <a:pt x="815" y="744"/>
                  <a:pt x="815" y="744"/>
                  <a:pt x="815" y="744"/>
                </a:cubicBezTo>
                <a:cubicBezTo>
                  <a:pt x="817" y="745"/>
                  <a:pt x="819" y="746"/>
                  <a:pt x="822" y="746"/>
                </a:cubicBezTo>
                <a:cubicBezTo>
                  <a:pt x="827" y="746"/>
                  <a:pt x="831" y="744"/>
                  <a:pt x="833" y="740"/>
                </a:cubicBezTo>
                <a:cubicBezTo>
                  <a:pt x="1315" y="935"/>
                  <a:pt x="1315" y="935"/>
                  <a:pt x="1315" y="935"/>
                </a:cubicBezTo>
                <a:lnTo>
                  <a:pt x="664" y="935"/>
                </a:lnTo>
                <a:close/>
                <a:moveTo>
                  <a:pt x="833" y="739"/>
                </a:moveTo>
                <a:cubicBezTo>
                  <a:pt x="834" y="738"/>
                  <a:pt x="834" y="738"/>
                  <a:pt x="834" y="738"/>
                </a:cubicBezTo>
                <a:cubicBezTo>
                  <a:pt x="1175" y="798"/>
                  <a:pt x="1175" y="798"/>
                  <a:pt x="1175" y="798"/>
                </a:cubicBezTo>
                <a:cubicBezTo>
                  <a:pt x="1175" y="799"/>
                  <a:pt x="1174" y="799"/>
                  <a:pt x="1174" y="800"/>
                </a:cubicBezTo>
                <a:cubicBezTo>
                  <a:pt x="1174" y="807"/>
                  <a:pt x="1180" y="813"/>
                  <a:pt x="1187" y="813"/>
                </a:cubicBezTo>
                <a:cubicBezTo>
                  <a:pt x="1191" y="813"/>
                  <a:pt x="1193" y="812"/>
                  <a:pt x="1196" y="809"/>
                </a:cubicBezTo>
                <a:cubicBezTo>
                  <a:pt x="1316" y="934"/>
                  <a:pt x="1316" y="934"/>
                  <a:pt x="1316" y="934"/>
                </a:cubicBezTo>
                <a:lnTo>
                  <a:pt x="833" y="739"/>
                </a:lnTo>
                <a:close/>
              </a:path>
            </a:pathLst>
          </a:custGeom>
          <a:solidFill>
            <a:schemeClr val="tx2">
              <a:alpha val="4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itchFamily="34" charset="-122"/>
            </a:endParaRPr>
          </a:p>
        </p:txBody>
      </p:sp>
      <p:sp>
        <p:nvSpPr>
          <p:cNvPr id="11" name="TextBox 7">
            <a:extLst>
              <a:ext uri="{FF2B5EF4-FFF2-40B4-BE49-F238E27FC236}">
                <a16:creationId xmlns="" xmlns:a16="http://schemas.microsoft.com/office/drawing/2014/main" id="{64D00EDB-C966-4739-89BF-9A4F3A5B3304}"/>
              </a:ext>
            </a:extLst>
          </p:cNvPr>
          <p:cNvSpPr txBox="1"/>
          <p:nvPr/>
        </p:nvSpPr>
        <p:spPr>
          <a:xfrm>
            <a:off x="5453300" y="1681509"/>
            <a:ext cx="2287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latin typeface="Arial Unicode MS"/>
                <a:cs typeface="Arial Unicode MS"/>
              </a:rPr>
              <a:t>1.</a:t>
            </a:r>
            <a:r>
              <a:rPr lang="zh-CN" altLang="en-US" sz="2400" dirty="0">
                <a:latin typeface="Arial Unicode MS"/>
                <a:cs typeface="Arial Unicode MS"/>
              </a:rPr>
              <a:t>多元升学模式</a:t>
            </a:r>
            <a:endParaRPr lang="id-ID" sz="2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665E827E-9879-4102-8615-61FBD29E756F}"/>
              </a:ext>
            </a:extLst>
          </p:cNvPr>
          <p:cNvGrpSpPr/>
          <p:nvPr/>
        </p:nvGrpSpPr>
        <p:grpSpPr>
          <a:xfrm>
            <a:off x="4516380" y="1577432"/>
            <a:ext cx="648000" cy="648000"/>
            <a:chOff x="5782774" y="1835252"/>
            <a:chExt cx="648000" cy="648000"/>
          </a:xfrm>
        </p:grpSpPr>
        <p:grpSp>
          <p:nvGrpSpPr>
            <p:cNvPr id="13" name="Group 20">
              <a:extLst>
                <a:ext uri="{FF2B5EF4-FFF2-40B4-BE49-F238E27FC236}">
                  <a16:creationId xmlns="" xmlns:a16="http://schemas.microsoft.com/office/drawing/2014/main" id="{269B6C38-B48F-44AE-919B-EFE92581A339}"/>
                </a:ext>
              </a:extLst>
            </p:cNvPr>
            <p:cNvGrpSpPr/>
            <p:nvPr/>
          </p:nvGrpSpPr>
          <p:grpSpPr>
            <a:xfrm>
              <a:off x="5906749" y="2004471"/>
              <a:ext cx="400050" cy="309563"/>
              <a:chOff x="5895975" y="3276601"/>
              <a:chExt cx="400050" cy="309563"/>
            </a:xfrm>
            <a:solidFill>
              <a:schemeClr val="accent1"/>
            </a:solidFill>
          </p:grpSpPr>
          <p:sp>
            <p:nvSpPr>
              <p:cNvPr id="15" name="Freeform 5">
                <a:extLst>
                  <a:ext uri="{FF2B5EF4-FFF2-40B4-BE49-F238E27FC236}">
                    <a16:creationId xmlns="" xmlns:a16="http://schemas.microsoft.com/office/drawing/2014/main" id="{9D5F0EB5-BC34-4A41-8EA8-184A46F51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276601"/>
                <a:ext cx="292100" cy="61913"/>
              </a:xfrm>
              <a:custGeom>
                <a:avLst/>
                <a:gdLst>
                  <a:gd name="T0" fmla="*/ 4 w 76"/>
                  <a:gd name="T1" fmla="*/ 0 h 16"/>
                  <a:gd name="T2" fmla="*/ 72 w 76"/>
                  <a:gd name="T3" fmla="*/ 0 h 16"/>
                  <a:gd name="T4" fmla="*/ 76 w 76"/>
                  <a:gd name="T5" fmla="*/ 4 h 16"/>
                  <a:gd name="T6" fmla="*/ 76 w 76"/>
                  <a:gd name="T7" fmla="*/ 12 h 16"/>
                  <a:gd name="T8" fmla="*/ 72 w 76"/>
                  <a:gd name="T9" fmla="*/ 16 h 16"/>
                  <a:gd name="T10" fmla="*/ 4 w 76"/>
                  <a:gd name="T11" fmla="*/ 16 h 16"/>
                  <a:gd name="T12" fmla="*/ 0 w 76"/>
                  <a:gd name="T13" fmla="*/ 12 h 16"/>
                  <a:gd name="T14" fmla="*/ 0 w 76"/>
                  <a:gd name="T15" fmla="*/ 4 h 16"/>
                  <a:gd name="T16" fmla="*/ 4 w 7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16">
                    <a:moveTo>
                      <a:pt x="4" y="0"/>
                    </a:moveTo>
                    <a:cubicBezTo>
                      <a:pt x="72" y="0"/>
                      <a:pt x="72" y="0"/>
                      <a:pt x="72" y="0"/>
                    </a:cubicBezTo>
                    <a:cubicBezTo>
                      <a:pt x="74" y="0"/>
                      <a:pt x="76" y="2"/>
                      <a:pt x="76" y="4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4"/>
                      <a:pt x="74" y="16"/>
                      <a:pt x="7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6" name="Freeform 6">
                <a:extLst>
                  <a:ext uri="{FF2B5EF4-FFF2-40B4-BE49-F238E27FC236}">
                    <a16:creationId xmlns="" xmlns:a16="http://schemas.microsoft.com/office/drawing/2014/main" id="{A21A34C2-D22F-4597-B8D1-04E6D842D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400426"/>
                <a:ext cx="231775" cy="61913"/>
              </a:xfrm>
              <a:custGeom>
                <a:avLst/>
                <a:gdLst>
                  <a:gd name="T0" fmla="*/ 4 w 60"/>
                  <a:gd name="T1" fmla="*/ 0 h 16"/>
                  <a:gd name="T2" fmla="*/ 56 w 60"/>
                  <a:gd name="T3" fmla="*/ 0 h 16"/>
                  <a:gd name="T4" fmla="*/ 60 w 60"/>
                  <a:gd name="T5" fmla="*/ 4 h 16"/>
                  <a:gd name="T6" fmla="*/ 60 w 60"/>
                  <a:gd name="T7" fmla="*/ 12 h 16"/>
                  <a:gd name="T8" fmla="*/ 56 w 60"/>
                  <a:gd name="T9" fmla="*/ 16 h 16"/>
                  <a:gd name="T10" fmla="*/ 4 w 60"/>
                  <a:gd name="T11" fmla="*/ 16 h 16"/>
                  <a:gd name="T12" fmla="*/ 0 w 60"/>
                  <a:gd name="T13" fmla="*/ 12 h 16"/>
                  <a:gd name="T14" fmla="*/ 0 w 60"/>
                  <a:gd name="T15" fmla="*/ 4 h 16"/>
                  <a:gd name="T16" fmla="*/ 4 w 60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16">
                    <a:moveTo>
                      <a:pt x="4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8" y="0"/>
                      <a:pt x="60" y="2"/>
                      <a:pt x="60" y="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4"/>
                      <a:pt x="58" y="16"/>
                      <a:pt x="56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7">
                <a:extLst>
                  <a:ext uri="{FF2B5EF4-FFF2-40B4-BE49-F238E27FC236}">
                    <a16:creationId xmlns="" xmlns:a16="http://schemas.microsoft.com/office/drawing/2014/main" id="{AA02E4A1-BFB0-4BB2-A0D2-CB9AC2C3B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524251"/>
                <a:ext cx="277813" cy="61913"/>
              </a:xfrm>
              <a:custGeom>
                <a:avLst/>
                <a:gdLst>
                  <a:gd name="T0" fmla="*/ 4 w 72"/>
                  <a:gd name="T1" fmla="*/ 0 h 16"/>
                  <a:gd name="T2" fmla="*/ 68 w 72"/>
                  <a:gd name="T3" fmla="*/ 0 h 16"/>
                  <a:gd name="T4" fmla="*/ 72 w 72"/>
                  <a:gd name="T5" fmla="*/ 4 h 16"/>
                  <a:gd name="T6" fmla="*/ 72 w 72"/>
                  <a:gd name="T7" fmla="*/ 12 h 16"/>
                  <a:gd name="T8" fmla="*/ 68 w 72"/>
                  <a:gd name="T9" fmla="*/ 16 h 16"/>
                  <a:gd name="T10" fmla="*/ 4 w 72"/>
                  <a:gd name="T11" fmla="*/ 16 h 16"/>
                  <a:gd name="T12" fmla="*/ 0 w 72"/>
                  <a:gd name="T13" fmla="*/ 12 h 16"/>
                  <a:gd name="T14" fmla="*/ 0 w 72"/>
                  <a:gd name="T15" fmla="*/ 4 h 16"/>
                  <a:gd name="T16" fmla="*/ 4 w 72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16">
                    <a:moveTo>
                      <a:pt x="4" y="0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0" y="16"/>
                      <a:pt x="68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8">
                <a:extLst>
                  <a:ext uri="{FF2B5EF4-FFF2-40B4-BE49-F238E27FC236}">
                    <a16:creationId xmlns="" xmlns:a16="http://schemas.microsoft.com/office/drawing/2014/main" id="{16B209B2-5E2B-4190-9856-5F17A3530A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27660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Freeform 9">
                <a:extLst>
                  <a:ext uri="{FF2B5EF4-FFF2-40B4-BE49-F238E27FC236}">
                    <a16:creationId xmlns="" xmlns:a16="http://schemas.microsoft.com/office/drawing/2014/main" id="{333D27E0-FD9E-4B3B-93DE-597D9EF3E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400426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0" name="Freeform 10">
                <a:extLst>
                  <a:ext uri="{FF2B5EF4-FFF2-40B4-BE49-F238E27FC236}">
                    <a16:creationId xmlns="" xmlns:a16="http://schemas.microsoft.com/office/drawing/2014/main" id="{F63F0726-E70F-402E-AD0F-45660C42EC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52425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4" name="Oval 21">
              <a:extLst>
                <a:ext uri="{FF2B5EF4-FFF2-40B4-BE49-F238E27FC236}">
                  <a16:creationId xmlns="" xmlns:a16="http://schemas.microsoft.com/office/drawing/2014/main" id="{1B22A1E8-27A1-4FB4-B955-1A81F118F85E}"/>
                </a:ext>
              </a:extLst>
            </p:cNvPr>
            <p:cNvSpPr/>
            <p:nvPr/>
          </p:nvSpPr>
          <p:spPr>
            <a:xfrm>
              <a:off x="5782774" y="1835252"/>
              <a:ext cx="648000" cy="64800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14B73E8B-D13C-4C57-A4B1-89F1DBA118FD}"/>
              </a:ext>
            </a:extLst>
          </p:cNvPr>
          <p:cNvGrpSpPr/>
          <p:nvPr/>
        </p:nvGrpSpPr>
        <p:grpSpPr>
          <a:xfrm>
            <a:off x="5153078" y="2538869"/>
            <a:ext cx="648000" cy="648000"/>
            <a:chOff x="5782774" y="1835252"/>
            <a:chExt cx="648000" cy="648000"/>
          </a:xfrm>
        </p:grpSpPr>
        <p:grpSp>
          <p:nvGrpSpPr>
            <p:cNvPr id="32" name="Group 20">
              <a:extLst>
                <a:ext uri="{FF2B5EF4-FFF2-40B4-BE49-F238E27FC236}">
                  <a16:creationId xmlns="" xmlns:a16="http://schemas.microsoft.com/office/drawing/2014/main" id="{237B25A7-317B-43ED-84CD-86524DA8EE92}"/>
                </a:ext>
              </a:extLst>
            </p:cNvPr>
            <p:cNvGrpSpPr/>
            <p:nvPr/>
          </p:nvGrpSpPr>
          <p:grpSpPr>
            <a:xfrm>
              <a:off x="5906749" y="2004471"/>
              <a:ext cx="400050" cy="309563"/>
              <a:chOff x="5895975" y="3276601"/>
              <a:chExt cx="400050" cy="309563"/>
            </a:xfrm>
            <a:solidFill>
              <a:schemeClr val="accent1"/>
            </a:solidFill>
          </p:grpSpPr>
          <p:sp>
            <p:nvSpPr>
              <p:cNvPr id="34" name="Freeform 5">
                <a:extLst>
                  <a:ext uri="{FF2B5EF4-FFF2-40B4-BE49-F238E27FC236}">
                    <a16:creationId xmlns="" xmlns:a16="http://schemas.microsoft.com/office/drawing/2014/main" id="{2AC31586-7D5F-4679-B300-E4221AB86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276601"/>
                <a:ext cx="292100" cy="61913"/>
              </a:xfrm>
              <a:custGeom>
                <a:avLst/>
                <a:gdLst>
                  <a:gd name="T0" fmla="*/ 4 w 76"/>
                  <a:gd name="T1" fmla="*/ 0 h 16"/>
                  <a:gd name="T2" fmla="*/ 72 w 76"/>
                  <a:gd name="T3" fmla="*/ 0 h 16"/>
                  <a:gd name="T4" fmla="*/ 76 w 76"/>
                  <a:gd name="T5" fmla="*/ 4 h 16"/>
                  <a:gd name="T6" fmla="*/ 76 w 76"/>
                  <a:gd name="T7" fmla="*/ 12 h 16"/>
                  <a:gd name="T8" fmla="*/ 72 w 76"/>
                  <a:gd name="T9" fmla="*/ 16 h 16"/>
                  <a:gd name="T10" fmla="*/ 4 w 76"/>
                  <a:gd name="T11" fmla="*/ 16 h 16"/>
                  <a:gd name="T12" fmla="*/ 0 w 76"/>
                  <a:gd name="T13" fmla="*/ 12 h 16"/>
                  <a:gd name="T14" fmla="*/ 0 w 76"/>
                  <a:gd name="T15" fmla="*/ 4 h 16"/>
                  <a:gd name="T16" fmla="*/ 4 w 7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16">
                    <a:moveTo>
                      <a:pt x="4" y="0"/>
                    </a:moveTo>
                    <a:cubicBezTo>
                      <a:pt x="72" y="0"/>
                      <a:pt x="72" y="0"/>
                      <a:pt x="72" y="0"/>
                    </a:cubicBezTo>
                    <a:cubicBezTo>
                      <a:pt x="74" y="0"/>
                      <a:pt x="76" y="2"/>
                      <a:pt x="76" y="4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4"/>
                      <a:pt x="74" y="16"/>
                      <a:pt x="7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5" name="Freeform 6">
                <a:extLst>
                  <a:ext uri="{FF2B5EF4-FFF2-40B4-BE49-F238E27FC236}">
                    <a16:creationId xmlns="" xmlns:a16="http://schemas.microsoft.com/office/drawing/2014/main" id="{5B60BC7F-47B9-46B3-A1B1-8C5D41F5C6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400426"/>
                <a:ext cx="231775" cy="61913"/>
              </a:xfrm>
              <a:custGeom>
                <a:avLst/>
                <a:gdLst>
                  <a:gd name="T0" fmla="*/ 4 w 60"/>
                  <a:gd name="T1" fmla="*/ 0 h 16"/>
                  <a:gd name="T2" fmla="*/ 56 w 60"/>
                  <a:gd name="T3" fmla="*/ 0 h 16"/>
                  <a:gd name="T4" fmla="*/ 60 w 60"/>
                  <a:gd name="T5" fmla="*/ 4 h 16"/>
                  <a:gd name="T6" fmla="*/ 60 w 60"/>
                  <a:gd name="T7" fmla="*/ 12 h 16"/>
                  <a:gd name="T8" fmla="*/ 56 w 60"/>
                  <a:gd name="T9" fmla="*/ 16 h 16"/>
                  <a:gd name="T10" fmla="*/ 4 w 60"/>
                  <a:gd name="T11" fmla="*/ 16 h 16"/>
                  <a:gd name="T12" fmla="*/ 0 w 60"/>
                  <a:gd name="T13" fmla="*/ 12 h 16"/>
                  <a:gd name="T14" fmla="*/ 0 w 60"/>
                  <a:gd name="T15" fmla="*/ 4 h 16"/>
                  <a:gd name="T16" fmla="*/ 4 w 60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16">
                    <a:moveTo>
                      <a:pt x="4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8" y="0"/>
                      <a:pt x="60" y="2"/>
                      <a:pt x="60" y="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4"/>
                      <a:pt x="58" y="16"/>
                      <a:pt x="56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6" name="Freeform 7">
                <a:extLst>
                  <a:ext uri="{FF2B5EF4-FFF2-40B4-BE49-F238E27FC236}">
                    <a16:creationId xmlns="" xmlns:a16="http://schemas.microsoft.com/office/drawing/2014/main" id="{65EDD7E8-4291-4471-A656-92D417E541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524251"/>
                <a:ext cx="277813" cy="61913"/>
              </a:xfrm>
              <a:custGeom>
                <a:avLst/>
                <a:gdLst>
                  <a:gd name="T0" fmla="*/ 4 w 72"/>
                  <a:gd name="T1" fmla="*/ 0 h 16"/>
                  <a:gd name="T2" fmla="*/ 68 w 72"/>
                  <a:gd name="T3" fmla="*/ 0 h 16"/>
                  <a:gd name="T4" fmla="*/ 72 w 72"/>
                  <a:gd name="T5" fmla="*/ 4 h 16"/>
                  <a:gd name="T6" fmla="*/ 72 w 72"/>
                  <a:gd name="T7" fmla="*/ 12 h 16"/>
                  <a:gd name="T8" fmla="*/ 68 w 72"/>
                  <a:gd name="T9" fmla="*/ 16 h 16"/>
                  <a:gd name="T10" fmla="*/ 4 w 72"/>
                  <a:gd name="T11" fmla="*/ 16 h 16"/>
                  <a:gd name="T12" fmla="*/ 0 w 72"/>
                  <a:gd name="T13" fmla="*/ 12 h 16"/>
                  <a:gd name="T14" fmla="*/ 0 w 72"/>
                  <a:gd name="T15" fmla="*/ 4 h 16"/>
                  <a:gd name="T16" fmla="*/ 4 w 72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16">
                    <a:moveTo>
                      <a:pt x="4" y="0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0" y="16"/>
                      <a:pt x="68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7" name="Freeform 8">
                <a:extLst>
                  <a:ext uri="{FF2B5EF4-FFF2-40B4-BE49-F238E27FC236}">
                    <a16:creationId xmlns="" xmlns:a16="http://schemas.microsoft.com/office/drawing/2014/main" id="{B57520E3-42C1-48B3-BDD2-7FDF98FB6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27660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Freeform 9">
                <a:extLst>
                  <a:ext uri="{FF2B5EF4-FFF2-40B4-BE49-F238E27FC236}">
                    <a16:creationId xmlns="" xmlns:a16="http://schemas.microsoft.com/office/drawing/2014/main" id="{989BF4FB-432F-47BE-92C2-6F0E0A5565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400426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9" name="Freeform 10">
                <a:extLst>
                  <a:ext uri="{FF2B5EF4-FFF2-40B4-BE49-F238E27FC236}">
                    <a16:creationId xmlns="" xmlns:a16="http://schemas.microsoft.com/office/drawing/2014/main" id="{AF10F97C-010B-4EEE-9C2D-EC8CA9EA46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52425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3" name="Oval 21">
              <a:extLst>
                <a:ext uri="{FF2B5EF4-FFF2-40B4-BE49-F238E27FC236}">
                  <a16:creationId xmlns="" xmlns:a16="http://schemas.microsoft.com/office/drawing/2014/main" id="{13FA26C3-C355-45FD-9BF0-61B9A350418F}"/>
                </a:ext>
              </a:extLst>
            </p:cNvPr>
            <p:cNvSpPr/>
            <p:nvPr/>
          </p:nvSpPr>
          <p:spPr>
            <a:xfrm>
              <a:off x="5782774" y="1835252"/>
              <a:ext cx="648000" cy="64800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0" name="TextBox 7">
            <a:extLst>
              <a:ext uri="{FF2B5EF4-FFF2-40B4-BE49-F238E27FC236}">
                <a16:creationId xmlns="" xmlns:a16="http://schemas.microsoft.com/office/drawing/2014/main" id="{F32C73F9-09A7-4B64-AF9D-3588972EF678}"/>
              </a:ext>
            </a:extLst>
          </p:cNvPr>
          <p:cNvSpPr txBox="1"/>
          <p:nvPr/>
        </p:nvSpPr>
        <p:spPr>
          <a:xfrm>
            <a:off x="6086900" y="2598304"/>
            <a:ext cx="1672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latin typeface="Arial Unicode MS"/>
                <a:cs typeface="Arial Unicode MS"/>
              </a:rPr>
              <a:t>2.</a:t>
            </a:r>
            <a:r>
              <a:rPr lang="zh-CN" altLang="en-US" sz="2400" dirty="0">
                <a:latin typeface="Arial Unicode MS"/>
                <a:cs typeface="Arial Unicode MS"/>
              </a:rPr>
              <a:t>自主招生</a:t>
            </a:r>
            <a:endParaRPr lang="id-ID" sz="2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1" name="组合 40">
            <a:extLst>
              <a:ext uri="{FF2B5EF4-FFF2-40B4-BE49-F238E27FC236}">
                <a16:creationId xmlns="" xmlns:a16="http://schemas.microsoft.com/office/drawing/2014/main" id="{5A3A4FED-697D-47FF-AFD4-B216EF709DCA}"/>
              </a:ext>
            </a:extLst>
          </p:cNvPr>
          <p:cNvGrpSpPr/>
          <p:nvPr/>
        </p:nvGrpSpPr>
        <p:grpSpPr>
          <a:xfrm>
            <a:off x="5808647" y="3317999"/>
            <a:ext cx="648000" cy="648000"/>
            <a:chOff x="5782774" y="1835252"/>
            <a:chExt cx="648000" cy="648000"/>
          </a:xfrm>
        </p:grpSpPr>
        <p:grpSp>
          <p:nvGrpSpPr>
            <p:cNvPr id="42" name="Group 20">
              <a:extLst>
                <a:ext uri="{FF2B5EF4-FFF2-40B4-BE49-F238E27FC236}">
                  <a16:creationId xmlns="" xmlns:a16="http://schemas.microsoft.com/office/drawing/2014/main" id="{9A40163B-3D4B-4A50-8598-1FDA45F7499A}"/>
                </a:ext>
              </a:extLst>
            </p:cNvPr>
            <p:cNvGrpSpPr/>
            <p:nvPr/>
          </p:nvGrpSpPr>
          <p:grpSpPr>
            <a:xfrm>
              <a:off x="5906749" y="2004471"/>
              <a:ext cx="400050" cy="309563"/>
              <a:chOff x="5895975" y="3276601"/>
              <a:chExt cx="400050" cy="309563"/>
            </a:xfrm>
            <a:solidFill>
              <a:schemeClr val="accent1"/>
            </a:solidFill>
          </p:grpSpPr>
          <p:sp>
            <p:nvSpPr>
              <p:cNvPr id="44" name="Freeform 5">
                <a:extLst>
                  <a:ext uri="{FF2B5EF4-FFF2-40B4-BE49-F238E27FC236}">
                    <a16:creationId xmlns="" xmlns:a16="http://schemas.microsoft.com/office/drawing/2014/main" id="{3CE00710-0ADE-48EE-AA5E-78D892C4C7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276601"/>
                <a:ext cx="292100" cy="61913"/>
              </a:xfrm>
              <a:custGeom>
                <a:avLst/>
                <a:gdLst>
                  <a:gd name="T0" fmla="*/ 4 w 76"/>
                  <a:gd name="T1" fmla="*/ 0 h 16"/>
                  <a:gd name="T2" fmla="*/ 72 w 76"/>
                  <a:gd name="T3" fmla="*/ 0 h 16"/>
                  <a:gd name="T4" fmla="*/ 76 w 76"/>
                  <a:gd name="T5" fmla="*/ 4 h 16"/>
                  <a:gd name="T6" fmla="*/ 76 w 76"/>
                  <a:gd name="T7" fmla="*/ 12 h 16"/>
                  <a:gd name="T8" fmla="*/ 72 w 76"/>
                  <a:gd name="T9" fmla="*/ 16 h 16"/>
                  <a:gd name="T10" fmla="*/ 4 w 76"/>
                  <a:gd name="T11" fmla="*/ 16 h 16"/>
                  <a:gd name="T12" fmla="*/ 0 w 76"/>
                  <a:gd name="T13" fmla="*/ 12 h 16"/>
                  <a:gd name="T14" fmla="*/ 0 w 76"/>
                  <a:gd name="T15" fmla="*/ 4 h 16"/>
                  <a:gd name="T16" fmla="*/ 4 w 7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16">
                    <a:moveTo>
                      <a:pt x="4" y="0"/>
                    </a:moveTo>
                    <a:cubicBezTo>
                      <a:pt x="72" y="0"/>
                      <a:pt x="72" y="0"/>
                      <a:pt x="72" y="0"/>
                    </a:cubicBezTo>
                    <a:cubicBezTo>
                      <a:pt x="74" y="0"/>
                      <a:pt x="76" y="2"/>
                      <a:pt x="76" y="4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4"/>
                      <a:pt x="74" y="16"/>
                      <a:pt x="7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5" name="Freeform 6">
                <a:extLst>
                  <a:ext uri="{FF2B5EF4-FFF2-40B4-BE49-F238E27FC236}">
                    <a16:creationId xmlns="" xmlns:a16="http://schemas.microsoft.com/office/drawing/2014/main" id="{4B1B477E-08F9-46FB-BEFE-FD7187F781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400426"/>
                <a:ext cx="231775" cy="61913"/>
              </a:xfrm>
              <a:custGeom>
                <a:avLst/>
                <a:gdLst>
                  <a:gd name="T0" fmla="*/ 4 w 60"/>
                  <a:gd name="T1" fmla="*/ 0 h 16"/>
                  <a:gd name="T2" fmla="*/ 56 w 60"/>
                  <a:gd name="T3" fmla="*/ 0 h 16"/>
                  <a:gd name="T4" fmla="*/ 60 w 60"/>
                  <a:gd name="T5" fmla="*/ 4 h 16"/>
                  <a:gd name="T6" fmla="*/ 60 w 60"/>
                  <a:gd name="T7" fmla="*/ 12 h 16"/>
                  <a:gd name="T8" fmla="*/ 56 w 60"/>
                  <a:gd name="T9" fmla="*/ 16 h 16"/>
                  <a:gd name="T10" fmla="*/ 4 w 60"/>
                  <a:gd name="T11" fmla="*/ 16 h 16"/>
                  <a:gd name="T12" fmla="*/ 0 w 60"/>
                  <a:gd name="T13" fmla="*/ 12 h 16"/>
                  <a:gd name="T14" fmla="*/ 0 w 60"/>
                  <a:gd name="T15" fmla="*/ 4 h 16"/>
                  <a:gd name="T16" fmla="*/ 4 w 60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16">
                    <a:moveTo>
                      <a:pt x="4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8" y="0"/>
                      <a:pt x="60" y="2"/>
                      <a:pt x="60" y="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4"/>
                      <a:pt x="58" y="16"/>
                      <a:pt x="56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6" name="Freeform 7">
                <a:extLst>
                  <a:ext uri="{FF2B5EF4-FFF2-40B4-BE49-F238E27FC236}">
                    <a16:creationId xmlns="" xmlns:a16="http://schemas.microsoft.com/office/drawing/2014/main" id="{7F93EA72-BB4B-445F-836C-E31B4BA575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524251"/>
                <a:ext cx="277813" cy="61913"/>
              </a:xfrm>
              <a:custGeom>
                <a:avLst/>
                <a:gdLst>
                  <a:gd name="T0" fmla="*/ 4 w 72"/>
                  <a:gd name="T1" fmla="*/ 0 h 16"/>
                  <a:gd name="T2" fmla="*/ 68 w 72"/>
                  <a:gd name="T3" fmla="*/ 0 h 16"/>
                  <a:gd name="T4" fmla="*/ 72 w 72"/>
                  <a:gd name="T5" fmla="*/ 4 h 16"/>
                  <a:gd name="T6" fmla="*/ 72 w 72"/>
                  <a:gd name="T7" fmla="*/ 12 h 16"/>
                  <a:gd name="T8" fmla="*/ 68 w 72"/>
                  <a:gd name="T9" fmla="*/ 16 h 16"/>
                  <a:gd name="T10" fmla="*/ 4 w 72"/>
                  <a:gd name="T11" fmla="*/ 16 h 16"/>
                  <a:gd name="T12" fmla="*/ 0 w 72"/>
                  <a:gd name="T13" fmla="*/ 12 h 16"/>
                  <a:gd name="T14" fmla="*/ 0 w 72"/>
                  <a:gd name="T15" fmla="*/ 4 h 16"/>
                  <a:gd name="T16" fmla="*/ 4 w 72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16">
                    <a:moveTo>
                      <a:pt x="4" y="0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0" y="16"/>
                      <a:pt x="68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7" name="Freeform 8">
                <a:extLst>
                  <a:ext uri="{FF2B5EF4-FFF2-40B4-BE49-F238E27FC236}">
                    <a16:creationId xmlns="" xmlns:a16="http://schemas.microsoft.com/office/drawing/2014/main" id="{AFDF30FE-DD3D-498E-8022-36E5E792E7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27660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8" name="Freeform 9">
                <a:extLst>
                  <a:ext uri="{FF2B5EF4-FFF2-40B4-BE49-F238E27FC236}">
                    <a16:creationId xmlns="" xmlns:a16="http://schemas.microsoft.com/office/drawing/2014/main" id="{8B0F9D34-625C-42BF-BA85-5323827CF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400426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9" name="Freeform 10">
                <a:extLst>
                  <a:ext uri="{FF2B5EF4-FFF2-40B4-BE49-F238E27FC236}">
                    <a16:creationId xmlns="" xmlns:a16="http://schemas.microsoft.com/office/drawing/2014/main" id="{B03E5355-2310-41FF-B584-7860B39BBA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52425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43" name="Oval 21">
              <a:extLst>
                <a:ext uri="{FF2B5EF4-FFF2-40B4-BE49-F238E27FC236}">
                  <a16:creationId xmlns="" xmlns:a16="http://schemas.microsoft.com/office/drawing/2014/main" id="{D622E1E3-F6E7-48B5-8186-31B650F16CAD}"/>
                </a:ext>
              </a:extLst>
            </p:cNvPr>
            <p:cNvSpPr/>
            <p:nvPr/>
          </p:nvSpPr>
          <p:spPr>
            <a:xfrm>
              <a:off x="5782774" y="1835252"/>
              <a:ext cx="648000" cy="64800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0" name="TextBox 7">
            <a:extLst>
              <a:ext uri="{FF2B5EF4-FFF2-40B4-BE49-F238E27FC236}">
                <a16:creationId xmlns="" xmlns:a16="http://schemas.microsoft.com/office/drawing/2014/main" id="{C83D01C8-2A4B-469C-99E4-2D855E2C155B}"/>
              </a:ext>
            </a:extLst>
          </p:cNvPr>
          <p:cNvSpPr txBox="1"/>
          <p:nvPr/>
        </p:nvSpPr>
        <p:spPr>
          <a:xfrm>
            <a:off x="6742469" y="3377434"/>
            <a:ext cx="4134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latin typeface="Arial Unicode MS"/>
                <a:cs typeface="Arial Unicode MS"/>
              </a:rPr>
              <a:t>3.</a:t>
            </a:r>
            <a:r>
              <a:rPr lang="zh-CN" altLang="en-US" sz="2400" dirty="0">
                <a:latin typeface="Arial Unicode MS"/>
                <a:cs typeface="Arial Unicode MS"/>
              </a:rPr>
              <a:t>综合评价招生（三位一体）</a:t>
            </a:r>
            <a:endParaRPr lang="id-ID" sz="2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D7EB3607-FEA0-4EB4-8164-8B065032A7B6}"/>
              </a:ext>
            </a:extLst>
          </p:cNvPr>
          <p:cNvGrpSpPr/>
          <p:nvPr/>
        </p:nvGrpSpPr>
        <p:grpSpPr>
          <a:xfrm>
            <a:off x="6451526" y="4224029"/>
            <a:ext cx="648000" cy="648000"/>
            <a:chOff x="5782774" y="1835252"/>
            <a:chExt cx="648000" cy="648000"/>
          </a:xfrm>
        </p:grpSpPr>
        <p:grpSp>
          <p:nvGrpSpPr>
            <p:cNvPr id="52" name="Group 20">
              <a:extLst>
                <a:ext uri="{FF2B5EF4-FFF2-40B4-BE49-F238E27FC236}">
                  <a16:creationId xmlns="" xmlns:a16="http://schemas.microsoft.com/office/drawing/2014/main" id="{7953FAE9-47A8-4970-90DD-029D3CCC5679}"/>
                </a:ext>
              </a:extLst>
            </p:cNvPr>
            <p:cNvGrpSpPr/>
            <p:nvPr/>
          </p:nvGrpSpPr>
          <p:grpSpPr>
            <a:xfrm>
              <a:off x="5906749" y="2004471"/>
              <a:ext cx="400050" cy="309563"/>
              <a:chOff x="5895975" y="3276601"/>
              <a:chExt cx="400050" cy="309563"/>
            </a:xfrm>
            <a:solidFill>
              <a:schemeClr val="accent1"/>
            </a:solidFill>
          </p:grpSpPr>
          <p:sp>
            <p:nvSpPr>
              <p:cNvPr id="54" name="Freeform 5">
                <a:extLst>
                  <a:ext uri="{FF2B5EF4-FFF2-40B4-BE49-F238E27FC236}">
                    <a16:creationId xmlns="" xmlns:a16="http://schemas.microsoft.com/office/drawing/2014/main" id="{AE745C2C-28FF-480B-AA77-825B76F705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276601"/>
                <a:ext cx="292100" cy="61913"/>
              </a:xfrm>
              <a:custGeom>
                <a:avLst/>
                <a:gdLst>
                  <a:gd name="T0" fmla="*/ 4 w 76"/>
                  <a:gd name="T1" fmla="*/ 0 h 16"/>
                  <a:gd name="T2" fmla="*/ 72 w 76"/>
                  <a:gd name="T3" fmla="*/ 0 h 16"/>
                  <a:gd name="T4" fmla="*/ 76 w 76"/>
                  <a:gd name="T5" fmla="*/ 4 h 16"/>
                  <a:gd name="T6" fmla="*/ 76 w 76"/>
                  <a:gd name="T7" fmla="*/ 12 h 16"/>
                  <a:gd name="T8" fmla="*/ 72 w 76"/>
                  <a:gd name="T9" fmla="*/ 16 h 16"/>
                  <a:gd name="T10" fmla="*/ 4 w 76"/>
                  <a:gd name="T11" fmla="*/ 16 h 16"/>
                  <a:gd name="T12" fmla="*/ 0 w 76"/>
                  <a:gd name="T13" fmla="*/ 12 h 16"/>
                  <a:gd name="T14" fmla="*/ 0 w 76"/>
                  <a:gd name="T15" fmla="*/ 4 h 16"/>
                  <a:gd name="T16" fmla="*/ 4 w 7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16">
                    <a:moveTo>
                      <a:pt x="4" y="0"/>
                    </a:moveTo>
                    <a:cubicBezTo>
                      <a:pt x="72" y="0"/>
                      <a:pt x="72" y="0"/>
                      <a:pt x="72" y="0"/>
                    </a:cubicBezTo>
                    <a:cubicBezTo>
                      <a:pt x="74" y="0"/>
                      <a:pt x="76" y="2"/>
                      <a:pt x="76" y="4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4"/>
                      <a:pt x="74" y="16"/>
                      <a:pt x="7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5" name="Freeform 6">
                <a:extLst>
                  <a:ext uri="{FF2B5EF4-FFF2-40B4-BE49-F238E27FC236}">
                    <a16:creationId xmlns="" xmlns:a16="http://schemas.microsoft.com/office/drawing/2014/main" id="{91839F1D-C68F-43A2-B556-370C92032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400426"/>
                <a:ext cx="231775" cy="61913"/>
              </a:xfrm>
              <a:custGeom>
                <a:avLst/>
                <a:gdLst>
                  <a:gd name="T0" fmla="*/ 4 w 60"/>
                  <a:gd name="T1" fmla="*/ 0 h 16"/>
                  <a:gd name="T2" fmla="*/ 56 w 60"/>
                  <a:gd name="T3" fmla="*/ 0 h 16"/>
                  <a:gd name="T4" fmla="*/ 60 w 60"/>
                  <a:gd name="T5" fmla="*/ 4 h 16"/>
                  <a:gd name="T6" fmla="*/ 60 w 60"/>
                  <a:gd name="T7" fmla="*/ 12 h 16"/>
                  <a:gd name="T8" fmla="*/ 56 w 60"/>
                  <a:gd name="T9" fmla="*/ 16 h 16"/>
                  <a:gd name="T10" fmla="*/ 4 w 60"/>
                  <a:gd name="T11" fmla="*/ 16 h 16"/>
                  <a:gd name="T12" fmla="*/ 0 w 60"/>
                  <a:gd name="T13" fmla="*/ 12 h 16"/>
                  <a:gd name="T14" fmla="*/ 0 w 60"/>
                  <a:gd name="T15" fmla="*/ 4 h 16"/>
                  <a:gd name="T16" fmla="*/ 4 w 60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16">
                    <a:moveTo>
                      <a:pt x="4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8" y="0"/>
                      <a:pt x="60" y="2"/>
                      <a:pt x="60" y="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4"/>
                      <a:pt x="58" y="16"/>
                      <a:pt x="56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6" name="Freeform 7">
                <a:extLst>
                  <a:ext uri="{FF2B5EF4-FFF2-40B4-BE49-F238E27FC236}">
                    <a16:creationId xmlns="" xmlns:a16="http://schemas.microsoft.com/office/drawing/2014/main" id="{E7F74EFB-F0E1-4860-87B0-A7F16C86F4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524251"/>
                <a:ext cx="277813" cy="61913"/>
              </a:xfrm>
              <a:custGeom>
                <a:avLst/>
                <a:gdLst>
                  <a:gd name="T0" fmla="*/ 4 w 72"/>
                  <a:gd name="T1" fmla="*/ 0 h 16"/>
                  <a:gd name="T2" fmla="*/ 68 w 72"/>
                  <a:gd name="T3" fmla="*/ 0 h 16"/>
                  <a:gd name="T4" fmla="*/ 72 w 72"/>
                  <a:gd name="T5" fmla="*/ 4 h 16"/>
                  <a:gd name="T6" fmla="*/ 72 w 72"/>
                  <a:gd name="T7" fmla="*/ 12 h 16"/>
                  <a:gd name="T8" fmla="*/ 68 w 72"/>
                  <a:gd name="T9" fmla="*/ 16 h 16"/>
                  <a:gd name="T10" fmla="*/ 4 w 72"/>
                  <a:gd name="T11" fmla="*/ 16 h 16"/>
                  <a:gd name="T12" fmla="*/ 0 w 72"/>
                  <a:gd name="T13" fmla="*/ 12 h 16"/>
                  <a:gd name="T14" fmla="*/ 0 w 72"/>
                  <a:gd name="T15" fmla="*/ 4 h 16"/>
                  <a:gd name="T16" fmla="*/ 4 w 72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16">
                    <a:moveTo>
                      <a:pt x="4" y="0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0" y="16"/>
                      <a:pt x="68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="" xmlns:a16="http://schemas.microsoft.com/office/drawing/2014/main" id="{B88C3072-62A5-4FC9-B472-84F1FAD827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27660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8" name="Freeform 9">
                <a:extLst>
                  <a:ext uri="{FF2B5EF4-FFF2-40B4-BE49-F238E27FC236}">
                    <a16:creationId xmlns="" xmlns:a16="http://schemas.microsoft.com/office/drawing/2014/main" id="{AD688250-F851-4F90-816D-5DB22C6572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400426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9" name="Freeform 10">
                <a:extLst>
                  <a:ext uri="{FF2B5EF4-FFF2-40B4-BE49-F238E27FC236}">
                    <a16:creationId xmlns="" xmlns:a16="http://schemas.microsoft.com/office/drawing/2014/main" id="{E5BD0E11-23F9-4BE7-BAF9-89443C7DE6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52425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3" name="Oval 21">
              <a:extLst>
                <a:ext uri="{FF2B5EF4-FFF2-40B4-BE49-F238E27FC236}">
                  <a16:creationId xmlns="" xmlns:a16="http://schemas.microsoft.com/office/drawing/2014/main" id="{40BE3C08-A6BC-425A-BFE3-B1B2395B9AAB}"/>
                </a:ext>
              </a:extLst>
            </p:cNvPr>
            <p:cNvSpPr/>
            <p:nvPr/>
          </p:nvSpPr>
          <p:spPr>
            <a:xfrm>
              <a:off x="5782774" y="1835252"/>
              <a:ext cx="648000" cy="64800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0" name="TextBox 7">
            <a:extLst>
              <a:ext uri="{FF2B5EF4-FFF2-40B4-BE49-F238E27FC236}">
                <a16:creationId xmlns="" xmlns:a16="http://schemas.microsoft.com/office/drawing/2014/main" id="{A1E43667-FB49-474C-9493-C60E3150885B}"/>
              </a:ext>
            </a:extLst>
          </p:cNvPr>
          <p:cNvSpPr txBox="1"/>
          <p:nvPr/>
        </p:nvSpPr>
        <p:spPr>
          <a:xfrm>
            <a:off x="7385348" y="4283464"/>
            <a:ext cx="2287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latin typeface="Arial Unicode MS"/>
                <a:cs typeface="Arial Unicode MS"/>
              </a:rPr>
              <a:t>4.</a:t>
            </a:r>
            <a:r>
              <a:rPr lang="zh-CN" altLang="en-US" sz="2400" dirty="0">
                <a:latin typeface="Arial Unicode MS"/>
                <a:cs typeface="Arial Unicode MS"/>
              </a:rPr>
              <a:t>三大专项计划</a:t>
            </a:r>
            <a:endParaRPr lang="id-ID" sz="24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963753F8-73C3-479F-B08F-A2C3D0B42F69}"/>
              </a:ext>
            </a:extLst>
          </p:cNvPr>
          <p:cNvGrpSpPr/>
          <p:nvPr/>
        </p:nvGrpSpPr>
        <p:grpSpPr>
          <a:xfrm>
            <a:off x="7093106" y="5190400"/>
            <a:ext cx="648000" cy="648000"/>
            <a:chOff x="5782774" y="1835252"/>
            <a:chExt cx="648000" cy="648000"/>
          </a:xfrm>
        </p:grpSpPr>
        <p:grpSp>
          <p:nvGrpSpPr>
            <p:cNvPr id="62" name="Group 20">
              <a:extLst>
                <a:ext uri="{FF2B5EF4-FFF2-40B4-BE49-F238E27FC236}">
                  <a16:creationId xmlns="" xmlns:a16="http://schemas.microsoft.com/office/drawing/2014/main" id="{ED96C4AD-EF29-4F9C-957D-69709D5F0215}"/>
                </a:ext>
              </a:extLst>
            </p:cNvPr>
            <p:cNvGrpSpPr/>
            <p:nvPr/>
          </p:nvGrpSpPr>
          <p:grpSpPr>
            <a:xfrm>
              <a:off x="5906749" y="2004471"/>
              <a:ext cx="400050" cy="309563"/>
              <a:chOff x="5895975" y="3276601"/>
              <a:chExt cx="400050" cy="309563"/>
            </a:xfrm>
            <a:solidFill>
              <a:schemeClr val="accent1"/>
            </a:solidFill>
          </p:grpSpPr>
          <p:sp>
            <p:nvSpPr>
              <p:cNvPr id="64" name="Freeform 5">
                <a:extLst>
                  <a:ext uri="{FF2B5EF4-FFF2-40B4-BE49-F238E27FC236}">
                    <a16:creationId xmlns="" xmlns:a16="http://schemas.microsoft.com/office/drawing/2014/main" id="{860A4966-675B-4E39-8C75-217C276B12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276601"/>
                <a:ext cx="292100" cy="61913"/>
              </a:xfrm>
              <a:custGeom>
                <a:avLst/>
                <a:gdLst>
                  <a:gd name="T0" fmla="*/ 4 w 76"/>
                  <a:gd name="T1" fmla="*/ 0 h 16"/>
                  <a:gd name="T2" fmla="*/ 72 w 76"/>
                  <a:gd name="T3" fmla="*/ 0 h 16"/>
                  <a:gd name="T4" fmla="*/ 76 w 76"/>
                  <a:gd name="T5" fmla="*/ 4 h 16"/>
                  <a:gd name="T6" fmla="*/ 76 w 76"/>
                  <a:gd name="T7" fmla="*/ 12 h 16"/>
                  <a:gd name="T8" fmla="*/ 72 w 76"/>
                  <a:gd name="T9" fmla="*/ 16 h 16"/>
                  <a:gd name="T10" fmla="*/ 4 w 76"/>
                  <a:gd name="T11" fmla="*/ 16 h 16"/>
                  <a:gd name="T12" fmla="*/ 0 w 76"/>
                  <a:gd name="T13" fmla="*/ 12 h 16"/>
                  <a:gd name="T14" fmla="*/ 0 w 76"/>
                  <a:gd name="T15" fmla="*/ 4 h 16"/>
                  <a:gd name="T16" fmla="*/ 4 w 7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6" h="16">
                    <a:moveTo>
                      <a:pt x="4" y="0"/>
                    </a:moveTo>
                    <a:cubicBezTo>
                      <a:pt x="72" y="0"/>
                      <a:pt x="72" y="0"/>
                      <a:pt x="72" y="0"/>
                    </a:cubicBezTo>
                    <a:cubicBezTo>
                      <a:pt x="74" y="0"/>
                      <a:pt x="76" y="2"/>
                      <a:pt x="76" y="4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4"/>
                      <a:pt x="74" y="16"/>
                      <a:pt x="7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5" name="Freeform 6">
                <a:extLst>
                  <a:ext uri="{FF2B5EF4-FFF2-40B4-BE49-F238E27FC236}">
                    <a16:creationId xmlns="" xmlns:a16="http://schemas.microsoft.com/office/drawing/2014/main" id="{06DD2F3C-3BD4-4F2E-9FF4-4A41AF385F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400426"/>
                <a:ext cx="231775" cy="61913"/>
              </a:xfrm>
              <a:custGeom>
                <a:avLst/>
                <a:gdLst>
                  <a:gd name="T0" fmla="*/ 4 w 60"/>
                  <a:gd name="T1" fmla="*/ 0 h 16"/>
                  <a:gd name="T2" fmla="*/ 56 w 60"/>
                  <a:gd name="T3" fmla="*/ 0 h 16"/>
                  <a:gd name="T4" fmla="*/ 60 w 60"/>
                  <a:gd name="T5" fmla="*/ 4 h 16"/>
                  <a:gd name="T6" fmla="*/ 60 w 60"/>
                  <a:gd name="T7" fmla="*/ 12 h 16"/>
                  <a:gd name="T8" fmla="*/ 56 w 60"/>
                  <a:gd name="T9" fmla="*/ 16 h 16"/>
                  <a:gd name="T10" fmla="*/ 4 w 60"/>
                  <a:gd name="T11" fmla="*/ 16 h 16"/>
                  <a:gd name="T12" fmla="*/ 0 w 60"/>
                  <a:gd name="T13" fmla="*/ 12 h 16"/>
                  <a:gd name="T14" fmla="*/ 0 w 60"/>
                  <a:gd name="T15" fmla="*/ 4 h 16"/>
                  <a:gd name="T16" fmla="*/ 4 w 60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16">
                    <a:moveTo>
                      <a:pt x="4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8" y="0"/>
                      <a:pt x="60" y="2"/>
                      <a:pt x="60" y="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0" y="14"/>
                      <a:pt x="58" y="16"/>
                      <a:pt x="56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6" name="Freeform 7">
                <a:extLst>
                  <a:ext uri="{FF2B5EF4-FFF2-40B4-BE49-F238E27FC236}">
                    <a16:creationId xmlns="" xmlns:a16="http://schemas.microsoft.com/office/drawing/2014/main" id="{67623E37-C6BC-4125-ADAD-673EC4827F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3925" y="3524251"/>
                <a:ext cx="277813" cy="61913"/>
              </a:xfrm>
              <a:custGeom>
                <a:avLst/>
                <a:gdLst>
                  <a:gd name="T0" fmla="*/ 4 w 72"/>
                  <a:gd name="T1" fmla="*/ 0 h 16"/>
                  <a:gd name="T2" fmla="*/ 68 w 72"/>
                  <a:gd name="T3" fmla="*/ 0 h 16"/>
                  <a:gd name="T4" fmla="*/ 72 w 72"/>
                  <a:gd name="T5" fmla="*/ 4 h 16"/>
                  <a:gd name="T6" fmla="*/ 72 w 72"/>
                  <a:gd name="T7" fmla="*/ 12 h 16"/>
                  <a:gd name="T8" fmla="*/ 68 w 72"/>
                  <a:gd name="T9" fmla="*/ 16 h 16"/>
                  <a:gd name="T10" fmla="*/ 4 w 72"/>
                  <a:gd name="T11" fmla="*/ 16 h 16"/>
                  <a:gd name="T12" fmla="*/ 0 w 72"/>
                  <a:gd name="T13" fmla="*/ 12 h 16"/>
                  <a:gd name="T14" fmla="*/ 0 w 72"/>
                  <a:gd name="T15" fmla="*/ 4 h 16"/>
                  <a:gd name="T16" fmla="*/ 4 w 72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16">
                    <a:moveTo>
                      <a:pt x="4" y="0"/>
                    </a:moveTo>
                    <a:cubicBezTo>
                      <a:pt x="68" y="0"/>
                      <a:pt x="68" y="0"/>
                      <a:pt x="68" y="0"/>
                    </a:cubicBezTo>
                    <a:cubicBezTo>
                      <a:pt x="70" y="0"/>
                      <a:pt x="72" y="2"/>
                      <a:pt x="72" y="4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0" y="16"/>
                      <a:pt x="68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7" name="Freeform 8">
                <a:extLst>
                  <a:ext uri="{FF2B5EF4-FFF2-40B4-BE49-F238E27FC236}">
                    <a16:creationId xmlns="" xmlns:a16="http://schemas.microsoft.com/office/drawing/2014/main" id="{49986D68-3260-43D9-8968-81DA303FBB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27660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8" name="Freeform 9">
                <a:extLst>
                  <a:ext uri="{FF2B5EF4-FFF2-40B4-BE49-F238E27FC236}">
                    <a16:creationId xmlns="" xmlns:a16="http://schemas.microsoft.com/office/drawing/2014/main" id="{938BB759-D77D-4478-AF33-3C47999661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400426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9" name="Freeform 10">
                <a:extLst>
                  <a:ext uri="{FF2B5EF4-FFF2-40B4-BE49-F238E27FC236}">
                    <a16:creationId xmlns="" xmlns:a16="http://schemas.microsoft.com/office/drawing/2014/main" id="{6C4EFEA2-C62F-464E-BCF9-3132EEFEEB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5975" y="3524251"/>
                <a:ext cx="60325" cy="61913"/>
              </a:xfrm>
              <a:custGeom>
                <a:avLst/>
                <a:gdLst>
                  <a:gd name="T0" fmla="*/ 4 w 16"/>
                  <a:gd name="T1" fmla="*/ 0 h 16"/>
                  <a:gd name="T2" fmla="*/ 12 w 16"/>
                  <a:gd name="T3" fmla="*/ 0 h 16"/>
                  <a:gd name="T4" fmla="*/ 16 w 16"/>
                  <a:gd name="T5" fmla="*/ 4 h 16"/>
                  <a:gd name="T6" fmla="*/ 16 w 16"/>
                  <a:gd name="T7" fmla="*/ 12 h 16"/>
                  <a:gd name="T8" fmla="*/ 12 w 16"/>
                  <a:gd name="T9" fmla="*/ 16 h 16"/>
                  <a:gd name="T10" fmla="*/ 4 w 16"/>
                  <a:gd name="T11" fmla="*/ 16 h 16"/>
                  <a:gd name="T12" fmla="*/ 0 w 16"/>
                  <a:gd name="T13" fmla="*/ 12 h 16"/>
                  <a:gd name="T14" fmla="*/ 0 w 16"/>
                  <a:gd name="T15" fmla="*/ 4 h 16"/>
                  <a:gd name="T16" fmla="*/ 4 w 16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16">
                    <a:moveTo>
                      <a:pt x="4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6" y="2"/>
                      <a:pt x="16" y="4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2" y="16"/>
                      <a:pt x="0" y="14"/>
                      <a:pt x="0" y="1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63" name="Oval 21">
              <a:extLst>
                <a:ext uri="{FF2B5EF4-FFF2-40B4-BE49-F238E27FC236}">
                  <a16:creationId xmlns="" xmlns:a16="http://schemas.microsoft.com/office/drawing/2014/main" id="{4FA115CE-1DF3-44AF-8BED-C28875805751}"/>
                </a:ext>
              </a:extLst>
            </p:cNvPr>
            <p:cNvSpPr/>
            <p:nvPr/>
          </p:nvSpPr>
          <p:spPr>
            <a:xfrm>
              <a:off x="5782774" y="1835252"/>
              <a:ext cx="648000" cy="648000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0" name="TextBox 7">
            <a:extLst>
              <a:ext uri="{FF2B5EF4-FFF2-40B4-BE49-F238E27FC236}">
                <a16:creationId xmlns="" xmlns:a16="http://schemas.microsoft.com/office/drawing/2014/main" id="{4AFE8353-2B40-4D81-BD42-B6CE813D805E}"/>
              </a:ext>
            </a:extLst>
          </p:cNvPr>
          <p:cNvSpPr txBox="1"/>
          <p:nvPr/>
        </p:nvSpPr>
        <p:spPr>
          <a:xfrm>
            <a:off x="8026928" y="5249835"/>
            <a:ext cx="2287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latin typeface="Arial Unicode MS"/>
                <a:cs typeface="Arial Unicode MS"/>
              </a:rPr>
              <a:t>5.</a:t>
            </a:r>
            <a:r>
              <a:rPr lang="zh-CN" altLang="en-US" sz="2400" dirty="0">
                <a:latin typeface="Arial Unicode MS"/>
                <a:cs typeface="Arial Unicode MS"/>
              </a:rPr>
              <a:t>其他招生模式</a:t>
            </a:r>
            <a:endParaRPr lang="id-ID" sz="2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388600" y="67733"/>
            <a:ext cx="1727200" cy="71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1" name="任意多边形 54"/>
          <p:cNvSpPr/>
          <p:nvPr/>
        </p:nvSpPr>
        <p:spPr>
          <a:xfrm rot="20313339">
            <a:off x="10927556" y="1000740"/>
            <a:ext cx="649287" cy="1060450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2" name="任意多边形 53"/>
          <p:cNvSpPr/>
          <p:nvPr/>
        </p:nvSpPr>
        <p:spPr>
          <a:xfrm rot="3259845">
            <a:off x="8619860" y="794658"/>
            <a:ext cx="379682" cy="655599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23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4"/>
          <p:cNvSpPr txBox="1">
            <a:spLocks noChangeArrowheads="1"/>
          </p:cNvSpPr>
          <p:nvPr/>
        </p:nvSpPr>
        <p:spPr bwMode="auto">
          <a:xfrm>
            <a:off x="0" y="1851026"/>
            <a:ext cx="560778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9900" b="1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19900" b="1">
              <a:solidFill>
                <a:srgbClr val="2E4A2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1" name="文本框 6"/>
          <p:cNvSpPr txBox="1">
            <a:spLocks noChangeArrowheads="1"/>
          </p:cNvSpPr>
          <p:nvPr/>
        </p:nvSpPr>
        <p:spPr bwMode="auto">
          <a:xfrm>
            <a:off x="5183863" y="2844801"/>
            <a:ext cx="6215871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多元升学模式</a:t>
            </a:r>
            <a:endParaRPr lang="en-US" altLang="zh-CN" sz="2800" b="1" dirty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172" name="组合 14"/>
          <p:cNvGrpSpPr>
            <a:grpSpLocks/>
          </p:cNvGrpSpPr>
          <p:nvPr/>
        </p:nvGrpSpPr>
        <p:grpSpPr bwMode="auto">
          <a:xfrm>
            <a:off x="5183863" y="3375025"/>
            <a:ext cx="6215871" cy="107950"/>
            <a:chOff x="0" y="0"/>
            <a:chExt cx="4663440" cy="108000"/>
          </a:xfrm>
        </p:grpSpPr>
        <p:cxnSp>
          <p:nvCxnSpPr>
            <p:cNvPr id="7175" name="直接连接符 9"/>
            <p:cNvCxnSpPr>
              <a:cxnSpLocks noChangeShapeType="1"/>
            </p:cNvCxnSpPr>
            <p:nvPr/>
          </p:nvCxnSpPr>
          <p:spPr bwMode="auto">
            <a:xfrm>
              <a:off x="83820" y="54000"/>
              <a:ext cx="4495800" cy="0"/>
            </a:xfrm>
            <a:prstGeom prst="line">
              <a:avLst/>
            </a:prstGeom>
            <a:noFill/>
            <a:ln w="12700">
              <a:solidFill>
                <a:srgbClr val="26262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76" name="椭圆 12"/>
            <p:cNvSpPr>
              <a:spLocks noChangeArrowheads="1"/>
            </p:cNvSpPr>
            <p:nvPr/>
          </p:nvSpPr>
          <p:spPr bwMode="auto">
            <a:xfrm>
              <a:off x="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177" name="椭圆 13"/>
            <p:cNvSpPr>
              <a:spLocks noChangeArrowheads="1"/>
            </p:cNvSpPr>
            <p:nvPr/>
          </p:nvSpPr>
          <p:spPr bwMode="auto">
            <a:xfrm>
              <a:off x="455544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 useBgFill="1">
        <p:nvSpPr>
          <p:cNvPr id="7173" name="文本框 15"/>
          <p:cNvSpPr txBox="1">
            <a:spLocks noChangeArrowheads="1"/>
          </p:cNvSpPr>
          <p:nvPr/>
        </p:nvSpPr>
        <p:spPr bwMode="auto">
          <a:xfrm>
            <a:off x="649373" y="3105151"/>
            <a:ext cx="4307448" cy="646113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PART ONE</a:t>
            </a:r>
            <a:endParaRPr lang="zh-CN" altLang="en-US" sz="3600" b="1">
              <a:solidFill>
                <a:srgbClr val="2E4A2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10" descr="E:\ppt模板\ppt元素\兔子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353" y="3981450"/>
            <a:ext cx="2454595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90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4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57" name="组 180"/>
          <p:cNvGrpSpPr/>
          <p:nvPr/>
        </p:nvGrpSpPr>
        <p:grpSpPr>
          <a:xfrm>
            <a:off x="1289397" y="275431"/>
            <a:ext cx="5088926" cy="961596"/>
            <a:chOff x="6309408" y="2408973"/>
            <a:chExt cx="5088926" cy="961596"/>
          </a:xfrm>
        </p:grpSpPr>
        <p:sp>
          <p:nvSpPr>
            <p:cNvPr id="158" name="TextBox 170"/>
            <p:cNvSpPr txBox="1"/>
            <p:nvPr/>
          </p:nvSpPr>
          <p:spPr>
            <a:xfrm>
              <a:off x="7295524" y="2508795"/>
              <a:ext cx="2646878" cy="86177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多元升学模式</a:t>
              </a:r>
              <a:endParaRPr lang="zh-CN" altLang="en-US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ctr"/>
              <a:endParaRPr lang="id-ID" altLang="zh-CN" dirty="0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159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161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2E4A2A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62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 w="9525">
                <a:solidFill>
                  <a:srgbClr val="2E4A2A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63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 w="9525">
                <a:solidFill>
                  <a:srgbClr val="2E4A2A"/>
                </a:solidFill>
                <a:miter lim="800000"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64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 w="9525">
                <a:solidFill>
                  <a:srgbClr val="2E4A2A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160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rgbClr val="2E4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2" name="文本框 171">
            <a:extLst>
              <a:ext uri="{FF2B5EF4-FFF2-40B4-BE49-F238E27FC236}">
                <a16:creationId xmlns="" xmlns:a16="http://schemas.microsoft.com/office/drawing/2014/main" id="{7DC9DE5E-B012-4A18-BEAB-7A83E42171D9}"/>
              </a:ext>
            </a:extLst>
          </p:cNvPr>
          <p:cNvSpPr txBox="1"/>
          <p:nvPr/>
        </p:nvSpPr>
        <p:spPr>
          <a:xfrm>
            <a:off x="781400" y="2160800"/>
            <a:ext cx="4371254" cy="253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       </a:t>
            </a:r>
            <a:r>
              <a:rPr lang="en-US" altLang="zh-CN" dirty="0">
                <a:latin typeface="Microsoft YaHei" charset="-122"/>
                <a:ea typeface="Microsoft YaHei" charset="-122"/>
              </a:rPr>
              <a:t>2014</a:t>
            </a:r>
            <a:r>
              <a:rPr lang="zh-CN" altLang="zh-CN" dirty="0">
                <a:latin typeface="Microsoft YaHei" charset="-122"/>
                <a:ea typeface="Microsoft YaHei" charset="-122"/>
              </a:rPr>
              <a:t>年出台的《国务院关于深化考试招生制度改革的实施意见》形成</a:t>
            </a:r>
            <a:r>
              <a:rPr lang="zh-CN" altLang="zh-CN" b="1" dirty="0">
                <a:latin typeface="Microsoft YaHei" charset="-122"/>
                <a:ea typeface="Microsoft YaHei" charset="-122"/>
              </a:rPr>
              <a:t>分类考试、综合评价、多元录取</a:t>
            </a:r>
            <a:r>
              <a:rPr lang="zh-CN" altLang="zh-CN" dirty="0">
                <a:latin typeface="Microsoft YaHei" charset="-122"/>
                <a:ea typeface="Microsoft YaHei" charset="-122"/>
              </a:rPr>
              <a:t>的考试招生制度。</a:t>
            </a:r>
            <a:endParaRPr lang="en-US" altLang="zh-CN" dirty="0">
              <a:latin typeface="Microsoft YaHei" charset="-122"/>
              <a:ea typeface="Microsoft YaHei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Microsoft YaHei" charset="-122"/>
                <a:ea typeface="Microsoft YaHei" charset="-122"/>
              </a:rPr>
              <a:t>      </a:t>
            </a:r>
            <a:r>
              <a:rPr lang="zh-CN" altLang="en-US" dirty="0">
                <a:latin typeface="Microsoft YaHei" charset="-122"/>
                <a:ea typeface="Microsoft YaHei" charset="-122"/>
              </a:rPr>
              <a:t>随着实施意见的出台，各个高校的招生制度发展了很大的变化。</a:t>
            </a:r>
            <a:endParaRPr lang="en-US" altLang="zh-CN" dirty="0">
              <a:latin typeface="Microsoft YaHei" charset="-122"/>
              <a:ea typeface="Microsoft YaHei" charset="-122"/>
            </a:endParaRPr>
          </a:p>
          <a:p>
            <a:pPr>
              <a:lnSpc>
                <a:spcPct val="150000"/>
              </a:lnSpc>
            </a:pPr>
            <a:endParaRPr kumimoji="1" lang="zh-CN" altLang="en-US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4BAC8F1-96C9-49E0-BFD3-7A6261520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207" y="1347036"/>
            <a:ext cx="6558714" cy="3889909"/>
          </a:xfrm>
          <a:prstGeom prst="rect">
            <a:avLst/>
          </a:prstGeom>
        </p:spPr>
      </p:pic>
      <p:sp>
        <p:nvSpPr>
          <p:cNvPr id="13" name="任意多边形 53"/>
          <p:cNvSpPr/>
          <p:nvPr/>
        </p:nvSpPr>
        <p:spPr>
          <a:xfrm rot="3259845">
            <a:off x="1142118" y="5823858"/>
            <a:ext cx="379682" cy="655599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任意多边形 54"/>
          <p:cNvSpPr/>
          <p:nvPr/>
        </p:nvSpPr>
        <p:spPr>
          <a:xfrm rot="20313339">
            <a:off x="4264289" y="4539806"/>
            <a:ext cx="649287" cy="1060450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任意多边形 54"/>
          <p:cNvSpPr/>
          <p:nvPr/>
        </p:nvSpPr>
        <p:spPr>
          <a:xfrm rot="20313339">
            <a:off x="9692522" y="364683"/>
            <a:ext cx="393174" cy="647304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8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5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57" name="组 180"/>
          <p:cNvGrpSpPr/>
          <p:nvPr/>
        </p:nvGrpSpPr>
        <p:grpSpPr>
          <a:xfrm>
            <a:off x="1289397" y="275431"/>
            <a:ext cx="5088926" cy="961596"/>
            <a:chOff x="6309408" y="2408973"/>
            <a:chExt cx="5088926" cy="961596"/>
          </a:xfrm>
        </p:grpSpPr>
        <p:sp>
          <p:nvSpPr>
            <p:cNvPr id="158" name="TextBox 170"/>
            <p:cNvSpPr txBox="1"/>
            <p:nvPr/>
          </p:nvSpPr>
          <p:spPr>
            <a:xfrm>
              <a:off x="7295524" y="2508795"/>
              <a:ext cx="2646878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latin typeface="Microsoft YaHei" charset="-122"/>
                  <a:ea typeface="Microsoft YaHei" charset="-122"/>
                  <a:cs typeface="Microsoft YaHei" charset="-122"/>
                </a:rPr>
                <a:t>多元升学模式</a:t>
              </a:r>
              <a:endParaRPr lang="zh-CN" altLang="en-US" dirty="0"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ctr"/>
              <a:endParaRPr lang="id-ID" altLang="zh-CN" dirty="0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159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161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62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63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64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160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1" name="图片 170">
            <a:extLst>
              <a:ext uri="{FF2B5EF4-FFF2-40B4-BE49-F238E27FC236}">
                <a16:creationId xmlns="" xmlns:a16="http://schemas.microsoft.com/office/drawing/2014/main" id="{373C7CBA-6523-4DCF-AA17-31567A6AC2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1374" y="1237027"/>
            <a:ext cx="6092540" cy="4037225"/>
          </a:xfrm>
          <a:prstGeom prst="rect">
            <a:avLst/>
          </a:prstGeom>
        </p:spPr>
      </p:pic>
      <p:sp>
        <p:nvSpPr>
          <p:cNvPr id="172" name="文本框 171">
            <a:extLst>
              <a:ext uri="{FF2B5EF4-FFF2-40B4-BE49-F238E27FC236}">
                <a16:creationId xmlns="" xmlns:a16="http://schemas.microsoft.com/office/drawing/2014/main" id="{7DC9DE5E-B012-4A18-BEAB-7A83E42171D9}"/>
              </a:ext>
            </a:extLst>
          </p:cNvPr>
          <p:cNvSpPr txBox="1"/>
          <p:nvPr/>
        </p:nvSpPr>
        <p:spPr>
          <a:xfrm>
            <a:off x="622157" y="1548664"/>
            <a:ext cx="5041795" cy="3782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latin typeface="Microsoft YaHei" charset="-122"/>
                <a:ea typeface="Microsoft YaHei" charset="-122"/>
              </a:rPr>
              <a:t>      因为</a:t>
            </a:r>
            <a:r>
              <a:rPr lang="en-US" altLang="zh-CN" dirty="0">
                <a:latin typeface="Microsoft YaHei" charset="-122"/>
                <a:ea typeface="Microsoft YaHei" charset="-122"/>
              </a:rPr>
              <a:t>2014</a:t>
            </a:r>
            <a:r>
              <a:rPr lang="zh-CN" altLang="en-US" dirty="0">
                <a:latin typeface="Microsoft YaHei" charset="-122"/>
                <a:ea typeface="Microsoft YaHei" charset="-122"/>
              </a:rPr>
              <a:t>年甚至更早之前，清华北大有</a:t>
            </a:r>
            <a:r>
              <a:rPr lang="en-US" altLang="zh-CN" dirty="0">
                <a:latin typeface="Microsoft YaHei" charset="-122"/>
                <a:ea typeface="Microsoft YaHei" charset="-122"/>
              </a:rPr>
              <a:t>70%-80%</a:t>
            </a:r>
            <a:r>
              <a:rPr lang="zh-CN" altLang="en-US" dirty="0">
                <a:latin typeface="Microsoft YaHei" charset="-122"/>
                <a:ea typeface="Microsoft YaHei" charset="-122"/>
              </a:rPr>
              <a:t>的名额都放在裸分里面进行招生，但现在裸分占比只有</a:t>
            </a:r>
            <a:r>
              <a:rPr lang="en-US" altLang="zh-CN" dirty="0">
                <a:latin typeface="Microsoft YaHei" charset="-122"/>
                <a:ea typeface="Microsoft YaHei" charset="-122"/>
              </a:rPr>
              <a:t>15%-20%</a:t>
            </a:r>
            <a:r>
              <a:rPr lang="zh-CN" altLang="en-US" dirty="0">
                <a:latin typeface="Microsoft YaHei" charset="-122"/>
                <a:ea typeface="Microsoft YaHei" charset="-122"/>
              </a:rPr>
              <a:t>。</a:t>
            </a:r>
          </a:p>
          <a:p>
            <a:pPr algn="just">
              <a:lnSpc>
                <a:spcPct val="150000"/>
              </a:lnSpc>
            </a:pPr>
            <a:r>
              <a:rPr lang="zh-CN" altLang="en-US" dirty="0">
                <a:latin typeface="Microsoft YaHei" charset="-122"/>
                <a:ea typeface="Microsoft YaHei" charset="-122"/>
              </a:rPr>
              <a:t>       清华北大的招生方式变了，而大多数高中的教育方式没变，仍然是全员刷题、全员背书，学生根本没有机会去发展学科特长、创新潜质，师专毕业的老师还在用</a:t>
            </a:r>
            <a:r>
              <a:rPr lang="en-US" altLang="zh-CN" dirty="0">
                <a:latin typeface="Microsoft YaHei" charset="-122"/>
                <a:ea typeface="Microsoft YaHei" charset="-122"/>
              </a:rPr>
              <a:t>20</a:t>
            </a:r>
            <a:r>
              <a:rPr lang="zh-CN" altLang="en-US" dirty="0">
                <a:latin typeface="Microsoft YaHei" charset="-122"/>
                <a:ea typeface="Microsoft YaHei" charset="-122"/>
              </a:rPr>
              <a:t>年前的方法企图培养出清北生</a:t>
            </a:r>
            <a:r>
              <a:rPr lang="en-US" altLang="zh-CN" dirty="0">
                <a:latin typeface="Microsoft YaHei" charset="-122"/>
                <a:ea typeface="Microsoft YaHei" charset="-122"/>
              </a:rPr>
              <a:t>....</a:t>
            </a:r>
            <a:r>
              <a:rPr lang="zh-CN" altLang="en-US" dirty="0">
                <a:latin typeface="Microsoft YaHei" charset="-122"/>
                <a:ea typeface="Microsoft YaHei" charset="-122"/>
              </a:rPr>
              <a:t>所以，自然也就没有考上清华北大的学生了。</a:t>
            </a:r>
          </a:p>
        </p:txBody>
      </p:sp>
      <p:sp>
        <p:nvSpPr>
          <p:cNvPr id="13" name="任意多边形 53"/>
          <p:cNvSpPr/>
          <p:nvPr/>
        </p:nvSpPr>
        <p:spPr>
          <a:xfrm rot="3259845">
            <a:off x="1142118" y="5823858"/>
            <a:ext cx="379682" cy="655599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任意多边形 54"/>
          <p:cNvSpPr/>
          <p:nvPr/>
        </p:nvSpPr>
        <p:spPr>
          <a:xfrm rot="20313339">
            <a:off x="4264289" y="4539806"/>
            <a:ext cx="649287" cy="1060450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任意多边形 54"/>
          <p:cNvSpPr/>
          <p:nvPr/>
        </p:nvSpPr>
        <p:spPr>
          <a:xfrm rot="20313339">
            <a:off x="9692522" y="364683"/>
            <a:ext cx="393174" cy="647304"/>
          </a:xfrm>
          <a:custGeom>
            <a:avLst/>
            <a:gdLst>
              <a:gd name="connsiteX0" fmla="*/ 0 w 470364"/>
              <a:gd name="connsiteY0" fmla="*/ 769750 h 769750"/>
              <a:gd name="connsiteX1" fmla="*/ 0 w 470364"/>
              <a:gd name="connsiteY1" fmla="*/ 3 h 769750"/>
              <a:gd name="connsiteX2" fmla="*/ 1 w 470364"/>
              <a:gd name="connsiteY2" fmla="*/ 0 h 769750"/>
              <a:gd name="connsiteX3" fmla="*/ 470364 w 470364"/>
              <a:gd name="connsiteY3" fmla="*/ 769750 h 76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364" h="769750">
                <a:moveTo>
                  <a:pt x="0" y="769750"/>
                </a:moveTo>
                <a:lnTo>
                  <a:pt x="0" y="3"/>
                </a:lnTo>
                <a:lnTo>
                  <a:pt x="1" y="0"/>
                </a:lnTo>
                <a:lnTo>
                  <a:pt x="470364" y="769750"/>
                </a:lnTo>
                <a:close/>
              </a:path>
            </a:pathLst>
          </a:cu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32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文本框 4"/>
          <p:cNvSpPr txBox="1">
            <a:spLocks noChangeArrowheads="1"/>
          </p:cNvSpPr>
          <p:nvPr/>
        </p:nvSpPr>
        <p:spPr bwMode="auto">
          <a:xfrm>
            <a:off x="0" y="1851026"/>
            <a:ext cx="560778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9900" b="1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19900" b="1">
              <a:solidFill>
                <a:srgbClr val="2E4A2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文本框 6"/>
          <p:cNvSpPr txBox="1">
            <a:spLocks noChangeArrowheads="1"/>
          </p:cNvSpPr>
          <p:nvPr/>
        </p:nvSpPr>
        <p:spPr bwMode="auto">
          <a:xfrm>
            <a:off x="5183863" y="2844801"/>
            <a:ext cx="619364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自主招生</a:t>
            </a:r>
            <a:endParaRPr lang="en-US" altLang="zh-CN" sz="2800" b="1" dirty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5183863" y="3375025"/>
            <a:ext cx="6215871" cy="107950"/>
            <a:chOff x="0" y="0"/>
            <a:chExt cx="4663440" cy="108000"/>
          </a:xfrm>
        </p:grpSpPr>
        <p:cxnSp>
          <p:nvCxnSpPr>
            <p:cNvPr id="19463" name="直接连接符 9"/>
            <p:cNvCxnSpPr>
              <a:cxnSpLocks noChangeShapeType="1"/>
            </p:cNvCxnSpPr>
            <p:nvPr/>
          </p:nvCxnSpPr>
          <p:spPr bwMode="auto">
            <a:xfrm>
              <a:off x="83820" y="54000"/>
              <a:ext cx="4495800" cy="0"/>
            </a:xfrm>
            <a:prstGeom prst="line">
              <a:avLst/>
            </a:prstGeom>
            <a:noFill/>
            <a:ln w="12700">
              <a:solidFill>
                <a:srgbClr val="26262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64" name="椭圆 12"/>
            <p:cNvSpPr>
              <a:spLocks noChangeArrowheads="1"/>
            </p:cNvSpPr>
            <p:nvPr/>
          </p:nvSpPr>
          <p:spPr bwMode="auto">
            <a:xfrm>
              <a:off x="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465" name="椭圆 13"/>
            <p:cNvSpPr>
              <a:spLocks noChangeArrowheads="1"/>
            </p:cNvSpPr>
            <p:nvPr/>
          </p:nvSpPr>
          <p:spPr bwMode="auto">
            <a:xfrm>
              <a:off x="455544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 useBgFill="1">
        <p:nvSpPr>
          <p:cNvPr id="63" name="文本框 15"/>
          <p:cNvSpPr txBox="1">
            <a:spLocks noChangeArrowheads="1"/>
          </p:cNvSpPr>
          <p:nvPr/>
        </p:nvSpPr>
        <p:spPr bwMode="auto">
          <a:xfrm>
            <a:off x="649373" y="3105151"/>
            <a:ext cx="4307448" cy="646113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PART TWO</a:t>
            </a:r>
            <a:endParaRPr lang="zh-CN" altLang="en-US" sz="3600" b="1">
              <a:solidFill>
                <a:srgbClr val="2E4A2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2" name="Picture 10" descr="E:\ppt模板\ppt元素\兔子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353" y="3981450"/>
            <a:ext cx="2454595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635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utoUpdateAnimBg="0"/>
      <p:bldP spid="57" grpId="0" autoUpdateAnimBg="0"/>
      <p:bldP spid="63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6702425"/>
            <a:ext cx="4103688" cy="1555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4103688" y="6702425"/>
            <a:ext cx="4040187" cy="1555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088313" y="6702425"/>
            <a:ext cx="4103687" cy="1555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右箭头 28"/>
          <p:cNvSpPr/>
          <p:nvPr/>
        </p:nvSpPr>
        <p:spPr>
          <a:xfrm>
            <a:off x="457200" y="426025"/>
            <a:ext cx="344488" cy="396875"/>
          </a:xfrm>
          <a:prstGeom prst="rightArrow">
            <a:avLst>
              <a:gd name="adj1" fmla="val 50000"/>
              <a:gd name="adj2" fmla="val 100000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>
              <a:solidFill>
                <a:srgbClr val="FF0000"/>
              </a:solidFill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801688" y="342900"/>
            <a:ext cx="36687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3200" b="1" dirty="0" smtClean="0">
                <a:solidFill>
                  <a:schemeClr val="accent6">
                    <a:lumMod val="50000"/>
                  </a:schemeClr>
                </a:solidFill>
              </a:rPr>
              <a:t>自主招生是什么？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6" name="矩形 185"/>
          <p:cNvSpPr/>
          <p:nvPr/>
        </p:nvSpPr>
        <p:spPr>
          <a:xfrm rot="10800000">
            <a:off x="8085137" y="-2399"/>
            <a:ext cx="4106862" cy="1548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8" name="矩形 187"/>
          <p:cNvSpPr/>
          <p:nvPr/>
        </p:nvSpPr>
        <p:spPr>
          <a:xfrm rot="10800000">
            <a:off x="4103688" y="-2399"/>
            <a:ext cx="3984625" cy="1548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9" name="矩形 188"/>
          <p:cNvSpPr/>
          <p:nvPr/>
        </p:nvSpPr>
        <p:spPr>
          <a:xfrm rot="10800000">
            <a:off x="-25401" y="-2399"/>
            <a:ext cx="4141788" cy="15398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-1" y="1294656"/>
            <a:ext cx="7680175" cy="55633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172" y="1293844"/>
            <a:ext cx="7818516" cy="5564156"/>
          </a:xfrm>
          <a:prstGeom prst="rect">
            <a:avLst/>
          </a:prstGeom>
        </p:spPr>
      </p:pic>
      <p:sp>
        <p:nvSpPr>
          <p:cNvPr id="13" name="任意多边形: 形状 12"/>
          <p:cNvSpPr>
            <a:spLocks noChangeAspect="1" noAdjustHandles="1"/>
          </p:cNvSpPr>
          <p:nvPr/>
        </p:nvSpPr>
        <p:spPr>
          <a:xfrm flipH="1">
            <a:off x="4943870" y="1294656"/>
            <a:ext cx="7248129" cy="5562598"/>
          </a:xfrm>
          <a:custGeom>
            <a:avLst/>
            <a:gdLst>
              <a:gd name="connsiteX0" fmla="*/ 4511825 w 7248129"/>
              <a:gd name="connsiteY0" fmla="*/ 0 h 6858000"/>
              <a:gd name="connsiteX1" fmla="*/ 0 w 7248129"/>
              <a:gd name="connsiteY1" fmla="*/ 0 h 6858000"/>
              <a:gd name="connsiteX2" fmla="*/ 0 w 7248129"/>
              <a:gd name="connsiteY2" fmla="*/ 6858000 h 6858000"/>
              <a:gd name="connsiteX3" fmla="*/ 4511825 w 7248129"/>
              <a:gd name="connsiteY3" fmla="*/ 6858000 h 6858000"/>
              <a:gd name="connsiteX4" fmla="*/ 4511825 w 7248129"/>
              <a:gd name="connsiteY4" fmla="*/ 6857999 h 6858000"/>
              <a:gd name="connsiteX5" fmla="*/ 7248129 w 7248129"/>
              <a:gd name="connsiteY5" fmla="*/ 6857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48129" h="6858000">
                <a:moveTo>
                  <a:pt x="4511825" y="0"/>
                </a:moveTo>
                <a:lnTo>
                  <a:pt x="0" y="0"/>
                </a:lnTo>
                <a:lnTo>
                  <a:pt x="0" y="6858000"/>
                </a:lnTo>
                <a:lnTo>
                  <a:pt x="4511825" y="6858000"/>
                </a:lnTo>
                <a:lnTo>
                  <a:pt x="4511825" y="6857999"/>
                </a:lnTo>
                <a:lnTo>
                  <a:pt x="7248129" y="685799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" name="矩形 1"/>
          <p:cNvSpPr/>
          <p:nvPr/>
        </p:nvSpPr>
        <p:spPr>
          <a:xfrm>
            <a:off x="6943725" y="3590891"/>
            <a:ext cx="4933950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自主招生又称自主选拔，主要选拔具有</a:t>
            </a:r>
            <a:r>
              <a:rPr lang="zh-CN" altLang="en-US" sz="1600" b="1" dirty="0">
                <a:solidFill>
                  <a:srgbClr val="FF9797"/>
                </a:solidFill>
                <a:latin typeface="+mn-ea"/>
                <a:ea typeface="+mn-ea"/>
              </a:rPr>
              <a:t>学科特长和创新潜质的优秀学生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。是对现行统一高考招生按分数录取的一种补充，同时也是中国扩大高校招生自主权、深化高校招生录取制度改革的一项重要举措，为选拔和培养优秀创新人才开辟了新的途径。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extBox 66">
            <a:extLst>
              <a:ext uri="{FF2B5EF4-FFF2-40B4-BE49-F238E27FC236}">
                <a16:creationId xmlns="" xmlns:a16="http://schemas.microsoft.com/office/drawing/2014/main" id="{8DCE255B-29E6-4651-8BBD-8D8557E82491}"/>
              </a:ext>
            </a:extLst>
          </p:cNvPr>
          <p:cNvSpPr txBox="1"/>
          <p:nvPr/>
        </p:nvSpPr>
        <p:spPr>
          <a:xfrm>
            <a:off x="7680174" y="2796683"/>
            <a:ext cx="3516463" cy="553974"/>
          </a:xfrm>
          <a:prstGeom prst="rect">
            <a:avLst/>
          </a:prstGeom>
          <a:noFill/>
        </p:spPr>
        <p:txBody>
          <a:bodyPr wrap="square" lIns="121897" tIns="60948" rIns="121897" bIns="60948" rtlCol="0">
            <a:spAutoFit/>
          </a:bodyPr>
          <a:lstStyle/>
          <a:p>
            <a:pPr defTabSz="914400"/>
            <a:r>
              <a:rPr lang="zh-CN" altLang="en-US" sz="2800" b="1" dirty="0" smtClean="0">
                <a:solidFill>
                  <a:srgbClr val="2E4A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自主招生</a:t>
            </a:r>
            <a:endParaRPr lang="en-US" altLang="zh-CN" sz="2800" b="1" dirty="0">
              <a:solidFill>
                <a:srgbClr val="2E4A2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7139971" y="2859466"/>
            <a:ext cx="446189" cy="446189"/>
          </a:xfrm>
          <a:prstGeom prst="ellipse">
            <a:avLst/>
          </a:prstGeom>
          <a:solidFill>
            <a:srgbClr val="2E4A2A"/>
          </a:soli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endParaRPr lang="en-US" altLang="zh-CN" sz="1100" dirty="0">
              <a:latin typeface="Impact" panose="020B0806030902050204" pitchFamily="34" charset="0"/>
            </a:endParaRPr>
          </a:p>
        </p:txBody>
      </p:sp>
      <p:sp>
        <p:nvSpPr>
          <p:cNvPr id="36" name="泪滴形 6">
            <a:extLst>
              <a:ext uri="{FF2B5EF4-FFF2-40B4-BE49-F238E27FC236}">
                <a16:creationId xmlns="" xmlns:a16="http://schemas.microsoft.com/office/drawing/2014/main" id="{41D43CA0-3814-4865-85BF-8506A6BEB915}"/>
              </a:ext>
            </a:extLst>
          </p:cNvPr>
          <p:cNvSpPr/>
          <p:nvPr/>
        </p:nvSpPr>
        <p:spPr>
          <a:xfrm rot="8100000">
            <a:off x="7238123" y="2936392"/>
            <a:ext cx="242914" cy="242946"/>
          </a:xfrm>
          <a:custGeom>
            <a:avLst/>
            <a:gdLst/>
            <a:ahLst/>
            <a:cxnLst/>
            <a:rect l="l" t="t" r="r" b="b"/>
            <a:pathLst>
              <a:path w="605376" h="605376">
                <a:moveTo>
                  <a:pt x="197693" y="407684"/>
                </a:moveTo>
                <a:cubicBezTo>
                  <a:pt x="234890" y="444881"/>
                  <a:pt x="295199" y="444881"/>
                  <a:pt x="332396" y="407684"/>
                </a:cubicBezTo>
                <a:cubicBezTo>
                  <a:pt x="369594" y="370487"/>
                  <a:pt x="369594" y="310178"/>
                  <a:pt x="332396" y="272980"/>
                </a:cubicBezTo>
                <a:cubicBezTo>
                  <a:pt x="295199" y="235783"/>
                  <a:pt x="234890" y="235783"/>
                  <a:pt x="197693" y="272980"/>
                </a:cubicBezTo>
                <a:cubicBezTo>
                  <a:pt x="160495" y="310178"/>
                  <a:pt x="160495" y="370487"/>
                  <a:pt x="197693" y="407684"/>
                </a:cubicBezTo>
                <a:close/>
                <a:moveTo>
                  <a:pt x="77630" y="527747"/>
                </a:moveTo>
                <a:cubicBezTo>
                  <a:pt x="29666" y="479783"/>
                  <a:pt x="0" y="413522"/>
                  <a:pt x="0" y="340332"/>
                </a:cubicBezTo>
                <a:lnTo>
                  <a:pt x="1" y="340332"/>
                </a:lnTo>
                <a:cubicBezTo>
                  <a:pt x="1" y="193952"/>
                  <a:pt x="118665" y="75288"/>
                  <a:pt x="265045" y="75288"/>
                </a:cubicBezTo>
                <a:cubicBezTo>
                  <a:pt x="378488" y="75288"/>
                  <a:pt x="491932" y="50192"/>
                  <a:pt x="605376" y="0"/>
                </a:cubicBezTo>
                <a:cubicBezTo>
                  <a:pt x="555184" y="113444"/>
                  <a:pt x="530088" y="226888"/>
                  <a:pt x="530088" y="340332"/>
                </a:cubicBezTo>
                <a:cubicBezTo>
                  <a:pt x="530088" y="486712"/>
                  <a:pt x="411424" y="605376"/>
                  <a:pt x="265044" y="605376"/>
                </a:cubicBezTo>
                <a:cubicBezTo>
                  <a:pt x="191854" y="605376"/>
                  <a:pt x="125593" y="575710"/>
                  <a:pt x="77630" y="527747"/>
                </a:cubicBezTo>
                <a:close/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1917" tIns="60958" rIns="121917" bIns="60958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146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6702425"/>
            <a:ext cx="4103688" cy="1555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4103688" y="6702425"/>
            <a:ext cx="4040187" cy="1555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088313" y="6702425"/>
            <a:ext cx="3327831" cy="1555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右箭头 28"/>
          <p:cNvSpPr/>
          <p:nvPr/>
        </p:nvSpPr>
        <p:spPr>
          <a:xfrm>
            <a:off x="457200" y="311725"/>
            <a:ext cx="344488" cy="396875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2E4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>
              <a:solidFill>
                <a:srgbClr val="FF0000"/>
              </a:solidFill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801688" y="228600"/>
            <a:ext cx="36687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3200" b="1" dirty="0" smtClean="0">
                <a:solidFill>
                  <a:srgbClr val="2E4A2A"/>
                </a:solidFill>
              </a:rPr>
              <a:t>自主招生是什么？</a:t>
            </a:r>
            <a:endParaRPr lang="zh-CN" altLang="en-US" sz="3200" b="1" dirty="0">
              <a:solidFill>
                <a:srgbClr val="2E4A2A"/>
              </a:solidFill>
            </a:endParaRPr>
          </a:p>
        </p:txBody>
      </p:sp>
      <p:sp>
        <p:nvSpPr>
          <p:cNvPr id="186" name="矩形 185"/>
          <p:cNvSpPr/>
          <p:nvPr/>
        </p:nvSpPr>
        <p:spPr>
          <a:xfrm rot="10800000">
            <a:off x="8085137" y="-2399"/>
            <a:ext cx="4106862" cy="1548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8" name="矩形 187"/>
          <p:cNvSpPr/>
          <p:nvPr/>
        </p:nvSpPr>
        <p:spPr>
          <a:xfrm rot="10800000">
            <a:off x="4103688" y="-2399"/>
            <a:ext cx="3984625" cy="1548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9" name="矩形 188"/>
          <p:cNvSpPr/>
          <p:nvPr/>
        </p:nvSpPr>
        <p:spPr>
          <a:xfrm rot="10800000">
            <a:off x="-25401" y="-2399"/>
            <a:ext cx="4141788" cy="15398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81" name="ExtraShape"/>
          <p:cNvCxnSpPr>
            <a:cxnSpLocks/>
          </p:cNvCxnSpPr>
          <p:nvPr/>
        </p:nvCxnSpPr>
        <p:spPr>
          <a:xfrm flipV="1">
            <a:off x="821126" y="5219700"/>
            <a:ext cx="5274873" cy="17604"/>
          </a:xfrm>
          <a:prstGeom prst="line">
            <a:avLst/>
          </a:prstGeom>
          <a:noFill/>
          <a:ln w="12700" cap="flat" cmpd="sng">
            <a:solidFill>
              <a:srgbClr val="2E4A2A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EB31193-FAB5-4715-9E16-D8D137C401E3}"/>
              </a:ext>
            </a:extLst>
          </p:cNvPr>
          <p:cNvGrpSpPr/>
          <p:nvPr/>
        </p:nvGrpSpPr>
        <p:grpSpPr>
          <a:xfrm>
            <a:off x="1231373" y="1987996"/>
            <a:ext cx="4986157" cy="2932049"/>
            <a:chOff x="629444" y="1181145"/>
            <a:chExt cx="6772419" cy="3982439"/>
          </a:xfrm>
          <a:solidFill>
            <a:srgbClr val="2E4A2A"/>
          </a:solidFill>
        </p:grpSpPr>
        <p:sp>
          <p:nvSpPr>
            <p:cNvPr id="12" name="RelativeShape1"/>
            <p:cNvSpPr/>
            <p:nvPr/>
          </p:nvSpPr>
          <p:spPr>
            <a:xfrm>
              <a:off x="3341240" y="2690197"/>
              <a:ext cx="1141570" cy="114157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RelativeShape2"/>
            <p:cNvSpPr/>
            <p:nvPr/>
          </p:nvSpPr>
          <p:spPr>
            <a:xfrm>
              <a:off x="6260293" y="2566288"/>
              <a:ext cx="1141570" cy="114157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RelativeShape3"/>
            <p:cNvSpPr/>
            <p:nvPr/>
          </p:nvSpPr>
          <p:spPr>
            <a:xfrm>
              <a:off x="947859" y="1306219"/>
              <a:ext cx="1141570" cy="114157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RelativeShape4"/>
            <p:cNvSpPr/>
            <p:nvPr/>
          </p:nvSpPr>
          <p:spPr>
            <a:xfrm>
              <a:off x="629444" y="4011223"/>
              <a:ext cx="1141570" cy="114157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RelativeShape5"/>
            <p:cNvSpPr/>
            <p:nvPr/>
          </p:nvSpPr>
          <p:spPr>
            <a:xfrm>
              <a:off x="3612040" y="1181145"/>
              <a:ext cx="1141570" cy="1141570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Oval 142"/>
            <p:cNvSpPr>
              <a:spLocks/>
            </p:cNvSpPr>
            <p:nvPr/>
          </p:nvSpPr>
          <p:spPr bwMode="auto">
            <a:xfrm>
              <a:off x="5242044" y="3294957"/>
              <a:ext cx="295782" cy="2957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1187033" y="3129080"/>
              <a:ext cx="673504" cy="1468917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844549" y="2055871"/>
              <a:ext cx="1083201" cy="1073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1892514" y="1726114"/>
              <a:ext cx="2298305" cy="1418953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1892514" y="3211019"/>
              <a:ext cx="443673" cy="909330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1844549" y="3129080"/>
              <a:ext cx="2494161" cy="1750709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1810574" y="1939956"/>
              <a:ext cx="1067213" cy="131903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11"/>
            <p:cNvSpPr>
              <a:spLocks/>
            </p:cNvSpPr>
            <p:nvPr/>
          </p:nvSpPr>
          <p:spPr bwMode="auto">
            <a:xfrm>
              <a:off x="1696658" y="2021896"/>
              <a:ext cx="2200378" cy="1255074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12"/>
            <p:cNvSpPr>
              <a:spLocks/>
            </p:cNvSpPr>
            <p:nvPr/>
          </p:nvSpPr>
          <p:spPr bwMode="auto">
            <a:xfrm>
              <a:off x="1514792" y="1726114"/>
              <a:ext cx="2676028" cy="163879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1482815" y="1889994"/>
              <a:ext cx="2855895" cy="2989795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1155057" y="1874005"/>
              <a:ext cx="377722" cy="270800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Oval 21"/>
            <p:cNvSpPr>
              <a:spLocks/>
            </p:cNvSpPr>
            <p:nvPr/>
          </p:nvSpPr>
          <p:spPr bwMode="auto">
            <a:xfrm>
              <a:off x="5669729" y="4482081"/>
              <a:ext cx="311770" cy="3137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Oval 22"/>
            <p:cNvSpPr>
              <a:spLocks/>
            </p:cNvSpPr>
            <p:nvPr/>
          </p:nvSpPr>
          <p:spPr bwMode="auto">
            <a:xfrm>
              <a:off x="1712646" y="2997177"/>
              <a:ext cx="279794" cy="27979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Freeform 24"/>
            <p:cNvSpPr>
              <a:spLocks/>
            </p:cNvSpPr>
            <p:nvPr/>
          </p:nvSpPr>
          <p:spPr bwMode="auto">
            <a:xfrm>
              <a:off x="1548767" y="2005908"/>
              <a:ext cx="311770" cy="110718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25"/>
            <p:cNvSpPr>
              <a:spLocks/>
            </p:cNvSpPr>
            <p:nvPr/>
          </p:nvSpPr>
          <p:spPr bwMode="auto">
            <a:xfrm>
              <a:off x="2320199" y="3442848"/>
              <a:ext cx="1247081" cy="677501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26"/>
            <p:cNvSpPr>
              <a:spLocks/>
            </p:cNvSpPr>
            <p:nvPr/>
          </p:nvSpPr>
          <p:spPr bwMode="auto">
            <a:xfrm>
              <a:off x="2304210" y="2071859"/>
              <a:ext cx="623540" cy="2014514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2320199" y="4120348"/>
              <a:ext cx="2018512" cy="759440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1236997" y="4631971"/>
              <a:ext cx="3101713" cy="247817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Freeform 30"/>
            <p:cNvSpPr>
              <a:spLocks/>
            </p:cNvSpPr>
            <p:nvPr/>
          </p:nvSpPr>
          <p:spPr bwMode="auto">
            <a:xfrm>
              <a:off x="4338710" y="4631971"/>
              <a:ext cx="1460924" cy="247817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5389935" y="3442848"/>
              <a:ext cx="409699" cy="1189124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4322722" y="3442848"/>
              <a:ext cx="1067213" cy="1436941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3929012" y="3276971"/>
              <a:ext cx="409699" cy="1602818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3929012" y="3276971"/>
              <a:ext cx="1460924" cy="165878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5389935" y="3129080"/>
              <a:ext cx="1460924" cy="313769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5817620" y="3129080"/>
              <a:ext cx="1033239" cy="1502891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4322722" y="3129080"/>
              <a:ext cx="2512148" cy="1750709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2943739" y="1726114"/>
              <a:ext cx="1247081" cy="345746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0" name="Freeform 39"/>
            <p:cNvSpPr>
              <a:spLocks/>
            </p:cNvSpPr>
            <p:nvPr/>
          </p:nvSpPr>
          <p:spPr bwMode="auto">
            <a:xfrm>
              <a:off x="2927751" y="2055871"/>
              <a:ext cx="985274" cy="1205112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3897035" y="1726114"/>
              <a:ext cx="293784" cy="1534868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4190819" y="1726114"/>
              <a:ext cx="1494898" cy="147891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5389935" y="1874005"/>
              <a:ext cx="295782" cy="1534868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5685717" y="1874005"/>
              <a:ext cx="1149153" cy="1239086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3960988" y="1874005"/>
              <a:ext cx="1724729" cy="1337014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4174831" y="1726114"/>
              <a:ext cx="1215104" cy="1716734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5685717" y="1874005"/>
              <a:ext cx="147891" cy="270800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auto">
            <a:xfrm>
              <a:off x="4322722" y="1874005"/>
              <a:ext cx="1362995" cy="3005783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auto">
            <a:xfrm>
              <a:off x="4190819" y="1726114"/>
              <a:ext cx="2660039" cy="1418953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3879049" y="3129080"/>
              <a:ext cx="2971810" cy="147891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2320199" y="4120348"/>
              <a:ext cx="3479435" cy="527611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Oval 141"/>
            <p:cNvSpPr>
              <a:spLocks/>
            </p:cNvSpPr>
            <p:nvPr/>
          </p:nvSpPr>
          <p:spPr bwMode="auto">
            <a:xfrm>
              <a:off x="4039473" y="4576006"/>
              <a:ext cx="584486" cy="58757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3" name="Oval 143"/>
            <p:cNvSpPr>
              <a:spLocks/>
            </p:cNvSpPr>
            <p:nvPr/>
          </p:nvSpPr>
          <p:spPr bwMode="auto">
            <a:xfrm>
              <a:off x="5470934" y="1659223"/>
              <a:ext cx="429564" cy="42956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4" name="Oval 23"/>
            <p:cNvSpPr>
              <a:spLocks/>
            </p:cNvSpPr>
            <p:nvPr/>
          </p:nvSpPr>
          <p:spPr bwMode="auto">
            <a:xfrm>
              <a:off x="2829822" y="1955944"/>
              <a:ext cx="229831" cy="23182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65" name="Oval 20"/>
            <p:cNvSpPr>
              <a:spLocks/>
            </p:cNvSpPr>
            <p:nvPr/>
          </p:nvSpPr>
          <p:spPr bwMode="auto">
            <a:xfrm>
              <a:off x="2172308" y="3970458"/>
              <a:ext cx="311770" cy="3137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ea typeface="微软雅黑" panose="020B0503020204020204" pitchFamily="34" charset="-122"/>
              </a:endParaRPr>
            </a:p>
          </p:txBody>
        </p:sp>
        <p:sp>
          <p:nvSpPr>
            <p:cNvPr id="82" name="ValueShape1"/>
            <p:cNvSpPr>
              <a:spLocks/>
            </p:cNvSpPr>
            <p:nvPr/>
          </p:nvSpPr>
          <p:spPr bwMode="auto">
            <a:xfrm>
              <a:off x="3455397" y="2804354"/>
              <a:ext cx="913256" cy="91325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lnSpcReduction="10000"/>
            </a:bodyPr>
            <a:lstStyle/>
            <a:p>
              <a:pPr algn="ctr"/>
              <a:endPara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3" name="ValueShape2"/>
            <p:cNvSpPr>
              <a:spLocks/>
            </p:cNvSpPr>
            <p:nvPr/>
          </p:nvSpPr>
          <p:spPr bwMode="auto">
            <a:xfrm>
              <a:off x="6414405" y="2720400"/>
              <a:ext cx="833346" cy="83334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en-US" altLang="zh-CN" sz="2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4" name="ValueShape3"/>
            <p:cNvSpPr>
              <a:spLocks/>
            </p:cNvSpPr>
            <p:nvPr/>
          </p:nvSpPr>
          <p:spPr bwMode="auto">
            <a:xfrm>
              <a:off x="1096263" y="1454623"/>
              <a:ext cx="844762" cy="844762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en-US" altLang="zh-CN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5" name="ValueShape4"/>
            <p:cNvSpPr>
              <a:spLocks/>
            </p:cNvSpPr>
            <p:nvPr/>
          </p:nvSpPr>
          <p:spPr bwMode="auto">
            <a:xfrm>
              <a:off x="743601" y="4125380"/>
              <a:ext cx="913256" cy="913256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6" name="ValueShape5"/>
            <p:cNvSpPr>
              <a:spLocks/>
            </p:cNvSpPr>
            <p:nvPr/>
          </p:nvSpPr>
          <p:spPr bwMode="auto">
            <a:xfrm>
              <a:off x="3851770" y="1420875"/>
              <a:ext cx="662111" cy="662111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en-US" altLang="zh-CN" sz="1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EE11B417-38AE-40BC-A825-8573543280C9}"/>
              </a:ext>
            </a:extLst>
          </p:cNvPr>
          <p:cNvSpPr/>
          <p:nvPr/>
        </p:nvSpPr>
        <p:spPr>
          <a:xfrm>
            <a:off x="6438900" y="592293"/>
            <a:ext cx="5276850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latin typeface="宋体" pitchFamily="2" charset="-122"/>
                <a:cs typeface="+mn-ea"/>
                <a:sym typeface="+mn-lt"/>
              </a:rPr>
              <a:t>自主招生改革试点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是目前高校开展招生的主要形式，该类招生由高校拿出</a:t>
            </a:r>
            <a:r>
              <a:rPr lang="zh-CN" altLang="en-US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本年度本科招生计划总数的</a:t>
            </a:r>
            <a:r>
              <a:rPr lang="en-US" altLang="zh-CN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5%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进行。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宋体" pitchFamily="2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考生可向试点高校提出申请。考生所在中学（单位）或原毕业中学、社会团体或专家个人等均可实名提供推荐材料并对其真实性负责。试点高校不得向中学分配推荐名额。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宋体" pitchFamily="2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入选学生要参加全国统一高考，达到相应要求，接受报考高校的考核。高校考核一般包括</a:t>
            </a:r>
            <a:r>
              <a:rPr lang="zh-CN" altLang="en-US" sz="14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笔试和面试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两部分。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2015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年起，所有试点高校自主招生考核统一安排在高考结束后、高考成绩公布前进行。笔试考试不得超过两门，考核过程全程录像，以防作弊。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宋体" pitchFamily="2" charset="-122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通过高考自主招生笔试和面试之后，可以得到相应的高考降分政策，一般通过考试后招生学校会与其签订招生考试合同，签订合同后，</a:t>
            </a:r>
            <a:r>
              <a:rPr lang="zh-CN" altLang="en-US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一般可享受降低</a:t>
            </a:r>
            <a:r>
              <a:rPr lang="en-US" altLang="zh-CN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5-20</a:t>
            </a:r>
            <a:r>
              <a:rPr lang="zh-CN" altLang="en-US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分，最多不超过</a:t>
            </a:r>
            <a:r>
              <a:rPr lang="en-US" altLang="zh-CN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60</a:t>
            </a:r>
            <a:r>
              <a:rPr lang="zh-CN" altLang="en-US" sz="1600" b="1" dirty="0">
                <a:solidFill>
                  <a:srgbClr val="FF9797"/>
                </a:solidFill>
                <a:latin typeface="宋体" pitchFamily="2" charset="-122"/>
                <a:cs typeface="+mn-ea"/>
                <a:sym typeface="+mn-lt"/>
              </a:rPr>
              <a:t>分的录取政策优惠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宋体" pitchFamily="2" charset="-122"/>
                <a:cs typeface="+mn-ea"/>
                <a:sym typeface="+mn-lt"/>
              </a:rPr>
              <a:t>，另外还有专业选择方面的优惠，具体合同要与学校谈。</a:t>
            </a: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63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547757"/>
              </p:ext>
            </p:extLst>
          </p:nvPr>
        </p:nvGraphicFramePr>
        <p:xfrm>
          <a:off x="0" y="1"/>
          <a:ext cx="12192000" cy="6858003"/>
        </p:xfrm>
        <a:graphic>
          <a:graphicData uri="http://schemas.openxmlformats.org/drawingml/2006/table">
            <a:tbl>
              <a:tblPr firstRow="1" firstCol="1" bandRow="1"/>
              <a:tblGrid>
                <a:gridCol w="889000"/>
                <a:gridCol w="2159000"/>
                <a:gridCol w="9144000"/>
              </a:tblGrid>
              <a:tr h="56436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序号</a:t>
                      </a:r>
                      <a:endParaRPr lang="zh-CN" sz="16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分类</a:t>
                      </a:r>
                      <a:endParaRPr lang="zh-CN" sz="16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b="1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具体内容</a:t>
                      </a:r>
                      <a:endParaRPr lang="zh-CN" sz="16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1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理科竞赛</a:t>
                      </a:r>
                      <a:endParaRPr lang="zh-CN" sz="16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高中阶段获得全国中学生五大学科竞赛（数学、物理、化学、生物、信息学）省赛区三等奖以上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7314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2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科创类竞赛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高中阶段具有青少年科技创新大赛、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“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明天小小科学家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”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奖励活动、全国中学电脑制作活动等科技类奖项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7314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3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作文类竞赛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高中阶段获得全国中学生创新作文大赛、新概念作文大赛、语文报杯、北大培文杯、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“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叶圣陶杯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”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全国中学生新作文大赛等语文作文类奖项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53740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4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英语竞赛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高中阶段获得全国创新英语大赛、全国中学生英语能力竞赛、中学生英语技能</a:t>
                      </a:r>
                      <a:r>
                        <a:rPr lang="zh-CN" sz="1400" kern="0" dirty="0" smtClea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大赛</a:t>
                      </a:r>
                      <a:r>
                        <a:rPr lang="zh-CN" altLang="en-US" sz="1400" kern="0" dirty="0" smtClea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、“希望之星”</a:t>
                      </a:r>
                      <a:r>
                        <a:rPr lang="zh-CN" sz="1400" kern="0" dirty="0" smtClea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等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英语类比赛奖项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5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论文发表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曾公开省级或者是国家级刊物上发表过论文（限第一作者）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6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出版专著</a:t>
                      </a:r>
                      <a:endParaRPr lang="zh-CN" sz="16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正式出版过相关领域的专著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7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专利发明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高中阶段获得过发明专利等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8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单科成绩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单科成绩十分优秀，达满分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85%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以上成绩，在年级排名前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5%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或者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1%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9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国际性赛事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国际科学与工程大奖赛、国际环境科研项目奥林匹克</a:t>
                      </a:r>
                      <a:r>
                        <a:rPr lang="zh-CN" sz="1400" kern="0" dirty="0" smtClea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竞赛</a:t>
                      </a:r>
                      <a:r>
                        <a:rPr lang="zh-CN" altLang="en-US" sz="1400" kern="0" dirty="0" smtClea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等</a:t>
                      </a:r>
                      <a:r>
                        <a:rPr lang="zh-CN" sz="1400" kern="0" dirty="0" smtClea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获得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奖励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10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演讲比赛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高中阶段在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“21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世纪杯</a:t>
                      </a:r>
                      <a:r>
                        <a:rPr lang="en-US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”</a:t>
                      </a: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全国中小学生英语演讲比赛、或者在全国性辩论赛获奖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4346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11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特殊才能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具有文学、语言等方面的特殊才能或者是具有学科特长、有较强实践创新能力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  <a:tr h="8162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12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其他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600" kern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特殊条件者</a:t>
                      </a:r>
                      <a:endParaRPr lang="zh-CN" sz="1600" kern="10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1400" kern="0" dirty="0">
                          <a:effectLst/>
                          <a:latin typeface="幼圆" panose="02010509060101010101" pitchFamily="49" charset="-122"/>
                          <a:ea typeface="幼圆" panose="02010509060101010101" pitchFamily="49" charset="-122"/>
                          <a:cs typeface="宋体" panose="02010600030101010101" pitchFamily="2" charset="-122"/>
                        </a:rPr>
                        <a:t>部分院校要求特殊，请直接查看该校自主招生简章</a:t>
                      </a:r>
                      <a:endParaRPr lang="zh-CN" sz="1400" kern="100" dirty="0">
                        <a:effectLst/>
                        <a:latin typeface="幼圆" panose="02010509060101010101" pitchFamily="49" charset="-122"/>
                        <a:ea typeface="幼圆" panose="020105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28575" marR="28575" marT="28575" marB="28575" anchor="ctr">
                    <a:lnL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EDED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4A2A">
                        <a:alpha val="31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62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6702425"/>
            <a:ext cx="4103688" cy="15557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4103688" y="6702425"/>
            <a:ext cx="4040187" cy="1555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088313" y="6702425"/>
            <a:ext cx="4103687" cy="1555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右箭头 28"/>
          <p:cNvSpPr/>
          <p:nvPr/>
        </p:nvSpPr>
        <p:spPr>
          <a:xfrm>
            <a:off x="457200" y="311725"/>
            <a:ext cx="344488" cy="396875"/>
          </a:xfrm>
          <a:prstGeom prst="rightArrow">
            <a:avLst>
              <a:gd name="adj1" fmla="val 50000"/>
              <a:gd name="adj2" fmla="val 100000"/>
            </a:avLst>
          </a:prstGeom>
          <a:solidFill>
            <a:srgbClr val="2E4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200">
              <a:solidFill>
                <a:srgbClr val="FF0000"/>
              </a:solidFill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801687" y="228600"/>
            <a:ext cx="48509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3200" b="1" dirty="0" smtClean="0">
                <a:solidFill>
                  <a:srgbClr val="2E4A2A"/>
                </a:solidFill>
              </a:rPr>
              <a:t>自主招生时间</a:t>
            </a:r>
            <a:endParaRPr lang="zh-CN" altLang="en-US" sz="3200" b="1" dirty="0">
              <a:solidFill>
                <a:srgbClr val="2E4A2A"/>
              </a:solidFill>
            </a:endParaRPr>
          </a:p>
        </p:txBody>
      </p:sp>
      <p:sp>
        <p:nvSpPr>
          <p:cNvPr id="186" name="矩形 185"/>
          <p:cNvSpPr/>
          <p:nvPr/>
        </p:nvSpPr>
        <p:spPr>
          <a:xfrm rot="10800000">
            <a:off x="8085137" y="-2399"/>
            <a:ext cx="4106862" cy="1548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8" name="矩形 187"/>
          <p:cNvSpPr/>
          <p:nvPr/>
        </p:nvSpPr>
        <p:spPr>
          <a:xfrm rot="10800000">
            <a:off x="4103688" y="-2399"/>
            <a:ext cx="3984625" cy="1548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9" name="矩形 188"/>
          <p:cNvSpPr/>
          <p:nvPr/>
        </p:nvSpPr>
        <p:spPr>
          <a:xfrm rot="10800000">
            <a:off x="-25401" y="-1587"/>
            <a:ext cx="4141788" cy="15398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1066800" y="1411786"/>
            <a:ext cx="2621230" cy="914400"/>
          </a:xfrm>
          <a:prstGeom prst="roundRect">
            <a:avLst/>
          </a:prstGeom>
          <a:solidFill>
            <a:srgbClr val="2E4A2A">
              <a:alpha val="40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6800" y="1684320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/>
              <a:t>3</a:t>
            </a:r>
            <a:r>
              <a:rPr lang="zh-CN" altLang="en-US" b="1" dirty="0" smtClean="0"/>
              <a:t>月：考生提交申请材料</a:t>
            </a:r>
            <a:endParaRPr lang="zh-CN" altLang="en-US" b="1" dirty="0"/>
          </a:p>
        </p:txBody>
      </p:sp>
      <p:sp>
        <p:nvSpPr>
          <p:cNvPr id="13" name="圆角矩形 12"/>
          <p:cNvSpPr/>
          <p:nvPr/>
        </p:nvSpPr>
        <p:spPr>
          <a:xfrm>
            <a:off x="4580176" y="1411786"/>
            <a:ext cx="2621230" cy="914400"/>
          </a:xfrm>
          <a:prstGeom prst="roundRect">
            <a:avLst/>
          </a:prstGeom>
          <a:solidFill>
            <a:srgbClr val="2E4A2A">
              <a:alpha val="39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580176" y="1690946"/>
            <a:ext cx="2621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/>
              <a:t>4</a:t>
            </a:r>
            <a:r>
              <a:rPr lang="zh-CN" altLang="en-US" b="1" dirty="0" smtClean="0"/>
              <a:t>月：高校审核考生材料</a:t>
            </a:r>
            <a:endParaRPr lang="zh-CN" altLang="en-US" b="1" dirty="0"/>
          </a:p>
        </p:txBody>
      </p:sp>
      <p:sp>
        <p:nvSpPr>
          <p:cNvPr id="15" name="圆角矩形 14"/>
          <p:cNvSpPr/>
          <p:nvPr/>
        </p:nvSpPr>
        <p:spPr>
          <a:xfrm>
            <a:off x="8064576" y="1411786"/>
            <a:ext cx="2818336" cy="914400"/>
          </a:xfrm>
          <a:prstGeom prst="roundRect">
            <a:avLst/>
          </a:prstGeom>
          <a:solidFill>
            <a:srgbClr val="2E4A2A">
              <a:alpha val="40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519502" y="1552446"/>
            <a:ext cx="1928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 smtClean="0"/>
              <a:t>4</a:t>
            </a:r>
            <a:r>
              <a:rPr lang="zh-CN" altLang="en-US" b="1" dirty="0" smtClean="0"/>
              <a:t>月底：高校公示</a:t>
            </a:r>
            <a:endParaRPr lang="en-US" altLang="zh-CN" b="1" dirty="0" smtClean="0"/>
          </a:p>
          <a:p>
            <a:pPr algn="ctr"/>
            <a:r>
              <a:rPr lang="zh-CN" altLang="en-US" b="1" dirty="0" smtClean="0"/>
              <a:t>初审通过名单</a:t>
            </a:r>
            <a:endParaRPr lang="zh-CN" altLang="en-US" b="1" dirty="0"/>
          </a:p>
        </p:txBody>
      </p:sp>
      <p:sp>
        <p:nvSpPr>
          <p:cNvPr id="17" name="圆角矩形 16"/>
          <p:cNvSpPr/>
          <p:nvPr/>
        </p:nvSpPr>
        <p:spPr>
          <a:xfrm>
            <a:off x="8143875" y="2924597"/>
            <a:ext cx="2778936" cy="914400"/>
          </a:xfrm>
          <a:prstGeom prst="roundRect">
            <a:avLst/>
          </a:prstGeom>
          <a:solidFill>
            <a:srgbClr val="2E4A2A">
              <a:alpha val="39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1066800" y="2842177"/>
            <a:ext cx="2621230" cy="914400"/>
          </a:xfrm>
          <a:prstGeom prst="roundRect">
            <a:avLst/>
          </a:prstGeom>
          <a:solidFill>
            <a:srgbClr val="2E4A2A">
              <a:alpha val="36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69457" y="2963785"/>
            <a:ext cx="24929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b="1" dirty="0" smtClean="0"/>
              <a:t>高考出分前：高校确定</a:t>
            </a:r>
            <a:endParaRPr lang="en-US" altLang="zh-CN" b="1" dirty="0" smtClean="0"/>
          </a:p>
          <a:p>
            <a:pPr algn="ctr"/>
            <a:r>
              <a:rPr lang="zh-CN" altLang="en-US" b="1" dirty="0" smtClean="0"/>
              <a:t>并公示资格名单</a:t>
            </a:r>
            <a:endParaRPr lang="en-US" altLang="zh-CN" b="1" dirty="0" smtClean="0"/>
          </a:p>
          <a:p>
            <a:endParaRPr lang="zh-CN" altLang="en-US" b="1" dirty="0"/>
          </a:p>
        </p:txBody>
      </p:sp>
      <p:sp>
        <p:nvSpPr>
          <p:cNvPr id="19" name="圆角矩形 18"/>
          <p:cNvSpPr/>
          <p:nvPr/>
        </p:nvSpPr>
        <p:spPr>
          <a:xfrm>
            <a:off x="4580176" y="2924597"/>
            <a:ext cx="2621230" cy="914400"/>
          </a:xfrm>
          <a:prstGeom prst="roundRect">
            <a:avLst/>
          </a:prstGeom>
          <a:solidFill>
            <a:srgbClr val="2E4A2A">
              <a:alpha val="39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82768" y="3147050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/>
              <a:t>6</a:t>
            </a:r>
            <a:r>
              <a:rPr lang="zh-CN" altLang="en-US" b="1" dirty="0" smtClean="0"/>
              <a:t>月</a:t>
            </a:r>
            <a:r>
              <a:rPr lang="en-US" altLang="zh-CN" b="1" dirty="0" smtClean="0"/>
              <a:t>10-22</a:t>
            </a:r>
            <a:r>
              <a:rPr lang="zh-CN" altLang="en-US" b="1" dirty="0" smtClean="0"/>
              <a:t>日：高校考核</a:t>
            </a:r>
            <a:endParaRPr lang="zh-CN" altLang="en-US" b="1" dirty="0"/>
          </a:p>
        </p:txBody>
      </p:sp>
      <p:sp>
        <p:nvSpPr>
          <p:cNvPr id="22" name="文本框 21"/>
          <p:cNvSpPr txBox="1"/>
          <p:nvPr/>
        </p:nvSpPr>
        <p:spPr>
          <a:xfrm>
            <a:off x="8224501" y="3182161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/>
              <a:t>6</a:t>
            </a:r>
            <a:r>
              <a:rPr lang="zh-CN" altLang="en-US" b="1" dirty="0" smtClean="0"/>
              <a:t>月</a:t>
            </a:r>
            <a:r>
              <a:rPr lang="en-US" altLang="zh-CN" b="1" dirty="0" smtClean="0"/>
              <a:t>7-8</a:t>
            </a:r>
            <a:r>
              <a:rPr lang="zh-CN" altLang="en-US" b="1" dirty="0" smtClean="0"/>
              <a:t>日：考生参加高考</a:t>
            </a:r>
            <a:endParaRPr lang="zh-CN" altLang="en-US" b="1" dirty="0"/>
          </a:p>
        </p:txBody>
      </p:sp>
      <p:sp>
        <p:nvSpPr>
          <p:cNvPr id="26" name="圆角矩形 25"/>
          <p:cNvSpPr/>
          <p:nvPr/>
        </p:nvSpPr>
        <p:spPr>
          <a:xfrm>
            <a:off x="3488730" y="4843349"/>
            <a:ext cx="5455245" cy="914400"/>
          </a:xfrm>
          <a:prstGeom prst="roundRect">
            <a:avLst/>
          </a:prstGeom>
          <a:solidFill>
            <a:srgbClr val="2E4A2A">
              <a:alpha val="40000"/>
            </a:srgb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488730" y="5115883"/>
            <a:ext cx="5455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/>
              <a:t>高考出分前</a:t>
            </a:r>
            <a:r>
              <a:rPr lang="zh-CN" altLang="en-US" b="1" dirty="0" smtClean="0"/>
              <a:t>：考生填报志愿，高校录取</a:t>
            </a:r>
            <a:endParaRPr lang="en-US" altLang="zh-CN" b="1" dirty="0"/>
          </a:p>
          <a:p>
            <a:endParaRPr lang="zh-CN" altLang="en-US" b="1" dirty="0"/>
          </a:p>
        </p:txBody>
      </p:sp>
      <p:sp>
        <p:nvSpPr>
          <p:cNvPr id="4" name="右箭头 3"/>
          <p:cNvSpPr/>
          <p:nvPr/>
        </p:nvSpPr>
        <p:spPr>
          <a:xfrm>
            <a:off x="3943350" y="1776671"/>
            <a:ext cx="390525" cy="24262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8" name="右箭头 27"/>
          <p:cNvSpPr/>
          <p:nvPr/>
        </p:nvSpPr>
        <p:spPr>
          <a:xfrm rot="10800000">
            <a:off x="3943350" y="3147145"/>
            <a:ext cx="390525" cy="24262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1" name="右箭头 30"/>
          <p:cNvSpPr/>
          <p:nvPr/>
        </p:nvSpPr>
        <p:spPr>
          <a:xfrm>
            <a:off x="7461069" y="1776670"/>
            <a:ext cx="390525" cy="24262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2" name="右箭头 31"/>
          <p:cNvSpPr/>
          <p:nvPr/>
        </p:nvSpPr>
        <p:spPr>
          <a:xfrm rot="10800000">
            <a:off x="7448951" y="3209184"/>
            <a:ext cx="390525" cy="24262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3" name="右箭头 32"/>
          <p:cNvSpPr/>
          <p:nvPr/>
        </p:nvSpPr>
        <p:spPr>
          <a:xfrm rot="5400000">
            <a:off x="9344025" y="2503119"/>
            <a:ext cx="390525" cy="24262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5" name="右箭头 34"/>
          <p:cNvSpPr/>
          <p:nvPr/>
        </p:nvSpPr>
        <p:spPr>
          <a:xfrm rot="4063059">
            <a:off x="3031913" y="4113380"/>
            <a:ext cx="390525" cy="242629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
              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72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 txBox="1">
            <a:spLocks noChangeArrowheads="1"/>
          </p:cNvSpPr>
          <p:nvPr/>
        </p:nvSpPr>
        <p:spPr bwMode="auto">
          <a:xfrm>
            <a:off x="0" y="1851026"/>
            <a:ext cx="560778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9900" b="1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19900" b="1">
              <a:solidFill>
                <a:srgbClr val="2E4A2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5134643" y="2852739"/>
            <a:ext cx="6193644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综合评价招生（三位一体）</a:t>
            </a: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5183863" y="3375025"/>
            <a:ext cx="6215871" cy="107950"/>
            <a:chOff x="0" y="0"/>
            <a:chExt cx="4663440" cy="108000"/>
          </a:xfrm>
        </p:grpSpPr>
        <p:cxnSp>
          <p:nvCxnSpPr>
            <p:cNvPr id="32775" name="直接连接符 9"/>
            <p:cNvCxnSpPr>
              <a:cxnSpLocks noChangeShapeType="1"/>
            </p:cNvCxnSpPr>
            <p:nvPr/>
          </p:nvCxnSpPr>
          <p:spPr bwMode="auto">
            <a:xfrm>
              <a:off x="83820" y="54000"/>
              <a:ext cx="4495800" cy="0"/>
            </a:xfrm>
            <a:prstGeom prst="line">
              <a:avLst/>
            </a:prstGeom>
            <a:noFill/>
            <a:ln w="12700">
              <a:solidFill>
                <a:srgbClr val="26262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776" name="椭圆 12"/>
            <p:cNvSpPr>
              <a:spLocks noChangeArrowheads="1"/>
            </p:cNvSpPr>
            <p:nvPr/>
          </p:nvSpPr>
          <p:spPr bwMode="auto">
            <a:xfrm>
              <a:off x="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777" name="椭圆 13"/>
            <p:cNvSpPr>
              <a:spLocks noChangeArrowheads="1"/>
            </p:cNvSpPr>
            <p:nvPr/>
          </p:nvSpPr>
          <p:spPr bwMode="auto">
            <a:xfrm>
              <a:off x="455544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 useBgFill="1"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49373" y="3105151"/>
            <a:ext cx="4307448" cy="646113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PART THREE</a:t>
            </a:r>
            <a:endParaRPr lang="zh-CN" altLang="en-US" sz="3600" b="1">
              <a:solidFill>
                <a:srgbClr val="2E4A2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4" name="Picture 10" descr="E:\ppt模板\ppt元素\兔子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353" y="3981450"/>
            <a:ext cx="2454595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93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11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12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48394" y="654546"/>
            <a:ext cx="5088926" cy="1238595"/>
            <a:chOff x="6309408" y="2408973"/>
            <a:chExt cx="5088926" cy="1238595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508795"/>
              <a:ext cx="3877985" cy="1138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综合评价招生的定义</a:t>
              </a:r>
              <a:endParaRPr lang="zh-CN" altLang="en-US" sz="3200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endParaRPr lang="zh-CN" altLang="en-US" dirty="0"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ctr"/>
              <a:endParaRPr lang="id-ID" altLang="zh-CN" dirty="0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文本框 68"/>
          <p:cNvSpPr txBox="1"/>
          <p:nvPr/>
        </p:nvSpPr>
        <p:spPr>
          <a:xfrm>
            <a:off x="343878" y="1779687"/>
            <a:ext cx="66736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charset="-122"/>
                <a:ea typeface="Microsoft YaHei" charset="-122"/>
              </a:rPr>
              <a:t>目前</a:t>
            </a:r>
            <a:r>
              <a:rPr lang="zh-CN" altLang="en-US" sz="1600" dirty="0">
                <a:latin typeface="Microsoft YaHei" charset="-122"/>
                <a:ea typeface="Microsoft YaHei" charset="-122"/>
              </a:rPr>
              <a:t>实行综合评价招生的省份：</a:t>
            </a:r>
            <a:r>
              <a:rPr lang="zh-CN" altLang="en-US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浙江（三位一体）、上海、北京、天津、山东、湖北、江苏、广东等试行了综合评价招生</a:t>
            </a:r>
            <a:r>
              <a:rPr lang="zh-CN" altLang="en-US" sz="1600" dirty="0">
                <a:latin typeface="Microsoft YaHei" charset="-122"/>
                <a:ea typeface="Microsoft YaHei" charset="-122"/>
              </a:rPr>
              <a:t>，未来所有进入新高考的省份都会试行综合评价招生</a:t>
            </a:r>
            <a:r>
              <a:rPr lang="zh-CN" altLang="en-US" sz="1600" dirty="0" smtClean="0">
                <a:latin typeface="Microsoft YaHei" charset="-122"/>
                <a:ea typeface="Microsoft YaHei" charset="-122"/>
              </a:rPr>
              <a:t>。</a:t>
            </a:r>
            <a:endParaRPr lang="en-US" altLang="zh-CN" sz="1600" dirty="0" smtClean="0">
              <a:latin typeface="Microsoft YaHei" charset="-122"/>
              <a:ea typeface="Microsoft YaHei" charset="-122"/>
            </a:endParaRPr>
          </a:p>
          <a:p>
            <a:pPr>
              <a:lnSpc>
                <a:spcPct val="150000"/>
              </a:lnSpc>
            </a:pPr>
            <a:endParaRPr lang="en-US" altLang="zh-CN" sz="1600" dirty="0">
              <a:latin typeface="Microsoft YaHei" charset="-122"/>
              <a:ea typeface="Microsoft YaHei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latin typeface="Microsoft YaHei" charset="-122"/>
                <a:ea typeface="Microsoft YaHei" charset="-122"/>
              </a:rPr>
              <a:t>综合评价招生制度是部分省份实行的综合评价模式，每年有新的高校参与这种招生试点。综合评价招生是把考生的</a:t>
            </a:r>
            <a:r>
              <a:rPr lang="zh-CN" altLang="en-US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综合素质评价、高校的自测评估成绩、高考成绩（学考成绩</a:t>
            </a:r>
            <a:r>
              <a:rPr lang="en-US" altLang="zh-CN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15%+</a:t>
            </a:r>
            <a:r>
              <a:rPr lang="zh-CN" altLang="en-US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综合素质测试成绩</a:t>
            </a:r>
            <a:r>
              <a:rPr lang="en-US" altLang="zh-CN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35%+</a:t>
            </a:r>
            <a:r>
              <a:rPr lang="zh-CN" altLang="en-US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高考成绩</a:t>
            </a:r>
            <a:r>
              <a:rPr lang="en-US" altLang="zh-CN" sz="1600" b="1" dirty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50</a:t>
            </a:r>
            <a:r>
              <a:rPr lang="en-US" altLang="zh-CN" sz="1600" b="1" dirty="0" smtClean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%</a:t>
            </a:r>
            <a:r>
              <a:rPr lang="zh-CN" altLang="en-US" sz="1600" b="1" dirty="0" smtClean="0">
                <a:solidFill>
                  <a:srgbClr val="FF7769"/>
                </a:solidFill>
                <a:latin typeface="Microsoft YaHei" charset="-122"/>
                <a:ea typeface="Microsoft YaHei" charset="-122"/>
              </a:rPr>
              <a:t>）</a:t>
            </a:r>
            <a:r>
              <a:rPr lang="zh-CN" altLang="en-US" sz="1600" dirty="0" smtClean="0">
                <a:latin typeface="Microsoft YaHei" charset="-122"/>
                <a:ea typeface="Microsoft YaHei" charset="-122"/>
              </a:rPr>
              <a:t>按照</a:t>
            </a:r>
            <a:r>
              <a:rPr lang="zh-CN" altLang="en-US" sz="1600" dirty="0">
                <a:latin typeface="Microsoft YaHei" charset="-122"/>
                <a:ea typeface="Microsoft YaHei" charset="-122"/>
              </a:rPr>
              <a:t>一定比例折算成综合分，最后按照综合分择优录取的方式。综合素质评价是促进学生德智体美全面发展、培养个性特长、扭转唯分数论的重要举措。</a:t>
            </a:r>
          </a:p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Microsoft YaHei" charset="-122"/>
                <a:ea typeface="Microsoft YaHei" charset="-122"/>
              </a:rPr>
              <a:t> </a:t>
            </a:r>
            <a:endParaRPr lang="zh-CN" altLang="en-US" sz="1600" dirty="0">
              <a:latin typeface="Microsoft YaHei" charset="-122"/>
              <a:ea typeface="Microsoft YaHei" charset="-122"/>
            </a:endParaRPr>
          </a:p>
        </p:txBody>
      </p:sp>
      <p:grpSp>
        <p:nvGrpSpPr>
          <p:cNvPr id="157" name="Group 4">
            <a:extLst>
              <a:ext uri="{FF2B5EF4-FFF2-40B4-BE49-F238E27FC236}">
                <a16:creationId xmlns="" xmlns:a16="http://schemas.microsoft.com/office/drawing/2014/main" id="{8E2AFE9F-2AA9-4D2E-9CC5-07A02F1F63E9}"/>
              </a:ext>
            </a:extLst>
          </p:cNvPr>
          <p:cNvGrpSpPr/>
          <p:nvPr/>
        </p:nvGrpSpPr>
        <p:grpSpPr>
          <a:xfrm>
            <a:off x="6986155" y="4411654"/>
            <a:ext cx="5285913" cy="1560620"/>
            <a:chOff x="876300" y="2578100"/>
            <a:chExt cx="9640888" cy="2846388"/>
          </a:xfrm>
          <a:effectLst>
            <a:outerShdw blurRad="139700" dir="18900000" sy="23000" kx="-1200000" algn="bl" rotWithShape="0">
              <a:prstClr val="black">
                <a:alpha val="15000"/>
              </a:prstClr>
            </a:outerShdw>
          </a:effectLst>
        </p:grpSpPr>
        <p:sp>
          <p:nvSpPr>
            <p:cNvPr id="158" name="Freeform 5">
              <a:extLst>
                <a:ext uri="{FF2B5EF4-FFF2-40B4-BE49-F238E27FC236}">
                  <a16:creationId xmlns="" xmlns:a16="http://schemas.microsoft.com/office/drawing/2014/main" id="{9996BCEC-D616-4139-977E-8980D1205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00" y="2752725"/>
              <a:ext cx="9637713" cy="2671763"/>
            </a:xfrm>
            <a:custGeom>
              <a:avLst/>
              <a:gdLst>
                <a:gd name="T0" fmla="*/ 1304 w 2567"/>
                <a:gd name="T1" fmla="*/ 692 h 710"/>
                <a:gd name="T2" fmla="*/ 1133 w 2567"/>
                <a:gd name="T3" fmla="*/ 700 h 710"/>
                <a:gd name="T4" fmla="*/ 62 w 2567"/>
                <a:gd name="T5" fmla="*/ 493 h 710"/>
                <a:gd name="T6" fmla="*/ 41 w 2567"/>
                <a:gd name="T7" fmla="*/ 448 h 710"/>
                <a:gd name="T8" fmla="*/ 1263 w 2567"/>
                <a:gd name="T9" fmla="*/ 18 h 710"/>
                <a:gd name="T10" fmla="*/ 1433 w 2567"/>
                <a:gd name="T11" fmla="*/ 10 h 710"/>
                <a:gd name="T12" fmla="*/ 2505 w 2567"/>
                <a:gd name="T13" fmla="*/ 204 h 710"/>
                <a:gd name="T14" fmla="*/ 2526 w 2567"/>
                <a:gd name="T15" fmla="*/ 249 h 710"/>
                <a:gd name="T16" fmla="*/ 1304 w 2567"/>
                <a:gd name="T17" fmla="*/ 692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67" h="710">
                  <a:moveTo>
                    <a:pt x="1304" y="692"/>
                  </a:moveTo>
                  <a:cubicBezTo>
                    <a:pt x="1263" y="707"/>
                    <a:pt x="1186" y="710"/>
                    <a:pt x="1133" y="700"/>
                  </a:cubicBezTo>
                  <a:cubicBezTo>
                    <a:pt x="62" y="493"/>
                    <a:pt x="62" y="493"/>
                    <a:pt x="62" y="493"/>
                  </a:cubicBezTo>
                  <a:cubicBezTo>
                    <a:pt x="9" y="482"/>
                    <a:pt x="0" y="462"/>
                    <a:pt x="41" y="448"/>
                  </a:cubicBezTo>
                  <a:cubicBezTo>
                    <a:pt x="1263" y="18"/>
                    <a:pt x="1263" y="18"/>
                    <a:pt x="1263" y="18"/>
                  </a:cubicBezTo>
                  <a:cubicBezTo>
                    <a:pt x="1304" y="3"/>
                    <a:pt x="1380" y="0"/>
                    <a:pt x="1433" y="10"/>
                  </a:cubicBezTo>
                  <a:cubicBezTo>
                    <a:pt x="2505" y="204"/>
                    <a:pt x="2505" y="204"/>
                    <a:pt x="2505" y="204"/>
                  </a:cubicBezTo>
                  <a:cubicBezTo>
                    <a:pt x="2558" y="214"/>
                    <a:pt x="2567" y="234"/>
                    <a:pt x="2526" y="249"/>
                  </a:cubicBezTo>
                  <a:lnTo>
                    <a:pt x="1304" y="69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59" name="Freeform 6">
              <a:extLst>
                <a:ext uri="{FF2B5EF4-FFF2-40B4-BE49-F238E27FC236}">
                  <a16:creationId xmlns="" xmlns:a16="http://schemas.microsoft.com/office/drawing/2014/main" id="{56B958EA-2028-4A3D-8103-059C3AA60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50" y="3494088"/>
              <a:ext cx="9528175" cy="1897063"/>
            </a:xfrm>
            <a:custGeom>
              <a:avLst/>
              <a:gdLst>
                <a:gd name="T0" fmla="*/ 2538 w 2538"/>
                <a:gd name="T1" fmla="*/ 0 h 504"/>
                <a:gd name="T2" fmla="*/ 2536 w 2538"/>
                <a:gd name="T3" fmla="*/ 32 h 504"/>
                <a:gd name="T4" fmla="*/ 2464 w 2538"/>
                <a:gd name="T5" fmla="*/ 65 h 504"/>
                <a:gd name="T6" fmla="*/ 1186 w 2538"/>
                <a:gd name="T7" fmla="*/ 504 h 504"/>
                <a:gd name="T8" fmla="*/ 12 w 2538"/>
                <a:gd name="T9" fmla="*/ 284 h 504"/>
                <a:gd name="T10" fmla="*/ 0 w 2538"/>
                <a:gd name="T11" fmla="*/ 268 h 504"/>
                <a:gd name="T12" fmla="*/ 2 w 2538"/>
                <a:gd name="T13" fmla="*/ 225 h 504"/>
                <a:gd name="T14" fmla="*/ 2538 w 2538"/>
                <a:gd name="T15" fmla="*/ 0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38" h="504">
                  <a:moveTo>
                    <a:pt x="2538" y="0"/>
                  </a:moveTo>
                  <a:cubicBezTo>
                    <a:pt x="2536" y="32"/>
                    <a:pt x="2536" y="32"/>
                    <a:pt x="2536" y="32"/>
                  </a:cubicBezTo>
                  <a:cubicBezTo>
                    <a:pt x="2464" y="65"/>
                    <a:pt x="2464" y="65"/>
                    <a:pt x="2464" y="65"/>
                  </a:cubicBezTo>
                  <a:cubicBezTo>
                    <a:pt x="1186" y="504"/>
                    <a:pt x="1186" y="504"/>
                    <a:pt x="1186" y="50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0" y="268"/>
                    <a:pt x="1" y="225"/>
                    <a:pt x="2" y="225"/>
                  </a:cubicBezTo>
                  <a:cubicBezTo>
                    <a:pt x="2" y="225"/>
                    <a:pt x="2538" y="0"/>
                    <a:pt x="2538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0" name="Freeform 7">
              <a:extLst>
                <a:ext uri="{FF2B5EF4-FFF2-40B4-BE49-F238E27FC236}">
                  <a16:creationId xmlns="" xmlns:a16="http://schemas.microsoft.com/office/drawing/2014/main" id="{78509B62-E2D3-45E0-B05C-B397938444E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475" y="2578100"/>
              <a:ext cx="9637713" cy="2676525"/>
            </a:xfrm>
            <a:custGeom>
              <a:avLst/>
              <a:gdLst>
                <a:gd name="T0" fmla="*/ 1304 w 2567"/>
                <a:gd name="T1" fmla="*/ 693 h 711"/>
                <a:gd name="T2" fmla="*/ 1134 w 2567"/>
                <a:gd name="T3" fmla="*/ 700 h 711"/>
                <a:gd name="T4" fmla="*/ 62 w 2567"/>
                <a:gd name="T5" fmla="*/ 493 h 711"/>
                <a:gd name="T6" fmla="*/ 41 w 2567"/>
                <a:gd name="T7" fmla="*/ 448 h 711"/>
                <a:gd name="T8" fmla="*/ 1263 w 2567"/>
                <a:gd name="T9" fmla="*/ 18 h 711"/>
                <a:gd name="T10" fmla="*/ 1434 w 2567"/>
                <a:gd name="T11" fmla="*/ 10 h 711"/>
                <a:gd name="T12" fmla="*/ 2505 w 2567"/>
                <a:gd name="T13" fmla="*/ 218 h 711"/>
                <a:gd name="T14" fmla="*/ 2526 w 2567"/>
                <a:gd name="T15" fmla="*/ 263 h 711"/>
                <a:gd name="T16" fmla="*/ 1304 w 2567"/>
                <a:gd name="T17" fmla="*/ 693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67" h="711">
                  <a:moveTo>
                    <a:pt x="1304" y="693"/>
                  </a:moveTo>
                  <a:cubicBezTo>
                    <a:pt x="1263" y="707"/>
                    <a:pt x="1187" y="711"/>
                    <a:pt x="1134" y="700"/>
                  </a:cubicBezTo>
                  <a:cubicBezTo>
                    <a:pt x="62" y="493"/>
                    <a:pt x="62" y="493"/>
                    <a:pt x="62" y="493"/>
                  </a:cubicBezTo>
                  <a:cubicBezTo>
                    <a:pt x="9" y="483"/>
                    <a:pt x="0" y="462"/>
                    <a:pt x="41" y="448"/>
                  </a:cubicBezTo>
                  <a:cubicBezTo>
                    <a:pt x="1263" y="18"/>
                    <a:pt x="1263" y="18"/>
                    <a:pt x="1263" y="18"/>
                  </a:cubicBezTo>
                  <a:cubicBezTo>
                    <a:pt x="1305" y="3"/>
                    <a:pt x="1381" y="0"/>
                    <a:pt x="1434" y="10"/>
                  </a:cubicBezTo>
                  <a:cubicBezTo>
                    <a:pt x="2505" y="218"/>
                    <a:pt x="2505" y="218"/>
                    <a:pt x="2505" y="218"/>
                  </a:cubicBezTo>
                  <a:cubicBezTo>
                    <a:pt x="2558" y="228"/>
                    <a:pt x="2567" y="248"/>
                    <a:pt x="2526" y="263"/>
                  </a:cubicBezTo>
                  <a:lnTo>
                    <a:pt x="1304" y="69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1" name="Freeform 8">
              <a:extLst>
                <a:ext uri="{FF2B5EF4-FFF2-40B4-BE49-F238E27FC236}">
                  <a16:creationId xmlns="" xmlns:a16="http://schemas.microsoft.com/office/drawing/2014/main" id="{135E2819-8E39-41B2-9AE0-95D1ECD3B3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52575" y="2695575"/>
              <a:ext cx="8518525" cy="2363788"/>
            </a:xfrm>
            <a:custGeom>
              <a:avLst/>
              <a:gdLst>
                <a:gd name="T0" fmla="*/ 0 w 5366"/>
                <a:gd name="T1" fmla="*/ 993 h 1489"/>
                <a:gd name="T2" fmla="*/ 2814 w 5366"/>
                <a:gd name="T3" fmla="*/ 0 h 1489"/>
                <a:gd name="T4" fmla="*/ 5366 w 5366"/>
                <a:gd name="T5" fmla="*/ 495 h 1489"/>
                <a:gd name="T6" fmla="*/ 2549 w 5366"/>
                <a:gd name="T7" fmla="*/ 1489 h 1489"/>
                <a:gd name="T8" fmla="*/ 0 w 5366"/>
                <a:gd name="T9" fmla="*/ 993 h 1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66" h="1489">
                  <a:moveTo>
                    <a:pt x="0" y="993"/>
                  </a:moveTo>
                  <a:lnTo>
                    <a:pt x="2814" y="0"/>
                  </a:lnTo>
                  <a:lnTo>
                    <a:pt x="5366" y="495"/>
                  </a:lnTo>
                  <a:lnTo>
                    <a:pt x="2549" y="1489"/>
                  </a:lnTo>
                  <a:lnTo>
                    <a:pt x="0" y="99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2" name="Freeform 9">
              <a:extLst>
                <a:ext uri="{FF2B5EF4-FFF2-40B4-BE49-F238E27FC236}">
                  <a16:creationId xmlns="" xmlns:a16="http://schemas.microsoft.com/office/drawing/2014/main" id="{732DFF54-80D2-48B6-961D-E93E3597A8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113" y="2695575"/>
              <a:ext cx="4471988" cy="2363788"/>
            </a:xfrm>
            <a:custGeom>
              <a:avLst/>
              <a:gdLst>
                <a:gd name="T0" fmla="*/ 0 w 2817"/>
                <a:gd name="T1" fmla="*/ 1489 h 1489"/>
                <a:gd name="T2" fmla="*/ 2817 w 2817"/>
                <a:gd name="T3" fmla="*/ 495 h 1489"/>
                <a:gd name="T4" fmla="*/ 265 w 2817"/>
                <a:gd name="T5" fmla="*/ 0 h 1489"/>
                <a:gd name="T6" fmla="*/ 0 w 2817"/>
                <a:gd name="T7" fmla="*/ 1489 h 1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7" h="1489">
                  <a:moveTo>
                    <a:pt x="0" y="1489"/>
                  </a:moveTo>
                  <a:lnTo>
                    <a:pt x="2817" y="495"/>
                  </a:lnTo>
                  <a:lnTo>
                    <a:pt x="265" y="0"/>
                  </a:lnTo>
                  <a:lnTo>
                    <a:pt x="0" y="1489"/>
                  </a:lnTo>
                  <a:close/>
                </a:path>
              </a:pathLst>
            </a:custGeom>
            <a:solidFill>
              <a:schemeClr val="bg2">
                <a:alpha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3" name="Freeform 10">
              <a:extLst>
                <a:ext uri="{FF2B5EF4-FFF2-40B4-BE49-F238E27FC236}">
                  <a16:creationId xmlns="" xmlns:a16="http://schemas.microsoft.com/office/drawing/2014/main" id="{8B0FCC24-0081-491D-BAD4-1D2EF457DD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1025" y="4686300"/>
              <a:ext cx="450850" cy="120650"/>
            </a:xfrm>
            <a:custGeom>
              <a:avLst/>
              <a:gdLst>
                <a:gd name="T0" fmla="*/ 27 w 120"/>
                <a:gd name="T1" fmla="*/ 27 h 32"/>
                <a:gd name="T2" fmla="*/ 102 w 120"/>
                <a:gd name="T3" fmla="*/ 24 h 32"/>
                <a:gd name="T4" fmla="*/ 93 w 120"/>
                <a:gd name="T5" fmla="*/ 4 h 32"/>
                <a:gd name="T6" fmla="*/ 18 w 120"/>
                <a:gd name="T7" fmla="*/ 8 h 32"/>
                <a:gd name="T8" fmla="*/ 27 w 120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32">
                  <a:moveTo>
                    <a:pt x="27" y="27"/>
                  </a:moveTo>
                  <a:cubicBezTo>
                    <a:pt x="51" y="32"/>
                    <a:pt x="84" y="30"/>
                    <a:pt x="102" y="24"/>
                  </a:cubicBezTo>
                  <a:cubicBezTo>
                    <a:pt x="120" y="18"/>
                    <a:pt x="116" y="9"/>
                    <a:pt x="93" y="4"/>
                  </a:cubicBezTo>
                  <a:cubicBezTo>
                    <a:pt x="70" y="0"/>
                    <a:pt x="36" y="1"/>
                    <a:pt x="18" y="8"/>
                  </a:cubicBezTo>
                  <a:cubicBezTo>
                    <a:pt x="0" y="14"/>
                    <a:pt x="4" y="23"/>
                    <a:pt x="27" y="27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4" name="Freeform 11">
              <a:extLst>
                <a:ext uri="{FF2B5EF4-FFF2-40B4-BE49-F238E27FC236}">
                  <a16:creationId xmlns="" xmlns:a16="http://schemas.microsoft.com/office/drawing/2014/main" id="{434DD102-FDC9-4AFD-8DC0-895BA133CE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2981325"/>
              <a:ext cx="704850" cy="142875"/>
            </a:xfrm>
            <a:custGeom>
              <a:avLst/>
              <a:gdLst>
                <a:gd name="T0" fmla="*/ 5 w 188"/>
                <a:gd name="T1" fmla="*/ 4 h 38"/>
                <a:gd name="T2" fmla="*/ 3 w 188"/>
                <a:gd name="T3" fmla="*/ 1 h 38"/>
                <a:gd name="T4" fmla="*/ 3 w 188"/>
                <a:gd name="T5" fmla="*/ 1 h 38"/>
                <a:gd name="T6" fmla="*/ 16 w 188"/>
                <a:gd name="T7" fmla="*/ 0 h 38"/>
                <a:gd name="T8" fmla="*/ 183 w 188"/>
                <a:gd name="T9" fmla="*/ 33 h 38"/>
                <a:gd name="T10" fmla="*/ 185 w 188"/>
                <a:gd name="T11" fmla="*/ 36 h 38"/>
                <a:gd name="T12" fmla="*/ 185 w 188"/>
                <a:gd name="T13" fmla="*/ 36 h 38"/>
                <a:gd name="T14" fmla="*/ 172 w 188"/>
                <a:gd name="T15" fmla="*/ 37 h 38"/>
                <a:gd name="T16" fmla="*/ 5 w 188"/>
                <a:gd name="T17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38">
                  <a:moveTo>
                    <a:pt x="5" y="4"/>
                  </a:moveTo>
                  <a:cubicBezTo>
                    <a:pt x="1" y="4"/>
                    <a:pt x="0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0"/>
                    <a:pt x="12" y="0"/>
                    <a:pt x="16" y="0"/>
                  </a:cubicBezTo>
                  <a:cubicBezTo>
                    <a:pt x="183" y="33"/>
                    <a:pt x="183" y="33"/>
                    <a:pt x="183" y="33"/>
                  </a:cubicBezTo>
                  <a:cubicBezTo>
                    <a:pt x="187" y="34"/>
                    <a:pt x="188" y="35"/>
                    <a:pt x="185" y="36"/>
                  </a:cubicBezTo>
                  <a:cubicBezTo>
                    <a:pt x="185" y="36"/>
                    <a:pt x="185" y="36"/>
                    <a:pt x="185" y="36"/>
                  </a:cubicBezTo>
                  <a:cubicBezTo>
                    <a:pt x="182" y="37"/>
                    <a:pt x="176" y="38"/>
                    <a:pt x="172" y="37"/>
                  </a:cubicBezTo>
                  <a:lnTo>
                    <a:pt x="5" y="4"/>
                  </a:ln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cxnSp>
        <p:nvCxnSpPr>
          <p:cNvPr id="165" name="Straight Connector 28">
            <a:extLst>
              <a:ext uri="{FF2B5EF4-FFF2-40B4-BE49-F238E27FC236}">
                <a16:creationId xmlns="" xmlns:a16="http://schemas.microsoft.com/office/drawing/2014/main" id="{14C04B08-1774-437B-A19D-28DAD2A13FD2}"/>
              </a:ext>
            </a:extLst>
          </p:cNvPr>
          <p:cNvCxnSpPr/>
          <p:nvPr/>
        </p:nvCxnSpPr>
        <p:spPr>
          <a:xfrm flipV="1">
            <a:off x="9291330" y="3992124"/>
            <a:ext cx="860976" cy="109357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6" name="Group 32">
            <a:extLst>
              <a:ext uri="{FF2B5EF4-FFF2-40B4-BE49-F238E27FC236}">
                <a16:creationId xmlns="" xmlns:a16="http://schemas.microsoft.com/office/drawing/2014/main" id="{0BDCF70D-DC72-414C-B688-130D4FD03C05}"/>
              </a:ext>
            </a:extLst>
          </p:cNvPr>
          <p:cNvGrpSpPr/>
          <p:nvPr/>
        </p:nvGrpSpPr>
        <p:grpSpPr>
          <a:xfrm>
            <a:off x="8910607" y="5029440"/>
            <a:ext cx="739775" cy="187369"/>
            <a:chOff x="7012492" y="2922674"/>
            <a:chExt cx="739775" cy="187369"/>
          </a:xfrm>
        </p:grpSpPr>
        <p:sp>
          <p:nvSpPr>
            <p:cNvPr id="167" name="Freeform 210">
              <a:extLst>
                <a:ext uri="{FF2B5EF4-FFF2-40B4-BE49-F238E27FC236}">
                  <a16:creationId xmlns="" xmlns:a16="http://schemas.microsoft.com/office/drawing/2014/main" id="{DA5E82F0-421A-4998-9A8E-625B1806D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12492" y="2922674"/>
              <a:ext cx="739775" cy="187369"/>
            </a:xfrm>
            <a:custGeom>
              <a:avLst/>
              <a:gdLst>
                <a:gd name="T0" fmla="*/ 97 w 194"/>
                <a:gd name="T1" fmla="*/ 68 h 68"/>
                <a:gd name="T2" fmla="*/ 0 w 194"/>
                <a:gd name="T3" fmla="*/ 34 h 68"/>
                <a:gd name="T4" fmla="*/ 97 w 194"/>
                <a:gd name="T5" fmla="*/ 0 h 68"/>
                <a:gd name="T6" fmla="*/ 194 w 194"/>
                <a:gd name="T7" fmla="*/ 34 h 68"/>
                <a:gd name="T8" fmla="*/ 97 w 194"/>
                <a:gd name="T9" fmla="*/ 68 h 68"/>
                <a:gd name="T10" fmla="*/ 97 w 194"/>
                <a:gd name="T11" fmla="*/ 8 h 68"/>
                <a:gd name="T12" fmla="*/ 8 w 194"/>
                <a:gd name="T13" fmla="*/ 34 h 68"/>
                <a:gd name="T14" fmla="*/ 97 w 194"/>
                <a:gd name="T15" fmla="*/ 60 h 68"/>
                <a:gd name="T16" fmla="*/ 186 w 194"/>
                <a:gd name="T17" fmla="*/ 34 h 68"/>
                <a:gd name="T18" fmla="*/ 97 w 194"/>
                <a:gd name="T19" fmla="*/ 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4" h="68">
                  <a:moveTo>
                    <a:pt x="97" y="68"/>
                  </a:moveTo>
                  <a:cubicBezTo>
                    <a:pt x="61" y="68"/>
                    <a:pt x="0" y="63"/>
                    <a:pt x="0" y="34"/>
                  </a:cubicBezTo>
                  <a:cubicBezTo>
                    <a:pt x="0" y="4"/>
                    <a:pt x="61" y="0"/>
                    <a:pt x="97" y="0"/>
                  </a:cubicBezTo>
                  <a:cubicBezTo>
                    <a:pt x="133" y="0"/>
                    <a:pt x="194" y="4"/>
                    <a:pt x="194" y="34"/>
                  </a:cubicBezTo>
                  <a:cubicBezTo>
                    <a:pt x="194" y="63"/>
                    <a:pt x="133" y="68"/>
                    <a:pt x="97" y="68"/>
                  </a:cubicBezTo>
                  <a:close/>
                  <a:moveTo>
                    <a:pt x="97" y="8"/>
                  </a:moveTo>
                  <a:cubicBezTo>
                    <a:pt x="54" y="8"/>
                    <a:pt x="8" y="15"/>
                    <a:pt x="8" y="34"/>
                  </a:cubicBezTo>
                  <a:cubicBezTo>
                    <a:pt x="8" y="53"/>
                    <a:pt x="54" y="60"/>
                    <a:pt x="97" y="60"/>
                  </a:cubicBezTo>
                  <a:cubicBezTo>
                    <a:pt x="140" y="60"/>
                    <a:pt x="186" y="53"/>
                    <a:pt x="186" y="34"/>
                  </a:cubicBezTo>
                  <a:cubicBezTo>
                    <a:pt x="186" y="15"/>
                    <a:pt x="140" y="8"/>
                    <a:pt x="97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8" name="Oval 30">
              <a:extLst>
                <a:ext uri="{FF2B5EF4-FFF2-40B4-BE49-F238E27FC236}">
                  <a16:creationId xmlns="" xmlns:a16="http://schemas.microsoft.com/office/drawing/2014/main" id="{F6042FEF-084C-4D0C-A609-30D184618F2B}"/>
                </a:ext>
              </a:extLst>
            </p:cNvPr>
            <p:cNvSpPr/>
            <p:nvPr/>
          </p:nvSpPr>
          <p:spPr>
            <a:xfrm>
              <a:off x="7151503" y="2959745"/>
              <a:ext cx="461752" cy="11121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cxnSp>
        <p:nvCxnSpPr>
          <p:cNvPr id="169" name="Straight Connector 35">
            <a:extLst>
              <a:ext uri="{FF2B5EF4-FFF2-40B4-BE49-F238E27FC236}">
                <a16:creationId xmlns="" xmlns:a16="http://schemas.microsoft.com/office/drawing/2014/main" id="{4CC52A18-8C8F-4BFA-8FBB-073C296E65D6}"/>
              </a:ext>
            </a:extLst>
          </p:cNvPr>
          <p:cNvCxnSpPr/>
          <p:nvPr/>
        </p:nvCxnSpPr>
        <p:spPr>
          <a:xfrm>
            <a:off x="8910607" y="3305738"/>
            <a:ext cx="1464170" cy="37028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40">
            <a:extLst>
              <a:ext uri="{FF2B5EF4-FFF2-40B4-BE49-F238E27FC236}">
                <a16:creationId xmlns="" xmlns:a16="http://schemas.microsoft.com/office/drawing/2014/main" id="{870816F6-086D-4550-A12F-D91093DD506B}"/>
              </a:ext>
            </a:extLst>
          </p:cNvPr>
          <p:cNvCxnSpPr/>
          <p:nvPr/>
        </p:nvCxnSpPr>
        <p:spPr>
          <a:xfrm>
            <a:off x="10345979" y="2081413"/>
            <a:ext cx="28798" cy="153681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Oval 43">
            <a:extLst>
              <a:ext uri="{FF2B5EF4-FFF2-40B4-BE49-F238E27FC236}">
                <a16:creationId xmlns="" xmlns:a16="http://schemas.microsoft.com/office/drawing/2014/main" id="{992245F9-9958-44DF-826D-D4755A37519D}"/>
              </a:ext>
            </a:extLst>
          </p:cNvPr>
          <p:cNvSpPr/>
          <p:nvPr/>
        </p:nvSpPr>
        <p:spPr>
          <a:xfrm>
            <a:off x="7605271" y="3675930"/>
            <a:ext cx="609173" cy="609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72" name="Straight Connector 45">
            <a:extLst>
              <a:ext uri="{FF2B5EF4-FFF2-40B4-BE49-F238E27FC236}">
                <a16:creationId xmlns="" xmlns:a16="http://schemas.microsoft.com/office/drawing/2014/main" id="{86A30650-0AE0-4BBE-9091-EA199C582D5C}"/>
              </a:ext>
            </a:extLst>
          </p:cNvPr>
          <p:cNvCxnSpPr/>
          <p:nvPr/>
        </p:nvCxnSpPr>
        <p:spPr>
          <a:xfrm>
            <a:off x="8340490" y="2285665"/>
            <a:ext cx="541469" cy="9912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Straight Connector 48">
            <a:extLst>
              <a:ext uri="{FF2B5EF4-FFF2-40B4-BE49-F238E27FC236}">
                <a16:creationId xmlns="" xmlns:a16="http://schemas.microsoft.com/office/drawing/2014/main" id="{B2635594-1C08-487C-8F05-4C01D9DB50E2}"/>
              </a:ext>
            </a:extLst>
          </p:cNvPr>
          <p:cNvCxnSpPr/>
          <p:nvPr/>
        </p:nvCxnSpPr>
        <p:spPr>
          <a:xfrm flipH="1">
            <a:off x="7902142" y="3243855"/>
            <a:ext cx="979817" cy="73666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Oval 51">
            <a:extLst>
              <a:ext uri="{FF2B5EF4-FFF2-40B4-BE49-F238E27FC236}">
                <a16:creationId xmlns="" xmlns:a16="http://schemas.microsoft.com/office/drawing/2014/main" id="{0ADBB2E6-0F0C-4DAD-AAE1-0CE311CDFF46}"/>
              </a:ext>
            </a:extLst>
          </p:cNvPr>
          <p:cNvSpPr/>
          <p:nvPr/>
        </p:nvSpPr>
        <p:spPr>
          <a:xfrm>
            <a:off x="11265854" y="2679893"/>
            <a:ext cx="450717" cy="45071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75" name="Straight Connector 52">
            <a:extLst>
              <a:ext uri="{FF2B5EF4-FFF2-40B4-BE49-F238E27FC236}">
                <a16:creationId xmlns="" xmlns:a16="http://schemas.microsoft.com/office/drawing/2014/main" id="{E1D2D0CB-EA58-498F-ADBD-44DFFE61B5A4}"/>
              </a:ext>
            </a:extLst>
          </p:cNvPr>
          <p:cNvCxnSpPr/>
          <p:nvPr/>
        </p:nvCxnSpPr>
        <p:spPr>
          <a:xfrm>
            <a:off x="10343156" y="2123711"/>
            <a:ext cx="1148056" cy="7611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Oval 54">
            <a:extLst>
              <a:ext uri="{FF2B5EF4-FFF2-40B4-BE49-F238E27FC236}">
                <a16:creationId xmlns="" xmlns:a16="http://schemas.microsoft.com/office/drawing/2014/main" id="{767410BB-50F8-4A66-A1C0-AF14AAC63C2B}"/>
              </a:ext>
            </a:extLst>
          </p:cNvPr>
          <p:cNvSpPr/>
          <p:nvPr/>
        </p:nvSpPr>
        <p:spPr>
          <a:xfrm>
            <a:off x="9571916" y="2475481"/>
            <a:ext cx="261128" cy="2611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177" name="Straight Connector 55">
            <a:extLst>
              <a:ext uri="{FF2B5EF4-FFF2-40B4-BE49-F238E27FC236}">
                <a16:creationId xmlns="" xmlns:a16="http://schemas.microsoft.com/office/drawing/2014/main" id="{054D0325-FD0D-46C0-9ED0-4BAF7BBFF1CA}"/>
              </a:ext>
            </a:extLst>
          </p:cNvPr>
          <p:cNvCxnSpPr>
            <a:endCxn id="176" idx="7"/>
          </p:cNvCxnSpPr>
          <p:nvPr/>
        </p:nvCxnSpPr>
        <p:spPr>
          <a:xfrm flipH="1">
            <a:off x="9794803" y="2105433"/>
            <a:ext cx="579974" cy="40828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8" name="Group 71">
            <a:extLst>
              <a:ext uri="{FF2B5EF4-FFF2-40B4-BE49-F238E27FC236}">
                <a16:creationId xmlns="" xmlns:a16="http://schemas.microsoft.com/office/drawing/2014/main" id="{11C611CE-9BA6-419D-BD16-7B382E5F2256}"/>
              </a:ext>
            </a:extLst>
          </p:cNvPr>
          <p:cNvGrpSpPr/>
          <p:nvPr/>
        </p:nvGrpSpPr>
        <p:grpSpPr>
          <a:xfrm>
            <a:off x="8426404" y="2767799"/>
            <a:ext cx="911110" cy="911110"/>
            <a:chOff x="7677541" y="2520778"/>
            <a:chExt cx="911110" cy="911110"/>
          </a:xfrm>
        </p:grpSpPr>
        <p:sp>
          <p:nvSpPr>
            <p:cNvPr id="179" name="Oval 34">
              <a:extLst>
                <a:ext uri="{FF2B5EF4-FFF2-40B4-BE49-F238E27FC236}">
                  <a16:creationId xmlns="" xmlns:a16="http://schemas.microsoft.com/office/drawing/2014/main" id="{85A03C8D-A590-49EB-B5F8-83B522328173}"/>
                </a:ext>
              </a:extLst>
            </p:cNvPr>
            <p:cNvSpPr/>
            <p:nvPr/>
          </p:nvSpPr>
          <p:spPr>
            <a:xfrm>
              <a:off x="7677541" y="2520778"/>
              <a:ext cx="911110" cy="91111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180" name="Group 60">
              <a:extLst>
                <a:ext uri="{FF2B5EF4-FFF2-40B4-BE49-F238E27FC236}">
                  <a16:creationId xmlns="" xmlns:a16="http://schemas.microsoft.com/office/drawing/2014/main" id="{C622A625-BEE6-4CEB-889E-64864D0B2666}"/>
                </a:ext>
              </a:extLst>
            </p:cNvPr>
            <p:cNvGrpSpPr/>
            <p:nvPr/>
          </p:nvGrpSpPr>
          <p:grpSpPr>
            <a:xfrm rot="20934628">
              <a:off x="7829766" y="2729987"/>
              <a:ext cx="618909" cy="510751"/>
              <a:chOff x="3489325" y="3938588"/>
              <a:chExt cx="327025" cy="269875"/>
            </a:xfrm>
            <a:solidFill>
              <a:schemeClr val="bg1"/>
            </a:solidFill>
          </p:grpSpPr>
          <p:sp>
            <p:nvSpPr>
              <p:cNvPr id="182" name="Freeform 8">
                <a:extLst>
                  <a:ext uri="{FF2B5EF4-FFF2-40B4-BE49-F238E27FC236}">
                    <a16:creationId xmlns="" xmlns:a16="http://schemas.microsoft.com/office/drawing/2014/main" id="{6EFC5A17-F644-45D3-B1DD-D5A781C8E2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89325" y="3938588"/>
                <a:ext cx="327025" cy="269875"/>
              </a:xfrm>
              <a:custGeom>
                <a:avLst/>
                <a:gdLst>
                  <a:gd name="T0" fmla="*/ 0 w 122"/>
                  <a:gd name="T1" fmla="*/ 43 h 101"/>
                  <a:gd name="T2" fmla="*/ 0 w 122"/>
                  <a:gd name="T3" fmla="*/ 48 h 101"/>
                  <a:gd name="T4" fmla="*/ 122 w 122"/>
                  <a:gd name="T5" fmla="*/ 58 h 101"/>
                  <a:gd name="T6" fmla="*/ 122 w 122"/>
                  <a:gd name="T7" fmla="*/ 53 h 101"/>
                  <a:gd name="T8" fmla="*/ 0 w 122"/>
                  <a:gd name="T9" fmla="*/ 43 h 101"/>
                  <a:gd name="T10" fmla="*/ 60 w 122"/>
                  <a:gd name="T11" fmla="*/ 78 h 101"/>
                  <a:gd name="T12" fmla="*/ 34 w 122"/>
                  <a:gd name="T13" fmla="*/ 48 h 101"/>
                  <a:gd name="T14" fmla="*/ 64 w 122"/>
                  <a:gd name="T15" fmla="*/ 23 h 101"/>
                  <a:gd name="T16" fmla="*/ 90 w 122"/>
                  <a:gd name="T17" fmla="*/ 53 h 101"/>
                  <a:gd name="T18" fmla="*/ 60 w 122"/>
                  <a:gd name="T19" fmla="*/ 7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1">
                    <a:moveTo>
                      <a:pt x="0" y="43"/>
                    </a:moveTo>
                    <a:cubicBezTo>
                      <a:pt x="0" y="48"/>
                      <a:pt x="0" y="48"/>
                      <a:pt x="0" y="48"/>
                    </a:cubicBezTo>
                    <a:cubicBezTo>
                      <a:pt x="24" y="96"/>
                      <a:pt x="90" y="101"/>
                      <a:pt x="122" y="58"/>
                    </a:cubicBezTo>
                    <a:cubicBezTo>
                      <a:pt x="122" y="53"/>
                      <a:pt x="122" y="53"/>
                      <a:pt x="122" y="53"/>
                    </a:cubicBezTo>
                    <a:cubicBezTo>
                      <a:pt x="98" y="5"/>
                      <a:pt x="31" y="0"/>
                      <a:pt x="0" y="43"/>
                    </a:cubicBezTo>
                    <a:close/>
                    <a:moveTo>
                      <a:pt x="60" y="78"/>
                    </a:moveTo>
                    <a:cubicBezTo>
                      <a:pt x="45" y="77"/>
                      <a:pt x="33" y="64"/>
                      <a:pt x="34" y="48"/>
                    </a:cubicBezTo>
                    <a:cubicBezTo>
                      <a:pt x="36" y="33"/>
                      <a:pt x="49" y="22"/>
                      <a:pt x="64" y="23"/>
                    </a:cubicBezTo>
                    <a:cubicBezTo>
                      <a:pt x="79" y="24"/>
                      <a:pt x="91" y="38"/>
                      <a:pt x="90" y="53"/>
                    </a:cubicBezTo>
                    <a:cubicBezTo>
                      <a:pt x="88" y="68"/>
                      <a:pt x="75" y="79"/>
                      <a:pt x="60" y="78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83" name="Oval 9">
                <a:extLst>
                  <a:ext uri="{FF2B5EF4-FFF2-40B4-BE49-F238E27FC236}">
                    <a16:creationId xmlns="" xmlns:a16="http://schemas.microsoft.com/office/drawing/2014/main" id="{4B5D47F9-94B9-4450-A00C-59629F1556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17913" y="4037013"/>
                <a:ext cx="74612" cy="73025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84" name="Group 69">
            <a:extLst>
              <a:ext uri="{FF2B5EF4-FFF2-40B4-BE49-F238E27FC236}">
                <a16:creationId xmlns="" xmlns:a16="http://schemas.microsoft.com/office/drawing/2014/main" id="{D73BB1D7-5885-4239-886A-FDC6BB114198}"/>
              </a:ext>
            </a:extLst>
          </p:cNvPr>
          <p:cNvGrpSpPr/>
          <p:nvPr/>
        </p:nvGrpSpPr>
        <p:grpSpPr>
          <a:xfrm>
            <a:off x="9824260" y="3052711"/>
            <a:ext cx="1149178" cy="1149178"/>
            <a:chOff x="9075397" y="2805690"/>
            <a:chExt cx="1149178" cy="1149178"/>
          </a:xfrm>
        </p:grpSpPr>
        <p:sp>
          <p:nvSpPr>
            <p:cNvPr id="185" name="Oval 33">
              <a:extLst>
                <a:ext uri="{FF2B5EF4-FFF2-40B4-BE49-F238E27FC236}">
                  <a16:creationId xmlns="" xmlns:a16="http://schemas.microsoft.com/office/drawing/2014/main" id="{C893A514-9F8F-4705-B148-2CD2379AFADD}"/>
                </a:ext>
              </a:extLst>
            </p:cNvPr>
            <p:cNvSpPr/>
            <p:nvPr/>
          </p:nvSpPr>
          <p:spPr>
            <a:xfrm>
              <a:off x="9075397" y="2805690"/>
              <a:ext cx="1149178" cy="114917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186" name="Group 63">
              <a:extLst>
                <a:ext uri="{FF2B5EF4-FFF2-40B4-BE49-F238E27FC236}">
                  <a16:creationId xmlns="" xmlns:a16="http://schemas.microsoft.com/office/drawing/2014/main" id="{DF490A45-C0A7-4728-B2BB-5E17BB27E618}"/>
                </a:ext>
              </a:extLst>
            </p:cNvPr>
            <p:cNvGrpSpPr/>
            <p:nvPr/>
          </p:nvGrpSpPr>
          <p:grpSpPr>
            <a:xfrm rot="20934628">
              <a:off x="9343142" y="3030910"/>
              <a:ext cx="636328" cy="630530"/>
              <a:chOff x="1717675" y="3463926"/>
              <a:chExt cx="696913" cy="690563"/>
            </a:xfrm>
            <a:solidFill>
              <a:schemeClr val="bg1"/>
            </a:solidFill>
          </p:grpSpPr>
          <p:sp>
            <p:nvSpPr>
              <p:cNvPr id="187" name="Freeform 16">
                <a:extLst>
                  <a:ext uri="{FF2B5EF4-FFF2-40B4-BE49-F238E27FC236}">
                    <a16:creationId xmlns="" xmlns:a16="http://schemas.microsoft.com/office/drawing/2014/main" id="{2551E733-4B0A-483D-8E8A-2101F56CC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7675" y="3556001"/>
                <a:ext cx="600075" cy="598488"/>
              </a:xfrm>
              <a:custGeom>
                <a:avLst/>
                <a:gdLst>
                  <a:gd name="T0" fmla="*/ 214 w 224"/>
                  <a:gd name="T1" fmla="*/ 69 h 224"/>
                  <a:gd name="T2" fmla="*/ 194 w 224"/>
                  <a:gd name="T3" fmla="*/ 60 h 224"/>
                  <a:gd name="T4" fmla="*/ 180 w 224"/>
                  <a:gd name="T5" fmla="*/ 75 h 224"/>
                  <a:gd name="T6" fmla="*/ 189 w 224"/>
                  <a:gd name="T7" fmla="*/ 112 h 224"/>
                  <a:gd name="T8" fmla="*/ 112 w 224"/>
                  <a:gd name="T9" fmla="*/ 189 h 224"/>
                  <a:gd name="T10" fmla="*/ 35 w 224"/>
                  <a:gd name="T11" fmla="*/ 112 h 224"/>
                  <a:gd name="T12" fmla="*/ 112 w 224"/>
                  <a:gd name="T13" fmla="*/ 35 h 224"/>
                  <a:gd name="T14" fmla="*/ 151 w 224"/>
                  <a:gd name="T15" fmla="*/ 45 h 224"/>
                  <a:gd name="T16" fmla="*/ 165 w 224"/>
                  <a:gd name="T17" fmla="*/ 32 h 224"/>
                  <a:gd name="T18" fmla="*/ 156 w 224"/>
                  <a:gd name="T19" fmla="*/ 12 h 224"/>
                  <a:gd name="T20" fmla="*/ 155 w 224"/>
                  <a:gd name="T21" fmla="*/ 8 h 224"/>
                  <a:gd name="T22" fmla="*/ 112 w 224"/>
                  <a:gd name="T23" fmla="*/ 0 h 224"/>
                  <a:gd name="T24" fmla="*/ 0 w 224"/>
                  <a:gd name="T25" fmla="*/ 112 h 224"/>
                  <a:gd name="T26" fmla="*/ 112 w 224"/>
                  <a:gd name="T27" fmla="*/ 224 h 224"/>
                  <a:gd name="T28" fmla="*/ 224 w 224"/>
                  <a:gd name="T29" fmla="*/ 112 h 224"/>
                  <a:gd name="T30" fmla="*/ 216 w 224"/>
                  <a:gd name="T31" fmla="*/ 70 h 224"/>
                  <a:gd name="T32" fmla="*/ 214 w 224"/>
                  <a:gd name="T33" fmla="*/ 69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4" h="224">
                    <a:moveTo>
                      <a:pt x="214" y="69"/>
                    </a:moveTo>
                    <a:cubicBezTo>
                      <a:pt x="194" y="60"/>
                      <a:pt x="194" y="60"/>
                      <a:pt x="194" y="60"/>
                    </a:cubicBezTo>
                    <a:cubicBezTo>
                      <a:pt x="180" y="75"/>
                      <a:pt x="180" y="75"/>
                      <a:pt x="180" y="75"/>
                    </a:cubicBezTo>
                    <a:cubicBezTo>
                      <a:pt x="186" y="86"/>
                      <a:pt x="189" y="98"/>
                      <a:pt x="189" y="112"/>
                    </a:cubicBezTo>
                    <a:cubicBezTo>
                      <a:pt x="189" y="155"/>
                      <a:pt x="154" y="189"/>
                      <a:pt x="112" y="189"/>
                    </a:cubicBezTo>
                    <a:cubicBezTo>
                      <a:pt x="69" y="189"/>
                      <a:pt x="35" y="155"/>
                      <a:pt x="35" y="112"/>
                    </a:cubicBezTo>
                    <a:cubicBezTo>
                      <a:pt x="35" y="69"/>
                      <a:pt x="69" y="35"/>
                      <a:pt x="112" y="35"/>
                    </a:cubicBezTo>
                    <a:cubicBezTo>
                      <a:pt x="126" y="35"/>
                      <a:pt x="140" y="39"/>
                      <a:pt x="151" y="45"/>
                    </a:cubicBezTo>
                    <a:cubicBezTo>
                      <a:pt x="165" y="32"/>
                      <a:pt x="165" y="32"/>
                      <a:pt x="165" y="32"/>
                    </a:cubicBezTo>
                    <a:cubicBezTo>
                      <a:pt x="156" y="12"/>
                      <a:pt x="156" y="12"/>
                      <a:pt x="156" y="12"/>
                    </a:cubicBezTo>
                    <a:cubicBezTo>
                      <a:pt x="155" y="8"/>
                      <a:pt x="155" y="8"/>
                      <a:pt x="155" y="8"/>
                    </a:cubicBezTo>
                    <a:cubicBezTo>
                      <a:pt x="142" y="3"/>
                      <a:pt x="127" y="0"/>
                      <a:pt x="112" y="0"/>
                    </a:cubicBezTo>
                    <a:cubicBezTo>
                      <a:pt x="50" y="0"/>
                      <a:pt x="0" y="50"/>
                      <a:pt x="0" y="112"/>
                    </a:cubicBezTo>
                    <a:cubicBezTo>
                      <a:pt x="0" y="174"/>
                      <a:pt x="50" y="224"/>
                      <a:pt x="112" y="224"/>
                    </a:cubicBezTo>
                    <a:cubicBezTo>
                      <a:pt x="174" y="224"/>
                      <a:pt x="224" y="174"/>
                      <a:pt x="224" y="112"/>
                    </a:cubicBezTo>
                    <a:cubicBezTo>
                      <a:pt x="224" y="97"/>
                      <a:pt x="221" y="83"/>
                      <a:pt x="216" y="70"/>
                    </a:cubicBezTo>
                    <a:lnTo>
                      <a:pt x="214" y="69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88" name="Freeform 17">
                <a:extLst>
                  <a:ext uri="{FF2B5EF4-FFF2-40B4-BE49-F238E27FC236}">
                    <a16:creationId xmlns="" xmlns:a16="http://schemas.microsoft.com/office/drawing/2014/main" id="{59A8D6C6-F91C-43B8-9793-A2CDCA9195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838" y="3463926"/>
                <a:ext cx="412750" cy="409575"/>
              </a:xfrm>
              <a:custGeom>
                <a:avLst/>
                <a:gdLst>
                  <a:gd name="T0" fmla="*/ 132 w 154"/>
                  <a:gd name="T1" fmla="*/ 21 h 153"/>
                  <a:gd name="T2" fmla="*/ 120 w 154"/>
                  <a:gd name="T3" fmla="*/ 21 h 153"/>
                  <a:gd name="T4" fmla="*/ 114 w 154"/>
                  <a:gd name="T5" fmla="*/ 27 h 153"/>
                  <a:gd name="T6" fmla="*/ 103 w 154"/>
                  <a:gd name="T7" fmla="*/ 0 h 153"/>
                  <a:gd name="T8" fmla="*/ 61 w 154"/>
                  <a:gd name="T9" fmla="*/ 41 h 153"/>
                  <a:gd name="T10" fmla="*/ 73 w 154"/>
                  <a:gd name="T11" fmla="*/ 68 h 153"/>
                  <a:gd name="T12" fmla="*/ 4 w 154"/>
                  <a:gd name="T13" fmla="*/ 137 h 153"/>
                  <a:gd name="T14" fmla="*/ 4 w 154"/>
                  <a:gd name="T15" fmla="*/ 150 h 153"/>
                  <a:gd name="T16" fmla="*/ 16 w 154"/>
                  <a:gd name="T17" fmla="*/ 150 h 153"/>
                  <a:gd name="T18" fmla="*/ 85 w 154"/>
                  <a:gd name="T19" fmla="*/ 80 h 153"/>
                  <a:gd name="T20" fmla="*/ 112 w 154"/>
                  <a:gd name="T21" fmla="*/ 92 h 153"/>
                  <a:gd name="T22" fmla="*/ 154 w 154"/>
                  <a:gd name="T23" fmla="*/ 51 h 153"/>
                  <a:gd name="T24" fmla="*/ 127 w 154"/>
                  <a:gd name="T25" fmla="*/ 39 h 153"/>
                  <a:gd name="T26" fmla="*/ 132 w 154"/>
                  <a:gd name="T27" fmla="*/ 34 h 153"/>
                  <a:gd name="T28" fmla="*/ 132 w 154"/>
                  <a:gd name="T29" fmla="*/ 2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54" h="153">
                    <a:moveTo>
                      <a:pt x="132" y="21"/>
                    </a:moveTo>
                    <a:cubicBezTo>
                      <a:pt x="129" y="18"/>
                      <a:pt x="123" y="18"/>
                      <a:pt x="120" y="21"/>
                    </a:cubicBezTo>
                    <a:cubicBezTo>
                      <a:pt x="114" y="27"/>
                      <a:pt x="114" y="27"/>
                      <a:pt x="114" y="27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73" y="68"/>
                      <a:pt x="73" y="68"/>
                      <a:pt x="73" y="68"/>
                    </a:cubicBezTo>
                    <a:cubicBezTo>
                      <a:pt x="4" y="137"/>
                      <a:pt x="4" y="137"/>
                      <a:pt x="4" y="137"/>
                    </a:cubicBezTo>
                    <a:cubicBezTo>
                      <a:pt x="0" y="141"/>
                      <a:pt x="0" y="146"/>
                      <a:pt x="4" y="150"/>
                    </a:cubicBezTo>
                    <a:cubicBezTo>
                      <a:pt x="7" y="153"/>
                      <a:pt x="13" y="153"/>
                      <a:pt x="16" y="150"/>
                    </a:cubicBezTo>
                    <a:cubicBezTo>
                      <a:pt x="85" y="80"/>
                      <a:pt x="85" y="80"/>
                      <a:pt x="85" y="80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54" y="51"/>
                      <a:pt x="154" y="51"/>
                      <a:pt x="154" y="51"/>
                    </a:cubicBezTo>
                    <a:cubicBezTo>
                      <a:pt x="127" y="39"/>
                      <a:pt x="127" y="39"/>
                      <a:pt x="127" y="39"/>
                    </a:cubicBezTo>
                    <a:cubicBezTo>
                      <a:pt x="132" y="34"/>
                      <a:pt x="132" y="34"/>
                      <a:pt x="132" y="34"/>
                    </a:cubicBezTo>
                    <a:cubicBezTo>
                      <a:pt x="136" y="30"/>
                      <a:pt x="136" y="25"/>
                      <a:pt x="132" y="21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89" name="Freeform 18">
                <a:extLst>
                  <a:ext uri="{FF2B5EF4-FFF2-40B4-BE49-F238E27FC236}">
                    <a16:creationId xmlns="" xmlns:a16="http://schemas.microsoft.com/office/drawing/2014/main" id="{7E336894-7968-4A57-ABB3-F98D541D65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8488" y="3708401"/>
                <a:ext cx="296862" cy="293688"/>
              </a:xfrm>
              <a:custGeom>
                <a:avLst/>
                <a:gdLst>
                  <a:gd name="T0" fmla="*/ 74 w 111"/>
                  <a:gd name="T1" fmla="*/ 67 h 110"/>
                  <a:gd name="T2" fmla="*/ 46 w 111"/>
                  <a:gd name="T3" fmla="*/ 67 h 110"/>
                  <a:gd name="T4" fmla="*/ 46 w 111"/>
                  <a:gd name="T5" fmla="*/ 38 h 110"/>
                  <a:gd name="T6" fmla="*/ 79 w 111"/>
                  <a:gd name="T7" fmla="*/ 5 h 110"/>
                  <a:gd name="T8" fmla="*/ 56 w 111"/>
                  <a:gd name="T9" fmla="*/ 0 h 110"/>
                  <a:gd name="T10" fmla="*/ 0 w 111"/>
                  <a:gd name="T11" fmla="*/ 55 h 110"/>
                  <a:gd name="T12" fmla="*/ 56 w 111"/>
                  <a:gd name="T13" fmla="*/ 110 h 110"/>
                  <a:gd name="T14" fmla="*/ 111 w 111"/>
                  <a:gd name="T15" fmla="*/ 55 h 110"/>
                  <a:gd name="T16" fmla="*/ 107 w 111"/>
                  <a:gd name="T17" fmla="*/ 34 h 110"/>
                  <a:gd name="T18" fmla="*/ 74 w 111"/>
                  <a:gd name="T19" fmla="*/ 6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110">
                    <a:moveTo>
                      <a:pt x="74" y="67"/>
                    </a:moveTo>
                    <a:cubicBezTo>
                      <a:pt x="66" y="75"/>
                      <a:pt x="53" y="75"/>
                      <a:pt x="46" y="67"/>
                    </a:cubicBezTo>
                    <a:cubicBezTo>
                      <a:pt x="38" y="59"/>
                      <a:pt x="38" y="46"/>
                      <a:pt x="46" y="38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2" y="1"/>
                      <a:pt x="64" y="0"/>
                      <a:pt x="56" y="0"/>
                    </a:cubicBezTo>
                    <a:cubicBezTo>
                      <a:pt x="25" y="0"/>
                      <a:pt x="0" y="24"/>
                      <a:pt x="0" y="55"/>
                    </a:cubicBezTo>
                    <a:cubicBezTo>
                      <a:pt x="0" y="86"/>
                      <a:pt x="25" y="110"/>
                      <a:pt x="56" y="110"/>
                    </a:cubicBezTo>
                    <a:cubicBezTo>
                      <a:pt x="86" y="110"/>
                      <a:pt x="111" y="86"/>
                      <a:pt x="111" y="55"/>
                    </a:cubicBezTo>
                    <a:cubicBezTo>
                      <a:pt x="111" y="48"/>
                      <a:pt x="110" y="41"/>
                      <a:pt x="107" y="34"/>
                    </a:cubicBezTo>
                    <a:lnTo>
                      <a:pt x="74" y="67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90" name="Group 70">
            <a:extLst>
              <a:ext uri="{FF2B5EF4-FFF2-40B4-BE49-F238E27FC236}">
                <a16:creationId xmlns="" xmlns:a16="http://schemas.microsoft.com/office/drawing/2014/main" id="{DD8A3550-4F5F-415C-A680-90D6F5D6646E}"/>
              </a:ext>
            </a:extLst>
          </p:cNvPr>
          <p:cNvGrpSpPr/>
          <p:nvPr/>
        </p:nvGrpSpPr>
        <p:grpSpPr>
          <a:xfrm>
            <a:off x="9890424" y="1609974"/>
            <a:ext cx="911110" cy="911110"/>
            <a:chOff x="9141561" y="1362953"/>
            <a:chExt cx="911110" cy="911110"/>
          </a:xfrm>
        </p:grpSpPr>
        <p:sp>
          <p:nvSpPr>
            <p:cNvPr id="191" name="Oval 39">
              <a:extLst>
                <a:ext uri="{FF2B5EF4-FFF2-40B4-BE49-F238E27FC236}">
                  <a16:creationId xmlns="" xmlns:a16="http://schemas.microsoft.com/office/drawing/2014/main" id="{33F548EA-67E0-4E8E-9151-A79EABB27579}"/>
                </a:ext>
              </a:extLst>
            </p:cNvPr>
            <p:cNvSpPr/>
            <p:nvPr/>
          </p:nvSpPr>
          <p:spPr>
            <a:xfrm>
              <a:off x="9141561" y="1362953"/>
              <a:ext cx="911110" cy="91111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92" name="Freeform 54">
              <a:extLst>
                <a:ext uri="{FF2B5EF4-FFF2-40B4-BE49-F238E27FC236}">
                  <a16:creationId xmlns="" xmlns:a16="http://schemas.microsoft.com/office/drawing/2014/main" id="{C0A141B2-E027-443C-AF1E-476220A7C760}"/>
                </a:ext>
              </a:extLst>
            </p:cNvPr>
            <p:cNvSpPr>
              <a:spLocks noEditPoints="1"/>
            </p:cNvSpPr>
            <p:nvPr/>
          </p:nvSpPr>
          <p:spPr bwMode="auto">
            <a:xfrm rot="20934628">
              <a:off x="9315282" y="1540138"/>
              <a:ext cx="543037" cy="543038"/>
            </a:xfrm>
            <a:custGeom>
              <a:avLst/>
              <a:gdLst>
                <a:gd name="T0" fmla="*/ 164 w 165"/>
                <a:gd name="T1" fmla="*/ 67 h 165"/>
                <a:gd name="T2" fmla="*/ 161 w 165"/>
                <a:gd name="T3" fmla="*/ 55 h 165"/>
                <a:gd name="T4" fmla="*/ 154 w 165"/>
                <a:gd name="T5" fmla="*/ 51 h 165"/>
                <a:gd name="T6" fmla="*/ 153 w 165"/>
                <a:gd name="T7" fmla="*/ 51 h 165"/>
                <a:gd name="T8" fmla="*/ 82 w 165"/>
                <a:gd name="T9" fmla="*/ 5 h 165"/>
                <a:gd name="T10" fmla="*/ 74 w 165"/>
                <a:gd name="T11" fmla="*/ 6 h 165"/>
                <a:gd name="T12" fmla="*/ 74 w 165"/>
                <a:gd name="T13" fmla="*/ 5 h 165"/>
                <a:gd name="T14" fmla="*/ 67 w 165"/>
                <a:gd name="T15" fmla="*/ 1 h 165"/>
                <a:gd name="T16" fmla="*/ 55 w 165"/>
                <a:gd name="T17" fmla="*/ 4 h 165"/>
                <a:gd name="T18" fmla="*/ 51 w 165"/>
                <a:gd name="T19" fmla="*/ 11 h 165"/>
                <a:gd name="T20" fmla="*/ 51 w 165"/>
                <a:gd name="T21" fmla="*/ 12 h 165"/>
                <a:gd name="T22" fmla="*/ 5 w 165"/>
                <a:gd name="T23" fmla="*/ 82 h 165"/>
                <a:gd name="T24" fmla="*/ 6 w 165"/>
                <a:gd name="T25" fmla="*/ 91 h 165"/>
                <a:gd name="T26" fmla="*/ 4 w 165"/>
                <a:gd name="T27" fmla="*/ 91 h 165"/>
                <a:gd name="T28" fmla="*/ 1 w 165"/>
                <a:gd name="T29" fmla="*/ 98 h 165"/>
                <a:gd name="T30" fmla="*/ 4 w 165"/>
                <a:gd name="T31" fmla="*/ 110 h 165"/>
                <a:gd name="T32" fmla="*/ 11 w 165"/>
                <a:gd name="T33" fmla="*/ 114 h 165"/>
                <a:gd name="T34" fmla="*/ 12 w 165"/>
                <a:gd name="T35" fmla="*/ 114 h 165"/>
                <a:gd name="T36" fmla="*/ 82 w 165"/>
                <a:gd name="T37" fmla="*/ 160 h 165"/>
                <a:gd name="T38" fmla="*/ 91 w 165"/>
                <a:gd name="T39" fmla="*/ 159 h 165"/>
                <a:gd name="T40" fmla="*/ 91 w 165"/>
                <a:gd name="T41" fmla="*/ 160 h 165"/>
                <a:gd name="T42" fmla="*/ 98 w 165"/>
                <a:gd name="T43" fmla="*/ 164 h 165"/>
                <a:gd name="T44" fmla="*/ 110 w 165"/>
                <a:gd name="T45" fmla="*/ 161 h 165"/>
                <a:gd name="T46" fmla="*/ 114 w 165"/>
                <a:gd name="T47" fmla="*/ 154 h 165"/>
                <a:gd name="T48" fmla="*/ 113 w 165"/>
                <a:gd name="T49" fmla="*/ 153 h 165"/>
                <a:gd name="T50" fmla="*/ 159 w 165"/>
                <a:gd name="T51" fmla="*/ 82 h 165"/>
                <a:gd name="T52" fmla="*/ 159 w 165"/>
                <a:gd name="T53" fmla="*/ 74 h 165"/>
                <a:gd name="T54" fmla="*/ 160 w 165"/>
                <a:gd name="T55" fmla="*/ 74 h 165"/>
                <a:gd name="T56" fmla="*/ 164 w 165"/>
                <a:gd name="T57" fmla="*/ 67 h 165"/>
                <a:gd name="T58" fmla="*/ 82 w 165"/>
                <a:gd name="T59" fmla="*/ 17 h 165"/>
                <a:gd name="T60" fmla="*/ 141 w 165"/>
                <a:gd name="T61" fmla="*/ 54 h 165"/>
                <a:gd name="T62" fmla="*/ 112 w 165"/>
                <a:gd name="T63" fmla="*/ 62 h 165"/>
                <a:gd name="T64" fmla="*/ 85 w 165"/>
                <a:gd name="T65" fmla="*/ 47 h 165"/>
                <a:gd name="T66" fmla="*/ 77 w 165"/>
                <a:gd name="T67" fmla="*/ 18 h 165"/>
                <a:gd name="T68" fmla="*/ 82 w 165"/>
                <a:gd name="T69" fmla="*/ 17 h 165"/>
                <a:gd name="T70" fmla="*/ 106 w 165"/>
                <a:gd name="T71" fmla="*/ 82 h 165"/>
                <a:gd name="T72" fmla="*/ 82 w 165"/>
                <a:gd name="T73" fmla="*/ 106 h 165"/>
                <a:gd name="T74" fmla="*/ 59 w 165"/>
                <a:gd name="T75" fmla="*/ 82 h 165"/>
                <a:gd name="T76" fmla="*/ 77 w 165"/>
                <a:gd name="T77" fmla="*/ 59 h 165"/>
                <a:gd name="T78" fmla="*/ 78 w 165"/>
                <a:gd name="T79" fmla="*/ 59 h 165"/>
                <a:gd name="T80" fmla="*/ 82 w 165"/>
                <a:gd name="T81" fmla="*/ 59 h 165"/>
                <a:gd name="T82" fmla="*/ 105 w 165"/>
                <a:gd name="T83" fmla="*/ 78 h 165"/>
                <a:gd name="T84" fmla="*/ 106 w 165"/>
                <a:gd name="T85" fmla="*/ 78 h 165"/>
                <a:gd name="T86" fmla="*/ 106 w 165"/>
                <a:gd name="T87" fmla="*/ 82 h 165"/>
                <a:gd name="T88" fmla="*/ 17 w 165"/>
                <a:gd name="T89" fmla="*/ 82 h 165"/>
                <a:gd name="T90" fmla="*/ 54 w 165"/>
                <a:gd name="T91" fmla="*/ 24 h 165"/>
                <a:gd name="T92" fmla="*/ 62 w 165"/>
                <a:gd name="T93" fmla="*/ 53 h 165"/>
                <a:gd name="T94" fmla="*/ 47 w 165"/>
                <a:gd name="T95" fmla="*/ 80 h 165"/>
                <a:gd name="T96" fmla="*/ 17 w 165"/>
                <a:gd name="T97" fmla="*/ 88 h 165"/>
                <a:gd name="T98" fmla="*/ 17 w 165"/>
                <a:gd name="T99" fmla="*/ 82 h 165"/>
                <a:gd name="T100" fmla="*/ 82 w 165"/>
                <a:gd name="T101" fmla="*/ 148 h 165"/>
                <a:gd name="T102" fmla="*/ 23 w 165"/>
                <a:gd name="T103" fmla="*/ 110 h 165"/>
                <a:gd name="T104" fmla="*/ 53 w 165"/>
                <a:gd name="T105" fmla="*/ 103 h 165"/>
                <a:gd name="T106" fmla="*/ 80 w 165"/>
                <a:gd name="T107" fmla="*/ 118 h 165"/>
                <a:gd name="T108" fmla="*/ 88 w 165"/>
                <a:gd name="T109" fmla="*/ 147 h 165"/>
                <a:gd name="T110" fmla="*/ 82 w 165"/>
                <a:gd name="T111" fmla="*/ 148 h 165"/>
                <a:gd name="T112" fmla="*/ 147 w 165"/>
                <a:gd name="T113" fmla="*/ 82 h 165"/>
                <a:gd name="T114" fmla="*/ 110 w 165"/>
                <a:gd name="T115" fmla="*/ 141 h 165"/>
                <a:gd name="T116" fmla="*/ 102 w 165"/>
                <a:gd name="T117" fmla="*/ 112 h 165"/>
                <a:gd name="T118" fmla="*/ 118 w 165"/>
                <a:gd name="T119" fmla="*/ 85 h 165"/>
                <a:gd name="T120" fmla="*/ 147 w 165"/>
                <a:gd name="T121" fmla="*/ 77 h 165"/>
                <a:gd name="T122" fmla="*/ 147 w 165"/>
                <a:gd name="T123" fmla="*/ 8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5" h="165">
                  <a:moveTo>
                    <a:pt x="164" y="67"/>
                  </a:moveTo>
                  <a:cubicBezTo>
                    <a:pt x="161" y="55"/>
                    <a:pt x="161" y="55"/>
                    <a:pt x="161" y="55"/>
                  </a:cubicBezTo>
                  <a:cubicBezTo>
                    <a:pt x="160" y="52"/>
                    <a:pt x="157" y="50"/>
                    <a:pt x="154" y="51"/>
                  </a:cubicBezTo>
                  <a:cubicBezTo>
                    <a:pt x="153" y="51"/>
                    <a:pt x="153" y="51"/>
                    <a:pt x="153" y="51"/>
                  </a:cubicBezTo>
                  <a:cubicBezTo>
                    <a:pt x="141" y="24"/>
                    <a:pt x="114" y="5"/>
                    <a:pt x="82" y="5"/>
                  </a:cubicBezTo>
                  <a:cubicBezTo>
                    <a:pt x="80" y="5"/>
                    <a:pt x="77" y="6"/>
                    <a:pt x="74" y="6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3" y="2"/>
                    <a:pt x="70" y="0"/>
                    <a:pt x="67" y="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2" y="5"/>
                    <a:pt x="50" y="8"/>
                    <a:pt x="51" y="11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24" y="24"/>
                    <a:pt x="5" y="51"/>
                    <a:pt x="5" y="82"/>
                  </a:cubicBezTo>
                  <a:cubicBezTo>
                    <a:pt x="5" y="85"/>
                    <a:pt x="5" y="88"/>
                    <a:pt x="6" y="91"/>
                  </a:cubicBezTo>
                  <a:cubicBezTo>
                    <a:pt x="4" y="91"/>
                    <a:pt x="4" y="91"/>
                    <a:pt x="4" y="91"/>
                  </a:cubicBezTo>
                  <a:cubicBezTo>
                    <a:pt x="1" y="92"/>
                    <a:pt x="0" y="95"/>
                    <a:pt x="1" y="98"/>
                  </a:cubicBezTo>
                  <a:cubicBezTo>
                    <a:pt x="4" y="110"/>
                    <a:pt x="4" y="110"/>
                    <a:pt x="4" y="110"/>
                  </a:cubicBezTo>
                  <a:cubicBezTo>
                    <a:pt x="4" y="113"/>
                    <a:pt x="8" y="115"/>
                    <a:pt x="11" y="114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24" y="141"/>
                    <a:pt x="51" y="160"/>
                    <a:pt x="82" y="160"/>
                  </a:cubicBezTo>
                  <a:cubicBezTo>
                    <a:pt x="85" y="160"/>
                    <a:pt x="88" y="159"/>
                    <a:pt x="91" y="159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2" y="163"/>
                    <a:pt x="95" y="165"/>
                    <a:pt x="98" y="164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3" y="160"/>
                    <a:pt x="115" y="157"/>
                    <a:pt x="114" y="154"/>
                  </a:cubicBezTo>
                  <a:cubicBezTo>
                    <a:pt x="113" y="153"/>
                    <a:pt x="113" y="153"/>
                    <a:pt x="113" y="153"/>
                  </a:cubicBezTo>
                  <a:cubicBezTo>
                    <a:pt x="140" y="141"/>
                    <a:pt x="159" y="114"/>
                    <a:pt x="159" y="82"/>
                  </a:cubicBezTo>
                  <a:cubicBezTo>
                    <a:pt x="159" y="80"/>
                    <a:pt x="159" y="77"/>
                    <a:pt x="159" y="74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63" y="73"/>
                    <a:pt x="165" y="70"/>
                    <a:pt x="164" y="67"/>
                  </a:cubicBezTo>
                  <a:close/>
                  <a:moveTo>
                    <a:pt x="82" y="17"/>
                  </a:moveTo>
                  <a:cubicBezTo>
                    <a:pt x="108" y="17"/>
                    <a:pt x="131" y="33"/>
                    <a:pt x="141" y="54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06" y="54"/>
                    <a:pt x="96" y="48"/>
                    <a:pt x="85" y="47"/>
                  </a:cubicBezTo>
                  <a:cubicBezTo>
                    <a:pt x="77" y="18"/>
                    <a:pt x="77" y="18"/>
                    <a:pt x="77" y="18"/>
                  </a:cubicBezTo>
                  <a:cubicBezTo>
                    <a:pt x="79" y="17"/>
                    <a:pt x="81" y="17"/>
                    <a:pt x="82" y="17"/>
                  </a:cubicBezTo>
                  <a:close/>
                  <a:moveTo>
                    <a:pt x="106" y="82"/>
                  </a:moveTo>
                  <a:cubicBezTo>
                    <a:pt x="106" y="96"/>
                    <a:pt x="95" y="106"/>
                    <a:pt x="82" y="106"/>
                  </a:cubicBezTo>
                  <a:cubicBezTo>
                    <a:pt x="69" y="106"/>
                    <a:pt x="59" y="96"/>
                    <a:pt x="59" y="82"/>
                  </a:cubicBezTo>
                  <a:cubicBezTo>
                    <a:pt x="59" y="71"/>
                    <a:pt x="66" y="62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9" y="59"/>
                    <a:pt x="81" y="59"/>
                    <a:pt x="82" y="59"/>
                  </a:cubicBezTo>
                  <a:cubicBezTo>
                    <a:pt x="94" y="59"/>
                    <a:pt x="103" y="67"/>
                    <a:pt x="105" y="78"/>
                  </a:cubicBezTo>
                  <a:cubicBezTo>
                    <a:pt x="106" y="78"/>
                    <a:pt x="106" y="78"/>
                    <a:pt x="106" y="78"/>
                  </a:cubicBezTo>
                  <a:cubicBezTo>
                    <a:pt x="106" y="79"/>
                    <a:pt x="106" y="81"/>
                    <a:pt x="106" y="82"/>
                  </a:cubicBezTo>
                  <a:close/>
                  <a:moveTo>
                    <a:pt x="17" y="82"/>
                  </a:moveTo>
                  <a:cubicBezTo>
                    <a:pt x="17" y="56"/>
                    <a:pt x="32" y="34"/>
                    <a:pt x="54" y="24"/>
                  </a:cubicBezTo>
                  <a:cubicBezTo>
                    <a:pt x="62" y="53"/>
                    <a:pt x="62" y="53"/>
                    <a:pt x="62" y="53"/>
                  </a:cubicBezTo>
                  <a:cubicBezTo>
                    <a:pt x="54" y="59"/>
                    <a:pt x="48" y="69"/>
                    <a:pt x="47" y="80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7" y="86"/>
                    <a:pt x="17" y="84"/>
                    <a:pt x="17" y="82"/>
                  </a:cubicBezTo>
                  <a:close/>
                  <a:moveTo>
                    <a:pt x="82" y="148"/>
                  </a:moveTo>
                  <a:cubicBezTo>
                    <a:pt x="56" y="148"/>
                    <a:pt x="34" y="132"/>
                    <a:pt x="23" y="110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9" y="111"/>
                    <a:pt x="69" y="117"/>
                    <a:pt x="80" y="118"/>
                  </a:cubicBezTo>
                  <a:cubicBezTo>
                    <a:pt x="88" y="147"/>
                    <a:pt x="88" y="147"/>
                    <a:pt x="88" y="147"/>
                  </a:cubicBezTo>
                  <a:cubicBezTo>
                    <a:pt x="86" y="148"/>
                    <a:pt x="84" y="148"/>
                    <a:pt x="82" y="148"/>
                  </a:cubicBezTo>
                  <a:close/>
                  <a:moveTo>
                    <a:pt x="147" y="82"/>
                  </a:moveTo>
                  <a:cubicBezTo>
                    <a:pt x="147" y="108"/>
                    <a:pt x="132" y="131"/>
                    <a:pt x="110" y="141"/>
                  </a:cubicBezTo>
                  <a:cubicBezTo>
                    <a:pt x="102" y="112"/>
                    <a:pt x="102" y="112"/>
                    <a:pt x="102" y="112"/>
                  </a:cubicBezTo>
                  <a:cubicBezTo>
                    <a:pt x="111" y="106"/>
                    <a:pt x="117" y="96"/>
                    <a:pt x="118" y="85"/>
                  </a:cubicBezTo>
                  <a:cubicBezTo>
                    <a:pt x="147" y="77"/>
                    <a:pt x="147" y="77"/>
                    <a:pt x="147" y="77"/>
                  </a:cubicBezTo>
                  <a:cubicBezTo>
                    <a:pt x="147" y="79"/>
                    <a:pt x="147" y="81"/>
                    <a:pt x="147" y="82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193" name="Group 72">
            <a:extLst>
              <a:ext uri="{FF2B5EF4-FFF2-40B4-BE49-F238E27FC236}">
                <a16:creationId xmlns="" xmlns:a16="http://schemas.microsoft.com/office/drawing/2014/main" id="{B7856378-C944-48AC-8BFA-DE810988A564}"/>
              </a:ext>
            </a:extLst>
          </p:cNvPr>
          <p:cNvGrpSpPr/>
          <p:nvPr/>
        </p:nvGrpSpPr>
        <p:grpSpPr>
          <a:xfrm>
            <a:off x="7909857" y="1895356"/>
            <a:ext cx="872443" cy="872443"/>
            <a:chOff x="7160994" y="1648335"/>
            <a:chExt cx="872443" cy="872443"/>
          </a:xfrm>
        </p:grpSpPr>
        <p:sp>
          <p:nvSpPr>
            <p:cNvPr id="194" name="Oval 44">
              <a:extLst>
                <a:ext uri="{FF2B5EF4-FFF2-40B4-BE49-F238E27FC236}">
                  <a16:creationId xmlns="" xmlns:a16="http://schemas.microsoft.com/office/drawing/2014/main" id="{C5E465B5-92D4-437E-9645-21E4FB7F1DE2}"/>
                </a:ext>
              </a:extLst>
            </p:cNvPr>
            <p:cNvSpPr/>
            <p:nvPr/>
          </p:nvSpPr>
          <p:spPr>
            <a:xfrm>
              <a:off x="7160994" y="1648335"/>
              <a:ext cx="872443" cy="87244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95" name="Freeform 76">
              <a:extLst>
                <a:ext uri="{FF2B5EF4-FFF2-40B4-BE49-F238E27FC236}">
                  <a16:creationId xmlns="" xmlns:a16="http://schemas.microsoft.com/office/drawing/2014/main" id="{7FC5B3E9-D93D-42C7-9CAA-EE4326E27149}"/>
                </a:ext>
              </a:extLst>
            </p:cNvPr>
            <p:cNvSpPr>
              <a:spLocks noEditPoints="1"/>
            </p:cNvSpPr>
            <p:nvPr/>
          </p:nvSpPr>
          <p:spPr bwMode="auto">
            <a:xfrm rot="20934628">
              <a:off x="7374579" y="1842061"/>
              <a:ext cx="439837" cy="480474"/>
            </a:xfrm>
            <a:custGeom>
              <a:avLst/>
              <a:gdLst>
                <a:gd name="T0" fmla="*/ 179 w 218"/>
                <a:gd name="T1" fmla="*/ 19 h 238"/>
                <a:gd name="T2" fmla="*/ 123 w 218"/>
                <a:gd name="T3" fmla="*/ 3 h 238"/>
                <a:gd name="T4" fmla="*/ 72 w 218"/>
                <a:gd name="T5" fmla="*/ 31 h 238"/>
                <a:gd name="T6" fmla="*/ 64 w 218"/>
                <a:gd name="T7" fmla="*/ 114 h 238"/>
                <a:gd name="T8" fmla="*/ 10 w 218"/>
                <a:gd name="T9" fmla="*/ 183 h 238"/>
                <a:gd name="T10" fmla="*/ 1 w 218"/>
                <a:gd name="T11" fmla="*/ 211 h 238"/>
                <a:gd name="T12" fmla="*/ 17 w 218"/>
                <a:gd name="T13" fmla="*/ 234 h 238"/>
                <a:gd name="T14" fmla="*/ 24 w 218"/>
                <a:gd name="T15" fmla="*/ 238 h 238"/>
                <a:gd name="T16" fmla="*/ 31 w 218"/>
                <a:gd name="T17" fmla="*/ 236 h 238"/>
                <a:gd name="T18" fmla="*/ 75 w 218"/>
                <a:gd name="T19" fmla="*/ 225 h 238"/>
                <a:gd name="T20" fmla="*/ 90 w 218"/>
                <a:gd name="T21" fmla="*/ 221 h 238"/>
                <a:gd name="T22" fmla="*/ 88 w 218"/>
                <a:gd name="T23" fmla="*/ 205 h 238"/>
                <a:gd name="T24" fmla="*/ 87 w 218"/>
                <a:gd name="T25" fmla="*/ 198 h 238"/>
                <a:gd name="T26" fmla="*/ 94 w 218"/>
                <a:gd name="T27" fmla="*/ 197 h 238"/>
                <a:gd name="T28" fmla="*/ 107 w 218"/>
                <a:gd name="T29" fmla="*/ 196 h 238"/>
                <a:gd name="T30" fmla="*/ 110 w 218"/>
                <a:gd name="T31" fmla="*/ 183 h 238"/>
                <a:gd name="T32" fmla="*/ 116 w 218"/>
                <a:gd name="T33" fmla="*/ 153 h 238"/>
                <a:gd name="T34" fmla="*/ 141 w 218"/>
                <a:gd name="T35" fmla="*/ 154 h 238"/>
                <a:gd name="T36" fmla="*/ 192 w 218"/>
                <a:gd name="T37" fmla="*/ 126 h 238"/>
                <a:gd name="T38" fmla="*/ 179 w 218"/>
                <a:gd name="T39" fmla="*/ 19 h 238"/>
                <a:gd name="T40" fmla="*/ 177 w 218"/>
                <a:gd name="T41" fmla="*/ 115 h 238"/>
                <a:gd name="T42" fmla="*/ 139 w 218"/>
                <a:gd name="T43" fmla="*/ 137 h 238"/>
                <a:gd name="T44" fmla="*/ 107 w 218"/>
                <a:gd name="T45" fmla="*/ 131 h 238"/>
                <a:gd name="T46" fmla="*/ 100 w 218"/>
                <a:gd name="T47" fmla="*/ 140 h 238"/>
                <a:gd name="T48" fmla="*/ 92 w 218"/>
                <a:gd name="T49" fmla="*/ 179 h 238"/>
                <a:gd name="T50" fmla="*/ 67 w 218"/>
                <a:gd name="T51" fmla="*/ 182 h 238"/>
                <a:gd name="T52" fmla="*/ 70 w 218"/>
                <a:gd name="T53" fmla="*/ 207 h 238"/>
                <a:gd name="T54" fmla="*/ 27 w 218"/>
                <a:gd name="T55" fmla="*/ 219 h 238"/>
                <a:gd name="T56" fmla="*/ 24 w 218"/>
                <a:gd name="T57" fmla="*/ 194 h 238"/>
                <a:gd name="T58" fmla="*/ 86 w 218"/>
                <a:gd name="T59" fmla="*/ 115 h 238"/>
                <a:gd name="T60" fmla="*/ 86 w 218"/>
                <a:gd name="T61" fmla="*/ 43 h 238"/>
                <a:gd name="T62" fmla="*/ 125 w 218"/>
                <a:gd name="T63" fmla="*/ 21 h 238"/>
                <a:gd name="T64" fmla="*/ 168 w 218"/>
                <a:gd name="T65" fmla="*/ 33 h 238"/>
                <a:gd name="T66" fmla="*/ 177 w 218"/>
                <a:gd name="T67" fmla="*/ 115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8" h="238">
                  <a:moveTo>
                    <a:pt x="179" y="19"/>
                  </a:moveTo>
                  <a:cubicBezTo>
                    <a:pt x="163" y="6"/>
                    <a:pt x="143" y="0"/>
                    <a:pt x="123" y="3"/>
                  </a:cubicBezTo>
                  <a:cubicBezTo>
                    <a:pt x="102" y="5"/>
                    <a:pt x="84" y="15"/>
                    <a:pt x="72" y="31"/>
                  </a:cubicBezTo>
                  <a:cubicBezTo>
                    <a:pt x="53" y="55"/>
                    <a:pt x="50" y="88"/>
                    <a:pt x="64" y="114"/>
                  </a:cubicBezTo>
                  <a:cubicBezTo>
                    <a:pt x="10" y="183"/>
                    <a:pt x="10" y="183"/>
                    <a:pt x="10" y="183"/>
                  </a:cubicBezTo>
                  <a:cubicBezTo>
                    <a:pt x="1" y="194"/>
                    <a:pt x="0" y="205"/>
                    <a:pt x="1" y="211"/>
                  </a:cubicBezTo>
                  <a:cubicBezTo>
                    <a:pt x="4" y="226"/>
                    <a:pt x="15" y="233"/>
                    <a:pt x="17" y="234"/>
                  </a:cubicBezTo>
                  <a:cubicBezTo>
                    <a:pt x="24" y="238"/>
                    <a:pt x="24" y="238"/>
                    <a:pt x="24" y="238"/>
                  </a:cubicBezTo>
                  <a:cubicBezTo>
                    <a:pt x="31" y="236"/>
                    <a:pt x="31" y="236"/>
                    <a:pt x="31" y="236"/>
                  </a:cubicBezTo>
                  <a:cubicBezTo>
                    <a:pt x="75" y="225"/>
                    <a:pt x="75" y="225"/>
                    <a:pt x="75" y="225"/>
                  </a:cubicBezTo>
                  <a:cubicBezTo>
                    <a:pt x="90" y="221"/>
                    <a:pt x="90" y="221"/>
                    <a:pt x="90" y="221"/>
                  </a:cubicBezTo>
                  <a:cubicBezTo>
                    <a:pt x="88" y="205"/>
                    <a:pt x="88" y="205"/>
                    <a:pt x="88" y="205"/>
                  </a:cubicBezTo>
                  <a:cubicBezTo>
                    <a:pt x="87" y="198"/>
                    <a:pt x="87" y="198"/>
                    <a:pt x="87" y="198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107" y="196"/>
                    <a:pt x="107" y="196"/>
                    <a:pt x="107" y="196"/>
                  </a:cubicBezTo>
                  <a:cubicBezTo>
                    <a:pt x="110" y="183"/>
                    <a:pt x="110" y="183"/>
                    <a:pt x="110" y="183"/>
                  </a:cubicBezTo>
                  <a:cubicBezTo>
                    <a:pt x="116" y="153"/>
                    <a:pt x="116" y="153"/>
                    <a:pt x="116" y="153"/>
                  </a:cubicBezTo>
                  <a:cubicBezTo>
                    <a:pt x="124" y="155"/>
                    <a:pt x="132" y="155"/>
                    <a:pt x="141" y="154"/>
                  </a:cubicBezTo>
                  <a:cubicBezTo>
                    <a:pt x="161" y="152"/>
                    <a:pt x="179" y="142"/>
                    <a:pt x="192" y="126"/>
                  </a:cubicBezTo>
                  <a:cubicBezTo>
                    <a:pt x="218" y="93"/>
                    <a:pt x="212" y="45"/>
                    <a:pt x="179" y="19"/>
                  </a:cubicBezTo>
                  <a:close/>
                  <a:moveTo>
                    <a:pt x="177" y="115"/>
                  </a:moveTo>
                  <a:cubicBezTo>
                    <a:pt x="167" y="127"/>
                    <a:pt x="153" y="135"/>
                    <a:pt x="139" y="137"/>
                  </a:cubicBezTo>
                  <a:cubicBezTo>
                    <a:pt x="128" y="138"/>
                    <a:pt x="117" y="136"/>
                    <a:pt x="107" y="131"/>
                  </a:cubicBezTo>
                  <a:cubicBezTo>
                    <a:pt x="100" y="140"/>
                    <a:pt x="100" y="140"/>
                    <a:pt x="100" y="140"/>
                  </a:cubicBezTo>
                  <a:cubicBezTo>
                    <a:pt x="92" y="179"/>
                    <a:pt x="92" y="179"/>
                    <a:pt x="92" y="179"/>
                  </a:cubicBezTo>
                  <a:cubicBezTo>
                    <a:pt x="67" y="182"/>
                    <a:pt x="67" y="182"/>
                    <a:pt x="67" y="182"/>
                  </a:cubicBezTo>
                  <a:cubicBezTo>
                    <a:pt x="70" y="207"/>
                    <a:pt x="70" y="207"/>
                    <a:pt x="70" y="207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7" y="219"/>
                    <a:pt x="11" y="210"/>
                    <a:pt x="24" y="194"/>
                  </a:cubicBezTo>
                  <a:cubicBezTo>
                    <a:pt x="34" y="181"/>
                    <a:pt x="73" y="132"/>
                    <a:pt x="86" y="115"/>
                  </a:cubicBezTo>
                  <a:cubicBezTo>
                    <a:pt x="69" y="94"/>
                    <a:pt x="69" y="64"/>
                    <a:pt x="86" y="43"/>
                  </a:cubicBezTo>
                  <a:cubicBezTo>
                    <a:pt x="96" y="30"/>
                    <a:pt x="110" y="22"/>
                    <a:pt x="125" y="21"/>
                  </a:cubicBezTo>
                  <a:cubicBezTo>
                    <a:pt x="139" y="19"/>
                    <a:pt x="155" y="23"/>
                    <a:pt x="168" y="33"/>
                  </a:cubicBezTo>
                  <a:cubicBezTo>
                    <a:pt x="193" y="53"/>
                    <a:pt x="197" y="89"/>
                    <a:pt x="177" y="11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  <p:extLst>
      <p:ext uri="{BB962C8B-B14F-4D97-AF65-F5344CB8AC3E}">
        <p14:creationId xmlns:p14="http://schemas.microsoft.com/office/powerpoint/2010/main" val="411598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13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99539" y="690753"/>
            <a:ext cx="7167128" cy="1238595"/>
            <a:chOff x="6309408" y="2408973"/>
            <a:chExt cx="6915944" cy="1238595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508795"/>
              <a:ext cx="5929828" cy="1138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2E4A2A"/>
                  </a:solidFill>
                </a:rPr>
                <a:t>自主招生与综合评价招生的区别</a:t>
              </a:r>
            </a:p>
            <a:p>
              <a:endParaRPr lang="zh-CN" altLang="en-US" dirty="0"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ctr"/>
              <a:endParaRPr lang="id-ID" altLang="zh-CN" dirty="0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>
              <a:cxnSpLocks/>
            </p:cNvCxnSpPr>
            <p:nvPr/>
          </p:nvCxnSpPr>
          <p:spPr>
            <a:xfrm>
              <a:off x="7027081" y="3129208"/>
              <a:ext cx="606412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 Box 3">
            <a:extLst>
              <a:ext uri="{FF2B5EF4-FFF2-40B4-BE49-F238E27FC236}">
                <a16:creationId xmlns="" xmlns:a16="http://schemas.microsoft.com/office/drawing/2014/main" id="{2BED3980-2E7A-4A82-A9DE-0F79102F2C8C}"/>
              </a:ext>
            </a:extLst>
          </p:cNvPr>
          <p:cNvSpPr txBox="1"/>
          <p:nvPr/>
        </p:nvSpPr>
        <p:spPr>
          <a:xfrm>
            <a:off x="1308617" y="2072883"/>
            <a:ext cx="9574765" cy="33741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/>
              <a:t>1</a:t>
            </a:r>
            <a:r>
              <a:rPr lang="zh-CN" altLang="en-US" b="1" dirty="0"/>
              <a:t>、背景不同：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自主招生已实行多年，而</a:t>
            </a:r>
            <a:r>
              <a:rPr lang="en-US" altLang="x-none" dirty="0"/>
              <a:t>“</a:t>
            </a:r>
            <a:r>
              <a:rPr lang="zh-CN" altLang="en-US" dirty="0"/>
              <a:t>综合评价</a:t>
            </a:r>
            <a:r>
              <a:rPr lang="en-US" altLang="x-none" dirty="0"/>
              <a:t>”</a:t>
            </a:r>
            <a:r>
              <a:rPr lang="zh-CN" altLang="en-US" dirty="0"/>
              <a:t>是</a:t>
            </a:r>
            <a:r>
              <a:rPr lang="en-US" altLang="zh-CN" dirty="0"/>
              <a:t>2011</a:t>
            </a:r>
            <a:r>
              <a:rPr lang="zh-CN" altLang="en-US" dirty="0"/>
              <a:t>年在浙江率先探索试行的，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伴随新高考改革产生。</a:t>
            </a:r>
          </a:p>
          <a:p>
            <a:pPr>
              <a:lnSpc>
                <a:spcPct val="150000"/>
              </a:lnSpc>
            </a:pPr>
            <a:r>
              <a:rPr lang="en-US" altLang="zh-CN" b="1" dirty="0"/>
              <a:t>2</a:t>
            </a:r>
            <a:r>
              <a:rPr lang="zh-CN" altLang="en-US" b="1" dirty="0"/>
              <a:t>、报名条件不同：</a:t>
            </a:r>
            <a:endParaRPr lang="en-US" altLang="zh-CN" b="1" dirty="0"/>
          </a:p>
          <a:p>
            <a:pPr>
              <a:lnSpc>
                <a:spcPct val="150000"/>
              </a:lnSpc>
            </a:pPr>
            <a:r>
              <a:rPr lang="zh-CN" altLang="en-US" dirty="0"/>
              <a:t>自主招生对于申请者一般都“明码标价”，综合评价门槛较低</a:t>
            </a:r>
          </a:p>
          <a:p>
            <a:pPr>
              <a:lnSpc>
                <a:spcPct val="150000"/>
              </a:lnSpc>
            </a:pPr>
            <a:r>
              <a:rPr lang="en-US" altLang="zh-CN" b="1" dirty="0"/>
              <a:t>3</a:t>
            </a:r>
            <a:r>
              <a:rPr lang="zh-CN" altLang="en-US" b="1" dirty="0"/>
              <a:t>、计算方式不同：</a:t>
            </a:r>
          </a:p>
          <a:p>
            <a:pPr>
              <a:lnSpc>
                <a:spcPct val="150000"/>
              </a:lnSpc>
            </a:pPr>
            <a:r>
              <a:rPr lang="zh-CN" altLang="en-US" dirty="0"/>
              <a:t>自主招生入围获得降分录取机会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综合评价的成绩由三部分构成：高考成绩</a:t>
            </a:r>
            <a:r>
              <a:rPr lang="en-US" altLang="zh-CN" dirty="0"/>
              <a:t>+</a:t>
            </a:r>
            <a:r>
              <a:rPr lang="zh-CN" altLang="en-US" dirty="0"/>
              <a:t>面试成绩</a:t>
            </a:r>
            <a:r>
              <a:rPr lang="en-US" altLang="zh-CN" dirty="0"/>
              <a:t>+</a:t>
            </a:r>
            <a:r>
              <a:rPr lang="zh-CN" altLang="en-US" dirty="0"/>
              <a:t>学业水平考试成绩，按综合分决定录取</a:t>
            </a:r>
          </a:p>
        </p:txBody>
      </p:sp>
    </p:spTree>
    <p:extLst>
      <p:ext uri="{BB962C8B-B14F-4D97-AF65-F5344CB8AC3E}">
        <p14:creationId xmlns:p14="http://schemas.microsoft.com/office/powerpoint/2010/main" val="26008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 txBox="1">
            <a:spLocks noChangeArrowheads="1"/>
          </p:cNvSpPr>
          <p:nvPr/>
        </p:nvSpPr>
        <p:spPr bwMode="auto">
          <a:xfrm>
            <a:off x="0" y="1851026"/>
            <a:ext cx="560778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9900" b="1" dirty="0" smtClean="0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19900" b="1" dirty="0">
              <a:solidFill>
                <a:srgbClr val="2E4A2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5134643" y="2852739"/>
            <a:ext cx="6193644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三大专项计划</a:t>
            </a: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5183863" y="3375025"/>
            <a:ext cx="6215871" cy="107950"/>
            <a:chOff x="0" y="0"/>
            <a:chExt cx="4663440" cy="108000"/>
          </a:xfrm>
        </p:grpSpPr>
        <p:cxnSp>
          <p:nvCxnSpPr>
            <p:cNvPr id="32775" name="直接连接符 9"/>
            <p:cNvCxnSpPr>
              <a:cxnSpLocks noChangeShapeType="1"/>
            </p:cNvCxnSpPr>
            <p:nvPr/>
          </p:nvCxnSpPr>
          <p:spPr bwMode="auto">
            <a:xfrm>
              <a:off x="83820" y="54000"/>
              <a:ext cx="4495800" cy="0"/>
            </a:xfrm>
            <a:prstGeom prst="line">
              <a:avLst/>
            </a:prstGeom>
            <a:noFill/>
            <a:ln w="12700">
              <a:solidFill>
                <a:srgbClr val="26262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776" name="椭圆 12"/>
            <p:cNvSpPr>
              <a:spLocks noChangeArrowheads="1"/>
            </p:cNvSpPr>
            <p:nvPr/>
          </p:nvSpPr>
          <p:spPr bwMode="auto">
            <a:xfrm>
              <a:off x="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777" name="椭圆 13"/>
            <p:cNvSpPr>
              <a:spLocks noChangeArrowheads="1"/>
            </p:cNvSpPr>
            <p:nvPr/>
          </p:nvSpPr>
          <p:spPr bwMode="auto">
            <a:xfrm>
              <a:off x="455544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 useBgFill="1"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49373" y="3105151"/>
            <a:ext cx="4307448" cy="646113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PART </a:t>
            </a:r>
            <a:r>
              <a:rPr lang="en-US" altLang="zh-CN" sz="3600" b="1" dirty="0" smtClean="0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FOUR</a:t>
            </a:r>
            <a:endParaRPr lang="zh-CN" altLang="en-US" sz="3600" b="1" dirty="0">
              <a:solidFill>
                <a:srgbClr val="2E4A2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4" name="Picture 10" descr="E:\ppt模板\ppt元素\兔子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353" y="3981450"/>
            <a:ext cx="2454595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79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1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15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3" name="Group 14"/>
          <p:cNvGrpSpPr/>
          <p:nvPr/>
        </p:nvGrpSpPr>
        <p:grpSpPr>
          <a:xfrm rot="7782">
            <a:off x="9618947" y="1405967"/>
            <a:ext cx="582982" cy="395772"/>
            <a:chOff x="3221038" y="1938338"/>
            <a:chExt cx="563562" cy="382588"/>
          </a:xfrm>
          <a:solidFill>
            <a:schemeClr val="accent1"/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221038" y="2011363"/>
              <a:ext cx="306387" cy="263525"/>
            </a:xfrm>
            <a:custGeom>
              <a:avLst/>
              <a:gdLst>
                <a:gd name="T0" fmla="*/ 0 w 114"/>
                <a:gd name="T1" fmla="*/ 43 h 99"/>
                <a:gd name="T2" fmla="*/ 57 w 114"/>
                <a:gd name="T3" fmla="*/ 0 h 99"/>
                <a:gd name="T4" fmla="*/ 114 w 114"/>
                <a:gd name="T5" fmla="*/ 43 h 99"/>
                <a:gd name="T6" fmla="*/ 57 w 114"/>
                <a:gd name="T7" fmla="*/ 86 h 99"/>
                <a:gd name="T8" fmla="*/ 33 w 114"/>
                <a:gd name="T9" fmla="*/ 82 h 99"/>
                <a:gd name="T10" fmla="*/ 7 w 114"/>
                <a:gd name="T11" fmla="*/ 99 h 99"/>
                <a:gd name="T12" fmla="*/ 5 w 114"/>
                <a:gd name="T13" fmla="*/ 98 h 99"/>
                <a:gd name="T14" fmla="*/ 18 w 114"/>
                <a:gd name="T15" fmla="*/ 74 h 99"/>
                <a:gd name="T16" fmla="*/ 0 w 114"/>
                <a:gd name="T17" fmla="*/ 4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99">
                  <a:moveTo>
                    <a:pt x="0" y="43"/>
                  </a:moveTo>
                  <a:cubicBezTo>
                    <a:pt x="0" y="19"/>
                    <a:pt x="25" y="0"/>
                    <a:pt x="57" y="0"/>
                  </a:cubicBezTo>
                  <a:cubicBezTo>
                    <a:pt x="88" y="0"/>
                    <a:pt x="114" y="19"/>
                    <a:pt x="114" y="43"/>
                  </a:cubicBezTo>
                  <a:cubicBezTo>
                    <a:pt x="114" y="66"/>
                    <a:pt x="88" y="86"/>
                    <a:pt x="57" y="86"/>
                  </a:cubicBezTo>
                  <a:cubicBezTo>
                    <a:pt x="49" y="86"/>
                    <a:pt x="41" y="84"/>
                    <a:pt x="33" y="82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6" y="66"/>
                    <a:pt x="0" y="55"/>
                    <a:pt x="0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398838" y="1938338"/>
              <a:ext cx="385762" cy="382588"/>
            </a:xfrm>
            <a:custGeom>
              <a:avLst/>
              <a:gdLst>
                <a:gd name="T0" fmla="*/ 63 w 144"/>
                <a:gd name="T1" fmla="*/ 113 h 143"/>
                <a:gd name="T2" fmla="*/ 93 w 144"/>
                <a:gd name="T3" fmla="*/ 108 h 143"/>
                <a:gd name="T4" fmla="*/ 96 w 144"/>
                <a:gd name="T5" fmla="*/ 107 h 143"/>
                <a:gd name="T6" fmla="*/ 114 w 144"/>
                <a:gd name="T7" fmla="*/ 119 h 143"/>
                <a:gd name="T8" fmla="*/ 105 w 144"/>
                <a:gd name="T9" fmla="*/ 102 h 143"/>
                <a:gd name="T10" fmla="*/ 110 w 144"/>
                <a:gd name="T11" fmla="*/ 99 h 143"/>
                <a:gd name="T12" fmla="*/ 132 w 144"/>
                <a:gd name="T13" fmla="*/ 62 h 143"/>
                <a:gd name="T14" fmla="*/ 63 w 144"/>
                <a:gd name="T15" fmla="*/ 12 h 143"/>
                <a:gd name="T16" fmla="*/ 16 w 144"/>
                <a:gd name="T17" fmla="*/ 26 h 143"/>
                <a:gd name="T18" fmla="*/ 0 w 144"/>
                <a:gd name="T19" fmla="*/ 22 h 143"/>
                <a:gd name="T20" fmla="*/ 63 w 144"/>
                <a:gd name="T21" fmla="*/ 0 h 143"/>
                <a:gd name="T22" fmla="*/ 144 w 144"/>
                <a:gd name="T23" fmla="*/ 62 h 143"/>
                <a:gd name="T24" fmla="*/ 121 w 144"/>
                <a:gd name="T25" fmla="*/ 106 h 143"/>
                <a:gd name="T26" fmla="*/ 137 w 144"/>
                <a:gd name="T27" fmla="*/ 143 h 143"/>
                <a:gd name="T28" fmla="*/ 94 w 144"/>
                <a:gd name="T29" fmla="*/ 120 h 143"/>
                <a:gd name="T30" fmla="*/ 63 w 144"/>
                <a:gd name="T31" fmla="*/ 125 h 143"/>
                <a:gd name="T32" fmla="*/ 16 w 144"/>
                <a:gd name="T33" fmla="*/ 114 h 143"/>
                <a:gd name="T34" fmla="*/ 30 w 144"/>
                <a:gd name="T35" fmla="*/ 107 h 143"/>
                <a:gd name="T36" fmla="*/ 63 w 144"/>
                <a:gd name="T37" fmla="*/ 11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43">
                  <a:moveTo>
                    <a:pt x="63" y="113"/>
                  </a:moveTo>
                  <a:cubicBezTo>
                    <a:pt x="74" y="113"/>
                    <a:pt x="84" y="111"/>
                    <a:pt x="93" y="108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05" y="102"/>
                    <a:pt x="105" y="102"/>
                    <a:pt x="105" y="102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24" y="90"/>
                    <a:pt x="132" y="76"/>
                    <a:pt x="132" y="62"/>
                  </a:cubicBezTo>
                  <a:cubicBezTo>
                    <a:pt x="132" y="35"/>
                    <a:pt x="101" y="12"/>
                    <a:pt x="63" y="12"/>
                  </a:cubicBezTo>
                  <a:cubicBezTo>
                    <a:pt x="45" y="12"/>
                    <a:pt x="28" y="17"/>
                    <a:pt x="16" y="26"/>
                  </a:cubicBezTo>
                  <a:cubicBezTo>
                    <a:pt x="11" y="24"/>
                    <a:pt x="6" y="23"/>
                    <a:pt x="0" y="22"/>
                  </a:cubicBezTo>
                  <a:cubicBezTo>
                    <a:pt x="15" y="9"/>
                    <a:pt x="38" y="0"/>
                    <a:pt x="63" y="0"/>
                  </a:cubicBezTo>
                  <a:cubicBezTo>
                    <a:pt x="108" y="0"/>
                    <a:pt x="144" y="28"/>
                    <a:pt x="144" y="62"/>
                  </a:cubicBezTo>
                  <a:cubicBezTo>
                    <a:pt x="144" y="79"/>
                    <a:pt x="136" y="95"/>
                    <a:pt x="121" y="106"/>
                  </a:cubicBezTo>
                  <a:cubicBezTo>
                    <a:pt x="137" y="143"/>
                    <a:pt x="137" y="143"/>
                    <a:pt x="137" y="143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84" y="123"/>
                    <a:pt x="74" y="125"/>
                    <a:pt x="63" y="125"/>
                  </a:cubicBezTo>
                  <a:cubicBezTo>
                    <a:pt x="45" y="125"/>
                    <a:pt x="29" y="121"/>
                    <a:pt x="16" y="114"/>
                  </a:cubicBezTo>
                  <a:cubicBezTo>
                    <a:pt x="21" y="112"/>
                    <a:pt x="26" y="109"/>
                    <a:pt x="30" y="107"/>
                  </a:cubicBezTo>
                  <a:cubicBezTo>
                    <a:pt x="40" y="111"/>
                    <a:pt x="51" y="113"/>
                    <a:pt x="63" y="1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8" name="Freeform 7"/>
          <p:cNvSpPr>
            <a:spLocks/>
          </p:cNvSpPr>
          <p:nvPr/>
        </p:nvSpPr>
        <p:spPr bwMode="auto">
          <a:xfrm rot="7782">
            <a:off x="10030943" y="3016230"/>
            <a:ext cx="717642" cy="489376"/>
          </a:xfrm>
          <a:custGeom>
            <a:avLst/>
            <a:gdLst>
              <a:gd name="T0" fmla="*/ 258 w 259"/>
              <a:gd name="T1" fmla="*/ 18 h 177"/>
              <a:gd name="T2" fmla="*/ 254 w 259"/>
              <a:gd name="T3" fmla="*/ 8 h 177"/>
              <a:gd name="T4" fmla="*/ 121 w 259"/>
              <a:gd name="T5" fmla="*/ 0 h 177"/>
              <a:gd name="T6" fmla="*/ 114 w 259"/>
              <a:gd name="T7" fmla="*/ 5 h 177"/>
              <a:gd name="T8" fmla="*/ 64 w 259"/>
              <a:gd name="T9" fmla="*/ 124 h 177"/>
              <a:gd name="T10" fmla="*/ 48 w 259"/>
              <a:gd name="T11" fmla="*/ 112 h 177"/>
              <a:gd name="T12" fmla="*/ 6 w 259"/>
              <a:gd name="T13" fmla="*/ 124 h 177"/>
              <a:gd name="T14" fmla="*/ 26 w 259"/>
              <a:gd name="T15" fmla="*/ 162 h 177"/>
              <a:gd name="T16" fmla="*/ 67 w 259"/>
              <a:gd name="T17" fmla="*/ 149 h 177"/>
              <a:gd name="T18" fmla="*/ 67 w 259"/>
              <a:gd name="T19" fmla="*/ 149 h 177"/>
              <a:gd name="T20" fmla="*/ 67 w 259"/>
              <a:gd name="T21" fmla="*/ 149 h 177"/>
              <a:gd name="T22" fmla="*/ 113 w 259"/>
              <a:gd name="T23" fmla="*/ 39 h 177"/>
              <a:gd name="T24" fmla="*/ 229 w 259"/>
              <a:gd name="T25" fmla="*/ 46 h 177"/>
              <a:gd name="T26" fmla="*/ 193 w 259"/>
              <a:gd name="T27" fmla="*/ 131 h 177"/>
              <a:gd name="T28" fmla="*/ 178 w 259"/>
              <a:gd name="T29" fmla="*/ 119 h 177"/>
              <a:gd name="T30" fmla="*/ 137 w 259"/>
              <a:gd name="T31" fmla="*/ 132 h 177"/>
              <a:gd name="T32" fmla="*/ 157 w 259"/>
              <a:gd name="T33" fmla="*/ 170 h 177"/>
              <a:gd name="T34" fmla="*/ 198 w 259"/>
              <a:gd name="T35" fmla="*/ 157 h 177"/>
              <a:gd name="T36" fmla="*/ 199 w 259"/>
              <a:gd name="T37" fmla="*/ 157 h 177"/>
              <a:gd name="T38" fmla="*/ 200 w 259"/>
              <a:gd name="T39" fmla="*/ 157 h 177"/>
              <a:gd name="T40" fmla="*/ 258 w 259"/>
              <a:gd name="T41" fmla="*/ 18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9" h="177">
                <a:moveTo>
                  <a:pt x="258" y="18"/>
                </a:moveTo>
                <a:cubicBezTo>
                  <a:pt x="259" y="14"/>
                  <a:pt x="257" y="10"/>
                  <a:pt x="254" y="8"/>
                </a:cubicBezTo>
                <a:cubicBezTo>
                  <a:pt x="253" y="8"/>
                  <a:pt x="121" y="0"/>
                  <a:pt x="121" y="0"/>
                </a:cubicBezTo>
                <a:cubicBezTo>
                  <a:pt x="118" y="0"/>
                  <a:pt x="115" y="2"/>
                  <a:pt x="114" y="5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58" y="118"/>
                  <a:pt x="54" y="114"/>
                  <a:pt x="48" y="112"/>
                </a:cubicBezTo>
                <a:cubicBezTo>
                  <a:pt x="31" y="105"/>
                  <a:pt x="12" y="110"/>
                  <a:pt x="6" y="124"/>
                </a:cubicBezTo>
                <a:cubicBezTo>
                  <a:pt x="0" y="138"/>
                  <a:pt x="9" y="155"/>
                  <a:pt x="26" y="162"/>
                </a:cubicBezTo>
                <a:cubicBezTo>
                  <a:pt x="43" y="169"/>
                  <a:pt x="61" y="163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113" y="39"/>
                  <a:pt x="113" y="39"/>
                  <a:pt x="113" y="39"/>
                </a:cubicBezTo>
                <a:cubicBezTo>
                  <a:pt x="229" y="46"/>
                  <a:pt x="229" y="46"/>
                  <a:pt x="229" y="46"/>
                </a:cubicBezTo>
                <a:cubicBezTo>
                  <a:pt x="193" y="131"/>
                  <a:pt x="193" y="131"/>
                  <a:pt x="193" y="131"/>
                </a:cubicBezTo>
                <a:cubicBezTo>
                  <a:pt x="191" y="126"/>
                  <a:pt x="185" y="122"/>
                  <a:pt x="178" y="119"/>
                </a:cubicBezTo>
                <a:cubicBezTo>
                  <a:pt x="161" y="112"/>
                  <a:pt x="143" y="118"/>
                  <a:pt x="137" y="132"/>
                </a:cubicBezTo>
                <a:cubicBezTo>
                  <a:pt x="131" y="146"/>
                  <a:pt x="140" y="163"/>
                  <a:pt x="157" y="170"/>
                </a:cubicBezTo>
                <a:cubicBezTo>
                  <a:pt x="174" y="177"/>
                  <a:pt x="193" y="171"/>
                  <a:pt x="198" y="157"/>
                </a:cubicBezTo>
                <a:cubicBezTo>
                  <a:pt x="198" y="157"/>
                  <a:pt x="199" y="157"/>
                  <a:pt x="199" y="157"/>
                </a:cubicBezTo>
                <a:cubicBezTo>
                  <a:pt x="199" y="157"/>
                  <a:pt x="200" y="157"/>
                  <a:pt x="200" y="157"/>
                </a:cubicBezTo>
                <a:lnTo>
                  <a:pt x="258" y="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" name="Group 18"/>
          <p:cNvGrpSpPr/>
          <p:nvPr/>
        </p:nvGrpSpPr>
        <p:grpSpPr>
          <a:xfrm rot="7782">
            <a:off x="9891926" y="3475490"/>
            <a:ext cx="338294" cy="279175"/>
            <a:chOff x="3489325" y="3938588"/>
            <a:chExt cx="327025" cy="2698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3489325" y="3938588"/>
              <a:ext cx="327025" cy="269875"/>
            </a:xfrm>
            <a:custGeom>
              <a:avLst/>
              <a:gdLst>
                <a:gd name="T0" fmla="*/ 0 w 122"/>
                <a:gd name="T1" fmla="*/ 43 h 101"/>
                <a:gd name="T2" fmla="*/ 0 w 122"/>
                <a:gd name="T3" fmla="*/ 48 h 101"/>
                <a:gd name="T4" fmla="*/ 122 w 122"/>
                <a:gd name="T5" fmla="*/ 58 h 101"/>
                <a:gd name="T6" fmla="*/ 122 w 122"/>
                <a:gd name="T7" fmla="*/ 53 h 101"/>
                <a:gd name="T8" fmla="*/ 0 w 122"/>
                <a:gd name="T9" fmla="*/ 43 h 101"/>
                <a:gd name="T10" fmla="*/ 60 w 122"/>
                <a:gd name="T11" fmla="*/ 78 h 101"/>
                <a:gd name="T12" fmla="*/ 34 w 122"/>
                <a:gd name="T13" fmla="*/ 48 h 101"/>
                <a:gd name="T14" fmla="*/ 64 w 122"/>
                <a:gd name="T15" fmla="*/ 23 h 101"/>
                <a:gd name="T16" fmla="*/ 90 w 122"/>
                <a:gd name="T17" fmla="*/ 53 h 101"/>
                <a:gd name="T18" fmla="*/ 60 w 122"/>
                <a:gd name="T19" fmla="*/ 7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01">
                  <a:moveTo>
                    <a:pt x="0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4" y="96"/>
                    <a:pt x="90" y="101"/>
                    <a:pt x="122" y="58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98" y="5"/>
                    <a:pt x="31" y="0"/>
                    <a:pt x="0" y="43"/>
                  </a:cubicBezTo>
                  <a:close/>
                  <a:moveTo>
                    <a:pt x="60" y="78"/>
                  </a:moveTo>
                  <a:cubicBezTo>
                    <a:pt x="45" y="77"/>
                    <a:pt x="33" y="64"/>
                    <a:pt x="34" y="48"/>
                  </a:cubicBezTo>
                  <a:cubicBezTo>
                    <a:pt x="36" y="33"/>
                    <a:pt x="49" y="22"/>
                    <a:pt x="64" y="23"/>
                  </a:cubicBezTo>
                  <a:cubicBezTo>
                    <a:pt x="79" y="24"/>
                    <a:pt x="91" y="38"/>
                    <a:pt x="90" y="53"/>
                  </a:cubicBezTo>
                  <a:cubicBezTo>
                    <a:pt x="88" y="68"/>
                    <a:pt x="75" y="79"/>
                    <a:pt x="60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3617913" y="4037013"/>
              <a:ext cx="74612" cy="730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5" name="Group 21"/>
          <p:cNvGrpSpPr/>
          <p:nvPr/>
        </p:nvGrpSpPr>
        <p:grpSpPr>
          <a:xfrm rot="7782">
            <a:off x="9688592" y="3582154"/>
            <a:ext cx="673304" cy="1253001"/>
            <a:chOff x="3294063" y="4041776"/>
            <a:chExt cx="650875" cy="1211262"/>
          </a:xfrm>
          <a:solidFill>
            <a:schemeClr val="bg2"/>
          </a:solidFill>
        </p:grpSpPr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294063" y="4964113"/>
              <a:ext cx="304800" cy="288925"/>
            </a:xfrm>
            <a:custGeom>
              <a:avLst/>
              <a:gdLst>
                <a:gd name="T0" fmla="*/ 104 w 114"/>
                <a:gd name="T1" fmla="*/ 54 h 108"/>
                <a:gd name="T2" fmla="*/ 81 w 114"/>
                <a:gd name="T3" fmla="*/ 11 h 108"/>
                <a:gd name="T4" fmla="*/ 31 w 114"/>
                <a:gd name="T5" fmla="*/ 21 h 108"/>
                <a:gd name="T6" fmla="*/ 0 w 114"/>
                <a:gd name="T7" fmla="*/ 108 h 108"/>
                <a:gd name="T8" fmla="*/ 104 w 114"/>
                <a:gd name="T9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08">
                  <a:moveTo>
                    <a:pt x="104" y="54"/>
                  </a:moveTo>
                  <a:cubicBezTo>
                    <a:pt x="114" y="34"/>
                    <a:pt x="101" y="20"/>
                    <a:pt x="81" y="11"/>
                  </a:cubicBezTo>
                  <a:cubicBezTo>
                    <a:pt x="61" y="1"/>
                    <a:pt x="40" y="0"/>
                    <a:pt x="31" y="21"/>
                  </a:cubicBezTo>
                  <a:cubicBezTo>
                    <a:pt x="22" y="41"/>
                    <a:pt x="29" y="67"/>
                    <a:pt x="0" y="108"/>
                  </a:cubicBezTo>
                  <a:cubicBezTo>
                    <a:pt x="43" y="84"/>
                    <a:pt x="95" y="74"/>
                    <a:pt x="10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395663" y="4041776"/>
              <a:ext cx="549275" cy="973138"/>
            </a:xfrm>
            <a:custGeom>
              <a:avLst/>
              <a:gdLst>
                <a:gd name="T0" fmla="*/ 19 w 205"/>
                <a:gd name="T1" fmla="*/ 330 h 363"/>
                <a:gd name="T2" fmla="*/ 46 w 205"/>
                <a:gd name="T3" fmla="*/ 342 h 363"/>
                <a:gd name="T4" fmla="*/ 46 w 205"/>
                <a:gd name="T5" fmla="*/ 342 h 363"/>
                <a:gd name="T6" fmla="*/ 73 w 205"/>
                <a:gd name="T7" fmla="*/ 355 h 363"/>
                <a:gd name="T8" fmla="*/ 203 w 205"/>
                <a:gd name="T9" fmla="*/ 0 h 363"/>
                <a:gd name="T10" fmla="*/ 203 w 205"/>
                <a:gd name="T11" fmla="*/ 0 h 363"/>
                <a:gd name="T12" fmla="*/ 19 w 205"/>
                <a:gd name="T13" fmla="*/ 33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363">
                  <a:moveTo>
                    <a:pt x="19" y="330"/>
                  </a:moveTo>
                  <a:cubicBezTo>
                    <a:pt x="46" y="342"/>
                    <a:pt x="46" y="342"/>
                    <a:pt x="46" y="342"/>
                  </a:cubicBezTo>
                  <a:cubicBezTo>
                    <a:pt x="46" y="342"/>
                    <a:pt x="46" y="342"/>
                    <a:pt x="46" y="342"/>
                  </a:cubicBezTo>
                  <a:cubicBezTo>
                    <a:pt x="73" y="355"/>
                    <a:pt x="73" y="355"/>
                    <a:pt x="73" y="355"/>
                  </a:cubicBezTo>
                  <a:cubicBezTo>
                    <a:pt x="92" y="363"/>
                    <a:pt x="205" y="11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94" y="3"/>
                    <a:pt x="0" y="321"/>
                    <a:pt x="19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6" name="Group 24"/>
          <p:cNvGrpSpPr/>
          <p:nvPr/>
        </p:nvGrpSpPr>
        <p:grpSpPr>
          <a:xfrm rot="7782">
            <a:off x="7948670" y="4267554"/>
            <a:ext cx="330083" cy="609257"/>
            <a:chOff x="1612900" y="4708526"/>
            <a:chExt cx="319087" cy="588962"/>
          </a:xfrm>
          <a:solidFill>
            <a:schemeClr val="accent1"/>
          </a:soli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1752600" y="5151438"/>
              <a:ext cx="179387" cy="146050"/>
            </a:xfrm>
            <a:custGeom>
              <a:avLst/>
              <a:gdLst>
                <a:gd name="T0" fmla="*/ 113 w 113"/>
                <a:gd name="T1" fmla="*/ 0 h 92"/>
                <a:gd name="T2" fmla="*/ 96 w 113"/>
                <a:gd name="T3" fmla="*/ 47 h 92"/>
                <a:gd name="T4" fmla="*/ 81 w 113"/>
                <a:gd name="T5" fmla="*/ 92 h 92"/>
                <a:gd name="T6" fmla="*/ 40 w 113"/>
                <a:gd name="T7" fmla="*/ 64 h 92"/>
                <a:gd name="T8" fmla="*/ 0 w 113"/>
                <a:gd name="T9" fmla="*/ 35 h 92"/>
                <a:gd name="T10" fmla="*/ 56 w 113"/>
                <a:gd name="T11" fmla="*/ 18 h 92"/>
                <a:gd name="T12" fmla="*/ 113 w 113"/>
                <a:gd name="T1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92">
                  <a:moveTo>
                    <a:pt x="113" y="0"/>
                  </a:moveTo>
                  <a:lnTo>
                    <a:pt x="96" y="47"/>
                  </a:lnTo>
                  <a:lnTo>
                    <a:pt x="81" y="92"/>
                  </a:lnTo>
                  <a:lnTo>
                    <a:pt x="40" y="64"/>
                  </a:lnTo>
                  <a:lnTo>
                    <a:pt x="0" y="35"/>
                  </a:lnTo>
                  <a:lnTo>
                    <a:pt x="56" y="18"/>
                  </a:lnTo>
                  <a:lnTo>
                    <a:pt x="1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647825" y="4821238"/>
              <a:ext cx="276225" cy="355600"/>
            </a:xfrm>
            <a:custGeom>
              <a:avLst/>
              <a:gdLst>
                <a:gd name="T0" fmla="*/ 73 w 174"/>
                <a:gd name="T1" fmla="*/ 199 h 224"/>
                <a:gd name="T2" fmla="*/ 91 w 174"/>
                <a:gd name="T3" fmla="*/ 194 h 224"/>
                <a:gd name="T4" fmla="*/ 39 w 174"/>
                <a:gd name="T5" fmla="*/ 25 h 224"/>
                <a:gd name="T6" fmla="*/ 76 w 174"/>
                <a:gd name="T7" fmla="*/ 14 h 224"/>
                <a:gd name="T8" fmla="*/ 130 w 174"/>
                <a:gd name="T9" fmla="*/ 182 h 224"/>
                <a:gd name="T10" fmla="*/ 149 w 174"/>
                <a:gd name="T11" fmla="*/ 176 h 224"/>
                <a:gd name="T12" fmla="*/ 95 w 174"/>
                <a:gd name="T13" fmla="*/ 7 h 224"/>
                <a:gd name="T14" fmla="*/ 113 w 174"/>
                <a:gd name="T15" fmla="*/ 0 h 224"/>
                <a:gd name="T16" fmla="*/ 174 w 174"/>
                <a:gd name="T17" fmla="*/ 189 h 224"/>
                <a:gd name="T18" fmla="*/ 61 w 174"/>
                <a:gd name="T19" fmla="*/ 224 h 224"/>
                <a:gd name="T20" fmla="*/ 0 w 174"/>
                <a:gd name="T21" fmla="*/ 37 h 224"/>
                <a:gd name="T22" fmla="*/ 20 w 174"/>
                <a:gd name="T23" fmla="*/ 31 h 224"/>
                <a:gd name="T24" fmla="*/ 73 w 174"/>
                <a:gd name="T25" fmla="*/ 19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224">
                  <a:moveTo>
                    <a:pt x="73" y="199"/>
                  </a:moveTo>
                  <a:lnTo>
                    <a:pt x="91" y="194"/>
                  </a:lnTo>
                  <a:lnTo>
                    <a:pt x="39" y="25"/>
                  </a:lnTo>
                  <a:lnTo>
                    <a:pt x="76" y="14"/>
                  </a:lnTo>
                  <a:lnTo>
                    <a:pt x="130" y="182"/>
                  </a:lnTo>
                  <a:lnTo>
                    <a:pt x="149" y="176"/>
                  </a:lnTo>
                  <a:lnTo>
                    <a:pt x="95" y="7"/>
                  </a:lnTo>
                  <a:lnTo>
                    <a:pt x="113" y="0"/>
                  </a:lnTo>
                  <a:lnTo>
                    <a:pt x="174" y="189"/>
                  </a:lnTo>
                  <a:lnTo>
                    <a:pt x="61" y="224"/>
                  </a:lnTo>
                  <a:lnTo>
                    <a:pt x="0" y="37"/>
                  </a:lnTo>
                  <a:lnTo>
                    <a:pt x="20" y="31"/>
                  </a:lnTo>
                  <a:lnTo>
                    <a:pt x="73" y="19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1612900" y="4708526"/>
              <a:ext cx="203200" cy="142875"/>
            </a:xfrm>
            <a:custGeom>
              <a:avLst/>
              <a:gdLst>
                <a:gd name="T0" fmla="*/ 9 w 76"/>
                <a:gd name="T1" fmla="*/ 16 h 53"/>
                <a:gd name="T2" fmla="*/ 54 w 76"/>
                <a:gd name="T3" fmla="*/ 2 h 53"/>
                <a:gd name="T4" fmla="*/ 69 w 76"/>
                <a:gd name="T5" fmla="*/ 9 h 53"/>
                <a:gd name="T6" fmla="*/ 69 w 76"/>
                <a:gd name="T7" fmla="*/ 10 h 53"/>
                <a:gd name="T8" fmla="*/ 69 w 76"/>
                <a:gd name="T9" fmla="*/ 10 h 53"/>
                <a:gd name="T10" fmla="*/ 76 w 76"/>
                <a:gd name="T11" fmla="*/ 31 h 53"/>
                <a:gd name="T12" fmla="*/ 9 w 76"/>
                <a:gd name="T13" fmla="*/ 53 h 53"/>
                <a:gd name="T14" fmla="*/ 2 w 76"/>
                <a:gd name="T15" fmla="*/ 31 h 53"/>
                <a:gd name="T16" fmla="*/ 2 w 76"/>
                <a:gd name="T17" fmla="*/ 31 h 53"/>
                <a:gd name="T18" fmla="*/ 2 w 76"/>
                <a:gd name="T19" fmla="*/ 30 h 53"/>
                <a:gd name="T20" fmla="*/ 9 w 76"/>
                <a:gd name="T21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53">
                  <a:moveTo>
                    <a:pt x="9" y="16"/>
                  </a:moveTo>
                  <a:cubicBezTo>
                    <a:pt x="54" y="2"/>
                    <a:pt x="54" y="2"/>
                    <a:pt x="54" y="2"/>
                  </a:cubicBezTo>
                  <a:cubicBezTo>
                    <a:pt x="60" y="0"/>
                    <a:pt x="67" y="3"/>
                    <a:pt x="69" y="9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4"/>
                    <a:pt x="3" y="18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29" name="Freeform 15"/>
          <p:cNvSpPr>
            <a:spLocks noEditPoints="1"/>
          </p:cNvSpPr>
          <p:nvPr/>
        </p:nvSpPr>
        <p:spPr bwMode="auto">
          <a:xfrm rot="7782">
            <a:off x="9779566" y="3754251"/>
            <a:ext cx="197064" cy="331725"/>
          </a:xfrm>
          <a:custGeom>
            <a:avLst/>
            <a:gdLst>
              <a:gd name="T0" fmla="*/ 65 w 71"/>
              <a:gd name="T1" fmla="*/ 0 h 120"/>
              <a:gd name="T2" fmla="*/ 7 w 71"/>
              <a:gd name="T3" fmla="*/ 0 h 120"/>
              <a:gd name="T4" fmla="*/ 0 w 71"/>
              <a:gd name="T5" fmla="*/ 6 h 120"/>
              <a:gd name="T6" fmla="*/ 0 w 71"/>
              <a:gd name="T7" fmla="*/ 113 h 120"/>
              <a:gd name="T8" fmla="*/ 7 w 71"/>
              <a:gd name="T9" fmla="*/ 120 h 120"/>
              <a:gd name="T10" fmla="*/ 65 w 71"/>
              <a:gd name="T11" fmla="*/ 120 h 120"/>
              <a:gd name="T12" fmla="*/ 71 w 71"/>
              <a:gd name="T13" fmla="*/ 113 h 120"/>
              <a:gd name="T14" fmla="*/ 71 w 71"/>
              <a:gd name="T15" fmla="*/ 6 h 120"/>
              <a:gd name="T16" fmla="*/ 65 w 71"/>
              <a:gd name="T17" fmla="*/ 0 h 120"/>
              <a:gd name="T18" fmla="*/ 30 w 71"/>
              <a:gd name="T19" fmla="*/ 6 h 120"/>
              <a:gd name="T20" fmla="*/ 41 w 71"/>
              <a:gd name="T21" fmla="*/ 6 h 120"/>
              <a:gd name="T22" fmla="*/ 43 w 71"/>
              <a:gd name="T23" fmla="*/ 7 h 120"/>
              <a:gd name="T24" fmla="*/ 41 w 71"/>
              <a:gd name="T25" fmla="*/ 9 h 120"/>
              <a:gd name="T26" fmla="*/ 30 w 71"/>
              <a:gd name="T27" fmla="*/ 9 h 120"/>
              <a:gd name="T28" fmla="*/ 29 w 71"/>
              <a:gd name="T29" fmla="*/ 7 h 120"/>
              <a:gd name="T30" fmla="*/ 30 w 71"/>
              <a:gd name="T31" fmla="*/ 6 h 120"/>
              <a:gd name="T32" fmla="*/ 36 w 71"/>
              <a:gd name="T33" fmla="*/ 115 h 120"/>
              <a:gd name="T34" fmla="*/ 32 w 71"/>
              <a:gd name="T35" fmla="*/ 111 h 120"/>
              <a:gd name="T36" fmla="*/ 36 w 71"/>
              <a:gd name="T37" fmla="*/ 108 h 120"/>
              <a:gd name="T38" fmla="*/ 39 w 71"/>
              <a:gd name="T39" fmla="*/ 111 h 120"/>
              <a:gd name="T40" fmla="*/ 36 w 71"/>
              <a:gd name="T41" fmla="*/ 115 h 120"/>
              <a:gd name="T42" fmla="*/ 64 w 71"/>
              <a:gd name="T43" fmla="*/ 100 h 120"/>
              <a:gd name="T44" fmla="*/ 61 w 71"/>
              <a:gd name="T45" fmla="*/ 104 h 120"/>
              <a:gd name="T46" fmla="*/ 11 w 71"/>
              <a:gd name="T47" fmla="*/ 104 h 120"/>
              <a:gd name="T48" fmla="*/ 8 w 71"/>
              <a:gd name="T49" fmla="*/ 100 h 120"/>
              <a:gd name="T50" fmla="*/ 8 w 71"/>
              <a:gd name="T51" fmla="*/ 16 h 120"/>
              <a:gd name="T52" fmla="*/ 11 w 71"/>
              <a:gd name="T53" fmla="*/ 13 h 120"/>
              <a:gd name="T54" fmla="*/ 61 w 71"/>
              <a:gd name="T55" fmla="*/ 13 h 120"/>
              <a:gd name="T56" fmla="*/ 64 w 71"/>
              <a:gd name="T57" fmla="*/ 16 h 120"/>
              <a:gd name="T58" fmla="*/ 64 w 71"/>
              <a:gd name="T59" fmla="*/ 10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" h="120">
                <a:moveTo>
                  <a:pt x="6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7"/>
                  <a:pt x="3" y="120"/>
                  <a:pt x="7" y="120"/>
                </a:cubicBezTo>
                <a:cubicBezTo>
                  <a:pt x="65" y="120"/>
                  <a:pt x="65" y="120"/>
                  <a:pt x="65" y="120"/>
                </a:cubicBezTo>
                <a:cubicBezTo>
                  <a:pt x="68" y="120"/>
                  <a:pt x="71" y="117"/>
                  <a:pt x="71" y="113"/>
                </a:cubicBezTo>
                <a:cubicBezTo>
                  <a:pt x="71" y="6"/>
                  <a:pt x="71" y="6"/>
                  <a:pt x="71" y="6"/>
                </a:cubicBezTo>
                <a:cubicBezTo>
                  <a:pt x="71" y="3"/>
                  <a:pt x="68" y="0"/>
                  <a:pt x="65" y="0"/>
                </a:cubicBezTo>
                <a:close/>
                <a:moveTo>
                  <a:pt x="30" y="6"/>
                </a:moveTo>
                <a:cubicBezTo>
                  <a:pt x="41" y="6"/>
                  <a:pt x="41" y="6"/>
                  <a:pt x="41" y="6"/>
                </a:cubicBezTo>
                <a:cubicBezTo>
                  <a:pt x="42" y="6"/>
                  <a:pt x="43" y="7"/>
                  <a:pt x="43" y="7"/>
                </a:cubicBezTo>
                <a:cubicBezTo>
                  <a:pt x="43" y="8"/>
                  <a:pt x="42" y="9"/>
                  <a:pt x="41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29" y="9"/>
                  <a:pt x="29" y="8"/>
                  <a:pt x="29" y="7"/>
                </a:cubicBezTo>
                <a:cubicBezTo>
                  <a:pt x="29" y="7"/>
                  <a:pt x="29" y="6"/>
                  <a:pt x="30" y="6"/>
                </a:cubicBezTo>
                <a:close/>
                <a:moveTo>
                  <a:pt x="36" y="115"/>
                </a:moveTo>
                <a:cubicBezTo>
                  <a:pt x="34" y="115"/>
                  <a:pt x="32" y="113"/>
                  <a:pt x="32" y="111"/>
                </a:cubicBezTo>
                <a:cubicBezTo>
                  <a:pt x="32" y="109"/>
                  <a:pt x="34" y="108"/>
                  <a:pt x="36" y="108"/>
                </a:cubicBezTo>
                <a:cubicBezTo>
                  <a:pt x="38" y="108"/>
                  <a:pt x="39" y="109"/>
                  <a:pt x="39" y="111"/>
                </a:cubicBezTo>
                <a:cubicBezTo>
                  <a:pt x="39" y="113"/>
                  <a:pt x="38" y="115"/>
                  <a:pt x="36" y="115"/>
                </a:cubicBezTo>
                <a:close/>
                <a:moveTo>
                  <a:pt x="64" y="100"/>
                </a:moveTo>
                <a:cubicBezTo>
                  <a:pt x="64" y="102"/>
                  <a:pt x="62" y="104"/>
                  <a:pt x="61" y="104"/>
                </a:cubicBezTo>
                <a:cubicBezTo>
                  <a:pt x="11" y="104"/>
                  <a:pt x="11" y="104"/>
                  <a:pt x="11" y="104"/>
                </a:cubicBezTo>
                <a:cubicBezTo>
                  <a:pt x="9" y="104"/>
                  <a:pt x="8" y="102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4"/>
                  <a:pt x="9" y="13"/>
                  <a:pt x="11" y="13"/>
                </a:cubicBezTo>
                <a:cubicBezTo>
                  <a:pt x="61" y="13"/>
                  <a:pt x="61" y="13"/>
                  <a:pt x="61" y="13"/>
                </a:cubicBezTo>
                <a:cubicBezTo>
                  <a:pt x="62" y="13"/>
                  <a:pt x="64" y="14"/>
                  <a:pt x="64" y="16"/>
                </a:cubicBezTo>
                <a:lnTo>
                  <a:pt x="64" y="1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7" name="Group 29"/>
          <p:cNvGrpSpPr/>
          <p:nvPr/>
        </p:nvGrpSpPr>
        <p:grpSpPr>
          <a:xfrm rot="7782">
            <a:off x="8059850" y="2980757"/>
            <a:ext cx="720928" cy="714359"/>
            <a:chOff x="1717675" y="3463926"/>
            <a:chExt cx="696913" cy="6905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1717675" y="3556001"/>
              <a:ext cx="600075" cy="598488"/>
            </a:xfrm>
            <a:custGeom>
              <a:avLst/>
              <a:gdLst>
                <a:gd name="T0" fmla="*/ 214 w 224"/>
                <a:gd name="T1" fmla="*/ 69 h 224"/>
                <a:gd name="T2" fmla="*/ 194 w 224"/>
                <a:gd name="T3" fmla="*/ 60 h 224"/>
                <a:gd name="T4" fmla="*/ 180 w 224"/>
                <a:gd name="T5" fmla="*/ 75 h 224"/>
                <a:gd name="T6" fmla="*/ 189 w 224"/>
                <a:gd name="T7" fmla="*/ 112 h 224"/>
                <a:gd name="T8" fmla="*/ 112 w 224"/>
                <a:gd name="T9" fmla="*/ 189 h 224"/>
                <a:gd name="T10" fmla="*/ 35 w 224"/>
                <a:gd name="T11" fmla="*/ 112 h 224"/>
                <a:gd name="T12" fmla="*/ 112 w 224"/>
                <a:gd name="T13" fmla="*/ 35 h 224"/>
                <a:gd name="T14" fmla="*/ 151 w 224"/>
                <a:gd name="T15" fmla="*/ 45 h 224"/>
                <a:gd name="T16" fmla="*/ 165 w 224"/>
                <a:gd name="T17" fmla="*/ 32 h 224"/>
                <a:gd name="T18" fmla="*/ 156 w 224"/>
                <a:gd name="T19" fmla="*/ 12 h 224"/>
                <a:gd name="T20" fmla="*/ 155 w 224"/>
                <a:gd name="T21" fmla="*/ 8 h 224"/>
                <a:gd name="T22" fmla="*/ 112 w 224"/>
                <a:gd name="T23" fmla="*/ 0 h 224"/>
                <a:gd name="T24" fmla="*/ 0 w 224"/>
                <a:gd name="T25" fmla="*/ 112 h 224"/>
                <a:gd name="T26" fmla="*/ 112 w 224"/>
                <a:gd name="T27" fmla="*/ 224 h 224"/>
                <a:gd name="T28" fmla="*/ 224 w 224"/>
                <a:gd name="T29" fmla="*/ 112 h 224"/>
                <a:gd name="T30" fmla="*/ 216 w 224"/>
                <a:gd name="T31" fmla="*/ 70 h 224"/>
                <a:gd name="T32" fmla="*/ 214 w 224"/>
                <a:gd name="T33" fmla="*/ 6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4" h="224">
                  <a:moveTo>
                    <a:pt x="214" y="69"/>
                  </a:moveTo>
                  <a:cubicBezTo>
                    <a:pt x="194" y="60"/>
                    <a:pt x="194" y="60"/>
                    <a:pt x="194" y="60"/>
                  </a:cubicBezTo>
                  <a:cubicBezTo>
                    <a:pt x="180" y="75"/>
                    <a:pt x="180" y="75"/>
                    <a:pt x="180" y="75"/>
                  </a:cubicBezTo>
                  <a:cubicBezTo>
                    <a:pt x="186" y="86"/>
                    <a:pt x="189" y="98"/>
                    <a:pt x="189" y="112"/>
                  </a:cubicBezTo>
                  <a:cubicBezTo>
                    <a:pt x="189" y="155"/>
                    <a:pt x="154" y="189"/>
                    <a:pt x="112" y="189"/>
                  </a:cubicBezTo>
                  <a:cubicBezTo>
                    <a:pt x="69" y="189"/>
                    <a:pt x="35" y="155"/>
                    <a:pt x="35" y="112"/>
                  </a:cubicBezTo>
                  <a:cubicBezTo>
                    <a:pt x="35" y="69"/>
                    <a:pt x="69" y="35"/>
                    <a:pt x="112" y="35"/>
                  </a:cubicBezTo>
                  <a:cubicBezTo>
                    <a:pt x="126" y="35"/>
                    <a:pt x="140" y="39"/>
                    <a:pt x="151" y="45"/>
                  </a:cubicBezTo>
                  <a:cubicBezTo>
                    <a:pt x="165" y="32"/>
                    <a:pt x="165" y="32"/>
                    <a:pt x="165" y="32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155" y="8"/>
                    <a:pt x="155" y="8"/>
                    <a:pt x="155" y="8"/>
                  </a:cubicBezTo>
                  <a:cubicBezTo>
                    <a:pt x="142" y="3"/>
                    <a:pt x="127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4"/>
                    <a:pt x="50" y="224"/>
                    <a:pt x="112" y="224"/>
                  </a:cubicBezTo>
                  <a:cubicBezTo>
                    <a:pt x="174" y="224"/>
                    <a:pt x="224" y="174"/>
                    <a:pt x="224" y="112"/>
                  </a:cubicBezTo>
                  <a:cubicBezTo>
                    <a:pt x="224" y="97"/>
                    <a:pt x="221" y="83"/>
                    <a:pt x="216" y="70"/>
                  </a:cubicBezTo>
                  <a:lnTo>
                    <a:pt x="214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2001838" y="3463926"/>
              <a:ext cx="412750" cy="409575"/>
            </a:xfrm>
            <a:custGeom>
              <a:avLst/>
              <a:gdLst>
                <a:gd name="T0" fmla="*/ 132 w 154"/>
                <a:gd name="T1" fmla="*/ 21 h 153"/>
                <a:gd name="T2" fmla="*/ 120 w 154"/>
                <a:gd name="T3" fmla="*/ 21 h 153"/>
                <a:gd name="T4" fmla="*/ 114 w 154"/>
                <a:gd name="T5" fmla="*/ 27 h 153"/>
                <a:gd name="T6" fmla="*/ 103 w 154"/>
                <a:gd name="T7" fmla="*/ 0 h 153"/>
                <a:gd name="T8" fmla="*/ 61 w 154"/>
                <a:gd name="T9" fmla="*/ 41 h 153"/>
                <a:gd name="T10" fmla="*/ 73 w 154"/>
                <a:gd name="T11" fmla="*/ 68 h 153"/>
                <a:gd name="T12" fmla="*/ 4 w 154"/>
                <a:gd name="T13" fmla="*/ 137 h 153"/>
                <a:gd name="T14" fmla="*/ 4 w 154"/>
                <a:gd name="T15" fmla="*/ 150 h 153"/>
                <a:gd name="T16" fmla="*/ 16 w 154"/>
                <a:gd name="T17" fmla="*/ 150 h 153"/>
                <a:gd name="T18" fmla="*/ 85 w 154"/>
                <a:gd name="T19" fmla="*/ 80 h 153"/>
                <a:gd name="T20" fmla="*/ 112 w 154"/>
                <a:gd name="T21" fmla="*/ 92 h 153"/>
                <a:gd name="T22" fmla="*/ 154 w 154"/>
                <a:gd name="T23" fmla="*/ 51 h 153"/>
                <a:gd name="T24" fmla="*/ 127 w 154"/>
                <a:gd name="T25" fmla="*/ 39 h 153"/>
                <a:gd name="T26" fmla="*/ 132 w 154"/>
                <a:gd name="T27" fmla="*/ 34 h 153"/>
                <a:gd name="T28" fmla="*/ 132 w 154"/>
                <a:gd name="T29" fmla="*/ 2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153">
                  <a:moveTo>
                    <a:pt x="132" y="21"/>
                  </a:moveTo>
                  <a:cubicBezTo>
                    <a:pt x="129" y="18"/>
                    <a:pt x="123" y="18"/>
                    <a:pt x="120" y="21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4" y="137"/>
                    <a:pt x="4" y="137"/>
                    <a:pt x="4" y="137"/>
                  </a:cubicBezTo>
                  <a:cubicBezTo>
                    <a:pt x="0" y="141"/>
                    <a:pt x="0" y="146"/>
                    <a:pt x="4" y="150"/>
                  </a:cubicBezTo>
                  <a:cubicBezTo>
                    <a:pt x="7" y="153"/>
                    <a:pt x="13" y="153"/>
                    <a:pt x="16" y="150"/>
                  </a:cubicBezTo>
                  <a:cubicBezTo>
                    <a:pt x="85" y="80"/>
                    <a:pt x="85" y="80"/>
                    <a:pt x="85" y="80"/>
                  </a:cubicBezTo>
                  <a:cubicBezTo>
                    <a:pt x="112" y="92"/>
                    <a:pt x="112" y="92"/>
                    <a:pt x="112" y="92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27" y="39"/>
                    <a:pt x="127" y="39"/>
                    <a:pt x="127" y="39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6" y="30"/>
                    <a:pt x="136" y="25"/>
                    <a:pt x="132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1868488" y="3708401"/>
              <a:ext cx="296862" cy="293688"/>
            </a:xfrm>
            <a:custGeom>
              <a:avLst/>
              <a:gdLst>
                <a:gd name="T0" fmla="*/ 74 w 111"/>
                <a:gd name="T1" fmla="*/ 67 h 110"/>
                <a:gd name="T2" fmla="*/ 46 w 111"/>
                <a:gd name="T3" fmla="*/ 67 h 110"/>
                <a:gd name="T4" fmla="*/ 46 w 111"/>
                <a:gd name="T5" fmla="*/ 38 h 110"/>
                <a:gd name="T6" fmla="*/ 79 w 111"/>
                <a:gd name="T7" fmla="*/ 5 h 110"/>
                <a:gd name="T8" fmla="*/ 56 w 111"/>
                <a:gd name="T9" fmla="*/ 0 h 110"/>
                <a:gd name="T10" fmla="*/ 0 w 111"/>
                <a:gd name="T11" fmla="*/ 55 h 110"/>
                <a:gd name="T12" fmla="*/ 56 w 111"/>
                <a:gd name="T13" fmla="*/ 110 h 110"/>
                <a:gd name="T14" fmla="*/ 111 w 111"/>
                <a:gd name="T15" fmla="*/ 55 h 110"/>
                <a:gd name="T16" fmla="*/ 107 w 111"/>
                <a:gd name="T17" fmla="*/ 34 h 110"/>
                <a:gd name="T18" fmla="*/ 74 w 111"/>
                <a:gd name="T19" fmla="*/ 6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0">
                  <a:moveTo>
                    <a:pt x="74" y="67"/>
                  </a:moveTo>
                  <a:cubicBezTo>
                    <a:pt x="66" y="75"/>
                    <a:pt x="53" y="75"/>
                    <a:pt x="46" y="67"/>
                  </a:cubicBezTo>
                  <a:cubicBezTo>
                    <a:pt x="38" y="59"/>
                    <a:pt x="38" y="46"/>
                    <a:pt x="46" y="38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"/>
                    <a:pt x="64" y="0"/>
                    <a:pt x="56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6"/>
                    <a:pt x="25" y="110"/>
                    <a:pt x="56" y="110"/>
                  </a:cubicBezTo>
                  <a:cubicBezTo>
                    <a:pt x="86" y="110"/>
                    <a:pt x="111" y="86"/>
                    <a:pt x="111" y="55"/>
                  </a:cubicBezTo>
                  <a:cubicBezTo>
                    <a:pt x="111" y="48"/>
                    <a:pt x="110" y="41"/>
                    <a:pt x="107" y="34"/>
                  </a:cubicBezTo>
                  <a:lnTo>
                    <a:pt x="74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4" name="Freeform 19"/>
          <p:cNvSpPr>
            <a:spLocks/>
          </p:cNvSpPr>
          <p:nvPr/>
        </p:nvSpPr>
        <p:spPr bwMode="auto">
          <a:xfrm rot="7782">
            <a:off x="7805619" y="3625457"/>
            <a:ext cx="622395" cy="601047"/>
          </a:xfrm>
          <a:custGeom>
            <a:avLst/>
            <a:gdLst>
              <a:gd name="T0" fmla="*/ 118 w 224"/>
              <a:gd name="T1" fmla="*/ 199 h 217"/>
              <a:gd name="T2" fmla="*/ 116 w 224"/>
              <a:gd name="T3" fmla="*/ 185 h 217"/>
              <a:gd name="T4" fmla="*/ 93 w 224"/>
              <a:gd name="T5" fmla="*/ 164 h 217"/>
              <a:gd name="T6" fmla="*/ 112 w 224"/>
              <a:gd name="T7" fmla="*/ 126 h 217"/>
              <a:gd name="T8" fmla="*/ 151 w 224"/>
              <a:gd name="T9" fmla="*/ 145 h 217"/>
              <a:gd name="T10" fmla="*/ 144 w 224"/>
              <a:gd name="T11" fmla="*/ 176 h 217"/>
              <a:gd name="T12" fmla="*/ 149 w 224"/>
              <a:gd name="T13" fmla="*/ 185 h 217"/>
              <a:gd name="T14" fmla="*/ 175 w 224"/>
              <a:gd name="T15" fmla="*/ 173 h 217"/>
              <a:gd name="T16" fmla="*/ 180 w 224"/>
              <a:gd name="T17" fmla="*/ 162 h 217"/>
              <a:gd name="T18" fmla="*/ 163 w 224"/>
              <a:gd name="T19" fmla="*/ 121 h 217"/>
              <a:gd name="T20" fmla="*/ 169 w 224"/>
              <a:gd name="T21" fmla="*/ 117 h 217"/>
              <a:gd name="T22" fmla="*/ 200 w 224"/>
              <a:gd name="T23" fmla="*/ 124 h 217"/>
              <a:gd name="T24" fmla="*/ 219 w 224"/>
              <a:gd name="T25" fmla="*/ 86 h 217"/>
              <a:gd name="T26" fmla="*/ 181 w 224"/>
              <a:gd name="T27" fmla="*/ 66 h 217"/>
              <a:gd name="T28" fmla="*/ 160 w 224"/>
              <a:gd name="T29" fmla="*/ 90 h 217"/>
              <a:gd name="T30" fmla="*/ 152 w 224"/>
              <a:gd name="T31" fmla="*/ 91 h 217"/>
              <a:gd name="T32" fmla="*/ 142 w 224"/>
              <a:gd name="T33" fmla="*/ 46 h 217"/>
              <a:gd name="T34" fmla="*/ 131 w 224"/>
              <a:gd name="T35" fmla="*/ 40 h 217"/>
              <a:gd name="T36" fmla="*/ 84 w 224"/>
              <a:gd name="T37" fmla="*/ 60 h 217"/>
              <a:gd name="T38" fmla="*/ 81 w 224"/>
              <a:gd name="T39" fmla="*/ 55 h 217"/>
              <a:gd name="T40" fmla="*/ 89 w 224"/>
              <a:gd name="T41" fmla="*/ 24 h 217"/>
              <a:gd name="T42" fmla="*/ 50 w 224"/>
              <a:gd name="T43" fmla="*/ 5 h 217"/>
              <a:gd name="T44" fmla="*/ 31 w 224"/>
              <a:gd name="T45" fmla="*/ 43 h 217"/>
              <a:gd name="T46" fmla="*/ 54 w 224"/>
              <a:gd name="T47" fmla="*/ 64 h 217"/>
              <a:gd name="T48" fmla="*/ 55 w 224"/>
              <a:gd name="T49" fmla="*/ 71 h 217"/>
              <a:gd name="T50" fmla="*/ 6 w 224"/>
              <a:gd name="T51" fmla="*/ 81 h 217"/>
              <a:gd name="T52" fmla="*/ 1 w 224"/>
              <a:gd name="T53" fmla="*/ 92 h 217"/>
              <a:gd name="T54" fmla="*/ 11 w 224"/>
              <a:gd name="T55" fmla="*/ 140 h 217"/>
              <a:gd name="T56" fmla="*/ 22 w 224"/>
              <a:gd name="T57" fmla="*/ 139 h 217"/>
              <a:gd name="T58" fmla="*/ 42 w 224"/>
              <a:gd name="T59" fmla="*/ 115 h 217"/>
              <a:gd name="T60" fmla="*/ 81 w 224"/>
              <a:gd name="T61" fmla="*/ 135 h 217"/>
              <a:gd name="T62" fmla="*/ 61 w 224"/>
              <a:gd name="T63" fmla="*/ 173 h 217"/>
              <a:gd name="T64" fmla="*/ 30 w 224"/>
              <a:gd name="T65" fmla="*/ 166 h 217"/>
              <a:gd name="T66" fmla="*/ 23 w 224"/>
              <a:gd name="T67" fmla="*/ 171 h 217"/>
              <a:gd name="T68" fmla="*/ 39 w 224"/>
              <a:gd name="T69" fmla="*/ 208 h 217"/>
              <a:gd name="T70" fmla="*/ 50 w 224"/>
              <a:gd name="T71" fmla="*/ 214 h 217"/>
              <a:gd name="T72" fmla="*/ 118 w 224"/>
              <a:gd name="T73" fmla="*/ 199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4" h="217">
                <a:moveTo>
                  <a:pt x="118" y="199"/>
                </a:moveTo>
                <a:cubicBezTo>
                  <a:pt x="116" y="185"/>
                  <a:pt x="116" y="185"/>
                  <a:pt x="116" y="185"/>
                </a:cubicBezTo>
                <a:cubicBezTo>
                  <a:pt x="106" y="183"/>
                  <a:pt x="97" y="175"/>
                  <a:pt x="93" y="164"/>
                </a:cubicBezTo>
                <a:cubicBezTo>
                  <a:pt x="88" y="148"/>
                  <a:pt x="96" y="131"/>
                  <a:pt x="112" y="126"/>
                </a:cubicBezTo>
                <a:cubicBezTo>
                  <a:pt x="129" y="121"/>
                  <a:pt x="146" y="129"/>
                  <a:pt x="151" y="145"/>
                </a:cubicBezTo>
                <a:cubicBezTo>
                  <a:pt x="155" y="157"/>
                  <a:pt x="151" y="169"/>
                  <a:pt x="144" y="176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64" y="178"/>
                  <a:pt x="175" y="173"/>
                  <a:pt x="175" y="173"/>
                </a:cubicBezTo>
                <a:cubicBezTo>
                  <a:pt x="179" y="171"/>
                  <a:pt x="182" y="166"/>
                  <a:pt x="180" y="162"/>
                </a:cubicBezTo>
                <a:cubicBezTo>
                  <a:pt x="180" y="162"/>
                  <a:pt x="172" y="143"/>
                  <a:pt x="163" y="121"/>
                </a:cubicBezTo>
                <a:cubicBezTo>
                  <a:pt x="169" y="117"/>
                  <a:pt x="169" y="117"/>
                  <a:pt x="169" y="117"/>
                </a:cubicBezTo>
                <a:cubicBezTo>
                  <a:pt x="176" y="125"/>
                  <a:pt x="188" y="128"/>
                  <a:pt x="200" y="124"/>
                </a:cubicBezTo>
                <a:cubicBezTo>
                  <a:pt x="216" y="119"/>
                  <a:pt x="224" y="102"/>
                  <a:pt x="219" y="86"/>
                </a:cubicBezTo>
                <a:cubicBezTo>
                  <a:pt x="214" y="70"/>
                  <a:pt x="197" y="61"/>
                  <a:pt x="181" y="66"/>
                </a:cubicBezTo>
                <a:cubicBezTo>
                  <a:pt x="170" y="70"/>
                  <a:pt x="162" y="79"/>
                  <a:pt x="160" y="90"/>
                </a:cubicBezTo>
                <a:cubicBezTo>
                  <a:pt x="152" y="91"/>
                  <a:pt x="152" y="91"/>
                  <a:pt x="152" y="91"/>
                </a:cubicBezTo>
                <a:cubicBezTo>
                  <a:pt x="147" y="74"/>
                  <a:pt x="143" y="57"/>
                  <a:pt x="142" y="46"/>
                </a:cubicBezTo>
                <a:cubicBezTo>
                  <a:pt x="139" y="42"/>
                  <a:pt x="136" y="38"/>
                  <a:pt x="131" y="40"/>
                </a:cubicBezTo>
                <a:cubicBezTo>
                  <a:pt x="131" y="40"/>
                  <a:pt x="110" y="50"/>
                  <a:pt x="84" y="60"/>
                </a:cubicBezTo>
                <a:cubicBezTo>
                  <a:pt x="81" y="55"/>
                  <a:pt x="81" y="55"/>
                  <a:pt x="81" y="55"/>
                </a:cubicBezTo>
                <a:cubicBezTo>
                  <a:pt x="89" y="48"/>
                  <a:pt x="92" y="36"/>
                  <a:pt x="89" y="24"/>
                </a:cubicBezTo>
                <a:cubicBezTo>
                  <a:pt x="83" y="8"/>
                  <a:pt x="66" y="0"/>
                  <a:pt x="50" y="5"/>
                </a:cubicBezTo>
                <a:cubicBezTo>
                  <a:pt x="34" y="10"/>
                  <a:pt x="25" y="27"/>
                  <a:pt x="31" y="43"/>
                </a:cubicBezTo>
                <a:cubicBezTo>
                  <a:pt x="34" y="54"/>
                  <a:pt x="44" y="62"/>
                  <a:pt x="54" y="64"/>
                </a:cubicBezTo>
                <a:cubicBezTo>
                  <a:pt x="55" y="71"/>
                  <a:pt x="55" y="71"/>
                  <a:pt x="55" y="71"/>
                </a:cubicBezTo>
                <a:cubicBezTo>
                  <a:pt x="35" y="78"/>
                  <a:pt x="16" y="83"/>
                  <a:pt x="6" y="81"/>
                </a:cubicBezTo>
                <a:cubicBezTo>
                  <a:pt x="2" y="84"/>
                  <a:pt x="0" y="88"/>
                  <a:pt x="1" y="92"/>
                </a:cubicBezTo>
                <a:cubicBezTo>
                  <a:pt x="0" y="103"/>
                  <a:pt x="5" y="121"/>
                  <a:pt x="11" y="140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4" y="128"/>
                  <a:pt x="31" y="119"/>
                  <a:pt x="42" y="115"/>
                </a:cubicBezTo>
                <a:cubicBezTo>
                  <a:pt x="58" y="110"/>
                  <a:pt x="75" y="119"/>
                  <a:pt x="81" y="135"/>
                </a:cubicBezTo>
                <a:cubicBezTo>
                  <a:pt x="86" y="151"/>
                  <a:pt x="77" y="168"/>
                  <a:pt x="61" y="173"/>
                </a:cubicBezTo>
                <a:cubicBezTo>
                  <a:pt x="50" y="177"/>
                  <a:pt x="38" y="174"/>
                  <a:pt x="30" y="166"/>
                </a:cubicBezTo>
                <a:cubicBezTo>
                  <a:pt x="23" y="171"/>
                  <a:pt x="23" y="171"/>
                  <a:pt x="23" y="171"/>
                </a:cubicBezTo>
                <a:cubicBezTo>
                  <a:pt x="31" y="192"/>
                  <a:pt x="39" y="208"/>
                  <a:pt x="39" y="208"/>
                </a:cubicBezTo>
                <a:cubicBezTo>
                  <a:pt x="40" y="213"/>
                  <a:pt x="40" y="212"/>
                  <a:pt x="50" y="214"/>
                </a:cubicBezTo>
                <a:cubicBezTo>
                  <a:pt x="65" y="217"/>
                  <a:pt x="93" y="209"/>
                  <a:pt x="118" y="19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8" name="Group 34"/>
          <p:cNvGrpSpPr/>
          <p:nvPr/>
        </p:nvGrpSpPr>
        <p:grpSpPr>
          <a:xfrm rot="7782">
            <a:off x="9027841" y="4074958"/>
            <a:ext cx="670018" cy="783332"/>
            <a:chOff x="2655888" y="4519613"/>
            <a:chExt cx="647699" cy="757238"/>
          </a:xfrm>
          <a:solidFill>
            <a:schemeClr val="accent1"/>
          </a:solidFill>
        </p:grpSpPr>
        <p:sp>
          <p:nvSpPr>
            <p:cNvPr id="36" name="Freeform 20"/>
            <p:cNvSpPr>
              <a:spLocks/>
            </p:cNvSpPr>
            <p:nvPr/>
          </p:nvSpPr>
          <p:spPr bwMode="auto">
            <a:xfrm>
              <a:off x="2682875" y="4519613"/>
              <a:ext cx="620712" cy="596900"/>
            </a:xfrm>
            <a:custGeom>
              <a:avLst/>
              <a:gdLst>
                <a:gd name="T0" fmla="*/ 214 w 232"/>
                <a:gd name="T1" fmla="*/ 36 h 223"/>
                <a:gd name="T2" fmla="*/ 232 w 232"/>
                <a:gd name="T3" fmla="*/ 18 h 223"/>
                <a:gd name="T4" fmla="*/ 214 w 232"/>
                <a:gd name="T5" fmla="*/ 0 h 223"/>
                <a:gd name="T6" fmla="*/ 196 w 232"/>
                <a:gd name="T7" fmla="*/ 18 h 223"/>
                <a:gd name="T8" fmla="*/ 199 w 232"/>
                <a:gd name="T9" fmla="*/ 28 h 223"/>
                <a:gd name="T10" fmla="*/ 111 w 232"/>
                <a:gd name="T11" fmla="*/ 87 h 223"/>
                <a:gd name="T12" fmla="*/ 31 w 232"/>
                <a:gd name="T13" fmla="*/ 7 h 223"/>
                <a:gd name="T14" fmla="*/ 11 w 232"/>
                <a:gd name="T15" fmla="*/ 3 h 223"/>
                <a:gd name="T16" fmla="*/ 0 w 232"/>
                <a:gd name="T17" fmla="*/ 20 h 223"/>
                <a:gd name="T18" fmla="*/ 59 w 232"/>
                <a:gd name="T19" fmla="*/ 164 h 223"/>
                <a:gd name="T20" fmla="*/ 203 w 232"/>
                <a:gd name="T21" fmla="*/ 223 h 223"/>
                <a:gd name="T22" fmla="*/ 220 w 232"/>
                <a:gd name="T23" fmla="*/ 212 h 223"/>
                <a:gd name="T24" fmla="*/ 216 w 232"/>
                <a:gd name="T25" fmla="*/ 192 h 223"/>
                <a:gd name="T26" fmla="*/ 145 w 232"/>
                <a:gd name="T27" fmla="*/ 121 h 223"/>
                <a:gd name="T28" fmla="*/ 204 w 232"/>
                <a:gd name="T29" fmla="*/ 32 h 223"/>
                <a:gd name="T30" fmla="*/ 214 w 232"/>
                <a:gd name="T31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2" h="223">
                  <a:moveTo>
                    <a:pt x="214" y="36"/>
                  </a:moveTo>
                  <a:cubicBezTo>
                    <a:pt x="224" y="36"/>
                    <a:pt x="232" y="28"/>
                    <a:pt x="232" y="18"/>
                  </a:cubicBezTo>
                  <a:cubicBezTo>
                    <a:pt x="232" y="8"/>
                    <a:pt x="224" y="0"/>
                    <a:pt x="214" y="0"/>
                  </a:cubicBezTo>
                  <a:cubicBezTo>
                    <a:pt x="204" y="0"/>
                    <a:pt x="196" y="8"/>
                    <a:pt x="196" y="18"/>
                  </a:cubicBezTo>
                  <a:cubicBezTo>
                    <a:pt x="196" y="22"/>
                    <a:pt x="198" y="25"/>
                    <a:pt x="199" y="28"/>
                  </a:cubicBezTo>
                  <a:cubicBezTo>
                    <a:pt x="111" y="87"/>
                    <a:pt x="111" y="87"/>
                    <a:pt x="111" y="8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6" y="2"/>
                    <a:pt x="18" y="0"/>
                    <a:pt x="11" y="3"/>
                  </a:cubicBezTo>
                  <a:cubicBezTo>
                    <a:pt x="4" y="6"/>
                    <a:pt x="0" y="13"/>
                    <a:pt x="0" y="20"/>
                  </a:cubicBezTo>
                  <a:cubicBezTo>
                    <a:pt x="0" y="73"/>
                    <a:pt x="19" y="125"/>
                    <a:pt x="59" y="164"/>
                  </a:cubicBezTo>
                  <a:cubicBezTo>
                    <a:pt x="98" y="204"/>
                    <a:pt x="150" y="223"/>
                    <a:pt x="203" y="223"/>
                  </a:cubicBezTo>
                  <a:cubicBezTo>
                    <a:pt x="210" y="223"/>
                    <a:pt x="217" y="219"/>
                    <a:pt x="220" y="212"/>
                  </a:cubicBezTo>
                  <a:cubicBezTo>
                    <a:pt x="223" y="205"/>
                    <a:pt x="221" y="197"/>
                    <a:pt x="216" y="192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204" y="32"/>
                    <a:pt x="204" y="32"/>
                    <a:pt x="204" y="32"/>
                  </a:cubicBezTo>
                  <a:cubicBezTo>
                    <a:pt x="207" y="34"/>
                    <a:pt x="210" y="36"/>
                    <a:pt x="21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" name="Freeform 21"/>
            <p:cNvSpPr>
              <a:spLocks/>
            </p:cNvSpPr>
            <p:nvPr/>
          </p:nvSpPr>
          <p:spPr bwMode="auto">
            <a:xfrm>
              <a:off x="2655888" y="5006976"/>
              <a:ext cx="307975" cy="269875"/>
            </a:xfrm>
            <a:custGeom>
              <a:avLst/>
              <a:gdLst>
                <a:gd name="T0" fmla="*/ 100 w 115"/>
                <a:gd name="T1" fmla="*/ 39 h 101"/>
                <a:gd name="T2" fmla="*/ 96 w 115"/>
                <a:gd name="T3" fmla="*/ 33 h 101"/>
                <a:gd name="T4" fmla="*/ 51 w 115"/>
                <a:gd name="T5" fmla="*/ 0 h 101"/>
                <a:gd name="T6" fmla="*/ 51 w 115"/>
                <a:gd name="T7" fmla="*/ 0 h 101"/>
                <a:gd name="T8" fmla="*/ 50 w 115"/>
                <a:gd name="T9" fmla="*/ 0 h 101"/>
                <a:gd name="T10" fmla="*/ 1 w 115"/>
                <a:gd name="T11" fmla="*/ 88 h 101"/>
                <a:gd name="T12" fmla="*/ 1 w 115"/>
                <a:gd name="T13" fmla="*/ 97 h 101"/>
                <a:gd name="T14" fmla="*/ 9 w 115"/>
                <a:gd name="T15" fmla="*/ 101 h 101"/>
                <a:gd name="T16" fmla="*/ 106 w 115"/>
                <a:gd name="T17" fmla="*/ 101 h 101"/>
                <a:gd name="T18" fmla="*/ 113 w 115"/>
                <a:gd name="T19" fmla="*/ 98 h 101"/>
                <a:gd name="T20" fmla="*/ 114 w 115"/>
                <a:gd name="T21" fmla="*/ 90 h 101"/>
                <a:gd name="T22" fmla="*/ 100 w 115"/>
                <a:gd name="T23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1">
                  <a:moveTo>
                    <a:pt x="100" y="39"/>
                  </a:moveTo>
                  <a:cubicBezTo>
                    <a:pt x="99" y="36"/>
                    <a:pt x="98" y="35"/>
                    <a:pt x="96" y="33"/>
                  </a:cubicBezTo>
                  <a:cubicBezTo>
                    <a:pt x="80" y="25"/>
                    <a:pt x="65" y="13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91"/>
                    <a:pt x="0" y="94"/>
                    <a:pt x="1" y="97"/>
                  </a:cubicBezTo>
                  <a:cubicBezTo>
                    <a:pt x="3" y="100"/>
                    <a:pt x="6" y="101"/>
                    <a:pt x="9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09" y="101"/>
                    <a:pt x="111" y="100"/>
                    <a:pt x="113" y="98"/>
                  </a:cubicBezTo>
                  <a:cubicBezTo>
                    <a:pt x="115" y="96"/>
                    <a:pt x="115" y="93"/>
                    <a:pt x="114" y="90"/>
                  </a:cubicBezTo>
                  <a:lnTo>
                    <a:pt x="10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8" name="Freeform 22"/>
          <p:cNvSpPr>
            <a:spLocks noEditPoints="1"/>
          </p:cNvSpPr>
          <p:nvPr/>
        </p:nvSpPr>
        <p:spPr bwMode="auto">
          <a:xfrm rot="7782">
            <a:off x="8303525" y="4162031"/>
            <a:ext cx="699579" cy="699579"/>
          </a:xfrm>
          <a:custGeom>
            <a:avLst/>
            <a:gdLst>
              <a:gd name="T0" fmla="*/ 243 w 252"/>
              <a:gd name="T1" fmla="*/ 174 h 253"/>
              <a:gd name="T2" fmla="*/ 252 w 252"/>
              <a:gd name="T3" fmla="*/ 126 h 253"/>
              <a:gd name="T4" fmla="*/ 126 w 252"/>
              <a:gd name="T5" fmla="*/ 0 h 253"/>
              <a:gd name="T6" fmla="*/ 0 w 252"/>
              <a:gd name="T7" fmla="*/ 126 h 253"/>
              <a:gd name="T8" fmla="*/ 126 w 252"/>
              <a:gd name="T9" fmla="*/ 253 h 253"/>
              <a:gd name="T10" fmla="*/ 242 w 252"/>
              <a:gd name="T11" fmla="*/ 177 h 253"/>
              <a:gd name="T12" fmla="*/ 243 w 252"/>
              <a:gd name="T13" fmla="*/ 177 h 253"/>
              <a:gd name="T14" fmla="*/ 243 w 252"/>
              <a:gd name="T15" fmla="*/ 174 h 253"/>
              <a:gd name="T16" fmla="*/ 126 w 252"/>
              <a:gd name="T17" fmla="*/ 234 h 253"/>
              <a:gd name="T18" fmla="*/ 82 w 252"/>
              <a:gd name="T19" fmla="*/ 177 h 253"/>
              <a:gd name="T20" fmla="*/ 170 w 252"/>
              <a:gd name="T21" fmla="*/ 177 h 253"/>
              <a:gd name="T22" fmla="*/ 126 w 252"/>
              <a:gd name="T23" fmla="*/ 234 h 253"/>
              <a:gd name="T24" fmla="*/ 78 w 252"/>
              <a:gd name="T25" fmla="*/ 158 h 253"/>
              <a:gd name="T26" fmla="*/ 75 w 252"/>
              <a:gd name="T27" fmla="*/ 126 h 253"/>
              <a:gd name="T28" fmla="*/ 77 w 252"/>
              <a:gd name="T29" fmla="*/ 98 h 253"/>
              <a:gd name="T30" fmla="*/ 175 w 252"/>
              <a:gd name="T31" fmla="*/ 98 h 253"/>
              <a:gd name="T32" fmla="*/ 177 w 252"/>
              <a:gd name="T33" fmla="*/ 126 h 253"/>
              <a:gd name="T34" fmla="*/ 174 w 252"/>
              <a:gd name="T35" fmla="*/ 158 h 253"/>
              <a:gd name="T36" fmla="*/ 78 w 252"/>
              <a:gd name="T37" fmla="*/ 158 h 253"/>
              <a:gd name="T38" fmla="*/ 126 w 252"/>
              <a:gd name="T39" fmla="*/ 18 h 253"/>
              <a:gd name="T40" fmla="*/ 171 w 252"/>
              <a:gd name="T41" fmla="*/ 79 h 253"/>
              <a:gd name="T42" fmla="*/ 81 w 252"/>
              <a:gd name="T43" fmla="*/ 79 h 253"/>
              <a:gd name="T44" fmla="*/ 126 w 252"/>
              <a:gd name="T45" fmla="*/ 18 h 253"/>
              <a:gd name="T46" fmla="*/ 194 w 252"/>
              <a:gd name="T47" fmla="*/ 98 h 253"/>
              <a:gd name="T48" fmla="*/ 230 w 252"/>
              <a:gd name="T49" fmla="*/ 98 h 253"/>
              <a:gd name="T50" fmla="*/ 234 w 252"/>
              <a:gd name="T51" fmla="*/ 126 h 253"/>
              <a:gd name="T52" fmla="*/ 229 w 252"/>
              <a:gd name="T53" fmla="*/ 158 h 253"/>
              <a:gd name="T54" fmla="*/ 194 w 252"/>
              <a:gd name="T55" fmla="*/ 158 h 253"/>
              <a:gd name="T56" fmla="*/ 196 w 252"/>
              <a:gd name="T57" fmla="*/ 126 h 253"/>
              <a:gd name="T58" fmla="*/ 194 w 252"/>
              <a:gd name="T59" fmla="*/ 98 h 253"/>
              <a:gd name="T60" fmla="*/ 223 w 252"/>
              <a:gd name="T61" fmla="*/ 79 h 253"/>
              <a:gd name="T62" fmla="*/ 191 w 252"/>
              <a:gd name="T63" fmla="*/ 79 h 253"/>
              <a:gd name="T64" fmla="*/ 170 w 252"/>
              <a:gd name="T65" fmla="*/ 28 h 253"/>
              <a:gd name="T66" fmla="*/ 223 w 252"/>
              <a:gd name="T67" fmla="*/ 79 h 253"/>
              <a:gd name="T68" fmla="*/ 82 w 252"/>
              <a:gd name="T69" fmla="*/ 28 h 253"/>
              <a:gd name="T70" fmla="*/ 61 w 252"/>
              <a:gd name="T71" fmla="*/ 79 h 253"/>
              <a:gd name="T72" fmla="*/ 29 w 252"/>
              <a:gd name="T73" fmla="*/ 79 h 253"/>
              <a:gd name="T74" fmla="*/ 82 w 252"/>
              <a:gd name="T75" fmla="*/ 28 h 253"/>
              <a:gd name="T76" fmla="*/ 22 w 252"/>
              <a:gd name="T77" fmla="*/ 98 h 253"/>
              <a:gd name="T78" fmla="*/ 58 w 252"/>
              <a:gd name="T79" fmla="*/ 98 h 253"/>
              <a:gd name="T80" fmla="*/ 56 w 252"/>
              <a:gd name="T81" fmla="*/ 126 h 253"/>
              <a:gd name="T82" fmla="*/ 58 w 252"/>
              <a:gd name="T83" fmla="*/ 158 h 253"/>
              <a:gd name="T84" fmla="*/ 23 w 252"/>
              <a:gd name="T85" fmla="*/ 158 h 253"/>
              <a:gd name="T86" fmla="*/ 18 w 252"/>
              <a:gd name="T87" fmla="*/ 126 h 253"/>
              <a:gd name="T88" fmla="*/ 22 w 252"/>
              <a:gd name="T89" fmla="*/ 98 h 253"/>
              <a:gd name="T90" fmla="*/ 31 w 252"/>
              <a:gd name="T91" fmla="*/ 177 h 253"/>
              <a:gd name="T92" fmla="*/ 62 w 252"/>
              <a:gd name="T93" fmla="*/ 177 h 253"/>
              <a:gd name="T94" fmla="*/ 82 w 252"/>
              <a:gd name="T95" fmla="*/ 224 h 253"/>
              <a:gd name="T96" fmla="*/ 31 w 252"/>
              <a:gd name="T97" fmla="*/ 177 h 253"/>
              <a:gd name="T98" fmla="*/ 170 w 252"/>
              <a:gd name="T99" fmla="*/ 224 h 253"/>
              <a:gd name="T100" fmla="*/ 190 w 252"/>
              <a:gd name="T101" fmla="*/ 177 h 253"/>
              <a:gd name="T102" fmla="*/ 221 w 252"/>
              <a:gd name="T103" fmla="*/ 177 h 253"/>
              <a:gd name="T104" fmla="*/ 170 w 252"/>
              <a:gd name="T105" fmla="*/ 224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2" h="253">
                <a:moveTo>
                  <a:pt x="243" y="174"/>
                </a:moveTo>
                <a:cubicBezTo>
                  <a:pt x="249" y="159"/>
                  <a:pt x="252" y="143"/>
                  <a:pt x="252" y="126"/>
                </a:cubicBezTo>
                <a:cubicBezTo>
                  <a:pt x="252" y="56"/>
                  <a:pt x="196" y="0"/>
                  <a:pt x="126" y="0"/>
                </a:cubicBezTo>
                <a:cubicBezTo>
                  <a:pt x="56" y="0"/>
                  <a:pt x="0" y="56"/>
                  <a:pt x="0" y="126"/>
                </a:cubicBezTo>
                <a:cubicBezTo>
                  <a:pt x="0" y="196"/>
                  <a:pt x="56" y="253"/>
                  <a:pt x="126" y="253"/>
                </a:cubicBezTo>
                <a:cubicBezTo>
                  <a:pt x="178" y="253"/>
                  <a:pt x="222" y="222"/>
                  <a:pt x="242" y="177"/>
                </a:cubicBezTo>
                <a:cubicBezTo>
                  <a:pt x="243" y="177"/>
                  <a:pt x="243" y="177"/>
                  <a:pt x="243" y="177"/>
                </a:cubicBezTo>
                <a:lnTo>
                  <a:pt x="243" y="174"/>
                </a:lnTo>
                <a:close/>
                <a:moveTo>
                  <a:pt x="126" y="234"/>
                </a:moveTo>
                <a:cubicBezTo>
                  <a:pt x="109" y="234"/>
                  <a:pt x="91" y="211"/>
                  <a:pt x="82" y="177"/>
                </a:cubicBezTo>
                <a:cubicBezTo>
                  <a:pt x="170" y="177"/>
                  <a:pt x="170" y="177"/>
                  <a:pt x="170" y="177"/>
                </a:cubicBezTo>
                <a:cubicBezTo>
                  <a:pt x="161" y="211"/>
                  <a:pt x="143" y="234"/>
                  <a:pt x="126" y="234"/>
                </a:cubicBezTo>
                <a:close/>
                <a:moveTo>
                  <a:pt x="78" y="158"/>
                </a:moveTo>
                <a:cubicBezTo>
                  <a:pt x="76" y="148"/>
                  <a:pt x="75" y="137"/>
                  <a:pt x="75" y="126"/>
                </a:cubicBezTo>
                <a:cubicBezTo>
                  <a:pt x="75" y="116"/>
                  <a:pt x="76" y="107"/>
                  <a:pt x="77" y="98"/>
                </a:cubicBezTo>
                <a:cubicBezTo>
                  <a:pt x="175" y="98"/>
                  <a:pt x="175" y="98"/>
                  <a:pt x="175" y="98"/>
                </a:cubicBezTo>
                <a:cubicBezTo>
                  <a:pt x="176" y="107"/>
                  <a:pt x="177" y="116"/>
                  <a:pt x="177" y="126"/>
                </a:cubicBezTo>
                <a:cubicBezTo>
                  <a:pt x="177" y="137"/>
                  <a:pt x="176" y="148"/>
                  <a:pt x="174" y="158"/>
                </a:cubicBezTo>
                <a:lnTo>
                  <a:pt x="78" y="158"/>
                </a:lnTo>
                <a:close/>
                <a:moveTo>
                  <a:pt x="126" y="18"/>
                </a:moveTo>
                <a:cubicBezTo>
                  <a:pt x="143" y="18"/>
                  <a:pt x="162" y="42"/>
                  <a:pt x="171" y="79"/>
                </a:cubicBezTo>
                <a:cubicBezTo>
                  <a:pt x="81" y="79"/>
                  <a:pt x="81" y="79"/>
                  <a:pt x="81" y="79"/>
                </a:cubicBezTo>
                <a:cubicBezTo>
                  <a:pt x="90" y="42"/>
                  <a:pt x="109" y="18"/>
                  <a:pt x="126" y="18"/>
                </a:cubicBezTo>
                <a:close/>
                <a:moveTo>
                  <a:pt x="194" y="98"/>
                </a:moveTo>
                <a:cubicBezTo>
                  <a:pt x="230" y="98"/>
                  <a:pt x="230" y="98"/>
                  <a:pt x="230" y="98"/>
                </a:cubicBezTo>
                <a:cubicBezTo>
                  <a:pt x="232" y="107"/>
                  <a:pt x="234" y="116"/>
                  <a:pt x="234" y="126"/>
                </a:cubicBezTo>
                <a:cubicBezTo>
                  <a:pt x="234" y="137"/>
                  <a:pt x="232" y="148"/>
                  <a:pt x="229" y="158"/>
                </a:cubicBezTo>
                <a:cubicBezTo>
                  <a:pt x="194" y="158"/>
                  <a:pt x="194" y="158"/>
                  <a:pt x="194" y="158"/>
                </a:cubicBezTo>
                <a:cubicBezTo>
                  <a:pt x="195" y="148"/>
                  <a:pt x="196" y="137"/>
                  <a:pt x="196" y="126"/>
                </a:cubicBezTo>
                <a:cubicBezTo>
                  <a:pt x="196" y="116"/>
                  <a:pt x="195" y="107"/>
                  <a:pt x="194" y="98"/>
                </a:cubicBezTo>
                <a:close/>
                <a:moveTo>
                  <a:pt x="223" y="79"/>
                </a:moveTo>
                <a:cubicBezTo>
                  <a:pt x="191" y="79"/>
                  <a:pt x="191" y="79"/>
                  <a:pt x="191" y="79"/>
                </a:cubicBezTo>
                <a:cubicBezTo>
                  <a:pt x="186" y="59"/>
                  <a:pt x="179" y="41"/>
                  <a:pt x="170" y="28"/>
                </a:cubicBezTo>
                <a:cubicBezTo>
                  <a:pt x="193" y="38"/>
                  <a:pt x="212" y="56"/>
                  <a:pt x="223" y="79"/>
                </a:cubicBezTo>
                <a:close/>
                <a:moveTo>
                  <a:pt x="82" y="28"/>
                </a:moveTo>
                <a:cubicBezTo>
                  <a:pt x="73" y="41"/>
                  <a:pt x="66" y="59"/>
                  <a:pt x="61" y="79"/>
                </a:cubicBezTo>
                <a:cubicBezTo>
                  <a:pt x="29" y="79"/>
                  <a:pt x="29" y="79"/>
                  <a:pt x="29" y="79"/>
                </a:cubicBezTo>
                <a:cubicBezTo>
                  <a:pt x="40" y="56"/>
                  <a:pt x="59" y="38"/>
                  <a:pt x="82" y="28"/>
                </a:cubicBezTo>
                <a:close/>
                <a:moveTo>
                  <a:pt x="22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7" y="107"/>
                  <a:pt x="56" y="116"/>
                  <a:pt x="56" y="126"/>
                </a:cubicBezTo>
                <a:cubicBezTo>
                  <a:pt x="56" y="137"/>
                  <a:pt x="57" y="148"/>
                  <a:pt x="58" y="158"/>
                </a:cubicBezTo>
                <a:cubicBezTo>
                  <a:pt x="23" y="158"/>
                  <a:pt x="23" y="158"/>
                  <a:pt x="23" y="158"/>
                </a:cubicBezTo>
                <a:cubicBezTo>
                  <a:pt x="20" y="148"/>
                  <a:pt x="18" y="137"/>
                  <a:pt x="18" y="126"/>
                </a:cubicBezTo>
                <a:cubicBezTo>
                  <a:pt x="18" y="116"/>
                  <a:pt x="20" y="107"/>
                  <a:pt x="22" y="98"/>
                </a:cubicBezTo>
                <a:close/>
                <a:moveTo>
                  <a:pt x="31" y="177"/>
                </a:moveTo>
                <a:cubicBezTo>
                  <a:pt x="62" y="177"/>
                  <a:pt x="62" y="177"/>
                  <a:pt x="62" y="177"/>
                </a:cubicBezTo>
                <a:cubicBezTo>
                  <a:pt x="67" y="196"/>
                  <a:pt x="73" y="212"/>
                  <a:pt x="82" y="224"/>
                </a:cubicBezTo>
                <a:cubicBezTo>
                  <a:pt x="60" y="214"/>
                  <a:pt x="42" y="198"/>
                  <a:pt x="31" y="177"/>
                </a:cubicBezTo>
                <a:close/>
                <a:moveTo>
                  <a:pt x="170" y="224"/>
                </a:moveTo>
                <a:cubicBezTo>
                  <a:pt x="179" y="212"/>
                  <a:pt x="185" y="196"/>
                  <a:pt x="190" y="177"/>
                </a:cubicBezTo>
                <a:cubicBezTo>
                  <a:pt x="221" y="177"/>
                  <a:pt x="221" y="177"/>
                  <a:pt x="221" y="177"/>
                </a:cubicBezTo>
                <a:cubicBezTo>
                  <a:pt x="210" y="198"/>
                  <a:pt x="192" y="214"/>
                  <a:pt x="170" y="224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9" name="Group 38"/>
          <p:cNvGrpSpPr/>
          <p:nvPr/>
        </p:nvGrpSpPr>
        <p:grpSpPr>
          <a:xfrm rot="7782">
            <a:off x="8480597" y="3735258"/>
            <a:ext cx="523862" cy="354716"/>
            <a:chOff x="2125663" y="4192588"/>
            <a:chExt cx="506412" cy="342900"/>
          </a:xfrm>
          <a:solidFill>
            <a:schemeClr val="accent1"/>
          </a:solidFill>
        </p:grpSpPr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84400" y="4297363"/>
              <a:ext cx="388937" cy="179388"/>
            </a:xfrm>
            <a:custGeom>
              <a:avLst/>
              <a:gdLst>
                <a:gd name="T0" fmla="*/ 145 w 145"/>
                <a:gd name="T1" fmla="*/ 54 h 67"/>
                <a:gd name="T2" fmla="*/ 107 w 145"/>
                <a:gd name="T3" fmla="*/ 44 h 67"/>
                <a:gd name="T4" fmla="*/ 43 w 145"/>
                <a:gd name="T5" fmla="*/ 8 h 67"/>
                <a:gd name="T6" fmla="*/ 0 w 145"/>
                <a:gd name="T7" fmla="*/ 25 h 67"/>
                <a:gd name="T8" fmla="*/ 0 w 145"/>
                <a:gd name="T9" fmla="*/ 67 h 67"/>
                <a:gd name="T10" fmla="*/ 145 w 145"/>
                <a:gd name="T11" fmla="*/ 67 h 67"/>
                <a:gd name="T12" fmla="*/ 145 w 145"/>
                <a:gd name="T13" fmla="*/ 5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67">
                  <a:moveTo>
                    <a:pt x="145" y="54"/>
                  </a:moveTo>
                  <a:cubicBezTo>
                    <a:pt x="140" y="45"/>
                    <a:pt x="127" y="30"/>
                    <a:pt x="107" y="44"/>
                  </a:cubicBezTo>
                  <a:cubicBezTo>
                    <a:pt x="82" y="61"/>
                    <a:pt x="61" y="24"/>
                    <a:pt x="43" y="8"/>
                  </a:cubicBezTo>
                  <a:cubicBezTo>
                    <a:pt x="33" y="0"/>
                    <a:pt x="14" y="12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5" y="67"/>
                    <a:pt x="145" y="67"/>
                    <a:pt x="145" y="67"/>
                  </a:cubicBezTo>
                  <a:lnTo>
                    <a:pt x="145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1" name="Freeform 24"/>
            <p:cNvSpPr>
              <a:spLocks noEditPoints="1"/>
            </p:cNvSpPr>
            <p:nvPr/>
          </p:nvSpPr>
          <p:spPr bwMode="auto">
            <a:xfrm>
              <a:off x="2125663" y="4192588"/>
              <a:ext cx="506412" cy="342900"/>
            </a:xfrm>
            <a:custGeom>
              <a:avLst/>
              <a:gdLst>
                <a:gd name="T0" fmla="*/ 0 w 319"/>
                <a:gd name="T1" fmla="*/ 0 h 216"/>
                <a:gd name="T2" fmla="*/ 0 w 319"/>
                <a:gd name="T3" fmla="*/ 216 h 216"/>
                <a:gd name="T4" fmla="*/ 317 w 319"/>
                <a:gd name="T5" fmla="*/ 216 h 216"/>
                <a:gd name="T6" fmla="*/ 319 w 319"/>
                <a:gd name="T7" fmla="*/ 216 h 216"/>
                <a:gd name="T8" fmla="*/ 319 w 319"/>
                <a:gd name="T9" fmla="*/ 0 h 216"/>
                <a:gd name="T10" fmla="*/ 0 w 319"/>
                <a:gd name="T11" fmla="*/ 0 h 216"/>
                <a:gd name="T12" fmla="*/ 292 w 319"/>
                <a:gd name="T13" fmla="*/ 165 h 216"/>
                <a:gd name="T14" fmla="*/ 292 w 319"/>
                <a:gd name="T15" fmla="*/ 189 h 216"/>
                <a:gd name="T16" fmla="*/ 28 w 319"/>
                <a:gd name="T17" fmla="*/ 189 h 216"/>
                <a:gd name="T18" fmla="*/ 28 w 319"/>
                <a:gd name="T19" fmla="*/ 116 h 216"/>
                <a:gd name="T20" fmla="*/ 28 w 319"/>
                <a:gd name="T21" fmla="*/ 27 h 216"/>
                <a:gd name="T22" fmla="*/ 292 w 319"/>
                <a:gd name="T23" fmla="*/ 27 h 216"/>
                <a:gd name="T24" fmla="*/ 292 w 319"/>
                <a:gd name="T25" fmla="*/ 16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9" h="216">
                  <a:moveTo>
                    <a:pt x="0" y="0"/>
                  </a:moveTo>
                  <a:lnTo>
                    <a:pt x="0" y="216"/>
                  </a:lnTo>
                  <a:lnTo>
                    <a:pt x="317" y="216"/>
                  </a:lnTo>
                  <a:lnTo>
                    <a:pt x="319" y="216"/>
                  </a:lnTo>
                  <a:lnTo>
                    <a:pt x="319" y="0"/>
                  </a:lnTo>
                  <a:lnTo>
                    <a:pt x="0" y="0"/>
                  </a:lnTo>
                  <a:close/>
                  <a:moveTo>
                    <a:pt x="292" y="165"/>
                  </a:moveTo>
                  <a:lnTo>
                    <a:pt x="292" y="189"/>
                  </a:lnTo>
                  <a:lnTo>
                    <a:pt x="28" y="189"/>
                  </a:lnTo>
                  <a:lnTo>
                    <a:pt x="28" y="116"/>
                  </a:lnTo>
                  <a:lnTo>
                    <a:pt x="28" y="27"/>
                  </a:lnTo>
                  <a:lnTo>
                    <a:pt x="292" y="27"/>
                  </a:lnTo>
                  <a:lnTo>
                    <a:pt x="292" y="1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2" name="Oval 25"/>
            <p:cNvSpPr>
              <a:spLocks noChangeArrowheads="1"/>
            </p:cNvSpPr>
            <p:nvPr/>
          </p:nvSpPr>
          <p:spPr bwMode="auto">
            <a:xfrm>
              <a:off x="2487613" y="4256088"/>
              <a:ext cx="74612" cy="762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3" name="Freeform 26"/>
          <p:cNvSpPr>
            <a:spLocks/>
          </p:cNvSpPr>
          <p:nvPr/>
        </p:nvSpPr>
        <p:spPr bwMode="auto">
          <a:xfrm rot="7782">
            <a:off x="7547029" y="3286449"/>
            <a:ext cx="509083" cy="502514"/>
          </a:xfrm>
          <a:custGeom>
            <a:avLst/>
            <a:gdLst>
              <a:gd name="T0" fmla="*/ 144 w 184"/>
              <a:gd name="T1" fmla="*/ 20 h 181"/>
              <a:gd name="T2" fmla="*/ 80 w 184"/>
              <a:gd name="T3" fmla="*/ 17 h 181"/>
              <a:gd name="T4" fmla="*/ 14 w 184"/>
              <a:gd name="T5" fmla="*/ 19 h 181"/>
              <a:gd name="T6" fmla="*/ 6 w 184"/>
              <a:gd name="T7" fmla="*/ 18 h 181"/>
              <a:gd name="T8" fmla="*/ 2 w 184"/>
              <a:gd name="T9" fmla="*/ 29 h 181"/>
              <a:gd name="T10" fmla="*/ 69 w 184"/>
              <a:gd name="T11" fmla="*/ 176 h 181"/>
              <a:gd name="T12" fmla="*/ 75 w 184"/>
              <a:gd name="T13" fmla="*/ 181 h 181"/>
              <a:gd name="T14" fmla="*/ 80 w 184"/>
              <a:gd name="T15" fmla="*/ 180 h 181"/>
              <a:gd name="T16" fmla="*/ 84 w 184"/>
              <a:gd name="T17" fmla="*/ 169 h 181"/>
              <a:gd name="T18" fmla="*/ 54 w 184"/>
              <a:gd name="T19" fmla="*/ 104 h 181"/>
              <a:gd name="T20" fmla="*/ 120 w 184"/>
              <a:gd name="T21" fmla="*/ 101 h 181"/>
              <a:gd name="T22" fmla="*/ 184 w 184"/>
              <a:gd name="T23" fmla="*/ 105 h 181"/>
              <a:gd name="T24" fmla="*/ 144 w 184"/>
              <a:gd name="T25" fmla="*/ 2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4" h="181">
                <a:moveTo>
                  <a:pt x="144" y="20"/>
                </a:moveTo>
                <a:cubicBezTo>
                  <a:pt x="144" y="20"/>
                  <a:pt x="111" y="32"/>
                  <a:pt x="80" y="17"/>
                </a:cubicBezTo>
                <a:cubicBezTo>
                  <a:pt x="47" y="0"/>
                  <a:pt x="31" y="3"/>
                  <a:pt x="14" y="19"/>
                </a:cubicBezTo>
                <a:cubicBezTo>
                  <a:pt x="12" y="18"/>
                  <a:pt x="9" y="17"/>
                  <a:pt x="6" y="18"/>
                </a:cubicBezTo>
                <a:cubicBezTo>
                  <a:pt x="2" y="20"/>
                  <a:pt x="0" y="25"/>
                  <a:pt x="2" y="29"/>
                </a:cubicBezTo>
                <a:cubicBezTo>
                  <a:pt x="69" y="176"/>
                  <a:pt x="69" y="176"/>
                  <a:pt x="69" y="176"/>
                </a:cubicBezTo>
                <a:cubicBezTo>
                  <a:pt x="70" y="179"/>
                  <a:pt x="73" y="180"/>
                  <a:pt x="75" y="181"/>
                </a:cubicBezTo>
                <a:cubicBezTo>
                  <a:pt x="77" y="181"/>
                  <a:pt x="78" y="181"/>
                  <a:pt x="80" y="180"/>
                </a:cubicBezTo>
                <a:cubicBezTo>
                  <a:pt x="84" y="178"/>
                  <a:pt x="86" y="173"/>
                  <a:pt x="84" y="169"/>
                </a:cubicBezTo>
                <a:cubicBezTo>
                  <a:pt x="54" y="104"/>
                  <a:pt x="54" y="104"/>
                  <a:pt x="54" y="104"/>
                </a:cubicBezTo>
                <a:cubicBezTo>
                  <a:pt x="71" y="88"/>
                  <a:pt x="87" y="85"/>
                  <a:pt x="120" y="101"/>
                </a:cubicBezTo>
                <a:cubicBezTo>
                  <a:pt x="150" y="116"/>
                  <a:pt x="184" y="105"/>
                  <a:pt x="184" y="105"/>
                </a:cubicBezTo>
                <a:lnTo>
                  <a:pt x="144" y="2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0" name="Group 43"/>
          <p:cNvGrpSpPr/>
          <p:nvPr/>
        </p:nvGrpSpPr>
        <p:grpSpPr>
          <a:xfrm rot="7782">
            <a:off x="9360376" y="3113152"/>
            <a:ext cx="471312" cy="540285"/>
            <a:chOff x="2974975" y="3589338"/>
            <a:chExt cx="455612" cy="52228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5" name="Freeform 27"/>
            <p:cNvSpPr>
              <a:spLocks noEditPoints="1"/>
            </p:cNvSpPr>
            <p:nvPr/>
          </p:nvSpPr>
          <p:spPr bwMode="auto">
            <a:xfrm>
              <a:off x="2974975" y="3589338"/>
              <a:ext cx="455612" cy="263525"/>
            </a:xfrm>
            <a:custGeom>
              <a:avLst/>
              <a:gdLst>
                <a:gd name="T0" fmla="*/ 12 w 170"/>
                <a:gd name="T1" fmla="*/ 98 h 98"/>
                <a:gd name="T2" fmla="*/ 158 w 170"/>
                <a:gd name="T3" fmla="*/ 98 h 98"/>
                <a:gd name="T4" fmla="*/ 170 w 170"/>
                <a:gd name="T5" fmla="*/ 86 h 98"/>
                <a:gd name="T6" fmla="*/ 158 w 170"/>
                <a:gd name="T7" fmla="*/ 73 h 98"/>
                <a:gd name="T8" fmla="*/ 122 w 170"/>
                <a:gd name="T9" fmla="*/ 73 h 98"/>
                <a:gd name="T10" fmla="*/ 109 w 170"/>
                <a:gd name="T11" fmla="*/ 61 h 98"/>
                <a:gd name="T12" fmla="*/ 109 w 170"/>
                <a:gd name="T13" fmla="*/ 12 h 98"/>
                <a:gd name="T14" fmla="*/ 97 w 170"/>
                <a:gd name="T15" fmla="*/ 0 h 98"/>
                <a:gd name="T16" fmla="*/ 73 w 170"/>
                <a:gd name="T17" fmla="*/ 0 h 98"/>
                <a:gd name="T18" fmla="*/ 61 w 170"/>
                <a:gd name="T19" fmla="*/ 12 h 98"/>
                <a:gd name="T20" fmla="*/ 61 w 170"/>
                <a:gd name="T21" fmla="*/ 61 h 98"/>
                <a:gd name="T22" fmla="*/ 49 w 170"/>
                <a:gd name="T23" fmla="*/ 73 h 98"/>
                <a:gd name="T24" fmla="*/ 12 w 170"/>
                <a:gd name="T25" fmla="*/ 73 h 98"/>
                <a:gd name="T26" fmla="*/ 0 w 170"/>
                <a:gd name="T27" fmla="*/ 86 h 98"/>
                <a:gd name="T28" fmla="*/ 12 w 170"/>
                <a:gd name="T29" fmla="*/ 98 h 98"/>
                <a:gd name="T30" fmla="*/ 79 w 170"/>
                <a:gd name="T31" fmla="*/ 12 h 98"/>
                <a:gd name="T32" fmla="*/ 91 w 170"/>
                <a:gd name="T33" fmla="*/ 12 h 98"/>
                <a:gd name="T34" fmla="*/ 97 w 170"/>
                <a:gd name="T35" fmla="*/ 19 h 98"/>
                <a:gd name="T36" fmla="*/ 91 w 170"/>
                <a:gd name="T37" fmla="*/ 25 h 98"/>
                <a:gd name="T38" fmla="*/ 79 w 170"/>
                <a:gd name="T39" fmla="*/ 25 h 98"/>
                <a:gd name="T40" fmla="*/ 73 w 170"/>
                <a:gd name="T41" fmla="*/ 19 h 98"/>
                <a:gd name="T42" fmla="*/ 79 w 170"/>
                <a:gd name="T43" fmla="*/ 1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98">
                  <a:moveTo>
                    <a:pt x="12" y="98"/>
                  </a:moveTo>
                  <a:cubicBezTo>
                    <a:pt x="158" y="98"/>
                    <a:pt x="158" y="98"/>
                    <a:pt x="158" y="98"/>
                  </a:cubicBezTo>
                  <a:cubicBezTo>
                    <a:pt x="165" y="98"/>
                    <a:pt x="170" y="92"/>
                    <a:pt x="170" y="86"/>
                  </a:cubicBezTo>
                  <a:cubicBezTo>
                    <a:pt x="170" y="79"/>
                    <a:pt x="165" y="73"/>
                    <a:pt x="158" y="73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15" y="73"/>
                    <a:pt x="109" y="68"/>
                    <a:pt x="109" y="6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9" y="6"/>
                    <a:pt x="104" y="0"/>
                    <a:pt x="9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6" y="0"/>
                    <a:pt x="61" y="6"/>
                    <a:pt x="61" y="1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68"/>
                    <a:pt x="55" y="73"/>
                    <a:pt x="49" y="73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5" y="73"/>
                    <a:pt x="0" y="79"/>
                    <a:pt x="0" y="86"/>
                  </a:cubicBezTo>
                  <a:cubicBezTo>
                    <a:pt x="0" y="92"/>
                    <a:pt x="5" y="98"/>
                    <a:pt x="12" y="98"/>
                  </a:cubicBezTo>
                  <a:close/>
                  <a:moveTo>
                    <a:pt x="79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5" y="12"/>
                    <a:pt x="97" y="15"/>
                    <a:pt x="97" y="19"/>
                  </a:cubicBezTo>
                  <a:cubicBezTo>
                    <a:pt x="97" y="22"/>
                    <a:pt x="95" y="25"/>
                    <a:pt x="91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6" y="25"/>
                    <a:pt x="73" y="22"/>
                    <a:pt x="73" y="19"/>
                  </a:cubicBezTo>
                  <a:cubicBezTo>
                    <a:pt x="73" y="15"/>
                    <a:pt x="76" y="12"/>
                    <a:pt x="79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6" name="Freeform 28"/>
            <p:cNvSpPr>
              <a:spLocks/>
            </p:cNvSpPr>
            <p:nvPr/>
          </p:nvSpPr>
          <p:spPr bwMode="auto">
            <a:xfrm>
              <a:off x="2974975" y="3884613"/>
              <a:ext cx="455612" cy="227013"/>
            </a:xfrm>
            <a:custGeom>
              <a:avLst/>
              <a:gdLst>
                <a:gd name="T0" fmla="*/ 153 w 170"/>
                <a:gd name="T1" fmla="*/ 0 h 85"/>
                <a:gd name="T2" fmla="*/ 17 w 170"/>
                <a:gd name="T3" fmla="*/ 0 h 85"/>
                <a:gd name="T4" fmla="*/ 11 w 170"/>
                <a:gd name="T5" fmla="*/ 5 h 85"/>
                <a:gd name="T6" fmla="*/ 0 w 170"/>
                <a:gd name="T7" fmla="*/ 85 h 85"/>
                <a:gd name="T8" fmla="*/ 36 w 170"/>
                <a:gd name="T9" fmla="*/ 85 h 85"/>
                <a:gd name="T10" fmla="*/ 49 w 170"/>
                <a:gd name="T11" fmla="*/ 49 h 85"/>
                <a:gd name="T12" fmla="*/ 49 w 170"/>
                <a:gd name="T13" fmla="*/ 85 h 85"/>
                <a:gd name="T14" fmla="*/ 122 w 170"/>
                <a:gd name="T15" fmla="*/ 85 h 85"/>
                <a:gd name="T16" fmla="*/ 122 w 170"/>
                <a:gd name="T17" fmla="*/ 49 h 85"/>
                <a:gd name="T18" fmla="*/ 134 w 170"/>
                <a:gd name="T19" fmla="*/ 85 h 85"/>
                <a:gd name="T20" fmla="*/ 170 w 170"/>
                <a:gd name="T21" fmla="*/ 85 h 85"/>
                <a:gd name="T22" fmla="*/ 159 w 170"/>
                <a:gd name="T23" fmla="*/ 5 h 85"/>
                <a:gd name="T24" fmla="*/ 153 w 170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0" h="85">
                  <a:moveTo>
                    <a:pt x="15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2" y="2"/>
                    <a:pt x="11" y="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34" y="85"/>
                    <a:pt x="134" y="85"/>
                    <a:pt x="134" y="85"/>
                  </a:cubicBezTo>
                  <a:cubicBezTo>
                    <a:pt x="170" y="85"/>
                    <a:pt x="170" y="85"/>
                    <a:pt x="170" y="85"/>
                  </a:cubicBezTo>
                  <a:cubicBezTo>
                    <a:pt x="159" y="5"/>
                    <a:pt x="159" y="5"/>
                    <a:pt x="159" y="5"/>
                  </a:cubicBezTo>
                  <a:cubicBezTo>
                    <a:pt x="159" y="2"/>
                    <a:pt x="156" y="0"/>
                    <a:pt x="15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7" name="Freeform 29"/>
          <p:cNvSpPr>
            <a:spLocks noEditPoints="1"/>
          </p:cNvSpPr>
          <p:nvPr/>
        </p:nvSpPr>
        <p:spPr bwMode="auto">
          <a:xfrm rot="7782">
            <a:off x="8749558" y="3033033"/>
            <a:ext cx="550137" cy="627321"/>
          </a:xfrm>
          <a:custGeom>
            <a:avLst/>
            <a:gdLst>
              <a:gd name="T0" fmla="*/ 0 w 198"/>
              <a:gd name="T1" fmla="*/ 227 h 227"/>
              <a:gd name="T2" fmla="*/ 184 w 198"/>
              <a:gd name="T3" fmla="*/ 227 h 227"/>
              <a:gd name="T4" fmla="*/ 156 w 198"/>
              <a:gd name="T5" fmla="*/ 213 h 227"/>
              <a:gd name="T6" fmla="*/ 156 w 198"/>
              <a:gd name="T7" fmla="*/ 184 h 227"/>
              <a:gd name="T8" fmla="*/ 156 w 198"/>
              <a:gd name="T9" fmla="*/ 177 h 227"/>
              <a:gd name="T10" fmla="*/ 163 w 198"/>
              <a:gd name="T11" fmla="*/ 170 h 227"/>
              <a:gd name="T12" fmla="*/ 165 w 198"/>
              <a:gd name="T13" fmla="*/ 170 h 227"/>
              <a:gd name="T14" fmla="*/ 198 w 198"/>
              <a:gd name="T15" fmla="*/ 170 h 227"/>
              <a:gd name="T16" fmla="*/ 198 w 198"/>
              <a:gd name="T17" fmla="*/ 156 h 227"/>
              <a:gd name="T18" fmla="*/ 169 w 198"/>
              <a:gd name="T19" fmla="*/ 156 h 227"/>
              <a:gd name="T20" fmla="*/ 139 w 198"/>
              <a:gd name="T21" fmla="*/ 156 h 227"/>
              <a:gd name="T22" fmla="*/ 85 w 198"/>
              <a:gd name="T23" fmla="*/ 156 h 227"/>
              <a:gd name="T24" fmla="*/ 85 w 198"/>
              <a:gd name="T25" fmla="*/ 170 h 227"/>
              <a:gd name="T26" fmla="*/ 120 w 198"/>
              <a:gd name="T27" fmla="*/ 170 h 227"/>
              <a:gd name="T28" fmla="*/ 127 w 198"/>
              <a:gd name="T29" fmla="*/ 177 h 227"/>
              <a:gd name="T30" fmla="*/ 127 w 198"/>
              <a:gd name="T31" fmla="*/ 184 h 227"/>
              <a:gd name="T32" fmla="*/ 85 w 198"/>
              <a:gd name="T33" fmla="*/ 199 h 227"/>
              <a:gd name="T34" fmla="*/ 28 w 198"/>
              <a:gd name="T35" fmla="*/ 142 h 227"/>
              <a:gd name="T36" fmla="*/ 78 w 198"/>
              <a:gd name="T37" fmla="*/ 86 h 227"/>
              <a:gd name="T38" fmla="*/ 93 w 198"/>
              <a:gd name="T39" fmla="*/ 115 h 227"/>
              <a:gd name="T40" fmla="*/ 113 w 198"/>
              <a:gd name="T41" fmla="*/ 122 h 227"/>
              <a:gd name="T42" fmla="*/ 113 w 198"/>
              <a:gd name="T43" fmla="*/ 122 h 227"/>
              <a:gd name="T44" fmla="*/ 119 w 198"/>
              <a:gd name="T45" fmla="*/ 135 h 227"/>
              <a:gd name="T46" fmla="*/ 144 w 198"/>
              <a:gd name="T47" fmla="*/ 123 h 227"/>
              <a:gd name="T48" fmla="*/ 138 w 198"/>
              <a:gd name="T49" fmla="*/ 110 h 227"/>
              <a:gd name="T50" fmla="*/ 144 w 198"/>
              <a:gd name="T51" fmla="*/ 90 h 227"/>
              <a:gd name="T52" fmla="*/ 99 w 198"/>
              <a:gd name="T53" fmla="*/ 5 h 227"/>
              <a:gd name="T54" fmla="*/ 95 w 198"/>
              <a:gd name="T55" fmla="*/ 1 h 227"/>
              <a:gd name="T56" fmla="*/ 89 w 198"/>
              <a:gd name="T57" fmla="*/ 1 h 227"/>
              <a:gd name="T58" fmla="*/ 51 w 198"/>
              <a:gd name="T59" fmla="*/ 19 h 227"/>
              <a:gd name="T60" fmla="*/ 48 w 198"/>
              <a:gd name="T61" fmla="*/ 29 h 227"/>
              <a:gd name="T62" fmla="*/ 64 w 198"/>
              <a:gd name="T63" fmla="*/ 60 h 227"/>
              <a:gd name="T64" fmla="*/ 0 w 198"/>
              <a:gd name="T65" fmla="*/ 142 h 227"/>
              <a:gd name="T66" fmla="*/ 38 w 198"/>
              <a:gd name="T67" fmla="*/ 213 h 227"/>
              <a:gd name="T68" fmla="*/ 28 w 198"/>
              <a:gd name="T69" fmla="*/ 213 h 227"/>
              <a:gd name="T70" fmla="*/ 0 w 198"/>
              <a:gd name="T71" fmla="*/ 227 h 227"/>
              <a:gd name="T72" fmla="*/ 78 w 198"/>
              <a:gd name="T73" fmla="*/ 19 h 227"/>
              <a:gd name="T74" fmla="*/ 86 w 198"/>
              <a:gd name="T75" fmla="*/ 15 h 227"/>
              <a:gd name="T76" fmla="*/ 91 w 198"/>
              <a:gd name="T77" fmla="*/ 15 h 227"/>
              <a:gd name="T78" fmla="*/ 95 w 198"/>
              <a:gd name="T79" fmla="*/ 19 h 227"/>
              <a:gd name="T80" fmla="*/ 127 w 198"/>
              <a:gd name="T81" fmla="*/ 76 h 227"/>
              <a:gd name="T82" fmla="*/ 127 w 198"/>
              <a:gd name="T83" fmla="*/ 79 h 227"/>
              <a:gd name="T84" fmla="*/ 115 w 198"/>
              <a:gd name="T85" fmla="*/ 85 h 227"/>
              <a:gd name="T86" fmla="*/ 82 w 198"/>
              <a:gd name="T87" fmla="*/ 24 h 227"/>
              <a:gd name="T88" fmla="*/ 78 w 198"/>
              <a:gd name="T89" fmla="*/ 19 h 227"/>
              <a:gd name="T90" fmla="*/ 78 w 198"/>
              <a:gd name="T91" fmla="*/ 1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227">
                <a:moveTo>
                  <a:pt x="0" y="227"/>
                </a:moveTo>
                <a:cubicBezTo>
                  <a:pt x="184" y="227"/>
                  <a:pt x="184" y="227"/>
                  <a:pt x="184" y="227"/>
                </a:cubicBezTo>
                <a:cubicBezTo>
                  <a:pt x="184" y="211"/>
                  <a:pt x="171" y="213"/>
                  <a:pt x="156" y="213"/>
                </a:cubicBezTo>
                <a:cubicBezTo>
                  <a:pt x="156" y="184"/>
                  <a:pt x="156" y="184"/>
                  <a:pt x="156" y="184"/>
                </a:cubicBezTo>
                <a:cubicBezTo>
                  <a:pt x="156" y="177"/>
                  <a:pt x="156" y="177"/>
                  <a:pt x="156" y="177"/>
                </a:cubicBezTo>
                <a:cubicBezTo>
                  <a:pt x="156" y="173"/>
                  <a:pt x="159" y="170"/>
                  <a:pt x="163" y="170"/>
                </a:cubicBezTo>
                <a:cubicBezTo>
                  <a:pt x="165" y="170"/>
                  <a:pt x="165" y="170"/>
                  <a:pt x="165" y="170"/>
                </a:cubicBezTo>
                <a:cubicBezTo>
                  <a:pt x="198" y="170"/>
                  <a:pt x="198" y="170"/>
                  <a:pt x="198" y="170"/>
                </a:cubicBezTo>
                <a:cubicBezTo>
                  <a:pt x="198" y="156"/>
                  <a:pt x="198" y="156"/>
                  <a:pt x="198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39" y="156"/>
                  <a:pt x="139" y="156"/>
                  <a:pt x="139" y="156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5" y="170"/>
                  <a:pt x="85" y="170"/>
                  <a:pt x="85" y="170"/>
                </a:cubicBezTo>
                <a:cubicBezTo>
                  <a:pt x="120" y="170"/>
                  <a:pt x="120" y="170"/>
                  <a:pt x="120" y="170"/>
                </a:cubicBezTo>
                <a:cubicBezTo>
                  <a:pt x="124" y="170"/>
                  <a:pt x="127" y="173"/>
                  <a:pt x="127" y="177"/>
                </a:cubicBezTo>
                <a:cubicBezTo>
                  <a:pt x="127" y="184"/>
                  <a:pt x="127" y="184"/>
                  <a:pt x="127" y="184"/>
                </a:cubicBezTo>
                <a:cubicBezTo>
                  <a:pt x="117" y="193"/>
                  <a:pt x="99" y="199"/>
                  <a:pt x="85" y="199"/>
                </a:cubicBezTo>
                <a:cubicBezTo>
                  <a:pt x="54" y="199"/>
                  <a:pt x="28" y="173"/>
                  <a:pt x="28" y="142"/>
                </a:cubicBezTo>
                <a:cubicBezTo>
                  <a:pt x="28" y="113"/>
                  <a:pt x="50" y="89"/>
                  <a:pt x="78" y="86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23"/>
                  <a:pt x="106" y="126"/>
                  <a:pt x="113" y="122"/>
                </a:cubicBezTo>
                <a:cubicBezTo>
                  <a:pt x="113" y="122"/>
                  <a:pt x="113" y="122"/>
                  <a:pt x="113" y="122"/>
                </a:cubicBezTo>
                <a:cubicBezTo>
                  <a:pt x="119" y="135"/>
                  <a:pt x="119" y="135"/>
                  <a:pt x="119" y="135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45" y="107"/>
                  <a:pt x="148" y="98"/>
                  <a:pt x="144" y="90"/>
                </a:cubicBezTo>
                <a:cubicBezTo>
                  <a:pt x="99" y="5"/>
                  <a:pt x="99" y="5"/>
                  <a:pt x="99" y="5"/>
                </a:cubicBezTo>
                <a:cubicBezTo>
                  <a:pt x="98" y="3"/>
                  <a:pt x="97" y="1"/>
                  <a:pt x="95" y="1"/>
                </a:cubicBezTo>
                <a:cubicBezTo>
                  <a:pt x="93" y="0"/>
                  <a:pt x="91" y="0"/>
                  <a:pt x="89" y="1"/>
                </a:cubicBezTo>
                <a:cubicBezTo>
                  <a:pt x="51" y="19"/>
                  <a:pt x="51" y="19"/>
                  <a:pt x="51" y="19"/>
                </a:cubicBezTo>
                <a:cubicBezTo>
                  <a:pt x="48" y="21"/>
                  <a:pt x="46" y="26"/>
                  <a:pt x="48" y="29"/>
                </a:cubicBezTo>
                <a:cubicBezTo>
                  <a:pt x="64" y="60"/>
                  <a:pt x="64" y="60"/>
                  <a:pt x="64" y="60"/>
                </a:cubicBezTo>
                <a:cubicBezTo>
                  <a:pt x="27" y="69"/>
                  <a:pt x="0" y="102"/>
                  <a:pt x="0" y="142"/>
                </a:cubicBezTo>
                <a:cubicBezTo>
                  <a:pt x="0" y="171"/>
                  <a:pt x="15" y="198"/>
                  <a:pt x="38" y="213"/>
                </a:cubicBezTo>
                <a:cubicBezTo>
                  <a:pt x="28" y="213"/>
                  <a:pt x="28" y="213"/>
                  <a:pt x="28" y="213"/>
                </a:cubicBezTo>
                <a:cubicBezTo>
                  <a:pt x="13" y="213"/>
                  <a:pt x="0" y="211"/>
                  <a:pt x="0" y="227"/>
                </a:cubicBezTo>
                <a:close/>
                <a:moveTo>
                  <a:pt x="78" y="19"/>
                </a:moveTo>
                <a:cubicBezTo>
                  <a:pt x="86" y="15"/>
                  <a:pt x="86" y="15"/>
                  <a:pt x="86" y="15"/>
                </a:cubicBezTo>
                <a:cubicBezTo>
                  <a:pt x="88" y="14"/>
                  <a:pt x="89" y="14"/>
                  <a:pt x="91" y="15"/>
                </a:cubicBezTo>
                <a:cubicBezTo>
                  <a:pt x="93" y="16"/>
                  <a:pt x="95" y="17"/>
                  <a:pt x="95" y="19"/>
                </a:cubicBezTo>
                <a:cubicBezTo>
                  <a:pt x="127" y="76"/>
                  <a:pt x="127" y="76"/>
                  <a:pt x="127" y="76"/>
                </a:cubicBezTo>
                <a:cubicBezTo>
                  <a:pt x="127" y="77"/>
                  <a:pt x="127" y="78"/>
                  <a:pt x="127" y="79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2"/>
                  <a:pt x="80" y="20"/>
                  <a:pt x="78" y="19"/>
                </a:cubicBezTo>
                <a:cubicBezTo>
                  <a:pt x="78" y="19"/>
                  <a:pt x="78" y="19"/>
                  <a:pt x="78" y="1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8" name="Freeform 30"/>
          <p:cNvSpPr>
            <a:spLocks/>
          </p:cNvSpPr>
          <p:nvPr/>
        </p:nvSpPr>
        <p:spPr bwMode="auto">
          <a:xfrm rot="7782">
            <a:off x="9139007" y="3728487"/>
            <a:ext cx="477881" cy="469670"/>
          </a:xfrm>
          <a:custGeom>
            <a:avLst/>
            <a:gdLst>
              <a:gd name="T0" fmla="*/ 172 w 172"/>
              <a:gd name="T1" fmla="*/ 46 h 170"/>
              <a:gd name="T2" fmla="*/ 125 w 172"/>
              <a:gd name="T3" fmla="*/ 0 h 170"/>
              <a:gd name="T4" fmla="*/ 86 w 172"/>
              <a:gd name="T5" fmla="*/ 21 h 170"/>
              <a:gd name="T6" fmla="*/ 47 w 172"/>
              <a:gd name="T7" fmla="*/ 0 h 170"/>
              <a:gd name="T8" fmla="*/ 0 w 172"/>
              <a:gd name="T9" fmla="*/ 46 h 170"/>
              <a:gd name="T10" fmla="*/ 86 w 172"/>
              <a:gd name="T11" fmla="*/ 170 h 170"/>
              <a:gd name="T12" fmla="*/ 172 w 172"/>
              <a:gd name="T13" fmla="*/ 46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2" h="170">
                <a:moveTo>
                  <a:pt x="172" y="46"/>
                </a:moveTo>
                <a:cubicBezTo>
                  <a:pt x="172" y="20"/>
                  <a:pt x="151" y="0"/>
                  <a:pt x="125" y="0"/>
                </a:cubicBezTo>
                <a:cubicBezTo>
                  <a:pt x="109" y="0"/>
                  <a:pt x="94" y="8"/>
                  <a:pt x="86" y="21"/>
                </a:cubicBezTo>
                <a:cubicBezTo>
                  <a:pt x="78" y="8"/>
                  <a:pt x="63" y="0"/>
                  <a:pt x="47" y="0"/>
                </a:cubicBezTo>
                <a:cubicBezTo>
                  <a:pt x="21" y="0"/>
                  <a:pt x="0" y="20"/>
                  <a:pt x="0" y="46"/>
                </a:cubicBezTo>
                <a:cubicBezTo>
                  <a:pt x="0" y="94"/>
                  <a:pt x="86" y="170"/>
                  <a:pt x="86" y="170"/>
                </a:cubicBezTo>
                <a:cubicBezTo>
                  <a:pt x="86" y="170"/>
                  <a:pt x="172" y="91"/>
                  <a:pt x="172" y="4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1" name="Group 48"/>
          <p:cNvGrpSpPr/>
          <p:nvPr/>
        </p:nvGrpSpPr>
        <p:grpSpPr>
          <a:xfrm rot="673154">
            <a:off x="7954201" y="4993311"/>
            <a:ext cx="2051513" cy="1150845"/>
            <a:chOff x="8895807" y="5286403"/>
            <a:chExt cx="2431491" cy="1364003"/>
          </a:xfrm>
          <a:solidFill>
            <a:schemeClr val="tx2"/>
          </a:solidFill>
        </p:grpSpPr>
        <p:sp>
          <p:nvSpPr>
            <p:cNvPr id="50" name="Freeform 31"/>
            <p:cNvSpPr>
              <a:spLocks/>
            </p:cNvSpPr>
            <p:nvPr/>
          </p:nvSpPr>
          <p:spPr bwMode="auto">
            <a:xfrm rot="20934628">
              <a:off x="9040314" y="5636346"/>
              <a:ext cx="2286984" cy="1014060"/>
            </a:xfrm>
            <a:custGeom>
              <a:avLst/>
              <a:gdLst>
                <a:gd name="T0" fmla="*/ 0 w 696"/>
                <a:gd name="T1" fmla="*/ 53 h 309"/>
                <a:gd name="T2" fmla="*/ 134 w 696"/>
                <a:gd name="T3" fmla="*/ 176 h 309"/>
                <a:gd name="T4" fmla="*/ 170 w 696"/>
                <a:gd name="T5" fmla="*/ 176 h 309"/>
                <a:gd name="T6" fmla="*/ 170 w 696"/>
                <a:gd name="T7" fmla="*/ 185 h 309"/>
                <a:gd name="T8" fmla="*/ 295 w 696"/>
                <a:gd name="T9" fmla="*/ 309 h 309"/>
                <a:gd name="T10" fmla="*/ 411 w 696"/>
                <a:gd name="T11" fmla="*/ 309 h 309"/>
                <a:gd name="T12" fmla="*/ 536 w 696"/>
                <a:gd name="T13" fmla="*/ 185 h 309"/>
                <a:gd name="T14" fmla="*/ 536 w 696"/>
                <a:gd name="T15" fmla="*/ 176 h 309"/>
                <a:gd name="T16" fmla="*/ 571 w 696"/>
                <a:gd name="T17" fmla="*/ 176 h 309"/>
                <a:gd name="T18" fmla="*/ 696 w 696"/>
                <a:gd name="T19" fmla="*/ 53 h 309"/>
                <a:gd name="T20" fmla="*/ 696 w 696"/>
                <a:gd name="T21" fmla="*/ 0 h 309"/>
                <a:gd name="T22" fmla="*/ 0 w 696"/>
                <a:gd name="T23" fmla="*/ 0 h 309"/>
                <a:gd name="T24" fmla="*/ 0 w 696"/>
                <a:gd name="T25" fmla="*/ 53 h 309"/>
                <a:gd name="T26" fmla="*/ 0 w 696"/>
                <a:gd name="T27" fmla="*/ 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6" h="309">
                  <a:moveTo>
                    <a:pt x="0" y="53"/>
                  </a:moveTo>
                  <a:cubicBezTo>
                    <a:pt x="0" y="123"/>
                    <a:pt x="63" y="176"/>
                    <a:pt x="134" y="176"/>
                  </a:cubicBezTo>
                  <a:cubicBezTo>
                    <a:pt x="170" y="176"/>
                    <a:pt x="170" y="176"/>
                    <a:pt x="170" y="17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256"/>
                    <a:pt x="223" y="309"/>
                    <a:pt x="295" y="309"/>
                  </a:cubicBezTo>
                  <a:cubicBezTo>
                    <a:pt x="411" y="309"/>
                    <a:pt x="411" y="309"/>
                    <a:pt x="411" y="309"/>
                  </a:cubicBezTo>
                  <a:cubicBezTo>
                    <a:pt x="473" y="309"/>
                    <a:pt x="536" y="256"/>
                    <a:pt x="536" y="185"/>
                  </a:cubicBezTo>
                  <a:cubicBezTo>
                    <a:pt x="536" y="176"/>
                    <a:pt x="536" y="176"/>
                    <a:pt x="536" y="176"/>
                  </a:cubicBezTo>
                  <a:cubicBezTo>
                    <a:pt x="571" y="176"/>
                    <a:pt x="571" y="176"/>
                    <a:pt x="571" y="176"/>
                  </a:cubicBezTo>
                  <a:cubicBezTo>
                    <a:pt x="643" y="176"/>
                    <a:pt x="696" y="123"/>
                    <a:pt x="696" y="53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1" name="Freeform 32"/>
            <p:cNvSpPr>
              <a:spLocks/>
            </p:cNvSpPr>
            <p:nvPr/>
          </p:nvSpPr>
          <p:spPr bwMode="auto">
            <a:xfrm rot="20934628">
              <a:off x="8895807" y="5286403"/>
              <a:ext cx="2286984" cy="239404"/>
            </a:xfrm>
            <a:custGeom>
              <a:avLst/>
              <a:gdLst>
                <a:gd name="T0" fmla="*/ 0 w 1175"/>
                <a:gd name="T1" fmla="*/ 0 h 123"/>
                <a:gd name="T2" fmla="*/ 1175 w 1175"/>
                <a:gd name="T3" fmla="*/ 0 h 123"/>
                <a:gd name="T4" fmla="*/ 1175 w 1175"/>
                <a:gd name="T5" fmla="*/ 123 h 123"/>
                <a:gd name="T6" fmla="*/ 0 w 1175"/>
                <a:gd name="T7" fmla="*/ 123 h 123"/>
                <a:gd name="T8" fmla="*/ 0 w 1175"/>
                <a:gd name="T9" fmla="*/ 0 h 123"/>
                <a:gd name="T10" fmla="*/ 0 w 1175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5" h="123">
                  <a:moveTo>
                    <a:pt x="0" y="0"/>
                  </a:moveTo>
                  <a:lnTo>
                    <a:pt x="1175" y="0"/>
                  </a:lnTo>
                  <a:lnTo>
                    <a:pt x="1175" y="123"/>
                  </a:lnTo>
                  <a:lnTo>
                    <a:pt x="0" y="1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2" name="Freeform 33"/>
          <p:cNvSpPr>
            <a:spLocks noEditPoints="1"/>
          </p:cNvSpPr>
          <p:nvPr/>
        </p:nvSpPr>
        <p:spPr bwMode="auto">
          <a:xfrm rot="7782">
            <a:off x="10052213" y="2205100"/>
            <a:ext cx="781689" cy="730781"/>
          </a:xfrm>
          <a:custGeom>
            <a:avLst/>
            <a:gdLst>
              <a:gd name="T0" fmla="*/ 159 w 282"/>
              <a:gd name="T1" fmla="*/ 0 h 264"/>
              <a:gd name="T2" fmla="*/ 0 w 282"/>
              <a:gd name="T3" fmla="*/ 176 h 264"/>
              <a:gd name="T4" fmla="*/ 53 w 282"/>
              <a:gd name="T5" fmla="*/ 176 h 264"/>
              <a:gd name="T6" fmla="*/ 106 w 282"/>
              <a:gd name="T7" fmla="*/ 194 h 264"/>
              <a:gd name="T8" fmla="*/ 159 w 282"/>
              <a:gd name="T9" fmla="*/ 264 h 264"/>
              <a:gd name="T10" fmla="*/ 282 w 282"/>
              <a:gd name="T11" fmla="*/ 124 h 264"/>
              <a:gd name="T12" fmla="*/ 159 w 282"/>
              <a:gd name="T13" fmla="*/ 0 h 264"/>
              <a:gd name="T14" fmla="*/ 71 w 282"/>
              <a:gd name="T15" fmla="*/ 128 h 264"/>
              <a:gd name="T16" fmla="*/ 49 w 282"/>
              <a:gd name="T17" fmla="*/ 106 h 264"/>
              <a:gd name="T18" fmla="*/ 71 w 282"/>
              <a:gd name="T19" fmla="*/ 84 h 264"/>
              <a:gd name="T20" fmla="*/ 93 w 282"/>
              <a:gd name="T21" fmla="*/ 106 h 264"/>
              <a:gd name="T22" fmla="*/ 71 w 282"/>
              <a:gd name="T23" fmla="*/ 128 h 264"/>
              <a:gd name="T24" fmla="*/ 110 w 282"/>
              <a:gd name="T25" fmla="*/ 62 h 264"/>
              <a:gd name="T26" fmla="*/ 132 w 282"/>
              <a:gd name="T27" fmla="*/ 40 h 264"/>
              <a:gd name="T28" fmla="*/ 154 w 282"/>
              <a:gd name="T29" fmla="*/ 62 h 264"/>
              <a:gd name="T30" fmla="*/ 132 w 282"/>
              <a:gd name="T31" fmla="*/ 84 h 264"/>
              <a:gd name="T32" fmla="*/ 110 w 282"/>
              <a:gd name="T33" fmla="*/ 62 h 264"/>
              <a:gd name="T34" fmla="*/ 167 w 282"/>
              <a:gd name="T35" fmla="*/ 216 h 264"/>
              <a:gd name="T36" fmla="*/ 137 w 282"/>
              <a:gd name="T37" fmla="*/ 185 h 264"/>
              <a:gd name="T38" fmla="*/ 167 w 282"/>
              <a:gd name="T39" fmla="*/ 154 h 264"/>
              <a:gd name="T40" fmla="*/ 198 w 282"/>
              <a:gd name="T41" fmla="*/ 185 h 264"/>
              <a:gd name="T42" fmla="*/ 167 w 282"/>
              <a:gd name="T43" fmla="*/ 216 h 264"/>
              <a:gd name="T44" fmla="*/ 220 w 282"/>
              <a:gd name="T45" fmla="*/ 163 h 264"/>
              <a:gd name="T46" fmla="*/ 207 w 282"/>
              <a:gd name="T47" fmla="*/ 150 h 264"/>
              <a:gd name="T48" fmla="*/ 220 w 282"/>
              <a:gd name="T49" fmla="*/ 137 h 264"/>
              <a:gd name="T50" fmla="*/ 233 w 282"/>
              <a:gd name="T51" fmla="*/ 150 h 264"/>
              <a:gd name="T52" fmla="*/ 220 w 282"/>
              <a:gd name="T53" fmla="*/ 163 h 264"/>
              <a:gd name="T54" fmla="*/ 203 w 282"/>
              <a:gd name="T55" fmla="*/ 110 h 264"/>
              <a:gd name="T56" fmla="*/ 172 w 282"/>
              <a:gd name="T57" fmla="*/ 80 h 264"/>
              <a:gd name="T58" fmla="*/ 203 w 282"/>
              <a:gd name="T59" fmla="*/ 49 h 264"/>
              <a:gd name="T60" fmla="*/ 233 w 282"/>
              <a:gd name="T61" fmla="*/ 80 h 264"/>
              <a:gd name="T62" fmla="*/ 203 w 282"/>
              <a:gd name="T63" fmla="*/ 11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2" h="264">
                <a:moveTo>
                  <a:pt x="159" y="0"/>
                </a:moveTo>
                <a:cubicBezTo>
                  <a:pt x="53" y="0"/>
                  <a:pt x="0" y="106"/>
                  <a:pt x="0" y="176"/>
                </a:cubicBezTo>
                <a:cubicBezTo>
                  <a:pt x="0" y="194"/>
                  <a:pt x="35" y="229"/>
                  <a:pt x="53" y="176"/>
                </a:cubicBezTo>
                <a:cubicBezTo>
                  <a:pt x="61" y="153"/>
                  <a:pt x="106" y="159"/>
                  <a:pt x="106" y="194"/>
                </a:cubicBezTo>
                <a:cubicBezTo>
                  <a:pt x="106" y="233"/>
                  <a:pt x="123" y="264"/>
                  <a:pt x="159" y="264"/>
                </a:cubicBezTo>
                <a:cubicBezTo>
                  <a:pt x="264" y="264"/>
                  <a:pt x="282" y="176"/>
                  <a:pt x="282" y="124"/>
                </a:cubicBezTo>
                <a:cubicBezTo>
                  <a:pt x="282" y="71"/>
                  <a:pt x="264" y="0"/>
                  <a:pt x="159" y="0"/>
                </a:cubicBezTo>
                <a:close/>
                <a:moveTo>
                  <a:pt x="71" y="128"/>
                </a:moveTo>
                <a:cubicBezTo>
                  <a:pt x="58" y="128"/>
                  <a:pt x="49" y="118"/>
                  <a:pt x="49" y="106"/>
                </a:cubicBezTo>
                <a:cubicBezTo>
                  <a:pt x="49" y="94"/>
                  <a:pt x="58" y="84"/>
                  <a:pt x="71" y="84"/>
                </a:cubicBezTo>
                <a:cubicBezTo>
                  <a:pt x="83" y="84"/>
                  <a:pt x="93" y="94"/>
                  <a:pt x="93" y="106"/>
                </a:cubicBezTo>
                <a:cubicBezTo>
                  <a:pt x="93" y="118"/>
                  <a:pt x="83" y="128"/>
                  <a:pt x="71" y="128"/>
                </a:cubicBezTo>
                <a:close/>
                <a:moveTo>
                  <a:pt x="110" y="62"/>
                </a:moveTo>
                <a:cubicBezTo>
                  <a:pt x="110" y="50"/>
                  <a:pt x="120" y="40"/>
                  <a:pt x="132" y="40"/>
                </a:cubicBezTo>
                <a:cubicBezTo>
                  <a:pt x="144" y="40"/>
                  <a:pt x="154" y="50"/>
                  <a:pt x="154" y="62"/>
                </a:cubicBezTo>
                <a:cubicBezTo>
                  <a:pt x="154" y="74"/>
                  <a:pt x="144" y="84"/>
                  <a:pt x="132" y="84"/>
                </a:cubicBezTo>
                <a:cubicBezTo>
                  <a:pt x="120" y="84"/>
                  <a:pt x="110" y="74"/>
                  <a:pt x="110" y="62"/>
                </a:cubicBezTo>
                <a:close/>
                <a:moveTo>
                  <a:pt x="167" y="216"/>
                </a:moveTo>
                <a:cubicBezTo>
                  <a:pt x="150" y="216"/>
                  <a:pt x="137" y="202"/>
                  <a:pt x="137" y="185"/>
                </a:cubicBezTo>
                <a:cubicBezTo>
                  <a:pt x="137" y="168"/>
                  <a:pt x="150" y="154"/>
                  <a:pt x="167" y="154"/>
                </a:cubicBezTo>
                <a:cubicBezTo>
                  <a:pt x="184" y="154"/>
                  <a:pt x="198" y="168"/>
                  <a:pt x="198" y="185"/>
                </a:cubicBezTo>
                <a:cubicBezTo>
                  <a:pt x="198" y="202"/>
                  <a:pt x="184" y="216"/>
                  <a:pt x="167" y="216"/>
                </a:cubicBezTo>
                <a:close/>
                <a:moveTo>
                  <a:pt x="220" y="163"/>
                </a:moveTo>
                <a:cubicBezTo>
                  <a:pt x="213" y="163"/>
                  <a:pt x="207" y="157"/>
                  <a:pt x="207" y="150"/>
                </a:cubicBezTo>
                <a:cubicBezTo>
                  <a:pt x="207" y="143"/>
                  <a:pt x="213" y="137"/>
                  <a:pt x="220" y="137"/>
                </a:cubicBezTo>
                <a:cubicBezTo>
                  <a:pt x="227" y="137"/>
                  <a:pt x="233" y="143"/>
                  <a:pt x="233" y="150"/>
                </a:cubicBezTo>
                <a:cubicBezTo>
                  <a:pt x="233" y="157"/>
                  <a:pt x="227" y="163"/>
                  <a:pt x="220" y="163"/>
                </a:cubicBezTo>
                <a:close/>
                <a:moveTo>
                  <a:pt x="203" y="110"/>
                </a:moveTo>
                <a:cubicBezTo>
                  <a:pt x="186" y="110"/>
                  <a:pt x="172" y="97"/>
                  <a:pt x="172" y="80"/>
                </a:cubicBezTo>
                <a:cubicBezTo>
                  <a:pt x="172" y="63"/>
                  <a:pt x="186" y="49"/>
                  <a:pt x="203" y="49"/>
                </a:cubicBezTo>
                <a:cubicBezTo>
                  <a:pt x="220" y="49"/>
                  <a:pt x="233" y="63"/>
                  <a:pt x="233" y="80"/>
                </a:cubicBezTo>
                <a:cubicBezTo>
                  <a:pt x="233" y="97"/>
                  <a:pt x="220" y="110"/>
                  <a:pt x="203" y="1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2" name="Group 52"/>
          <p:cNvGrpSpPr/>
          <p:nvPr/>
        </p:nvGrpSpPr>
        <p:grpSpPr>
          <a:xfrm rot="7782">
            <a:off x="7284903" y="2252892"/>
            <a:ext cx="495946" cy="564918"/>
            <a:chOff x="966788" y="2762251"/>
            <a:chExt cx="479425" cy="546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4" name="Freeform 34"/>
            <p:cNvSpPr>
              <a:spLocks noEditPoints="1"/>
            </p:cNvSpPr>
            <p:nvPr/>
          </p:nvSpPr>
          <p:spPr bwMode="auto">
            <a:xfrm>
              <a:off x="966788" y="2863851"/>
              <a:ext cx="479425" cy="444500"/>
            </a:xfrm>
            <a:custGeom>
              <a:avLst/>
              <a:gdLst>
                <a:gd name="T0" fmla="*/ 90 w 179"/>
                <a:gd name="T1" fmla="*/ 25 h 166"/>
                <a:gd name="T2" fmla="*/ 0 w 179"/>
                <a:gd name="T3" fmla="*/ 76 h 166"/>
                <a:gd name="T4" fmla="*/ 64 w 179"/>
                <a:gd name="T5" fmla="*/ 166 h 166"/>
                <a:gd name="T6" fmla="*/ 90 w 179"/>
                <a:gd name="T7" fmla="*/ 153 h 166"/>
                <a:gd name="T8" fmla="*/ 115 w 179"/>
                <a:gd name="T9" fmla="*/ 166 h 166"/>
                <a:gd name="T10" fmla="*/ 179 w 179"/>
                <a:gd name="T11" fmla="*/ 76 h 166"/>
                <a:gd name="T12" fmla="*/ 90 w 179"/>
                <a:gd name="T13" fmla="*/ 25 h 166"/>
                <a:gd name="T14" fmla="*/ 39 w 179"/>
                <a:gd name="T15" fmla="*/ 127 h 166"/>
                <a:gd name="T16" fmla="*/ 39 w 179"/>
                <a:gd name="T17" fmla="*/ 38 h 166"/>
                <a:gd name="T18" fmla="*/ 64 w 179"/>
                <a:gd name="T19" fmla="*/ 38 h 166"/>
                <a:gd name="T20" fmla="*/ 39 w 179"/>
                <a:gd name="T21" fmla="*/ 12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9" h="166">
                  <a:moveTo>
                    <a:pt x="90" y="25"/>
                  </a:moveTo>
                  <a:cubicBezTo>
                    <a:pt x="23" y="0"/>
                    <a:pt x="0" y="38"/>
                    <a:pt x="0" y="76"/>
                  </a:cubicBezTo>
                  <a:cubicBezTo>
                    <a:pt x="0" y="115"/>
                    <a:pt x="46" y="166"/>
                    <a:pt x="64" y="166"/>
                  </a:cubicBezTo>
                  <a:cubicBezTo>
                    <a:pt x="90" y="166"/>
                    <a:pt x="90" y="153"/>
                    <a:pt x="90" y="153"/>
                  </a:cubicBezTo>
                  <a:cubicBezTo>
                    <a:pt x="90" y="153"/>
                    <a:pt x="89" y="166"/>
                    <a:pt x="115" y="166"/>
                  </a:cubicBezTo>
                  <a:cubicBezTo>
                    <a:pt x="134" y="166"/>
                    <a:pt x="179" y="115"/>
                    <a:pt x="179" y="76"/>
                  </a:cubicBezTo>
                  <a:cubicBezTo>
                    <a:pt x="179" y="38"/>
                    <a:pt x="157" y="0"/>
                    <a:pt x="90" y="25"/>
                  </a:cubicBezTo>
                  <a:close/>
                  <a:moveTo>
                    <a:pt x="39" y="127"/>
                  </a:moveTo>
                  <a:cubicBezTo>
                    <a:pt x="0" y="76"/>
                    <a:pt x="39" y="38"/>
                    <a:pt x="39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38"/>
                    <a:pt x="39" y="64"/>
                    <a:pt x="39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1071563" y="2762251"/>
              <a:ext cx="136525" cy="136525"/>
            </a:xfrm>
            <a:custGeom>
              <a:avLst/>
              <a:gdLst>
                <a:gd name="T0" fmla="*/ 51 w 51"/>
                <a:gd name="T1" fmla="*/ 51 h 51"/>
                <a:gd name="T2" fmla="*/ 25 w 51"/>
                <a:gd name="T3" fmla="*/ 0 h 51"/>
                <a:gd name="T4" fmla="*/ 0 w 51"/>
                <a:gd name="T5" fmla="*/ 0 h 51"/>
                <a:gd name="T6" fmla="*/ 38 w 51"/>
                <a:gd name="T7" fmla="*/ 51 h 51"/>
                <a:gd name="T8" fmla="*/ 51 w 51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1">
                  <a:moveTo>
                    <a:pt x="51" y="51"/>
                  </a:moveTo>
                  <a:cubicBezTo>
                    <a:pt x="38" y="25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1" y="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1208088" y="2762251"/>
              <a:ext cx="169862" cy="136525"/>
            </a:xfrm>
            <a:custGeom>
              <a:avLst/>
              <a:gdLst>
                <a:gd name="T0" fmla="*/ 63 w 63"/>
                <a:gd name="T1" fmla="*/ 0 h 51"/>
                <a:gd name="T2" fmla="*/ 0 w 63"/>
                <a:gd name="T3" fmla="*/ 51 h 51"/>
                <a:gd name="T4" fmla="*/ 63 w 63"/>
                <a:gd name="T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" h="51">
                  <a:moveTo>
                    <a:pt x="63" y="0"/>
                  </a:moveTo>
                  <a:cubicBezTo>
                    <a:pt x="63" y="0"/>
                    <a:pt x="0" y="0"/>
                    <a:pt x="0" y="51"/>
                  </a:cubicBezTo>
                  <a:cubicBezTo>
                    <a:pt x="0" y="51"/>
                    <a:pt x="63" y="51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7" name="Freeform 37"/>
          <p:cNvSpPr>
            <a:spLocks noEditPoints="1"/>
          </p:cNvSpPr>
          <p:nvPr/>
        </p:nvSpPr>
        <p:spPr bwMode="auto">
          <a:xfrm rot="7782">
            <a:off x="7742106" y="2631452"/>
            <a:ext cx="335010" cy="666734"/>
          </a:xfrm>
          <a:custGeom>
            <a:avLst/>
            <a:gdLst>
              <a:gd name="T0" fmla="*/ 91 w 121"/>
              <a:gd name="T1" fmla="*/ 129 h 241"/>
              <a:gd name="T2" fmla="*/ 91 w 121"/>
              <a:gd name="T3" fmla="*/ 105 h 241"/>
              <a:gd name="T4" fmla="*/ 91 w 121"/>
              <a:gd name="T5" fmla="*/ 30 h 241"/>
              <a:gd name="T6" fmla="*/ 61 w 121"/>
              <a:gd name="T7" fmla="*/ 0 h 241"/>
              <a:gd name="T8" fmla="*/ 31 w 121"/>
              <a:gd name="T9" fmla="*/ 30 h 241"/>
              <a:gd name="T10" fmla="*/ 31 w 121"/>
              <a:gd name="T11" fmla="*/ 105 h 241"/>
              <a:gd name="T12" fmla="*/ 31 w 121"/>
              <a:gd name="T13" fmla="*/ 129 h 241"/>
              <a:gd name="T14" fmla="*/ 0 w 121"/>
              <a:gd name="T15" fmla="*/ 180 h 241"/>
              <a:gd name="T16" fmla="*/ 61 w 121"/>
              <a:gd name="T17" fmla="*/ 241 h 241"/>
              <a:gd name="T18" fmla="*/ 121 w 121"/>
              <a:gd name="T19" fmla="*/ 180 h 241"/>
              <a:gd name="T20" fmla="*/ 91 w 121"/>
              <a:gd name="T21" fmla="*/ 129 h 241"/>
              <a:gd name="T22" fmla="*/ 46 w 121"/>
              <a:gd name="T23" fmla="*/ 90 h 241"/>
              <a:gd name="T24" fmla="*/ 61 w 121"/>
              <a:gd name="T25" fmla="*/ 90 h 241"/>
              <a:gd name="T26" fmla="*/ 61 w 121"/>
              <a:gd name="T27" fmla="*/ 75 h 241"/>
              <a:gd name="T28" fmla="*/ 46 w 121"/>
              <a:gd name="T29" fmla="*/ 75 h 241"/>
              <a:gd name="T30" fmla="*/ 46 w 121"/>
              <a:gd name="T31" fmla="*/ 60 h 241"/>
              <a:gd name="T32" fmla="*/ 61 w 121"/>
              <a:gd name="T33" fmla="*/ 60 h 241"/>
              <a:gd name="T34" fmla="*/ 61 w 121"/>
              <a:gd name="T35" fmla="*/ 45 h 241"/>
              <a:gd name="T36" fmla="*/ 46 w 121"/>
              <a:gd name="T37" fmla="*/ 45 h 241"/>
              <a:gd name="T38" fmla="*/ 46 w 121"/>
              <a:gd name="T39" fmla="*/ 30 h 241"/>
              <a:gd name="T40" fmla="*/ 61 w 121"/>
              <a:gd name="T41" fmla="*/ 15 h 241"/>
              <a:gd name="T42" fmla="*/ 76 w 121"/>
              <a:gd name="T43" fmla="*/ 30 h 241"/>
              <a:gd name="T44" fmla="*/ 76 w 121"/>
              <a:gd name="T45" fmla="*/ 105 h 241"/>
              <a:gd name="T46" fmla="*/ 46 w 121"/>
              <a:gd name="T47" fmla="*/ 105 h 241"/>
              <a:gd name="T48" fmla="*/ 46 w 121"/>
              <a:gd name="T49" fmla="*/ 90 h 241"/>
              <a:gd name="T50" fmla="*/ 61 w 121"/>
              <a:gd name="T51" fmla="*/ 226 h 241"/>
              <a:gd name="T52" fmla="*/ 16 w 121"/>
              <a:gd name="T53" fmla="*/ 180 h 241"/>
              <a:gd name="T54" fmla="*/ 16 w 121"/>
              <a:gd name="T55" fmla="*/ 173 h 241"/>
              <a:gd name="T56" fmla="*/ 61 w 121"/>
              <a:gd name="T57" fmla="*/ 211 h 241"/>
              <a:gd name="T58" fmla="*/ 105 w 121"/>
              <a:gd name="T59" fmla="*/ 173 h 241"/>
              <a:gd name="T60" fmla="*/ 106 w 121"/>
              <a:gd name="T61" fmla="*/ 180 h 241"/>
              <a:gd name="T62" fmla="*/ 61 w 121"/>
              <a:gd name="T63" fmla="*/ 226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1" h="241">
                <a:moveTo>
                  <a:pt x="91" y="129"/>
                </a:moveTo>
                <a:cubicBezTo>
                  <a:pt x="91" y="105"/>
                  <a:pt x="91" y="105"/>
                  <a:pt x="91" y="105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14"/>
                  <a:pt x="77" y="0"/>
                  <a:pt x="61" y="0"/>
                </a:cubicBezTo>
                <a:cubicBezTo>
                  <a:pt x="44" y="0"/>
                  <a:pt x="31" y="14"/>
                  <a:pt x="31" y="30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13" y="139"/>
                  <a:pt x="0" y="158"/>
                  <a:pt x="0" y="180"/>
                </a:cubicBezTo>
                <a:cubicBezTo>
                  <a:pt x="0" y="214"/>
                  <a:pt x="27" y="241"/>
                  <a:pt x="61" y="241"/>
                </a:cubicBezTo>
                <a:cubicBezTo>
                  <a:pt x="94" y="241"/>
                  <a:pt x="121" y="214"/>
                  <a:pt x="121" y="180"/>
                </a:cubicBezTo>
                <a:cubicBezTo>
                  <a:pt x="121" y="158"/>
                  <a:pt x="109" y="139"/>
                  <a:pt x="91" y="129"/>
                </a:cubicBezTo>
                <a:close/>
                <a:moveTo>
                  <a:pt x="46" y="90"/>
                </a:moveTo>
                <a:cubicBezTo>
                  <a:pt x="61" y="90"/>
                  <a:pt x="61" y="90"/>
                  <a:pt x="61" y="90"/>
                </a:cubicBezTo>
                <a:cubicBezTo>
                  <a:pt x="61" y="75"/>
                  <a:pt x="61" y="75"/>
                  <a:pt x="61" y="75"/>
                </a:cubicBezTo>
                <a:cubicBezTo>
                  <a:pt x="46" y="75"/>
                  <a:pt x="46" y="75"/>
                  <a:pt x="46" y="75"/>
                </a:cubicBezTo>
                <a:cubicBezTo>
                  <a:pt x="46" y="60"/>
                  <a:pt x="46" y="60"/>
                  <a:pt x="46" y="60"/>
                </a:cubicBezTo>
                <a:cubicBezTo>
                  <a:pt x="61" y="60"/>
                  <a:pt x="61" y="60"/>
                  <a:pt x="61" y="60"/>
                </a:cubicBezTo>
                <a:cubicBezTo>
                  <a:pt x="61" y="45"/>
                  <a:pt x="61" y="45"/>
                  <a:pt x="61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22"/>
                  <a:pt x="52" y="15"/>
                  <a:pt x="61" y="15"/>
                </a:cubicBezTo>
                <a:cubicBezTo>
                  <a:pt x="69" y="15"/>
                  <a:pt x="76" y="22"/>
                  <a:pt x="76" y="30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46" y="105"/>
                  <a:pt x="46" y="105"/>
                  <a:pt x="46" y="105"/>
                </a:cubicBezTo>
                <a:lnTo>
                  <a:pt x="46" y="90"/>
                </a:lnTo>
                <a:close/>
                <a:moveTo>
                  <a:pt x="61" y="226"/>
                </a:moveTo>
                <a:cubicBezTo>
                  <a:pt x="36" y="226"/>
                  <a:pt x="16" y="205"/>
                  <a:pt x="16" y="180"/>
                </a:cubicBezTo>
                <a:cubicBezTo>
                  <a:pt x="16" y="178"/>
                  <a:pt x="16" y="175"/>
                  <a:pt x="16" y="173"/>
                </a:cubicBezTo>
                <a:cubicBezTo>
                  <a:pt x="20" y="194"/>
                  <a:pt x="38" y="211"/>
                  <a:pt x="61" y="211"/>
                </a:cubicBezTo>
                <a:cubicBezTo>
                  <a:pt x="83" y="211"/>
                  <a:pt x="101" y="194"/>
                  <a:pt x="105" y="173"/>
                </a:cubicBezTo>
                <a:cubicBezTo>
                  <a:pt x="105" y="175"/>
                  <a:pt x="106" y="178"/>
                  <a:pt x="106" y="180"/>
                </a:cubicBezTo>
                <a:cubicBezTo>
                  <a:pt x="106" y="205"/>
                  <a:pt x="86" y="226"/>
                  <a:pt x="61" y="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Freeform 38"/>
          <p:cNvSpPr>
            <a:spLocks/>
          </p:cNvSpPr>
          <p:nvPr/>
        </p:nvSpPr>
        <p:spPr bwMode="auto">
          <a:xfrm rot="7782">
            <a:off x="8604917" y="783200"/>
            <a:ext cx="832597" cy="886790"/>
          </a:xfrm>
          <a:custGeom>
            <a:avLst/>
            <a:gdLst>
              <a:gd name="T0" fmla="*/ 160 w 300"/>
              <a:gd name="T1" fmla="*/ 21 h 320"/>
              <a:gd name="T2" fmla="*/ 160 w 300"/>
              <a:gd name="T3" fmla="*/ 10 h 320"/>
              <a:gd name="T4" fmla="*/ 150 w 300"/>
              <a:gd name="T5" fmla="*/ 0 h 320"/>
              <a:gd name="T6" fmla="*/ 140 w 300"/>
              <a:gd name="T7" fmla="*/ 10 h 320"/>
              <a:gd name="T8" fmla="*/ 140 w 300"/>
              <a:gd name="T9" fmla="*/ 21 h 320"/>
              <a:gd name="T10" fmla="*/ 0 w 300"/>
              <a:gd name="T11" fmla="*/ 170 h 320"/>
              <a:gd name="T12" fmla="*/ 1 w 300"/>
              <a:gd name="T13" fmla="*/ 180 h 320"/>
              <a:gd name="T14" fmla="*/ 1 w 300"/>
              <a:gd name="T15" fmla="*/ 180 h 320"/>
              <a:gd name="T16" fmla="*/ 50 w 300"/>
              <a:gd name="T17" fmla="*/ 140 h 320"/>
              <a:gd name="T18" fmla="*/ 99 w 300"/>
              <a:gd name="T19" fmla="*/ 180 h 320"/>
              <a:gd name="T20" fmla="*/ 101 w 300"/>
              <a:gd name="T21" fmla="*/ 180 h 320"/>
              <a:gd name="T22" fmla="*/ 140 w 300"/>
              <a:gd name="T23" fmla="*/ 141 h 320"/>
              <a:gd name="T24" fmla="*/ 140 w 300"/>
              <a:gd name="T25" fmla="*/ 250 h 320"/>
              <a:gd name="T26" fmla="*/ 110 w 300"/>
              <a:gd name="T27" fmla="*/ 300 h 320"/>
              <a:gd name="T28" fmla="*/ 80 w 300"/>
              <a:gd name="T29" fmla="*/ 270 h 320"/>
              <a:gd name="T30" fmla="*/ 70 w 300"/>
              <a:gd name="T31" fmla="*/ 260 h 320"/>
              <a:gd name="T32" fmla="*/ 60 w 300"/>
              <a:gd name="T33" fmla="*/ 270 h 320"/>
              <a:gd name="T34" fmla="*/ 110 w 300"/>
              <a:gd name="T35" fmla="*/ 320 h 320"/>
              <a:gd name="T36" fmla="*/ 160 w 300"/>
              <a:gd name="T37" fmla="*/ 250 h 320"/>
              <a:gd name="T38" fmla="*/ 160 w 300"/>
              <a:gd name="T39" fmla="*/ 141 h 320"/>
              <a:gd name="T40" fmla="*/ 199 w 300"/>
              <a:gd name="T41" fmla="*/ 180 h 320"/>
              <a:gd name="T42" fmla="*/ 201 w 300"/>
              <a:gd name="T43" fmla="*/ 180 h 320"/>
              <a:gd name="T44" fmla="*/ 250 w 300"/>
              <a:gd name="T45" fmla="*/ 140 h 320"/>
              <a:gd name="T46" fmla="*/ 299 w 300"/>
              <a:gd name="T47" fmla="*/ 180 h 320"/>
              <a:gd name="T48" fmla="*/ 300 w 300"/>
              <a:gd name="T49" fmla="*/ 180 h 320"/>
              <a:gd name="T50" fmla="*/ 300 w 300"/>
              <a:gd name="T51" fmla="*/ 170 h 320"/>
              <a:gd name="T52" fmla="*/ 160 w 300"/>
              <a:gd name="T53" fmla="*/ 21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00" h="320">
                <a:moveTo>
                  <a:pt x="160" y="21"/>
                </a:moveTo>
                <a:cubicBezTo>
                  <a:pt x="160" y="10"/>
                  <a:pt x="160" y="10"/>
                  <a:pt x="160" y="10"/>
                </a:cubicBezTo>
                <a:cubicBezTo>
                  <a:pt x="160" y="5"/>
                  <a:pt x="156" y="0"/>
                  <a:pt x="150" y="0"/>
                </a:cubicBezTo>
                <a:cubicBezTo>
                  <a:pt x="145" y="0"/>
                  <a:pt x="140" y="5"/>
                  <a:pt x="140" y="10"/>
                </a:cubicBezTo>
                <a:cubicBezTo>
                  <a:pt x="140" y="21"/>
                  <a:pt x="140" y="21"/>
                  <a:pt x="140" y="21"/>
                </a:cubicBezTo>
                <a:cubicBezTo>
                  <a:pt x="62" y="26"/>
                  <a:pt x="0" y="91"/>
                  <a:pt x="0" y="170"/>
                </a:cubicBezTo>
                <a:cubicBezTo>
                  <a:pt x="0" y="174"/>
                  <a:pt x="1" y="177"/>
                  <a:pt x="1" y="180"/>
                </a:cubicBezTo>
                <a:cubicBezTo>
                  <a:pt x="1" y="180"/>
                  <a:pt x="1" y="180"/>
                  <a:pt x="1" y="180"/>
                </a:cubicBezTo>
                <a:cubicBezTo>
                  <a:pt x="6" y="157"/>
                  <a:pt x="26" y="140"/>
                  <a:pt x="50" y="140"/>
                </a:cubicBezTo>
                <a:cubicBezTo>
                  <a:pt x="74" y="140"/>
                  <a:pt x="95" y="157"/>
                  <a:pt x="99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5" y="161"/>
                  <a:pt x="121" y="145"/>
                  <a:pt x="140" y="141"/>
                </a:cubicBezTo>
                <a:cubicBezTo>
                  <a:pt x="140" y="250"/>
                  <a:pt x="140" y="250"/>
                  <a:pt x="140" y="250"/>
                </a:cubicBezTo>
                <a:cubicBezTo>
                  <a:pt x="140" y="300"/>
                  <a:pt x="128" y="300"/>
                  <a:pt x="110" y="300"/>
                </a:cubicBezTo>
                <a:cubicBezTo>
                  <a:pt x="80" y="300"/>
                  <a:pt x="80" y="290"/>
                  <a:pt x="80" y="270"/>
                </a:cubicBezTo>
                <a:cubicBezTo>
                  <a:pt x="80" y="265"/>
                  <a:pt x="76" y="260"/>
                  <a:pt x="70" y="260"/>
                </a:cubicBezTo>
                <a:cubicBezTo>
                  <a:pt x="65" y="260"/>
                  <a:pt x="60" y="265"/>
                  <a:pt x="60" y="270"/>
                </a:cubicBezTo>
                <a:cubicBezTo>
                  <a:pt x="60" y="290"/>
                  <a:pt x="60" y="320"/>
                  <a:pt x="110" y="320"/>
                </a:cubicBezTo>
                <a:cubicBezTo>
                  <a:pt x="137" y="320"/>
                  <a:pt x="160" y="315"/>
                  <a:pt x="160" y="250"/>
                </a:cubicBezTo>
                <a:cubicBezTo>
                  <a:pt x="160" y="141"/>
                  <a:pt x="160" y="141"/>
                  <a:pt x="160" y="141"/>
                </a:cubicBezTo>
                <a:cubicBezTo>
                  <a:pt x="180" y="145"/>
                  <a:pt x="195" y="161"/>
                  <a:pt x="199" y="180"/>
                </a:cubicBezTo>
                <a:cubicBezTo>
                  <a:pt x="201" y="180"/>
                  <a:pt x="201" y="180"/>
                  <a:pt x="201" y="180"/>
                </a:cubicBezTo>
                <a:cubicBezTo>
                  <a:pt x="206" y="157"/>
                  <a:pt x="226" y="140"/>
                  <a:pt x="250" y="140"/>
                </a:cubicBezTo>
                <a:cubicBezTo>
                  <a:pt x="274" y="140"/>
                  <a:pt x="294" y="157"/>
                  <a:pt x="299" y="180"/>
                </a:cubicBezTo>
                <a:cubicBezTo>
                  <a:pt x="300" y="180"/>
                  <a:pt x="300" y="180"/>
                  <a:pt x="300" y="180"/>
                </a:cubicBezTo>
                <a:cubicBezTo>
                  <a:pt x="300" y="177"/>
                  <a:pt x="300" y="174"/>
                  <a:pt x="300" y="170"/>
                </a:cubicBezTo>
                <a:cubicBezTo>
                  <a:pt x="300" y="91"/>
                  <a:pt x="238" y="26"/>
                  <a:pt x="160" y="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Freeform 39"/>
          <p:cNvSpPr>
            <a:spLocks/>
          </p:cNvSpPr>
          <p:nvPr/>
        </p:nvSpPr>
        <p:spPr bwMode="auto">
          <a:xfrm rot="7782">
            <a:off x="9653814" y="4185812"/>
            <a:ext cx="147798" cy="302165"/>
          </a:xfrm>
          <a:custGeom>
            <a:avLst/>
            <a:gdLst>
              <a:gd name="T0" fmla="*/ 68 w 90"/>
              <a:gd name="T1" fmla="*/ 0 h 184"/>
              <a:gd name="T2" fmla="*/ 48 w 90"/>
              <a:gd name="T3" fmla="*/ 81 h 184"/>
              <a:gd name="T4" fmla="*/ 90 w 90"/>
              <a:gd name="T5" fmla="*/ 81 h 184"/>
              <a:gd name="T6" fmla="*/ 27 w 90"/>
              <a:gd name="T7" fmla="*/ 184 h 184"/>
              <a:gd name="T8" fmla="*/ 48 w 90"/>
              <a:gd name="T9" fmla="*/ 108 h 184"/>
              <a:gd name="T10" fmla="*/ 0 w 90"/>
              <a:gd name="T11" fmla="*/ 108 h 184"/>
              <a:gd name="T12" fmla="*/ 68 w 90"/>
              <a:gd name="T13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" h="184">
                <a:moveTo>
                  <a:pt x="68" y="0"/>
                </a:moveTo>
                <a:lnTo>
                  <a:pt x="48" y="81"/>
                </a:lnTo>
                <a:lnTo>
                  <a:pt x="90" y="81"/>
                </a:lnTo>
                <a:lnTo>
                  <a:pt x="27" y="184"/>
                </a:lnTo>
                <a:lnTo>
                  <a:pt x="48" y="108"/>
                </a:lnTo>
                <a:lnTo>
                  <a:pt x="0" y="108"/>
                </a:lnTo>
                <a:lnTo>
                  <a:pt x="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0" name="Freeform 40"/>
          <p:cNvSpPr>
            <a:spLocks/>
          </p:cNvSpPr>
          <p:nvPr/>
        </p:nvSpPr>
        <p:spPr bwMode="auto">
          <a:xfrm rot="7782">
            <a:off x="7370828" y="2881892"/>
            <a:ext cx="354716" cy="289028"/>
          </a:xfrm>
          <a:custGeom>
            <a:avLst/>
            <a:gdLst>
              <a:gd name="T0" fmla="*/ 128 w 128"/>
              <a:gd name="T1" fmla="*/ 12 h 104"/>
              <a:gd name="T2" fmla="*/ 113 w 128"/>
              <a:gd name="T3" fmla="*/ 16 h 104"/>
              <a:gd name="T4" fmla="*/ 125 w 128"/>
              <a:gd name="T5" fmla="*/ 2 h 104"/>
              <a:gd name="T6" fmla="*/ 108 w 128"/>
              <a:gd name="T7" fmla="*/ 8 h 104"/>
              <a:gd name="T8" fmla="*/ 89 w 128"/>
              <a:gd name="T9" fmla="*/ 0 h 104"/>
              <a:gd name="T10" fmla="*/ 62 w 128"/>
              <a:gd name="T11" fmla="*/ 26 h 104"/>
              <a:gd name="T12" fmla="*/ 63 w 128"/>
              <a:gd name="T13" fmla="*/ 32 h 104"/>
              <a:gd name="T14" fmla="*/ 9 w 128"/>
              <a:gd name="T15" fmla="*/ 5 h 104"/>
              <a:gd name="T16" fmla="*/ 5 w 128"/>
              <a:gd name="T17" fmla="*/ 18 h 104"/>
              <a:gd name="T18" fmla="*/ 17 w 128"/>
              <a:gd name="T19" fmla="*/ 40 h 104"/>
              <a:gd name="T20" fmla="*/ 5 w 128"/>
              <a:gd name="T21" fmla="*/ 37 h 104"/>
              <a:gd name="T22" fmla="*/ 5 w 128"/>
              <a:gd name="T23" fmla="*/ 37 h 104"/>
              <a:gd name="T24" fmla="*/ 26 w 128"/>
              <a:gd name="T25" fmla="*/ 63 h 104"/>
              <a:gd name="T26" fmla="*/ 19 w 128"/>
              <a:gd name="T27" fmla="*/ 64 h 104"/>
              <a:gd name="T28" fmla="*/ 14 w 128"/>
              <a:gd name="T29" fmla="*/ 63 h 104"/>
              <a:gd name="T30" fmla="*/ 39 w 128"/>
              <a:gd name="T31" fmla="*/ 82 h 104"/>
              <a:gd name="T32" fmla="*/ 6 w 128"/>
              <a:gd name="T33" fmla="*/ 93 h 104"/>
              <a:gd name="T34" fmla="*/ 0 w 128"/>
              <a:gd name="T35" fmla="*/ 93 h 104"/>
              <a:gd name="T36" fmla="*/ 40 w 128"/>
              <a:gd name="T37" fmla="*/ 104 h 104"/>
              <a:gd name="T38" fmla="*/ 115 w 128"/>
              <a:gd name="T39" fmla="*/ 29 h 104"/>
              <a:gd name="T40" fmla="*/ 115 w 128"/>
              <a:gd name="T41" fmla="*/ 26 h 104"/>
              <a:gd name="T42" fmla="*/ 128 w 128"/>
              <a:gd name="T43" fmla="*/ 12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8" h="104">
                <a:moveTo>
                  <a:pt x="128" y="12"/>
                </a:moveTo>
                <a:cubicBezTo>
                  <a:pt x="124" y="14"/>
                  <a:pt x="118" y="16"/>
                  <a:pt x="113" y="16"/>
                </a:cubicBezTo>
                <a:cubicBezTo>
                  <a:pt x="119" y="13"/>
                  <a:pt x="123" y="8"/>
                  <a:pt x="125" y="2"/>
                </a:cubicBezTo>
                <a:cubicBezTo>
                  <a:pt x="120" y="5"/>
                  <a:pt x="114" y="7"/>
                  <a:pt x="108" y="8"/>
                </a:cubicBezTo>
                <a:cubicBezTo>
                  <a:pt x="103" y="3"/>
                  <a:pt x="96" y="0"/>
                  <a:pt x="89" y="0"/>
                </a:cubicBezTo>
                <a:cubicBezTo>
                  <a:pt x="74" y="0"/>
                  <a:pt x="62" y="12"/>
                  <a:pt x="62" y="26"/>
                </a:cubicBezTo>
                <a:cubicBezTo>
                  <a:pt x="62" y="28"/>
                  <a:pt x="63" y="30"/>
                  <a:pt x="63" y="32"/>
                </a:cubicBezTo>
                <a:cubicBezTo>
                  <a:pt x="41" y="31"/>
                  <a:pt x="22" y="21"/>
                  <a:pt x="9" y="5"/>
                </a:cubicBezTo>
                <a:cubicBezTo>
                  <a:pt x="6" y="9"/>
                  <a:pt x="5" y="13"/>
                  <a:pt x="5" y="18"/>
                </a:cubicBezTo>
                <a:cubicBezTo>
                  <a:pt x="5" y="27"/>
                  <a:pt x="10" y="35"/>
                  <a:pt x="17" y="40"/>
                </a:cubicBezTo>
                <a:cubicBezTo>
                  <a:pt x="12" y="40"/>
                  <a:pt x="8" y="39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50"/>
                  <a:pt x="14" y="61"/>
                  <a:pt x="26" y="63"/>
                </a:cubicBezTo>
                <a:cubicBezTo>
                  <a:pt x="24" y="64"/>
                  <a:pt x="21" y="64"/>
                  <a:pt x="19" y="64"/>
                </a:cubicBezTo>
                <a:cubicBezTo>
                  <a:pt x="17" y="64"/>
                  <a:pt x="16" y="64"/>
                  <a:pt x="14" y="63"/>
                </a:cubicBezTo>
                <a:cubicBezTo>
                  <a:pt x="17" y="74"/>
                  <a:pt x="27" y="81"/>
                  <a:pt x="39" y="82"/>
                </a:cubicBezTo>
                <a:cubicBezTo>
                  <a:pt x="30" y="89"/>
                  <a:pt x="18" y="93"/>
                  <a:pt x="6" y="93"/>
                </a:cubicBezTo>
                <a:cubicBezTo>
                  <a:pt x="4" y="93"/>
                  <a:pt x="2" y="93"/>
                  <a:pt x="0" y="93"/>
                </a:cubicBezTo>
                <a:cubicBezTo>
                  <a:pt x="11" y="100"/>
                  <a:pt x="25" y="104"/>
                  <a:pt x="40" y="104"/>
                </a:cubicBezTo>
                <a:cubicBezTo>
                  <a:pt x="89" y="104"/>
                  <a:pt x="115" y="64"/>
                  <a:pt x="115" y="29"/>
                </a:cubicBezTo>
                <a:cubicBezTo>
                  <a:pt x="115" y="28"/>
                  <a:pt x="115" y="27"/>
                  <a:pt x="115" y="26"/>
                </a:cubicBezTo>
                <a:cubicBezTo>
                  <a:pt x="120" y="22"/>
                  <a:pt x="125" y="18"/>
                  <a:pt x="128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1" name="Freeform 41"/>
          <p:cNvSpPr>
            <a:spLocks noEditPoints="1"/>
          </p:cNvSpPr>
          <p:nvPr/>
        </p:nvSpPr>
        <p:spPr bwMode="auto">
          <a:xfrm rot="7782">
            <a:off x="9962241" y="2777634"/>
            <a:ext cx="269322" cy="489376"/>
          </a:xfrm>
          <a:custGeom>
            <a:avLst/>
            <a:gdLst>
              <a:gd name="T0" fmla="*/ 74 w 97"/>
              <a:gd name="T1" fmla="*/ 4 h 177"/>
              <a:gd name="T2" fmla="*/ 72 w 97"/>
              <a:gd name="T3" fmla="*/ 4 h 177"/>
              <a:gd name="T4" fmla="*/ 44 w 97"/>
              <a:gd name="T5" fmla="*/ 10 h 177"/>
              <a:gd name="T6" fmla="*/ 29 w 97"/>
              <a:gd name="T7" fmla="*/ 60 h 177"/>
              <a:gd name="T8" fmla="*/ 41 w 97"/>
              <a:gd name="T9" fmla="*/ 77 h 177"/>
              <a:gd name="T10" fmla="*/ 37 w 97"/>
              <a:gd name="T11" fmla="*/ 94 h 177"/>
              <a:gd name="T12" fmla="*/ 17 w 97"/>
              <a:gd name="T13" fmla="*/ 102 h 177"/>
              <a:gd name="T14" fmla="*/ 2 w 97"/>
              <a:gd name="T15" fmla="*/ 152 h 177"/>
              <a:gd name="T16" fmla="*/ 23 w 97"/>
              <a:gd name="T17" fmla="*/ 173 h 177"/>
              <a:gd name="T18" fmla="*/ 25 w 97"/>
              <a:gd name="T19" fmla="*/ 173 h 177"/>
              <a:gd name="T20" fmla="*/ 54 w 97"/>
              <a:gd name="T21" fmla="*/ 167 h 177"/>
              <a:gd name="T22" fmla="*/ 68 w 97"/>
              <a:gd name="T23" fmla="*/ 117 h 177"/>
              <a:gd name="T24" fmla="*/ 53 w 97"/>
              <a:gd name="T25" fmla="*/ 98 h 177"/>
              <a:gd name="T26" fmla="*/ 57 w 97"/>
              <a:gd name="T27" fmla="*/ 82 h 177"/>
              <a:gd name="T28" fmla="*/ 81 w 97"/>
              <a:gd name="T29" fmla="*/ 75 h 177"/>
              <a:gd name="T30" fmla="*/ 95 w 97"/>
              <a:gd name="T31" fmla="*/ 25 h 177"/>
              <a:gd name="T32" fmla="*/ 74 w 97"/>
              <a:gd name="T33" fmla="*/ 4 h 177"/>
              <a:gd name="T34" fmla="*/ 54 w 97"/>
              <a:gd name="T35" fmla="*/ 122 h 177"/>
              <a:gd name="T36" fmla="*/ 45 w 97"/>
              <a:gd name="T37" fmla="*/ 155 h 177"/>
              <a:gd name="T38" fmla="*/ 29 w 97"/>
              <a:gd name="T39" fmla="*/ 159 h 177"/>
              <a:gd name="T40" fmla="*/ 28 w 97"/>
              <a:gd name="T41" fmla="*/ 159 h 177"/>
              <a:gd name="T42" fmla="*/ 16 w 97"/>
              <a:gd name="T43" fmla="*/ 147 h 177"/>
              <a:gd name="T44" fmla="*/ 26 w 97"/>
              <a:gd name="T45" fmla="*/ 114 h 177"/>
              <a:gd name="T46" fmla="*/ 33 w 97"/>
              <a:gd name="T47" fmla="*/ 109 h 177"/>
              <a:gd name="T48" fmla="*/ 33 w 97"/>
              <a:gd name="T49" fmla="*/ 109 h 177"/>
              <a:gd name="T50" fmla="*/ 38 w 97"/>
              <a:gd name="T51" fmla="*/ 119 h 177"/>
              <a:gd name="T52" fmla="*/ 39 w 97"/>
              <a:gd name="T53" fmla="*/ 119 h 177"/>
              <a:gd name="T54" fmla="*/ 49 w 97"/>
              <a:gd name="T55" fmla="*/ 114 h 177"/>
              <a:gd name="T56" fmla="*/ 49 w 97"/>
              <a:gd name="T57" fmla="*/ 113 h 177"/>
              <a:gd name="T58" fmla="*/ 54 w 97"/>
              <a:gd name="T59" fmla="*/ 122 h 177"/>
              <a:gd name="T60" fmla="*/ 81 w 97"/>
              <a:gd name="T61" fmla="*/ 30 h 177"/>
              <a:gd name="T62" fmla="*/ 72 w 97"/>
              <a:gd name="T63" fmla="*/ 63 h 177"/>
              <a:gd name="T64" fmla="*/ 60 w 97"/>
              <a:gd name="T65" fmla="*/ 68 h 177"/>
              <a:gd name="T66" fmla="*/ 55 w 97"/>
              <a:gd name="T67" fmla="*/ 60 h 177"/>
              <a:gd name="T68" fmla="*/ 54 w 97"/>
              <a:gd name="T69" fmla="*/ 60 h 177"/>
              <a:gd name="T70" fmla="*/ 46 w 97"/>
              <a:gd name="T71" fmla="*/ 62 h 177"/>
              <a:gd name="T72" fmla="*/ 43 w 97"/>
              <a:gd name="T73" fmla="*/ 55 h 177"/>
              <a:gd name="T74" fmla="*/ 53 w 97"/>
              <a:gd name="T75" fmla="*/ 22 h 177"/>
              <a:gd name="T76" fmla="*/ 69 w 97"/>
              <a:gd name="T77" fmla="*/ 18 h 177"/>
              <a:gd name="T78" fmla="*/ 70 w 97"/>
              <a:gd name="T79" fmla="*/ 18 h 177"/>
              <a:gd name="T80" fmla="*/ 81 w 97"/>
              <a:gd name="T81" fmla="*/ 3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7" h="177">
                <a:moveTo>
                  <a:pt x="74" y="4"/>
                </a:moveTo>
                <a:cubicBezTo>
                  <a:pt x="72" y="4"/>
                  <a:pt x="72" y="4"/>
                  <a:pt x="72" y="4"/>
                </a:cubicBezTo>
                <a:cubicBezTo>
                  <a:pt x="58" y="0"/>
                  <a:pt x="46" y="3"/>
                  <a:pt x="44" y="10"/>
                </a:cubicBezTo>
                <a:cubicBezTo>
                  <a:pt x="29" y="60"/>
                  <a:pt x="29" y="60"/>
                  <a:pt x="29" y="60"/>
                </a:cubicBezTo>
                <a:cubicBezTo>
                  <a:pt x="28" y="66"/>
                  <a:pt x="33" y="73"/>
                  <a:pt x="41" y="77"/>
                </a:cubicBezTo>
                <a:cubicBezTo>
                  <a:pt x="37" y="94"/>
                  <a:pt x="37" y="94"/>
                  <a:pt x="37" y="94"/>
                </a:cubicBezTo>
                <a:cubicBezTo>
                  <a:pt x="27" y="93"/>
                  <a:pt x="18" y="96"/>
                  <a:pt x="17" y="102"/>
                </a:cubicBezTo>
                <a:cubicBezTo>
                  <a:pt x="2" y="152"/>
                  <a:pt x="2" y="152"/>
                  <a:pt x="2" y="152"/>
                </a:cubicBezTo>
                <a:cubicBezTo>
                  <a:pt x="0" y="160"/>
                  <a:pt x="10" y="169"/>
                  <a:pt x="23" y="173"/>
                </a:cubicBezTo>
                <a:cubicBezTo>
                  <a:pt x="25" y="173"/>
                  <a:pt x="25" y="173"/>
                  <a:pt x="25" y="173"/>
                </a:cubicBezTo>
                <a:cubicBezTo>
                  <a:pt x="39" y="177"/>
                  <a:pt x="52" y="174"/>
                  <a:pt x="54" y="167"/>
                </a:cubicBezTo>
                <a:cubicBezTo>
                  <a:pt x="68" y="117"/>
                  <a:pt x="68" y="117"/>
                  <a:pt x="68" y="117"/>
                </a:cubicBezTo>
                <a:cubicBezTo>
                  <a:pt x="70" y="110"/>
                  <a:pt x="63" y="103"/>
                  <a:pt x="53" y="98"/>
                </a:cubicBezTo>
                <a:cubicBezTo>
                  <a:pt x="57" y="82"/>
                  <a:pt x="57" y="82"/>
                  <a:pt x="57" y="82"/>
                </a:cubicBezTo>
                <a:cubicBezTo>
                  <a:pt x="69" y="84"/>
                  <a:pt x="79" y="81"/>
                  <a:pt x="81" y="75"/>
                </a:cubicBezTo>
                <a:cubicBezTo>
                  <a:pt x="95" y="25"/>
                  <a:pt x="95" y="25"/>
                  <a:pt x="95" y="25"/>
                </a:cubicBezTo>
                <a:cubicBezTo>
                  <a:pt x="97" y="17"/>
                  <a:pt x="88" y="8"/>
                  <a:pt x="74" y="4"/>
                </a:cubicBezTo>
                <a:close/>
                <a:moveTo>
                  <a:pt x="54" y="122"/>
                </a:moveTo>
                <a:cubicBezTo>
                  <a:pt x="45" y="155"/>
                  <a:pt x="45" y="155"/>
                  <a:pt x="45" y="155"/>
                </a:cubicBezTo>
                <a:cubicBezTo>
                  <a:pt x="44" y="159"/>
                  <a:pt x="36" y="162"/>
                  <a:pt x="29" y="159"/>
                </a:cubicBezTo>
                <a:cubicBezTo>
                  <a:pt x="28" y="159"/>
                  <a:pt x="28" y="159"/>
                  <a:pt x="28" y="159"/>
                </a:cubicBezTo>
                <a:cubicBezTo>
                  <a:pt x="20" y="157"/>
                  <a:pt x="15" y="151"/>
                  <a:pt x="16" y="147"/>
                </a:cubicBezTo>
                <a:cubicBezTo>
                  <a:pt x="26" y="114"/>
                  <a:pt x="26" y="114"/>
                  <a:pt x="26" y="114"/>
                </a:cubicBezTo>
                <a:cubicBezTo>
                  <a:pt x="26" y="112"/>
                  <a:pt x="29" y="110"/>
                  <a:pt x="33" y="109"/>
                </a:cubicBezTo>
                <a:cubicBezTo>
                  <a:pt x="33" y="109"/>
                  <a:pt x="33" y="109"/>
                  <a:pt x="33" y="109"/>
                </a:cubicBezTo>
                <a:cubicBezTo>
                  <a:pt x="32" y="113"/>
                  <a:pt x="34" y="118"/>
                  <a:pt x="38" y="119"/>
                </a:cubicBezTo>
                <a:cubicBezTo>
                  <a:pt x="39" y="119"/>
                  <a:pt x="39" y="119"/>
                  <a:pt x="39" y="119"/>
                </a:cubicBezTo>
                <a:cubicBezTo>
                  <a:pt x="43" y="120"/>
                  <a:pt x="47" y="118"/>
                  <a:pt x="49" y="114"/>
                </a:cubicBezTo>
                <a:cubicBezTo>
                  <a:pt x="49" y="113"/>
                  <a:pt x="49" y="113"/>
                  <a:pt x="49" y="113"/>
                </a:cubicBezTo>
                <a:cubicBezTo>
                  <a:pt x="53" y="115"/>
                  <a:pt x="55" y="119"/>
                  <a:pt x="54" y="122"/>
                </a:cubicBezTo>
                <a:close/>
                <a:moveTo>
                  <a:pt x="81" y="30"/>
                </a:moveTo>
                <a:cubicBezTo>
                  <a:pt x="72" y="63"/>
                  <a:pt x="72" y="63"/>
                  <a:pt x="72" y="63"/>
                </a:cubicBezTo>
                <a:cubicBezTo>
                  <a:pt x="71" y="66"/>
                  <a:pt x="66" y="68"/>
                  <a:pt x="60" y="68"/>
                </a:cubicBezTo>
                <a:cubicBezTo>
                  <a:pt x="60" y="65"/>
                  <a:pt x="58" y="61"/>
                  <a:pt x="55" y="60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59"/>
                  <a:pt x="48" y="60"/>
                  <a:pt x="46" y="62"/>
                </a:cubicBezTo>
                <a:cubicBezTo>
                  <a:pt x="44" y="60"/>
                  <a:pt x="43" y="57"/>
                  <a:pt x="43" y="55"/>
                </a:cubicBezTo>
                <a:cubicBezTo>
                  <a:pt x="53" y="22"/>
                  <a:pt x="53" y="22"/>
                  <a:pt x="53" y="22"/>
                </a:cubicBezTo>
                <a:cubicBezTo>
                  <a:pt x="54" y="18"/>
                  <a:pt x="61" y="15"/>
                  <a:pt x="69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7" y="20"/>
                  <a:pt x="82" y="26"/>
                  <a:pt x="81" y="3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3" name="Group 61"/>
          <p:cNvGrpSpPr/>
          <p:nvPr/>
        </p:nvGrpSpPr>
        <p:grpSpPr>
          <a:xfrm rot="7782">
            <a:off x="9080964" y="2583569"/>
            <a:ext cx="330083" cy="358001"/>
            <a:chOff x="2703513" y="3078163"/>
            <a:chExt cx="319087" cy="346076"/>
          </a:xfrm>
          <a:solidFill>
            <a:schemeClr val="bg2"/>
          </a:solidFill>
        </p:grpSpPr>
        <p:sp>
          <p:nvSpPr>
            <p:cNvPr id="63" name="Freeform 42"/>
            <p:cNvSpPr>
              <a:spLocks/>
            </p:cNvSpPr>
            <p:nvPr/>
          </p:nvSpPr>
          <p:spPr bwMode="auto">
            <a:xfrm>
              <a:off x="2703513" y="3273426"/>
              <a:ext cx="134937" cy="150813"/>
            </a:xfrm>
            <a:custGeom>
              <a:avLst/>
              <a:gdLst>
                <a:gd name="T0" fmla="*/ 22 w 85"/>
                <a:gd name="T1" fmla="*/ 80 h 95"/>
                <a:gd name="T2" fmla="*/ 0 w 85"/>
                <a:gd name="T3" fmla="*/ 95 h 95"/>
                <a:gd name="T4" fmla="*/ 12 w 85"/>
                <a:gd name="T5" fmla="*/ 71 h 95"/>
                <a:gd name="T6" fmla="*/ 73 w 85"/>
                <a:gd name="T7" fmla="*/ 0 h 95"/>
                <a:gd name="T8" fmla="*/ 85 w 85"/>
                <a:gd name="T9" fmla="*/ 11 h 95"/>
                <a:gd name="T10" fmla="*/ 22 w 85"/>
                <a:gd name="T11" fmla="*/ 8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5">
                  <a:moveTo>
                    <a:pt x="22" y="80"/>
                  </a:moveTo>
                  <a:lnTo>
                    <a:pt x="0" y="95"/>
                  </a:lnTo>
                  <a:lnTo>
                    <a:pt x="12" y="71"/>
                  </a:lnTo>
                  <a:lnTo>
                    <a:pt x="73" y="0"/>
                  </a:lnTo>
                  <a:lnTo>
                    <a:pt x="85" y="11"/>
                  </a:lnTo>
                  <a:lnTo>
                    <a:pt x="22" y="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2754313" y="3078163"/>
              <a:ext cx="268287" cy="271463"/>
            </a:xfrm>
            <a:custGeom>
              <a:avLst/>
              <a:gdLst>
                <a:gd name="T0" fmla="*/ 98 w 100"/>
                <a:gd name="T1" fmla="*/ 32 h 101"/>
                <a:gd name="T2" fmla="*/ 63 w 100"/>
                <a:gd name="T3" fmla="*/ 2 h 101"/>
                <a:gd name="T4" fmla="*/ 55 w 100"/>
                <a:gd name="T5" fmla="*/ 2 h 101"/>
                <a:gd name="T6" fmla="*/ 55 w 100"/>
                <a:gd name="T7" fmla="*/ 11 h 101"/>
                <a:gd name="T8" fmla="*/ 56 w 100"/>
                <a:gd name="T9" fmla="*/ 12 h 101"/>
                <a:gd name="T10" fmla="*/ 27 w 100"/>
                <a:gd name="T11" fmla="*/ 53 h 101"/>
                <a:gd name="T12" fmla="*/ 5 w 100"/>
                <a:gd name="T13" fmla="*/ 48 h 101"/>
                <a:gd name="T14" fmla="*/ 3 w 100"/>
                <a:gd name="T15" fmla="*/ 52 h 101"/>
                <a:gd name="T16" fmla="*/ 57 w 100"/>
                <a:gd name="T17" fmla="*/ 99 h 101"/>
                <a:gd name="T18" fmla="*/ 60 w 100"/>
                <a:gd name="T19" fmla="*/ 97 h 101"/>
                <a:gd name="T20" fmla="*/ 55 w 100"/>
                <a:gd name="T21" fmla="*/ 73 h 101"/>
                <a:gd name="T22" fmla="*/ 89 w 100"/>
                <a:gd name="T23" fmla="*/ 40 h 101"/>
                <a:gd name="T24" fmla="*/ 89 w 100"/>
                <a:gd name="T25" fmla="*/ 41 h 101"/>
                <a:gd name="T26" fmla="*/ 98 w 100"/>
                <a:gd name="T27" fmla="*/ 40 h 101"/>
                <a:gd name="T28" fmla="*/ 98 w 100"/>
                <a:gd name="T29" fmla="*/ 32 h 101"/>
                <a:gd name="T30" fmla="*/ 50 w 100"/>
                <a:gd name="T31" fmla="*/ 71 h 101"/>
                <a:gd name="T32" fmla="*/ 53 w 100"/>
                <a:gd name="T33" fmla="*/ 88 h 101"/>
                <a:gd name="T34" fmla="*/ 41 w 100"/>
                <a:gd name="T35" fmla="*/ 77 h 101"/>
                <a:gd name="T36" fmla="*/ 79 w 100"/>
                <a:gd name="T37" fmla="*/ 34 h 101"/>
                <a:gd name="T38" fmla="*/ 83 w 100"/>
                <a:gd name="T39" fmla="*/ 38 h 101"/>
                <a:gd name="T40" fmla="*/ 50 w 100"/>
                <a:gd name="T41" fmla="*/ 7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1">
                  <a:moveTo>
                    <a:pt x="98" y="32"/>
                  </a:moveTo>
                  <a:cubicBezTo>
                    <a:pt x="63" y="2"/>
                    <a:pt x="63" y="2"/>
                    <a:pt x="63" y="2"/>
                  </a:cubicBezTo>
                  <a:cubicBezTo>
                    <a:pt x="61" y="0"/>
                    <a:pt x="57" y="0"/>
                    <a:pt x="55" y="2"/>
                  </a:cubicBezTo>
                  <a:cubicBezTo>
                    <a:pt x="52" y="5"/>
                    <a:pt x="53" y="9"/>
                    <a:pt x="55" y="11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1" y="48"/>
                    <a:pt x="0" y="50"/>
                    <a:pt x="3" y="52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101"/>
                    <a:pt x="61" y="100"/>
                    <a:pt x="60" y="97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92" y="43"/>
                    <a:pt x="96" y="43"/>
                    <a:pt x="98" y="40"/>
                  </a:cubicBezTo>
                  <a:cubicBezTo>
                    <a:pt x="100" y="38"/>
                    <a:pt x="100" y="34"/>
                    <a:pt x="98" y="32"/>
                  </a:cubicBezTo>
                  <a:close/>
                  <a:moveTo>
                    <a:pt x="50" y="71"/>
                  </a:moveTo>
                  <a:cubicBezTo>
                    <a:pt x="53" y="88"/>
                    <a:pt x="53" y="88"/>
                    <a:pt x="53" y="88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3" y="38"/>
                    <a:pt x="83" y="38"/>
                    <a:pt x="83" y="38"/>
                  </a:cubicBezTo>
                  <a:lnTo>
                    <a:pt x="5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4" name="Group 64"/>
          <p:cNvGrpSpPr/>
          <p:nvPr/>
        </p:nvGrpSpPr>
        <p:grpSpPr>
          <a:xfrm rot="7782">
            <a:off x="9155762" y="2913850"/>
            <a:ext cx="354716" cy="354716"/>
            <a:chOff x="2776538" y="3397251"/>
            <a:chExt cx="342900" cy="342900"/>
          </a:xfrm>
          <a:solidFill>
            <a:schemeClr val="tx2"/>
          </a:solidFill>
        </p:grpSpPr>
        <p:sp>
          <p:nvSpPr>
            <p:cNvPr id="66" name="Freeform 44"/>
            <p:cNvSpPr>
              <a:spLocks noEditPoints="1"/>
            </p:cNvSpPr>
            <p:nvPr/>
          </p:nvSpPr>
          <p:spPr bwMode="auto">
            <a:xfrm>
              <a:off x="2776538" y="3397251"/>
              <a:ext cx="342900" cy="342900"/>
            </a:xfrm>
            <a:custGeom>
              <a:avLst/>
              <a:gdLst>
                <a:gd name="T0" fmla="*/ 73 w 128"/>
                <a:gd name="T1" fmla="*/ 14 h 128"/>
                <a:gd name="T2" fmla="*/ 89 w 128"/>
                <a:gd name="T3" fmla="*/ 26 h 128"/>
                <a:gd name="T4" fmla="*/ 97 w 128"/>
                <a:gd name="T5" fmla="*/ 21 h 128"/>
                <a:gd name="T6" fmla="*/ 106 w 128"/>
                <a:gd name="T7" fmla="*/ 29 h 128"/>
                <a:gd name="T8" fmla="*/ 102 w 128"/>
                <a:gd name="T9" fmla="*/ 39 h 128"/>
                <a:gd name="T10" fmla="*/ 115 w 128"/>
                <a:gd name="T11" fmla="*/ 55 h 128"/>
                <a:gd name="T12" fmla="*/ 119 w 128"/>
                <a:gd name="T13" fmla="*/ 69 h 128"/>
                <a:gd name="T14" fmla="*/ 109 w 128"/>
                <a:gd name="T15" fmla="*/ 73 h 128"/>
                <a:gd name="T16" fmla="*/ 106 w 128"/>
                <a:gd name="T17" fmla="*/ 93 h 128"/>
                <a:gd name="T18" fmla="*/ 100 w 128"/>
                <a:gd name="T19" fmla="*/ 106 h 128"/>
                <a:gd name="T20" fmla="*/ 93 w 128"/>
                <a:gd name="T21" fmla="*/ 106 h 128"/>
                <a:gd name="T22" fmla="*/ 73 w 128"/>
                <a:gd name="T23" fmla="*/ 109 h 128"/>
                <a:gd name="T24" fmla="*/ 69 w 128"/>
                <a:gd name="T25" fmla="*/ 119 h 128"/>
                <a:gd name="T26" fmla="*/ 55 w 128"/>
                <a:gd name="T27" fmla="*/ 115 h 128"/>
                <a:gd name="T28" fmla="*/ 39 w 128"/>
                <a:gd name="T29" fmla="*/ 102 h 128"/>
                <a:gd name="T30" fmla="*/ 32 w 128"/>
                <a:gd name="T31" fmla="*/ 108 h 128"/>
                <a:gd name="T32" fmla="*/ 22 w 128"/>
                <a:gd name="T33" fmla="*/ 100 h 128"/>
                <a:gd name="T34" fmla="*/ 26 w 128"/>
                <a:gd name="T35" fmla="*/ 89 h 128"/>
                <a:gd name="T36" fmla="*/ 14 w 128"/>
                <a:gd name="T37" fmla="*/ 73 h 128"/>
                <a:gd name="T38" fmla="*/ 9 w 128"/>
                <a:gd name="T39" fmla="*/ 60 h 128"/>
                <a:gd name="T40" fmla="*/ 20 w 128"/>
                <a:gd name="T41" fmla="*/ 55 h 128"/>
                <a:gd name="T42" fmla="*/ 22 w 128"/>
                <a:gd name="T43" fmla="*/ 35 h 128"/>
                <a:gd name="T44" fmla="*/ 29 w 128"/>
                <a:gd name="T45" fmla="*/ 22 h 128"/>
                <a:gd name="T46" fmla="*/ 35 w 128"/>
                <a:gd name="T47" fmla="*/ 22 h 128"/>
                <a:gd name="T48" fmla="*/ 55 w 128"/>
                <a:gd name="T49" fmla="*/ 20 h 128"/>
                <a:gd name="T50" fmla="*/ 60 w 128"/>
                <a:gd name="T51" fmla="*/ 9 h 128"/>
                <a:gd name="T52" fmla="*/ 69 w 128"/>
                <a:gd name="T53" fmla="*/ 0 h 128"/>
                <a:gd name="T54" fmla="*/ 46 w 128"/>
                <a:gd name="T55" fmla="*/ 13 h 128"/>
                <a:gd name="T56" fmla="*/ 32 w 128"/>
                <a:gd name="T57" fmla="*/ 12 h 128"/>
                <a:gd name="T58" fmla="*/ 16 w 128"/>
                <a:gd name="T59" fmla="*/ 22 h 128"/>
                <a:gd name="T60" fmla="*/ 15 w 128"/>
                <a:gd name="T61" fmla="*/ 41 h 128"/>
                <a:gd name="T62" fmla="*/ 0 w 128"/>
                <a:gd name="T63" fmla="*/ 60 h 128"/>
                <a:gd name="T64" fmla="*/ 13 w 128"/>
                <a:gd name="T65" fmla="*/ 83 h 128"/>
                <a:gd name="T66" fmla="*/ 12 w 128"/>
                <a:gd name="T67" fmla="*/ 97 h 128"/>
                <a:gd name="T68" fmla="*/ 22 w 128"/>
                <a:gd name="T69" fmla="*/ 113 h 128"/>
                <a:gd name="T70" fmla="*/ 41 w 128"/>
                <a:gd name="T71" fmla="*/ 114 h 128"/>
                <a:gd name="T72" fmla="*/ 60 w 128"/>
                <a:gd name="T73" fmla="*/ 128 h 128"/>
                <a:gd name="T74" fmla="*/ 83 w 128"/>
                <a:gd name="T75" fmla="*/ 116 h 128"/>
                <a:gd name="T76" fmla="*/ 97 w 128"/>
                <a:gd name="T77" fmla="*/ 117 h 128"/>
                <a:gd name="T78" fmla="*/ 113 w 128"/>
                <a:gd name="T79" fmla="*/ 106 h 128"/>
                <a:gd name="T80" fmla="*/ 114 w 128"/>
                <a:gd name="T81" fmla="*/ 88 h 128"/>
                <a:gd name="T82" fmla="*/ 128 w 128"/>
                <a:gd name="T83" fmla="*/ 69 h 128"/>
                <a:gd name="T84" fmla="*/ 116 w 128"/>
                <a:gd name="T85" fmla="*/ 46 h 128"/>
                <a:gd name="T86" fmla="*/ 117 w 128"/>
                <a:gd name="T87" fmla="*/ 32 h 128"/>
                <a:gd name="T88" fmla="*/ 106 w 128"/>
                <a:gd name="T89" fmla="*/ 16 h 128"/>
                <a:gd name="T90" fmla="*/ 88 w 128"/>
                <a:gd name="T91" fmla="*/ 15 h 128"/>
                <a:gd name="T92" fmla="*/ 69 w 128"/>
                <a:gd name="T9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8" h="128">
                  <a:moveTo>
                    <a:pt x="69" y="9"/>
                  </a:moveTo>
                  <a:cubicBezTo>
                    <a:pt x="71" y="9"/>
                    <a:pt x="73" y="11"/>
                    <a:pt x="73" y="1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9" y="21"/>
                    <a:pt x="85" y="23"/>
                    <a:pt x="89" y="26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4" y="21"/>
                    <a:pt x="95" y="21"/>
                    <a:pt x="97" y="21"/>
                  </a:cubicBezTo>
                  <a:cubicBezTo>
                    <a:pt x="98" y="21"/>
                    <a:pt x="99" y="21"/>
                    <a:pt x="100" y="22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8" y="31"/>
                    <a:pt x="108" y="33"/>
                    <a:pt x="106" y="35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6" y="44"/>
                    <a:pt x="108" y="49"/>
                    <a:pt x="109" y="5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7" y="55"/>
                    <a:pt x="119" y="57"/>
                    <a:pt x="119" y="60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9" y="71"/>
                    <a:pt x="117" y="73"/>
                    <a:pt x="115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8" y="79"/>
                    <a:pt x="106" y="85"/>
                    <a:pt x="102" y="89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108" y="95"/>
                    <a:pt x="108" y="98"/>
                    <a:pt x="106" y="100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07"/>
                    <a:pt x="98" y="108"/>
                    <a:pt x="97" y="108"/>
                  </a:cubicBezTo>
                  <a:cubicBezTo>
                    <a:pt x="95" y="108"/>
                    <a:pt x="94" y="107"/>
                    <a:pt x="93" y="106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5" y="106"/>
                    <a:pt x="79" y="108"/>
                    <a:pt x="73" y="109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3" y="117"/>
                    <a:pt x="71" y="119"/>
                    <a:pt x="69" y="119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57" y="119"/>
                    <a:pt x="55" y="117"/>
                    <a:pt x="55" y="115"/>
                  </a:cubicBezTo>
                  <a:cubicBezTo>
                    <a:pt x="55" y="109"/>
                    <a:pt x="55" y="109"/>
                    <a:pt x="55" y="109"/>
                  </a:cubicBezTo>
                  <a:cubicBezTo>
                    <a:pt x="49" y="108"/>
                    <a:pt x="44" y="106"/>
                    <a:pt x="39" y="102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4" y="107"/>
                    <a:pt x="33" y="108"/>
                    <a:pt x="32" y="108"/>
                  </a:cubicBezTo>
                  <a:cubicBezTo>
                    <a:pt x="31" y="108"/>
                    <a:pt x="30" y="107"/>
                    <a:pt x="29" y="106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1" y="98"/>
                    <a:pt x="21" y="95"/>
                    <a:pt x="22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5"/>
                    <a:pt x="21" y="79"/>
                    <a:pt x="20" y="73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1" y="73"/>
                    <a:pt x="9" y="71"/>
                    <a:pt x="9" y="6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57"/>
                    <a:pt x="11" y="55"/>
                    <a:pt x="1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1" y="49"/>
                    <a:pt x="23" y="44"/>
                    <a:pt x="26" y="39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1" y="33"/>
                    <a:pt x="21" y="31"/>
                    <a:pt x="22" y="29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0" y="21"/>
                    <a:pt x="31" y="21"/>
                    <a:pt x="32" y="21"/>
                  </a:cubicBezTo>
                  <a:cubicBezTo>
                    <a:pt x="33" y="21"/>
                    <a:pt x="34" y="21"/>
                    <a:pt x="35" y="22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4" y="23"/>
                    <a:pt x="49" y="21"/>
                    <a:pt x="55" y="20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1"/>
                    <a:pt x="57" y="9"/>
                    <a:pt x="60" y="9"/>
                  </a:cubicBezTo>
                  <a:cubicBezTo>
                    <a:pt x="69" y="9"/>
                    <a:pt x="69" y="9"/>
                    <a:pt x="69" y="9"/>
                  </a:cubicBezTo>
                  <a:moveTo>
                    <a:pt x="6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7" y="6"/>
                    <a:pt x="46" y="13"/>
                  </a:cubicBezTo>
                  <a:cubicBezTo>
                    <a:pt x="44" y="13"/>
                    <a:pt x="42" y="14"/>
                    <a:pt x="41" y="15"/>
                  </a:cubicBezTo>
                  <a:cubicBezTo>
                    <a:pt x="38" y="13"/>
                    <a:pt x="35" y="12"/>
                    <a:pt x="32" y="12"/>
                  </a:cubicBezTo>
                  <a:cubicBezTo>
                    <a:pt x="28" y="12"/>
                    <a:pt x="25" y="13"/>
                    <a:pt x="22" y="1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3" y="25"/>
                    <a:pt x="12" y="28"/>
                    <a:pt x="12" y="32"/>
                  </a:cubicBezTo>
                  <a:cubicBezTo>
                    <a:pt x="12" y="35"/>
                    <a:pt x="13" y="38"/>
                    <a:pt x="15" y="41"/>
                  </a:cubicBezTo>
                  <a:cubicBezTo>
                    <a:pt x="14" y="42"/>
                    <a:pt x="13" y="44"/>
                    <a:pt x="13" y="46"/>
                  </a:cubicBezTo>
                  <a:cubicBezTo>
                    <a:pt x="6" y="47"/>
                    <a:pt x="0" y="53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6"/>
                    <a:pt x="6" y="82"/>
                    <a:pt x="13" y="83"/>
                  </a:cubicBezTo>
                  <a:cubicBezTo>
                    <a:pt x="13" y="84"/>
                    <a:pt x="14" y="86"/>
                    <a:pt x="15" y="88"/>
                  </a:cubicBezTo>
                  <a:cubicBezTo>
                    <a:pt x="13" y="90"/>
                    <a:pt x="12" y="93"/>
                    <a:pt x="12" y="97"/>
                  </a:cubicBezTo>
                  <a:cubicBezTo>
                    <a:pt x="12" y="100"/>
                    <a:pt x="13" y="104"/>
                    <a:pt x="16" y="106"/>
                  </a:cubicBezTo>
                  <a:cubicBezTo>
                    <a:pt x="22" y="113"/>
                    <a:pt x="22" y="113"/>
                    <a:pt x="22" y="113"/>
                  </a:cubicBezTo>
                  <a:cubicBezTo>
                    <a:pt x="25" y="115"/>
                    <a:pt x="28" y="117"/>
                    <a:pt x="32" y="117"/>
                  </a:cubicBezTo>
                  <a:cubicBezTo>
                    <a:pt x="35" y="117"/>
                    <a:pt x="38" y="116"/>
                    <a:pt x="41" y="114"/>
                  </a:cubicBezTo>
                  <a:cubicBezTo>
                    <a:pt x="42" y="115"/>
                    <a:pt x="44" y="115"/>
                    <a:pt x="46" y="116"/>
                  </a:cubicBezTo>
                  <a:cubicBezTo>
                    <a:pt x="47" y="123"/>
                    <a:pt x="53" y="128"/>
                    <a:pt x="60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6" y="128"/>
                    <a:pt x="82" y="123"/>
                    <a:pt x="83" y="116"/>
                  </a:cubicBezTo>
                  <a:cubicBezTo>
                    <a:pt x="84" y="115"/>
                    <a:pt x="86" y="115"/>
                    <a:pt x="88" y="114"/>
                  </a:cubicBezTo>
                  <a:cubicBezTo>
                    <a:pt x="90" y="116"/>
                    <a:pt x="93" y="117"/>
                    <a:pt x="97" y="117"/>
                  </a:cubicBezTo>
                  <a:cubicBezTo>
                    <a:pt x="100" y="117"/>
                    <a:pt x="104" y="115"/>
                    <a:pt x="106" y="113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5" y="104"/>
                    <a:pt x="117" y="100"/>
                    <a:pt x="117" y="97"/>
                  </a:cubicBezTo>
                  <a:cubicBezTo>
                    <a:pt x="117" y="93"/>
                    <a:pt x="116" y="90"/>
                    <a:pt x="114" y="88"/>
                  </a:cubicBezTo>
                  <a:cubicBezTo>
                    <a:pt x="115" y="86"/>
                    <a:pt x="115" y="84"/>
                    <a:pt x="116" y="83"/>
                  </a:cubicBezTo>
                  <a:cubicBezTo>
                    <a:pt x="123" y="82"/>
                    <a:pt x="128" y="76"/>
                    <a:pt x="128" y="69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8" y="53"/>
                    <a:pt x="123" y="47"/>
                    <a:pt x="116" y="46"/>
                  </a:cubicBezTo>
                  <a:cubicBezTo>
                    <a:pt x="115" y="44"/>
                    <a:pt x="115" y="42"/>
                    <a:pt x="114" y="41"/>
                  </a:cubicBezTo>
                  <a:cubicBezTo>
                    <a:pt x="116" y="38"/>
                    <a:pt x="117" y="35"/>
                    <a:pt x="117" y="32"/>
                  </a:cubicBezTo>
                  <a:cubicBezTo>
                    <a:pt x="117" y="28"/>
                    <a:pt x="115" y="25"/>
                    <a:pt x="113" y="22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4" y="13"/>
                    <a:pt x="100" y="12"/>
                    <a:pt x="97" y="12"/>
                  </a:cubicBezTo>
                  <a:cubicBezTo>
                    <a:pt x="93" y="12"/>
                    <a:pt x="90" y="13"/>
                    <a:pt x="88" y="15"/>
                  </a:cubicBezTo>
                  <a:cubicBezTo>
                    <a:pt x="86" y="14"/>
                    <a:pt x="84" y="13"/>
                    <a:pt x="83" y="13"/>
                  </a:cubicBezTo>
                  <a:cubicBezTo>
                    <a:pt x="82" y="6"/>
                    <a:pt x="76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7" name="Freeform 45"/>
            <p:cNvSpPr>
              <a:spLocks noEditPoints="1"/>
            </p:cNvSpPr>
            <p:nvPr/>
          </p:nvSpPr>
          <p:spPr bwMode="auto">
            <a:xfrm>
              <a:off x="2870200" y="3490913"/>
              <a:ext cx="158750" cy="158750"/>
            </a:xfrm>
            <a:custGeom>
              <a:avLst/>
              <a:gdLst>
                <a:gd name="T0" fmla="*/ 29 w 59"/>
                <a:gd name="T1" fmla="*/ 59 h 59"/>
                <a:gd name="T2" fmla="*/ 0 w 59"/>
                <a:gd name="T3" fmla="*/ 29 h 59"/>
                <a:gd name="T4" fmla="*/ 29 w 59"/>
                <a:gd name="T5" fmla="*/ 0 h 59"/>
                <a:gd name="T6" fmla="*/ 59 w 59"/>
                <a:gd name="T7" fmla="*/ 29 h 59"/>
                <a:gd name="T8" fmla="*/ 29 w 59"/>
                <a:gd name="T9" fmla="*/ 59 h 59"/>
                <a:gd name="T10" fmla="*/ 29 w 59"/>
                <a:gd name="T11" fmla="*/ 4 h 59"/>
                <a:gd name="T12" fmla="*/ 4 w 59"/>
                <a:gd name="T13" fmla="*/ 29 h 59"/>
                <a:gd name="T14" fmla="*/ 29 w 59"/>
                <a:gd name="T15" fmla="*/ 54 h 59"/>
                <a:gd name="T16" fmla="*/ 54 w 59"/>
                <a:gd name="T17" fmla="*/ 29 h 59"/>
                <a:gd name="T18" fmla="*/ 29 w 59"/>
                <a:gd name="T1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59">
                  <a:moveTo>
                    <a:pt x="29" y="59"/>
                  </a:moveTo>
                  <a:cubicBezTo>
                    <a:pt x="13" y="59"/>
                    <a:pt x="0" y="46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6"/>
                    <a:pt x="46" y="59"/>
                    <a:pt x="29" y="59"/>
                  </a:cubicBezTo>
                  <a:close/>
                  <a:moveTo>
                    <a:pt x="29" y="4"/>
                  </a:moveTo>
                  <a:cubicBezTo>
                    <a:pt x="15" y="4"/>
                    <a:pt x="4" y="15"/>
                    <a:pt x="4" y="29"/>
                  </a:cubicBezTo>
                  <a:cubicBezTo>
                    <a:pt x="4" y="43"/>
                    <a:pt x="15" y="54"/>
                    <a:pt x="29" y="54"/>
                  </a:cubicBezTo>
                  <a:cubicBezTo>
                    <a:pt x="43" y="54"/>
                    <a:pt x="54" y="43"/>
                    <a:pt x="54" y="29"/>
                  </a:cubicBezTo>
                  <a:cubicBezTo>
                    <a:pt x="54" y="15"/>
                    <a:pt x="43" y="4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8" name="Freeform 46"/>
            <p:cNvSpPr>
              <a:spLocks noEditPoints="1"/>
            </p:cNvSpPr>
            <p:nvPr/>
          </p:nvSpPr>
          <p:spPr bwMode="auto">
            <a:xfrm>
              <a:off x="2905125" y="3525838"/>
              <a:ext cx="85725" cy="85725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5 h 32"/>
                <a:gd name="T12" fmla="*/ 5 w 32"/>
                <a:gd name="T13" fmla="*/ 16 h 32"/>
                <a:gd name="T14" fmla="*/ 16 w 32"/>
                <a:gd name="T15" fmla="*/ 28 h 32"/>
                <a:gd name="T16" fmla="*/ 28 w 32"/>
                <a:gd name="T17" fmla="*/ 16 h 32"/>
                <a:gd name="T18" fmla="*/ 16 w 32"/>
                <a:gd name="T1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close/>
                  <a:moveTo>
                    <a:pt x="16" y="5"/>
                  </a:moveTo>
                  <a:cubicBezTo>
                    <a:pt x="10" y="5"/>
                    <a:pt x="5" y="10"/>
                    <a:pt x="5" y="16"/>
                  </a:cubicBezTo>
                  <a:cubicBezTo>
                    <a:pt x="5" y="23"/>
                    <a:pt x="10" y="28"/>
                    <a:pt x="16" y="28"/>
                  </a:cubicBezTo>
                  <a:cubicBezTo>
                    <a:pt x="23" y="28"/>
                    <a:pt x="28" y="23"/>
                    <a:pt x="28" y="16"/>
                  </a:cubicBezTo>
                  <a:cubicBezTo>
                    <a:pt x="28" y="10"/>
                    <a:pt x="23" y="5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5" name="Group 68"/>
          <p:cNvGrpSpPr/>
          <p:nvPr/>
        </p:nvGrpSpPr>
        <p:grpSpPr>
          <a:xfrm rot="7782">
            <a:off x="9683030" y="2818063"/>
            <a:ext cx="275890" cy="440111"/>
            <a:chOff x="3286125" y="3303588"/>
            <a:chExt cx="266700" cy="425451"/>
          </a:xfrm>
          <a:solidFill>
            <a:schemeClr val="accent1"/>
          </a:solidFill>
        </p:grpSpPr>
        <p:sp>
          <p:nvSpPr>
            <p:cNvPr id="70" name="Freeform 47"/>
            <p:cNvSpPr>
              <a:spLocks noEditPoints="1"/>
            </p:cNvSpPr>
            <p:nvPr/>
          </p:nvSpPr>
          <p:spPr bwMode="auto">
            <a:xfrm>
              <a:off x="3286125" y="3384551"/>
              <a:ext cx="266700" cy="265113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50 h 99"/>
                <a:gd name="T4" fmla="*/ 50 w 100"/>
                <a:gd name="T5" fmla="*/ 99 h 99"/>
                <a:gd name="T6" fmla="*/ 100 w 100"/>
                <a:gd name="T7" fmla="*/ 50 h 99"/>
                <a:gd name="T8" fmla="*/ 50 w 100"/>
                <a:gd name="T9" fmla="*/ 0 h 99"/>
                <a:gd name="T10" fmla="*/ 50 w 100"/>
                <a:gd name="T11" fmla="*/ 90 h 99"/>
                <a:gd name="T12" fmla="*/ 10 w 100"/>
                <a:gd name="T13" fmla="*/ 50 h 99"/>
                <a:gd name="T14" fmla="*/ 50 w 100"/>
                <a:gd name="T15" fmla="*/ 10 h 99"/>
                <a:gd name="T16" fmla="*/ 90 w 100"/>
                <a:gd name="T17" fmla="*/ 50 h 99"/>
                <a:gd name="T18" fmla="*/ 50 w 100"/>
                <a:gd name="T19" fmla="*/ 9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90"/>
                  </a:moveTo>
                  <a:cubicBezTo>
                    <a:pt x="28" y="90"/>
                    <a:pt x="10" y="72"/>
                    <a:pt x="10" y="50"/>
                  </a:cubicBezTo>
                  <a:cubicBezTo>
                    <a:pt x="10" y="28"/>
                    <a:pt x="28" y="10"/>
                    <a:pt x="50" y="10"/>
                  </a:cubicBezTo>
                  <a:cubicBezTo>
                    <a:pt x="72" y="10"/>
                    <a:pt x="90" y="28"/>
                    <a:pt x="90" y="50"/>
                  </a:cubicBezTo>
                  <a:cubicBezTo>
                    <a:pt x="90" y="72"/>
                    <a:pt x="72" y="90"/>
                    <a:pt x="50" y="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1" name="Freeform 48"/>
            <p:cNvSpPr>
              <a:spLocks/>
            </p:cNvSpPr>
            <p:nvPr/>
          </p:nvSpPr>
          <p:spPr bwMode="auto">
            <a:xfrm>
              <a:off x="3338513" y="3303588"/>
              <a:ext cx="161925" cy="74613"/>
            </a:xfrm>
            <a:custGeom>
              <a:avLst/>
              <a:gdLst>
                <a:gd name="T0" fmla="*/ 30 w 60"/>
                <a:gd name="T1" fmla="*/ 20 h 28"/>
                <a:gd name="T2" fmla="*/ 59 w 60"/>
                <a:gd name="T3" fmla="*/ 28 h 28"/>
                <a:gd name="T4" fmla="*/ 60 w 60"/>
                <a:gd name="T5" fmla="*/ 25 h 28"/>
                <a:gd name="T6" fmla="*/ 60 w 60"/>
                <a:gd name="T7" fmla="*/ 10 h 28"/>
                <a:gd name="T8" fmla="*/ 50 w 60"/>
                <a:gd name="T9" fmla="*/ 0 h 28"/>
                <a:gd name="T10" fmla="*/ 10 w 60"/>
                <a:gd name="T11" fmla="*/ 0 h 28"/>
                <a:gd name="T12" fmla="*/ 0 w 60"/>
                <a:gd name="T13" fmla="*/ 10 h 28"/>
                <a:gd name="T14" fmla="*/ 0 w 60"/>
                <a:gd name="T15" fmla="*/ 25 h 28"/>
                <a:gd name="T16" fmla="*/ 1 w 60"/>
                <a:gd name="T17" fmla="*/ 28 h 28"/>
                <a:gd name="T18" fmla="*/ 30 w 60"/>
                <a:gd name="T1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8">
                  <a:moveTo>
                    <a:pt x="30" y="20"/>
                  </a:moveTo>
                  <a:cubicBezTo>
                    <a:pt x="41" y="20"/>
                    <a:pt x="51" y="23"/>
                    <a:pt x="59" y="28"/>
                  </a:cubicBezTo>
                  <a:cubicBezTo>
                    <a:pt x="60" y="27"/>
                    <a:pt x="60" y="26"/>
                    <a:pt x="60" y="25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5"/>
                    <a:pt x="55" y="0"/>
                    <a:pt x="5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9" y="23"/>
                    <a:pt x="19" y="20"/>
                    <a:pt x="3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2" name="Freeform 49"/>
            <p:cNvSpPr>
              <a:spLocks/>
            </p:cNvSpPr>
            <p:nvPr/>
          </p:nvSpPr>
          <p:spPr bwMode="auto">
            <a:xfrm>
              <a:off x="3338513" y="3657601"/>
              <a:ext cx="161925" cy="71438"/>
            </a:xfrm>
            <a:custGeom>
              <a:avLst/>
              <a:gdLst>
                <a:gd name="T0" fmla="*/ 30 w 60"/>
                <a:gd name="T1" fmla="*/ 7 h 27"/>
                <a:gd name="T2" fmla="*/ 1 w 60"/>
                <a:gd name="T3" fmla="*/ 0 h 27"/>
                <a:gd name="T4" fmla="*/ 0 w 60"/>
                <a:gd name="T5" fmla="*/ 2 h 27"/>
                <a:gd name="T6" fmla="*/ 0 w 60"/>
                <a:gd name="T7" fmla="*/ 17 h 27"/>
                <a:gd name="T8" fmla="*/ 10 w 60"/>
                <a:gd name="T9" fmla="*/ 27 h 27"/>
                <a:gd name="T10" fmla="*/ 50 w 60"/>
                <a:gd name="T11" fmla="*/ 27 h 27"/>
                <a:gd name="T12" fmla="*/ 60 w 60"/>
                <a:gd name="T13" fmla="*/ 17 h 27"/>
                <a:gd name="T14" fmla="*/ 60 w 60"/>
                <a:gd name="T15" fmla="*/ 2 h 27"/>
                <a:gd name="T16" fmla="*/ 59 w 60"/>
                <a:gd name="T17" fmla="*/ 0 h 27"/>
                <a:gd name="T18" fmla="*/ 30 w 60"/>
                <a:gd name="T1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7">
                  <a:moveTo>
                    <a:pt x="30" y="7"/>
                  </a:moveTo>
                  <a:cubicBezTo>
                    <a:pt x="19" y="7"/>
                    <a:pt x="9" y="5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7"/>
                    <a:pt x="1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5" y="27"/>
                    <a:pt x="60" y="23"/>
                    <a:pt x="60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0" y="1"/>
                    <a:pt x="59" y="0"/>
                  </a:cubicBezTo>
                  <a:cubicBezTo>
                    <a:pt x="51" y="5"/>
                    <a:pt x="41" y="7"/>
                    <a:pt x="3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3" name="Freeform 50"/>
            <p:cNvSpPr>
              <a:spLocks/>
            </p:cNvSpPr>
            <p:nvPr/>
          </p:nvSpPr>
          <p:spPr bwMode="auto">
            <a:xfrm>
              <a:off x="3408363" y="3440113"/>
              <a:ext cx="68262" cy="93663"/>
            </a:xfrm>
            <a:custGeom>
              <a:avLst/>
              <a:gdLst>
                <a:gd name="T0" fmla="*/ 20 w 25"/>
                <a:gd name="T1" fmla="*/ 25 h 35"/>
                <a:gd name="T2" fmla="*/ 10 w 25"/>
                <a:gd name="T3" fmla="*/ 25 h 35"/>
                <a:gd name="T4" fmla="*/ 10 w 25"/>
                <a:gd name="T5" fmla="*/ 5 h 35"/>
                <a:gd name="T6" fmla="*/ 5 w 25"/>
                <a:gd name="T7" fmla="*/ 0 h 35"/>
                <a:gd name="T8" fmla="*/ 0 w 25"/>
                <a:gd name="T9" fmla="*/ 5 h 35"/>
                <a:gd name="T10" fmla="*/ 0 w 25"/>
                <a:gd name="T11" fmla="*/ 30 h 35"/>
                <a:gd name="T12" fmla="*/ 5 w 25"/>
                <a:gd name="T13" fmla="*/ 35 h 35"/>
                <a:gd name="T14" fmla="*/ 20 w 25"/>
                <a:gd name="T15" fmla="*/ 35 h 35"/>
                <a:gd name="T16" fmla="*/ 25 w 25"/>
                <a:gd name="T17" fmla="*/ 30 h 35"/>
                <a:gd name="T18" fmla="*/ 20 w 25"/>
                <a:gd name="T19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5">
                  <a:moveTo>
                    <a:pt x="20" y="25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2" y="35"/>
                    <a:pt x="5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3" y="35"/>
                    <a:pt x="25" y="32"/>
                    <a:pt x="25" y="30"/>
                  </a:cubicBezTo>
                  <a:cubicBezTo>
                    <a:pt x="25" y="27"/>
                    <a:pt x="23" y="25"/>
                    <a:pt x="20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9" name="Group 73"/>
          <p:cNvGrpSpPr/>
          <p:nvPr/>
        </p:nvGrpSpPr>
        <p:grpSpPr>
          <a:xfrm rot="7782">
            <a:off x="8037962" y="2640531"/>
            <a:ext cx="510725" cy="420405"/>
            <a:chOff x="1695450" y="3135313"/>
            <a:chExt cx="493712" cy="406401"/>
          </a:xfrm>
          <a:solidFill>
            <a:schemeClr val="accent1"/>
          </a:solidFill>
        </p:grpSpPr>
        <p:sp>
          <p:nvSpPr>
            <p:cNvPr id="75" name="Freeform 51"/>
            <p:cNvSpPr>
              <a:spLocks noEditPoints="1"/>
            </p:cNvSpPr>
            <p:nvPr/>
          </p:nvSpPr>
          <p:spPr bwMode="auto">
            <a:xfrm>
              <a:off x="1695450" y="3162301"/>
              <a:ext cx="384175" cy="379413"/>
            </a:xfrm>
            <a:custGeom>
              <a:avLst/>
              <a:gdLst>
                <a:gd name="T0" fmla="*/ 74 w 143"/>
                <a:gd name="T1" fmla="*/ 12 h 142"/>
                <a:gd name="T2" fmla="*/ 130 w 143"/>
                <a:gd name="T3" fmla="*/ 116 h 142"/>
                <a:gd name="T4" fmla="*/ 75 w 143"/>
                <a:gd name="T5" fmla="*/ 114 h 142"/>
                <a:gd name="T6" fmla="*/ 45 w 143"/>
                <a:gd name="T7" fmla="*/ 126 h 142"/>
                <a:gd name="T8" fmla="*/ 35 w 143"/>
                <a:gd name="T9" fmla="*/ 123 h 142"/>
                <a:gd name="T10" fmla="*/ 16 w 143"/>
                <a:gd name="T11" fmla="*/ 87 h 142"/>
                <a:gd name="T12" fmla="*/ 19 w 143"/>
                <a:gd name="T13" fmla="*/ 78 h 142"/>
                <a:gd name="T14" fmla="*/ 45 w 143"/>
                <a:gd name="T15" fmla="*/ 59 h 142"/>
                <a:gd name="T16" fmla="*/ 74 w 143"/>
                <a:gd name="T17" fmla="*/ 12 h 142"/>
                <a:gd name="T18" fmla="*/ 68 w 143"/>
                <a:gd name="T19" fmla="*/ 1 h 142"/>
                <a:gd name="T20" fmla="*/ 64 w 143"/>
                <a:gd name="T21" fmla="*/ 6 h 142"/>
                <a:gd name="T22" fmla="*/ 36 w 143"/>
                <a:gd name="T23" fmla="*/ 50 h 142"/>
                <a:gd name="T24" fmla="*/ 12 w 143"/>
                <a:gd name="T25" fmla="*/ 67 h 142"/>
                <a:gd name="T26" fmla="*/ 5 w 143"/>
                <a:gd name="T27" fmla="*/ 93 h 142"/>
                <a:gd name="T28" fmla="*/ 24 w 143"/>
                <a:gd name="T29" fmla="*/ 129 h 142"/>
                <a:gd name="T30" fmla="*/ 50 w 143"/>
                <a:gd name="T31" fmla="*/ 138 h 142"/>
                <a:gd name="T32" fmla="*/ 77 w 143"/>
                <a:gd name="T33" fmla="*/ 127 h 142"/>
                <a:gd name="T34" fmla="*/ 129 w 143"/>
                <a:gd name="T35" fmla="*/ 129 h 142"/>
                <a:gd name="T36" fmla="*/ 136 w 143"/>
                <a:gd name="T37" fmla="*/ 127 h 142"/>
                <a:gd name="T38" fmla="*/ 141 w 143"/>
                <a:gd name="T39" fmla="*/ 123 h 142"/>
                <a:gd name="T40" fmla="*/ 141 w 143"/>
                <a:gd name="T41" fmla="*/ 110 h 142"/>
                <a:gd name="T42" fmla="*/ 86 w 143"/>
                <a:gd name="T43" fmla="*/ 6 h 142"/>
                <a:gd name="T44" fmla="*/ 75 w 143"/>
                <a:gd name="T45" fmla="*/ 0 h 142"/>
                <a:gd name="T46" fmla="*/ 68 w 143"/>
                <a:gd name="T47" fmla="*/ 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142">
                  <a:moveTo>
                    <a:pt x="74" y="12"/>
                  </a:moveTo>
                  <a:cubicBezTo>
                    <a:pt x="130" y="116"/>
                    <a:pt x="130" y="116"/>
                    <a:pt x="130" y="116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1" y="128"/>
                    <a:pt x="37" y="126"/>
                    <a:pt x="35" y="123"/>
                  </a:cubicBezTo>
                  <a:cubicBezTo>
                    <a:pt x="16" y="87"/>
                    <a:pt x="16" y="87"/>
                    <a:pt x="16" y="87"/>
                  </a:cubicBezTo>
                  <a:cubicBezTo>
                    <a:pt x="14" y="84"/>
                    <a:pt x="16" y="79"/>
                    <a:pt x="19" y="78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74" y="12"/>
                    <a:pt x="74" y="12"/>
                    <a:pt x="74" y="12"/>
                  </a:cubicBezTo>
                  <a:moveTo>
                    <a:pt x="68" y="1"/>
                  </a:moveTo>
                  <a:cubicBezTo>
                    <a:pt x="66" y="2"/>
                    <a:pt x="65" y="4"/>
                    <a:pt x="64" y="6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3" y="72"/>
                    <a:pt x="0" y="84"/>
                    <a:pt x="5" y="93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9" y="138"/>
                    <a:pt x="40" y="142"/>
                    <a:pt x="50" y="138"/>
                  </a:cubicBezTo>
                  <a:cubicBezTo>
                    <a:pt x="77" y="127"/>
                    <a:pt x="77" y="127"/>
                    <a:pt x="77" y="127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32" y="129"/>
                    <a:pt x="134" y="128"/>
                    <a:pt x="136" y="127"/>
                  </a:cubicBezTo>
                  <a:cubicBezTo>
                    <a:pt x="138" y="126"/>
                    <a:pt x="139" y="125"/>
                    <a:pt x="141" y="123"/>
                  </a:cubicBezTo>
                  <a:cubicBezTo>
                    <a:pt x="143" y="119"/>
                    <a:pt x="143" y="114"/>
                    <a:pt x="141" y="11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3" y="2"/>
                    <a:pt x="79" y="0"/>
                    <a:pt x="75" y="0"/>
                  </a:cubicBezTo>
                  <a:cubicBezTo>
                    <a:pt x="72" y="0"/>
                    <a:pt x="70" y="0"/>
                    <a:pt x="6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1974850" y="3135313"/>
              <a:ext cx="214312" cy="296863"/>
            </a:xfrm>
            <a:custGeom>
              <a:avLst/>
              <a:gdLst>
                <a:gd name="T0" fmla="*/ 61 w 80"/>
                <a:gd name="T1" fmla="*/ 110 h 111"/>
                <a:gd name="T2" fmla="*/ 54 w 80"/>
                <a:gd name="T3" fmla="*/ 109 h 111"/>
                <a:gd name="T4" fmla="*/ 53 w 80"/>
                <a:gd name="T5" fmla="*/ 101 h 111"/>
                <a:gd name="T6" fmla="*/ 57 w 80"/>
                <a:gd name="T7" fmla="*/ 43 h 111"/>
                <a:gd name="T8" fmla="*/ 7 w 80"/>
                <a:gd name="T9" fmla="*/ 14 h 111"/>
                <a:gd name="T10" fmla="*/ 0 w 80"/>
                <a:gd name="T11" fmla="*/ 8 h 111"/>
                <a:gd name="T12" fmla="*/ 6 w 80"/>
                <a:gd name="T13" fmla="*/ 1 h 111"/>
                <a:gd name="T14" fmla="*/ 68 w 80"/>
                <a:gd name="T15" fmla="*/ 37 h 111"/>
                <a:gd name="T16" fmla="*/ 63 w 80"/>
                <a:gd name="T17" fmla="*/ 108 h 111"/>
                <a:gd name="T18" fmla="*/ 61 w 80"/>
                <a:gd name="T19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111">
                  <a:moveTo>
                    <a:pt x="61" y="110"/>
                  </a:moveTo>
                  <a:cubicBezTo>
                    <a:pt x="59" y="111"/>
                    <a:pt x="57" y="111"/>
                    <a:pt x="54" y="109"/>
                  </a:cubicBezTo>
                  <a:cubicBezTo>
                    <a:pt x="52" y="107"/>
                    <a:pt x="51" y="103"/>
                    <a:pt x="53" y="101"/>
                  </a:cubicBezTo>
                  <a:cubicBezTo>
                    <a:pt x="65" y="84"/>
                    <a:pt x="67" y="62"/>
                    <a:pt x="57" y="43"/>
                  </a:cubicBezTo>
                  <a:cubicBezTo>
                    <a:pt x="47" y="24"/>
                    <a:pt x="28" y="13"/>
                    <a:pt x="7" y="14"/>
                  </a:cubicBezTo>
                  <a:cubicBezTo>
                    <a:pt x="3" y="14"/>
                    <a:pt x="0" y="11"/>
                    <a:pt x="0" y="8"/>
                  </a:cubicBezTo>
                  <a:cubicBezTo>
                    <a:pt x="0" y="4"/>
                    <a:pt x="3" y="1"/>
                    <a:pt x="6" y="1"/>
                  </a:cubicBezTo>
                  <a:cubicBezTo>
                    <a:pt x="32" y="0"/>
                    <a:pt x="56" y="14"/>
                    <a:pt x="68" y="37"/>
                  </a:cubicBezTo>
                  <a:cubicBezTo>
                    <a:pt x="80" y="60"/>
                    <a:pt x="78" y="87"/>
                    <a:pt x="63" y="108"/>
                  </a:cubicBezTo>
                  <a:cubicBezTo>
                    <a:pt x="63" y="109"/>
                    <a:pt x="62" y="109"/>
                    <a:pt x="61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1993900" y="3213101"/>
              <a:ext cx="123825" cy="160338"/>
            </a:xfrm>
            <a:custGeom>
              <a:avLst/>
              <a:gdLst>
                <a:gd name="T0" fmla="*/ 35 w 46"/>
                <a:gd name="T1" fmla="*/ 59 h 60"/>
                <a:gd name="T2" fmla="*/ 28 w 46"/>
                <a:gd name="T3" fmla="*/ 59 h 60"/>
                <a:gd name="T4" fmla="*/ 27 w 46"/>
                <a:gd name="T5" fmla="*/ 50 h 60"/>
                <a:gd name="T6" fmla="*/ 29 w 46"/>
                <a:gd name="T7" fmla="*/ 25 h 60"/>
                <a:gd name="T8" fmla="*/ 7 w 46"/>
                <a:gd name="T9" fmla="*/ 13 h 60"/>
                <a:gd name="T10" fmla="*/ 0 w 46"/>
                <a:gd name="T11" fmla="*/ 7 h 60"/>
                <a:gd name="T12" fmla="*/ 7 w 46"/>
                <a:gd name="T13" fmla="*/ 0 h 60"/>
                <a:gd name="T14" fmla="*/ 40 w 46"/>
                <a:gd name="T15" fmla="*/ 19 h 60"/>
                <a:gd name="T16" fmla="*/ 37 w 46"/>
                <a:gd name="T17" fmla="*/ 57 h 60"/>
                <a:gd name="T18" fmla="*/ 35 w 46"/>
                <a:gd name="T19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0">
                  <a:moveTo>
                    <a:pt x="35" y="59"/>
                  </a:moveTo>
                  <a:cubicBezTo>
                    <a:pt x="33" y="60"/>
                    <a:pt x="30" y="60"/>
                    <a:pt x="28" y="59"/>
                  </a:cubicBezTo>
                  <a:cubicBezTo>
                    <a:pt x="25" y="57"/>
                    <a:pt x="25" y="53"/>
                    <a:pt x="27" y="50"/>
                  </a:cubicBezTo>
                  <a:cubicBezTo>
                    <a:pt x="32" y="43"/>
                    <a:pt x="33" y="33"/>
                    <a:pt x="29" y="25"/>
                  </a:cubicBezTo>
                  <a:cubicBezTo>
                    <a:pt x="24" y="17"/>
                    <a:pt x="16" y="13"/>
                    <a:pt x="7" y="13"/>
                  </a:cubicBezTo>
                  <a:cubicBezTo>
                    <a:pt x="4" y="13"/>
                    <a:pt x="1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0" y="0"/>
                    <a:pt x="33" y="7"/>
                    <a:pt x="40" y="19"/>
                  </a:cubicBezTo>
                  <a:cubicBezTo>
                    <a:pt x="46" y="31"/>
                    <a:pt x="45" y="46"/>
                    <a:pt x="37" y="57"/>
                  </a:cubicBezTo>
                  <a:cubicBezTo>
                    <a:pt x="36" y="58"/>
                    <a:pt x="36" y="59"/>
                    <a:pt x="35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78" name="Freeform 54"/>
          <p:cNvSpPr>
            <a:spLocks noEditPoints="1"/>
          </p:cNvSpPr>
          <p:nvPr/>
        </p:nvSpPr>
        <p:spPr bwMode="auto">
          <a:xfrm rot="7782">
            <a:off x="8601346" y="2574417"/>
            <a:ext cx="458175" cy="458175"/>
          </a:xfrm>
          <a:custGeom>
            <a:avLst/>
            <a:gdLst>
              <a:gd name="T0" fmla="*/ 164 w 165"/>
              <a:gd name="T1" fmla="*/ 67 h 165"/>
              <a:gd name="T2" fmla="*/ 161 w 165"/>
              <a:gd name="T3" fmla="*/ 55 h 165"/>
              <a:gd name="T4" fmla="*/ 154 w 165"/>
              <a:gd name="T5" fmla="*/ 51 h 165"/>
              <a:gd name="T6" fmla="*/ 153 w 165"/>
              <a:gd name="T7" fmla="*/ 51 h 165"/>
              <a:gd name="T8" fmla="*/ 82 w 165"/>
              <a:gd name="T9" fmla="*/ 5 h 165"/>
              <a:gd name="T10" fmla="*/ 74 w 165"/>
              <a:gd name="T11" fmla="*/ 6 h 165"/>
              <a:gd name="T12" fmla="*/ 74 w 165"/>
              <a:gd name="T13" fmla="*/ 5 h 165"/>
              <a:gd name="T14" fmla="*/ 67 w 165"/>
              <a:gd name="T15" fmla="*/ 1 h 165"/>
              <a:gd name="T16" fmla="*/ 55 w 165"/>
              <a:gd name="T17" fmla="*/ 4 h 165"/>
              <a:gd name="T18" fmla="*/ 51 w 165"/>
              <a:gd name="T19" fmla="*/ 11 h 165"/>
              <a:gd name="T20" fmla="*/ 51 w 165"/>
              <a:gd name="T21" fmla="*/ 12 h 165"/>
              <a:gd name="T22" fmla="*/ 5 w 165"/>
              <a:gd name="T23" fmla="*/ 82 h 165"/>
              <a:gd name="T24" fmla="*/ 6 w 165"/>
              <a:gd name="T25" fmla="*/ 91 h 165"/>
              <a:gd name="T26" fmla="*/ 4 w 165"/>
              <a:gd name="T27" fmla="*/ 91 h 165"/>
              <a:gd name="T28" fmla="*/ 1 w 165"/>
              <a:gd name="T29" fmla="*/ 98 h 165"/>
              <a:gd name="T30" fmla="*/ 4 w 165"/>
              <a:gd name="T31" fmla="*/ 110 h 165"/>
              <a:gd name="T32" fmla="*/ 11 w 165"/>
              <a:gd name="T33" fmla="*/ 114 h 165"/>
              <a:gd name="T34" fmla="*/ 12 w 165"/>
              <a:gd name="T35" fmla="*/ 114 h 165"/>
              <a:gd name="T36" fmla="*/ 82 w 165"/>
              <a:gd name="T37" fmla="*/ 160 h 165"/>
              <a:gd name="T38" fmla="*/ 91 w 165"/>
              <a:gd name="T39" fmla="*/ 159 h 165"/>
              <a:gd name="T40" fmla="*/ 91 w 165"/>
              <a:gd name="T41" fmla="*/ 160 h 165"/>
              <a:gd name="T42" fmla="*/ 98 w 165"/>
              <a:gd name="T43" fmla="*/ 164 h 165"/>
              <a:gd name="T44" fmla="*/ 110 w 165"/>
              <a:gd name="T45" fmla="*/ 161 h 165"/>
              <a:gd name="T46" fmla="*/ 114 w 165"/>
              <a:gd name="T47" fmla="*/ 154 h 165"/>
              <a:gd name="T48" fmla="*/ 113 w 165"/>
              <a:gd name="T49" fmla="*/ 153 h 165"/>
              <a:gd name="T50" fmla="*/ 159 w 165"/>
              <a:gd name="T51" fmla="*/ 82 h 165"/>
              <a:gd name="T52" fmla="*/ 159 w 165"/>
              <a:gd name="T53" fmla="*/ 74 h 165"/>
              <a:gd name="T54" fmla="*/ 160 w 165"/>
              <a:gd name="T55" fmla="*/ 74 h 165"/>
              <a:gd name="T56" fmla="*/ 164 w 165"/>
              <a:gd name="T57" fmla="*/ 67 h 165"/>
              <a:gd name="T58" fmla="*/ 82 w 165"/>
              <a:gd name="T59" fmla="*/ 17 h 165"/>
              <a:gd name="T60" fmla="*/ 141 w 165"/>
              <a:gd name="T61" fmla="*/ 54 h 165"/>
              <a:gd name="T62" fmla="*/ 112 w 165"/>
              <a:gd name="T63" fmla="*/ 62 h 165"/>
              <a:gd name="T64" fmla="*/ 85 w 165"/>
              <a:gd name="T65" fmla="*/ 47 h 165"/>
              <a:gd name="T66" fmla="*/ 77 w 165"/>
              <a:gd name="T67" fmla="*/ 18 h 165"/>
              <a:gd name="T68" fmla="*/ 82 w 165"/>
              <a:gd name="T69" fmla="*/ 17 h 165"/>
              <a:gd name="T70" fmla="*/ 106 w 165"/>
              <a:gd name="T71" fmla="*/ 82 h 165"/>
              <a:gd name="T72" fmla="*/ 82 w 165"/>
              <a:gd name="T73" fmla="*/ 106 h 165"/>
              <a:gd name="T74" fmla="*/ 59 w 165"/>
              <a:gd name="T75" fmla="*/ 82 h 165"/>
              <a:gd name="T76" fmla="*/ 77 w 165"/>
              <a:gd name="T77" fmla="*/ 59 h 165"/>
              <a:gd name="T78" fmla="*/ 78 w 165"/>
              <a:gd name="T79" fmla="*/ 59 h 165"/>
              <a:gd name="T80" fmla="*/ 82 w 165"/>
              <a:gd name="T81" fmla="*/ 59 h 165"/>
              <a:gd name="T82" fmla="*/ 105 w 165"/>
              <a:gd name="T83" fmla="*/ 78 h 165"/>
              <a:gd name="T84" fmla="*/ 106 w 165"/>
              <a:gd name="T85" fmla="*/ 78 h 165"/>
              <a:gd name="T86" fmla="*/ 106 w 165"/>
              <a:gd name="T87" fmla="*/ 82 h 165"/>
              <a:gd name="T88" fmla="*/ 17 w 165"/>
              <a:gd name="T89" fmla="*/ 82 h 165"/>
              <a:gd name="T90" fmla="*/ 54 w 165"/>
              <a:gd name="T91" fmla="*/ 24 h 165"/>
              <a:gd name="T92" fmla="*/ 62 w 165"/>
              <a:gd name="T93" fmla="*/ 53 h 165"/>
              <a:gd name="T94" fmla="*/ 47 w 165"/>
              <a:gd name="T95" fmla="*/ 80 h 165"/>
              <a:gd name="T96" fmla="*/ 17 w 165"/>
              <a:gd name="T97" fmla="*/ 88 h 165"/>
              <a:gd name="T98" fmla="*/ 17 w 165"/>
              <a:gd name="T99" fmla="*/ 82 h 165"/>
              <a:gd name="T100" fmla="*/ 82 w 165"/>
              <a:gd name="T101" fmla="*/ 148 h 165"/>
              <a:gd name="T102" fmla="*/ 23 w 165"/>
              <a:gd name="T103" fmla="*/ 110 h 165"/>
              <a:gd name="T104" fmla="*/ 53 w 165"/>
              <a:gd name="T105" fmla="*/ 103 h 165"/>
              <a:gd name="T106" fmla="*/ 80 w 165"/>
              <a:gd name="T107" fmla="*/ 118 h 165"/>
              <a:gd name="T108" fmla="*/ 88 w 165"/>
              <a:gd name="T109" fmla="*/ 147 h 165"/>
              <a:gd name="T110" fmla="*/ 82 w 165"/>
              <a:gd name="T111" fmla="*/ 148 h 165"/>
              <a:gd name="T112" fmla="*/ 147 w 165"/>
              <a:gd name="T113" fmla="*/ 82 h 165"/>
              <a:gd name="T114" fmla="*/ 110 w 165"/>
              <a:gd name="T115" fmla="*/ 141 h 165"/>
              <a:gd name="T116" fmla="*/ 102 w 165"/>
              <a:gd name="T117" fmla="*/ 112 h 165"/>
              <a:gd name="T118" fmla="*/ 118 w 165"/>
              <a:gd name="T119" fmla="*/ 85 h 165"/>
              <a:gd name="T120" fmla="*/ 147 w 165"/>
              <a:gd name="T121" fmla="*/ 77 h 165"/>
              <a:gd name="T122" fmla="*/ 147 w 165"/>
              <a:gd name="T123" fmla="*/ 8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5" h="165">
                <a:moveTo>
                  <a:pt x="164" y="67"/>
                </a:moveTo>
                <a:cubicBezTo>
                  <a:pt x="161" y="55"/>
                  <a:pt x="161" y="55"/>
                  <a:pt x="161" y="55"/>
                </a:cubicBezTo>
                <a:cubicBezTo>
                  <a:pt x="160" y="52"/>
                  <a:pt x="157" y="50"/>
                  <a:pt x="154" y="51"/>
                </a:cubicBezTo>
                <a:cubicBezTo>
                  <a:pt x="153" y="51"/>
                  <a:pt x="153" y="51"/>
                  <a:pt x="153" y="51"/>
                </a:cubicBezTo>
                <a:cubicBezTo>
                  <a:pt x="141" y="24"/>
                  <a:pt x="114" y="5"/>
                  <a:pt x="82" y="5"/>
                </a:cubicBezTo>
                <a:cubicBezTo>
                  <a:pt x="80" y="5"/>
                  <a:pt x="77" y="6"/>
                  <a:pt x="74" y="6"/>
                </a:cubicBezTo>
                <a:cubicBezTo>
                  <a:pt x="74" y="5"/>
                  <a:pt x="74" y="5"/>
                  <a:pt x="74" y="5"/>
                </a:cubicBezTo>
                <a:cubicBezTo>
                  <a:pt x="73" y="2"/>
                  <a:pt x="70" y="0"/>
                  <a:pt x="67" y="1"/>
                </a:cubicBezTo>
                <a:cubicBezTo>
                  <a:pt x="55" y="4"/>
                  <a:pt x="55" y="4"/>
                  <a:pt x="55" y="4"/>
                </a:cubicBezTo>
                <a:cubicBezTo>
                  <a:pt x="52" y="5"/>
                  <a:pt x="50" y="8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24" y="24"/>
                  <a:pt x="5" y="51"/>
                  <a:pt x="5" y="82"/>
                </a:cubicBezTo>
                <a:cubicBezTo>
                  <a:pt x="5" y="85"/>
                  <a:pt x="5" y="88"/>
                  <a:pt x="6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1" y="92"/>
                  <a:pt x="0" y="95"/>
                  <a:pt x="1" y="98"/>
                </a:cubicBezTo>
                <a:cubicBezTo>
                  <a:pt x="4" y="110"/>
                  <a:pt x="4" y="110"/>
                  <a:pt x="4" y="110"/>
                </a:cubicBezTo>
                <a:cubicBezTo>
                  <a:pt x="4" y="113"/>
                  <a:pt x="8" y="115"/>
                  <a:pt x="11" y="114"/>
                </a:cubicBezTo>
                <a:cubicBezTo>
                  <a:pt x="12" y="114"/>
                  <a:pt x="12" y="114"/>
                  <a:pt x="12" y="114"/>
                </a:cubicBezTo>
                <a:cubicBezTo>
                  <a:pt x="24" y="141"/>
                  <a:pt x="51" y="160"/>
                  <a:pt x="82" y="160"/>
                </a:cubicBezTo>
                <a:cubicBezTo>
                  <a:pt x="85" y="160"/>
                  <a:pt x="88" y="159"/>
                  <a:pt x="91" y="159"/>
                </a:cubicBezTo>
                <a:cubicBezTo>
                  <a:pt x="91" y="160"/>
                  <a:pt x="91" y="160"/>
                  <a:pt x="91" y="160"/>
                </a:cubicBezTo>
                <a:cubicBezTo>
                  <a:pt x="92" y="163"/>
                  <a:pt x="95" y="165"/>
                  <a:pt x="98" y="164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3" y="160"/>
                  <a:pt x="115" y="157"/>
                  <a:pt x="114" y="154"/>
                </a:cubicBezTo>
                <a:cubicBezTo>
                  <a:pt x="113" y="153"/>
                  <a:pt x="113" y="153"/>
                  <a:pt x="113" y="153"/>
                </a:cubicBezTo>
                <a:cubicBezTo>
                  <a:pt x="140" y="141"/>
                  <a:pt x="159" y="114"/>
                  <a:pt x="159" y="82"/>
                </a:cubicBezTo>
                <a:cubicBezTo>
                  <a:pt x="159" y="80"/>
                  <a:pt x="159" y="77"/>
                  <a:pt x="159" y="74"/>
                </a:cubicBezTo>
                <a:cubicBezTo>
                  <a:pt x="160" y="74"/>
                  <a:pt x="160" y="74"/>
                  <a:pt x="160" y="74"/>
                </a:cubicBezTo>
                <a:cubicBezTo>
                  <a:pt x="163" y="73"/>
                  <a:pt x="165" y="70"/>
                  <a:pt x="164" y="67"/>
                </a:cubicBezTo>
                <a:close/>
                <a:moveTo>
                  <a:pt x="82" y="17"/>
                </a:moveTo>
                <a:cubicBezTo>
                  <a:pt x="108" y="17"/>
                  <a:pt x="131" y="33"/>
                  <a:pt x="141" y="54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06" y="54"/>
                  <a:pt x="96" y="48"/>
                  <a:pt x="85" y="47"/>
                </a:cubicBezTo>
                <a:cubicBezTo>
                  <a:pt x="77" y="18"/>
                  <a:pt x="77" y="18"/>
                  <a:pt x="77" y="18"/>
                </a:cubicBezTo>
                <a:cubicBezTo>
                  <a:pt x="79" y="17"/>
                  <a:pt x="81" y="17"/>
                  <a:pt x="82" y="17"/>
                </a:cubicBezTo>
                <a:close/>
                <a:moveTo>
                  <a:pt x="106" y="82"/>
                </a:moveTo>
                <a:cubicBezTo>
                  <a:pt x="106" y="96"/>
                  <a:pt x="95" y="106"/>
                  <a:pt x="82" y="106"/>
                </a:cubicBezTo>
                <a:cubicBezTo>
                  <a:pt x="69" y="106"/>
                  <a:pt x="59" y="96"/>
                  <a:pt x="59" y="82"/>
                </a:cubicBezTo>
                <a:cubicBezTo>
                  <a:pt x="59" y="71"/>
                  <a:pt x="66" y="62"/>
                  <a:pt x="7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9" y="59"/>
                  <a:pt x="81" y="59"/>
                  <a:pt x="82" y="59"/>
                </a:cubicBezTo>
                <a:cubicBezTo>
                  <a:pt x="94" y="59"/>
                  <a:pt x="103" y="67"/>
                  <a:pt x="105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9"/>
                  <a:pt x="106" y="81"/>
                  <a:pt x="106" y="82"/>
                </a:cubicBezTo>
                <a:close/>
                <a:moveTo>
                  <a:pt x="17" y="82"/>
                </a:moveTo>
                <a:cubicBezTo>
                  <a:pt x="17" y="56"/>
                  <a:pt x="32" y="34"/>
                  <a:pt x="54" y="24"/>
                </a:cubicBezTo>
                <a:cubicBezTo>
                  <a:pt x="62" y="53"/>
                  <a:pt x="62" y="53"/>
                  <a:pt x="62" y="53"/>
                </a:cubicBezTo>
                <a:cubicBezTo>
                  <a:pt x="54" y="59"/>
                  <a:pt x="48" y="69"/>
                  <a:pt x="47" y="80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6"/>
                  <a:pt x="17" y="84"/>
                  <a:pt x="17" y="82"/>
                </a:cubicBezTo>
                <a:close/>
                <a:moveTo>
                  <a:pt x="82" y="148"/>
                </a:moveTo>
                <a:cubicBezTo>
                  <a:pt x="56" y="148"/>
                  <a:pt x="34" y="132"/>
                  <a:pt x="23" y="110"/>
                </a:cubicBezTo>
                <a:cubicBezTo>
                  <a:pt x="53" y="103"/>
                  <a:pt x="53" y="103"/>
                  <a:pt x="53" y="103"/>
                </a:cubicBezTo>
                <a:cubicBezTo>
                  <a:pt x="59" y="111"/>
                  <a:pt x="69" y="117"/>
                  <a:pt x="80" y="118"/>
                </a:cubicBezTo>
                <a:cubicBezTo>
                  <a:pt x="88" y="147"/>
                  <a:pt x="88" y="147"/>
                  <a:pt x="88" y="147"/>
                </a:cubicBezTo>
                <a:cubicBezTo>
                  <a:pt x="86" y="148"/>
                  <a:pt x="84" y="148"/>
                  <a:pt x="82" y="148"/>
                </a:cubicBezTo>
                <a:close/>
                <a:moveTo>
                  <a:pt x="147" y="82"/>
                </a:moveTo>
                <a:cubicBezTo>
                  <a:pt x="147" y="108"/>
                  <a:pt x="132" y="131"/>
                  <a:pt x="110" y="141"/>
                </a:cubicBezTo>
                <a:cubicBezTo>
                  <a:pt x="102" y="112"/>
                  <a:pt x="102" y="112"/>
                  <a:pt x="102" y="112"/>
                </a:cubicBezTo>
                <a:cubicBezTo>
                  <a:pt x="111" y="106"/>
                  <a:pt x="117" y="96"/>
                  <a:pt x="118" y="85"/>
                </a:cubicBezTo>
                <a:cubicBezTo>
                  <a:pt x="147" y="77"/>
                  <a:pt x="147" y="77"/>
                  <a:pt x="147" y="77"/>
                </a:cubicBezTo>
                <a:cubicBezTo>
                  <a:pt x="147" y="79"/>
                  <a:pt x="147" y="81"/>
                  <a:pt x="147" y="82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9" name="Freeform 55"/>
          <p:cNvSpPr>
            <a:spLocks noEditPoints="1"/>
          </p:cNvSpPr>
          <p:nvPr/>
        </p:nvSpPr>
        <p:spPr bwMode="auto">
          <a:xfrm rot="7782">
            <a:off x="9295697" y="2050345"/>
            <a:ext cx="336651" cy="323515"/>
          </a:xfrm>
          <a:custGeom>
            <a:avLst/>
            <a:gdLst>
              <a:gd name="T0" fmla="*/ 96 w 121"/>
              <a:gd name="T1" fmla="*/ 117 h 117"/>
              <a:gd name="T2" fmla="*/ 94 w 121"/>
              <a:gd name="T3" fmla="*/ 116 h 117"/>
              <a:gd name="T4" fmla="*/ 61 w 121"/>
              <a:gd name="T5" fmla="*/ 101 h 117"/>
              <a:gd name="T6" fmla="*/ 28 w 121"/>
              <a:gd name="T7" fmla="*/ 116 h 117"/>
              <a:gd name="T8" fmla="*/ 24 w 121"/>
              <a:gd name="T9" fmla="*/ 116 h 117"/>
              <a:gd name="T10" fmla="*/ 22 w 121"/>
              <a:gd name="T11" fmla="*/ 112 h 117"/>
              <a:gd name="T12" fmla="*/ 27 w 121"/>
              <a:gd name="T13" fmla="*/ 76 h 117"/>
              <a:gd name="T14" fmla="*/ 2 w 121"/>
              <a:gd name="T15" fmla="*/ 49 h 117"/>
              <a:gd name="T16" fmla="*/ 1 w 121"/>
              <a:gd name="T17" fmla="*/ 45 h 117"/>
              <a:gd name="T18" fmla="*/ 4 w 121"/>
              <a:gd name="T19" fmla="*/ 42 h 117"/>
              <a:gd name="T20" fmla="*/ 40 w 121"/>
              <a:gd name="T21" fmla="*/ 35 h 117"/>
              <a:gd name="T22" fmla="*/ 57 w 121"/>
              <a:gd name="T23" fmla="*/ 3 h 117"/>
              <a:gd name="T24" fmla="*/ 64 w 121"/>
              <a:gd name="T25" fmla="*/ 3 h 117"/>
              <a:gd name="T26" fmla="*/ 82 w 121"/>
              <a:gd name="T27" fmla="*/ 35 h 117"/>
              <a:gd name="T28" fmla="*/ 118 w 121"/>
              <a:gd name="T29" fmla="*/ 42 h 117"/>
              <a:gd name="T30" fmla="*/ 121 w 121"/>
              <a:gd name="T31" fmla="*/ 45 h 117"/>
              <a:gd name="T32" fmla="*/ 120 w 121"/>
              <a:gd name="T33" fmla="*/ 49 h 117"/>
              <a:gd name="T34" fmla="*/ 95 w 121"/>
              <a:gd name="T35" fmla="*/ 76 h 117"/>
              <a:gd name="T36" fmla="*/ 100 w 121"/>
              <a:gd name="T37" fmla="*/ 112 h 117"/>
              <a:gd name="T38" fmla="*/ 98 w 121"/>
              <a:gd name="T39" fmla="*/ 116 h 117"/>
              <a:gd name="T40" fmla="*/ 96 w 121"/>
              <a:gd name="T41" fmla="*/ 117 h 117"/>
              <a:gd name="T42" fmla="*/ 61 w 121"/>
              <a:gd name="T43" fmla="*/ 92 h 117"/>
              <a:gd name="T44" fmla="*/ 63 w 121"/>
              <a:gd name="T45" fmla="*/ 93 h 117"/>
              <a:gd name="T46" fmla="*/ 91 w 121"/>
              <a:gd name="T47" fmla="*/ 106 h 117"/>
              <a:gd name="T48" fmla="*/ 87 w 121"/>
              <a:gd name="T49" fmla="*/ 75 h 117"/>
              <a:gd name="T50" fmla="*/ 88 w 121"/>
              <a:gd name="T51" fmla="*/ 71 h 117"/>
              <a:gd name="T52" fmla="*/ 109 w 121"/>
              <a:gd name="T53" fmla="*/ 48 h 117"/>
              <a:gd name="T54" fmla="*/ 79 w 121"/>
              <a:gd name="T55" fmla="*/ 43 h 117"/>
              <a:gd name="T56" fmla="*/ 76 w 121"/>
              <a:gd name="T57" fmla="*/ 41 h 117"/>
              <a:gd name="T58" fmla="*/ 61 w 121"/>
              <a:gd name="T59" fmla="*/ 13 h 117"/>
              <a:gd name="T60" fmla="*/ 46 w 121"/>
              <a:gd name="T61" fmla="*/ 41 h 117"/>
              <a:gd name="T62" fmla="*/ 43 w 121"/>
              <a:gd name="T63" fmla="*/ 43 h 117"/>
              <a:gd name="T64" fmla="*/ 12 w 121"/>
              <a:gd name="T65" fmla="*/ 48 h 117"/>
              <a:gd name="T66" fmla="*/ 34 w 121"/>
              <a:gd name="T67" fmla="*/ 71 h 117"/>
              <a:gd name="T68" fmla="*/ 35 w 121"/>
              <a:gd name="T69" fmla="*/ 75 h 117"/>
              <a:gd name="T70" fmla="*/ 31 w 121"/>
              <a:gd name="T71" fmla="*/ 106 h 117"/>
              <a:gd name="T72" fmla="*/ 59 w 121"/>
              <a:gd name="T73" fmla="*/ 93 h 117"/>
              <a:gd name="T74" fmla="*/ 61 w 121"/>
              <a:gd name="T75" fmla="*/ 92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17">
                <a:moveTo>
                  <a:pt x="96" y="117"/>
                </a:moveTo>
                <a:cubicBezTo>
                  <a:pt x="95" y="117"/>
                  <a:pt x="94" y="117"/>
                  <a:pt x="94" y="116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6" y="117"/>
                  <a:pt x="25" y="117"/>
                  <a:pt x="24" y="116"/>
                </a:cubicBezTo>
                <a:cubicBezTo>
                  <a:pt x="22" y="115"/>
                  <a:pt x="22" y="114"/>
                  <a:pt x="22" y="112"/>
                </a:cubicBezTo>
                <a:cubicBezTo>
                  <a:pt x="27" y="76"/>
                  <a:pt x="27" y="76"/>
                  <a:pt x="27" y="76"/>
                </a:cubicBezTo>
                <a:cubicBezTo>
                  <a:pt x="2" y="49"/>
                  <a:pt x="2" y="49"/>
                  <a:pt x="2" y="49"/>
                </a:cubicBezTo>
                <a:cubicBezTo>
                  <a:pt x="1" y="48"/>
                  <a:pt x="0" y="46"/>
                  <a:pt x="1" y="45"/>
                </a:cubicBezTo>
                <a:cubicBezTo>
                  <a:pt x="1" y="43"/>
                  <a:pt x="2" y="42"/>
                  <a:pt x="4" y="42"/>
                </a:cubicBezTo>
                <a:cubicBezTo>
                  <a:pt x="40" y="35"/>
                  <a:pt x="40" y="35"/>
                  <a:pt x="40" y="35"/>
                </a:cubicBezTo>
                <a:cubicBezTo>
                  <a:pt x="57" y="3"/>
                  <a:pt x="57" y="3"/>
                  <a:pt x="57" y="3"/>
                </a:cubicBezTo>
                <a:cubicBezTo>
                  <a:pt x="59" y="0"/>
                  <a:pt x="63" y="0"/>
                  <a:pt x="64" y="3"/>
                </a:cubicBezTo>
                <a:cubicBezTo>
                  <a:pt x="82" y="35"/>
                  <a:pt x="82" y="35"/>
                  <a:pt x="82" y="35"/>
                </a:cubicBezTo>
                <a:cubicBezTo>
                  <a:pt x="118" y="42"/>
                  <a:pt x="118" y="42"/>
                  <a:pt x="118" y="42"/>
                </a:cubicBezTo>
                <a:cubicBezTo>
                  <a:pt x="119" y="42"/>
                  <a:pt x="120" y="43"/>
                  <a:pt x="121" y="45"/>
                </a:cubicBezTo>
                <a:cubicBezTo>
                  <a:pt x="121" y="46"/>
                  <a:pt x="121" y="48"/>
                  <a:pt x="120" y="49"/>
                </a:cubicBezTo>
                <a:cubicBezTo>
                  <a:pt x="95" y="76"/>
                  <a:pt x="95" y="76"/>
                  <a:pt x="95" y="76"/>
                </a:cubicBezTo>
                <a:cubicBezTo>
                  <a:pt x="100" y="112"/>
                  <a:pt x="100" y="112"/>
                  <a:pt x="100" y="112"/>
                </a:cubicBezTo>
                <a:cubicBezTo>
                  <a:pt x="100" y="114"/>
                  <a:pt x="99" y="115"/>
                  <a:pt x="98" y="116"/>
                </a:cubicBezTo>
                <a:cubicBezTo>
                  <a:pt x="97" y="116"/>
                  <a:pt x="96" y="117"/>
                  <a:pt x="96" y="117"/>
                </a:cubicBezTo>
                <a:close/>
                <a:moveTo>
                  <a:pt x="61" y="92"/>
                </a:moveTo>
                <a:cubicBezTo>
                  <a:pt x="61" y="92"/>
                  <a:pt x="62" y="92"/>
                  <a:pt x="63" y="93"/>
                </a:cubicBezTo>
                <a:cubicBezTo>
                  <a:pt x="91" y="106"/>
                  <a:pt x="91" y="106"/>
                  <a:pt x="91" y="106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74"/>
                  <a:pt x="87" y="72"/>
                  <a:pt x="88" y="71"/>
                </a:cubicBezTo>
                <a:cubicBezTo>
                  <a:pt x="109" y="48"/>
                  <a:pt x="109" y="48"/>
                  <a:pt x="109" y="48"/>
                </a:cubicBezTo>
                <a:cubicBezTo>
                  <a:pt x="79" y="43"/>
                  <a:pt x="79" y="43"/>
                  <a:pt x="79" y="43"/>
                </a:cubicBezTo>
                <a:cubicBezTo>
                  <a:pt x="77" y="42"/>
                  <a:pt x="76" y="42"/>
                  <a:pt x="76" y="41"/>
                </a:cubicBezTo>
                <a:cubicBezTo>
                  <a:pt x="61" y="13"/>
                  <a:pt x="61" y="13"/>
                  <a:pt x="61" y="13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2"/>
                  <a:pt x="44" y="42"/>
                  <a:pt x="43" y="43"/>
                </a:cubicBezTo>
                <a:cubicBezTo>
                  <a:pt x="12" y="48"/>
                  <a:pt x="12" y="48"/>
                  <a:pt x="12" y="48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72"/>
                  <a:pt x="35" y="74"/>
                  <a:pt x="35" y="75"/>
                </a:cubicBezTo>
                <a:cubicBezTo>
                  <a:pt x="31" y="106"/>
                  <a:pt x="31" y="106"/>
                  <a:pt x="31" y="106"/>
                </a:cubicBezTo>
                <a:cubicBezTo>
                  <a:pt x="59" y="93"/>
                  <a:pt x="59" y="93"/>
                  <a:pt x="59" y="93"/>
                </a:cubicBezTo>
                <a:cubicBezTo>
                  <a:pt x="60" y="92"/>
                  <a:pt x="60" y="92"/>
                  <a:pt x="61" y="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2" name="Group 79"/>
          <p:cNvGrpSpPr/>
          <p:nvPr/>
        </p:nvGrpSpPr>
        <p:grpSpPr>
          <a:xfrm rot="7782">
            <a:off x="7868229" y="2152424"/>
            <a:ext cx="520578" cy="463101"/>
            <a:chOff x="1530350" y="2663826"/>
            <a:chExt cx="503237" cy="4476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1" name="Freeform 56"/>
            <p:cNvSpPr>
              <a:spLocks noEditPoints="1"/>
            </p:cNvSpPr>
            <p:nvPr/>
          </p:nvSpPr>
          <p:spPr bwMode="auto">
            <a:xfrm>
              <a:off x="1530350" y="2663826"/>
              <a:ext cx="503237" cy="447675"/>
            </a:xfrm>
            <a:custGeom>
              <a:avLst/>
              <a:gdLst>
                <a:gd name="T0" fmla="*/ 183 w 188"/>
                <a:gd name="T1" fmla="*/ 6 h 167"/>
                <a:gd name="T2" fmla="*/ 139 w 188"/>
                <a:gd name="T3" fmla="*/ 0 h 167"/>
                <a:gd name="T4" fmla="*/ 112 w 188"/>
                <a:gd name="T5" fmla="*/ 4 h 167"/>
                <a:gd name="T6" fmla="*/ 94 w 188"/>
                <a:gd name="T7" fmla="*/ 16 h 167"/>
                <a:gd name="T8" fmla="*/ 75 w 188"/>
                <a:gd name="T9" fmla="*/ 4 h 167"/>
                <a:gd name="T10" fmla="*/ 48 w 188"/>
                <a:gd name="T11" fmla="*/ 0 h 167"/>
                <a:gd name="T12" fmla="*/ 4 w 188"/>
                <a:gd name="T13" fmla="*/ 6 h 167"/>
                <a:gd name="T14" fmla="*/ 0 w 188"/>
                <a:gd name="T15" fmla="*/ 8 h 167"/>
                <a:gd name="T16" fmla="*/ 0 w 188"/>
                <a:gd name="T17" fmla="*/ 153 h 167"/>
                <a:gd name="T18" fmla="*/ 8 w 188"/>
                <a:gd name="T19" fmla="*/ 152 h 167"/>
                <a:gd name="T20" fmla="*/ 69 w 188"/>
                <a:gd name="T21" fmla="*/ 152 h 167"/>
                <a:gd name="T22" fmla="*/ 94 w 188"/>
                <a:gd name="T23" fmla="*/ 167 h 167"/>
                <a:gd name="T24" fmla="*/ 118 w 188"/>
                <a:gd name="T25" fmla="*/ 152 h 167"/>
                <a:gd name="T26" fmla="*/ 180 w 188"/>
                <a:gd name="T27" fmla="*/ 152 h 167"/>
                <a:gd name="T28" fmla="*/ 188 w 188"/>
                <a:gd name="T29" fmla="*/ 153 h 167"/>
                <a:gd name="T30" fmla="*/ 188 w 188"/>
                <a:gd name="T31" fmla="*/ 8 h 167"/>
                <a:gd name="T32" fmla="*/ 183 w 188"/>
                <a:gd name="T33" fmla="*/ 6 h 167"/>
                <a:gd name="T34" fmla="*/ 87 w 188"/>
                <a:gd name="T35" fmla="*/ 146 h 167"/>
                <a:gd name="T36" fmla="*/ 74 w 188"/>
                <a:gd name="T37" fmla="*/ 139 h 167"/>
                <a:gd name="T38" fmla="*/ 45 w 188"/>
                <a:gd name="T39" fmla="*/ 135 h 167"/>
                <a:gd name="T40" fmla="*/ 13 w 188"/>
                <a:gd name="T41" fmla="*/ 137 h 167"/>
                <a:gd name="T42" fmla="*/ 13 w 188"/>
                <a:gd name="T43" fmla="*/ 18 h 167"/>
                <a:gd name="T44" fmla="*/ 48 w 188"/>
                <a:gd name="T45" fmla="*/ 13 h 167"/>
                <a:gd name="T46" fmla="*/ 70 w 188"/>
                <a:gd name="T47" fmla="*/ 17 h 167"/>
                <a:gd name="T48" fmla="*/ 87 w 188"/>
                <a:gd name="T49" fmla="*/ 33 h 167"/>
                <a:gd name="T50" fmla="*/ 87 w 188"/>
                <a:gd name="T51" fmla="*/ 35 h 167"/>
                <a:gd name="T52" fmla="*/ 87 w 188"/>
                <a:gd name="T53" fmla="*/ 141 h 167"/>
                <a:gd name="T54" fmla="*/ 87 w 188"/>
                <a:gd name="T55" fmla="*/ 141 h 167"/>
                <a:gd name="T56" fmla="*/ 87 w 188"/>
                <a:gd name="T57" fmla="*/ 146 h 167"/>
                <a:gd name="T58" fmla="*/ 174 w 188"/>
                <a:gd name="T59" fmla="*/ 137 h 167"/>
                <a:gd name="T60" fmla="*/ 143 w 188"/>
                <a:gd name="T61" fmla="*/ 135 h 167"/>
                <a:gd name="T62" fmla="*/ 113 w 188"/>
                <a:gd name="T63" fmla="*/ 139 h 167"/>
                <a:gd name="T64" fmla="*/ 100 w 188"/>
                <a:gd name="T65" fmla="*/ 146 h 167"/>
                <a:gd name="T66" fmla="*/ 100 w 188"/>
                <a:gd name="T67" fmla="*/ 141 h 167"/>
                <a:gd name="T68" fmla="*/ 100 w 188"/>
                <a:gd name="T69" fmla="*/ 141 h 167"/>
                <a:gd name="T70" fmla="*/ 100 w 188"/>
                <a:gd name="T71" fmla="*/ 35 h 167"/>
                <a:gd name="T72" fmla="*/ 100 w 188"/>
                <a:gd name="T73" fmla="*/ 33 h 167"/>
                <a:gd name="T74" fmla="*/ 117 w 188"/>
                <a:gd name="T75" fmla="*/ 17 h 167"/>
                <a:gd name="T76" fmla="*/ 139 w 188"/>
                <a:gd name="T77" fmla="*/ 13 h 167"/>
                <a:gd name="T78" fmla="*/ 174 w 188"/>
                <a:gd name="T79" fmla="*/ 18 h 167"/>
                <a:gd name="T80" fmla="*/ 174 w 188"/>
                <a:gd name="T81" fmla="*/ 13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167">
                  <a:moveTo>
                    <a:pt x="183" y="6"/>
                  </a:moveTo>
                  <a:cubicBezTo>
                    <a:pt x="182" y="6"/>
                    <a:pt x="161" y="0"/>
                    <a:pt x="139" y="0"/>
                  </a:cubicBezTo>
                  <a:cubicBezTo>
                    <a:pt x="129" y="0"/>
                    <a:pt x="120" y="1"/>
                    <a:pt x="112" y="4"/>
                  </a:cubicBezTo>
                  <a:cubicBezTo>
                    <a:pt x="103" y="7"/>
                    <a:pt x="97" y="11"/>
                    <a:pt x="94" y="16"/>
                  </a:cubicBezTo>
                  <a:cubicBezTo>
                    <a:pt x="90" y="11"/>
                    <a:pt x="84" y="7"/>
                    <a:pt x="75" y="4"/>
                  </a:cubicBezTo>
                  <a:cubicBezTo>
                    <a:pt x="68" y="1"/>
                    <a:pt x="58" y="0"/>
                    <a:pt x="48" y="0"/>
                  </a:cubicBezTo>
                  <a:cubicBezTo>
                    <a:pt x="26" y="0"/>
                    <a:pt x="5" y="6"/>
                    <a:pt x="4" y="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32" y="148"/>
                    <a:pt x="47" y="147"/>
                    <a:pt x="69" y="152"/>
                  </a:cubicBezTo>
                  <a:cubicBezTo>
                    <a:pt x="69" y="152"/>
                    <a:pt x="87" y="154"/>
                    <a:pt x="94" y="167"/>
                  </a:cubicBezTo>
                  <a:cubicBezTo>
                    <a:pt x="100" y="154"/>
                    <a:pt x="118" y="152"/>
                    <a:pt x="118" y="152"/>
                  </a:cubicBezTo>
                  <a:cubicBezTo>
                    <a:pt x="141" y="147"/>
                    <a:pt x="155" y="148"/>
                    <a:pt x="180" y="152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8" y="8"/>
                    <a:pt x="188" y="8"/>
                    <a:pt x="188" y="8"/>
                  </a:cubicBezTo>
                  <a:lnTo>
                    <a:pt x="183" y="6"/>
                  </a:lnTo>
                  <a:close/>
                  <a:moveTo>
                    <a:pt x="87" y="146"/>
                  </a:moveTo>
                  <a:cubicBezTo>
                    <a:pt x="83" y="142"/>
                    <a:pt x="78" y="140"/>
                    <a:pt x="74" y="139"/>
                  </a:cubicBezTo>
                  <a:cubicBezTo>
                    <a:pt x="65" y="136"/>
                    <a:pt x="53" y="135"/>
                    <a:pt x="45" y="135"/>
                  </a:cubicBezTo>
                  <a:cubicBezTo>
                    <a:pt x="35" y="135"/>
                    <a:pt x="24" y="136"/>
                    <a:pt x="13" y="13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20" y="16"/>
                    <a:pt x="34" y="13"/>
                    <a:pt x="48" y="13"/>
                  </a:cubicBezTo>
                  <a:cubicBezTo>
                    <a:pt x="57" y="13"/>
                    <a:pt x="64" y="15"/>
                    <a:pt x="70" y="17"/>
                  </a:cubicBezTo>
                  <a:cubicBezTo>
                    <a:pt x="84" y="21"/>
                    <a:pt x="86" y="28"/>
                    <a:pt x="87" y="33"/>
                  </a:cubicBezTo>
                  <a:cubicBezTo>
                    <a:pt x="87" y="34"/>
                    <a:pt x="87" y="34"/>
                    <a:pt x="87" y="35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7" y="141"/>
                    <a:pt x="87" y="141"/>
                  </a:cubicBezTo>
                  <a:lnTo>
                    <a:pt x="87" y="146"/>
                  </a:lnTo>
                  <a:close/>
                  <a:moveTo>
                    <a:pt x="174" y="137"/>
                  </a:moveTo>
                  <a:cubicBezTo>
                    <a:pt x="163" y="136"/>
                    <a:pt x="153" y="135"/>
                    <a:pt x="143" y="135"/>
                  </a:cubicBezTo>
                  <a:cubicBezTo>
                    <a:pt x="134" y="135"/>
                    <a:pt x="122" y="136"/>
                    <a:pt x="113" y="139"/>
                  </a:cubicBezTo>
                  <a:cubicBezTo>
                    <a:pt x="109" y="140"/>
                    <a:pt x="105" y="142"/>
                    <a:pt x="100" y="146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1" y="28"/>
                    <a:pt x="104" y="21"/>
                    <a:pt x="117" y="17"/>
                  </a:cubicBezTo>
                  <a:cubicBezTo>
                    <a:pt x="123" y="15"/>
                    <a:pt x="130" y="13"/>
                    <a:pt x="139" y="13"/>
                  </a:cubicBezTo>
                  <a:cubicBezTo>
                    <a:pt x="153" y="13"/>
                    <a:pt x="167" y="16"/>
                    <a:pt x="174" y="18"/>
                  </a:cubicBezTo>
                  <a:lnTo>
                    <a:pt x="174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>
              <a:off x="1592263" y="27368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5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>
              <a:off x="1592263" y="27876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5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>
              <a:off x="1592263" y="2840038"/>
              <a:ext cx="144462" cy="53975"/>
            </a:xfrm>
            <a:custGeom>
              <a:avLst/>
              <a:gdLst>
                <a:gd name="T0" fmla="*/ 2 w 54"/>
                <a:gd name="T1" fmla="*/ 6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6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3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19"/>
                    <a:pt x="50" y="20"/>
                    <a:pt x="50" y="20"/>
                  </a:cubicBezTo>
                  <a:cubicBezTo>
                    <a:pt x="51" y="20"/>
                    <a:pt x="52" y="19"/>
                    <a:pt x="53" y="19"/>
                  </a:cubicBezTo>
                  <a:cubicBezTo>
                    <a:pt x="54" y="17"/>
                    <a:pt x="54" y="15"/>
                    <a:pt x="53" y="14"/>
                  </a:cubicBezTo>
                  <a:cubicBezTo>
                    <a:pt x="38" y="0"/>
                    <a:pt x="17" y="1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>
              <a:off x="1592263" y="2890838"/>
              <a:ext cx="144462" cy="53975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>
              <a:off x="1592263" y="2941638"/>
              <a:ext cx="144462" cy="57150"/>
            </a:xfrm>
            <a:custGeom>
              <a:avLst/>
              <a:gdLst>
                <a:gd name="T0" fmla="*/ 2 w 54"/>
                <a:gd name="T1" fmla="*/ 7 h 21"/>
                <a:gd name="T2" fmla="*/ 0 w 54"/>
                <a:gd name="T3" fmla="*/ 12 h 21"/>
                <a:gd name="T4" fmla="*/ 5 w 54"/>
                <a:gd name="T5" fmla="*/ 14 h 21"/>
                <a:gd name="T6" fmla="*/ 48 w 54"/>
                <a:gd name="T7" fmla="*/ 20 h 21"/>
                <a:gd name="T8" fmla="*/ 50 w 54"/>
                <a:gd name="T9" fmla="*/ 21 h 21"/>
                <a:gd name="T10" fmla="*/ 53 w 54"/>
                <a:gd name="T11" fmla="*/ 20 h 21"/>
                <a:gd name="T12" fmla="*/ 53 w 54"/>
                <a:gd name="T13" fmla="*/ 15 h 21"/>
                <a:gd name="T14" fmla="*/ 2 w 54"/>
                <a:gd name="T1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1">
                  <a:moveTo>
                    <a:pt x="2" y="7"/>
                  </a:moveTo>
                  <a:cubicBezTo>
                    <a:pt x="0" y="8"/>
                    <a:pt x="0" y="10"/>
                    <a:pt x="0" y="12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9"/>
                    <a:pt x="36" y="7"/>
                    <a:pt x="48" y="20"/>
                  </a:cubicBezTo>
                  <a:cubicBezTo>
                    <a:pt x="49" y="20"/>
                    <a:pt x="50" y="21"/>
                    <a:pt x="50" y="21"/>
                  </a:cubicBezTo>
                  <a:cubicBezTo>
                    <a:pt x="51" y="21"/>
                    <a:pt x="52" y="20"/>
                    <a:pt x="53" y="20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>
              <a:off x="1825625" y="2736851"/>
              <a:ext cx="146050" cy="52388"/>
            </a:xfrm>
            <a:custGeom>
              <a:avLst/>
              <a:gdLst>
                <a:gd name="T0" fmla="*/ 1 w 55"/>
                <a:gd name="T1" fmla="*/ 19 h 20"/>
                <a:gd name="T2" fmla="*/ 4 w 55"/>
                <a:gd name="T3" fmla="*/ 20 h 20"/>
                <a:gd name="T4" fmla="*/ 6 w 55"/>
                <a:gd name="T5" fmla="*/ 19 h 20"/>
                <a:gd name="T6" fmla="*/ 50 w 55"/>
                <a:gd name="T7" fmla="*/ 13 h 20"/>
                <a:gd name="T8" fmla="*/ 54 w 55"/>
                <a:gd name="T9" fmla="*/ 11 h 20"/>
                <a:gd name="T10" fmla="*/ 52 w 55"/>
                <a:gd name="T11" fmla="*/ 7 h 20"/>
                <a:gd name="T12" fmla="*/ 1 w 55"/>
                <a:gd name="T13" fmla="*/ 14 h 20"/>
                <a:gd name="T14" fmla="*/ 1 w 55"/>
                <a:gd name="T15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1" y="19"/>
                  </a:move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9"/>
                    <a:pt x="54" y="7"/>
                    <a:pt x="52" y="7"/>
                  </a:cubicBez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8"/>
                    <a:pt x="1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>
              <a:off x="1825625" y="2787651"/>
              <a:ext cx="146050" cy="52388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5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5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>
              <a:off x="1825625" y="2840038"/>
              <a:ext cx="146050" cy="53975"/>
            </a:xfrm>
            <a:custGeom>
              <a:avLst/>
              <a:gdLst>
                <a:gd name="T0" fmla="*/ 52 w 55"/>
                <a:gd name="T1" fmla="*/ 6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6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7"/>
                    <a:pt x="1" y="19"/>
                  </a:cubicBezTo>
                  <a:cubicBezTo>
                    <a:pt x="2" y="19"/>
                    <a:pt x="3" y="20"/>
                    <a:pt x="4" y="20"/>
                  </a:cubicBezTo>
                  <a:cubicBezTo>
                    <a:pt x="5" y="20"/>
                    <a:pt x="5" y="19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3"/>
                    <a:pt x="53" y="13"/>
                    <a:pt x="54" y="11"/>
                  </a:cubicBezTo>
                  <a:cubicBezTo>
                    <a:pt x="55" y="9"/>
                    <a:pt x="54" y="7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0" name="Freeform 65"/>
            <p:cNvSpPr>
              <a:spLocks/>
            </p:cNvSpPr>
            <p:nvPr/>
          </p:nvSpPr>
          <p:spPr bwMode="auto">
            <a:xfrm>
              <a:off x="1825625" y="2890838"/>
              <a:ext cx="146050" cy="53975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5" name="Group 90"/>
          <p:cNvGrpSpPr/>
          <p:nvPr/>
        </p:nvGrpSpPr>
        <p:grpSpPr>
          <a:xfrm rot="7782">
            <a:off x="8457778" y="2201756"/>
            <a:ext cx="852303" cy="367854"/>
            <a:chOff x="2100263" y="2709863"/>
            <a:chExt cx="823912" cy="355600"/>
          </a:xfrm>
          <a:solidFill>
            <a:schemeClr val="accent1"/>
          </a:solidFill>
        </p:grpSpPr>
        <p:sp>
          <p:nvSpPr>
            <p:cNvPr id="92" name="Freeform 66"/>
            <p:cNvSpPr>
              <a:spLocks noEditPoints="1"/>
            </p:cNvSpPr>
            <p:nvPr/>
          </p:nvSpPr>
          <p:spPr bwMode="auto">
            <a:xfrm>
              <a:off x="2100263" y="2709863"/>
              <a:ext cx="823912" cy="355600"/>
            </a:xfrm>
            <a:custGeom>
              <a:avLst/>
              <a:gdLst>
                <a:gd name="T0" fmla="*/ 240 w 307"/>
                <a:gd name="T1" fmla="*/ 0 h 133"/>
                <a:gd name="T2" fmla="*/ 180 w 307"/>
                <a:gd name="T3" fmla="*/ 39 h 133"/>
                <a:gd name="T4" fmla="*/ 153 w 307"/>
                <a:gd name="T5" fmla="*/ 30 h 133"/>
                <a:gd name="T6" fmla="*/ 127 w 307"/>
                <a:gd name="T7" fmla="*/ 39 h 133"/>
                <a:gd name="T8" fmla="*/ 66 w 307"/>
                <a:gd name="T9" fmla="*/ 0 h 133"/>
                <a:gd name="T10" fmla="*/ 0 w 307"/>
                <a:gd name="T11" fmla="*/ 66 h 133"/>
                <a:gd name="T12" fmla="*/ 66 w 307"/>
                <a:gd name="T13" fmla="*/ 133 h 133"/>
                <a:gd name="T14" fmla="*/ 133 w 307"/>
                <a:gd name="T15" fmla="*/ 66 h 133"/>
                <a:gd name="T16" fmla="*/ 130 w 307"/>
                <a:gd name="T17" fmla="*/ 49 h 133"/>
                <a:gd name="T18" fmla="*/ 153 w 307"/>
                <a:gd name="T19" fmla="*/ 41 h 133"/>
                <a:gd name="T20" fmla="*/ 176 w 307"/>
                <a:gd name="T21" fmla="*/ 49 h 133"/>
                <a:gd name="T22" fmla="*/ 174 w 307"/>
                <a:gd name="T23" fmla="*/ 66 h 133"/>
                <a:gd name="T24" fmla="*/ 240 w 307"/>
                <a:gd name="T25" fmla="*/ 133 h 133"/>
                <a:gd name="T26" fmla="*/ 307 w 307"/>
                <a:gd name="T27" fmla="*/ 66 h 133"/>
                <a:gd name="T28" fmla="*/ 240 w 307"/>
                <a:gd name="T29" fmla="*/ 0 h 133"/>
                <a:gd name="T30" fmla="*/ 66 w 307"/>
                <a:gd name="T31" fmla="*/ 112 h 133"/>
                <a:gd name="T32" fmla="*/ 20 w 307"/>
                <a:gd name="T33" fmla="*/ 66 h 133"/>
                <a:gd name="T34" fmla="*/ 66 w 307"/>
                <a:gd name="T35" fmla="*/ 20 h 133"/>
                <a:gd name="T36" fmla="*/ 112 w 307"/>
                <a:gd name="T37" fmla="*/ 66 h 133"/>
                <a:gd name="T38" fmla="*/ 66 w 307"/>
                <a:gd name="T39" fmla="*/ 112 h 133"/>
                <a:gd name="T40" fmla="*/ 240 w 307"/>
                <a:gd name="T41" fmla="*/ 112 h 133"/>
                <a:gd name="T42" fmla="*/ 194 w 307"/>
                <a:gd name="T43" fmla="*/ 66 h 133"/>
                <a:gd name="T44" fmla="*/ 240 w 307"/>
                <a:gd name="T45" fmla="*/ 20 h 133"/>
                <a:gd name="T46" fmla="*/ 287 w 307"/>
                <a:gd name="T47" fmla="*/ 66 h 133"/>
                <a:gd name="T48" fmla="*/ 240 w 307"/>
                <a:gd name="T49" fmla="*/ 11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133">
                  <a:moveTo>
                    <a:pt x="240" y="0"/>
                  </a:moveTo>
                  <a:cubicBezTo>
                    <a:pt x="214" y="0"/>
                    <a:pt x="191" y="16"/>
                    <a:pt x="180" y="39"/>
                  </a:cubicBezTo>
                  <a:cubicBezTo>
                    <a:pt x="173" y="33"/>
                    <a:pt x="164" y="30"/>
                    <a:pt x="153" y="30"/>
                  </a:cubicBezTo>
                  <a:cubicBezTo>
                    <a:pt x="143" y="30"/>
                    <a:pt x="133" y="33"/>
                    <a:pt x="127" y="39"/>
                  </a:cubicBezTo>
                  <a:cubicBezTo>
                    <a:pt x="116" y="16"/>
                    <a:pt x="93" y="0"/>
                    <a:pt x="66" y="0"/>
                  </a:cubicBezTo>
                  <a:cubicBezTo>
                    <a:pt x="29" y="0"/>
                    <a:pt x="0" y="30"/>
                    <a:pt x="0" y="66"/>
                  </a:cubicBezTo>
                  <a:cubicBezTo>
                    <a:pt x="0" y="103"/>
                    <a:pt x="29" y="133"/>
                    <a:pt x="66" y="133"/>
                  </a:cubicBezTo>
                  <a:cubicBezTo>
                    <a:pt x="103" y="133"/>
                    <a:pt x="133" y="103"/>
                    <a:pt x="133" y="66"/>
                  </a:cubicBezTo>
                  <a:cubicBezTo>
                    <a:pt x="133" y="60"/>
                    <a:pt x="132" y="54"/>
                    <a:pt x="130" y="49"/>
                  </a:cubicBezTo>
                  <a:cubicBezTo>
                    <a:pt x="135" y="44"/>
                    <a:pt x="144" y="41"/>
                    <a:pt x="153" y="41"/>
                  </a:cubicBezTo>
                  <a:cubicBezTo>
                    <a:pt x="163" y="41"/>
                    <a:pt x="171" y="44"/>
                    <a:pt x="176" y="49"/>
                  </a:cubicBezTo>
                  <a:cubicBezTo>
                    <a:pt x="175" y="54"/>
                    <a:pt x="174" y="60"/>
                    <a:pt x="174" y="66"/>
                  </a:cubicBezTo>
                  <a:cubicBezTo>
                    <a:pt x="174" y="103"/>
                    <a:pt x="204" y="133"/>
                    <a:pt x="240" y="133"/>
                  </a:cubicBezTo>
                  <a:cubicBezTo>
                    <a:pt x="277" y="133"/>
                    <a:pt x="307" y="103"/>
                    <a:pt x="307" y="66"/>
                  </a:cubicBezTo>
                  <a:cubicBezTo>
                    <a:pt x="307" y="30"/>
                    <a:pt x="277" y="0"/>
                    <a:pt x="240" y="0"/>
                  </a:cubicBezTo>
                  <a:close/>
                  <a:moveTo>
                    <a:pt x="66" y="112"/>
                  </a:moveTo>
                  <a:cubicBezTo>
                    <a:pt x="41" y="112"/>
                    <a:pt x="20" y="92"/>
                    <a:pt x="20" y="66"/>
                  </a:cubicBezTo>
                  <a:cubicBezTo>
                    <a:pt x="20" y="41"/>
                    <a:pt x="41" y="20"/>
                    <a:pt x="66" y="20"/>
                  </a:cubicBezTo>
                  <a:cubicBezTo>
                    <a:pt x="92" y="20"/>
                    <a:pt x="112" y="41"/>
                    <a:pt x="112" y="66"/>
                  </a:cubicBezTo>
                  <a:cubicBezTo>
                    <a:pt x="112" y="92"/>
                    <a:pt x="92" y="112"/>
                    <a:pt x="66" y="112"/>
                  </a:cubicBezTo>
                  <a:close/>
                  <a:moveTo>
                    <a:pt x="240" y="112"/>
                  </a:moveTo>
                  <a:cubicBezTo>
                    <a:pt x="215" y="112"/>
                    <a:pt x="194" y="92"/>
                    <a:pt x="194" y="66"/>
                  </a:cubicBezTo>
                  <a:cubicBezTo>
                    <a:pt x="194" y="41"/>
                    <a:pt x="215" y="20"/>
                    <a:pt x="240" y="20"/>
                  </a:cubicBezTo>
                  <a:cubicBezTo>
                    <a:pt x="266" y="20"/>
                    <a:pt x="287" y="41"/>
                    <a:pt x="287" y="66"/>
                  </a:cubicBezTo>
                  <a:cubicBezTo>
                    <a:pt x="287" y="92"/>
                    <a:pt x="266" y="112"/>
                    <a:pt x="240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3" name="Freeform 67"/>
            <p:cNvSpPr>
              <a:spLocks/>
            </p:cNvSpPr>
            <p:nvPr/>
          </p:nvSpPr>
          <p:spPr bwMode="auto">
            <a:xfrm>
              <a:off x="2195513" y="2805113"/>
              <a:ext cx="111125" cy="109538"/>
            </a:xfrm>
            <a:custGeom>
              <a:avLst/>
              <a:gdLst>
                <a:gd name="T0" fmla="*/ 37 w 42"/>
                <a:gd name="T1" fmla="*/ 0 h 41"/>
                <a:gd name="T2" fmla="*/ 31 w 42"/>
                <a:gd name="T3" fmla="*/ 0 h 41"/>
                <a:gd name="T4" fmla="*/ 0 w 42"/>
                <a:gd name="T5" fmla="*/ 30 h 41"/>
                <a:gd name="T6" fmla="*/ 1 w 42"/>
                <a:gd name="T7" fmla="*/ 37 h 41"/>
                <a:gd name="T8" fmla="*/ 6 w 42"/>
                <a:gd name="T9" fmla="*/ 41 h 41"/>
                <a:gd name="T10" fmla="*/ 7 w 42"/>
                <a:gd name="T11" fmla="*/ 41 h 41"/>
                <a:gd name="T12" fmla="*/ 11 w 42"/>
                <a:gd name="T13" fmla="*/ 34 h 41"/>
                <a:gd name="T14" fmla="*/ 11 w 42"/>
                <a:gd name="T15" fmla="*/ 30 h 41"/>
                <a:gd name="T16" fmla="*/ 31 w 42"/>
                <a:gd name="T17" fmla="*/ 10 h 41"/>
                <a:gd name="T18" fmla="*/ 35 w 42"/>
                <a:gd name="T19" fmla="*/ 10 h 41"/>
                <a:gd name="T20" fmla="*/ 41 w 42"/>
                <a:gd name="T21" fmla="*/ 6 h 41"/>
                <a:gd name="T22" fmla="*/ 37 w 4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41">
                  <a:moveTo>
                    <a:pt x="37" y="0"/>
                  </a:moveTo>
                  <a:cubicBezTo>
                    <a:pt x="35" y="0"/>
                    <a:pt x="33" y="0"/>
                    <a:pt x="31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2" y="39"/>
                    <a:pt x="4" y="41"/>
                    <a:pt x="6" y="41"/>
                  </a:cubicBezTo>
                  <a:cubicBezTo>
                    <a:pt x="6" y="41"/>
                    <a:pt x="7" y="41"/>
                    <a:pt x="7" y="41"/>
                  </a:cubicBezTo>
                  <a:cubicBezTo>
                    <a:pt x="10" y="40"/>
                    <a:pt x="12" y="37"/>
                    <a:pt x="11" y="34"/>
                  </a:cubicBezTo>
                  <a:cubicBezTo>
                    <a:pt x="11" y="33"/>
                    <a:pt x="11" y="32"/>
                    <a:pt x="11" y="30"/>
                  </a:cubicBezTo>
                  <a:cubicBezTo>
                    <a:pt x="11" y="19"/>
                    <a:pt x="20" y="10"/>
                    <a:pt x="31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8" y="11"/>
                    <a:pt x="41" y="9"/>
                    <a:pt x="41" y="6"/>
                  </a:cubicBezTo>
                  <a:cubicBezTo>
                    <a:pt x="42" y="3"/>
                    <a:pt x="40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4" name="Freeform 68"/>
            <p:cNvSpPr>
              <a:spLocks/>
            </p:cNvSpPr>
            <p:nvPr/>
          </p:nvSpPr>
          <p:spPr bwMode="auto">
            <a:xfrm>
              <a:off x="2663825" y="2805113"/>
              <a:ext cx="109537" cy="109538"/>
            </a:xfrm>
            <a:custGeom>
              <a:avLst/>
              <a:gdLst>
                <a:gd name="T0" fmla="*/ 37 w 41"/>
                <a:gd name="T1" fmla="*/ 0 h 41"/>
                <a:gd name="T2" fmla="*/ 30 w 41"/>
                <a:gd name="T3" fmla="*/ 0 h 41"/>
                <a:gd name="T4" fmla="*/ 0 w 41"/>
                <a:gd name="T5" fmla="*/ 30 h 41"/>
                <a:gd name="T6" fmla="*/ 0 w 41"/>
                <a:gd name="T7" fmla="*/ 37 h 41"/>
                <a:gd name="T8" fmla="*/ 5 w 41"/>
                <a:gd name="T9" fmla="*/ 41 h 41"/>
                <a:gd name="T10" fmla="*/ 6 w 41"/>
                <a:gd name="T11" fmla="*/ 41 h 41"/>
                <a:gd name="T12" fmla="*/ 10 w 41"/>
                <a:gd name="T13" fmla="*/ 34 h 41"/>
                <a:gd name="T14" fmla="*/ 10 w 41"/>
                <a:gd name="T15" fmla="*/ 30 h 41"/>
                <a:gd name="T16" fmla="*/ 30 w 41"/>
                <a:gd name="T17" fmla="*/ 10 h 41"/>
                <a:gd name="T18" fmla="*/ 35 w 41"/>
                <a:gd name="T19" fmla="*/ 10 h 41"/>
                <a:gd name="T20" fmla="*/ 41 w 41"/>
                <a:gd name="T21" fmla="*/ 6 h 41"/>
                <a:gd name="T22" fmla="*/ 37 w 41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35" y="0"/>
                    <a:pt x="33" y="0"/>
                    <a:pt x="30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32"/>
                    <a:pt x="0" y="35"/>
                    <a:pt x="0" y="37"/>
                  </a:cubicBezTo>
                  <a:cubicBezTo>
                    <a:pt x="1" y="39"/>
                    <a:pt x="3" y="41"/>
                    <a:pt x="5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9" y="40"/>
                    <a:pt x="11" y="37"/>
                    <a:pt x="10" y="34"/>
                  </a:cubicBezTo>
                  <a:cubicBezTo>
                    <a:pt x="10" y="33"/>
                    <a:pt x="10" y="32"/>
                    <a:pt x="10" y="30"/>
                  </a:cubicBezTo>
                  <a:cubicBezTo>
                    <a:pt x="10" y="19"/>
                    <a:pt x="19" y="10"/>
                    <a:pt x="30" y="10"/>
                  </a:cubicBezTo>
                  <a:cubicBezTo>
                    <a:pt x="32" y="10"/>
                    <a:pt x="33" y="10"/>
                    <a:pt x="35" y="10"/>
                  </a:cubicBezTo>
                  <a:cubicBezTo>
                    <a:pt x="37" y="11"/>
                    <a:pt x="40" y="9"/>
                    <a:pt x="41" y="6"/>
                  </a:cubicBezTo>
                  <a:cubicBezTo>
                    <a:pt x="41" y="3"/>
                    <a:pt x="39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0" name="Group 94"/>
          <p:cNvGrpSpPr/>
          <p:nvPr/>
        </p:nvGrpSpPr>
        <p:grpSpPr>
          <a:xfrm rot="7782">
            <a:off x="9414919" y="2265952"/>
            <a:ext cx="520578" cy="474598"/>
            <a:chOff x="3025775" y="2770188"/>
            <a:chExt cx="503237" cy="458788"/>
          </a:xfrm>
          <a:solidFill>
            <a:schemeClr val="bg2"/>
          </a:solidFill>
        </p:grpSpPr>
        <p:sp>
          <p:nvSpPr>
            <p:cNvPr id="96" name="Freeform 69"/>
            <p:cNvSpPr>
              <a:spLocks/>
            </p:cNvSpPr>
            <p:nvPr/>
          </p:nvSpPr>
          <p:spPr bwMode="auto">
            <a:xfrm>
              <a:off x="3314700" y="2770188"/>
              <a:ext cx="73025" cy="155575"/>
            </a:xfrm>
            <a:custGeom>
              <a:avLst/>
              <a:gdLst>
                <a:gd name="T0" fmla="*/ 14 w 27"/>
                <a:gd name="T1" fmla="*/ 26 h 58"/>
                <a:gd name="T2" fmla="*/ 26 w 27"/>
                <a:gd name="T3" fmla="*/ 46 h 58"/>
                <a:gd name="T4" fmla="*/ 11 w 27"/>
                <a:gd name="T5" fmla="*/ 58 h 58"/>
                <a:gd name="T6" fmla="*/ 8 w 27"/>
                <a:gd name="T7" fmla="*/ 55 h 58"/>
                <a:gd name="T8" fmla="*/ 11 w 27"/>
                <a:gd name="T9" fmla="*/ 51 h 58"/>
                <a:gd name="T10" fmla="*/ 20 w 27"/>
                <a:gd name="T11" fmla="*/ 45 h 58"/>
                <a:gd name="T12" fmla="*/ 11 w 27"/>
                <a:gd name="T13" fmla="*/ 32 h 58"/>
                <a:gd name="T14" fmla="*/ 1 w 27"/>
                <a:gd name="T15" fmla="*/ 14 h 58"/>
                <a:gd name="T16" fmla="*/ 19 w 27"/>
                <a:gd name="T17" fmla="*/ 0 h 58"/>
                <a:gd name="T18" fmla="*/ 22 w 27"/>
                <a:gd name="T19" fmla="*/ 3 h 58"/>
                <a:gd name="T20" fmla="*/ 19 w 27"/>
                <a:gd name="T21" fmla="*/ 6 h 58"/>
                <a:gd name="T22" fmla="*/ 7 w 27"/>
                <a:gd name="T23" fmla="*/ 16 h 58"/>
                <a:gd name="T24" fmla="*/ 14 w 27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58">
                  <a:moveTo>
                    <a:pt x="14" y="26"/>
                  </a:moveTo>
                  <a:cubicBezTo>
                    <a:pt x="24" y="30"/>
                    <a:pt x="27" y="39"/>
                    <a:pt x="26" y="46"/>
                  </a:cubicBezTo>
                  <a:cubicBezTo>
                    <a:pt x="25" y="53"/>
                    <a:pt x="19" y="58"/>
                    <a:pt x="11" y="58"/>
                  </a:cubicBezTo>
                  <a:cubicBezTo>
                    <a:pt x="9" y="58"/>
                    <a:pt x="8" y="56"/>
                    <a:pt x="8" y="55"/>
                  </a:cubicBezTo>
                  <a:cubicBezTo>
                    <a:pt x="8" y="53"/>
                    <a:pt x="9" y="51"/>
                    <a:pt x="11" y="51"/>
                  </a:cubicBezTo>
                  <a:cubicBezTo>
                    <a:pt x="17" y="51"/>
                    <a:pt x="19" y="48"/>
                    <a:pt x="20" y="45"/>
                  </a:cubicBezTo>
                  <a:cubicBezTo>
                    <a:pt x="21" y="41"/>
                    <a:pt x="19" y="35"/>
                    <a:pt x="11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2" y="6"/>
                    <a:pt x="10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5"/>
                    <a:pt x="21" y="6"/>
                    <a:pt x="19" y="6"/>
                  </a:cubicBezTo>
                  <a:cubicBezTo>
                    <a:pt x="12" y="6"/>
                    <a:pt x="8" y="11"/>
                    <a:pt x="7" y="16"/>
                  </a:cubicBezTo>
                  <a:cubicBezTo>
                    <a:pt x="6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auto">
            <a:xfrm>
              <a:off x="3236913" y="2770188"/>
              <a:ext cx="76200" cy="155575"/>
            </a:xfrm>
            <a:custGeom>
              <a:avLst/>
              <a:gdLst>
                <a:gd name="T0" fmla="*/ 14 w 28"/>
                <a:gd name="T1" fmla="*/ 26 h 58"/>
                <a:gd name="T2" fmla="*/ 27 w 28"/>
                <a:gd name="T3" fmla="*/ 46 h 58"/>
                <a:gd name="T4" fmla="*/ 12 w 28"/>
                <a:gd name="T5" fmla="*/ 58 h 58"/>
                <a:gd name="T6" fmla="*/ 9 w 28"/>
                <a:gd name="T7" fmla="*/ 55 h 58"/>
                <a:gd name="T8" fmla="*/ 12 w 28"/>
                <a:gd name="T9" fmla="*/ 51 h 58"/>
                <a:gd name="T10" fmla="*/ 20 w 28"/>
                <a:gd name="T11" fmla="*/ 45 h 58"/>
                <a:gd name="T12" fmla="*/ 12 w 28"/>
                <a:gd name="T13" fmla="*/ 32 h 58"/>
                <a:gd name="T14" fmla="*/ 1 w 28"/>
                <a:gd name="T15" fmla="*/ 14 h 58"/>
                <a:gd name="T16" fmla="*/ 20 w 28"/>
                <a:gd name="T17" fmla="*/ 0 h 58"/>
                <a:gd name="T18" fmla="*/ 23 w 28"/>
                <a:gd name="T19" fmla="*/ 3 h 58"/>
                <a:gd name="T20" fmla="*/ 20 w 28"/>
                <a:gd name="T21" fmla="*/ 6 h 58"/>
                <a:gd name="T22" fmla="*/ 8 w 28"/>
                <a:gd name="T23" fmla="*/ 16 h 58"/>
                <a:gd name="T24" fmla="*/ 14 w 28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58">
                  <a:moveTo>
                    <a:pt x="14" y="26"/>
                  </a:moveTo>
                  <a:cubicBezTo>
                    <a:pt x="25" y="30"/>
                    <a:pt x="28" y="39"/>
                    <a:pt x="27" y="46"/>
                  </a:cubicBezTo>
                  <a:cubicBezTo>
                    <a:pt x="25" y="53"/>
                    <a:pt x="19" y="58"/>
                    <a:pt x="12" y="58"/>
                  </a:cubicBezTo>
                  <a:cubicBezTo>
                    <a:pt x="10" y="58"/>
                    <a:pt x="9" y="56"/>
                    <a:pt x="9" y="55"/>
                  </a:cubicBezTo>
                  <a:cubicBezTo>
                    <a:pt x="9" y="53"/>
                    <a:pt x="10" y="51"/>
                    <a:pt x="12" y="51"/>
                  </a:cubicBezTo>
                  <a:cubicBezTo>
                    <a:pt x="17" y="51"/>
                    <a:pt x="20" y="48"/>
                    <a:pt x="20" y="45"/>
                  </a:cubicBezTo>
                  <a:cubicBezTo>
                    <a:pt x="21" y="41"/>
                    <a:pt x="19" y="35"/>
                    <a:pt x="12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3" y="6"/>
                    <a:pt x="11" y="0"/>
                    <a:pt x="20" y="0"/>
                  </a:cubicBezTo>
                  <a:cubicBezTo>
                    <a:pt x="21" y="0"/>
                    <a:pt x="23" y="1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ubicBezTo>
                    <a:pt x="13" y="6"/>
                    <a:pt x="9" y="11"/>
                    <a:pt x="8" y="16"/>
                  </a:cubicBezTo>
                  <a:cubicBezTo>
                    <a:pt x="7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8" name="Freeform 71"/>
            <p:cNvSpPr>
              <a:spLocks noEditPoints="1"/>
            </p:cNvSpPr>
            <p:nvPr/>
          </p:nvSpPr>
          <p:spPr bwMode="auto">
            <a:xfrm>
              <a:off x="3025775" y="2952751"/>
              <a:ext cx="503237" cy="276225"/>
            </a:xfrm>
            <a:custGeom>
              <a:avLst/>
              <a:gdLst>
                <a:gd name="T0" fmla="*/ 10 w 188"/>
                <a:gd name="T1" fmla="*/ 65 h 103"/>
                <a:gd name="T2" fmla="*/ 36 w 188"/>
                <a:gd name="T3" fmla="*/ 78 h 103"/>
                <a:gd name="T4" fmla="*/ 44 w 188"/>
                <a:gd name="T5" fmla="*/ 77 h 103"/>
                <a:gd name="T6" fmla="*/ 107 w 188"/>
                <a:gd name="T7" fmla="*/ 103 h 103"/>
                <a:gd name="T8" fmla="*/ 188 w 188"/>
                <a:gd name="T9" fmla="*/ 35 h 103"/>
                <a:gd name="T10" fmla="*/ 188 w 188"/>
                <a:gd name="T11" fmla="*/ 18 h 103"/>
                <a:gd name="T12" fmla="*/ 170 w 188"/>
                <a:gd name="T13" fmla="*/ 0 h 103"/>
                <a:gd name="T14" fmla="*/ 45 w 188"/>
                <a:gd name="T15" fmla="*/ 0 h 103"/>
                <a:gd name="T16" fmla="*/ 26 w 188"/>
                <a:gd name="T17" fmla="*/ 18 h 103"/>
                <a:gd name="T18" fmla="*/ 26 w 188"/>
                <a:gd name="T19" fmla="*/ 19 h 103"/>
                <a:gd name="T20" fmla="*/ 5 w 188"/>
                <a:gd name="T21" fmla="*/ 32 h 103"/>
                <a:gd name="T22" fmla="*/ 10 w 188"/>
                <a:gd name="T23" fmla="*/ 65 h 103"/>
                <a:gd name="T24" fmla="*/ 39 w 188"/>
                <a:gd name="T25" fmla="*/ 35 h 103"/>
                <a:gd name="T26" fmla="*/ 39 w 188"/>
                <a:gd name="T27" fmla="*/ 18 h 103"/>
                <a:gd name="T28" fmla="*/ 45 w 188"/>
                <a:gd name="T29" fmla="*/ 13 h 103"/>
                <a:gd name="T30" fmla="*/ 170 w 188"/>
                <a:gd name="T31" fmla="*/ 13 h 103"/>
                <a:gd name="T32" fmla="*/ 175 w 188"/>
                <a:gd name="T33" fmla="*/ 18 h 103"/>
                <a:gd name="T34" fmla="*/ 175 w 188"/>
                <a:gd name="T35" fmla="*/ 35 h 103"/>
                <a:gd name="T36" fmla="*/ 107 w 188"/>
                <a:gd name="T37" fmla="*/ 90 h 103"/>
                <a:gd name="T38" fmla="*/ 39 w 188"/>
                <a:gd name="T39" fmla="*/ 35 h 103"/>
                <a:gd name="T40" fmla="*/ 16 w 188"/>
                <a:gd name="T41" fmla="*/ 38 h 103"/>
                <a:gd name="T42" fmla="*/ 26 w 188"/>
                <a:gd name="T43" fmla="*/ 32 h 103"/>
                <a:gd name="T44" fmla="*/ 26 w 188"/>
                <a:gd name="T45" fmla="*/ 35 h 103"/>
                <a:gd name="T46" fmla="*/ 35 w 188"/>
                <a:gd name="T47" fmla="*/ 65 h 103"/>
                <a:gd name="T48" fmla="*/ 20 w 188"/>
                <a:gd name="T49" fmla="*/ 57 h 103"/>
                <a:gd name="T50" fmla="*/ 16 w 188"/>
                <a:gd name="T51" fmla="*/ 3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3">
                  <a:moveTo>
                    <a:pt x="10" y="65"/>
                  </a:moveTo>
                  <a:cubicBezTo>
                    <a:pt x="16" y="74"/>
                    <a:pt x="26" y="78"/>
                    <a:pt x="36" y="78"/>
                  </a:cubicBezTo>
                  <a:cubicBezTo>
                    <a:pt x="38" y="78"/>
                    <a:pt x="41" y="78"/>
                    <a:pt x="44" y="77"/>
                  </a:cubicBezTo>
                  <a:cubicBezTo>
                    <a:pt x="59" y="93"/>
                    <a:pt x="82" y="103"/>
                    <a:pt x="107" y="103"/>
                  </a:cubicBezTo>
                  <a:cubicBezTo>
                    <a:pt x="152" y="103"/>
                    <a:pt x="188" y="73"/>
                    <a:pt x="188" y="35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8" y="8"/>
                    <a:pt x="180" y="0"/>
                    <a:pt x="17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5" y="0"/>
                    <a:pt x="26" y="8"/>
                    <a:pt x="26" y="18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13" y="20"/>
                    <a:pt x="7" y="28"/>
                    <a:pt x="5" y="32"/>
                  </a:cubicBezTo>
                  <a:cubicBezTo>
                    <a:pt x="0" y="42"/>
                    <a:pt x="2" y="55"/>
                    <a:pt x="10" y="65"/>
                  </a:cubicBezTo>
                  <a:close/>
                  <a:moveTo>
                    <a:pt x="39" y="35"/>
                  </a:moveTo>
                  <a:cubicBezTo>
                    <a:pt x="39" y="18"/>
                    <a:pt x="39" y="18"/>
                    <a:pt x="39" y="18"/>
                  </a:cubicBezTo>
                  <a:cubicBezTo>
                    <a:pt x="39" y="15"/>
                    <a:pt x="42" y="13"/>
                    <a:pt x="45" y="13"/>
                  </a:cubicBezTo>
                  <a:cubicBezTo>
                    <a:pt x="170" y="13"/>
                    <a:pt x="170" y="13"/>
                    <a:pt x="170" y="13"/>
                  </a:cubicBezTo>
                  <a:cubicBezTo>
                    <a:pt x="173" y="13"/>
                    <a:pt x="175" y="15"/>
                    <a:pt x="175" y="18"/>
                  </a:cubicBezTo>
                  <a:cubicBezTo>
                    <a:pt x="175" y="35"/>
                    <a:pt x="175" y="35"/>
                    <a:pt x="175" y="35"/>
                  </a:cubicBezTo>
                  <a:cubicBezTo>
                    <a:pt x="175" y="66"/>
                    <a:pt x="145" y="90"/>
                    <a:pt x="107" y="90"/>
                  </a:cubicBezTo>
                  <a:cubicBezTo>
                    <a:pt x="70" y="90"/>
                    <a:pt x="39" y="66"/>
                    <a:pt x="39" y="35"/>
                  </a:cubicBezTo>
                  <a:close/>
                  <a:moveTo>
                    <a:pt x="16" y="38"/>
                  </a:moveTo>
                  <a:cubicBezTo>
                    <a:pt x="18" y="35"/>
                    <a:pt x="21" y="33"/>
                    <a:pt x="26" y="32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46"/>
                    <a:pt x="29" y="56"/>
                    <a:pt x="35" y="65"/>
                  </a:cubicBezTo>
                  <a:cubicBezTo>
                    <a:pt x="27" y="65"/>
                    <a:pt x="22" y="60"/>
                    <a:pt x="20" y="57"/>
                  </a:cubicBezTo>
                  <a:cubicBezTo>
                    <a:pt x="15" y="51"/>
                    <a:pt x="14" y="43"/>
                    <a:pt x="16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5" name="Group 98"/>
          <p:cNvGrpSpPr/>
          <p:nvPr/>
        </p:nvGrpSpPr>
        <p:grpSpPr>
          <a:xfrm rot="7782">
            <a:off x="9417360" y="2751746"/>
            <a:ext cx="251257" cy="247974"/>
            <a:chOff x="3028950" y="3240088"/>
            <a:chExt cx="242887" cy="239713"/>
          </a:xfrm>
          <a:solidFill>
            <a:schemeClr val="tx2"/>
          </a:solidFill>
        </p:grpSpPr>
        <p:sp>
          <p:nvSpPr>
            <p:cNvPr id="100" name="Freeform 72"/>
            <p:cNvSpPr>
              <a:spLocks noEditPoints="1"/>
            </p:cNvSpPr>
            <p:nvPr/>
          </p:nvSpPr>
          <p:spPr bwMode="auto">
            <a:xfrm>
              <a:off x="3028950" y="3240088"/>
              <a:ext cx="242887" cy="239713"/>
            </a:xfrm>
            <a:custGeom>
              <a:avLst/>
              <a:gdLst>
                <a:gd name="T0" fmla="*/ 55 w 91"/>
                <a:gd name="T1" fmla="*/ 90 h 90"/>
                <a:gd name="T2" fmla="*/ 53 w 91"/>
                <a:gd name="T3" fmla="*/ 89 h 90"/>
                <a:gd name="T4" fmla="*/ 1 w 91"/>
                <a:gd name="T5" fmla="*/ 38 h 90"/>
                <a:gd name="T6" fmla="*/ 0 w 91"/>
                <a:gd name="T7" fmla="*/ 35 h 90"/>
                <a:gd name="T8" fmla="*/ 0 w 91"/>
                <a:gd name="T9" fmla="*/ 3 h 90"/>
                <a:gd name="T10" fmla="*/ 3 w 91"/>
                <a:gd name="T11" fmla="*/ 0 h 90"/>
                <a:gd name="T12" fmla="*/ 36 w 91"/>
                <a:gd name="T13" fmla="*/ 0 h 90"/>
                <a:gd name="T14" fmla="*/ 38 w 91"/>
                <a:gd name="T15" fmla="*/ 1 h 90"/>
                <a:gd name="T16" fmla="*/ 90 w 91"/>
                <a:gd name="T17" fmla="*/ 52 h 90"/>
                <a:gd name="T18" fmla="*/ 90 w 91"/>
                <a:gd name="T19" fmla="*/ 57 h 90"/>
                <a:gd name="T20" fmla="*/ 58 w 91"/>
                <a:gd name="T21" fmla="*/ 89 h 90"/>
                <a:gd name="T22" fmla="*/ 55 w 91"/>
                <a:gd name="T23" fmla="*/ 90 h 90"/>
                <a:gd name="T24" fmla="*/ 6 w 91"/>
                <a:gd name="T25" fmla="*/ 34 h 90"/>
                <a:gd name="T26" fmla="*/ 55 w 91"/>
                <a:gd name="T27" fmla="*/ 82 h 90"/>
                <a:gd name="T28" fmla="*/ 83 w 91"/>
                <a:gd name="T29" fmla="*/ 55 h 90"/>
                <a:gd name="T30" fmla="*/ 35 w 91"/>
                <a:gd name="T31" fmla="*/ 6 h 90"/>
                <a:gd name="T32" fmla="*/ 6 w 91"/>
                <a:gd name="T33" fmla="*/ 6 h 90"/>
                <a:gd name="T34" fmla="*/ 6 w 91"/>
                <a:gd name="T35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90">
                  <a:moveTo>
                    <a:pt x="55" y="90"/>
                  </a:moveTo>
                  <a:cubicBezTo>
                    <a:pt x="55" y="90"/>
                    <a:pt x="54" y="90"/>
                    <a:pt x="53" y="8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6"/>
                    <a:pt x="0" y="3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4"/>
                    <a:pt x="91" y="56"/>
                    <a:pt x="90" y="57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7" y="90"/>
                    <a:pt x="56" y="90"/>
                    <a:pt x="55" y="90"/>
                  </a:cubicBezTo>
                  <a:close/>
                  <a:moveTo>
                    <a:pt x="6" y="34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1" name="Freeform 73"/>
            <p:cNvSpPr>
              <a:spLocks noEditPoints="1"/>
            </p:cNvSpPr>
            <p:nvPr/>
          </p:nvSpPr>
          <p:spPr bwMode="auto">
            <a:xfrm>
              <a:off x="3063875" y="3273426"/>
              <a:ext cx="50800" cy="50800"/>
            </a:xfrm>
            <a:custGeom>
              <a:avLst/>
              <a:gdLst>
                <a:gd name="T0" fmla="*/ 9 w 19"/>
                <a:gd name="T1" fmla="*/ 3 h 19"/>
                <a:gd name="T2" fmla="*/ 16 w 19"/>
                <a:gd name="T3" fmla="*/ 10 h 19"/>
                <a:gd name="T4" fmla="*/ 9 w 19"/>
                <a:gd name="T5" fmla="*/ 16 h 19"/>
                <a:gd name="T6" fmla="*/ 3 w 19"/>
                <a:gd name="T7" fmla="*/ 10 h 19"/>
                <a:gd name="T8" fmla="*/ 9 w 19"/>
                <a:gd name="T9" fmla="*/ 3 h 19"/>
                <a:gd name="T10" fmla="*/ 9 w 19"/>
                <a:gd name="T11" fmla="*/ 0 h 19"/>
                <a:gd name="T12" fmla="*/ 0 w 19"/>
                <a:gd name="T13" fmla="*/ 10 h 19"/>
                <a:gd name="T14" fmla="*/ 9 w 19"/>
                <a:gd name="T15" fmla="*/ 19 h 19"/>
                <a:gd name="T16" fmla="*/ 19 w 19"/>
                <a:gd name="T17" fmla="*/ 10 h 19"/>
                <a:gd name="T18" fmla="*/ 9 w 19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9">
                  <a:moveTo>
                    <a:pt x="9" y="3"/>
                  </a:moveTo>
                  <a:cubicBezTo>
                    <a:pt x="13" y="3"/>
                    <a:pt x="16" y="6"/>
                    <a:pt x="16" y="10"/>
                  </a:cubicBezTo>
                  <a:cubicBezTo>
                    <a:pt x="16" y="13"/>
                    <a:pt x="13" y="16"/>
                    <a:pt x="9" y="16"/>
                  </a:cubicBezTo>
                  <a:cubicBezTo>
                    <a:pt x="6" y="16"/>
                    <a:pt x="3" y="13"/>
                    <a:pt x="3" y="10"/>
                  </a:cubicBezTo>
                  <a:cubicBezTo>
                    <a:pt x="3" y="6"/>
                    <a:pt x="6" y="3"/>
                    <a:pt x="9" y="3"/>
                  </a:cubicBezTo>
                  <a:moveTo>
                    <a:pt x="9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15" y="19"/>
                    <a:pt x="19" y="15"/>
                    <a:pt x="19" y="10"/>
                  </a:cubicBezTo>
                  <a:cubicBezTo>
                    <a:pt x="19" y="4"/>
                    <a:pt x="15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9" name="Group 101"/>
          <p:cNvGrpSpPr/>
          <p:nvPr/>
        </p:nvGrpSpPr>
        <p:grpSpPr>
          <a:xfrm rot="7782">
            <a:off x="8155602" y="1441759"/>
            <a:ext cx="310376" cy="445038"/>
            <a:chOff x="1806575" y="1976438"/>
            <a:chExt cx="300037" cy="430213"/>
          </a:xfrm>
          <a:solidFill>
            <a:schemeClr val="accent1"/>
          </a:solidFill>
        </p:grpSpPr>
        <p:sp>
          <p:nvSpPr>
            <p:cNvPr id="103" name="Freeform 74"/>
            <p:cNvSpPr>
              <a:spLocks/>
            </p:cNvSpPr>
            <p:nvPr/>
          </p:nvSpPr>
          <p:spPr bwMode="auto">
            <a:xfrm>
              <a:off x="1878013" y="2032001"/>
              <a:ext cx="112712" cy="73025"/>
            </a:xfrm>
            <a:custGeom>
              <a:avLst/>
              <a:gdLst>
                <a:gd name="T0" fmla="*/ 40 w 42"/>
                <a:gd name="T1" fmla="*/ 6 h 27"/>
                <a:gd name="T2" fmla="*/ 0 w 42"/>
                <a:gd name="T3" fmla="*/ 24 h 27"/>
                <a:gd name="T4" fmla="*/ 2 w 42"/>
                <a:gd name="T5" fmla="*/ 27 h 27"/>
                <a:gd name="T6" fmla="*/ 4 w 42"/>
                <a:gd name="T7" fmla="*/ 26 h 27"/>
                <a:gd name="T8" fmla="*/ 39 w 42"/>
                <a:gd name="T9" fmla="*/ 10 h 27"/>
                <a:gd name="T10" fmla="*/ 41 w 42"/>
                <a:gd name="T11" fmla="*/ 9 h 27"/>
                <a:gd name="T12" fmla="*/ 40 w 42"/>
                <a:gd name="T13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7">
                  <a:moveTo>
                    <a:pt x="40" y="6"/>
                  </a:moveTo>
                  <a:cubicBezTo>
                    <a:pt x="24" y="0"/>
                    <a:pt x="6" y="8"/>
                    <a:pt x="0" y="24"/>
                  </a:cubicBezTo>
                  <a:cubicBezTo>
                    <a:pt x="0" y="25"/>
                    <a:pt x="1" y="27"/>
                    <a:pt x="2" y="27"/>
                  </a:cubicBezTo>
                  <a:cubicBezTo>
                    <a:pt x="3" y="27"/>
                    <a:pt x="4" y="27"/>
                    <a:pt x="4" y="26"/>
                  </a:cubicBezTo>
                  <a:cubicBezTo>
                    <a:pt x="10" y="12"/>
                    <a:pt x="25" y="5"/>
                    <a:pt x="39" y="10"/>
                  </a:cubicBezTo>
                  <a:cubicBezTo>
                    <a:pt x="40" y="11"/>
                    <a:pt x="41" y="10"/>
                    <a:pt x="41" y="9"/>
                  </a:cubicBezTo>
                  <a:cubicBezTo>
                    <a:pt x="42" y="8"/>
                    <a:pt x="41" y="7"/>
                    <a:pt x="4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4" name="Freeform 75"/>
            <p:cNvSpPr>
              <a:spLocks noEditPoints="1"/>
            </p:cNvSpPr>
            <p:nvPr/>
          </p:nvSpPr>
          <p:spPr bwMode="auto">
            <a:xfrm>
              <a:off x="1806575" y="1976438"/>
              <a:ext cx="300037" cy="430213"/>
            </a:xfrm>
            <a:custGeom>
              <a:avLst/>
              <a:gdLst>
                <a:gd name="T0" fmla="*/ 107 w 112"/>
                <a:gd name="T1" fmla="*/ 150 h 161"/>
                <a:gd name="T2" fmla="*/ 90 w 112"/>
                <a:gd name="T3" fmla="*/ 111 h 161"/>
                <a:gd name="T4" fmla="*/ 83 w 112"/>
                <a:gd name="T5" fmla="*/ 108 h 161"/>
                <a:gd name="T6" fmla="*/ 80 w 112"/>
                <a:gd name="T7" fmla="*/ 100 h 161"/>
                <a:gd name="T8" fmla="*/ 80 w 112"/>
                <a:gd name="T9" fmla="*/ 99 h 161"/>
                <a:gd name="T10" fmla="*/ 101 w 112"/>
                <a:gd name="T11" fmla="*/ 36 h 161"/>
                <a:gd name="T12" fmla="*/ 36 w 112"/>
                <a:gd name="T13" fmla="*/ 11 h 161"/>
                <a:gd name="T14" fmla="*/ 11 w 112"/>
                <a:gd name="T15" fmla="*/ 76 h 161"/>
                <a:gd name="T16" fmla="*/ 73 w 112"/>
                <a:gd name="T17" fmla="*/ 103 h 161"/>
                <a:gd name="T18" fmla="*/ 73 w 112"/>
                <a:gd name="T19" fmla="*/ 103 h 161"/>
                <a:gd name="T20" fmla="*/ 77 w 112"/>
                <a:gd name="T21" fmla="*/ 111 h 161"/>
                <a:gd name="T22" fmla="*/ 75 w 112"/>
                <a:gd name="T23" fmla="*/ 118 h 161"/>
                <a:gd name="T24" fmla="*/ 92 w 112"/>
                <a:gd name="T25" fmla="*/ 157 h 161"/>
                <a:gd name="T26" fmla="*/ 102 w 112"/>
                <a:gd name="T27" fmla="*/ 159 h 161"/>
                <a:gd name="T28" fmla="*/ 107 w 112"/>
                <a:gd name="T29" fmla="*/ 150 h 161"/>
                <a:gd name="T30" fmla="*/ 73 w 112"/>
                <a:gd name="T31" fmla="*/ 94 h 161"/>
                <a:gd name="T32" fmla="*/ 19 w 112"/>
                <a:gd name="T33" fmla="*/ 73 h 161"/>
                <a:gd name="T34" fmla="*/ 39 w 112"/>
                <a:gd name="T35" fmla="*/ 19 h 161"/>
                <a:gd name="T36" fmla="*/ 94 w 112"/>
                <a:gd name="T37" fmla="*/ 39 h 161"/>
                <a:gd name="T38" fmla="*/ 73 w 112"/>
                <a:gd name="T39" fmla="*/ 9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161">
                  <a:moveTo>
                    <a:pt x="107" y="150"/>
                  </a:moveTo>
                  <a:cubicBezTo>
                    <a:pt x="90" y="111"/>
                    <a:pt x="90" y="111"/>
                    <a:pt x="90" y="111"/>
                  </a:cubicBezTo>
                  <a:cubicBezTo>
                    <a:pt x="89" y="109"/>
                    <a:pt x="86" y="108"/>
                    <a:pt x="83" y="108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99"/>
                    <a:pt x="80" y="99"/>
                  </a:cubicBezTo>
                  <a:cubicBezTo>
                    <a:pt x="102" y="87"/>
                    <a:pt x="112" y="60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ubicBezTo>
                    <a:pt x="11" y="22"/>
                    <a:pt x="0" y="52"/>
                    <a:pt x="11" y="76"/>
                  </a:cubicBezTo>
                  <a:cubicBezTo>
                    <a:pt x="22" y="100"/>
                    <a:pt x="49" y="111"/>
                    <a:pt x="73" y="103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5" y="113"/>
                    <a:pt x="74" y="115"/>
                    <a:pt x="75" y="118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4" y="160"/>
                    <a:pt x="98" y="161"/>
                    <a:pt x="102" y="159"/>
                  </a:cubicBezTo>
                  <a:cubicBezTo>
                    <a:pt x="106" y="157"/>
                    <a:pt x="109" y="153"/>
                    <a:pt x="107" y="150"/>
                  </a:cubicBezTo>
                  <a:close/>
                  <a:moveTo>
                    <a:pt x="73" y="94"/>
                  </a:moveTo>
                  <a:cubicBezTo>
                    <a:pt x="52" y="103"/>
                    <a:pt x="28" y="94"/>
                    <a:pt x="19" y="73"/>
                  </a:cubicBezTo>
                  <a:cubicBezTo>
                    <a:pt x="9" y="52"/>
                    <a:pt x="19" y="28"/>
                    <a:pt x="39" y="19"/>
                  </a:cubicBezTo>
                  <a:cubicBezTo>
                    <a:pt x="60" y="9"/>
                    <a:pt x="85" y="19"/>
                    <a:pt x="94" y="39"/>
                  </a:cubicBezTo>
                  <a:cubicBezTo>
                    <a:pt x="103" y="60"/>
                    <a:pt x="94" y="84"/>
                    <a:pt x="73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05" name="Freeform 76"/>
          <p:cNvSpPr>
            <a:spLocks noEditPoints="1"/>
          </p:cNvSpPr>
          <p:nvPr/>
        </p:nvSpPr>
        <p:spPr bwMode="auto">
          <a:xfrm rot="7782">
            <a:off x="7320943" y="1519029"/>
            <a:ext cx="604331" cy="660166"/>
          </a:xfrm>
          <a:custGeom>
            <a:avLst/>
            <a:gdLst>
              <a:gd name="T0" fmla="*/ 179 w 218"/>
              <a:gd name="T1" fmla="*/ 19 h 238"/>
              <a:gd name="T2" fmla="*/ 123 w 218"/>
              <a:gd name="T3" fmla="*/ 3 h 238"/>
              <a:gd name="T4" fmla="*/ 72 w 218"/>
              <a:gd name="T5" fmla="*/ 31 h 238"/>
              <a:gd name="T6" fmla="*/ 64 w 218"/>
              <a:gd name="T7" fmla="*/ 114 h 238"/>
              <a:gd name="T8" fmla="*/ 10 w 218"/>
              <a:gd name="T9" fmla="*/ 183 h 238"/>
              <a:gd name="T10" fmla="*/ 1 w 218"/>
              <a:gd name="T11" fmla="*/ 211 h 238"/>
              <a:gd name="T12" fmla="*/ 17 w 218"/>
              <a:gd name="T13" fmla="*/ 234 h 238"/>
              <a:gd name="T14" fmla="*/ 24 w 218"/>
              <a:gd name="T15" fmla="*/ 238 h 238"/>
              <a:gd name="T16" fmla="*/ 31 w 218"/>
              <a:gd name="T17" fmla="*/ 236 h 238"/>
              <a:gd name="T18" fmla="*/ 75 w 218"/>
              <a:gd name="T19" fmla="*/ 225 h 238"/>
              <a:gd name="T20" fmla="*/ 90 w 218"/>
              <a:gd name="T21" fmla="*/ 221 h 238"/>
              <a:gd name="T22" fmla="*/ 88 w 218"/>
              <a:gd name="T23" fmla="*/ 205 h 238"/>
              <a:gd name="T24" fmla="*/ 87 w 218"/>
              <a:gd name="T25" fmla="*/ 198 h 238"/>
              <a:gd name="T26" fmla="*/ 94 w 218"/>
              <a:gd name="T27" fmla="*/ 197 h 238"/>
              <a:gd name="T28" fmla="*/ 107 w 218"/>
              <a:gd name="T29" fmla="*/ 196 h 238"/>
              <a:gd name="T30" fmla="*/ 110 w 218"/>
              <a:gd name="T31" fmla="*/ 183 h 238"/>
              <a:gd name="T32" fmla="*/ 116 w 218"/>
              <a:gd name="T33" fmla="*/ 153 h 238"/>
              <a:gd name="T34" fmla="*/ 141 w 218"/>
              <a:gd name="T35" fmla="*/ 154 h 238"/>
              <a:gd name="T36" fmla="*/ 192 w 218"/>
              <a:gd name="T37" fmla="*/ 126 h 238"/>
              <a:gd name="T38" fmla="*/ 179 w 218"/>
              <a:gd name="T39" fmla="*/ 19 h 238"/>
              <a:gd name="T40" fmla="*/ 177 w 218"/>
              <a:gd name="T41" fmla="*/ 115 h 238"/>
              <a:gd name="T42" fmla="*/ 139 w 218"/>
              <a:gd name="T43" fmla="*/ 137 h 238"/>
              <a:gd name="T44" fmla="*/ 107 w 218"/>
              <a:gd name="T45" fmla="*/ 131 h 238"/>
              <a:gd name="T46" fmla="*/ 100 w 218"/>
              <a:gd name="T47" fmla="*/ 140 h 238"/>
              <a:gd name="T48" fmla="*/ 92 w 218"/>
              <a:gd name="T49" fmla="*/ 179 h 238"/>
              <a:gd name="T50" fmla="*/ 67 w 218"/>
              <a:gd name="T51" fmla="*/ 182 h 238"/>
              <a:gd name="T52" fmla="*/ 70 w 218"/>
              <a:gd name="T53" fmla="*/ 207 h 238"/>
              <a:gd name="T54" fmla="*/ 27 w 218"/>
              <a:gd name="T55" fmla="*/ 219 h 238"/>
              <a:gd name="T56" fmla="*/ 24 w 218"/>
              <a:gd name="T57" fmla="*/ 194 h 238"/>
              <a:gd name="T58" fmla="*/ 86 w 218"/>
              <a:gd name="T59" fmla="*/ 115 h 238"/>
              <a:gd name="T60" fmla="*/ 86 w 218"/>
              <a:gd name="T61" fmla="*/ 43 h 238"/>
              <a:gd name="T62" fmla="*/ 125 w 218"/>
              <a:gd name="T63" fmla="*/ 21 h 238"/>
              <a:gd name="T64" fmla="*/ 168 w 218"/>
              <a:gd name="T65" fmla="*/ 33 h 238"/>
              <a:gd name="T66" fmla="*/ 177 w 218"/>
              <a:gd name="T67" fmla="*/ 115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8" h="238">
                <a:moveTo>
                  <a:pt x="179" y="19"/>
                </a:moveTo>
                <a:cubicBezTo>
                  <a:pt x="163" y="6"/>
                  <a:pt x="143" y="0"/>
                  <a:pt x="123" y="3"/>
                </a:cubicBezTo>
                <a:cubicBezTo>
                  <a:pt x="102" y="5"/>
                  <a:pt x="84" y="15"/>
                  <a:pt x="72" y="31"/>
                </a:cubicBezTo>
                <a:cubicBezTo>
                  <a:pt x="53" y="55"/>
                  <a:pt x="50" y="88"/>
                  <a:pt x="64" y="114"/>
                </a:cubicBezTo>
                <a:cubicBezTo>
                  <a:pt x="10" y="183"/>
                  <a:pt x="10" y="183"/>
                  <a:pt x="10" y="183"/>
                </a:cubicBezTo>
                <a:cubicBezTo>
                  <a:pt x="1" y="194"/>
                  <a:pt x="0" y="205"/>
                  <a:pt x="1" y="211"/>
                </a:cubicBezTo>
                <a:cubicBezTo>
                  <a:pt x="4" y="226"/>
                  <a:pt x="15" y="233"/>
                  <a:pt x="17" y="234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75" y="225"/>
                  <a:pt x="75" y="225"/>
                  <a:pt x="75" y="225"/>
                </a:cubicBezTo>
                <a:cubicBezTo>
                  <a:pt x="90" y="221"/>
                  <a:pt x="90" y="221"/>
                  <a:pt x="90" y="221"/>
                </a:cubicBezTo>
                <a:cubicBezTo>
                  <a:pt x="88" y="205"/>
                  <a:pt x="88" y="205"/>
                  <a:pt x="88" y="205"/>
                </a:cubicBezTo>
                <a:cubicBezTo>
                  <a:pt x="87" y="198"/>
                  <a:pt x="87" y="198"/>
                  <a:pt x="87" y="198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107" y="196"/>
                  <a:pt x="107" y="196"/>
                  <a:pt x="107" y="196"/>
                </a:cubicBezTo>
                <a:cubicBezTo>
                  <a:pt x="110" y="183"/>
                  <a:pt x="110" y="183"/>
                  <a:pt x="110" y="183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24" y="155"/>
                  <a:pt x="132" y="155"/>
                  <a:pt x="141" y="154"/>
                </a:cubicBezTo>
                <a:cubicBezTo>
                  <a:pt x="161" y="152"/>
                  <a:pt x="179" y="142"/>
                  <a:pt x="192" y="126"/>
                </a:cubicBezTo>
                <a:cubicBezTo>
                  <a:pt x="218" y="93"/>
                  <a:pt x="212" y="45"/>
                  <a:pt x="179" y="19"/>
                </a:cubicBezTo>
                <a:close/>
                <a:moveTo>
                  <a:pt x="177" y="115"/>
                </a:moveTo>
                <a:cubicBezTo>
                  <a:pt x="167" y="127"/>
                  <a:pt x="153" y="135"/>
                  <a:pt x="139" y="137"/>
                </a:cubicBezTo>
                <a:cubicBezTo>
                  <a:pt x="128" y="138"/>
                  <a:pt x="117" y="136"/>
                  <a:pt x="107" y="131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67" y="182"/>
                  <a:pt x="67" y="182"/>
                  <a:pt x="67" y="182"/>
                </a:cubicBezTo>
                <a:cubicBezTo>
                  <a:pt x="70" y="207"/>
                  <a:pt x="70" y="207"/>
                  <a:pt x="70" y="207"/>
                </a:cubicBezTo>
                <a:cubicBezTo>
                  <a:pt x="27" y="219"/>
                  <a:pt x="27" y="219"/>
                  <a:pt x="27" y="219"/>
                </a:cubicBezTo>
                <a:cubicBezTo>
                  <a:pt x="27" y="219"/>
                  <a:pt x="11" y="210"/>
                  <a:pt x="24" y="194"/>
                </a:cubicBezTo>
                <a:cubicBezTo>
                  <a:pt x="34" y="181"/>
                  <a:pt x="73" y="132"/>
                  <a:pt x="86" y="115"/>
                </a:cubicBezTo>
                <a:cubicBezTo>
                  <a:pt x="69" y="94"/>
                  <a:pt x="69" y="64"/>
                  <a:pt x="86" y="43"/>
                </a:cubicBezTo>
                <a:cubicBezTo>
                  <a:pt x="96" y="30"/>
                  <a:pt x="110" y="22"/>
                  <a:pt x="125" y="21"/>
                </a:cubicBezTo>
                <a:cubicBezTo>
                  <a:pt x="139" y="19"/>
                  <a:pt x="155" y="23"/>
                  <a:pt x="168" y="33"/>
                </a:cubicBezTo>
                <a:cubicBezTo>
                  <a:pt x="193" y="53"/>
                  <a:pt x="197" y="89"/>
                  <a:pt x="177" y="115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6" name="Freeform 77"/>
          <p:cNvSpPr>
            <a:spLocks noEditPoints="1"/>
          </p:cNvSpPr>
          <p:nvPr/>
        </p:nvSpPr>
        <p:spPr bwMode="auto">
          <a:xfrm rot="7782">
            <a:off x="7616844" y="1635799"/>
            <a:ext cx="165862" cy="157652"/>
          </a:xfrm>
          <a:custGeom>
            <a:avLst/>
            <a:gdLst>
              <a:gd name="T0" fmla="*/ 9 w 60"/>
              <a:gd name="T1" fmla="*/ 13 h 57"/>
              <a:gd name="T2" fmla="*/ 13 w 60"/>
              <a:gd name="T3" fmla="*/ 51 h 57"/>
              <a:gd name="T4" fmla="*/ 33 w 60"/>
              <a:gd name="T5" fmla="*/ 57 h 57"/>
              <a:gd name="T6" fmla="*/ 51 w 60"/>
              <a:gd name="T7" fmla="*/ 47 h 57"/>
              <a:gd name="T8" fmla="*/ 47 w 60"/>
              <a:gd name="T9" fmla="*/ 9 h 57"/>
              <a:gd name="T10" fmla="*/ 9 w 60"/>
              <a:gd name="T11" fmla="*/ 13 h 57"/>
              <a:gd name="T12" fmla="*/ 44 w 60"/>
              <a:gd name="T13" fmla="*/ 41 h 57"/>
              <a:gd name="T14" fmla="*/ 19 w 60"/>
              <a:gd name="T15" fmla="*/ 44 h 57"/>
              <a:gd name="T16" fmla="*/ 16 w 60"/>
              <a:gd name="T17" fmla="*/ 19 h 57"/>
              <a:gd name="T18" fmla="*/ 28 w 60"/>
              <a:gd name="T19" fmla="*/ 12 h 57"/>
              <a:gd name="T20" fmla="*/ 41 w 60"/>
              <a:gd name="T21" fmla="*/ 16 h 57"/>
              <a:gd name="T22" fmla="*/ 44 w 60"/>
              <a:gd name="T23" fmla="*/ 4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0" h="57">
                <a:moveTo>
                  <a:pt x="9" y="13"/>
                </a:moveTo>
                <a:cubicBezTo>
                  <a:pt x="0" y="25"/>
                  <a:pt x="2" y="42"/>
                  <a:pt x="13" y="51"/>
                </a:cubicBezTo>
                <a:cubicBezTo>
                  <a:pt x="19" y="55"/>
                  <a:pt x="26" y="57"/>
                  <a:pt x="33" y="57"/>
                </a:cubicBezTo>
                <a:cubicBezTo>
                  <a:pt x="40" y="56"/>
                  <a:pt x="47" y="52"/>
                  <a:pt x="51" y="47"/>
                </a:cubicBezTo>
                <a:cubicBezTo>
                  <a:pt x="60" y="35"/>
                  <a:pt x="58" y="18"/>
                  <a:pt x="47" y="9"/>
                </a:cubicBezTo>
                <a:cubicBezTo>
                  <a:pt x="35" y="0"/>
                  <a:pt x="18" y="2"/>
                  <a:pt x="9" y="13"/>
                </a:cubicBezTo>
                <a:close/>
                <a:moveTo>
                  <a:pt x="44" y="41"/>
                </a:moveTo>
                <a:cubicBezTo>
                  <a:pt x="38" y="49"/>
                  <a:pt x="26" y="50"/>
                  <a:pt x="19" y="44"/>
                </a:cubicBezTo>
                <a:cubicBezTo>
                  <a:pt x="11" y="38"/>
                  <a:pt x="10" y="27"/>
                  <a:pt x="16" y="19"/>
                </a:cubicBezTo>
                <a:cubicBezTo>
                  <a:pt x="19" y="15"/>
                  <a:pt x="23" y="13"/>
                  <a:pt x="28" y="12"/>
                </a:cubicBezTo>
                <a:cubicBezTo>
                  <a:pt x="33" y="11"/>
                  <a:pt x="37" y="13"/>
                  <a:pt x="41" y="16"/>
                </a:cubicBezTo>
                <a:cubicBezTo>
                  <a:pt x="49" y="22"/>
                  <a:pt x="50" y="33"/>
                  <a:pt x="44" y="4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7" name="Freeform 78"/>
          <p:cNvSpPr>
            <a:spLocks noEditPoints="1"/>
          </p:cNvSpPr>
          <p:nvPr/>
        </p:nvSpPr>
        <p:spPr bwMode="auto">
          <a:xfrm rot="7782">
            <a:off x="7676892" y="1897239"/>
            <a:ext cx="336651" cy="266037"/>
          </a:xfrm>
          <a:custGeom>
            <a:avLst/>
            <a:gdLst>
              <a:gd name="T0" fmla="*/ 100 w 121"/>
              <a:gd name="T1" fmla="*/ 8 h 96"/>
              <a:gd name="T2" fmla="*/ 103 w 121"/>
              <a:gd name="T3" fmla="*/ 9 h 96"/>
              <a:gd name="T4" fmla="*/ 111 w 121"/>
              <a:gd name="T5" fmla="*/ 18 h 96"/>
              <a:gd name="T6" fmla="*/ 111 w 121"/>
              <a:gd name="T7" fmla="*/ 23 h 96"/>
              <a:gd name="T8" fmla="*/ 48 w 121"/>
              <a:gd name="T9" fmla="*/ 87 h 96"/>
              <a:gd name="T10" fmla="*/ 45 w 121"/>
              <a:gd name="T11" fmla="*/ 88 h 96"/>
              <a:gd name="T12" fmla="*/ 45 w 121"/>
              <a:gd name="T13" fmla="*/ 88 h 96"/>
              <a:gd name="T14" fmla="*/ 44 w 121"/>
              <a:gd name="T15" fmla="*/ 88 h 96"/>
              <a:gd name="T16" fmla="*/ 42 w 121"/>
              <a:gd name="T17" fmla="*/ 87 h 96"/>
              <a:gd name="T18" fmla="*/ 10 w 121"/>
              <a:gd name="T19" fmla="*/ 55 h 96"/>
              <a:gd name="T20" fmla="*/ 10 w 121"/>
              <a:gd name="T21" fmla="*/ 49 h 96"/>
              <a:gd name="T22" fmla="*/ 18 w 121"/>
              <a:gd name="T23" fmla="*/ 41 h 96"/>
              <a:gd name="T24" fmla="*/ 21 w 121"/>
              <a:gd name="T25" fmla="*/ 40 h 96"/>
              <a:gd name="T26" fmla="*/ 24 w 121"/>
              <a:gd name="T27" fmla="*/ 41 h 96"/>
              <a:gd name="T28" fmla="*/ 45 w 121"/>
              <a:gd name="T29" fmla="*/ 62 h 96"/>
              <a:gd name="T30" fmla="*/ 97 w 121"/>
              <a:gd name="T31" fmla="*/ 9 h 96"/>
              <a:gd name="T32" fmla="*/ 100 w 121"/>
              <a:gd name="T33" fmla="*/ 8 h 96"/>
              <a:gd name="T34" fmla="*/ 36 w 121"/>
              <a:gd name="T35" fmla="*/ 93 h 96"/>
              <a:gd name="T36" fmla="*/ 44 w 121"/>
              <a:gd name="T37" fmla="*/ 96 h 96"/>
              <a:gd name="T38" fmla="*/ 45 w 121"/>
              <a:gd name="T39" fmla="*/ 96 h 96"/>
              <a:gd name="T40" fmla="*/ 45 w 121"/>
              <a:gd name="T41" fmla="*/ 96 h 96"/>
              <a:gd name="T42" fmla="*/ 53 w 121"/>
              <a:gd name="T43" fmla="*/ 93 h 96"/>
              <a:gd name="T44" fmla="*/ 117 w 121"/>
              <a:gd name="T45" fmla="*/ 29 h 96"/>
              <a:gd name="T46" fmla="*/ 121 w 121"/>
              <a:gd name="T47" fmla="*/ 21 h 96"/>
              <a:gd name="T48" fmla="*/ 117 w 121"/>
              <a:gd name="T49" fmla="*/ 12 h 96"/>
              <a:gd name="T50" fmla="*/ 109 w 121"/>
              <a:gd name="T51" fmla="*/ 4 h 96"/>
              <a:gd name="T52" fmla="*/ 100 w 121"/>
              <a:gd name="T53" fmla="*/ 0 h 96"/>
              <a:gd name="T54" fmla="*/ 100 w 121"/>
              <a:gd name="T55" fmla="*/ 0 h 96"/>
              <a:gd name="T56" fmla="*/ 92 w 121"/>
              <a:gd name="T57" fmla="*/ 4 h 96"/>
              <a:gd name="T58" fmla="*/ 45 w 121"/>
              <a:gd name="T59" fmla="*/ 51 h 96"/>
              <a:gd name="T60" fmla="*/ 29 w 121"/>
              <a:gd name="T61" fmla="*/ 35 h 96"/>
              <a:gd name="T62" fmla="*/ 21 w 121"/>
              <a:gd name="T63" fmla="*/ 32 h 96"/>
              <a:gd name="T64" fmla="*/ 12 w 121"/>
              <a:gd name="T65" fmla="*/ 35 h 96"/>
              <a:gd name="T66" fmla="*/ 4 w 121"/>
              <a:gd name="T67" fmla="*/ 44 h 96"/>
              <a:gd name="T68" fmla="*/ 0 w 121"/>
              <a:gd name="T69" fmla="*/ 52 h 96"/>
              <a:gd name="T70" fmla="*/ 4 w 121"/>
              <a:gd name="T71" fmla="*/ 60 h 96"/>
              <a:gd name="T72" fmla="*/ 36 w 121"/>
              <a:gd name="T73" fmla="*/ 9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1" h="96">
                <a:moveTo>
                  <a:pt x="100" y="8"/>
                </a:moveTo>
                <a:cubicBezTo>
                  <a:pt x="101" y="8"/>
                  <a:pt x="102" y="9"/>
                  <a:pt x="103" y="9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3" y="19"/>
                  <a:pt x="113" y="22"/>
                  <a:pt x="111" y="23"/>
                </a:cubicBezTo>
                <a:cubicBezTo>
                  <a:pt x="48" y="87"/>
                  <a:pt x="48" y="87"/>
                  <a:pt x="48" y="87"/>
                </a:cubicBezTo>
                <a:cubicBezTo>
                  <a:pt x="47" y="88"/>
                  <a:pt x="46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8"/>
                  <a:pt x="45" y="88"/>
                  <a:pt x="44" y="88"/>
                </a:cubicBezTo>
                <a:cubicBezTo>
                  <a:pt x="43" y="88"/>
                  <a:pt x="42" y="88"/>
                  <a:pt x="42" y="87"/>
                </a:cubicBezTo>
                <a:cubicBezTo>
                  <a:pt x="10" y="55"/>
                  <a:pt x="10" y="55"/>
                  <a:pt x="10" y="55"/>
                </a:cubicBezTo>
                <a:cubicBezTo>
                  <a:pt x="8" y="53"/>
                  <a:pt x="8" y="51"/>
                  <a:pt x="10" y="49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0"/>
                  <a:pt x="20" y="40"/>
                  <a:pt x="21" y="40"/>
                </a:cubicBezTo>
                <a:cubicBezTo>
                  <a:pt x="22" y="40"/>
                  <a:pt x="23" y="40"/>
                  <a:pt x="24" y="41"/>
                </a:cubicBezTo>
                <a:cubicBezTo>
                  <a:pt x="45" y="62"/>
                  <a:pt x="45" y="62"/>
                  <a:pt x="45" y="62"/>
                </a:cubicBezTo>
                <a:cubicBezTo>
                  <a:pt x="97" y="9"/>
                  <a:pt x="97" y="9"/>
                  <a:pt x="97" y="9"/>
                </a:cubicBezTo>
                <a:cubicBezTo>
                  <a:pt x="98" y="9"/>
                  <a:pt x="99" y="8"/>
                  <a:pt x="100" y="8"/>
                </a:cubicBezTo>
                <a:moveTo>
                  <a:pt x="36" y="93"/>
                </a:moveTo>
                <a:cubicBezTo>
                  <a:pt x="38" y="95"/>
                  <a:pt x="41" y="96"/>
                  <a:pt x="44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8" y="96"/>
                  <a:pt x="51" y="95"/>
                  <a:pt x="53" y="93"/>
                </a:cubicBezTo>
                <a:cubicBezTo>
                  <a:pt x="117" y="29"/>
                  <a:pt x="117" y="29"/>
                  <a:pt x="117" y="29"/>
                </a:cubicBezTo>
                <a:cubicBezTo>
                  <a:pt x="119" y="27"/>
                  <a:pt x="121" y="24"/>
                  <a:pt x="121" y="21"/>
                </a:cubicBezTo>
                <a:cubicBezTo>
                  <a:pt x="121" y="17"/>
                  <a:pt x="119" y="14"/>
                  <a:pt x="117" y="12"/>
                </a:cubicBezTo>
                <a:cubicBezTo>
                  <a:pt x="109" y="4"/>
                  <a:pt x="109" y="4"/>
                  <a:pt x="109" y="4"/>
                </a:cubicBezTo>
                <a:cubicBezTo>
                  <a:pt x="106" y="2"/>
                  <a:pt x="103" y="0"/>
                  <a:pt x="100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4" y="2"/>
                  <a:pt x="92" y="4"/>
                </a:cubicBezTo>
                <a:cubicBezTo>
                  <a:pt x="45" y="51"/>
                  <a:pt x="45" y="51"/>
                  <a:pt x="45" y="51"/>
                </a:cubicBezTo>
                <a:cubicBezTo>
                  <a:pt x="29" y="35"/>
                  <a:pt x="29" y="35"/>
                  <a:pt x="29" y="35"/>
                </a:cubicBezTo>
                <a:cubicBezTo>
                  <a:pt x="27" y="33"/>
                  <a:pt x="24" y="32"/>
                  <a:pt x="21" y="32"/>
                </a:cubicBezTo>
                <a:cubicBezTo>
                  <a:pt x="18" y="32"/>
                  <a:pt x="15" y="33"/>
                  <a:pt x="12" y="35"/>
                </a:cubicBezTo>
                <a:cubicBezTo>
                  <a:pt x="4" y="44"/>
                  <a:pt x="4" y="44"/>
                  <a:pt x="4" y="44"/>
                </a:cubicBezTo>
                <a:cubicBezTo>
                  <a:pt x="2" y="46"/>
                  <a:pt x="0" y="49"/>
                  <a:pt x="0" y="52"/>
                </a:cubicBezTo>
                <a:cubicBezTo>
                  <a:pt x="0" y="55"/>
                  <a:pt x="2" y="58"/>
                  <a:pt x="4" y="60"/>
                </a:cubicBezTo>
                <a:lnTo>
                  <a:pt x="36" y="9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8" name="Freeform 79"/>
          <p:cNvSpPr>
            <a:spLocks noEditPoints="1"/>
          </p:cNvSpPr>
          <p:nvPr/>
        </p:nvSpPr>
        <p:spPr bwMode="auto">
          <a:xfrm rot="7782">
            <a:off x="10319941" y="1472967"/>
            <a:ext cx="504156" cy="701222"/>
          </a:xfrm>
          <a:custGeom>
            <a:avLst/>
            <a:gdLst>
              <a:gd name="T0" fmla="*/ 130 w 307"/>
              <a:gd name="T1" fmla="*/ 0 h 427"/>
              <a:gd name="T2" fmla="*/ 0 w 307"/>
              <a:gd name="T3" fmla="*/ 63 h 427"/>
              <a:gd name="T4" fmla="*/ 177 w 307"/>
              <a:gd name="T5" fmla="*/ 427 h 427"/>
              <a:gd name="T6" fmla="*/ 307 w 307"/>
              <a:gd name="T7" fmla="*/ 365 h 427"/>
              <a:gd name="T8" fmla="*/ 130 w 307"/>
              <a:gd name="T9" fmla="*/ 0 h 427"/>
              <a:gd name="T10" fmla="*/ 126 w 307"/>
              <a:gd name="T11" fmla="*/ 38 h 427"/>
              <a:gd name="T12" fmla="*/ 103 w 307"/>
              <a:gd name="T13" fmla="*/ 49 h 427"/>
              <a:gd name="T14" fmla="*/ 113 w 307"/>
              <a:gd name="T15" fmla="*/ 71 h 427"/>
              <a:gd name="T16" fmla="*/ 136 w 307"/>
              <a:gd name="T17" fmla="*/ 59 h 427"/>
              <a:gd name="T18" fmla="*/ 143 w 307"/>
              <a:gd name="T19" fmla="*/ 73 h 427"/>
              <a:gd name="T20" fmla="*/ 92 w 307"/>
              <a:gd name="T21" fmla="*/ 98 h 427"/>
              <a:gd name="T22" fmla="*/ 103 w 307"/>
              <a:gd name="T23" fmla="*/ 118 h 427"/>
              <a:gd name="T24" fmla="*/ 153 w 307"/>
              <a:gd name="T25" fmla="*/ 95 h 427"/>
              <a:gd name="T26" fmla="*/ 160 w 307"/>
              <a:gd name="T27" fmla="*/ 108 h 427"/>
              <a:gd name="T28" fmla="*/ 136 w 307"/>
              <a:gd name="T29" fmla="*/ 120 h 427"/>
              <a:gd name="T30" fmla="*/ 146 w 307"/>
              <a:gd name="T31" fmla="*/ 142 h 427"/>
              <a:gd name="T32" fmla="*/ 172 w 307"/>
              <a:gd name="T33" fmla="*/ 130 h 427"/>
              <a:gd name="T34" fmla="*/ 179 w 307"/>
              <a:gd name="T35" fmla="*/ 144 h 427"/>
              <a:gd name="T36" fmla="*/ 128 w 307"/>
              <a:gd name="T37" fmla="*/ 169 h 427"/>
              <a:gd name="T38" fmla="*/ 138 w 307"/>
              <a:gd name="T39" fmla="*/ 191 h 427"/>
              <a:gd name="T40" fmla="*/ 189 w 307"/>
              <a:gd name="T41" fmla="*/ 166 h 427"/>
              <a:gd name="T42" fmla="*/ 195 w 307"/>
              <a:gd name="T43" fmla="*/ 179 h 427"/>
              <a:gd name="T44" fmla="*/ 172 w 307"/>
              <a:gd name="T45" fmla="*/ 191 h 427"/>
              <a:gd name="T46" fmla="*/ 182 w 307"/>
              <a:gd name="T47" fmla="*/ 213 h 427"/>
              <a:gd name="T48" fmla="*/ 206 w 307"/>
              <a:gd name="T49" fmla="*/ 201 h 427"/>
              <a:gd name="T50" fmla="*/ 212 w 307"/>
              <a:gd name="T51" fmla="*/ 216 h 427"/>
              <a:gd name="T52" fmla="*/ 162 w 307"/>
              <a:gd name="T53" fmla="*/ 240 h 427"/>
              <a:gd name="T54" fmla="*/ 174 w 307"/>
              <a:gd name="T55" fmla="*/ 262 h 427"/>
              <a:gd name="T56" fmla="*/ 224 w 307"/>
              <a:gd name="T57" fmla="*/ 237 h 427"/>
              <a:gd name="T58" fmla="*/ 231 w 307"/>
              <a:gd name="T59" fmla="*/ 252 h 427"/>
              <a:gd name="T60" fmla="*/ 206 w 307"/>
              <a:gd name="T61" fmla="*/ 264 h 427"/>
              <a:gd name="T62" fmla="*/ 217 w 307"/>
              <a:gd name="T63" fmla="*/ 284 h 427"/>
              <a:gd name="T64" fmla="*/ 241 w 307"/>
              <a:gd name="T65" fmla="*/ 274 h 427"/>
              <a:gd name="T66" fmla="*/ 248 w 307"/>
              <a:gd name="T67" fmla="*/ 287 h 427"/>
              <a:gd name="T68" fmla="*/ 197 w 307"/>
              <a:gd name="T69" fmla="*/ 311 h 427"/>
              <a:gd name="T70" fmla="*/ 207 w 307"/>
              <a:gd name="T71" fmla="*/ 333 h 427"/>
              <a:gd name="T72" fmla="*/ 258 w 307"/>
              <a:gd name="T73" fmla="*/ 309 h 427"/>
              <a:gd name="T74" fmla="*/ 265 w 307"/>
              <a:gd name="T75" fmla="*/ 323 h 427"/>
              <a:gd name="T76" fmla="*/ 241 w 307"/>
              <a:gd name="T77" fmla="*/ 334 h 427"/>
              <a:gd name="T78" fmla="*/ 251 w 307"/>
              <a:gd name="T79" fmla="*/ 356 h 427"/>
              <a:gd name="T80" fmla="*/ 276 w 307"/>
              <a:gd name="T81" fmla="*/ 344 h 427"/>
              <a:gd name="T82" fmla="*/ 282 w 307"/>
              <a:gd name="T83" fmla="*/ 356 h 427"/>
              <a:gd name="T84" fmla="*/ 187 w 307"/>
              <a:gd name="T85" fmla="*/ 402 h 427"/>
              <a:gd name="T86" fmla="*/ 25 w 307"/>
              <a:gd name="T87" fmla="*/ 71 h 427"/>
              <a:gd name="T88" fmla="*/ 119 w 307"/>
              <a:gd name="T89" fmla="*/ 26 h 427"/>
              <a:gd name="T90" fmla="*/ 126 w 307"/>
              <a:gd name="T91" fmla="*/ 38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427">
                <a:moveTo>
                  <a:pt x="130" y="0"/>
                </a:moveTo>
                <a:lnTo>
                  <a:pt x="0" y="63"/>
                </a:lnTo>
                <a:lnTo>
                  <a:pt x="177" y="427"/>
                </a:lnTo>
                <a:lnTo>
                  <a:pt x="307" y="365"/>
                </a:lnTo>
                <a:lnTo>
                  <a:pt x="130" y="0"/>
                </a:lnTo>
                <a:close/>
                <a:moveTo>
                  <a:pt x="126" y="38"/>
                </a:moveTo>
                <a:lnTo>
                  <a:pt x="103" y="49"/>
                </a:lnTo>
                <a:lnTo>
                  <a:pt x="113" y="71"/>
                </a:lnTo>
                <a:lnTo>
                  <a:pt x="136" y="59"/>
                </a:lnTo>
                <a:lnTo>
                  <a:pt x="143" y="73"/>
                </a:lnTo>
                <a:lnTo>
                  <a:pt x="92" y="98"/>
                </a:lnTo>
                <a:lnTo>
                  <a:pt x="103" y="118"/>
                </a:lnTo>
                <a:lnTo>
                  <a:pt x="153" y="95"/>
                </a:lnTo>
                <a:lnTo>
                  <a:pt x="160" y="108"/>
                </a:lnTo>
                <a:lnTo>
                  <a:pt x="136" y="120"/>
                </a:lnTo>
                <a:lnTo>
                  <a:pt x="146" y="142"/>
                </a:lnTo>
                <a:lnTo>
                  <a:pt x="172" y="130"/>
                </a:lnTo>
                <a:lnTo>
                  <a:pt x="179" y="144"/>
                </a:lnTo>
                <a:lnTo>
                  <a:pt x="128" y="169"/>
                </a:lnTo>
                <a:lnTo>
                  <a:pt x="138" y="191"/>
                </a:lnTo>
                <a:lnTo>
                  <a:pt x="189" y="166"/>
                </a:lnTo>
                <a:lnTo>
                  <a:pt x="195" y="179"/>
                </a:lnTo>
                <a:lnTo>
                  <a:pt x="172" y="191"/>
                </a:lnTo>
                <a:lnTo>
                  <a:pt x="182" y="213"/>
                </a:lnTo>
                <a:lnTo>
                  <a:pt x="206" y="201"/>
                </a:lnTo>
                <a:lnTo>
                  <a:pt x="212" y="216"/>
                </a:lnTo>
                <a:lnTo>
                  <a:pt x="162" y="240"/>
                </a:lnTo>
                <a:lnTo>
                  <a:pt x="174" y="262"/>
                </a:lnTo>
                <a:lnTo>
                  <a:pt x="224" y="237"/>
                </a:lnTo>
                <a:lnTo>
                  <a:pt x="231" y="252"/>
                </a:lnTo>
                <a:lnTo>
                  <a:pt x="206" y="264"/>
                </a:lnTo>
                <a:lnTo>
                  <a:pt x="217" y="284"/>
                </a:lnTo>
                <a:lnTo>
                  <a:pt x="241" y="274"/>
                </a:lnTo>
                <a:lnTo>
                  <a:pt x="248" y="287"/>
                </a:lnTo>
                <a:lnTo>
                  <a:pt x="197" y="311"/>
                </a:lnTo>
                <a:lnTo>
                  <a:pt x="207" y="333"/>
                </a:lnTo>
                <a:lnTo>
                  <a:pt x="258" y="309"/>
                </a:lnTo>
                <a:lnTo>
                  <a:pt x="265" y="323"/>
                </a:lnTo>
                <a:lnTo>
                  <a:pt x="241" y="334"/>
                </a:lnTo>
                <a:lnTo>
                  <a:pt x="251" y="356"/>
                </a:lnTo>
                <a:lnTo>
                  <a:pt x="276" y="344"/>
                </a:lnTo>
                <a:lnTo>
                  <a:pt x="282" y="356"/>
                </a:lnTo>
                <a:lnTo>
                  <a:pt x="187" y="402"/>
                </a:lnTo>
                <a:lnTo>
                  <a:pt x="25" y="71"/>
                </a:lnTo>
                <a:lnTo>
                  <a:pt x="119" y="26"/>
                </a:lnTo>
                <a:lnTo>
                  <a:pt x="126" y="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9" name="Freeform 80"/>
          <p:cNvSpPr>
            <a:spLocks noEditPoints="1"/>
          </p:cNvSpPr>
          <p:nvPr/>
        </p:nvSpPr>
        <p:spPr bwMode="auto">
          <a:xfrm rot="7782">
            <a:off x="9818201" y="1793593"/>
            <a:ext cx="241404" cy="587909"/>
          </a:xfrm>
          <a:custGeom>
            <a:avLst/>
            <a:gdLst>
              <a:gd name="T0" fmla="*/ 120 w 147"/>
              <a:gd name="T1" fmla="*/ 22 h 358"/>
              <a:gd name="T2" fmla="*/ 108 w 147"/>
              <a:gd name="T3" fmla="*/ 0 h 358"/>
              <a:gd name="T4" fmla="*/ 40 w 147"/>
              <a:gd name="T5" fmla="*/ 0 h 358"/>
              <a:gd name="T6" fmla="*/ 25 w 147"/>
              <a:gd name="T7" fmla="*/ 22 h 358"/>
              <a:gd name="T8" fmla="*/ 42 w 147"/>
              <a:gd name="T9" fmla="*/ 73 h 358"/>
              <a:gd name="T10" fmla="*/ 0 w 147"/>
              <a:gd name="T11" fmla="*/ 278 h 358"/>
              <a:gd name="T12" fmla="*/ 72 w 147"/>
              <a:gd name="T13" fmla="*/ 358 h 358"/>
              <a:gd name="T14" fmla="*/ 147 w 147"/>
              <a:gd name="T15" fmla="*/ 278 h 358"/>
              <a:gd name="T16" fmla="*/ 104 w 147"/>
              <a:gd name="T17" fmla="*/ 73 h 358"/>
              <a:gd name="T18" fmla="*/ 120 w 147"/>
              <a:gd name="T19" fmla="*/ 22 h 358"/>
              <a:gd name="T20" fmla="*/ 49 w 147"/>
              <a:gd name="T21" fmla="*/ 17 h 358"/>
              <a:gd name="T22" fmla="*/ 96 w 147"/>
              <a:gd name="T23" fmla="*/ 17 h 358"/>
              <a:gd name="T24" fmla="*/ 101 w 147"/>
              <a:gd name="T25" fmla="*/ 24 h 358"/>
              <a:gd name="T26" fmla="*/ 87 w 147"/>
              <a:gd name="T27" fmla="*/ 62 h 358"/>
              <a:gd name="T28" fmla="*/ 57 w 147"/>
              <a:gd name="T29" fmla="*/ 62 h 358"/>
              <a:gd name="T30" fmla="*/ 45 w 147"/>
              <a:gd name="T31" fmla="*/ 24 h 358"/>
              <a:gd name="T32" fmla="*/ 49 w 147"/>
              <a:gd name="T33" fmla="*/ 17 h 358"/>
              <a:gd name="T34" fmla="*/ 32 w 147"/>
              <a:gd name="T35" fmla="*/ 211 h 358"/>
              <a:gd name="T36" fmla="*/ 109 w 147"/>
              <a:gd name="T37" fmla="*/ 292 h 358"/>
              <a:gd name="T38" fmla="*/ 94 w 147"/>
              <a:gd name="T39" fmla="*/ 307 h 358"/>
              <a:gd name="T40" fmla="*/ 27 w 147"/>
              <a:gd name="T41" fmla="*/ 240 h 358"/>
              <a:gd name="T42" fmla="*/ 32 w 147"/>
              <a:gd name="T43" fmla="*/ 211 h 358"/>
              <a:gd name="T44" fmla="*/ 33 w 147"/>
              <a:gd name="T45" fmla="*/ 201 h 358"/>
              <a:gd name="T46" fmla="*/ 40 w 147"/>
              <a:gd name="T47" fmla="*/ 172 h 358"/>
              <a:gd name="T48" fmla="*/ 125 w 147"/>
              <a:gd name="T49" fmla="*/ 261 h 358"/>
              <a:gd name="T50" fmla="*/ 126 w 147"/>
              <a:gd name="T51" fmla="*/ 273 h 358"/>
              <a:gd name="T52" fmla="*/ 114 w 147"/>
              <a:gd name="T53" fmla="*/ 285 h 358"/>
              <a:gd name="T54" fmla="*/ 33 w 147"/>
              <a:gd name="T55" fmla="*/ 201 h 358"/>
              <a:gd name="T56" fmla="*/ 42 w 147"/>
              <a:gd name="T57" fmla="*/ 162 h 358"/>
              <a:gd name="T58" fmla="*/ 47 w 147"/>
              <a:gd name="T59" fmla="*/ 137 h 358"/>
              <a:gd name="T60" fmla="*/ 111 w 147"/>
              <a:gd name="T61" fmla="*/ 201 h 358"/>
              <a:gd name="T62" fmla="*/ 121 w 147"/>
              <a:gd name="T63" fmla="*/ 245 h 358"/>
              <a:gd name="T64" fmla="*/ 42 w 147"/>
              <a:gd name="T65" fmla="*/ 162 h 358"/>
              <a:gd name="T66" fmla="*/ 49 w 147"/>
              <a:gd name="T67" fmla="*/ 127 h 358"/>
              <a:gd name="T68" fmla="*/ 55 w 147"/>
              <a:gd name="T69" fmla="*/ 96 h 358"/>
              <a:gd name="T70" fmla="*/ 101 w 147"/>
              <a:gd name="T71" fmla="*/ 145 h 358"/>
              <a:gd name="T72" fmla="*/ 108 w 147"/>
              <a:gd name="T73" fmla="*/ 186 h 358"/>
              <a:gd name="T74" fmla="*/ 49 w 147"/>
              <a:gd name="T75" fmla="*/ 127 h 358"/>
              <a:gd name="T76" fmla="*/ 23 w 147"/>
              <a:gd name="T77" fmla="*/ 250 h 358"/>
              <a:gd name="T78" fmla="*/ 87 w 147"/>
              <a:gd name="T79" fmla="*/ 314 h 358"/>
              <a:gd name="T80" fmla="*/ 72 w 147"/>
              <a:gd name="T81" fmla="*/ 331 h 358"/>
              <a:gd name="T82" fmla="*/ 20 w 147"/>
              <a:gd name="T83" fmla="*/ 273 h 358"/>
              <a:gd name="T84" fmla="*/ 23 w 147"/>
              <a:gd name="T85" fmla="*/ 250 h 358"/>
              <a:gd name="T86" fmla="*/ 87 w 147"/>
              <a:gd name="T87" fmla="*/ 81 h 358"/>
              <a:gd name="T88" fmla="*/ 98 w 147"/>
              <a:gd name="T89" fmla="*/ 128 h 358"/>
              <a:gd name="T90" fmla="*/ 57 w 147"/>
              <a:gd name="T91" fmla="*/ 86 h 358"/>
              <a:gd name="T92" fmla="*/ 59 w 147"/>
              <a:gd name="T93" fmla="*/ 81 h 358"/>
              <a:gd name="T94" fmla="*/ 87 w 147"/>
              <a:gd name="T95" fmla="*/ 8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7" h="358">
                <a:moveTo>
                  <a:pt x="120" y="22"/>
                </a:moveTo>
                <a:lnTo>
                  <a:pt x="108" y="0"/>
                </a:lnTo>
                <a:lnTo>
                  <a:pt x="40" y="0"/>
                </a:lnTo>
                <a:lnTo>
                  <a:pt x="25" y="22"/>
                </a:lnTo>
                <a:lnTo>
                  <a:pt x="42" y="73"/>
                </a:lnTo>
                <a:lnTo>
                  <a:pt x="0" y="278"/>
                </a:lnTo>
                <a:lnTo>
                  <a:pt x="72" y="358"/>
                </a:lnTo>
                <a:lnTo>
                  <a:pt x="147" y="278"/>
                </a:lnTo>
                <a:lnTo>
                  <a:pt x="104" y="73"/>
                </a:lnTo>
                <a:lnTo>
                  <a:pt x="120" y="22"/>
                </a:lnTo>
                <a:close/>
                <a:moveTo>
                  <a:pt x="49" y="17"/>
                </a:moveTo>
                <a:lnTo>
                  <a:pt x="96" y="17"/>
                </a:lnTo>
                <a:lnTo>
                  <a:pt x="101" y="24"/>
                </a:lnTo>
                <a:lnTo>
                  <a:pt x="87" y="62"/>
                </a:lnTo>
                <a:lnTo>
                  <a:pt x="57" y="62"/>
                </a:lnTo>
                <a:lnTo>
                  <a:pt x="45" y="24"/>
                </a:lnTo>
                <a:lnTo>
                  <a:pt x="49" y="17"/>
                </a:lnTo>
                <a:close/>
                <a:moveTo>
                  <a:pt x="32" y="211"/>
                </a:moveTo>
                <a:lnTo>
                  <a:pt x="109" y="292"/>
                </a:lnTo>
                <a:lnTo>
                  <a:pt x="94" y="307"/>
                </a:lnTo>
                <a:lnTo>
                  <a:pt x="27" y="240"/>
                </a:lnTo>
                <a:lnTo>
                  <a:pt x="32" y="211"/>
                </a:lnTo>
                <a:close/>
                <a:moveTo>
                  <a:pt x="33" y="201"/>
                </a:moveTo>
                <a:lnTo>
                  <a:pt x="40" y="172"/>
                </a:lnTo>
                <a:lnTo>
                  <a:pt x="125" y="261"/>
                </a:lnTo>
                <a:lnTo>
                  <a:pt x="126" y="273"/>
                </a:lnTo>
                <a:lnTo>
                  <a:pt x="114" y="285"/>
                </a:lnTo>
                <a:lnTo>
                  <a:pt x="33" y="201"/>
                </a:lnTo>
                <a:close/>
                <a:moveTo>
                  <a:pt x="42" y="162"/>
                </a:moveTo>
                <a:lnTo>
                  <a:pt x="47" y="137"/>
                </a:lnTo>
                <a:lnTo>
                  <a:pt x="111" y="201"/>
                </a:lnTo>
                <a:lnTo>
                  <a:pt x="121" y="245"/>
                </a:lnTo>
                <a:lnTo>
                  <a:pt x="42" y="162"/>
                </a:lnTo>
                <a:close/>
                <a:moveTo>
                  <a:pt x="49" y="127"/>
                </a:moveTo>
                <a:lnTo>
                  <a:pt x="55" y="96"/>
                </a:lnTo>
                <a:lnTo>
                  <a:pt x="101" y="145"/>
                </a:lnTo>
                <a:lnTo>
                  <a:pt x="108" y="186"/>
                </a:lnTo>
                <a:lnTo>
                  <a:pt x="49" y="127"/>
                </a:lnTo>
                <a:close/>
                <a:moveTo>
                  <a:pt x="23" y="250"/>
                </a:moveTo>
                <a:lnTo>
                  <a:pt x="87" y="314"/>
                </a:lnTo>
                <a:lnTo>
                  <a:pt x="72" y="331"/>
                </a:lnTo>
                <a:lnTo>
                  <a:pt x="20" y="273"/>
                </a:lnTo>
                <a:lnTo>
                  <a:pt x="23" y="250"/>
                </a:lnTo>
                <a:close/>
                <a:moveTo>
                  <a:pt x="87" y="81"/>
                </a:moveTo>
                <a:lnTo>
                  <a:pt x="98" y="128"/>
                </a:lnTo>
                <a:lnTo>
                  <a:pt x="57" y="86"/>
                </a:lnTo>
                <a:lnTo>
                  <a:pt x="59" y="81"/>
                </a:lnTo>
                <a:lnTo>
                  <a:pt x="87" y="8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4" name="Group 109"/>
          <p:cNvGrpSpPr/>
          <p:nvPr/>
        </p:nvGrpSpPr>
        <p:grpSpPr>
          <a:xfrm rot="7782">
            <a:off x="10077847" y="1850055"/>
            <a:ext cx="275890" cy="318588"/>
            <a:chOff x="3665538" y="2366963"/>
            <a:chExt cx="266700" cy="307975"/>
          </a:xfrm>
          <a:solidFill>
            <a:schemeClr val="tx2"/>
          </a:solidFill>
        </p:grpSpPr>
        <p:sp>
          <p:nvSpPr>
            <p:cNvPr id="111" name="Freeform 81"/>
            <p:cNvSpPr>
              <a:spLocks noEditPoints="1"/>
            </p:cNvSpPr>
            <p:nvPr/>
          </p:nvSpPr>
          <p:spPr bwMode="auto">
            <a:xfrm>
              <a:off x="3665538" y="2366963"/>
              <a:ext cx="266700" cy="307975"/>
            </a:xfrm>
            <a:custGeom>
              <a:avLst/>
              <a:gdLst>
                <a:gd name="T0" fmla="*/ 10 w 99"/>
                <a:gd name="T1" fmla="*/ 115 h 115"/>
                <a:gd name="T2" fmla="*/ 90 w 99"/>
                <a:gd name="T3" fmla="*/ 115 h 115"/>
                <a:gd name="T4" fmla="*/ 99 w 99"/>
                <a:gd name="T5" fmla="*/ 106 h 115"/>
                <a:gd name="T6" fmla="*/ 99 w 99"/>
                <a:gd name="T7" fmla="*/ 10 h 115"/>
                <a:gd name="T8" fmla="*/ 90 w 99"/>
                <a:gd name="T9" fmla="*/ 0 h 115"/>
                <a:gd name="T10" fmla="*/ 10 w 99"/>
                <a:gd name="T11" fmla="*/ 0 h 115"/>
                <a:gd name="T12" fmla="*/ 0 w 99"/>
                <a:gd name="T13" fmla="*/ 10 h 115"/>
                <a:gd name="T14" fmla="*/ 0 w 99"/>
                <a:gd name="T15" fmla="*/ 106 h 115"/>
                <a:gd name="T16" fmla="*/ 10 w 99"/>
                <a:gd name="T17" fmla="*/ 115 h 115"/>
                <a:gd name="T18" fmla="*/ 7 w 99"/>
                <a:gd name="T19" fmla="*/ 10 h 115"/>
                <a:gd name="T20" fmla="*/ 10 w 99"/>
                <a:gd name="T21" fmla="*/ 7 h 115"/>
                <a:gd name="T22" fmla="*/ 90 w 99"/>
                <a:gd name="T23" fmla="*/ 7 h 115"/>
                <a:gd name="T24" fmla="*/ 93 w 99"/>
                <a:gd name="T25" fmla="*/ 10 h 115"/>
                <a:gd name="T26" fmla="*/ 93 w 99"/>
                <a:gd name="T27" fmla="*/ 106 h 115"/>
                <a:gd name="T28" fmla="*/ 90 w 99"/>
                <a:gd name="T29" fmla="*/ 109 h 115"/>
                <a:gd name="T30" fmla="*/ 10 w 99"/>
                <a:gd name="T31" fmla="*/ 109 h 115"/>
                <a:gd name="T32" fmla="*/ 7 w 99"/>
                <a:gd name="T33" fmla="*/ 106 h 115"/>
                <a:gd name="T34" fmla="*/ 7 w 99"/>
                <a:gd name="T35" fmla="*/ 1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15">
                  <a:moveTo>
                    <a:pt x="10" y="115"/>
                  </a:moveTo>
                  <a:cubicBezTo>
                    <a:pt x="90" y="115"/>
                    <a:pt x="90" y="115"/>
                    <a:pt x="90" y="115"/>
                  </a:cubicBezTo>
                  <a:cubicBezTo>
                    <a:pt x="95" y="115"/>
                    <a:pt x="99" y="111"/>
                    <a:pt x="99" y="106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5"/>
                    <a:pt x="95" y="0"/>
                    <a:pt x="9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1"/>
                    <a:pt x="5" y="115"/>
                    <a:pt x="10" y="115"/>
                  </a:cubicBezTo>
                  <a:close/>
                  <a:moveTo>
                    <a:pt x="7" y="10"/>
                  </a:moveTo>
                  <a:cubicBezTo>
                    <a:pt x="7" y="8"/>
                    <a:pt x="8" y="7"/>
                    <a:pt x="1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2" y="7"/>
                    <a:pt x="93" y="8"/>
                    <a:pt x="93" y="10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93" y="107"/>
                    <a:pt x="92" y="109"/>
                    <a:pt x="90" y="109"/>
                  </a:cubicBezTo>
                  <a:cubicBezTo>
                    <a:pt x="10" y="109"/>
                    <a:pt x="10" y="109"/>
                    <a:pt x="10" y="109"/>
                  </a:cubicBezTo>
                  <a:cubicBezTo>
                    <a:pt x="8" y="109"/>
                    <a:pt x="7" y="107"/>
                    <a:pt x="7" y="106"/>
                  </a:cubicBezTo>
                  <a:lnTo>
                    <a:pt x="7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2" name="Freeform 82"/>
            <p:cNvSpPr>
              <a:spLocks noEditPoints="1"/>
            </p:cNvSpPr>
            <p:nvPr/>
          </p:nvSpPr>
          <p:spPr bwMode="auto">
            <a:xfrm>
              <a:off x="3692525" y="2393951"/>
              <a:ext cx="214312" cy="66675"/>
            </a:xfrm>
            <a:custGeom>
              <a:avLst/>
              <a:gdLst>
                <a:gd name="T0" fmla="*/ 5 w 80"/>
                <a:gd name="T1" fmla="*/ 25 h 25"/>
                <a:gd name="T2" fmla="*/ 75 w 80"/>
                <a:gd name="T3" fmla="*/ 25 h 25"/>
                <a:gd name="T4" fmla="*/ 80 w 80"/>
                <a:gd name="T5" fmla="*/ 20 h 25"/>
                <a:gd name="T6" fmla="*/ 80 w 80"/>
                <a:gd name="T7" fmla="*/ 6 h 25"/>
                <a:gd name="T8" fmla="*/ 75 w 80"/>
                <a:gd name="T9" fmla="*/ 0 h 25"/>
                <a:gd name="T10" fmla="*/ 5 w 80"/>
                <a:gd name="T11" fmla="*/ 0 h 25"/>
                <a:gd name="T12" fmla="*/ 0 w 80"/>
                <a:gd name="T13" fmla="*/ 6 h 25"/>
                <a:gd name="T14" fmla="*/ 0 w 80"/>
                <a:gd name="T15" fmla="*/ 20 h 25"/>
                <a:gd name="T16" fmla="*/ 5 w 80"/>
                <a:gd name="T17" fmla="*/ 25 h 25"/>
                <a:gd name="T18" fmla="*/ 3 w 80"/>
                <a:gd name="T19" fmla="*/ 6 h 25"/>
                <a:gd name="T20" fmla="*/ 5 w 80"/>
                <a:gd name="T21" fmla="*/ 4 h 25"/>
                <a:gd name="T22" fmla="*/ 75 w 80"/>
                <a:gd name="T23" fmla="*/ 4 h 25"/>
                <a:gd name="T24" fmla="*/ 77 w 80"/>
                <a:gd name="T25" fmla="*/ 6 h 25"/>
                <a:gd name="T26" fmla="*/ 77 w 80"/>
                <a:gd name="T27" fmla="*/ 20 h 25"/>
                <a:gd name="T28" fmla="*/ 75 w 80"/>
                <a:gd name="T29" fmla="*/ 22 h 25"/>
                <a:gd name="T30" fmla="*/ 5 w 80"/>
                <a:gd name="T31" fmla="*/ 22 h 25"/>
                <a:gd name="T32" fmla="*/ 3 w 80"/>
                <a:gd name="T33" fmla="*/ 20 h 25"/>
                <a:gd name="T34" fmla="*/ 3 w 80"/>
                <a:gd name="T3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0" h="25">
                  <a:moveTo>
                    <a:pt x="5" y="25"/>
                  </a:moveTo>
                  <a:cubicBezTo>
                    <a:pt x="75" y="25"/>
                    <a:pt x="75" y="25"/>
                    <a:pt x="75" y="25"/>
                  </a:cubicBezTo>
                  <a:cubicBezTo>
                    <a:pt x="78" y="25"/>
                    <a:pt x="80" y="23"/>
                    <a:pt x="80" y="20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3"/>
                    <a:pt x="78" y="0"/>
                    <a:pt x="7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3"/>
                    <a:pt x="2" y="25"/>
                    <a:pt x="5" y="25"/>
                  </a:cubicBezTo>
                  <a:close/>
                  <a:moveTo>
                    <a:pt x="3" y="6"/>
                  </a:moveTo>
                  <a:cubicBezTo>
                    <a:pt x="3" y="4"/>
                    <a:pt x="4" y="4"/>
                    <a:pt x="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6" y="4"/>
                    <a:pt x="77" y="4"/>
                    <a:pt x="77" y="6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6" y="22"/>
                    <a:pt x="7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3" y="21"/>
                    <a:pt x="3" y="20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3" name="Rectangle 83"/>
            <p:cNvSpPr>
              <a:spLocks noChangeArrowheads="1"/>
            </p:cNvSpPr>
            <p:nvPr/>
          </p:nvSpPr>
          <p:spPr bwMode="auto">
            <a:xfrm>
              <a:off x="3792538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4" name="Rectangle 84"/>
            <p:cNvSpPr>
              <a:spLocks noChangeArrowheads="1"/>
            </p:cNvSpPr>
            <p:nvPr/>
          </p:nvSpPr>
          <p:spPr bwMode="auto">
            <a:xfrm>
              <a:off x="3813175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5" name="Rectangle 85"/>
            <p:cNvSpPr>
              <a:spLocks noChangeArrowheads="1"/>
            </p:cNvSpPr>
            <p:nvPr/>
          </p:nvSpPr>
          <p:spPr bwMode="auto">
            <a:xfrm>
              <a:off x="3835400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6" name="Rectangle 86"/>
            <p:cNvSpPr>
              <a:spLocks noChangeArrowheads="1"/>
            </p:cNvSpPr>
            <p:nvPr/>
          </p:nvSpPr>
          <p:spPr bwMode="auto">
            <a:xfrm>
              <a:off x="3856038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7" name="Rectangle 87"/>
            <p:cNvSpPr>
              <a:spLocks noChangeArrowheads="1"/>
            </p:cNvSpPr>
            <p:nvPr/>
          </p:nvSpPr>
          <p:spPr bwMode="auto">
            <a:xfrm>
              <a:off x="3878263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8" name="Freeform 88"/>
            <p:cNvSpPr>
              <a:spLocks noEditPoints="1"/>
            </p:cNvSpPr>
            <p:nvPr/>
          </p:nvSpPr>
          <p:spPr bwMode="auto">
            <a:xfrm>
              <a:off x="3700463" y="2484438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9" name="Freeform 89"/>
            <p:cNvSpPr>
              <a:spLocks noEditPoints="1"/>
            </p:cNvSpPr>
            <p:nvPr/>
          </p:nvSpPr>
          <p:spPr bwMode="auto">
            <a:xfrm>
              <a:off x="3754438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0" name="Freeform 90"/>
            <p:cNvSpPr>
              <a:spLocks noEditPoints="1"/>
            </p:cNvSpPr>
            <p:nvPr/>
          </p:nvSpPr>
          <p:spPr bwMode="auto">
            <a:xfrm>
              <a:off x="3805238" y="2484438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1" name="Freeform 91"/>
            <p:cNvSpPr>
              <a:spLocks noEditPoints="1"/>
            </p:cNvSpPr>
            <p:nvPr/>
          </p:nvSpPr>
          <p:spPr bwMode="auto">
            <a:xfrm>
              <a:off x="3859213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2" name="Freeform 92"/>
            <p:cNvSpPr>
              <a:spLocks noEditPoints="1"/>
            </p:cNvSpPr>
            <p:nvPr/>
          </p:nvSpPr>
          <p:spPr bwMode="auto">
            <a:xfrm>
              <a:off x="3754438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3" name="Freeform 93"/>
            <p:cNvSpPr>
              <a:spLocks noEditPoints="1"/>
            </p:cNvSpPr>
            <p:nvPr/>
          </p:nvSpPr>
          <p:spPr bwMode="auto">
            <a:xfrm>
              <a:off x="3805238" y="25384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4" name="Freeform 94"/>
            <p:cNvSpPr>
              <a:spLocks noEditPoints="1"/>
            </p:cNvSpPr>
            <p:nvPr/>
          </p:nvSpPr>
          <p:spPr bwMode="auto">
            <a:xfrm>
              <a:off x="3859213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5" name="Freeform 95"/>
            <p:cNvSpPr>
              <a:spLocks noEditPoints="1"/>
            </p:cNvSpPr>
            <p:nvPr/>
          </p:nvSpPr>
          <p:spPr bwMode="auto">
            <a:xfrm>
              <a:off x="3700463" y="25384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6" name="Freeform 96"/>
            <p:cNvSpPr>
              <a:spLocks noEditPoints="1"/>
            </p:cNvSpPr>
            <p:nvPr/>
          </p:nvSpPr>
          <p:spPr bwMode="auto">
            <a:xfrm>
              <a:off x="3754438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7" name="Freeform 97"/>
            <p:cNvSpPr>
              <a:spLocks noEditPoints="1"/>
            </p:cNvSpPr>
            <p:nvPr/>
          </p:nvSpPr>
          <p:spPr bwMode="auto">
            <a:xfrm>
              <a:off x="3805238" y="25892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8" name="Freeform 98"/>
            <p:cNvSpPr>
              <a:spLocks noEditPoints="1"/>
            </p:cNvSpPr>
            <p:nvPr/>
          </p:nvSpPr>
          <p:spPr bwMode="auto">
            <a:xfrm>
              <a:off x="3859213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9" name="Freeform 99"/>
            <p:cNvSpPr>
              <a:spLocks noEditPoints="1"/>
            </p:cNvSpPr>
            <p:nvPr/>
          </p:nvSpPr>
          <p:spPr bwMode="auto">
            <a:xfrm>
              <a:off x="3700463" y="25892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49" name="Group 129"/>
          <p:cNvGrpSpPr/>
          <p:nvPr/>
        </p:nvGrpSpPr>
        <p:grpSpPr>
          <a:xfrm rot="7782">
            <a:off x="8320771" y="1777222"/>
            <a:ext cx="379349" cy="387560"/>
            <a:chOff x="1966913" y="2300288"/>
            <a:chExt cx="366712" cy="374650"/>
          </a:xfrm>
          <a:solidFill>
            <a:schemeClr val="tx2"/>
          </a:solidFill>
        </p:grpSpPr>
        <p:sp>
          <p:nvSpPr>
            <p:cNvPr id="131" name="Freeform 100"/>
            <p:cNvSpPr>
              <a:spLocks noEditPoints="1"/>
            </p:cNvSpPr>
            <p:nvPr/>
          </p:nvSpPr>
          <p:spPr bwMode="auto">
            <a:xfrm>
              <a:off x="1966913" y="2471738"/>
              <a:ext cx="366712" cy="203200"/>
            </a:xfrm>
            <a:custGeom>
              <a:avLst/>
              <a:gdLst>
                <a:gd name="T0" fmla="*/ 4 w 137"/>
                <a:gd name="T1" fmla="*/ 23 h 76"/>
                <a:gd name="T2" fmla="*/ 1 w 137"/>
                <a:gd name="T3" fmla="*/ 42 h 76"/>
                <a:gd name="T4" fmla="*/ 15 w 137"/>
                <a:gd name="T5" fmla="*/ 61 h 76"/>
                <a:gd name="T6" fmla="*/ 35 w 137"/>
                <a:gd name="T7" fmla="*/ 66 h 76"/>
                <a:gd name="T8" fmla="*/ 46 w 137"/>
                <a:gd name="T9" fmla="*/ 65 h 76"/>
                <a:gd name="T10" fmla="*/ 59 w 137"/>
                <a:gd name="T11" fmla="*/ 75 h 76"/>
                <a:gd name="T12" fmla="*/ 60 w 137"/>
                <a:gd name="T13" fmla="*/ 76 h 76"/>
                <a:gd name="T14" fmla="*/ 101 w 137"/>
                <a:gd name="T15" fmla="*/ 76 h 76"/>
                <a:gd name="T16" fmla="*/ 102 w 137"/>
                <a:gd name="T17" fmla="*/ 75 h 76"/>
                <a:gd name="T18" fmla="*/ 128 w 137"/>
                <a:gd name="T19" fmla="*/ 47 h 76"/>
                <a:gd name="T20" fmla="*/ 137 w 137"/>
                <a:gd name="T21" fmla="*/ 3 h 76"/>
                <a:gd name="T22" fmla="*/ 137 w 137"/>
                <a:gd name="T23" fmla="*/ 0 h 76"/>
                <a:gd name="T24" fmla="*/ 24 w 137"/>
                <a:gd name="T25" fmla="*/ 0 h 76"/>
                <a:gd name="T26" fmla="*/ 24 w 137"/>
                <a:gd name="T27" fmla="*/ 3 h 76"/>
                <a:gd name="T28" fmla="*/ 24 w 137"/>
                <a:gd name="T29" fmla="*/ 10 h 76"/>
                <a:gd name="T30" fmla="*/ 20 w 137"/>
                <a:gd name="T31" fmla="*/ 11 h 76"/>
                <a:gd name="T32" fmla="*/ 20 w 137"/>
                <a:gd name="T33" fmla="*/ 11 h 76"/>
                <a:gd name="T34" fmla="*/ 4 w 137"/>
                <a:gd name="T35" fmla="*/ 23 h 76"/>
                <a:gd name="T36" fmla="*/ 31 w 137"/>
                <a:gd name="T37" fmla="*/ 7 h 76"/>
                <a:gd name="T38" fmla="*/ 77 w 137"/>
                <a:gd name="T39" fmla="*/ 7 h 76"/>
                <a:gd name="T40" fmla="*/ 77 w 137"/>
                <a:gd name="T41" fmla="*/ 12 h 76"/>
                <a:gd name="T42" fmla="*/ 31 w 137"/>
                <a:gd name="T43" fmla="*/ 12 h 76"/>
                <a:gd name="T44" fmla="*/ 31 w 137"/>
                <a:gd name="T45" fmla="*/ 7 h 76"/>
                <a:gd name="T46" fmla="*/ 130 w 137"/>
                <a:gd name="T47" fmla="*/ 7 h 76"/>
                <a:gd name="T48" fmla="*/ 130 w 137"/>
                <a:gd name="T49" fmla="*/ 12 h 76"/>
                <a:gd name="T50" fmla="*/ 80 w 137"/>
                <a:gd name="T51" fmla="*/ 12 h 76"/>
                <a:gd name="T52" fmla="*/ 80 w 137"/>
                <a:gd name="T53" fmla="*/ 7 h 76"/>
                <a:gd name="T54" fmla="*/ 130 w 137"/>
                <a:gd name="T55" fmla="*/ 7 h 76"/>
                <a:gd name="T56" fmla="*/ 40 w 137"/>
                <a:gd name="T57" fmla="*/ 44 h 76"/>
                <a:gd name="T58" fmla="*/ 31 w 137"/>
                <a:gd name="T59" fmla="*/ 15 h 76"/>
                <a:gd name="T60" fmla="*/ 77 w 137"/>
                <a:gd name="T61" fmla="*/ 15 h 76"/>
                <a:gd name="T62" fmla="*/ 77 w 137"/>
                <a:gd name="T63" fmla="*/ 25 h 76"/>
                <a:gd name="T64" fmla="*/ 62 w 137"/>
                <a:gd name="T65" fmla="*/ 25 h 76"/>
                <a:gd name="T66" fmla="*/ 62 w 137"/>
                <a:gd name="T67" fmla="*/ 58 h 76"/>
                <a:gd name="T68" fmla="*/ 95 w 137"/>
                <a:gd name="T69" fmla="*/ 58 h 76"/>
                <a:gd name="T70" fmla="*/ 95 w 137"/>
                <a:gd name="T71" fmla="*/ 25 h 76"/>
                <a:gd name="T72" fmla="*/ 80 w 137"/>
                <a:gd name="T73" fmla="*/ 25 h 76"/>
                <a:gd name="T74" fmla="*/ 80 w 137"/>
                <a:gd name="T75" fmla="*/ 15 h 76"/>
                <a:gd name="T76" fmla="*/ 130 w 137"/>
                <a:gd name="T77" fmla="*/ 15 h 76"/>
                <a:gd name="T78" fmla="*/ 121 w 137"/>
                <a:gd name="T79" fmla="*/ 44 h 76"/>
                <a:gd name="T80" fmla="*/ 99 w 137"/>
                <a:gd name="T81" fmla="*/ 69 h 76"/>
                <a:gd name="T82" fmla="*/ 62 w 137"/>
                <a:gd name="T83" fmla="*/ 69 h 76"/>
                <a:gd name="T84" fmla="*/ 40 w 137"/>
                <a:gd name="T85" fmla="*/ 44 h 76"/>
                <a:gd name="T86" fmla="*/ 92 w 137"/>
                <a:gd name="T87" fmla="*/ 54 h 76"/>
                <a:gd name="T88" fmla="*/ 65 w 137"/>
                <a:gd name="T89" fmla="*/ 54 h 76"/>
                <a:gd name="T90" fmla="*/ 65 w 137"/>
                <a:gd name="T91" fmla="*/ 31 h 76"/>
                <a:gd name="T92" fmla="*/ 71 w 137"/>
                <a:gd name="T93" fmla="*/ 36 h 76"/>
                <a:gd name="T94" fmla="*/ 86 w 137"/>
                <a:gd name="T95" fmla="*/ 36 h 76"/>
                <a:gd name="T96" fmla="*/ 92 w 137"/>
                <a:gd name="T97" fmla="*/ 30 h 76"/>
                <a:gd name="T98" fmla="*/ 92 w 137"/>
                <a:gd name="T99" fmla="*/ 54 h 76"/>
                <a:gd name="T100" fmla="*/ 68 w 137"/>
                <a:gd name="T101" fmla="*/ 28 h 76"/>
                <a:gd name="T102" fmla="*/ 89 w 137"/>
                <a:gd name="T103" fmla="*/ 28 h 76"/>
                <a:gd name="T104" fmla="*/ 85 w 137"/>
                <a:gd name="T105" fmla="*/ 32 h 76"/>
                <a:gd name="T106" fmla="*/ 72 w 137"/>
                <a:gd name="T107" fmla="*/ 32 h 76"/>
                <a:gd name="T108" fmla="*/ 68 w 137"/>
                <a:gd name="T109" fmla="*/ 28 h 76"/>
                <a:gd name="T110" fmla="*/ 14 w 137"/>
                <a:gd name="T111" fmla="*/ 28 h 76"/>
                <a:gd name="T112" fmla="*/ 22 w 137"/>
                <a:gd name="T113" fmla="*/ 22 h 76"/>
                <a:gd name="T114" fmla="*/ 25 w 137"/>
                <a:gd name="T115" fmla="*/ 21 h 76"/>
                <a:gd name="T116" fmla="*/ 33 w 137"/>
                <a:gd name="T117" fmla="*/ 47 h 76"/>
                <a:gd name="T118" fmla="*/ 38 w 137"/>
                <a:gd name="T119" fmla="*/ 55 h 76"/>
                <a:gd name="T120" fmla="*/ 21 w 137"/>
                <a:gd name="T121" fmla="*/ 51 h 76"/>
                <a:gd name="T122" fmla="*/ 12 w 137"/>
                <a:gd name="T123" fmla="*/ 40 h 76"/>
                <a:gd name="T124" fmla="*/ 14 w 137"/>
                <a:gd name="T125" fmla="*/ 2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76">
                  <a:moveTo>
                    <a:pt x="4" y="23"/>
                  </a:moveTo>
                  <a:cubicBezTo>
                    <a:pt x="1" y="29"/>
                    <a:pt x="0" y="35"/>
                    <a:pt x="1" y="42"/>
                  </a:cubicBezTo>
                  <a:cubicBezTo>
                    <a:pt x="3" y="50"/>
                    <a:pt x="8" y="57"/>
                    <a:pt x="15" y="61"/>
                  </a:cubicBezTo>
                  <a:cubicBezTo>
                    <a:pt x="21" y="64"/>
                    <a:pt x="27" y="66"/>
                    <a:pt x="35" y="66"/>
                  </a:cubicBezTo>
                  <a:cubicBezTo>
                    <a:pt x="39" y="66"/>
                    <a:pt x="42" y="66"/>
                    <a:pt x="46" y="65"/>
                  </a:cubicBezTo>
                  <a:cubicBezTo>
                    <a:pt x="50" y="69"/>
                    <a:pt x="54" y="73"/>
                    <a:pt x="59" y="75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12" y="70"/>
                    <a:pt x="121" y="60"/>
                    <a:pt x="128" y="47"/>
                  </a:cubicBezTo>
                  <a:cubicBezTo>
                    <a:pt x="134" y="34"/>
                    <a:pt x="137" y="19"/>
                    <a:pt x="137" y="3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8"/>
                    <a:pt x="24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2"/>
                    <a:pt x="7" y="16"/>
                    <a:pt x="4" y="23"/>
                  </a:cubicBezTo>
                  <a:close/>
                  <a:moveTo>
                    <a:pt x="31" y="7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1" y="8"/>
                    <a:pt x="31" y="7"/>
                  </a:cubicBezTo>
                  <a:close/>
                  <a:moveTo>
                    <a:pt x="130" y="7"/>
                  </a:moveTo>
                  <a:cubicBezTo>
                    <a:pt x="130" y="8"/>
                    <a:pt x="130" y="10"/>
                    <a:pt x="130" y="12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80" y="7"/>
                    <a:pt x="80" y="7"/>
                    <a:pt x="80" y="7"/>
                  </a:cubicBezTo>
                  <a:lnTo>
                    <a:pt x="130" y="7"/>
                  </a:lnTo>
                  <a:close/>
                  <a:moveTo>
                    <a:pt x="40" y="44"/>
                  </a:moveTo>
                  <a:cubicBezTo>
                    <a:pt x="35" y="35"/>
                    <a:pt x="33" y="25"/>
                    <a:pt x="31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95" y="58"/>
                    <a:pt x="95" y="58"/>
                    <a:pt x="95" y="58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8" y="25"/>
                    <a:pt x="125" y="35"/>
                    <a:pt x="121" y="44"/>
                  </a:cubicBezTo>
                  <a:cubicBezTo>
                    <a:pt x="116" y="55"/>
                    <a:pt x="108" y="64"/>
                    <a:pt x="99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53" y="64"/>
                    <a:pt x="45" y="55"/>
                    <a:pt x="40" y="44"/>
                  </a:cubicBezTo>
                  <a:close/>
                  <a:moveTo>
                    <a:pt x="92" y="54"/>
                  </a:moveTo>
                  <a:cubicBezTo>
                    <a:pt x="65" y="54"/>
                    <a:pt x="65" y="54"/>
                    <a:pt x="65" y="54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92" y="30"/>
                    <a:pt x="92" y="30"/>
                    <a:pt x="92" y="30"/>
                  </a:cubicBezTo>
                  <a:lnTo>
                    <a:pt x="92" y="54"/>
                  </a:lnTo>
                  <a:close/>
                  <a:moveTo>
                    <a:pt x="68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68" y="28"/>
                  </a:lnTo>
                  <a:close/>
                  <a:moveTo>
                    <a:pt x="14" y="28"/>
                  </a:moveTo>
                  <a:cubicBezTo>
                    <a:pt x="15" y="26"/>
                    <a:pt x="18" y="23"/>
                    <a:pt x="22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7" y="31"/>
                    <a:pt x="29" y="39"/>
                    <a:pt x="33" y="47"/>
                  </a:cubicBezTo>
                  <a:cubicBezTo>
                    <a:pt x="35" y="50"/>
                    <a:pt x="36" y="52"/>
                    <a:pt x="38" y="55"/>
                  </a:cubicBezTo>
                  <a:cubicBezTo>
                    <a:pt x="31" y="55"/>
                    <a:pt x="25" y="54"/>
                    <a:pt x="21" y="51"/>
                  </a:cubicBezTo>
                  <a:cubicBezTo>
                    <a:pt x="15" y="48"/>
                    <a:pt x="13" y="43"/>
                    <a:pt x="12" y="40"/>
                  </a:cubicBezTo>
                  <a:cubicBezTo>
                    <a:pt x="12" y="36"/>
                    <a:pt x="12" y="32"/>
                    <a:pt x="14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2" name="Freeform 101"/>
            <p:cNvSpPr>
              <a:spLocks/>
            </p:cNvSpPr>
            <p:nvPr/>
          </p:nvSpPr>
          <p:spPr bwMode="auto">
            <a:xfrm>
              <a:off x="2181225" y="2305051"/>
              <a:ext cx="47625" cy="141288"/>
            </a:xfrm>
            <a:custGeom>
              <a:avLst/>
              <a:gdLst>
                <a:gd name="T0" fmla="*/ 8 w 18"/>
                <a:gd name="T1" fmla="*/ 5 h 53"/>
                <a:gd name="T2" fmla="*/ 12 w 18"/>
                <a:gd name="T3" fmla="*/ 9 h 53"/>
                <a:gd name="T4" fmla="*/ 15 w 18"/>
                <a:gd name="T5" fmla="*/ 13 h 53"/>
                <a:gd name="T6" fmla="*/ 18 w 18"/>
                <a:gd name="T7" fmla="*/ 19 h 53"/>
                <a:gd name="T8" fmla="*/ 16 w 18"/>
                <a:gd name="T9" fmla="*/ 26 h 53"/>
                <a:gd name="T10" fmla="*/ 16 w 18"/>
                <a:gd name="T11" fmla="*/ 27 h 53"/>
                <a:gd name="T12" fmla="*/ 15 w 18"/>
                <a:gd name="T13" fmla="*/ 28 h 53"/>
                <a:gd name="T14" fmla="*/ 14 w 18"/>
                <a:gd name="T15" fmla="*/ 29 h 53"/>
                <a:gd name="T16" fmla="*/ 13 w 18"/>
                <a:gd name="T17" fmla="*/ 31 h 53"/>
                <a:gd name="T18" fmla="*/ 9 w 18"/>
                <a:gd name="T19" fmla="*/ 35 h 53"/>
                <a:gd name="T20" fmla="*/ 7 w 18"/>
                <a:gd name="T21" fmla="*/ 40 h 53"/>
                <a:gd name="T22" fmla="*/ 6 w 18"/>
                <a:gd name="T23" fmla="*/ 44 h 53"/>
                <a:gd name="T24" fmla="*/ 7 w 18"/>
                <a:gd name="T25" fmla="*/ 47 h 53"/>
                <a:gd name="T26" fmla="*/ 7 w 18"/>
                <a:gd name="T27" fmla="*/ 48 h 53"/>
                <a:gd name="T28" fmla="*/ 7 w 18"/>
                <a:gd name="T29" fmla="*/ 49 h 53"/>
                <a:gd name="T30" fmla="*/ 8 w 18"/>
                <a:gd name="T31" fmla="*/ 50 h 53"/>
                <a:gd name="T32" fmla="*/ 8 w 18"/>
                <a:gd name="T33" fmla="*/ 51 h 53"/>
                <a:gd name="T34" fmla="*/ 9 w 18"/>
                <a:gd name="T35" fmla="*/ 52 h 53"/>
                <a:gd name="T36" fmla="*/ 9 w 18"/>
                <a:gd name="T37" fmla="*/ 53 h 53"/>
                <a:gd name="T38" fmla="*/ 9 w 18"/>
                <a:gd name="T39" fmla="*/ 52 h 53"/>
                <a:gd name="T40" fmla="*/ 8 w 18"/>
                <a:gd name="T41" fmla="*/ 51 h 53"/>
                <a:gd name="T42" fmla="*/ 7 w 18"/>
                <a:gd name="T43" fmla="*/ 51 h 53"/>
                <a:gd name="T44" fmla="*/ 6 w 18"/>
                <a:gd name="T45" fmla="*/ 49 h 53"/>
                <a:gd name="T46" fmla="*/ 6 w 18"/>
                <a:gd name="T47" fmla="*/ 49 h 53"/>
                <a:gd name="T48" fmla="*/ 6 w 18"/>
                <a:gd name="T49" fmla="*/ 48 h 53"/>
                <a:gd name="T50" fmla="*/ 4 w 18"/>
                <a:gd name="T51" fmla="*/ 44 h 53"/>
                <a:gd name="T52" fmla="*/ 4 w 18"/>
                <a:gd name="T53" fmla="*/ 39 h 53"/>
                <a:gd name="T54" fmla="*/ 4 w 18"/>
                <a:gd name="T55" fmla="*/ 37 h 53"/>
                <a:gd name="T56" fmla="*/ 4 w 18"/>
                <a:gd name="T57" fmla="*/ 36 h 53"/>
                <a:gd name="T58" fmla="*/ 5 w 18"/>
                <a:gd name="T59" fmla="*/ 33 h 53"/>
                <a:gd name="T60" fmla="*/ 8 w 18"/>
                <a:gd name="T61" fmla="*/ 28 h 53"/>
                <a:gd name="T62" fmla="*/ 11 w 18"/>
                <a:gd name="T63" fmla="*/ 23 h 53"/>
                <a:gd name="T64" fmla="*/ 12 w 18"/>
                <a:gd name="T65" fmla="*/ 20 h 53"/>
                <a:gd name="T66" fmla="*/ 11 w 18"/>
                <a:gd name="T67" fmla="*/ 15 h 53"/>
                <a:gd name="T68" fmla="*/ 9 w 18"/>
                <a:gd name="T69" fmla="*/ 11 h 53"/>
                <a:gd name="T70" fmla="*/ 7 w 18"/>
                <a:gd name="T71" fmla="*/ 7 h 53"/>
                <a:gd name="T72" fmla="*/ 2 w 18"/>
                <a:gd name="T73" fmla="*/ 1 h 53"/>
                <a:gd name="T74" fmla="*/ 0 w 18"/>
                <a:gd name="T75" fmla="*/ 0 h 53"/>
                <a:gd name="T76" fmla="*/ 3 w 18"/>
                <a:gd name="T77" fmla="*/ 1 h 53"/>
                <a:gd name="T78" fmla="*/ 8 w 18"/>
                <a:gd name="T79" fmla="*/ 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" h="53">
                  <a:moveTo>
                    <a:pt x="8" y="5"/>
                  </a:moveTo>
                  <a:cubicBezTo>
                    <a:pt x="9" y="6"/>
                    <a:pt x="11" y="7"/>
                    <a:pt x="12" y="9"/>
                  </a:cubicBezTo>
                  <a:cubicBezTo>
                    <a:pt x="13" y="10"/>
                    <a:pt x="14" y="11"/>
                    <a:pt x="15" y="13"/>
                  </a:cubicBezTo>
                  <a:cubicBezTo>
                    <a:pt x="16" y="15"/>
                    <a:pt x="17" y="17"/>
                    <a:pt x="18" y="19"/>
                  </a:cubicBezTo>
                  <a:cubicBezTo>
                    <a:pt x="18" y="22"/>
                    <a:pt x="17" y="24"/>
                    <a:pt x="16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4" y="30"/>
                    <a:pt x="13" y="31"/>
                    <a:pt x="13" y="31"/>
                  </a:cubicBezTo>
                  <a:cubicBezTo>
                    <a:pt x="11" y="33"/>
                    <a:pt x="10" y="34"/>
                    <a:pt x="9" y="35"/>
                  </a:cubicBezTo>
                  <a:cubicBezTo>
                    <a:pt x="8" y="37"/>
                    <a:pt x="8" y="38"/>
                    <a:pt x="7" y="40"/>
                  </a:cubicBezTo>
                  <a:cubicBezTo>
                    <a:pt x="6" y="41"/>
                    <a:pt x="6" y="42"/>
                    <a:pt x="6" y="44"/>
                  </a:cubicBezTo>
                  <a:cubicBezTo>
                    <a:pt x="6" y="45"/>
                    <a:pt x="6" y="46"/>
                    <a:pt x="7" y="47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7" y="49"/>
                    <a:pt x="8" y="50"/>
                    <a:pt x="8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2"/>
                    <a:pt x="9" y="52"/>
                    <a:pt x="9" y="52"/>
                  </a:cubicBezTo>
                  <a:cubicBezTo>
                    <a:pt x="9" y="52"/>
                    <a:pt x="9" y="53"/>
                    <a:pt x="9" y="53"/>
                  </a:cubicBezTo>
                  <a:cubicBezTo>
                    <a:pt x="9" y="53"/>
                    <a:pt x="9" y="52"/>
                    <a:pt x="9" y="52"/>
                  </a:cubicBezTo>
                  <a:cubicBezTo>
                    <a:pt x="8" y="52"/>
                    <a:pt x="8" y="52"/>
                    <a:pt x="8" y="51"/>
                  </a:cubicBezTo>
                  <a:cubicBezTo>
                    <a:pt x="8" y="51"/>
                    <a:pt x="8" y="51"/>
                    <a:pt x="7" y="51"/>
                  </a:cubicBezTo>
                  <a:cubicBezTo>
                    <a:pt x="7" y="50"/>
                    <a:pt x="7" y="50"/>
                    <a:pt x="6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5" y="47"/>
                    <a:pt x="4" y="46"/>
                    <a:pt x="4" y="44"/>
                  </a:cubicBezTo>
                  <a:cubicBezTo>
                    <a:pt x="4" y="42"/>
                    <a:pt x="4" y="41"/>
                    <a:pt x="4" y="39"/>
                  </a:cubicBezTo>
                  <a:cubicBezTo>
                    <a:pt x="4" y="38"/>
                    <a:pt x="4" y="38"/>
                    <a:pt x="4" y="37"/>
                  </a:cubicBezTo>
                  <a:cubicBezTo>
                    <a:pt x="4" y="37"/>
                    <a:pt x="4" y="37"/>
                    <a:pt x="4" y="36"/>
                  </a:cubicBezTo>
                  <a:cubicBezTo>
                    <a:pt x="4" y="35"/>
                    <a:pt x="5" y="34"/>
                    <a:pt x="5" y="33"/>
                  </a:cubicBezTo>
                  <a:cubicBezTo>
                    <a:pt x="6" y="31"/>
                    <a:pt x="7" y="30"/>
                    <a:pt x="8" y="28"/>
                  </a:cubicBezTo>
                  <a:cubicBezTo>
                    <a:pt x="9" y="26"/>
                    <a:pt x="10" y="25"/>
                    <a:pt x="11" y="23"/>
                  </a:cubicBezTo>
                  <a:cubicBezTo>
                    <a:pt x="11" y="22"/>
                    <a:pt x="12" y="21"/>
                    <a:pt x="12" y="20"/>
                  </a:cubicBezTo>
                  <a:cubicBezTo>
                    <a:pt x="12" y="18"/>
                    <a:pt x="12" y="17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9" y="9"/>
                    <a:pt x="8" y="8"/>
                    <a:pt x="7" y="7"/>
                  </a:cubicBezTo>
                  <a:cubicBezTo>
                    <a:pt x="5" y="4"/>
                    <a:pt x="3" y="3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1"/>
                  </a:cubicBezTo>
                  <a:cubicBezTo>
                    <a:pt x="4" y="2"/>
                    <a:pt x="6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3" name="Freeform 102"/>
            <p:cNvSpPr>
              <a:spLocks/>
            </p:cNvSpPr>
            <p:nvPr/>
          </p:nvSpPr>
          <p:spPr bwMode="auto">
            <a:xfrm>
              <a:off x="2138363" y="2300288"/>
              <a:ext cx="53975" cy="165100"/>
            </a:xfrm>
            <a:custGeom>
              <a:avLst/>
              <a:gdLst>
                <a:gd name="T0" fmla="*/ 10 w 20"/>
                <a:gd name="T1" fmla="*/ 13 h 62"/>
                <a:gd name="T2" fmla="*/ 7 w 20"/>
                <a:gd name="T3" fmla="*/ 8 h 62"/>
                <a:gd name="T4" fmla="*/ 2 w 20"/>
                <a:gd name="T5" fmla="*/ 2 h 62"/>
                <a:gd name="T6" fmla="*/ 0 w 20"/>
                <a:gd name="T7" fmla="*/ 0 h 62"/>
                <a:gd name="T8" fmla="*/ 2 w 20"/>
                <a:gd name="T9" fmla="*/ 2 h 62"/>
                <a:gd name="T10" fmla="*/ 9 w 20"/>
                <a:gd name="T11" fmla="*/ 7 h 62"/>
                <a:gd name="T12" fmla="*/ 13 w 20"/>
                <a:gd name="T13" fmla="*/ 11 h 62"/>
                <a:gd name="T14" fmla="*/ 17 w 20"/>
                <a:gd name="T15" fmla="*/ 16 h 62"/>
                <a:gd name="T16" fmla="*/ 19 w 20"/>
                <a:gd name="T17" fmla="*/ 23 h 62"/>
                <a:gd name="T18" fmla="*/ 18 w 20"/>
                <a:gd name="T19" fmla="*/ 31 h 62"/>
                <a:gd name="T20" fmla="*/ 17 w 20"/>
                <a:gd name="T21" fmla="*/ 32 h 62"/>
                <a:gd name="T22" fmla="*/ 17 w 20"/>
                <a:gd name="T23" fmla="*/ 33 h 62"/>
                <a:gd name="T24" fmla="*/ 16 w 20"/>
                <a:gd name="T25" fmla="*/ 34 h 62"/>
                <a:gd name="T26" fmla="*/ 13 w 20"/>
                <a:gd name="T27" fmla="*/ 37 h 62"/>
                <a:gd name="T28" fmla="*/ 10 w 20"/>
                <a:gd name="T29" fmla="*/ 42 h 62"/>
                <a:gd name="T30" fmla="*/ 7 w 20"/>
                <a:gd name="T31" fmla="*/ 47 h 62"/>
                <a:gd name="T32" fmla="*/ 6 w 20"/>
                <a:gd name="T33" fmla="*/ 51 h 62"/>
                <a:gd name="T34" fmla="*/ 7 w 20"/>
                <a:gd name="T35" fmla="*/ 56 h 62"/>
                <a:gd name="T36" fmla="*/ 7 w 20"/>
                <a:gd name="T37" fmla="*/ 57 h 62"/>
                <a:gd name="T38" fmla="*/ 8 w 20"/>
                <a:gd name="T39" fmla="*/ 58 h 62"/>
                <a:gd name="T40" fmla="*/ 8 w 20"/>
                <a:gd name="T41" fmla="*/ 59 h 62"/>
                <a:gd name="T42" fmla="*/ 9 w 20"/>
                <a:gd name="T43" fmla="*/ 60 h 62"/>
                <a:gd name="T44" fmla="*/ 9 w 20"/>
                <a:gd name="T45" fmla="*/ 61 h 62"/>
                <a:gd name="T46" fmla="*/ 10 w 20"/>
                <a:gd name="T47" fmla="*/ 62 h 62"/>
                <a:gd name="T48" fmla="*/ 9 w 20"/>
                <a:gd name="T49" fmla="*/ 61 h 62"/>
                <a:gd name="T50" fmla="*/ 8 w 20"/>
                <a:gd name="T51" fmla="*/ 60 h 62"/>
                <a:gd name="T52" fmla="*/ 8 w 20"/>
                <a:gd name="T53" fmla="*/ 59 h 62"/>
                <a:gd name="T54" fmla="*/ 7 w 20"/>
                <a:gd name="T55" fmla="*/ 58 h 62"/>
                <a:gd name="T56" fmla="*/ 6 w 20"/>
                <a:gd name="T57" fmla="*/ 57 h 62"/>
                <a:gd name="T58" fmla="*/ 6 w 20"/>
                <a:gd name="T59" fmla="*/ 56 h 62"/>
                <a:gd name="T60" fmla="*/ 4 w 20"/>
                <a:gd name="T61" fmla="*/ 52 h 62"/>
                <a:gd name="T62" fmla="*/ 4 w 20"/>
                <a:gd name="T63" fmla="*/ 46 h 62"/>
                <a:gd name="T64" fmla="*/ 4 w 20"/>
                <a:gd name="T65" fmla="*/ 44 h 62"/>
                <a:gd name="T66" fmla="*/ 4 w 20"/>
                <a:gd name="T67" fmla="*/ 43 h 62"/>
                <a:gd name="T68" fmla="*/ 5 w 20"/>
                <a:gd name="T69" fmla="*/ 39 h 62"/>
                <a:gd name="T70" fmla="*/ 9 w 20"/>
                <a:gd name="T71" fmla="*/ 33 h 62"/>
                <a:gd name="T72" fmla="*/ 12 w 20"/>
                <a:gd name="T73" fmla="*/ 28 h 62"/>
                <a:gd name="T74" fmla="*/ 13 w 20"/>
                <a:gd name="T75" fmla="*/ 23 h 62"/>
                <a:gd name="T76" fmla="*/ 13 w 20"/>
                <a:gd name="T77" fmla="*/ 18 h 62"/>
                <a:gd name="T78" fmla="*/ 10 w 20"/>
                <a:gd name="T79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62">
                  <a:moveTo>
                    <a:pt x="10" y="13"/>
                  </a:moveTo>
                  <a:cubicBezTo>
                    <a:pt x="9" y="11"/>
                    <a:pt x="8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4" y="3"/>
                    <a:pt x="6" y="5"/>
                    <a:pt x="9" y="7"/>
                  </a:cubicBezTo>
                  <a:cubicBezTo>
                    <a:pt x="10" y="8"/>
                    <a:pt x="11" y="9"/>
                    <a:pt x="13" y="11"/>
                  </a:cubicBezTo>
                  <a:cubicBezTo>
                    <a:pt x="14" y="12"/>
                    <a:pt x="16" y="14"/>
                    <a:pt x="17" y="16"/>
                  </a:cubicBezTo>
                  <a:cubicBezTo>
                    <a:pt x="18" y="18"/>
                    <a:pt x="19" y="20"/>
                    <a:pt x="19" y="23"/>
                  </a:cubicBezTo>
                  <a:cubicBezTo>
                    <a:pt x="20" y="26"/>
                    <a:pt x="19" y="29"/>
                    <a:pt x="18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6" y="33"/>
                    <a:pt x="16" y="34"/>
                    <a:pt x="16" y="34"/>
                  </a:cubicBezTo>
                  <a:cubicBezTo>
                    <a:pt x="15" y="35"/>
                    <a:pt x="14" y="36"/>
                    <a:pt x="13" y="37"/>
                  </a:cubicBezTo>
                  <a:cubicBezTo>
                    <a:pt x="12" y="38"/>
                    <a:pt x="11" y="40"/>
                    <a:pt x="10" y="42"/>
                  </a:cubicBezTo>
                  <a:cubicBezTo>
                    <a:pt x="9" y="43"/>
                    <a:pt x="8" y="45"/>
                    <a:pt x="7" y="47"/>
                  </a:cubicBezTo>
                  <a:cubicBezTo>
                    <a:pt x="6" y="48"/>
                    <a:pt x="6" y="50"/>
                    <a:pt x="6" y="51"/>
                  </a:cubicBezTo>
                  <a:cubicBezTo>
                    <a:pt x="6" y="53"/>
                    <a:pt x="7" y="54"/>
                    <a:pt x="7" y="56"/>
                  </a:cubicBezTo>
                  <a:cubicBezTo>
                    <a:pt x="7" y="56"/>
                    <a:pt x="7" y="56"/>
                    <a:pt x="7" y="57"/>
                  </a:cubicBezTo>
                  <a:cubicBezTo>
                    <a:pt x="7" y="57"/>
                    <a:pt x="7" y="57"/>
                    <a:pt x="8" y="58"/>
                  </a:cubicBezTo>
                  <a:cubicBezTo>
                    <a:pt x="8" y="58"/>
                    <a:pt x="8" y="59"/>
                    <a:pt x="8" y="59"/>
                  </a:cubicBezTo>
                  <a:cubicBezTo>
                    <a:pt x="8" y="59"/>
                    <a:pt x="9" y="60"/>
                    <a:pt x="9" y="60"/>
                  </a:cubicBezTo>
                  <a:cubicBezTo>
                    <a:pt x="9" y="60"/>
                    <a:pt x="9" y="61"/>
                    <a:pt x="9" y="61"/>
                  </a:cubicBezTo>
                  <a:cubicBezTo>
                    <a:pt x="10" y="61"/>
                    <a:pt x="10" y="62"/>
                    <a:pt x="10" y="62"/>
                  </a:cubicBezTo>
                  <a:cubicBezTo>
                    <a:pt x="10" y="62"/>
                    <a:pt x="9" y="61"/>
                    <a:pt x="9" y="61"/>
                  </a:cubicBezTo>
                  <a:cubicBezTo>
                    <a:pt x="9" y="61"/>
                    <a:pt x="9" y="61"/>
                    <a:pt x="8" y="60"/>
                  </a:cubicBezTo>
                  <a:cubicBezTo>
                    <a:pt x="8" y="60"/>
                    <a:pt x="8" y="60"/>
                    <a:pt x="8" y="59"/>
                  </a:cubicBezTo>
                  <a:cubicBezTo>
                    <a:pt x="7" y="59"/>
                    <a:pt x="7" y="58"/>
                    <a:pt x="7" y="58"/>
                  </a:cubicBezTo>
                  <a:cubicBezTo>
                    <a:pt x="7" y="58"/>
                    <a:pt x="6" y="57"/>
                    <a:pt x="6" y="57"/>
                  </a:cubicBezTo>
                  <a:cubicBezTo>
                    <a:pt x="6" y="57"/>
                    <a:pt x="6" y="57"/>
                    <a:pt x="6" y="56"/>
                  </a:cubicBezTo>
                  <a:cubicBezTo>
                    <a:pt x="5" y="55"/>
                    <a:pt x="4" y="53"/>
                    <a:pt x="4" y="52"/>
                  </a:cubicBezTo>
                  <a:cubicBezTo>
                    <a:pt x="4" y="50"/>
                    <a:pt x="4" y="48"/>
                    <a:pt x="4" y="46"/>
                  </a:cubicBezTo>
                  <a:cubicBezTo>
                    <a:pt x="4" y="45"/>
                    <a:pt x="4" y="45"/>
                    <a:pt x="4" y="44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2"/>
                    <a:pt x="5" y="40"/>
                    <a:pt x="5" y="39"/>
                  </a:cubicBezTo>
                  <a:cubicBezTo>
                    <a:pt x="6" y="37"/>
                    <a:pt x="8" y="35"/>
                    <a:pt x="9" y="33"/>
                  </a:cubicBezTo>
                  <a:cubicBezTo>
                    <a:pt x="10" y="31"/>
                    <a:pt x="11" y="30"/>
                    <a:pt x="12" y="28"/>
                  </a:cubicBezTo>
                  <a:cubicBezTo>
                    <a:pt x="13" y="27"/>
                    <a:pt x="13" y="25"/>
                    <a:pt x="13" y="23"/>
                  </a:cubicBezTo>
                  <a:cubicBezTo>
                    <a:pt x="13" y="22"/>
                    <a:pt x="13" y="20"/>
                    <a:pt x="13" y="18"/>
                  </a:cubicBezTo>
                  <a:cubicBezTo>
                    <a:pt x="12" y="16"/>
                    <a:pt x="11" y="14"/>
                    <a:pt x="1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34" name="Freeform 103"/>
          <p:cNvSpPr>
            <a:spLocks noEditPoints="1"/>
          </p:cNvSpPr>
          <p:nvPr/>
        </p:nvSpPr>
        <p:spPr bwMode="auto">
          <a:xfrm rot="7782">
            <a:off x="9108477" y="1288071"/>
            <a:ext cx="454890" cy="403982"/>
          </a:xfrm>
          <a:custGeom>
            <a:avLst/>
            <a:gdLst>
              <a:gd name="T0" fmla="*/ 148 w 164"/>
              <a:gd name="T1" fmla="*/ 26 h 146"/>
              <a:gd name="T2" fmla="*/ 113 w 164"/>
              <a:gd name="T3" fmla="*/ 26 h 146"/>
              <a:gd name="T4" fmla="*/ 113 w 164"/>
              <a:gd name="T5" fmla="*/ 16 h 146"/>
              <a:gd name="T6" fmla="*/ 97 w 164"/>
              <a:gd name="T7" fmla="*/ 0 h 146"/>
              <a:gd name="T8" fmla="*/ 67 w 164"/>
              <a:gd name="T9" fmla="*/ 0 h 146"/>
              <a:gd name="T10" fmla="*/ 51 w 164"/>
              <a:gd name="T11" fmla="*/ 16 h 146"/>
              <a:gd name="T12" fmla="*/ 51 w 164"/>
              <a:gd name="T13" fmla="*/ 26 h 146"/>
              <a:gd name="T14" fmla="*/ 17 w 164"/>
              <a:gd name="T15" fmla="*/ 26 h 146"/>
              <a:gd name="T16" fmla="*/ 0 w 164"/>
              <a:gd name="T17" fmla="*/ 43 h 146"/>
              <a:gd name="T18" fmla="*/ 0 w 164"/>
              <a:gd name="T19" fmla="*/ 130 h 146"/>
              <a:gd name="T20" fmla="*/ 17 w 164"/>
              <a:gd name="T21" fmla="*/ 146 h 146"/>
              <a:gd name="T22" fmla="*/ 148 w 164"/>
              <a:gd name="T23" fmla="*/ 146 h 146"/>
              <a:gd name="T24" fmla="*/ 164 w 164"/>
              <a:gd name="T25" fmla="*/ 130 h 146"/>
              <a:gd name="T26" fmla="*/ 164 w 164"/>
              <a:gd name="T27" fmla="*/ 43 h 146"/>
              <a:gd name="T28" fmla="*/ 148 w 164"/>
              <a:gd name="T29" fmla="*/ 26 h 146"/>
              <a:gd name="T30" fmla="*/ 65 w 164"/>
              <a:gd name="T31" fmla="*/ 16 h 146"/>
              <a:gd name="T32" fmla="*/ 67 w 164"/>
              <a:gd name="T33" fmla="*/ 14 h 146"/>
              <a:gd name="T34" fmla="*/ 97 w 164"/>
              <a:gd name="T35" fmla="*/ 14 h 146"/>
              <a:gd name="T36" fmla="*/ 100 w 164"/>
              <a:gd name="T37" fmla="*/ 16 h 146"/>
              <a:gd name="T38" fmla="*/ 100 w 164"/>
              <a:gd name="T39" fmla="*/ 26 h 146"/>
              <a:gd name="T40" fmla="*/ 65 w 164"/>
              <a:gd name="T41" fmla="*/ 26 h 146"/>
              <a:gd name="T42" fmla="*/ 65 w 164"/>
              <a:gd name="T43" fmla="*/ 16 h 146"/>
              <a:gd name="T44" fmla="*/ 17 w 164"/>
              <a:gd name="T45" fmla="*/ 36 h 146"/>
              <a:gd name="T46" fmla="*/ 148 w 164"/>
              <a:gd name="T47" fmla="*/ 36 h 146"/>
              <a:gd name="T48" fmla="*/ 155 w 164"/>
              <a:gd name="T49" fmla="*/ 43 h 146"/>
              <a:gd name="T50" fmla="*/ 155 w 164"/>
              <a:gd name="T51" fmla="*/ 80 h 146"/>
              <a:gd name="T52" fmla="*/ 95 w 164"/>
              <a:gd name="T53" fmla="*/ 80 h 146"/>
              <a:gd name="T54" fmla="*/ 95 w 164"/>
              <a:gd name="T55" fmla="*/ 77 h 146"/>
              <a:gd name="T56" fmla="*/ 89 w 164"/>
              <a:gd name="T57" fmla="*/ 71 h 146"/>
              <a:gd name="T58" fmla="*/ 76 w 164"/>
              <a:gd name="T59" fmla="*/ 71 h 146"/>
              <a:gd name="T60" fmla="*/ 70 w 164"/>
              <a:gd name="T61" fmla="*/ 77 h 146"/>
              <a:gd name="T62" fmla="*/ 70 w 164"/>
              <a:gd name="T63" fmla="*/ 80 h 146"/>
              <a:gd name="T64" fmla="*/ 10 w 164"/>
              <a:gd name="T65" fmla="*/ 80 h 146"/>
              <a:gd name="T66" fmla="*/ 10 w 164"/>
              <a:gd name="T67" fmla="*/ 43 h 146"/>
              <a:gd name="T68" fmla="*/ 17 w 164"/>
              <a:gd name="T69" fmla="*/ 36 h 146"/>
              <a:gd name="T70" fmla="*/ 75 w 164"/>
              <a:gd name="T71" fmla="*/ 77 h 146"/>
              <a:gd name="T72" fmla="*/ 76 w 164"/>
              <a:gd name="T73" fmla="*/ 76 h 146"/>
              <a:gd name="T74" fmla="*/ 89 w 164"/>
              <a:gd name="T75" fmla="*/ 76 h 146"/>
              <a:gd name="T76" fmla="*/ 90 w 164"/>
              <a:gd name="T77" fmla="*/ 77 h 146"/>
              <a:gd name="T78" fmla="*/ 90 w 164"/>
              <a:gd name="T79" fmla="*/ 90 h 146"/>
              <a:gd name="T80" fmla="*/ 89 w 164"/>
              <a:gd name="T81" fmla="*/ 91 h 146"/>
              <a:gd name="T82" fmla="*/ 76 w 164"/>
              <a:gd name="T83" fmla="*/ 91 h 146"/>
              <a:gd name="T84" fmla="*/ 75 w 164"/>
              <a:gd name="T85" fmla="*/ 90 h 146"/>
              <a:gd name="T86" fmla="*/ 75 w 164"/>
              <a:gd name="T87" fmla="*/ 77 h 146"/>
              <a:gd name="T88" fmla="*/ 148 w 164"/>
              <a:gd name="T89" fmla="*/ 136 h 146"/>
              <a:gd name="T90" fmla="*/ 17 w 164"/>
              <a:gd name="T91" fmla="*/ 136 h 146"/>
              <a:gd name="T92" fmla="*/ 10 w 164"/>
              <a:gd name="T93" fmla="*/ 130 h 146"/>
              <a:gd name="T94" fmla="*/ 10 w 164"/>
              <a:gd name="T95" fmla="*/ 85 h 146"/>
              <a:gd name="T96" fmla="*/ 70 w 164"/>
              <a:gd name="T97" fmla="*/ 85 h 146"/>
              <a:gd name="T98" fmla="*/ 70 w 164"/>
              <a:gd name="T99" fmla="*/ 90 h 146"/>
              <a:gd name="T100" fmla="*/ 76 w 164"/>
              <a:gd name="T101" fmla="*/ 96 h 146"/>
              <a:gd name="T102" fmla="*/ 89 w 164"/>
              <a:gd name="T103" fmla="*/ 96 h 146"/>
              <a:gd name="T104" fmla="*/ 95 w 164"/>
              <a:gd name="T105" fmla="*/ 90 h 146"/>
              <a:gd name="T106" fmla="*/ 95 w 164"/>
              <a:gd name="T107" fmla="*/ 85 h 146"/>
              <a:gd name="T108" fmla="*/ 155 w 164"/>
              <a:gd name="T109" fmla="*/ 85 h 146"/>
              <a:gd name="T110" fmla="*/ 155 w 164"/>
              <a:gd name="T111" fmla="*/ 130 h 146"/>
              <a:gd name="T112" fmla="*/ 148 w 164"/>
              <a:gd name="T113" fmla="*/ 13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4" h="146">
                <a:moveTo>
                  <a:pt x="148" y="26"/>
                </a:moveTo>
                <a:cubicBezTo>
                  <a:pt x="113" y="26"/>
                  <a:pt x="113" y="26"/>
                  <a:pt x="113" y="2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7"/>
                  <a:pt x="106" y="0"/>
                  <a:pt x="9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58" y="0"/>
                  <a:pt x="51" y="7"/>
                  <a:pt x="51" y="16"/>
                </a:cubicBezTo>
                <a:cubicBezTo>
                  <a:pt x="51" y="26"/>
                  <a:pt x="51" y="26"/>
                  <a:pt x="51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7" y="26"/>
                  <a:pt x="0" y="33"/>
                  <a:pt x="0" y="43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39"/>
                  <a:pt x="7" y="146"/>
                  <a:pt x="17" y="146"/>
                </a:cubicBezTo>
                <a:cubicBezTo>
                  <a:pt x="148" y="146"/>
                  <a:pt x="148" y="146"/>
                  <a:pt x="148" y="146"/>
                </a:cubicBezTo>
                <a:cubicBezTo>
                  <a:pt x="157" y="146"/>
                  <a:pt x="164" y="139"/>
                  <a:pt x="164" y="130"/>
                </a:cubicBezTo>
                <a:cubicBezTo>
                  <a:pt x="164" y="43"/>
                  <a:pt x="164" y="43"/>
                  <a:pt x="164" y="43"/>
                </a:cubicBezTo>
                <a:cubicBezTo>
                  <a:pt x="164" y="33"/>
                  <a:pt x="157" y="26"/>
                  <a:pt x="148" y="26"/>
                </a:cubicBezTo>
                <a:close/>
                <a:moveTo>
                  <a:pt x="65" y="16"/>
                </a:moveTo>
                <a:cubicBezTo>
                  <a:pt x="65" y="15"/>
                  <a:pt x="66" y="14"/>
                  <a:pt x="67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8" y="14"/>
                  <a:pt x="100" y="15"/>
                  <a:pt x="100" y="1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65" y="26"/>
                  <a:pt x="65" y="26"/>
                  <a:pt x="65" y="26"/>
                </a:cubicBezTo>
                <a:lnTo>
                  <a:pt x="65" y="16"/>
                </a:lnTo>
                <a:close/>
                <a:moveTo>
                  <a:pt x="17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52" y="36"/>
                  <a:pt x="155" y="39"/>
                  <a:pt x="155" y="43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95" y="77"/>
                  <a:pt x="95" y="77"/>
                  <a:pt x="95" y="77"/>
                </a:cubicBezTo>
                <a:cubicBezTo>
                  <a:pt x="95" y="74"/>
                  <a:pt x="92" y="71"/>
                  <a:pt x="89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72" y="71"/>
                  <a:pt x="70" y="74"/>
                  <a:pt x="70" y="77"/>
                </a:cubicBezTo>
                <a:cubicBezTo>
                  <a:pt x="70" y="80"/>
                  <a:pt x="70" y="80"/>
                  <a:pt x="70" y="80"/>
                </a:cubicBezTo>
                <a:cubicBezTo>
                  <a:pt x="10" y="80"/>
                  <a:pt x="10" y="80"/>
                  <a:pt x="10" y="80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39"/>
                  <a:pt x="13" y="36"/>
                  <a:pt x="17" y="36"/>
                </a:cubicBezTo>
                <a:close/>
                <a:moveTo>
                  <a:pt x="75" y="77"/>
                </a:moveTo>
                <a:cubicBezTo>
                  <a:pt x="75" y="77"/>
                  <a:pt x="75" y="76"/>
                  <a:pt x="76" y="76"/>
                </a:cubicBezTo>
                <a:cubicBezTo>
                  <a:pt x="89" y="76"/>
                  <a:pt x="89" y="76"/>
                  <a:pt x="89" y="76"/>
                </a:cubicBezTo>
                <a:cubicBezTo>
                  <a:pt x="89" y="76"/>
                  <a:pt x="90" y="77"/>
                  <a:pt x="90" y="77"/>
                </a:cubicBezTo>
                <a:cubicBezTo>
                  <a:pt x="90" y="90"/>
                  <a:pt x="90" y="90"/>
                  <a:pt x="90" y="90"/>
                </a:cubicBezTo>
                <a:cubicBezTo>
                  <a:pt x="90" y="91"/>
                  <a:pt x="89" y="91"/>
                  <a:pt x="89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5" y="91"/>
                  <a:pt x="75" y="91"/>
                  <a:pt x="75" y="90"/>
                </a:cubicBezTo>
                <a:lnTo>
                  <a:pt x="75" y="77"/>
                </a:lnTo>
                <a:close/>
                <a:moveTo>
                  <a:pt x="148" y="136"/>
                </a:moveTo>
                <a:cubicBezTo>
                  <a:pt x="17" y="136"/>
                  <a:pt x="17" y="136"/>
                  <a:pt x="17" y="136"/>
                </a:cubicBezTo>
                <a:cubicBezTo>
                  <a:pt x="13" y="136"/>
                  <a:pt x="10" y="133"/>
                  <a:pt x="10" y="130"/>
                </a:cubicBezTo>
                <a:cubicBezTo>
                  <a:pt x="10" y="85"/>
                  <a:pt x="10" y="85"/>
                  <a:pt x="10" y="85"/>
                </a:cubicBezTo>
                <a:cubicBezTo>
                  <a:pt x="70" y="85"/>
                  <a:pt x="70" y="85"/>
                  <a:pt x="70" y="85"/>
                </a:cubicBezTo>
                <a:cubicBezTo>
                  <a:pt x="70" y="90"/>
                  <a:pt x="70" y="90"/>
                  <a:pt x="70" y="90"/>
                </a:cubicBezTo>
                <a:cubicBezTo>
                  <a:pt x="70" y="94"/>
                  <a:pt x="72" y="96"/>
                  <a:pt x="76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92" y="96"/>
                  <a:pt x="95" y="94"/>
                  <a:pt x="95" y="90"/>
                </a:cubicBezTo>
                <a:cubicBezTo>
                  <a:pt x="95" y="85"/>
                  <a:pt x="95" y="85"/>
                  <a:pt x="95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130"/>
                  <a:pt x="155" y="130"/>
                  <a:pt x="155" y="130"/>
                </a:cubicBezTo>
                <a:cubicBezTo>
                  <a:pt x="155" y="133"/>
                  <a:pt x="152" y="136"/>
                  <a:pt x="148" y="13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5" name="Freeform 104"/>
          <p:cNvSpPr>
            <a:spLocks noEditPoints="1"/>
          </p:cNvSpPr>
          <p:nvPr/>
        </p:nvSpPr>
        <p:spPr bwMode="auto">
          <a:xfrm rot="7782">
            <a:off x="8736311" y="1722353"/>
            <a:ext cx="402339" cy="443395"/>
          </a:xfrm>
          <a:custGeom>
            <a:avLst/>
            <a:gdLst>
              <a:gd name="T0" fmla="*/ 132 w 145"/>
              <a:gd name="T1" fmla="*/ 0 h 160"/>
              <a:gd name="T2" fmla="*/ 13 w 145"/>
              <a:gd name="T3" fmla="*/ 0 h 160"/>
              <a:gd name="T4" fmla="*/ 0 w 145"/>
              <a:gd name="T5" fmla="*/ 13 h 160"/>
              <a:gd name="T6" fmla="*/ 0 w 145"/>
              <a:gd name="T7" fmla="*/ 147 h 160"/>
              <a:gd name="T8" fmla="*/ 13 w 145"/>
              <a:gd name="T9" fmla="*/ 160 h 160"/>
              <a:gd name="T10" fmla="*/ 132 w 145"/>
              <a:gd name="T11" fmla="*/ 160 h 160"/>
              <a:gd name="T12" fmla="*/ 145 w 145"/>
              <a:gd name="T13" fmla="*/ 147 h 160"/>
              <a:gd name="T14" fmla="*/ 145 w 145"/>
              <a:gd name="T15" fmla="*/ 13 h 160"/>
              <a:gd name="T16" fmla="*/ 132 w 145"/>
              <a:gd name="T17" fmla="*/ 0 h 160"/>
              <a:gd name="T18" fmla="*/ 10 w 145"/>
              <a:gd name="T19" fmla="*/ 147 h 160"/>
              <a:gd name="T20" fmla="*/ 10 w 145"/>
              <a:gd name="T21" fmla="*/ 13 h 160"/>
              <a:gd name="T22" fmla="*/ 13 w 145"/>
              <a:gd name="T23" fmla="*/ 10 h 160"/>
              <a:gd name="T24" fmla="*/ 36 w 145"/>
              <a:gd name="T25" fmla="*/ 10 h 160"/>
              <a:gd name="T26" fmla="*/ 36 w 145"/>
              <a:gd name="T27" fmla="*/ 150 h 160"/>
              <a:gd name="T28" fmla="*/ 13 w 145"/>
              <a:gd name="T29" fmla="*/ 150 h 160"/>
              <a:gd name="T30" fmla="*/ 10 w 145"/>
              <a:gd name="T31" fmla="*/ 147 h 160"/>
              <a:gd name="T32" fmla="*/ 134 w 145"/>
              <a:gd name="T33" fmla="*/ 147 h 160"/>
              <a:gd name="T34" fmla="*/ 132 w 145"/>
              <a:gd name="T35" fmla="*/ 150 h 160"/>
              <a:gd name="T36" fmla="*/ 41 w 145"/>
              <a:gd name="T37" fmla="*/ 150 h 160"/>
              <a:gd name="T38" fmla="*/ 41 w 145"/>
              <a:gd name="T39" fmla="*/ 10 h 160"/>
              <a:gd name="T40" fmla="*/ 85 w 145"/>
              <a:gd name="T41" fmla="*/ 10 h 160"/>
              <a:gd name="T42" fmla="*/ 85 w 145"/>
              <a:gd name="T43" fmla="*/ 48 h 160"/>
              <a:gd name="T44" fmla="*/ 98 w 145"/>
              <a:gd name="T45" fmla="*/ 36 h 160"/>
              <a:gd name="T46" fmla="*/ 111 w 145"/>
              <a:gd name="T47" fmla="*/ 48 h 160"/>
              <a:gd name="T48" fmla="*/ 111 w 145"/>
              <a:gd name="T49" fmla="*/ 10 h 160"/>
              <a:gd name="T50" fmla="*/ 132 w 145"/>
              <a:gd name="T51" fmla="*/ 10 h 160"/>
              <a:gd name="T52" fmla="*/ 134 w 145"/>
              <a:gd name="T53" fmla="*/ 13 h 160"/>
              <a:gd name="T54" fmla="*/ 134 w 145"/>
              <a:gd name="T55" fmla="*/ 14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5" h="160">
                <a:moveTo>
                  <a:pt x="132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55"/>
                  <a:pt x="6" y="160"/>
                  <a:pt x="13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9" y="160"/>
                  <a:pt x="145" y="155"/>
                  <a:pt x="145" y="147"/>
                </a:cubicBezTo>
                <a:cubicBezTo>
                  <a:pt x="145" y="13"/>
                  <a:pt x="145" y="13"/>
                  <a:pt x="145" y="13"/>
                </a:cubicBezTo>
                <a:cubicBezTo>
                  <a:pt x="145" y="6"/>
                  <a:pt x="139" y="0"/>
                  <a:pt x="132" y="0"/>
                </a:cubicBezTo>
                <a:close/>
                <a:moveTo>
                  <a:pt x="10" y="147"/>
                </a:move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2" y="10"/>
                  <a:pt x="13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150"/>
                  <a:pt x="36" y="150"/>
                  <a:pt x="36" y="150"/>
                </a:cubicBezTo>
                <a:cubicBezTo>
                  <a:pt x="13" y="150"/>
                  <a:pt x="13" y="150"/>
                  <a:pt x="13" y="150"/>
                </a:cubicBezTo>
                <a:cubicBezTo>
                  <a:pt x="12" y="150"/>
                  <a:pt x="10" y="149"/>
                  <a:pt x="10" y="147"/>
                </a:cubicBezTo>
                <a:close/>
                <a:moveTo>
                  <a:pt x="134" y="147"/>
                </a:moveTo>
                <a:cubicBezTo>
                  <a:pt x="134" y="149"/>
                  <a:pt x="133" y="150"/>
                  <a:pt x="132" y="150"/>
                </a:cubicBezTo>
                <a:cubicBezTo>
                  <a:pt x="41" y="150"/>
                  <a:pt x="41" y="150"/>
                  <a:pt x="41" y="150"/>
                </a:cubicBezTo>
                <a:cubicBezTo>
                  <a:pt x="41" y="10"/>
                  <a:pt x="41" y="10"/>
                  <a:pt x="41" y="10"/>
                </a:cubicBezTo>
                <a:cubicBezTo>
                  <a:pt x="85" y="10"/>
                  <a:pt x="85" y="10"/>
                  <a:pt x="85" y="10"/>
                </a:cubicBezTo>
                <a:cubicBezTo>
                  <a:pt x="85" y="48"/>
                  <a:pt x="85" y="48"/>
                  <a:pt x="85" y="48"/>
                </a:cubicBezTo>
                <a:cubicBezTo>
                  <a:pt x="98" y="36"/>
                  <a:pt x="98" y="36"/>
                  <a:pt x="98" y="36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32" y="10"/>
                  <a:pt x="132" y="10"/>
                  <a:pt x="132" y="10"/>
                </a:cubicBezTo>
                <a:cubicBezTo>
                  <a:pt x="133" y="10"/>
                  <a:pt x="134" y="12"/>
                  <a:pt x="134" y="13"/>
                </a:cubicBezTo>
                <a:lnTo>
                  <a:pt x="134" y="1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6" name="Freeform 105"/>
          <p:cNvSpPr>
            <a:spLocks noEditPoints="1"/>
          </p:cNvSpPr>
          <p:nvPr/>
        </p:nvSpPr>
        <p:spPr bwMode="auto">
          <a:xfrm rot="7782">
            <a:off x="9989094" y="1137199"/>
            <a:ext cx="331725" cy="358001"/>
          </a:xfrm>
          <a:custGeom>
            <a:avLst/>
            <a:gdLst>
              <a:gd name="T0" fmla="*/ 114 w 202"/>
              <a:gd name="T1" fmla="*/ 193 h 218"/>
              <a:gd name="T2" fmla="*/ 202 w 202"/>
              <a:gd name="T3" fmla="*/ 218 h 218"/>
              <a:gd name="T4" fmla="*/ 187 w 202"/>
              <a:gd name="T5" fmla="*/ 127 h 218"/>
              <a:gd name="T6" fmla="*/ 72 w 202"/>
              <a:gd name="T7" fmla="*/ 0 h 218"/>
              <a:gd name="T8" fmla="*/ 0 w 202"/>
              <a:gd name="T9" fmla="*/ 66 h 218"/>
              <a:gd name="T10" fmla="*/ 114 w 202"/>
              <a:gd name="T11" fmla="*/ 193 h 218"/>
              <a:gd name="T12" fmla="*/ 18 w 202"/>
              <a:gd name="T13" fmla="*/ 68 h 218"/>
              <a:gd name="T14" fmla="*/ 30 w 202"/>
              <a:gd name="T15" fmla="*/ 58 h 218"/>
              <a:gd name="T16" fmla="*/ 131 w 202"/>
              <a:gd name="T17" fmla="*/ 169 h 218"/>
              <a:gd name="T18" fmla="*/ 121 w 202"/>
              <a:gd name="T19" fmla="*/ 181 h 218"/>
              <a:gd name="T20" fmla="*/ 18 w 202"/>
              <a:gd name="T21" fmla="*/ 68 h 218"/>
              <a:gd name="T22" fmla="*/ 128 w 202"/>
              <a:gd name="T23" fmla="*/ 183 h 218"/>
              <a:gd name="T24" fmla="*/ 136 w 202"/>
              <a:gd name="T25" fmla="*/ 174 h 218"/>
              <a:gd name="T26" fmla="*/ 136 w 202"/>
              <a:gd name="T27" fmla="*/ 174 h 218"/>
              <a:gd name="T28" fmla="*/ 163 w 202"/>
              <a:gd name="T29" fmla="*/ 150 h 218"/>
              <a:gd name="T30" fmla="*/ 163 w 202"/>
              <a:gd name="T31" fmla="*/ 150 h 218"/>
              <a:gd name="T32" fmla="*/ 175 w 202"/>
              <a:gd name="T33" fmla="*/ 140 h 218"/>
              <a:gd name="T34" fmla="*/ 180 w 202"/>
              <a:gd name="T35" fmla="*/ 172 h 218"/>
              <a:gd name="T36" fmla="*/ 160 w 202"/>
              <a:gd name="T37" fmla="*/ 193 h 218"/>
              <a:gd name="T38" fmla="*/ 128 w 202"/>
              <a:gd name="T39" fmla="*/ 183 h 218"/>
              <a:gd name="T40" fmla="*/ 52 w 202"/>
              <a:gd name="T41" fmla="*/ 38 h 218"/>
              <a:gd name="T42" fmla="*/ 153 w 202"/>
              <a:gd name="T43" fmla="*/ 150 h 218"/>
              <a:gd name="T44" fmla="*/ 136 w 202"/>
              <a:gd name="T45" fmla="*/ 166 h 218"/>
              <a:gd name="T46" fmla="*/ 35 w 202"/>
              <a:gd name="T47" fmla="*/ 53 h 218"/>
              <a:gd name="T48" fmla="*/ 52 w 202"/>
              <a:gd name="T49" fmla="*/ 38 h 218"/>
              <a:gd name="T50" fmla="*/ 174 w 202"/>
              <a:gd name="T51" fmla="*/ 132 h 218"/>
              <a:gd name="T52" fmla="*/ 158 w 202"/>
              <a:gd name="T53" fmla="*/ 145 h 218"/>
              <a:gd name="T54" fmla="*/ 57 w 202"/>
              <a:gd name="T55" fmla="*/ 32 h 218"/>
              <a:gd name="T56" fmla="*/ 71 w 202"/>
              <a:gd name="T57" fmla="*/ 21 h 218"/>
              <a:gd name="T58" fmla="*/ 174 w 202"/>
              <a:gd name="T59" fmla="*/ 132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2" h="218">
                <a:moveTo>
                  <a:pt x="114" y="193"/>
                </a:moveTo>
                <a:lnTo>
                  <a:pt x="202" y="218"/>
                </a:lnTo>
                <a:lnTo>
                  <a:pt x="187" y="127"/>
                </a:lnTo>
                <a:lnTo>
                  <a:pt x="72" y="0"/>
                </a:lnTo>
                <a:lnTo>
                  <a:pt x="0" y="66"/>
                </a:lnTo>
                <a:lnTo>
                  <a:pt x="114" y="193"/>
                </a:lnTo>
                <a:close/>
                <a:moveTo>
                  <a:pt x="18" y="68"/>
                </a:moveTo>
                <a:lnTo>
                  <a:pt x="30" y="58"/>
                </a:lnTo>
                <a:lnTo>
                  <a:pt x="131" y="169"/>
                </a:lnTo>
                <a:lnTo>
                  <a:pt x="121" y="181"/>
                </a:lnTo>
                <a:lnTo>
                  <a:pt x="18" y="68"/>
                </a:lnTo>
                <a:close/>
                <a:moveTo>
                  <a:pt x="128" y="183"/>
                </a:moveTo>
                <a:lnTo>
                  <a:pt x="136" y="174"/>
                </a:lnTo>
                <a:lnTo>
                  <a:pt x="136" y="174"/>
                </a:lnTo>
                <a:lnTo>
                  <a:pt x="163" y="150"/>
                </a:lnTo>
                <a:lnTo>
                  <a:pt x="163" y="150"/>
                </a:lnTo>
                <a:lnTo>
                  <a:pt x="175" y="140"/>
                </a:lnTo>
                <a:lnTo>
                  <a:pt x="180" y="172"/>
                </a:lnTo>
                <a:lnTo>
                  <a:pt x="160" y="193"/>
                </a:lnTo>
                <a:lnTo>
                  <a:pt x="128" y="183"/>
                </a:lnTo>
                <a:close/>
                <a:moveTo>
                  <a:pt x="52" y="38"/>
                </a:moveTo>
                <a:lnTo>
                  <a:pt x="153" y="150"/>
                </a:lnTo>
                <a:lnTo>
                  <a:pt x="136" y="166"/>
                </a:lnTo>
                <a:lnTo>
                  <a:pt x="35" y="53"/>
                </a:lnTo>
                <a:lnTo>
                  <a:pt x="52" y="38"/>
                </a:lnTo>
                <a:close/>
                <a:moveTo>
                  <a:pt x="174" y="132"/>
                </a:moveTo>
                <a:lnTo>
                  <a:pt x="158" y="145"/>
                </a:lnTo>
                <a:lnTo>
                  <a:pt x="57" y="32"/>
                </a:lnTo>
                <a:lnTo>
                  <a:pt x="71" y="21"/>
                </a:lnTo>
                <a:lnTo>
                  <a:pt x="174" y="13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7" name="Freeform 106"/>
          <p:cNvSpPr>
            <a:spLocks noEditPoints="1"/>
          </p:cNvSpPr>
          <p:nvPr/>
        </p:nvSpPr>
        <p:spPr bwMode="auto">
          <a:xfrm rot="7782">
            <a:off x="8092804" y="937554"/>
            <a:ext cx="394129" cy="351431"/>
          </a:xfrm>
          <a:custGeom>
            <a:avLst/>
            <a:gdLst>
              <a:gd name="T0" fmla="*/ 38 w 142"/>
              <a:gd name="T1" fmla="*/ 127 h 127"/>
              <a:gd name="T2" fmla="*/ 142 w 142"/>
              <a:gd name="T3" fmla="*/ 74 h 127"/>
              <a:gd name="T4" fmla="*/ 104 w 142"/>
              <a:gd name="T5" fmla="*/ 0 h 127"/>
              <a:gd name="T6" fmla="*/ 0 w 142"/>
              <a:gd name="T7" fmla="*/ 53 h 127"/>
              <a:gd name="T8" fmla="*/ 38 w 142"/>
              <a:gd name="T9" fmla="*/ 127 h 127"/>
              <a:gd name="T10" fmla="*/ 43 w 142"/>
              <a:gd name="T11" fmla="*/ 117 h 127"/>
              <a:gd name="T12" fmla="*/ 62 w 142"/>
              <a:gd name="T13" fmla="*/ 73 h 127"/>
              <a:gd name="T14" fmla="*/ 68 w 142"/>
              <a:gd name="T15" fmla="*/ 75 h 127"/>
              <a:gd name="T16" fmla="*/ 76 w 142"/>
              <a:gd name="T17" fmla="*/ 74 h 127"/>
              <a:gd name="T18" fmla="*/ 82 w 142"/>
              <a:gd name="T19" fmla="*/ 68 h 127"/>
              <a:gd name="T20" fmla="*/ 84 w 142"/>
              <a:gd name="T21" fmla="*/ 62 h 127"/>
              <a:gd name="T22" fmla="*/ 129 w 142"/>
              <a:gd name="T23" fmla="*/ 73 h 127"/>
              <a:gd name="T24" fmla="*/ 43 w 142"/>
              <a:gd name="T25" fmla="*/ 117 h 127"/>
              <a:gd name="T26" fmla="*/ 85 w 142"/>
              <a:gd name="T27" fmla="*/ 58 h 127"/>
              <a:gd name="T28" fmla="*/ 102 w 142"/>
              <a:gd name="T29" fmla="*/ 12 h 127"/>
              <a:gd name="T30" fmla="*/ 132 w 142"/>
              <a:gd name="T31" fmla="*/ 70 h 127"/>
              <a:gd name="T32" fmla="*/ 85 w 142"/>
              <a:gd name="T33" fmla="*/ 58 h 127"/>
              <a:gd name="T34" fmla="*/ 99 w 142"/>
              <a:gd name="T35" fmla="*/ 11 h 127"/>
              <a:gd name="T36" fmla="*/ 79 w 142"/>
              <a:gd name="T37" fmla="*/ 66 h 127"/>
              <a:gd name="T38" fmla="*/ 69 w 142"/>
              <a:gd name="T39" fmla="*/ 71 h 127"/>
              <a:gd name="T40" fmla="*/ 13 w 142"/>
              <a:gd name="T41" fmla="*/ 55 h 127"/>
              <a:gd name="T42" fmla="*/ 99 w 142"/>
              <a:gd name="T43" fmla="*/ 11 h 127"/>
              <a:gd name="T44" fmla="*/ 58 w 142"/>
              <a:gd name="T45" fmla="*/ 72 h 127"/>
              <a:gd name="T46" fmla="*/ 40 w 142"/>
              <a:gd name="T47" fmla="*/ 115 h 127"/>
              <a:gd name="T48" fmla="*/ 11 w 142"/>
              <a:gd name="T49" fmla="*/ 58 h 127"/>
              <a:gd name="T50" fmla="*/ 58 w 142"/>
              <a:gd name="T51" fmla="*/ 7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127">
                <a:moveTo>
                  <a:pt x="38" y="127"/>
                </a:moveTo>
                <a:cubicBezTo>
                  <a:pt x="142" y="74"/>
                  <a:pt x="142" y="74"/>
                  <a:pt x="142" y="74"/>
                </a:cubicBezTo>
                <a:cubicBezTo>
                  <a:pt x="104" y="0"/>
                  <a:pt x="104" y="0"/>
                  <a:pt x="104" y="0"/>
                </a:cubicBezTo>
                <a:cubicBezTo>
                  <a:pt x="0" y="53"/>
                  <a:pt x="0" y="53"/>
                  <a:pt x="0" y="53"/>
                </a:cubicBezTo>
                <a:lnTo>
                  <a:pt x="38" y="127"/>
                </a:lnTo>
                <a:close/>
                <a:moveTo>
                  <a:pt x="43" y="117"/>
                </a:moveTo>
                <a:cubicBezTo>
                  <a:pt x="62" y="73"/>
                  <a:pt x="62" y="73"/>
                  <a:pt x="62" y="73"/>
                </a:cubicBezTo>
                <a:cubicBezTo>
                  <a:pt x="68" y="75"/>
                  <a:pt x="68" y="75"/>
                  <a:pt x="68" y="75"/>
                </a:cubicBezTo>
                <a:cubicBezTo>
                  <a:pt x="71" y="76"/>
                  <a:pt x="74" y="75"/>
                  <a:pt x="76" y="74"/>
                </a:cubicBezTo>
                <a:cubicBezTo>
                  <a:pt x="79" y="73"/>
                  <a:pt x="81" y="71"/>
                  <a:pt x="82" y="68"/>
                </a:cubicBezTo>
                <a:cubicBezTo>
                  <a:pt x="84" y="62"/>
                  <a:pt x="84" y="62"/>
                  <a:pt x="84" y="62"/>
                </a:cubicBezTo>
                <a:cubicBezTo>
                  <a:pt x="129" y="73"/>
                  <a:pt x="129" y="73"/>
                  <a:pt x="129" y="73"/>
                </a:cubicBezTo>
                <a:lnTo>
                  <a:pt x="43" y="117"/>
                </a:lnTo>
                <a:close/>
                <a:moveTo>
                  <a:pt x="85" y="58"/>
                </a:moveTo>
                <a:cubicBezTo>
                  <a:pt x="102" y="12"/>
                  <a:pt x="102" y="12"/>
                  <a:pt x="102" y="12"/>
                </a:cubicBezTo>
                <a:cubicBezTo>
                  <a:pt x="132" y="70"/>
                  <a:pt x="132" y="70"/>
                  <a:pt x="132" y="70"/>
                </a:cubicBezTo>
                <a:lnTo>
                  <a:pt x="85" y="58"/>
                </a:lnTo>
                <a:close/>
                <a:moveTo>
                  <a:pt x="99" y="11"/>
                </a:moveTo>
                <a:cubicBezTo>
                  <a:pt x="79" y="66"/>
                  <a:pt x="79" y="66"/>
                  <a:pt x="79" y="66"/>
                </a:cubicBezTo>
                <a:cubicBezTo>
                  <a:pt x="77" y="70"/>
                  <a:pt x="73" y="72"/>
                  <a:pt x="69" y="71"/>
                </a:cubicBezTo>
                <a:cubicBezTo>
                  <a:pt x="13" y="55"/>
                  <a:pt x="13" y="55"/>
                  <a:pt x="13" y="55"/>
                </a:cubicBezTo>
                <a:lnTo>
                  <a:pt x="99" y="11"/>
                </a:lnTo>
                <a:close/>
                <a:moveTo>
                  <a:pt x="58" y="72"/>
                </a:moveTo>
                <a:cubicBezTo>
                  <a:pt x="40" y="115"/>
                  <a:pt x="40" y="115"/>
                  <a:pt x="40" y="115"/>
                </a:cubicBezTo>
                <a:cubicBezTo>
                  <a:pt x="11" y="58"/>
                  <a:pt x="11" y="58"/>
                  <a:pt x="11" y="58"/>
                </a:cubicBezTo>
                <a:lnTo>
                  <a:pt x="58" y="7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8" name="Freeform 107"/>
          <p:cNvSpPr>
            <a:spLocks noEditPoints="1"/>
          </p:cNvSpPr>
          <p:nvPr/>
        </p:nvSpPr>
        <p:spPr bwMode="auto">
          <a:xfrm rot="7782">
            <a:off x="8314010" y="1245002"/>
            <a:ext cx="266037" cy="170790"/>
          </a:xfrm>
          <a:custGeom>
            <a:avLst/>
            <a:gdLst>
              <a:gd name="T0" fmla="*/ 90 w 96"/>
              <a:gd name="T1" fmla="*/ 0 h 62"/>
              <a:gd name="T2" fmla="*/ 6 w 96"/>
              <a:gd name="T3" fmla="*/ 0 h 62"/>
              <a:gd name="T4" fmla="*/ 6 w 96"/>
              <a:gd name="T5" fmla="*/ 50 h 62"/>
              <a:gd name="T6" fmla="*/ 0 w 96"/>
              <a:gd name="T7" fmla="*/ 50 h 62"/>
              <a:gd name="T8" fmla="*/ 0 w 96"/>
              <a:gd name="T9" fmla="*/ 56 h 62"/>
              <a:gd name="T10" fmla="*/ 6 w 96"/>
              <a:gd name="T11" fmla="*/ 62 h 62"/>
              <a:gd name="T12" fmla="*/ 90 w 96"/>
              <a:gd name="T13" fmla="*/ 62 h 62"/>
              <a:gd name="T14" fmla="*/ 96 w 96"/>
              <a:gd name="T15" fmla="*/ 56 h 62"/>
              <a:gd name="T16" fmla="*/ 96 w 96"/>
              <a:gd name="T17" fmla="*/ 50 h 62"/>
              <a:gd name="T18" fmla="*/ 90 w 96"/>
              <a:gd name="T19" fmla="*/ 50 h 62"/>
              <a:gd name="T20" fmla="*/ 90 w 96"/>
              <a:gd name="T21" fmla="*/ 0 h 62"/>
              <a:gd name="T22" fmla="*/ 11 w 96"/>
              <a:gd name="T23" fmla="*/ 4 h 62"/>
              <a:gd name="T24" fmla="*/ 85 w 96"/>
              <a:gd name="T25" fmla="*/ 4 h 62"/>
              <a:gd name="T26" fmla="*/ 85 w 96"/>
              <a:gd name="T27" fmla="*/ 50 h 62"/>
              <a:gd name="T28" fmla="*/ 83 w 96"/>
              <a:gd name="T29" fmla="*/ 50 h 62"/>
              <a:gd name="T30" fmla="*/ 83 w 96"/>
              <a:gd name="T31" fmla="*/ 6 h 62"/>
              <a:gd name="T32" fmla="*/ 13 w 96"/>
              <a:gd name="T33" fmla="*/ 6 h 62"/>
              <a:gd name="T34" fmla="*/ 13 w 96"/>
              <a:gd name="T35" fmla="*/ 50 h 62"/>
              <a:gd name="T36" fmla="*/ 11 w 96"/>
              <a:gd name="T37" fmla="*/ 50 h 62"/>
              <a:gd name="T38" fmla="*/ 11 w 96"/>
              <a:gd name="T39" fmla="*/ 4 h 62"/>
              <a:gd name="T40" fmla="*/ 81 w 96"/>
              <a:gd name="T41" fmla="*/ 50 h 62"/>
              <a:gd name="T42" fmla="*/ 15 w 96"/>
              <a:gd name="T43" fmla="*/ 50 h 62"/>
              <a:gd name="T44" fmla="*/ 15 w 96"/>
              <a:gd name="T45" fmla="*/ 9 h 62"/>
              <a:gd name="T46" fmla="*/ 81 w 96"/>
              <a:gd name="T47" fmla="*/ 9 h 62"/>
              <a:gd name="T48" fmla="*/ 81 w 96"/>
              <a:gd name="T49" fmla="*/ 50 h 62"/>
              <a:gd name="T50" fmla="*/ 92 w 96"/>
              <a:gd name="T51" fmla="*/ 56 h 62"/>
              <a:gd name="T52" fmla="*/ 90 w 96"/>
              <a:gd name="T53" fmla="*/ 58 h 62"/>
              <a:gd name="T54" fmla="*/ 6 w 96"/>
              <a:gd name="T55" fmla="*/ 58 h 62"/>
              <a:gd name="T56" fmla="*/ 4 w 96"/>
              <a:gd name="T57" fmla="*/ 56 h 62"/>
              <a:gd name="T58" fmla="*/ 4 w 96"/>
              <a:gd name="T59" fmla="*/ 55 h 62"/>
              <a:gd name="T60" fmla="*/ 34 w 96"/>
              <a:gd name="T61" fmla="*/ 55 h 62"/>
              <a:gd name="T62" fmla="*/ 34 w 96"/>
              <a:gd name="T63" fmla="*/ 57 h 62"/>
              <a:gd name="T64" fmla="*/ 62 w 96"/>
              <a:gd name="T65" fmla="*/ 57 h 62"/>
              <a:gd name="T66" fmla="*/ 62 w 96"/>
              <a:gd name="T67" fmla="*/ 55 h 62"/>
              <a:gd name="T68" fmla="*/ 92 w 96"/>
              <a:gd name="T69" fmla="*/ 55 h 62"/>
              <a:gd name="T70" fmla="*/ 92 w 96"/>
              <a:gd name="T71" fmla="*/ 56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6" h="62">
                <a:moveTo>
                  <a:pt x="90" y="0"/>
                </a:moveTo>
                <a:cubicBezTo>
                  <a:pt x="6" y="0"/>
                  <a:pt x="6" y="0"/>
                  <a:pt x="6" y="0"/>
                </a:cubicBezTo>
                <a:cubicBezTo>
                  <a:pt x="6" y="50"/>
                  <a:pt x="6" y="50"/>
                  <a:pt x="6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3" y="62"/>
                  <a:pt x="6" y="62"/>
                </a:cubicBezTo>
                <a:cubicBezTo>
                  <a:pt x="90" y="62"/>
                  <a:pt x="90" y="62"/>
                  <a:pt x="90" y="62"/>
                </a:cubicBezTo>
                <a:cubicBezTo>
                  <a:pt x="94" y="62"/>
                  <a:pt x="96" y="59"/>
                  <a:pt x="96" y="56"/>
                </a:cubicBezTo>
                <a:cubicBezTo>
                  <a:pt x="96" y="50"/>
                  <a:pt x="96" y="50"/>
                  <a:pt x="96" y="50"/>
                </a:cubicBezTo>
                <a:cubicBezTo>
                  <a:pt x="90" y="50"/>
                  <a:pt x="90" y="50"/>
                  <a:pt x="90" y="50"/>
                </a:cubicBezTo>
                <a:lnTo>
                  <a:pt x="90" y="0"/>
                </a:lnTo>
                <a:close/>
                <a:moveTo>
                  <a:pt x="11" y="4"/>
                </a:moveTo>
                <a:cubicBezTo>
                  <a:pt x="85" y="4"/>
                  <a:pt x="85" y="4"/>
                  <a:pt x="85" y="4"/>
                </a:cubicBezTo>
                <a:cubicBezTo>
                  <a:pt x="85" y="50"/>
                  <a:pt x="85" y="50"/>
                  <a:pt x="85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6"/>
                  <a:pt x="83" y="6"/>
                  <a:pt x="8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0"/>
                  <a:pt x="13" y="50"/>
                  <a:pt x="13" y="50"/>
                </a:cubicBezTo>
                <a:cubicBezTo>
                  <a:pt x="11" y="50"/>
                  <a:pt x="11" y="50"/>
                  <a:pt x="11" y="50"/>
                </a:cubicBezTo>
                <a:lnTo>
                  <a:pt x="11" y="4"/>
                </a:lnTo>
                <a:close/>
                <a:moveTo>
                  <a:pt x="81" y="50"/>
                </a:moveTo>
                <a:cubicBezTo>
                  <a:pt x="15" y="50"/>
                  <a:pt x="15" y="50"/>
                  <a:pt x="15" y="50"/>
                </a:cubicBezTo>
                <a:cubicBezTo>
                  <a:pt x="15" y="9"/>
                  <a:pt x="15" y="9"/>
                  <a:pt x="15" y="9"/>
                </a:cubicBezTo>
                <a:cubicBezTo>
                  <a:pt x="81" y="9"/>
                  <a:pt x="81" y="9"/>
                  <a:pt x="81" y="9"/>
                </a:cubicBezTo>
                <a:lnTo>
                  <a:pt x="81" y="50"/>
                </a:lnTo>
                <a:close/>
                <a:moveTo>
                  <a:pt x="92" y="56"/>
                </a:moveTo>
                <a:cubicBezTo>
                  <a:pt x="92" y="57"/>
                  <a:pt x="91" y="58"/>
                  <a:pt x="90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5" y="58"/>
                  <a:pt x="4" y="57"/>
                  <a:pt x="4" y="56"/>
                </a:cubicBezTo>
                <a:cubicBezTo>
                  <a:pt x="4" y="55"/>
                  <a:pt x="4" y="55"/>
                  <a:pt x="4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4" y="57"/>
                  <a:pt x="34" y="57"/>
                  <a:pt x="34" y="57"/>
                </a:cubicBezTo>
                <a:cubicBezTo>
                  <a:pt x="62" y="57"/>
                  <a:pt x="62" y="57"/>
                  <a:pt x="62" y="57"/>
                </a:cubicBezTo>
                <a:cubicBezTo>
                  <a:pt x="62" y="55"/>
                  <a:pt x="62" y="55"/>
                  <a:pt x="62" y="55"/>
                </a:cubicBezTo>
                <a:cubicBezTo>
                  <a:pt x="92" y="55"/>
                  <a:pt x="92" y="55"/>
                  <a:pt x="92" y="55"/>
                </a:cubicBezTo>
                <a:lnTo>
                  <a:pt x="92" y="5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9" name="Oval 108"/>
          <p:cNvSpPr>
            <a:spLocks noChangeArrowheads="1"/>
          </p:cNvSpPr>
          <p:nvPr/>
        </p:nvSpPr>
        <p:spPr bwMode="auto">
          <a:xfrm rot="7782">
            <a:off x="8443904" y="1258140"/>
            <a:ext cx="6568" cy="328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0" name="Oval 109"/>
          <p:cNvSpPr>
            <a:spLocks noChangeArrowheads="1"/>
          </p:cNvSpPr>
          <p:nvPr/>
        </p:nvSpPr>
        <p:spPr bwMode="auto">
          <a:xfrm rot="7782">
            <a:off x="8555256" y="1397978"/>
            <a:ext cx="4926" cy="4927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53" name="Group 140"/>
          <p:cNvGrpSpPr/>
          <p:nvPr/>
        </p:nvGrpSpPr>
        <p:grpSpPr>
          <a:xfrm rot="7782">
            <a:off x="8655566" y="1209543"/>
            <a:ext cx="174073" cy="262753"/>
            <a:chOff x="2289175" y="1751013"/>
            <a:chExt cx="168275" cy="254001"/>
          </a:xfrm>
          <a:solidFill>
            <a:schemeClr val="tx2"/>
          </a:solidFill>
        </p:grpSpPr>
        <p:sp>
          <p:nvSpPr>
            <p:cNvPr id="142" name="Freeform 110"/>
            <p:cNvSpPr>
              <a:spLocks noEditPoints="1"/>
            </p:cNvSpPr>
            <p:nvPr/>
          </p:nvSpPr>
          <p:spPr bwMode="auto">
            <a:xfrm>
              <a:off x="2289175" y="1812926"/>
              <a:ext cx="168275" cy="192088"/>
            </a:xfrm>
            <a:custGeom>
              <a:avLst/>
              <a:gdLst>
                <a:gd name="T0" fmla="*/ 32 w 63"/>
                <a:gd name="T1" fmla="*/ 56 h 72"/>
                <a:gd name="T2" fmla="*/ 48 w 63"/>
                <a:gd name="T3" fmla="*/ 72 h 72"/>
                <a:gd name="T4" fmla="*/ 63 w 63"/>
                <a:gd name="T5" fmla="*/ 72 h 72"/>
                <a:gd name="T6" fmla="*/ 33 w 63"/>
                <a:gd name="T7" fmla="*/ 15 h 72"/>
                <a:gd name="T8" fmla="*/ 39 w 63"/>
                <a:gd name="T9" fmla="*/ 7 h 72"/>
                <a:gd name="T10" fmla="*/ 32 w 63"/>
                <a:gd name="T11" fmla="*/ 0 h 72"/>
                <a:gd name="T12" fmla="*/ 24 w 63"/>
                <a:gd name="T13" fmla="*/ 7 h 72"/>
                <a:gd name="T14" fmla="*/ 31 w 63"/>
                <a:gd name="T15" fmla="*/ 15 h 72"/>
                <a:gd name="T16" fmla="*/ 0 w 63"/>
                <a:gd name="T17" fmla="*/ 72 h 72"/>
                <a:gd name="T18" fmla="*/ 16 w 63"/>
                <a:gd name="T19" fmla="*/ 72 h 72"/>
                <a:gd name="T20" fmla="*/ 32 w 63"/>
                <a:gd name="T21" fmla="*/ 56 h 72"/>
                <a:gd name="T22" fmla="*/ 32 w 63"/>
                <a:gd name="T23" fmla="*/ 33 h 72"/>
                <a:gd name="T24" fmla="*/ 32 w 63"/>
                <a:gd name="T25" fmla="*/ 32 h 72"/>
                <a:gd name="T26" fmla="*/ 32 w 63"/>
                <a:gd name="T27" fmla="*/ 33 h 72"/>
                <a:gd name="T28" fmla="*/ 41 w 63"/>
                <a:gd name="T29" fmla="*/ 52 h 72"/>
                <a:gd name="T30" fmla="*/ 32 w 63"/>
                <a:gd name="T31" fmla="*/ 50 h 72"/>
                <a:gd name="T32" fmla="*/ 23 w 63"/>
                <a:gd name="T33" fmla="*/ 52 h 72"/>
                <a:gd name="T34" fmla="*/ 32 w 63"/>
                <a:gd name="T35" fmla="*/ 3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2">
                  <a:moveTo>
                    <a:pt x="32" y="56"/>
                  </a:moveTo>
                  <a:cubicBezTo>
                    <a:pt x="41" y="56"/>
                    <a:pt x="48" y="63"/>
                    <a:pt x="48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44" y="51"/>
                    <a:pt x="36" y="26"/>
                    <a:pt x="33" y="15"/>
                  </a:cubicBezTo>
                  <a:cubicBezTo>
                    <a:pt x="37" y="14"/>
                    <a:pt x="39" y="11"/>
                    <a:pt x="39" y="7"/>
                  </a:cubicBezTo>
                  <a:cubicBezTo>
                    <a:pt x="39" y="3"/>
                    <a:pt x="36" y="0"/>
                    <a:pt x="32" y="0"/>
                  </a:cubicBezTo>
                  <a:cubicBezTo>
                    <a:pt x="28" y="0"/>
                    <a:pt x="24" y="3"/>
                    <a:pt x="24" y="7"/>
                  </a:cubicBezTo>
                  <a:cubicBezTo>
                    <a:pt x="24" y="11"/>
                    <a:pt x="27" y="14"/>
                    <a:pt x="31" y="15"/>
                  </a:cubicBezTo>
                  <a:cubicBezTo>
                    <a:pt x="28" y="26"/>
                    <a:pt x="20" y="51"/>
                    <a:pt x="0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63"/>
                    <a:pt x="23" y="56"/>
                    <a:pt x="32" y="56"/>
                  </a:cubicBezTo>
                  <a:close/>
                  <a:moveTo>
                    <a:pt x="32" y="33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3"/>
                  </a:cubicBezTo>
                  <a:cubicBezTo>
                    <a:pt x="35" y="39"/>
                    <a:pt x="38" y="46"/>
                    <a:pt x="41" y="52"/>
                  </a:cubicBezTo>
                  <a:cubicBezTo>
                    <a:pt x="38" y="50"/>
                    <a:pt x="35" y="50"/>
                    <a:pt x="32" y="50"/>
                  </a:cubicBezTo>
                  <a:cubicBezTo>
                    <a:pt x="29" y="50"/>
                    <a:pt x="26" y="50"/>
                    <a:pt x="23" y="52"/>
                  </a:cubicBezTo>
                  <a:cubicBezTo>
                    <a:pt x="26" y="46"/>
                    <a:pt x="29" y="39"/>
                    <a:pt x="32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3" name="Freeform 111"/>
            <p:cNvSpPr>
              <a:spLocks/>
            </p:cNvSpPr>
            <p:nvPr/>
          </p:nvSpPr>
          <p:spPr bwMode="auto">
            <a:xfrm>
              <a:off x="2290763" y="1751013"/>
              <a:ext cx="166687" cy="155575"/>
            </a:xfrm>
            <a:custGeom>
              <a:avLst/>
              <a:gdLst>
                <a:gd name="T0" fmla="*/ 15 w 62"/>
                <a:gd name="T1" fmla="*/ 57 h 58"/>
                <a:gd name="T2" fmla="*/ 18 w 62"/>
                <a:gd name="T3" fmla="*/ 57 h 58"/>
                <a:gd name="T4" fmla="*/ 17 w 62"/>
                <a:gd name="T5" fmla="*/ 54 h 58"/>
                <a:gd name="T6" fmla="*/ 3 w 62"/>
                <a:gd name="T7" fmla="*/ 30 h 58"/>
                <a:gd name="T8" fmla="*/ 31 w 62"/>
                <a:gd name="T9" fmla="*/ 3 h 58"/>
                <a:gd name="T10" fmla="*/ 59 w 62"/>
                <a:gd name="T11" fmla="*/ 30 h 58"/>
                <a:gd name="T12" fmla="*/ 45 w 62"/>
                <a:gd name="T13" fmla="*/ 54 h 58"/>
                <a:gd name="T14" fmla="*/ 44 w 62"/>
                <a:gd name="T15" fmla="*/ 57 h 58"/>
                <a:gd name="T16" fmla="*/ 45 w 62"/>
                <a:gd name="T17" fmla="*/ 57 h 58"/>
                <a:gd name="T18" fmla="*/ 46 w 62"/>
                <a:gd name="T19" fmla="*/ 57 h 58"/>
                <a:gd name="T20" fmla="*/ 57 w 62"/>
                <a:gd name="T21" fmla="*/ 46 h 58"/>
                <a:gd name="T22" fmla="*/ 62 w 62"/>
                <a:gd name="T23" fmla="*/ 30 h 58"/>
                <a:gd name="T24" fmla="*/ 31 w 62"/>
                <a:gd name="T25" fmla="*/ 0 h 58"/>
                <a:gd name="T26" fmla="*/ 0 w 62"/>
                <a:gd name="T27" fmla="*/ 30 h 58"/>
                <a:gd name="T28" fmla="*/ 4 w 62"/>
                <a:gd name="T29" fmla="*/ 46 h 58"/>
                <a:gd name="T30" fmla="*/ 15 w 62"/>
                <a:gd name="T31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8">
                  <a:moveTo>
                    <a:pt x="15" y="57"/>
                  </a:moveTo>
                  <a:cubicBezTo>
                    <a:pt x="16" y="58"/>
                    <a:pt x="17" y="57"/>
                    <a:pt x="18" y="57"/>
                  </a:cubicBezTo>
                  <a:cubicBezTo>
                    <a:pt x="18" y="56"/>
                    <a:pt x="18" y="55"/>
                    <a:pt x="17" y="54"/>
                  </a:cubicBezTo>
                  <a:cubicBezTo>
                    <a:pt x="8" y="50"/>
                    <a:pt x="3" y="40"/>
                    <a:pt x="3" y="30"/>
                  </a:cubicBezTo>
                  <a:cubicBezTo>
                    <a:pt x="3" y="15"/>
                    <a:pt x="16" y="3"/>
                    <a:pt x="31" y="3"/>
                  </a:cubicBezTo>
                  <a:cubicBezTo>
                    <a:pt x="46" y="3"/>
                    <a:pt x="59" y="15"/>
                    <a:pt x="59" y="30"/>
                  </a:cubicBezTo>
                  <a:cubicBezTo>
                    <a:pt x="59" y="40"/>
                    <a:pt x="53" y="50"/>
                    <a:pt x="45" y="54"/>
                  </a:cubicBezTo>
                  <a:cubicBezTo>
                    <a:pt x="44" y="55"/>
                    <a:pt x="44" y="56"/>
                    <a:pt x="44" y="57"/>
                  </a:cubicBezTo>
                  <a:cubicBezTo>
                    <a:pt x="44" y="57"/>
                    <a:pt x="45" y="57"/>
                    <a:pt x="45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1" y="54"/>
                    <a:pt x="55" y="51"/>
                    <a:pt x="57" y="46"/>
                  </a:cubicBezTo>
                  <a:cubicBezTo>
                    <a:pt x="60" y="41"/>
                    <a:pt x="62" y="36"/>
                    <a:pt x="62" y="30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36"/>
                    <a:pt x="2" y="41"/>
                    <a:pt x="4" y="46"/>
                  </a:cubicBezTo>
                  <a:cubicBezTo>
                    <a:pt x="7" y="51"/>
                    <a:pt x="11" y="54"/>
                    <a:pt x="15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4" name="Freeform 112"/>
            <p:cNvSpPr>
              <a:spLocks/>
            </p:cNvSpPr>
            <p:nvPr/>
          </p:nvSpPr>
          <p:spPr bwMode="auto">
            <a:xfrm>
              <a:off x="2309813" y="1770063"/>
              <a:ext cx="125412" cy="117475"/>
            </a:xfrm>
            <a:custGeom>
              <a:avLst/>
              <a:gdLst>
                <a:gd name="T0" fmla="*/ 36 w 47"/>
                <a:gd name="T1" fmla="*/ 44 h 44"/>
                <a:gd name="T2" fmla="*/ 44 w 47"/>
                <a:gd name="T3" fmla="*/ 35 h 44"/>
                <a:gd name="T4" fmla="*/ 47 w 47"/>
                <a:gd name="T5" fmla="*/ 23 h 44"/>
                <a:gd name="T6" fmla="*/ 24 w 47"/>
                <a:gd name="T7" fmla="*/ 0 h 44"/>
                <a:gd name="T8" fmla="*/ 0 w 47"/>
                <a:gd name="T9" fmla="*/ 23 h 44"/>
                <a:gd name="T10" fmla="*/ 3 w 47"/>
                <a:gd name="T11" fmla="*/ 35 h 44"/>
                <a:gd name="T12" fmla="*/ 11 w 47"/>
                <a:gd name="T13" fmla="*/ 44 h 44"/>
                <a:gd name="T14" fmla="*/ 12 w 47"/>
                <a:gd name="T15" fmla="*/ 44 h 44"/>
                <a:gd name="T16" fmla="*/ 14 w 47"/>
                <a:gd name="T17" fmla="*/ 43 h 44"/>
                <a:gd name="T18" fmla="*/ 13 w 47"/>
                <a:gd name="T19" fmla="*/ 41 h 44"/>
                <a:gd name="T20" fmla="*/ 3 w 47"/>
                <a:gd name="T21" fmla="*/ 23 h 44"/>
                <a:gd name="T22" fmla="*/ 24 w 47"/>
                <a:gd name="T23" fmla="*/ 3 h 44"/>
                <a:gd name="T24" fmla="*/ 44 w 47"/>
                <a:gd name="T25" fmla="*/ 23 h 44"/>
                <a:gd name="T26" fmla="*/ 35 w 47"/>
                <a:gd name="T27" fmla="*/ 41 h 44"/>
                <a:gd name="T28" fmla="*/ 34 w 47"/>
                <a:gd name="T29" fmla="*/ 43 h 44"/>
                <a:gd name="T30" fmla="*/ 36 w 47"/>
                <a:gd name="T3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" h="44">
                  <a:moveTo>
                    <a:pt x="36" y="44"/>
                  </a:moveTo>
                  <a:cubicBezTo>
                    <a:pt x="40" y="41"/>
                    <a:pt x="42" y="39"/>
                    <a:pt x="44" y="35"/>
                  </a:cubicBezTo>
                  <a:cubicBezTo>
                    <a:pt x="46" y="32"/>
                    <a:pt x="47" y="28"/>
                    <a:pt x="47" y="23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3"/>
                  </a:cubicBezTo>
                  <a:cubicBezTo>
                    <a:pt x="0" y="28"/>
                    <a:pt x="1" y="32"/>
                    <a:pt x="3" y="35"/>
                  </a:cubicBezTo>
                  <a:cubicBezTo>
                    <a:pt x="5" y="39"/>
                    <a:pt x="8" y="41"/>
                    <a:pt x="11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4"/>
                    <a:pt x="13" y="43"/>
                    <a:pt x="14" y="43"/>
                  </a:cubicBezTo>
                  <a:cubicBezTo>
                    <a:pt x="14" y="42"/>
                    <a:pt x="14" y="41"/>
                    <a:pt x="13" y="41"/>
                  </a:cubicBezTo>
                  <a:cubicBezTo>
                    <a:pt x="7" y="37"/>
                    <a:pt x="3" y="31"/>
                    <a:pt x="3" y="23"/>
                  </a:cubicBezTo>
                  <a:cubicBezTo>
                    <a:pt x="3" y="12"/>
                    <a:pt x="13" y="3"/>
                    <a:pt x="24" y="3"/>
                  </a:cubicBezTo>
                  <a:cubicBezTo>
                    <a:pt x="35" y="3"/>
                    <a:pt x="44" y="12"/>
                    <a:pt x="44" y="23"/>
                  </a:cubicBezTo>
                  <a:cubicBezTo>
                    <a:pt x="44" y="31"/>
                    <a:pt x="41" y="37"/>
                    <a:pt x="35" y="41"/>
                  </a:cubicBezTo>
                  <a:cubicBezTo>
                    <a:pt x="34" y="41"/>
                    <a:pt x="34" y="42"/>
                    <a:pt x="34" y="43"/>
                  </a:cubicBezTo>
                  <a:cubicBezTo>
                    <a:pt x="35" y="44"/>
                    <a:pt x="35" y="44"/>
                    <a:pt x="36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5" name="Freeform 113"/>
            <p:cNvSpPr>
              <a:spLocks/>
            </p:cNvSpPr>
            <p:nvPr/>
          </p:nvSpPr>
          <p:spPr bwMode="auto">
            <a:xfrm>
              <a:off x="2332038" y="1789113"/>
              <a:ext cx="85725" cy="79375"/>
            </a:xfrm>
            <a:custGeom>
              <a:avLst/>
              <a:gdLst>
                <a:gd name="T0" fmla="*/ 24 w 32"/>
                <a:gd name="T1" fmla="*/ 27 h 30"/>
                <a:gd name="T2" fmla="*/ 23 w 32"/>
                <a:gd name="T3" fmla="*/ 29 h 30"/>
                <a:gd name="T4" fmla="*/ 25 w 32"/>
                <a:gd name="T5" fmla="*/ 30 h 30"/>
                <a:gd name="T6" fmla="*/ 25 w 32"/>
                <a:gd name="T7" fmla="*/ 30 h 30"/>
                <a:gd name="T8" fmla="*/ 32 w 32"/>
                <a:gd name="T9" fmla="*/ 16 h 30"/>
                <a:gd name="T10" fmla="*/ 16 w 32"/>
                <a:gd name="T11" fmla="*/ 0 h 30"/>
                <a:gd name="T12" fmla="*/ 0 w 32"/>
                <a:gd name="T13" fmla="*/ 16 h 30"/>
                <a:gd name="T14" fmla="*/ 6 w 32"/>
                <a:gd name="T15" fmla="*/ 30 h 30"/>
                <a:gd name="T16" fmla="*/ 8 w 32"/>
                <a:gd name="T17" fmla="*/ 29 h 30"/>
                <a:gd name="T18" fmla="*/ 8 w 32"/>
                <a:gd name="T19" fmla="*/ 27 h 30"/>
                <a:gd name="T20" fmla="*/ 3 w 32"/>
                <a:gd name="T21" fmla="*/ 16 h 30"/>
                <a:gd name="T22" fmla="*/ 16 w 32"/>
                <a:gd name="T23" fmla="*/ 3 h 30"/>
                <a:gd name="T24" fmla="*/ 29 w 32"/>
                <a:gd name="T25" fmla="*/ 16 h 30"/>
                <a:gd name="T26" fmla="*/ 24 w 32"/>
                <a:gd name="T27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30">
                  <a:moveTo>
                    <a:pt x="24" y="27"/>
                  </a:moveTo>
                  <a:cubicBezTo>
                    <a:pt x="23" y="28"/>
                    <a:pt x="23" y="29"/>
                    <a:pt x="23" y="29"/>
                  </a:cubicBezTo>
                  <a:cubicBezTo>
                    <a:pt x="24" y="30"/>
                    <a:pt x="24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30" y="27"/>
                    <a:pt x="32" y="22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2"/>
                    <a:pt x="2" y="27"/>
                    <a:pt x="6" y="30"/>
                  </a:cubicBezTo>
                  <a:cubicBezTo>
                    <a:pt x="7" y="30"/>
                    <a:pt x="8" y="30"/>
                    <a:pt x="8" y="29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5" y="25"/>
                    <a:pt x="3" y="21"/>
                    <a:pt x="3" y="16"/>
                  </a:cubicBezTo>
                  <a:cubicBezTo>
                    <a:pt x="3" y="9"/>
                    <a:pt x="9" y="3"/>
                    <a:pt x="16" y="3"/>
                  </a:cubicBezTo>
                  <a:cubicBezTo>
                    <a:pt x="23" y="3"/>
                    <a:pt x="29" y="9"/>
                    <a:pt x="29" y="16"/>
                  </a:cubicBezTo>
                  <a:cubicBezTo>
                    <a:pt x="29" y="21"/>
                    <a:pt x="27" y="25"/>
                    <a:pt x="24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46" name="Freeform 114"/>
          <p:cNvSpPr>
            <a:spLocks noEditPoints="1"/>
          </p:cNvSpPr>
          <p:nvPr/>
        </p:nvSpPr>
        <p:spPr bwMode="auto">
          <a:xfrm rot="7782">
            <a:off x="7737513" y="1127302"/>
            <a:ext cx="443395" cy="479523"/>
          </a:xfrm>
          <a:custGeom>
            <a:avLst/>
            <a:gdLst>
              <a:gd name="T0" fmla="*/ 107 w 160"/>
              <a:gd name="T1" fmla="*/ 4 h 173"/>
              <a:gd name="T2" fmla="*/ 93 w 160"/>
              <a:gd name="T3" fmla="*/ 3 h 173"/>
              <a:gd name="T4" fmla="*/ 64 w 160"/>
              <a:gd name="T5" fmla="*/ 49 h 173"/>
              <a:gd name="T6" fmla="*/ 49 w 160"/>
              <a:gd name="T7" fmla="*/ 53 h 173"/>
              <a:gd name="T8" fmla="*/ 4 w 160"/>
              <a:gd name="T9" fmla="*/ 85 h 173"/>
              <a:gd name="T10" fmla="*/ 2 w 160"/>
              <a:gd name="T11" fmla="*/ 109 h 173"/>
              <a:gd name="T12" fmla="*/ 24 w 160"/>
              <a:gd name="T13" fmla="*/ 135 h 173"/>
              <a:gd name="T14" fmla="*/ 49 w 160"/>
              <a:gd name="T15" fmla="*/ 140 h 173"/>
              <a:gd name="T16" fmla="*/ 92 w 160"/>
              <a:gd name="T17" fmla="*/ 170 h 173"/>
              <a:gd name="T18" fmla="*/ 107 w 160"/>
              <a:gd name="T19" fmla="*/ 155 h 173"/>
              <a:gd name="T20" fmla="*/ 107 w 160"/>
              <a:gd name="T21" fmla="*/ 139 h 173"/>
              <a:gd name="T22" fmla="*/ 100 w 160"/>
              <a:gd name="T23" fmla="*/ 129 h 173"/>
              <a:gd name="T24" fmla="*/ 97 w 160"/>
              <a:gd name="T25" fmla="*/ 119 h 173"/>
              <a:gd name="T26" fmla="*/ 89 w 160"/>
              <a:gd name="T27" fmla="*/ 115 h 173"/>
              <a:gd name="T28" fmla="*/ 97 w 160"/>
              <a:gd name="T29" fmla="*/ 110 h 173"/>
              <a:gd name="T30" fmla="*/ 151 w 160"/>
              <a:gd name="T31" fmla="*/ 110 h 173"/>
              <a:gd name="T32" fmla="*/ 158 w 160"/>
              <a:gd name="T33" fmla="*/ 98 h 173"/>
              <a:gd name="T34" fmla="*/ 138 w 160"/>
              <a:gd name="T35" fmla="*/ 47 h 173"/>
              <a:gd name="T36" fmla="*/ 88 w 160"/>
              <a:gd name="T37" fmla="*/ 163 h 173"/>
              <a:gd name="T38" fmla="*/ 53 w 160"/>
              <a:gd name="T39" fmla="*/ 133 h 173"/>
              <a:gd name="T40" fmla="*/ 101 w 160"/>
              <a:gd name="T41" fmla="*/ 144 h 173"/>
              <a:gd name="T42" fmla="*/ 101 w 160"/>
              <a:gd name="T43" fmla="*/ 150 h 173"/>
              <a:gd name="T44" fmla="*/ 88 w 160"/>
              <a:gd name="T45" fmla="*/ 163 h 173"/>
              <a:gd name="T46" fmla="*/ 9 w 160"/>
              <a:gd name="T47" fmla="*/ 105 h 173"/>
              <a:gd name="T48" fmla="*/ 22 w 160"/>
              <a:gd name="T49" fmla="*/ 127 h 173"/>
              <a:gd name="T50" fmla="*/ 26 w 160"/>
              <a:gd name="T51" fmla="*/ 126 h 173"/>
              <a:gd name="T52" fmla="*/ 18 w 160"/>
              <a:gd name="T53" fmla="*/ 79 h 173"/>
              <a:gd name="T54" fmla="*/ 82 w 160"/>
              <a:gd name="T55" fmla="*/ 113 h 173"/>
              <a:gd name="T56" fmla="*/ 47 w 160"/>
              <a:gd name="T57" fmla="*/ 132 h 173"/>
              <a:gd name="T58" fmla="*/ 82 w 160"/>
              <a:gd name="T59" fmla="*/ 120 h 173"/>
              <a:gd name="T60" fmla="*/ 91 w 160"/>
              <a:gd name="T61" fmla="*/ 128 h 173"/>
              <a:gd name="T62" fmla="*/ 58 w 160"/>
              <a:gd name="T63" fmla="*/ 61 h 173"/>
              <a:gd name="T64" fmla="*/ 96 w 160"/>
              <a:gd name="T65" fmla="*/ 16 h 173"/>
              <a:gd name="T66" fmla="*/ 95 w 160"/>
              <a:gd name="T67" fmla="*/ 102 h 173"/>
              <a:gd name="T68" fmla="*/ 58 w 160"/>
              <a:gd name="T69" fmla="*/ 61 h 173"/>
              <a:gd name="T70" fmla="*/ 100 w 160"/>
              <a:gd name="T71" fmla="*/ 9 h 173"/>
              <a:gd name="T72" fmla="*/ 148 w 160"/>
              <a:gd name="T73" fmla="*/ 103 h 173"/>
              <a:gd name="T74" fmla="*/ 133 w 160"/>
              <a:gd name="T75" fmla="*/ 61 h 173"/>
              <a:gd name="T76" fmla="*/ 131 w 160"/>
              <a:gd name="T77" fmla="*/ 5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0" h="173">
                <a:moveTo>
                  <a:pt x="124" y="36"/>
                </a:moveTo>
                <a:cubicBezTo>
                  <a:pt x="107" y="4"/>
                  <a:pt x="107" y="4"/>
                  <a:pt x="107" y="4"/>
                </a:cubicBezTo>
                <a:cubicBezTo>
                  <a:pt x="105" y="1"/>
                  <a:pt x="100" y="0"/>
                  <a:pt x="97" y="1"/>
                </a:cubicBezTo>
                <a:cubicBezTo>
                  <a:pt x="93" y="3"/>
                  <a:pt x="93" y="3"/>
                  <a:pt x="93" y="3"/>
                </a:cubicBezTo>
                <a:cubicBezTo>
                  <a:pt x="90" y="5"/>
                  <a:pt x="89" y="8"/>
                  <a:pt x="89" y="11"/>
                </a:cubicBezTo>
                <a:cubicBezTo>
                  <a:pt x="64" y="49"/>
                  <a:pt x="64" y="49"/>
                  <a:pt x="64" y="49"/>
                </a:cubicBezTo>
                <a:cubicBezTo>
                  <a:pt x="56" y="53"/>
                  <a:pt x="56" y="53"/>
                  <a:pt x="56" y="53"/>
                </a:cubicBezTo>
                <a:cubicBezTo>
                  <a:pt x="54" y="52"/>
                  <a:pt x="52" y="52"/>
                  <a:pt x="49" y="53"/>
                </a:cubicBezTo>
                <a:cubicBezTo>
                  <a:pt x="15" y="72"/>
                  <a:pt x="15" y="72"/>
                  <a:pt x="15" y="72"/>
                </a:cubicBezTo>
                <a:cubicBezTo>
                  <a:pt x="10" y="75"/>
                  <a:pt x="6" y="79"/>
                  <a:pt x="4" y="85"/>
                </a:cubicBezTo>
                <a:cubicBezTo>
                  <a:pt x="2" y="89"/>
                  <a:pt x="2" y="93"/>
                  <a:pt x="3" y="97"/>
                </a:cubicBezTo>
                <a:cubicBezTo>
                  <a:pt x="0" y="100"/>
                  <a:pt x="0" y="105"/>
                  <a:pt x="2" y="109"/>
                </a:cubicBezTo>
                <a:cubicBezTo>
                  <a:pt x="14" y="129"/>
                  <a:pt x="14" y="129"/>
                  <a:pt x="14" y="129"/>
                </a:cubicBezTo>
                <a:cubicBezTo>
                  <a:pt x="16" y="133"/>
                  <a:pt x="20" y="135"/>
                  <a:pt x="24" y="135"/>
                </a:cubicBezTo>
                <a:cubicBezTo>
                  <a:pt x="27" y="138"/>
                  <a:pt x="31" y="140"/>
                  <a:pt x="35" y="141"/>
                </a:cubicBezTo>
                <a:cubicBezTo>
                  <a:pt x="39" y="142"/>
                  <a:pt x="44" y="142"/>
                  <a:pt x="49" y="140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82" y="172"/>
                  <a:pt x="88" y="173"/>
                  <a:pt x="92" y="170"/>
                </a:cubicBezTo>
                <a:cubicBezTo>
                  <a:pt x="93" y="169"/>
                  <a:pt x="94" y="169"/>
                  <a:pt x="95" y="168"/>
                </a:cubicBezTo>
                <a:cubicBezTo>
                  <a:pt x="107" y="155"/>
                  <a:pt x="107" y="155"/>
                  <a:pt x="107" y="155"/>
                </a:cubicBezTo>
                <a:cubicBezTo>
                  <a:pt x="109" y="153"/>
                  <a:pt x="110" y="150"/>
                  <a:pt x="111" y="147"/>
                </a:cubicBezTo>
                <a:cubicBezTo>
                  <a:pt x="111" y="144"/>
                  <a:pt x="109" y="141"/>
                  <a:pt x="107" y="139"/>
                </a:cubicBezTo>
                <a:cubicBezTo>
                  <a:pt x="99" y="130"/>
                  <a:pt x="99" y="130"/>
                  <a:pt x="99" y="130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1" y="125"/>
                  <a:pt x="100" y="121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89" y="115"/>
                  <a:pt x="89" y="115"/>
                  <a:pt x="89" y="115"/>
                </a:cubicBezTo>
                <a:cubicBezTo>
                  <a:pt x="90" y="115"/>
                  <a:pt x="90" y="114"/>
                  <a:pt x="90" y="114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143" y="109"/>
                  <a:pt x="143" y="109"/>
                  <a:pt x="143" y="109"/>
                </a:cubicBezTo>
                <a:cubicBezTo>
                  <a:pt x="145" y="111"/>
                  <a:pt x="148" y="112"/>
                  <a:pt x="151" y="110"/>
                </a:cubicBezTo>
                <a:cubicBezTo>
                  <a:pt x="155" y="108"/>
                  <a:pt x="155" y="108"/>
                  <a:pt x="155" y="108"/>
                </a:cubicBezTo>
                <a:cubicBezTo>
                  <a:pt x="159" y="106"/>
                  <a:pt x="160" y="102"/>
                  <a:pt x="158" y="98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2" y="60"/>
                  <a:pt x="142" y="53"/>
                  <a:pt x="138" y="47"/>
                </a:cubicBezTo>
                <a:cubicBezTo>
                  <a:pt x="135" y="42"/>
                  <a:pt x="130" y="38"/>
                  <a:pt x="124" y="36"/>
                </a:cubicBezTo>
                <a:close/>
                <a:moveTo>
                  <a:pt x="88" y="163"/>
                </a:moveTo>
                <a:cubicBezTo>
                  <a:pt x="87" y="164"/>
                  <a:pt x="85" y="164"/>
                  <a:pt x="84" y="163"/>
                </a:cubicBezTo>
                <a:cubicBezTo>
                  <a:pt x="53" y="133"/>
                  <a:pt x="53" y="133"/>
                  <a:pt x="53" y="133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101" y="144"/>
                  <a:pt x="101" y="144"/>
                  <a:pt x="101" y="144"/>
                </a:cubicBezTo>
                <a:cubicBezTo>
                  <a:pt x="102" y="145"/>
                  <a:pt x="102" y="146"/>
                  <a:pt x="102" y="147"/>
                </a:cubicBezTo>
                <a:cubicBezTo>
                  <a:pt x="102" y="148"/>
                  <a:pt x="102" y="149"/>
                  <a:pt x="101" y="150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3"/>
                  <a:pt x="88" y="163"/>
                </a:cubicBezTo>
                <a:close/>
                <a:moveTo>
                  <a:pt x="21" y="126"/>
                </a:moveTo>
                <a:cubicBezTo>
                  <a:pt x="9" y="105"/>
                  <a:pt x="9" y="105"/>
                  <a:pt x="9" y="105"/>
                </a:cubicBezTo>
                <a:cubicBezTo>
                  <a:pt x="9" y="104"/>
                  <a:pt x="9" y="103"/>
                  <a:pt x="9" y="103"/>
                </a:cubicBezTo>
                <a:cubicBezTo>
                  <a:pt x="22" y="127"/>
                  <a:pt x="22" y="127"/>
                  <a:pt x="22" y="127"/>
                </a:cubicBezTo>
                <a:cubicBezTo>
                  <a:pt x="22" y="127"/>
                  <a:pt x="21" y="126"/>
                  <a:pt x="21" y="126"/>
                </a:cubicBezTo>
                <a:close/>
                <a:moveTo>
                  <a:pt x="26" y="126"/>
                </a:moveTo>
                <a:cubicBezTo>
                  <a:pt x="12" y="100"/>
                  <a:pt x="12" y="100"/>
                  <a:pt x="12" y="100"/>
                </a:cubicBezTo>
                <a:cubicBezTo>
                  <a:pt x="8" y="93"/>
                  <a:pt x="11" y="83"/>
                  <a:pt x="18" y="79"/>
                </a:cubicBezTo>
                <a:cubicBezTo>
                  <a:pt x="53" y="60"/>
                  <a:pt x="53" y="60"/>
                  <a:pt x="53" y="60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47" y="132"/>
                  <a:pt x="47" y="132"/>
                  <a:pt x="47" y="132"/>
                </a:cubicBezTo>
                <a:cubicBezTo>
                  <a:pt x="40" y="136"/>
                  <a:pt x="30" y="133"/>
                  <a:pt x="26" y="126"/>
                </a:cubicBezTo>
                <a:close/>
                <a:moveTo>
                  <a:pt x="82" y="120"/>
                </a:moveTo>
                <a:cubicBezTo>
                  <a:pt x="92" y="126"/>
                  <a:pt x="92" y="126"/>
                  <a:pt x="92" y="126"/>
                </a:cubicBezTo>
                <a:cubicBezTo>
                  <a:pt x="91" y="128"/>
                  <a:pt x="91" y="128"/>
                  <a:pt x="91" y="128"/>
                </a:cubicBezTo>
                <a:lnTo>
                  <a:pt x="82" y="120"/>
                </a:lnTo>
                <a:close/>
                <a:moveTo>
                  <a:pt x="58" y="61"/>
                </a:moveTo>
                <a:cubicBezTo>
                  <a:pt x="69" y="55"/>
                  <a:pt x="69" y="55"/>
                  <a:pt x="69" y="55"/>
                </a:cubicBezTo>
                <a:cubicBezTo>
                  <a:pt x="96" y="16"/>
                  <a:pt x="96" y="16"/>
                  <a:pt x="96" y="16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95" y="102"/>
                  <a:pt x="95" y="102"/>
                  <a:pt x="95" y="102"/>
                </a:cubicBezTo>
                <a:cubicBezTo>
                  <a:pt x="84" y="108"/>
                  <a:pt x="84" y="108"/>
                  <a:pt x="84" y="108"/>
                </a:cubicBezTo>
                <a:lnTo>
                  <a:pt x="58" y="61"/>
                </a:lnTo>
                <a:close/>
                <a:moveTo>
                  <a:pt x="98" y="10"/>
                </a:moveTo>
                <a:cubicBezTo>
                  <a:pt x="100" y="9"/>
                  <a:pt x="100" y="9"/>
                  <a:pt x="100" y="9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48" y="103"/>
                  <a:pt x="148" y="103"/>
                  <a:pt x="148" y="103"/>
                </a:cubicBezTo>
                <a:lnTo>
                  <a:pt x="98" y="10"/>
                </a:lnTo>
                <a:close/>
                <a:moveTo>
                  <a:pt x="133" y="61"/>
                </a:moveTo>
                <a:cubicBezTo>
                  <a:pt x="124" y="45"/>
                  <a:pt x="124" y="45"/>
                  <a:pt x="124" y="45"/>
                </a:cubicBezTo>
                <a:cubicBezTo>
                  <a:pt x="127" y="46"/>
                  <a:pt x="130" y="48"/>
                  <a:pt x="131" y="51"/>
                </a:cubicBezTo>
                <a:cubicBezTo>
                  <a:pt x="133" y="54"/>
                  <a:pt x="134" y="58"/>
                  <a:pt x="133" y="6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7" name="Freeform 115"/>
          <p:cNvSpPr>
            <a:spLocks noEditPoints="1"/>
          </p:cNvSpPr>
          <p:nvPr/>
        </p:nvSpPr>
        <p:spPr bwMode="auto">
          <a:xfrm rot="7782">
            <a:off x="9618003" y="1865343"/>
            <a:ext cx="193780" cy="310377"/>
          </a:xfrm>
          <a:custGeom>
            <a:avLst/>
            <a:gdLst>
              <a:gd name="T0" fmla="*/ 70 w 70"/>
              <a:gd name="T1" fmla="*/ 35 h 112"/>
              <a:gd name="T2" fmla="*/ 35 w 70"/>
              <a:gd name="T3" fmla="*/ 0 h 112"/>
              <a:gd name="T4" fmla="*/ 0 w 70"/>
              <a:gd name="T5" fmla="*/ 35 h 112"/>
              <a:gd name="T6" fmla="*/ 28 w 70"/>
              <a:gd name="T7" fmla="*/ 69 h 112"/>
              <a:gd name="T8" fmla="*/ 28 w 70"/>
              <a:gd name="T9" fmla="*/ 84 h 112"/>
              <a:gd name="T10" fmla="*/ 14 w 70"/>
              <a:gd name="T11" fmla="*/ 84 h 112"/>
              <a:gd name="T12" fmla="*/ 14 w 70"/>
              <a:gd name="T13" fmla="*/ 98 h 112"/>
              <a:gd name="T14" fmla="*/ 28 w 70"/>
              <a:gd name="T15" fmla="*/ 98 h 112"/>
              <a:gd name="T16" fmla="*/ 28 w 70"/>
              <a:gd name="T17" fmla="*/ 112 h 112"/>
              <a:gd name="T18" fmla="*/ 42 w 70"/>
              <a:gd name="T19" fmla="*/ 112 h 112"/>
              <a:gd name="T20" fmla="*/ 42 w 70"/>
              <a:gd name="T21" fmla="*/ 98 h 112"/>
              <a:gd name="T22" fmla="*/ 56 w 70"/>
              <a:gd name="T23" fmla="*/ 98 h 112"/>
              <a:gd name="T24" fmla="*/ 56 w 70"/>
              <a:gd name="T25" fmla="*/ 84 h 112"/>
              <a:gd name="T26" fmla="*/ 42 w 70"/>
              <a:gd name="T27" fmla="*/ 84 h 112"/>
              <a:gd name="T28" fmla="*/ 42 w 70"/>
              <a:gd name="T29" fmla="*/ 69 h 112"/>
              <a:gd name="T30" fmla="*/ 70 w 70"/>
              <a:gd name="T31" fmla="*/ 35 h 112"/>
              <a:gd name="T32" fmla="*/ 35 w 70"/>
              <a:gd name="T33" fmla="*/ 56 h 112"/>
              <a:gd name="T34" fmla="*/ 14 w 70"/>
              <a:gd name="T35" fmla="*/ 35 h 112"/>
              <a:gd name="T36" fmla="*/ 35 w 70"/>
              <a:gd name="T37" fmla="*/ 14 h 112"/>
              <a:gd name="T38" fmla="*/ 56 w 70"/>
              <a:gd name="T39" fmla="*/ 35 h 112"/>
              <a:gd name="T40" fmla="*/ 35 w 70"/>
              <a:gd name="T41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0" h="112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2"/>
                  <a:pt x="12" y="66"/>
                  <a:pt x="28" y="69"/>
                </a:cubicBezTo>
                <a:cubicBezTo>
                  <a:pt x="28" y="84"/>
                  <a:pt x="28" y="84"/>
                  <a:pt x="28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98"/>
                  <a:pt x="14" y="98"/>
                  <a:pt x="14" y="98"/>
                </a:cubicBezTo>
                <a:cubicBezTo>
                  <a:pt x="28" y="98"/>
                  <a:pt x="28" y="98"/>
                  <a:pt x="28" y="98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42" y="112"/>
                  <a:pt x="42" y="112"/>
                  <a:pt x="42" y="112"/>
                </a:cubicBezTo>
                <a:cubicBezTo>
                  <a:pt x="42" y="98"/>
                  <a:pt x="42" y="98"/>
                  <a:pt x="42" y="98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84"/>
                  <a:pt x="56" y="84"/>
                  <a:pt x="56" y="84"/>
                </a:cubicBezTo>
                <a:cubicBezTo>
                  <a:pt x="42" y="84"/>
                  <a:pt x="42" y="84"/>
                  <a:pt x="42" y="84"/>
                </a:cubicBezTo>
                <a:cubicBezTo>
                  <a:pt x="42" y="69"/>
                  <a:pt x="42" y="69"/>
                  <a:pt x="42" y="69"/>
                </a:cubicBezTo>
                <a:cubicBezTo>
                  <a:pt x="58" y="66"/>
                  <a:pt x="70" y="52"/>
                  <a:pt x="70" y="35"/>
                </a:cubicBezTo>
                <a:close/>
                <a:moveTo>
                  <a:pt x="35" y="56"/>
                </a:moveTo>
                <a:cubicBezTo>
                  <a:pt x="24" y="56"/>
                  <a:pt x="14" y="47"/>
                  <a:pt x="14" y="35"/>
                </a:cubicBezTo>
                <a:cubicBezTo>
                  <a:pt x="14" y="24"/>
                  <a:pt x="24" y="14"/>
                  <a:pt x="35" y="14"/>
                </a:cubicBezTo>
                <a:cubicBezTo>
                  <a:pt x="47" y="14"/>
                  <a:pt x="56" y="24"/>
                  <a:pt x="56" y="35"/>
                </a:cubicBezTo>
                <a:cubicBezTo>
                  <a:pt x="56" y="47"/>
                  <a:pt x="47" y="56"/>
                  <a:pt x="35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8" name="Freeform 116"/>
          <p:cNvSpPr>
            <a:spLocks noEditPoints="1"/>
          </p:cNvSpPr>
          <p:nvPr/>
        </p:nvSpPr>
        <p:spPr bwMode="auto">
          <a:xfrm rot="7782">
            <a:off x="8023494" y="1850329"/>
            <a:ext cx="274247" cy="274248"/>
          </a:xfrm>
          <a:custGeom>
            <a:avLst/>
            <a:gdLst>
              <a:gd name="T0" fmla="*/ 52 w 99"/>
              <a:gd name="T1" fmla="*/ 0 h 99"/>
              <a:gd name="T2" fmla="*/ 52 w 99"/>
              <a:gd name="T3" fmla="*/ 14 h 99"/>
              <a:gd name="T4" fmla="*/ 76 w 99"/>
              <a:gd name="T5" fmla="*/ 14 h 99"/>
              <a:gd name="T6" fmla="*/ 51 w 99"/>
              <a:gd name="T7" fmla="*/ 39 h 99"/>
              <a:gd name="T8" fmla="*/ 33 w 99"/>
              <a:gd name="T9" fmla="*/ 33 h 99"/>
              <a:gd name="T10" fmla="*/ 0 w 99"/>
              <a:gd name="T11" fmla="*/ 66 h 99"/>
              <a:gd name="T12" fmla="*/ 33 w 99"/>
              <a:gd name="T13" fmla="*/ 99 h 99"/>
              <a:gd name="T14" fmla="*/ 66 w 99"/>
              <a:gd name="T15" fmla="*/ 66 h 99"/>
              <a:gd name="T16" fmla="*/ 60 w 99"/>
              <a:gd name="T17" fmla="*/ 48 h 99"/>
              <a:gd name="T18" fmla="*/ 85 w 99"/>
              <a:gd name="T19" fmla="*/ 23 h 99"/>
              <a:gd name="T20" fmla="*/ 85 w 99"/>
              <a:gd name="T21" fmla="*/ 47 h 99"/>
              <a:gd name="T22" fmla="*/ 99 w 99"/>
              <a:gd name="T23" fmla="*/ 47 h 99"/>
              <a:gd name="T24" fmla="*/ 99 w 99"/>
              <a:gd name="T25" fmla="*/ 0 h 99"/>
              <a:gd name="T26" fmla="*/ 52 w 99"/>
              <a:gd name="T27" fmla="*/ 0 h 99"/>
              <a:gd name="T28" fmla="*/ 33 w 99"/>
              <a:gd name="T29" fmla="*/ 86 h 99"/>
              <a:gd name="T30" fmla="*/ 13 w 99"/>
              <a:gd name="T31" fmla="*/ 66 h 99"/>
              <a:gd name="T32" fmla="*/ 33 w 99"/>
              <a:gd name="T33" fmla="*/ 47 h 99"/>
              <a:gd name="T34" fmla="*/ 52 w 99"/>
              <a:gd name="T35" fmla="*/ 66 h 99"/>
              <a:gd name="T36" fmla="*/ 33 w 99"/>
              <a:gd name="T37" fmla="*/ 86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9" h="99">
                <a:moveTo>
                  <a:pt x="52" y="0"/>
                </a:moveTo>
                <a:cubicBezTo>
                  <a:pt x="52" y="14"/>
                  <a:pt x="52" y="14"/>
                  <a:pt x="52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51" y="39"/>
                  <a:pt x="51" y="39"/>
                  <a:pt x="51" y="39"/>
                </a:cubicBezTo>
                <a:cubicBezTo>
                  <a:pt x="46" y="35"/>
                  <a:pt x="39" y="33"/>
                  <a:pt x="33" y="33"/>
                </a:cubicBezTo>
                <a:cubicBezTo>
                  <a:pt x="14" y="33"/>
                  <a:pt x="0" y="48"/>
                  <a:pt x="0" y="66"/>
                </a:cubicBezTo>
                <a:cubicBezTo>
                  <a:pt x="0" y="85"/>
                  <a:pt x="14" y="99"/>
                  <a:pt x="33" y="99"/>
                </a:cubicBezTo>
                <a:cubicBezTo>
                  <a:pt x="51" y="99"/>
                  <a:pt x="66" y="85"/>
                  <a:pt x="66" y="66"/>
                </a:cubicBezTo>
                <a:cubicBezTo>
                  <a:pt x="66" y="60"/>
                  <a:pt x="63" y="53"/>
                  <a:pt x="60" y="48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47"/>
                  <a:pt x="85" y="47"/>
                  <a:pt x="85" y="47"/>
                </a:cubicBezTo>
                <a:cubicBezTo>
                  <a:pt x="99" y="47"/>
                  <a:pt x="99" y="47"/>
                  <a:pt x="99" y="47"/>
                </a:cubicBezTo>
                <a:cubicBezTo>
                  <a:pt x="99" y="0"/>
                  <a:pt x="99" y="0"/>
                  <a:pt x="99" y="0"/>
                </a:cubicBezTo>
                <a:lnTo>
                  <a:pt x="52" y="0"/>
                </a:lnTo>
                <a:close/>
                <a:moveTo>
                  <a:pt x="33" y="86"/>
                </a:moveTo>
                <a:cubicBezTo>
                  <a:pt x="22" y="86"/>
                  <a:pt x="13" y="77"/>
                  <a:pt x="13" y="66"/>
                </a:cubicBezTo>
                <a:cubicBezTo>
                  <a:pt x="13" y="55"/>
                  <a:pt x="22" y="47"/>
                  <a:pt x="33" y="47"/>
                </a:cubicBezTo>
                <a:cubicBezTo>
                  <a:pt x="43" y="47"/>
                  <a:pt x="52" y="55"/>
                  <a:pt x="52" y="66"/>
                </a:cubicBezTo>
                <a:cubicBezTo>
                  <a:pt x="52" y="77"/>
                  <a:pt x="43" y="86"/>
                  <a:pt x="33" y="8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9" name="Freeform 117"/>
          <p:cNvSpPr>
            <a:spLocks noEditPoints="1"/>
          </p:cNvSpPr>
          <p:nvPr/>
        </p:nvSpPr>
        <p:spPr bwMode="auto">
          <a:xfrm rot="7782">
            <a:off x="7969936" y="1575881"/>
            <a:ext cx="205275" cy="262752"/>
          </a:xfrm>
          <a:custGeom>
            <a:avLst/>
            <a:gdLst>
              <a:gd name="T0" fmla="*/ 69 w 74"/>
              <a:gd name="T1" fmla="*/ 63 h 95"/>
              <a:gd name="T2" fmla="*/ 74 w 74"/>
              <a:gd name="T3" fmla="*/ 67 h 95"/>
              <a:gd name="T4" fmla="*/ 72 w 74"/>
              <a:gd name="T5" fmla="*/ 60 h 95"/>
              <a:gd name="T6" fmla="*/ 70 w 74"/>
              <a:gd name="T7" fmla="*/ 53 h 95"/>
              <a:gd name="T8" fmla="*/ 65 w 74"/>
              <a:gd name="T9" fmla="*/ 58 h 95"/>
              <a:gd name="T10" fmla="*/ 60 w 74"/>
              <a:gd name="T11" fmla="*/ 64 h 95"/>
              <a:gd name="T12" fmla="*/ 66 w 74"/>
              <a:gd name="T13" fmla="*/ 62 h 95"/>
              <a:gd name="T14" fmla="*/ 41 w 74"/>
              <a:gd name="T15" fmla="*/ 81 h 95"/>
              <a:gd name="T16" fmla="*/ 41 w 74"/>
              <a:gd name="T17" fmla="*/ 33 h 95"/>
              <a:gd name="T18" fmla="*/ 56 w 74"/>
              <a:gd name="T19" fmla="*/ 33 h 95"/>
              <a:gd name="T20" fmla="*/ 56 w 74"/>
              <a:gd name="T21" fmla="*/ 28 h 95"/>
              <a:gd name="T22" fmla="*/ 41 w 74"/>
              <a:gd name="T23" fmla="*/ 28 h 95"/>
              <a:gd name="T24" fmla="*/ 41 w 74"/>
              <a:gd name="T25" fmla="*/ 25 h 95"/>
              <a:gd name="T26" fmla="*/ 50 w 74"/>
              <a:gd name="T27" fmla="*/ 13 h 95"/>
              <a:gd name="T28" fmla="*/ 37 w 74"/>
              <a:gd name="T29" fmla="*/ 0 h 95"/>
              <a:gd name="T30" fmla="*/ 24 w 74"/>
              <a:gd name="T31" fmla="*/ 13 h 95"/>
              <a:gd name="T32" fmla="*/ 33 w 74"/>
              <a:gd name="T33" fmla="*/ 25 h 95"/>
              <a:gd name="T34" fmla="*/ 33 w 74"/>
              <a:gd name="T35" fmla="*/ 28 h 95"/>
              <a:gd name="T36" fmla="*/ 19 w 74"/>
              <a:gd name="T37" fmla="*/ 28 h 95"/>
              <a:gd name="T38" fmla="*/ 19 w 74"/>
              <a:gd name="T39" fmla="*/ 33 h 95"/>
              <a:gd name="T40" fmla="*/ 33 w 74"/>
              <a:gd name="T41" fmla="*/ 33 h 95"/>
              <a:gd name="T42" fmla="*/ 33 w 74"/>
              <a:gd name="T43" fmla="*/ 81 h 95"/>
              <a:gd name="T44" fmla="*/ 8 w 74"/>
              <a:gd name="T45" fmla="*/ 62 h 95"/>
              <a:gd name="T46" fmla="*/ 13 w 74"/>
              <a:gd name="T47" fmla="*/ 64 h 95"/>
              <a:gd name="T48" fmla="*/ 9 w 74"/>
              <a:gd name="T49" fmla="*/ 58 h 95"/>
              <a:gd name="T50" fmla="*/ 5 w 74"/>
              <a:gd name="T51" fmla="*/ 55 h 95"/>
              <a:gd name="T52" fmla="*/ 5 w 74"/>
              <a:gd name="T53" fmla="*/ 55 h 95"/>
              <a:gd name="T54" fmla="*/ 5 w 74"/>
              <a:gd name="T55" fmla="*/ 55 h 95"/>
              <a:gd name="T56" fmla="*/ 4 w 74"/>
              <a:gd name="T57" fmla="*/ 53 h 95"/>
              <a:gd name="T58" fmla="*/ 2 w 74"/>
              <a:gd name="T59" fmla="*/ 60 h 95"/>
              <a:gd name="T60" fmla="*/ 0 w 74"/>
              <a:gd name="T61" fmla="*/ 67 h 95"/>
              <a:gd name="T62" fmla="*/ 5 w 74"/>
              <a:gd name="T63" fmla="*/ 63 h 95"/>
              <a:gd name="T64" fmla="*/ 33 w 74"/>
              <a:gd name="T65" fmla="*/ 92 h 95"/>
              <a:gd name="T66" fmla="*/ 37 w 74"/>
              <a:gd name="T67" fmla="*/ 95 h 95"/>
              <a:gd name="T68" fmla="*/ 41 w 74"/>
              <a:gd name="T69" fmla="*/ 92 h 95"/>
              <a:gd name="T70" fmla="*/ 69 w 74"/>
              <a:gd name="T71" fmla="*/ 63 h 95"/>
              <a:gd name="T72" fmla="*/ 30 w 74"/>
              <a:gd name="T73" fmla="*/ 13 h 95"/>
              <a:gd name="T74" fmla="*/ 37 w 74"/>
              <a:gd name="T75" fmla="*/ 6 h 95"/>
              <a:gd name="T76" fmla="*/ 44 w 74"/>
              <a:gd name="T77" fmla="*/ 13 h 95"/>
              <a:gd name="T78" fmla="*/ 37 w 74"/>
              <a:gd name="T79" fmla="*/ 20 h 95"/>
              <a:gd name="T80" fmla="*/ 30 w 74"/>
              <a:gd name="T81" fmla="*/ 13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4" h="95">
                <a:moveTo>
                  <a:pt x="69" y="63"/>
                </a:moveTo>
                <a:cubicBezTo>
                  <a:pt x="74" y="67"/>
                  <a:pt x="74" y="67"/>
                  <a:pt x="74" y="67"/>
                </a:cubicBezTo>
                <a:cubicBezTo>
                  <a:pt x="72" y="60"/>
                  <a:pt x="72" y="60"/>
                  <a:pt x="72" y="60"/>
                </a:cubicBezTo>
                <a:cubicBezTo>
                  <a:pt x="70" y="53"/>
                  <a:pt x="70" y="53"/>
                  <a:pt x="70" y="53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64"/>
                  <a:pt x="60" y="64"/>
                  <a:pt x="60" y="64"/>
                </a:cubicBezTo>
                <a:cubicBezTo>
                  <a:pt x="66" y="62"/>
                  <a:pt x="66" y="62"/>
                  <a:pt x="66" y="62"/>
                </a:cubicBezTo>
                <a:cubicBezTo>
                  <a:pt x="62" y="73"/>
                  <a:pt x="52" y="80"/>
                  <a:pt x="41" y="81"/>
                </a:cubicBezTo>
                <a:cubicBezTo>
                  <a:pt x="41" y="33"/>
                  <a:pt x="41" y="33"/>
                  <a:pt x="41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5"/>
                  <a:pt x="41" y="25"/>
                  <a:pt x="41" y="25"/>
                </a:cubicBezTo>
                <a:cubicBezTo>
                  <a:pt x="46" y="23"/>
                  <a:pt x="50" y="18"/>
                  <a:pt x="50" y="13"/>
                </a:cubicBezTo>
                <a:cubicBezTo>
                  <a:pt x="50" y="6"/>
                  <a:pt x="44" y="0"/>
                  <a:pt x="37" y="0"/>
                </a:cubicBezTo>
                <a:cubicBezTo>
                  <a:pt x="30" y="0"/>
                  <a:pt x="24" y="6"/>
                  <a:pt x="24" y="13"/>
                </a:cubicBezTo>
                <a:cubicBezTo>
                  <a:pt x="24" y="18"/>
                  <a:pt x="28" y="23"/>
                  <a:pt x="33" y="25"/>
                </a:cubicBezTo>
                <a:cubicBezTo>
                  <a:pt x="33" y="28"/>
                  <a:pt x="33" y="28"/>
                  <a:pt x="33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3"/>
                  <a:pt x="19" y="33"/>
                  <a:pt x="19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81"/>
                  <a:pt x="33" y="81"/>
                  <a:pt x="33" y="81"/>
                </a:cubicBezTo>
                <a:cubicBezTo>
                  <a:pt x="22" y="80"/>
                  <a:pt x="12" y="73"/>
                  <a:pt x="8" y="62"/>
                </a:cubicBezTo>
                <a:cubicBezTo>
                  <a:pt x="13" y="64"/>
                  <a:pt x="13" y="64"/>
                  <a:pt x="13" y="64"/>
                </a:cubicBezTo>
                <a:cubicBezTo>
                  <a:pt x="9" y="58"/>
                  <a:pt x="9" y="58"/>
                  <a:pt x="9" y="58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2" y="60"/>
                  <a:pt x="2" y="60"/>
                  <a:pt x="2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5" y="63"/>
                  <a:pt x="5" y="63"/>
                  <a:pt x="5" y="63"/>
                </a:cubicBezTo>
                <a:cubicBezTo>
                  <a:pt x="6" y="78"/>
                  <a:pt x="18" y="90"/>
                  <a:pt x="33" y="92"/>
                </a:cubicBezTo>
                <a:cubicBezTo>
                  <a:pt x="33" y="94"/>
                  <a:pt x="35" y="95"/>
                  <a:pt x="37" y="95"/>
                </a:cubicBezTo>
                <a:cubicBezTo>
                  <a:pt x="39" y="95"/>
                  <a:pt x="41" y="94"/>
                  <a:pt x="41" y="92"/>
                </a:cubicBezTo>
                <a:cubicBezTo>
                  <a:pt x="56" y="90"/>
                  <a:pt x="67" y="78"/>
                  <a:pt x="69" y="63"/>
                </a:cubicBezTo>
                <a:close/>
                <a:moveTo>
                  <a:pt x="30" y="13"/>
                </a:moveTo>
                <a:cubicBezTo>
                  <a:pt x="30" y="9"/>
                  <a:pt x="33" y="6"/>
                  <a:pt x="37" y="6"/>
                </a:cubicBezTo>
                <a:cubicBezTo>
                  <a:pt x="41" y="6"/>
                  <a:pt x="44" y="9"/>
                  <a:pt x="44" y="13"/>
                </a:cubicBezTo>
                <a:cubicBezTo>
                  <a:pt x="44" y="17"/>
                  <a:pt x="41" y="20"/>
                  <a:pt x="37" y="20"/>
                </a:cubicBezTo>
                <a:cubicBezTo>
                  <a:pt x="33" y="20"/>
                  <a:pt x="30" y="17"/>
                  <a:pt x="30" y="1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0" name="Freeform 118"/>
          <p:cNvSpPr>
            <a:spLocks/>
          </p:cNvSpPr>
          <p:nvPr/>
        </p:nvSpPr>
        <p:spPr bwMode="auto">
          <a:xfrm rot="7782">
            <a:off x="9623139" y="1039538"/>
            <a:ext cx="382633" cy="326799"/>
          </a:xfrm>
          <a:custGeom>
            <a:avLst/>
            <a:gdLst>
              <a:gd name="T0" fmla="*/ 38 w 138"/>
              <a:gd name="T1" fmla="*/ 118 h 118"/>
              <a:gd name="T2" fmla="*/ 24 w 138"/>
              <a:gd name="T3" fmla="*/ 111 h 118"/>
              <a:gd name="T4" fmla="*/ 23 w 138"/>
              <a:gd name="T5" fmla="*/ 111 h 118"/>
              <a:gd name="T6" fmla="*/ 23 w 138"/>
              <a:gd name="T7" fmla="*/ 69 h 118"/>
              <a:gd name="T8" fmla="*/ 58 w 138"/>
              <a:gd name="T9" fmla="*/ 35 h 118"/>
              <a:gd name="T10" fmla="*/ 79 w 138"/>
              <a:gd name="T11" fmla="*/ 13 h 118"/>
              <a:gd name="T12" fmla="*/ 117 w 138"/>
              <a:gd name="T13" fmla="*/ 17 h 118"/>
              <a:gd name="T14" fmla="*/ 130 w 138"/>
              <a:gd name="T15" fmla="*/ 59 h 118"/>
              <a:gd name="T16" fmla="*/ 80 w 138"/>
              <a:gd name="T17" fmla="*/ 111 h 118"/>
              <a:gd name="T18" fmla="*/ 73 w 138"/>
              <a:gd name="T19" fmla="*/ 111 h 118"/>
              <a:gd name="T20" fmla="*/ 73 w 138"/>
              <a:gd name="T21" fmla="*/ 103 h 118"/>
              <a:gd name="T22" fmla="*/ 122 w 138"/>
              <a:gd name="T23" fmla="*/ 52 h 118"/>
              <a:gd name="T24" fmla="*/ 110 w 138"/>
              <a:gd name="T25" fmla="*/ 25 h 118"/>
              <a:gd name="T26" fmla="*/ 87 w 138"/>
              <a:gd name="T27" fmla="*/ 21 h 118"/>
              <a:gd name="T28" fmla="*/ 65 w 138"/>
              <a:gd name="T29" fmla="*/ 42 h 118"/>
              <a:gd name="T30" fmla="*/ 31 w 138"/>
              <a:gd name="T31" fmla="*/ 77 h 118"/>
              <a:gd name="T32" fmla="*/ 31 w 138"/>
              <a:gd name="T33" fmla="*/ 103 h 118"/>
              <a:gd name="T34" fmla="*/ 32 w 138"/>
              <a:gd name="T35" fmla="*/ 104 h 118"/>
              <a:gd name="T36" fmla="*/ 45 w 138"/>
              <a:gd name="T37" fmla="*/ 103 h 118"/>
              <a:gd name="T38" fmla="*/ 54 w 138"/>
              <a:gd name="T39" fmla="*/ 94 h 118"/>
              <a:gd name="T40" fmla="*/ 93 w 138"/>
              <a:gd name="T41" fmla="*/ 55 h 118"/>
              <a:gd name="T42" fmla="*/ 94 w 138"/>
              <a:gd name="T43" fmla="*/ 47 h 118"/>
              <a:gd name="T44" fmla="*/ 85 w 138"/>
              <a:gd name="T45" fmla="*/ 51 h 118"/>
              <a:gd name="T46" fmla="*/ 49 w 138"/>
              <a:gd name="T47" fmla="*/ 87 h 118"/>
              <a:gd name="T48" fmla="*/ 41 w 138"/>
              <a:gd name="T49" fmla="*/ 87 h 118"/>
              <a:gd name="T50" fmla="*/ 41 w 138"/>
              <a:gd name="T51" fmla="*/ 79 h 118"/>
              <a:gd name="T52" fmla="*/ 77 w 138"/>
              <a:gd name="T53" fmla="*/ 44 h 118"/>
              <a:gd name="T54" fmla="*/ 101 w 138"/>
              <a:gd name="T55" fmla="*/ 39 h 118"/>
              <a:gd name="T56" fmla="*/ 101 w 138"/>
              <a:gd name="T57" fmla="*/ 62 h 118"/>
              <a:gd name="T58" fmla="*/ 62 w 138"/>
              <a:gd name="T59" fmla="*/ 102 h 118"/>
              <a:gd name="T60" fmla="*/ 53 w 138"/>
              <a:gd name="T61" fmla="*/ 111 h 118"/>
              <a:gd name="T62" fmla="*/ 38 w 138"/>
              <a:gd name="T63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8" h="118">
                <a:moveTo>
                  <a:pt x="38" y="118"/>
                </a:moveTo>
                <a:cubicBezTo>
                  <a:pt x="33" y="118"/>
                  <a:pt x="28" y="116"/>
                  <a:pt x="24" y="111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19" y="106"/>
                  <a:pt x="0" y="91"/>
                  <a:pt x="23" y="69"/>
                </a:cubicBezTo>
                <a:cubicBezTo>
                  <a:pt x="33" y="60"/>
                  <a:pt x="45" y="47"/>
                  <a:pt x="58" y="35"/>
                </a:cubicBezTo>
                <a:cubicBezTo>
                  <a:pt x="65" y="28"/>
                  <a:pt x="72" y="20"/>
                  <a:pt x="79" y="13"/>
                </a:cubicBezTo>
                <a:cubicBezTo>
                  <a:pt x="93" y="0"/>
                  <a:pt x="102" y="3"/>
                  <a:pt x="117" y="17"/>
                </a:cubicBezTo>
                <a:cubicBezTo>
                  <a:pt x="135" y="34"/>
                  <a:pt x="138" y="50"/>
                  <a:pt x="130" y="59"/>
                </a:cubicBezTo>
                <a:cubicBezTo>
                  <a:pt x="120" y="71"/>
                  <a:pt x="82" y="109"/>
                  <a:pt x="80" y="111"/>
                </a:cubicBezTo>
                <a:cubicBezTo>
                  <a:pt x="78" y="113"/>
                  <a:pt x="75" y="113"/>
                  <a:pt x="73" y="111"/>
                </a:cubicBezTo>
                <a:cubicBezTo>
                  <a:pt x="70" y="109"/>
                  <a:pt x="70" y="105"/>
                  <a:pt x="73" y="103"/>
                </a:cubicBezTo>
                <a:cubicBezTo>
                  <a:pt x="73" y="103"/>
                  <a:pt x="112" y="63"/>
                  <a:pt x="122" y="52"/>
                </a:cubicBezTo>
                <a:cubicBezTo>
                  <a:pt x="124" y="49"/>
                  <a:pt x="125" y="39"/>
                  <a:pt x="110" y="25"/>
                </a:cubicBezTo>
                <a:cubicBezTo>
                  <a:pt x="101" y="17"/>
                  <a:pt x="98" y="10"/>
                  <a:pt x="87" y="21"/>
                </a:cubicBezTo>
                <a:cubicBezTo>
                  <a:pt x="80" y="28"/>
                  <a:pt x="73" y="35"/>
                  <a:pt x="65" y="42"/>
                </a:cubicBezTo>
                <a:cubicBezTo>
                  <a:pt x="52" y="55"/>
                  <a:pt x="40" y="68"/>
                  <a:pt x="31" y="77"/>
                </a:cubicBezTo>
                <a:cubicBezTo>
                  <a:pt x="17" y="91"/>
                  <a:pt x="26" y="98"/>
                  <a:pt x="31" y="103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36" y="108"/>
                  <a:pt x="39" y="109"/>
                  <a:pt x="45" y="103"/>
                </a:cubicBezTo>
                <a:cubicBezTo>
                  <a:pt x="47" y="101"/>
                  <a:pt x="50" y="98"/>
                  <a:pt x="54" y="94"/>
                </a:cubicBezTo>
                <a:cubicBezTo>
                  <a:pt x="66" y="82"/>
                  <a:pt x="88" y="61"/>
                  <a:pt x="93" y="55"/>
                </a:cubicBezTo>
                <a:cubicBezTo>
                  <a:pt x="94" y="53"/>
                  <a:pt x="96" y="49"/>
                  <a:pt x="94" y="47"/>
                </a:cubicBezTo>
                <a:cubicBezTo>
                  <a:pt x="92" y="45"/>
                  <a:pt x="87" y="50"/>
                  <a:pt x="85" y="51"/>
                </a:cubicBezTo>
                <a:cubicBezTo>
                  <a:pt x="70" y="67"/>
                  <a:pt x="49" y="87"/>
                  <a:pt x="49" y="87"/>
                </a:cubicBezTo>
                <a:cubicBezTo>
                  <a:pt x="47" y="89"/>
                  <a:pt x="43" y="89"/>
                  <a:pt x="41" y="87"/>
                </a:cubicBezTo>
                <a:cubicBezTo>
                  <a:pt x="39" y="85"/>
                  <a:pt x="39" y="81"/>
                  <a:pt x="41" y="79"/>
                </a:cubicBezTo>
                <a:cubicBezTo>
                  <a:pt x="42" y="79"/>
                  <a:pt x="62" y="60"/>
                  <a:pt x="77" y="44"/>
                </a:cubicBezTo>
                <a:cubicBezTo>
                  <a:pt x="87" y="33"/>
                  <a:pt x="96" y="34"/>
                  <a:pt x="101" y="39"/>
                </a:cubicBezTo>
                <a:cubicBezTo>
                  <a:pt x="108" y="45"/>
                  <a:pt x="106" y="56"/>
                  <a:pt x="101" y="62"/>
                </a:cubicBezTo>
                <a:cubicBezTo>
                  <a:pt x="97" y="68"/>
                  <a:pt x="79" y="85"/>
                  <a:pt x="62" y="102"/>
                </a:cubicBezTo>
                <a:cubicBezTo>
                  <a:pt x="58" y="106"/>
                  <a:pt x="54" y="109"/>
                  <a:pt x="53" y="111"/>
                </a:cubicBezTo>
                <a:cubicBezTo>
                  <a:pt x="48" y="115"/>
                  <a:pt x="43" y="118"/>
                  <a:pt x="38" y="11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62" name="Group 150"/>
          <p:cNvGrpSpPr/>
          <p:nvPr/>
        </p:nvGrpSpPr>
        <p:grpSpPr>
          <a:xfrm rot="7782">
            <a:off x="9451044" y="928992"/>
            <a:ext cx="269322" cy="249615"/>
            <a:chOff x="3057525" y="1477963"/>
            <a:chExt cx="260350" cy="241300"/>
          </a:xfrm>
          <a:solidFill>
            <a:schemeClr val="bg2"/>
          </a:solidFill>
        </p:grpSpPr>
        <p:sp>
          <p:nvSpPr>
            <p:cNvPr id="152" name="Freeform 119"/>
            <p:cNvSpPr>
              <a:spLocks/>
            </p:cNvSpPr>
            <p:nvPr/>
          </p:nvSpPr>
          <p:spPr bwMode="auto">
            <a:xfrm>
              <a:off x="3092450" y="1684338"/>
              <a:ext cx="190500" cy="34925"/>
            </a:xfrm>
            <a:custGeom>
              <a:avLst/>
              <a:gdLst>
                <a:gd name="T0" fmla="*/ 70 w 71"/>
                <a:gd name="T1" fmla="*/ 0 h 13"/>
                <a:gd name="T2" fmla="*/ 1 w 71"/>
                <a:gd name="T3" fmla="*/ 0 h 13"/>
                <a:gd name="T4" fmla="*/ 0 w 71"/>
                <a:gd name="T5" fmla="*/ 2 h 13"/>
                <a:gd name="T6" fmla="*/ 0 w 71"/>
                <a:gd name="T7" fmla="*/ 12 h 13"/>
                <a:gd name="T8" fmla="*/ 1 w 71"/>
                <a:gd name="T9" fmla="*/ 13 h 13"/>
                <a:gd name="T10" fmla="*/ 70 w 71"/>
                <a:gd name="T11" fmla="*/ 13 h 13"/>
                <a:gd name="T12" fmla="*/ 71 w 71"/>
                <a:gd name="T13" fmla="*/ 12 h 13"/>
                <a:gd name="T14" fmla="*/ 71 w 71"/>
                <a:gd name="T15" fmla="*/ 2 h 13"/>
                <a:gd name="T16" fmla="*/ 70 w 71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3">
                  <a:moveTo>
                    <a:pt x="7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1" y="13"/>
                    <a:pt x="71" y="1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1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53" name="Freeform 120"/>
            <p:cNvSpPr>
              <a:spLocks/>
            </p:cNvSpPr>
            <p:nvPr/>
          </p:nvSpPr>
          <p:spPr bwMode="auto">
            <a:xfrm>
              <a:off x="3057525" y="1477963"/>
              <a:ext cx="260350" cy="190500"/>
            </a:xfrm>
            <a:custGeom>
              <a:avLst/>
              <a:gdLst>
                <a:gd name="T0" fmla="*/ 97 w 97"/>
                <a:gd name="T1" fmla="*/ 9 h 71"/>
                <a:gd name="T2" fmla="*/ 88 w 97"/>
                <a:gd name="T3" fmla="*/ 0 h 71"/>
                <a:gd name="T4" fmla="*/ 78 w 97"/>
                <a:gd name="T5" fmla="*/ 9 h 71"/>
                <a:gd name="T6" fmla="*/ 82 w 97"/>
                <a:gd name="T7" fmla="*/ 17 h 71"/>
                <a:gd name="T8" fmla="*/ 65 w 97"/>
                <a:gd name="T9" fmla="*/ 52 h 71"/>
                <a:gd name="T10" fmla="*/ 54 w 97"/>
                <a:gd name="T11" fmla="*/ 18 h 71"/>
                <a:gd name="T12" fmla="*/ 59 w 97"/>
                <a:gd name="T13" fmla="*/ 9 h 71"/>
                <a:gd name="T14" fmla="*/ 49 w 97"/>
                <a:gd name="T15" fmla="*/ 0 h 71"/>
                <a:gd name="T16" fmla="*/ 39 w 97"/>
                <a:gd name="T17" fmla="*/ 9 h 71"/>
                <a:gd name="T18" fmla="*/ 44 w 97"/>
                <a:gd name="T19" fmla="*/ 18 h 71"/>
                <a:gd name="T20" fmla="*/ 33 w 97"/>
                <a:gd name="T21" fmla="*/ 52 h 71"/>
                <a:gd name="T22" fmla="*/ 16 w 97"/>
                <a:gd name="T23" fmla="*/ 17 h 71"/>
                <a:gd name="T24" fmla="*/ 20 w 97"/>
                <a:gd name="T25" fmla="*/ 9 h 71"/>
                <a:gd name="T26" fmla="*/ 10 w 97"/>
                <a:gd name="T27" fmla="*/ 0 h 71"/>
                <a:gd name="T28" fmla="*/ 0 w 97"/>
                <a:gd name="T29" fmla="*/ 9 h 71"/>
                <a:gd name="T30" fmla="*/ 7 w 97"/>
                <a:gd name="T31" fmla="*/ 19 h 71"/>
                <a:gd name="T32" fmla="*/ 13 w 97"/>
                <a:gd name="T33" fmla="*/ 71 h 71"/>
                <a:gd name="T34" fmla="*/ 84 w 97"/>
                <a:gd name="T35" fmla="*/ 71 h 71"/>
                <a:gd name="T36" fmla="*/ 90 w 97"/>
                <a:gd name="T37" fmla="*/ 19 h 71"/>
                <a:gd name="T38" fmla="*/ 97 w 97"/>
                <a:gd name="T39" fmla="*/ 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71">
                  <a:moveTo>
                    <a:pt x="97" y="9"/>
                  </a:moveTo>
                  <a:cubicBezTo>
                    <a:pt x="97" y="4"/>
                    <a:pt x="93" y="0"/>
                    <a:pt x="88" y="0"/>
                  </a:cubicBezTo>
                  <a:cubicBezTo>
                    <a:pt x="82" y="0"/>
                    <a:pt x="78" y="4"/>
                    <a:pt x="78" y="9"/>
                  </a:cubicBezTo>
                  <a:cubicBezTo>
                    <a:pt x="78" y="13"/>
                    <a:pt x="80" y="16"/>
                    <a:pt x="82" y="17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7" y="16"/>
                    <a:pt x="59" y="13"/>
                    <a:pt x="59" y="9"/>
                  </a:cubicBezTo>
                  <a:cubicBezTo>
                    <a:pt x="59" y="4"/>
                    <a:pt x="54" y="0"/>
                    <a:pt x="49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"/>
                    <a:pt x="41" y="16"/>
                    <a:pt x="44" y="18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8" y="16"/>
                    <a:pt x="20" y="13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3" y="18"/>
                    <a:pt x="7" y="19"/>
                  </a:cubicBezTo>
                  <a:cubicBezTo>
                    <a:pt x="13" y="71"/>
                    <a:pt x="13" y="71"/>
                    <a:pt x="13" y="71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4" y="18"/>
                    <a:pt x="97" y="14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54" name="Freeform 121"/>
          <p:cNvSpPr>
            <a:spLocks/>
          </p:cNvSpPr>
          <p:nvPr/>
        </p:nvSpPr>
        <p:spPr bwMode="auto">
          <a:xfrm rot="7782">
            <a:off x="9166658" y="1718370"/>
            <a:ext cx="374422" cy="372781"/>
          </a:xfrm>
          <a:custGeom>
            <a:avLst/>
            <a:gdLst>
              <a:gd name="T0" fmla="*/ 228 w 228"/>
              <a:gd name="T1" fmla="*/ 185 h 227"/>
              <a:gd name="T2" fmla="*/ 157 w 228"/>
              <a:gd name="T3" fmla="*/ 113 h 227"/>
              <a:gd name="T4" fmla="*/ 199 w 228"/>
              <a:gd name="T5" fmla="*/ 113 h 227"/>
              <a:gd name="T6" fmla="*/ 142 w 228"/>
              <a:gd name="T7" fmla="*/ 55 h 227"/>
              <a:gd name="T8" fmla="*/ 170 w 228"/>
              <a:gd name="T9" fmla="*/ 55 h 227"/>
              <a:gd name="T10" fmla="*/ 113 w 228"/>
              <a:gd name="T11" fmla="*/ 0 h 227"/>
              <a:gd name="T12" fmla="*/ 56 w 228"/>
              <a:gd name="T13" fmla="*/ 55 h 227"/>
              <a:gd name="T14" fmla="*/ 84 w 228"/>
              <a:gd name="T15" fmla="*/ 55 h 227"/>
              <a:gd name="T16" fmla="*/ 29 w 228"/>
              <a:gd name="T17" fmla="*/ 113 h 227"/>
              <a:gd name="T18" fmla="*/ 71 w 228"/>
              <a:gd name="T19" fmla="*/ 113 h 227"/>
              <a:gd name="T20" fmla="*/ 0 w 228"/>
              <a:gd name="T21" fmla="*/ 185 h 227"/>
              <a:gd name="T22" fmla="*/ 84 w 228"/>
              <a:gd name="T23" fmla="*/ 185 h 227"/>
              <a:gd name="T24" fmla="*/ 84 w 228"/>
              <a:gd name="T25" fmla="*/ 227 h 227"/>
              <a:gd name="T26" fmla="*/ 142 w 228"/>
              <a:gd name="T27" fmla="*/ 227 h 227"/>
              <a:gd name="T28" fmla="*/ 142 w 228"/>
              <a:gd name="T29" fmla="*/ 185 h 227"/>
              <a:gd name="T30" fmla="*/ 228 w 228"/>
              <a:gd name="T31" fmla="*/ 185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8" h="227">
                <a:moveTo>
                  <a:pt x="228" y="185"/>
                </a:moveTo>
                <a:lnTo>
                  <a:pt x="157" y="113"/>
                </a:lnTo>
                <a:lnTo>
                  <a:pt x="199" y="113"/>
                </a:lnTo>
                <a:lnTo>
                  <a:pt x="142" y="55"/>
                </a:lnTo>
                <a:lnTo>
                  <a:pt x="170" y="55"/>
                </a:lnTo>
                <a:lnTo>
                  <a:pt x="113" y="0"/>
                </a:lnTo>
                <a:lnTo>
                  <a:pt x="56" y="55"/>
                </a:lnTo>
                <a:lnTo>
                  <a:pt x="84" y="55"/>
                </a:lnTo>
                <a:lnTo>
                  <a:pt x="29" y="113"/>
                </a:lnTo>
                <a:lnTo>
                  <a:pt x="71" y="113"/>
                </a:lnTo>
                <a:lnTo>
                  <a:pt x="0" y="185"/>
                </a:lnTo>
                <a:lnTo>
                  <a:pt x="84" y="185"/>
                </a:lnTo>
                <a:lnTo>
                  <a:pt x="84" y="227"/>
                </a:lnTo>
                <a:lnTo>
                  <a:pt x="142" y="227"/>
                </a:lnTo>
                <a:lnTo>
                  <a:pt x="142" y="185"/>
                </a:lnTo>
                <a:lnTo>
                  <a:pt x="228" y="1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5" name="Freeform 122"/>
          <p:cNvSpPr>
            <a:spLocks/>
          </p:cNvSpPr>
          <p:nvPr/>
        </p:nvSpPr>
        <p:spPr bwMode="auto">
          <a:xfrm rot="7782">
            <a:off x="8507104" y="1513029"/>
            <a:ext cx="185568" cy="241404"/>
          </a:xfrm>
          <a:custGeom>
            <a:avLst/>
            <a:gdLst>
              <a:gd name="T0" fmla="*/ 110 w 113"/>
              <a:gd name="T1" fmla="*/ 134 h 147"/>
              <a:gd name="T2" fmla="*/ 68 w 113"/>
              <a:gd name="T3" fmla="*/ 73 h 147"/>
              <a:gd name="T4" fmla="*/ 113 w 113"/>
              <a:gd name="T5" fmla="*/ 59 h 147"/>
              <a:gd name="T6" fmla="*/ 0 w 113"/>
              <a:gd name="T7" fmla="*/ 0 h 147"/>
              <a:gd name="T8" fmla="*/ 20 w 113"/>
              <a:gd name="T9" fmla="*/ 127 h 147"/>
              <a:gd name="T10" fmla="*/ 47 w 113"/>
              <a:gd name="T11" fmla="*/ 88 h 147"/>
              <a:gd name="T12" fmla="*/ 91 w 113"/>
              <a:gd name="T13" fmla="*/ 147 h 147"/>
              <a:gd name="T14" fmla="*/ 110 w 113"/>
              <a:gd name="T15" fmla="*/ 134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" h="147">
                <a:moveTo>
                  <a:pt x="110" y="134"/>
                </a:moveTo>
                <a:lnTo>
                  <a:pt x="68" y="73"/>
                </a:lnTo>
                <a:lnTo>
                  <a:pt x="113" y="59"/>
                </a:lnTo>
                <a:lnTo>
                  <a:pt x="0" y="0"/>
                </a:lnTo>
                <a:lnTo>
                  <a:pt x="20" y="127"/>
                </a:lnTo>
                <a:lnTo>
                  <a:pt x="47" y="88"/>
                </a:lnTo>
                <a:lnTo>
                  <a:pt x="91" y="147"/>
                </a:lnTo>
                <a:lnTo>
                  <a:pt x="110" y="13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6" name="Freeform 123"/>
          <p:cNvSpPr>
            <a:spLocks noEditPoints="1"/>
          </p:cNvSpPr>
          <p:nvPr/>
        </p:nvSpPr>
        <p:spPr bwMode="auto">
          <a:xfrm rot="7782">
            <a:off x="8484047" y="859369"/>
            <a:ext cx="177358" cy="156010"/>
          </a:xfrm>
          <a:custGeom>
            <a:avLst/>
            <a:gdLst>
              <a:gd name="T0" fmla="*/ 60 w 64"/>
              <a:gd name="T1" fmla="*/ 12 h 56"/>
              <a:gd name="T2" fmla="*/ 37 w 64"/>
              <a:gd name="T3" fmla="*/ 12 h 56"/>
              <a:gd name="T4" fmla="*/ 46 w 64"/>
              <a:gd name="T5" fmla="*/ 4 h 56"/>
              <a:gd name="T6" fmla="*/ 46 w 64"/>
              <a:gd name="T7" fmla="*/ 1 h 56"/>
              <a:gd name="T8" fmla="*/ 43 w 64"/>
              <a:gd name="T9" fmla="*/ 1 h 56"/>
              <a:gd name="T10" fmla="*/ 32 w 64"/>
              <a:gd name="T11" fmla="*/ 12 h 56"/>
              <a:gd name="T12" fmla="*/ 29 w 64"/>
              <a:gd name="T13" fmla="*/ 12 h 56"/>
              <a:gd name="T14" fmla="*/ 18 w 64"/>
              <a:gd name="T15" fmla="*/ 1 h 56"/>
              <a:gd name="T16" fmla="*/ 15 w 64"/>
              <a:gd name="T17" fmla="*/ 1 h 56"/>
              <a:gd name="T18" fmla="*/ 15 w 64"/>
              <a:gd name="T19" fmla="*/ 4 h 56"/>
              <a:gd name="T20" fmla="*/ 24 w 64"/>
              <a:gd name="T21" fmla="*/ 12 h 56"/>
              <a:gd name="T22" fmla="*/ 4 w 64"/>
              <a:gd name="T23" fmla="*/ 12 h 56"/>
              <a:gd name="T24" fmla="*/ 0 w 64"/>
              <a:gd name="T25" fmla="*/ 16 h 56"/>
              <a:gd name="T26" fmla="*/ 0 w 64"/>
              <a:gd name="T27" fmla="*/ 52 h 56"/>
              <a:gd name="T28" fmla="*/ 4 w 64"/>
              <a:gd name="T29" fmla="*/ 56 h 56"/>
              <a:gd name="T30" fmla="*/ 60 w 64"/>
              <a:gd name="T31" fmla="*/ 56 h 56"/>
              <a:gd name="T32" fmla="*/ 64 w 64"/>
              <a:gd name="T33" fmla="*/ 52 h 56"/>
              <a:gd name="T34" fmla="*/ 64 w 64"/>
              <a:gd name="T35" fmla="*/ 16 h 56"/>
              <a:gd name="T36" fmla="*/ 60 w 64"/>
              <a:gd name="T37" fmla="*/ 12 h 56"/>
              <a:gd name="T38" fmla="*/ 44 w 64"/>
              <a:gd name="T39" fmla="*/ 48 h 56"/>
              <a:gd name="T40" fmla="*/ 8 w 64"/>
              <a:gd name="T41" fmla="*/ 48 h 56"/>
              <a:gd name="T42" fmla="*/ 8 w 64"/>
              <a:gd name="T43" fmla="*/ 20 h 56"/>
              <a:gd name="T44" fmla="*/ 44 w 64"/>
              <a:gd name="T45" fmla="*/ 20 h 56"/>
              <a:gd name="T46" fmla="*/ 44 w 64"/>
              <a:gd name="T47" fmla="*/ 48 h 56"/>
              <a:gd name="T48" fmla="*/ 56 w 64"/>
              <a:gd name="T49" fmla="*/ 36 h 56"/>
              <a:gd name="T50" fmla="*/ 52 w 64"/>
              <a:gd name="T51" fmla="*/ 36 h 56"/>
              <a:gd name="T52" fmla="*/ 52 w 64"/>
              <a:gd name="T53" fmla="*/ 32 h 56"/>
              <a:gd name="T54" fmla="*/ 56 w 64"/>
              <a:gd name="T55" fmla="*/ 32 h 56"/>
              <a:gd name="T56" fmla="*/ 56 w 64"/>
              <a:gd name="T57" fmla="*/ 36 h 56"/>
              <a:gd name="T58" fmla="*/ 56 w 64"/>
              <a:gd name="T59" fmla="*/ 28 h 56"/>
              <a:gd name="T60" fmla="*/ 52 w 64"/>
              <a:gd name="T61" fmla="*/ 28 h 56"/>
              <a:gd name="T62" fmla="*/ 52 w 64"/>
              <a:gd name="T63" fmla="*/ 24 h 56"/>
              <a:gd name="T64" fmla="*/ 56 w 64"/>
              <a:gd name="T65" fmla="*/ 24 h 56"/>
              <a:gd name="T66" fmla="*/ 56 w 64"/>
              <a:gd name="T67" fmla="*/ 28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4" h="56">
                <a:moveTo>
                  <a:pt x="60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46" y="4"/>
                  <a:pt x="46" y="4"/>
                  <a:pt x="46" y="4"/>
                </a:cubicBezTo>
                <a:cubicBezTo>
                  <a:pt x="47" y="3"/>
                  <a:pt x="47" y="2"/>
                  <a:pt x="46" y="1"/>
                </a:cubicBezTo>
                <a:cubicBezTo>
                  <a:pt x="45" y="0"/>
                  <a:pt x="44" y="0"/>
                  <a:pt x="43" y="1"/>
                </a:cubicBezTo>
                <a:cubicBezTo>
                  <a:pt x="32" y="12"/>
                  <a:pt x="32" y="12"/>
                  <a:pt x="32" y="12"/>
                </a:cubicBezTo>
                <a:cubicBezTo>
                  <a:pt x="29" y="12"/>
                  <a:pt x="29" y="12"/>
                  <a:pt x="29" y="12"/>
                </a:cubicBezTo>
                <a:cubicBezTo>
                  <a:pt x="18" y="1"/>
                  <a:pt x="18" y="1"/>
                  <a:pt x="18" y="1"/>
                </a:cubicBezTo>
                <a:cubicBezTo>
                  <a:pt x="17" y="0"/>
                  <a:pt x="16" y="0"/>
                  <a:pt x="15" y="1"/>
                </a:cubicBezTo>
                <a:cubicBezTo>
                  <a:pt x="14" y="2"/>
                  <a:pt x="14" y="3"/>
                  <a:pt x="15" y="4"/>
                </a:cubicBezTo>
                <a:cubicBezTo>
                  <a:pt x="24" y="12"/>
                  <a:pt x="24" y="12"/>
                  <a:pt x="24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5"/>
                  <a:pt x="1" y="56"/>
                  <a:pt x="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2" y="56"/>
                  <a:pt x="64" y="55"/>
                  <a:pt x="64" y="52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4"/>
                  <a:pt x="62" y="12"/>
                  <a:pt x="60" y="12"/>
                </a:cubicBezTo>
                <a:close/>
                <a:moveTo>
                  <a:pt x="44" y="48"/>
                </a:moveTo>
                <a:cubicBezTo>
                  <a:pt x="8" y="48"/>
                  <a:pt x="8" y="48"/>
                  <a:pt x="8" y="48"/>
                </a:cubicBezTo>
                <a:cubicBezTo>
                  <a:pt x="8" y="20"/>
                  <a:pt x="8" y="20"/>
                  <a:pt x="8" y="20"/>
                </a:cubicBezTo>
                <a:cubicBezTo>
                  <a:pt x="44" y="20"/>
                  <a:pt x="44" y="20"/>
                  <a:pt x="44" y="20"/>
                </a:cubicBezTo>
                <a:lnTo>
                  <a:pt x="44" y="48"/>
                </a:lnTo>
                <a:close/>
                <a:moveTo>
                  <a:pt x="56" y="36"/>
                </a:moveTo>
                <a:cubicBezTo>
                  <a:pt x="52" y="36"/>
                  <a:pt x="52" y="36"/>
                  <a:pt x="52" y="36"/>
                </a:cubicBezTo>
                <a:cubicBezTo>
                  <a:pt x="52" y="32"/>
                  <a:pt x="52" y="32"/>
                  <a:pt x="52" y="32"/>
                </a:cubicBezTo>
                <a:cubicBezTo>
                  <a:pt x="56" y="32"/>
                  <a:pt x="56" y="32"/>
                  <a:pt x="56" y="32"/>
                </a:cubicBezTo>
                <a:lnTo>
                  <a:pt x="56" y="36"/>
                </a:lnTo>
                <a:close/>
                <a:moveTo>
                  <a:pt x="56" y="28"/>
                </a:moveTo>
                <a:cubicBezTo>
                  <a:pt x="52" y="28"/>
                  <a:pt x="52" y="28"/>
                  <a:pt x="52" y="28"/>
                </a:cubicBezTo>
                <a:cubicBezTo>
                  <a:pt x="52" y="24"/>
                  <a:pt x="52" y="24"/>
                  <a:pt x="52" y="24"/>
                </a:cubicBezTo>
                <a:cubicBezTo>
                  <a:pt x="56" y="24"/>
                  <a:pt x="56" y="24"/>
                  <a:pt x="56" y="24"/>
                </a:cubicBezTo>
                <a:lnTo>
                  <a:pt x="56" y="2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99539" y="664008"/>
            <a:ext cx="5088926" cy="1261884"/>
            <a:chOff x="6309408" y="2382228"/>
            <a:chExt cx="5088926" cy="1261884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382228"/>
              <a:ext cx="3262432" cy="12618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0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三大专项计划</a:t>
              </a:r>
              <a:endParaRPr lang="zh-CN" altLang="en-US" sz="4000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endParaRPr lang="zh-CN" altLang="en-US" dirty="0"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ctr"/>
              <a:endParaRPr lang="id-ID" altLang="zh-CN" dirty="0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文本框 68"/>
          <p:cNvSpPr txBox="1"/>
          <p:nvPr/>
        </p:nvSpPr>
        <p:spPr>
          <a:xfrm>
            <a:off x="736847" y="1802399"/>
            <a:ext cx="61520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       三大专项计划是包含</a:t>
            </a:r>
            <a:r>
              <a:rPr lang="zh-CN" altLang="en-US" b="1" dirty="0">
                <a:solidFill>
                  <a:srgbClr val="FF7769"/>
                </a:solidFill>
                <a:latin typeface="Microsoft YaHei" charset="-122"/>
                <a:ea typeface="Microsoft YaHei" charset="-122"/>
                <a:cs typeface="Microsoft YaHei" charset="-122"/>
              </a:rPr>
              <a:t>国家</a:t>
            </a:r>
            <a:r>
              <a:rPr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专项计划、</a:t>
            </a:r>
            <a:r>
              <a:rPr lang="zh-CN" altLang="en-US" b="1" dirty="0">
                <a:solidFill>
                  <a:srgbClr val="FF7769"/>
                </a:solidFill>
                <a:latin typeface="Microsoft YaHei" charset="-122"/>
                <a:ea typeface="Microsoft YaHei" charset="-122"/>
                <a:cs typeface="Microsoft YaHei" charset="-122"/>
              </a:rPr>
              <a:t>地方</a:t>
            </a:r>
            <a:r>
              <a:rPr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专项计划以及</a:t>
            </a:r>
            <a:r>
              <a:rPr lang="zh-CN" altLang="en-US" b="1" dirty="0">
                <a:solidFill>
                  <a:srgbClr val="FF7769"/>
                </a:solidFill>
                <a:latin typeface="Microsoft YaHei" charset="-122"/>
                <a:ea typeface="Microsoft YaHei" charset="-122"/>
                <a:cs typeface="Microsoft YaHei" charset="-122"/>
              </a:rPr>
              <a:t>高校</a:t>
            </a:r>
            <a:r>
              <a:rPr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专项计划的总称。</a:t>
            </a:r>
            <a:endParaRPr lang="en-US" altLang="zh-CN" dirty="0">
              <a:latin typeface="Microsoft YaHei" charset="-122"/>
              <a:ea typeface="Microsoft YaHei" charset="-122"/>
              <a:cs typeface="Microsoft YaHei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dirty="0">
                <a:latin typeface="Microsoft YaHei" charset="-122"/>
                <a:ea typeface="Microsoft YaHei" charset="-122"/>
                <a:cs typeface="Microsoft YaHei" charset="-122"/>
              </a:rPr>
              <a:t>       </a:t>
            </a:r>
            <a:r>
              <a:rPr kumimoji="1"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目前对于专项计划来说，是面向农村、农村户籍或某地区的学生进行录取的问题。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="" xmlns:a16="http://schemas.microsoft.com/office/drawing/2014/main" id="{5ABA8362-6A28-42E8-93B0-306E28723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80" y="3754028"/>
            <a:ext cx="6550032" cy="265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95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16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3" name="Group 14"/>
          <p:cNvGrpSpPr/>
          <p:nvPr/>
        </p:nvGrpSpPr>
        <p:grpSpPr>
          <a:xfrm rot="7782">
            <a:off x="9618947" y="1405967"/>
            <a:ext cx="582982" cy="395772"/>
            <a:chOff x="3221038" y="1938338"/>
            <a:chExt cx="563562" cy="382588"/>
          </a:xfrm>
          <a:solidFill>
            <a:schemeClr val="accent1"/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221038" y="2011363"/>
              <a:ext cx="306387" cy="263525"/>
            </a:xfrm>
            <a:custGeom>
              <a:avLst/>
              <a:gdLst>
                <a:gd name="T0" fmla="*/ 0 w 114"/>
                <a:gd name="T1" fmla="*/ 43 h 99"/>
                <a:gd name="T2" fmla="*/ 57 w 114"/>
                <a:gd name="T3" fmla="*/ 0 h 99"/>
                <a:gd name="T4" fmla="*/ 114 w 114"/>
                <a:gd name="T5" fmla="*/ 43 h 99"/>
                <a:gd name="T6" fmla="*/ 57 w 114"/>
                <a:gd name="T7" fmla="*/ 86 h 99"/>
                <a:gd name="T8" fmla="*/ 33 w 114"/>
                <a:gd name="T9" fmla="*/ 82 h 99"/>
                <a:gd name="T10" fmla="*/ 7 w 114"/>
                <a:gd name="T11" fmla="*/ 99 h 99"/>
                <a:gd name="T12" fmla="*/ 5 w 114"/>
                <a:gd name="T13" fmla="*/ 98 h 99"/>
                <a:gd name="T14" fmla="*/ 18 w 114"/>
                <a:gd name="T15" fmla="*/ 74 h 99"/>
                <a:gd name="T16" fmla="*/ 0 w 114"/>
                <a:gd name="T17" fmla="*/ 4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99">
                  <a:moveTo>
                    <a:pt x="0" y="43"/>
                  </a:moveTo>
                  <a:cubicBezTo>
                    <a:pt x="0" y="19"/>
                    <a:pt x="25" y="0"/>
                    <a:pt x="57" y="0"/>
                  </a:cubicBezTo>
                  <a:cubicBezTo>
                    <a:pt x="88" y="0"/>
                    <a:pt x="114" y="19"/>
                    <a:pt x="114" y="43"/>
                  </a:cubicBezTo>
                  <a:cubicBezTo>
                    <a:pt x="114" y="66"/>
                    <a:pt x="88" y="86"/>
                    <a:pt x="57" y="86"/>
                  </a:cubicBezTo>
                  <a:cubicBezTo>
                    <a:pt x="49" y="86"/>
                    <a:pt x="41" y="84"/>
                    <a:pt x="33" y="82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6" y="66"/>
                    <a:pt x="0" y="55"/>
                    <a:pt x="0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398838" y="1938338"/>
              <a:ext cx="385762" cy="382588"/>
            </a:xfrm>
            <a:custGeom>
              <a:avLst/>
              <a:gdLst>
                <a:gd name="T0" fmla="*/ 63 w 144"/>
                <a:gd name="T1" fmla="*/ 113 h 143"/>
                <a:gd name="T2" fmla="*/ 93 w 144"/>
                <a:gd name="T3" fmla="*/ 108 h 143"/>
                <a:gd name="T4" fmla="*/ 96 w 144"/>
                <a:gd name="T5" fmla="*/ 107 h 143"/>
                <a:gd name="T6" fmla="*/ 114 w 144"/>
                <a:gd name="T7" fmla="*/ 119 h 143"/>
                <a:gd name="T8" fmla="*/ 105 w 144"/>
                <a:gd name="T9" fmla="*/ 102 h 143"/>
                <a:gd name="T10" fmla="*/ 110 w 144"/>
                <a:gd name="T11" fmla="*/ 99 h 143"/>
                <a:gd name="T12" fmla="*/ 132 w 144"/>
                <a:gd name="T13" fmla="*/ 62 h 143"/>
                <a:gd name="T14" fmla="*/ 63 w 144"/>
                <a:gd name="T15" fmla="*/ 12 h 143"/>
                <a:gd name="T16" fmla="*/ 16 w 144"/>
                <a:gd name="T17" fmla="*/ 26 h 143"/>
                <a:gd name="T18" fmla="*/ 0 w 144"/>
                <a:gd name="T19" fmla="*/ 22 h 143"/>
                <a:gd name="T20" fmla="*/ 63 w 144"/>
                <a:gd name="T21" fmla="*/ 0 h 143"/>
                <a:gd name="T22" fmla="*/ 144 w 144"/>
                <a:gd name="T23" fmla="*/ 62 h 143"/>
                <a:gd name="T24" fmla="*/ 121 w 144"/>
                <a:gd name="T25" fmla="*/ 106 h 143"/>
                <a:gd name="T26" fmla="*/ 137 w 144"/>
                <a:gd name="T27" fmla="*/ 143 h 143"/>
                <a:gd name="T28" fmla="*/ 94 w 144"/>
                <a:gd name="T29" fmla="*/ 120 h 143"/>
                <a:gd name="T30" fmla="*/ 63 w 144"/>
                <a:gd name="T31" fmla="*/ 125 h 143"/>
                <a:gd name="T32" fmla="*/ 16 w 144"/>
                <a:gd name="T33" fmla="*/ 114 h 143"/>
                <a:gd name="T34" fmla="*/ 30 w 144"/>
                <a:gd name="T35" fmla="*/ 107 h 143"/>
                <a:gd name="T36" fmla="*/ 63 w 144"/>
                <a:gd name="T37" fmla="*/ 11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43">
                  <a:moveTo>
                    <a:pt x="63" y="113"/>
                  </a:moveTo>
                  <a:cubicBezTo>
                    <a:pt x="74" y="113"/>
                    <a:pt x="84" y="111"/>
                    <a:pt x="93" y="108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05" y="102"/>
                    <a:pt x="105" y="102"/>
                    <a:pt x="105" y="102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24" y="90"/>
                    <a:pt x="132" y="76"/>
                    <a:pt x="132" y="62"/>
                  </a:cubicBezTo>
                  <a:cubicBezTo>
                    <a:pt x="132" y="35"/>
                    <a:pt x="101" y="12"/>
                    <a:pt x="63" y="12"/>
                  </a:cubicBezTo>
                  <a:cubicBezTo>
                    <a:pt x="45" y="12"/>
                    <a:pt x="28" y="17"/>
                    <a:pt x="16" y="26"/>
                  </a:cubicBezTo>
                  <a:cubicBezTo>
                    <a:pt x="11" y="24"/>
                    <a:pt x="6" y="23"/>
                    <a:pt x="0" y="22"/>
                  </a:cubicBezTo>
                  <a:cubicBezTo>
                    <a:pt x="15" y="9"/>
                    <a:pt x="38" y="0"/>
                    <a:pt x="63" y="0"/>
                  </a:cubicBezTo>
                  <a:cubicBezTo>
                    <a:pt x="108" y="0"/>
                    <a:pt x="144" y="28"/>
                    <a:pt x="144" y="62"/>
                  </a:cubicBezTo>
                  <a:cubicBezTo>
                    <a:pt x="144" y="79"/>
                    <a:pt x="136" y="95"/>
                    <a:pt x="121" y="106"/>
                  </a:cubicBezTo>
                  <a:cubicBezTo>
                    <a:pt x="137" y="143"/>
                    <a:pt x="137" y="143"/>
                    <a:pt x="137" y="143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84" y="123"/>
                    <a:pt x="74" y="125"/>
                    <a:pt x="63" y="125"/>
                  </a:cubicBezTo>
                  <a:cubicBezTo>
                    <a:pt x="45" y="125"/>
                    <a:pt x="29" y="121"/>
                    <a:pt x="16" y="114"/>
                  </a:cubicBezTo>
                  <a:cubicBezTo>
                    <a:pt x="21" y="112"/>
                    <a:pt x="26" y="109"/>
                    <a:pt x="30" y="107"/>
                  </a:cubicBezTo>
                  <a:cubicBezTo>
                    <a:pt x="40" y="111"/>
                    <a:pt x="51" y="113"/>
                    <a:pt x="63" y="1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8" name="Freeform 7"/>
          <p:cNvSpPr>
            <a:spLocks/>
          </p:cNvSpPr>
          <p:nvPr/>
        </p:nvSpPr>
        <p:spPr bwMode="auto">
          <a:xfrm rot="7782">
            <a:off x="10030943" y="3016230"/>
            <a:ext cx="717642" cy="489376"/>
          </a:xfrm>
          <a:custGeom>
            <a:avLst/>
            <a:gdLst>
              <a:gd name="T0" fmla="*/ 258 w 259"/>
              <a:gd name="T1" fmla="*/ 18 h 177"/>
              <a:gd name="T2" fmla="*/ 254 w 259"/>
              <a:gd name="T3" fmla="*/ 8 h 177"/>
              <a:gd name="T4" fmla="*/ 121 w 259"/>
              <a:gd name="T5" fmla="*/ 0 h 177"/>
              <a:gd name="T6" fmla="*/ 114 w 259"/>
              <a:gd name="T7" fmla="*/ 5 h 177"/>
              <a:gd name="T8" fmla="*/ 64 w 259"/>
              <a:gd name="T9" fmla="*/ 124 h 177"/>
              <a:gd name="T10" fmla="*/ 48 w 259"/>
              <a:gd name="T11" fmla="*/ 112 h 177"/>
              <a:gd name="T12" fmla="*/ 6 w 259"/>
              <a:gd name="T13" fmla="*/ 124 h 177"/>
              <a:gd name="T14" fmla="*/ 26 w 259"/>
              <a:gd name="T15" fmla="*/ 162 h 177"/>
              <a:gd name="T16" fmla="*/ 67 w 259"/>
              <a:gd name="T17" fmla="*/ 149 h 177"/>
              <a:gd name="T18" fmla="*/ 67 w 259"/>
              <a:gd name="T19" fmla="*/ 149 h 177"/>
              <a:gd name="T20" fmla="*/ 67 w 259"/>
              <a:gd name="T21" fmla="*/ 149 h 177"/>
              <a:gd name="T22" fmla="*/ 113 w 259"/>
              <a:gd name="T23" fmla="*/ 39 h 177"/>
              <a:gd name="T24" fmla="*/ 229 w 259"/>
              <a:gd name="T25" fmla="*/ 46 h 177"/>
              <a:gd name="T26" fmla="*/ 193 w 259"/>
              <a:gd name="T27" fmla="*/ 131 h 177"/>
              <a:gd name="T28" fmla="*/ 178 w 259"/>
              <a:gd name="T29" fmla="*/ 119 h 177"/>
              <a:gd name="T30" fmla="*/ 137 w 259"/>
              <a:gd name="T31" fmla="*/ 132 h 177"/>
              <a:gd name="T32" fmla="*/ 157 w 259"/>
              <a:gd name="T33" fmla="*/ 170 h 177"/>
              <a:gd name="T34" fmla="*/ 198 w 259"/>
              <a:gd name="T35" fmla="*/ 157 h 177"/>
              <a:gd name="T36" fmla="*/ 199 w 259"/>
              <a:gd name="T37" fmla="*/ 157 h 177"/>
              <a:gd name="T38" fmla="*/ 200 w 259"/>
              <a:gd name="T39" fmla="*/ 157 h 177"/>
              <a:gd name="T40" fmla="*/ 258 w 259"/>
              <a:gd name="T41" fmla="*/ 18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9" h="177">
                <a:moveTo>
                  <a:pt x="258" y="18"/>
                </a:moveTo>
                <a:cubicBezTo>
                  <a:pt x="259" y="14"/>
                  <a:pt x="257" y="10"/>
                  <a:pt x="254" y="8"/>
                </a:cubicBezTo>
                <a:cubicBezTo>
                  <a:pt x="253" y="8"/>
                  <a:pt x="121" y="0"/>
                  <a:pt x="121" y="0"/>
                </a:cubicBezTo>
                <a:cubicBezTo>
                  <a:pt x="118" y="0"/>
                  <a:pt x="115" y="2"/>
                  <a:pt x="114" y="5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58" y="118"/>
                  <a:pt x="54" y="114"/>
                  <a:pt x="48" y="112"/>
                </a:cubicBezTo>
                <a:cubicBezTo>
                  <a:pt x="31" y="105"/>
                  <a:pt x="12" y="110"/>
                  <a:pt x="6" y="124"/>
                </a:cubicBezTo>
                <a:cubicBezTo>
                  <a:pt x="0" y="138"/>
                  <a:pt x="9" y="155"/>
                  <a:pt x="26" y="162"/>
                </a:cubicBezTo>
                <a:cubicBezTo>
                  <a:pt x="43" y="169"/>
                  <a:pt x="61" y="163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113" y="39"/>
                  <a:pt x="113" y="39"/>
                  <a:pt x="113" y="39"/>
                </a:cubicBezTo>
                <a:cubicBezTo>
                  <a:pt x="229" y="46"/>
                  <a:pt x="229" y="46"/>
                  <a:pt x="229" y="46"/>
                </a:cubicBezTo>
                <a:cubicBezTo>
                  <a:pt x="193" y="131"/>
                  <a:pt x="193" y="131"/>
                  <a:pt x="193" y="131"/>
                </a:cubicBezTo>
                <a:cubicBezTo>
                  <a:pt x="191" y="126"/>
                  <a:pt x="185" y="122"/>
                  <a:pt x="178" y="119"/>
                </a:cubicBezTo>
                <a:cubicBezTo>
                  <a:pt x="161" y="112"/>
                  <a:pt x="143" y="118"/>
                  <a:pt x="137" y="132"/>
                </a:cubicBezTo>
                <a:cubicBezTo>
                  <a:pt x="131" y="146"/>
                  <a:pt x="140" y="163"/>
                  <a:pt x="157" y="170"/>
                </a:cubicBezTo>
                <a:cubicBezTo>
                  <a:pt x="174" y="177"/>
                  <a:pt x="193" y="171"/>
                  <a:pt x="198" y="157"/>
                </a:cubicBezTo>
                <a:cubicBezTo>
                  <a:pt x="198" y="157"/>
                  <a:pt x="199" y="157"/>
                  <a:pt x="199" y="157"/>
                </a:cubicBezTo>
                <a:cubicBezTo>
                  <a:pt x="199" y="157"/>
                  <a:pt x="200" y="157"/>
                  <a:pt x="200" y="157"/>
                </a:cubicBezTo>
                <a:lnTo>
                  <a:pt x="258" y="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" name="Group 18"/>
          <p:cNvGrpSpPr/>
          <p:nvPr/>
        </p:nvGrpSpPr>
        <p:grpSpPr>
          <a:xfrm rot="7782">
            <a:off x="9891926" y="3475490"/>
            <a:ext cx="338294" cy="279175"/>
            <a:chOff x="3489325" y="3938588"/>
            <a:chExt cx="327025" cy="2698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3489325" y="3938588"/>
              <a:ext cx="327025" cy="269875"/>
            </a:xfrm>
            <a:custGeom>
              <a:avLst/>
              <a:gdLst>
                <a:gd name="T0" fmla="*/ 0 w 122"/>
                <a:gd name="T1" fmla="*/ 43 h 101"/>
                <a:gd name="T2" fmla="*/ 0 w 122"/>
                <a:gd name="T3" fmla="*/ 48 h 101"/>
                <a:gd name="T4" fmla="*/ 122 w 122"/>
                <a:gd name="T5" fmla="*/ 58 h 101"/>
                <a:gd name="T6" fmla="*/ 122 w 122"/>
                <a:gd name="T7" fmla="*/ 53 h 101"/>
                <a:gd name="T8" fmla="*/ 0 w 122"/>
                <a:gd name="T9" fmla="*/ 43 h 101"/>
                <a:gd name="T10" fmla="*/ 60 w 122"/>
                <a:gd name="T11" fmla="*/ 78 h 101"/>
                <a:gd name="T12" fmla="*/ 34 w 122"/>
                <a:gd name="T13" fmla="*/ 48 h 101"/>
                <a:gd name="T14" fmla="*/ 64 w 122"/>
                <a:gd name="T15" fmla="*/ 23 h 101"/>
                <a:gd name="T16" fmla="*/ 90 w 122"/>
                <a:gd name="T17" fmla="*/ 53 h 101"/>
                <a:gd name="T18" fmla="*/ 60 w 122"/>
                <a:gd name="T19" fmla="*/ 7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01">
                  <a:moveTo>
                    <a:pt x="0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4" y="96"/>
                    <a:pt x="90" y="101"/>
                    <a:pt x="122" y="58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98" y="5"/>
                    <a:pt x="31" y="0"/>
                    <a:pt x="0" y="43"/>
                  </a:cubicBezTo>
                  <a:close/>
                  <a:moveTo>
                    <a:pt x="60" y="78"/>
                  </a:moveTo>
                  <a:cubicBezTo>
                    <a:pt x="45" y="77"/>
                    <a:pt x="33" y="64"/>
                    <a:pt x="34" y="48"/>
                  </a:cubicBezTo>
                  <a:cubicBezTo>
                    <a:pt x="36" y="33"/>
                    <a:pt x="49" y="22"/>
                    <a:pt x="64" y="23"/>
                  </a:cubicBezTo>
                  <a:cubicBezTo>
                    <a:pt x="79" y="24"/>
                    <a:pt x="91" y="38"/>
                    <a:pt x="90" y="53"/>
                  </a:cubicBezTo>
                  <a:cubicBezTo>
                    <a:pt x="88" y="68"/>
                    <a:pt x="75" y="79"/>
                    <a:pt x="60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3617913" y="4037013"/>
              <a:ext cx="74612" cy="730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5" name="Group 21"/>
          <p:cNvGrpSpPr/>
          <p:nvPr/>
        </p:nvGrpSpPr>
        <p:grpSpPr>
          <a:xfrm rot="7782">
            <a:off x="9688592" y="3582154"/>
            <a:ext cx="673304" cy="1253001"/>
            <a:chOff x="3294063" y="4041776"/>
            <a:chExt cx="650875" cy="1211262"/>
          </a:xfrm>
          <a:solidFill>
            <a:schemeClr val="bg2"/>
          </a:solidFill>
        </p:grpSpPr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294063" y="4964113"/>
              <a:ext cx="304800" cy="288925"/>
            </a:xfrm>
            <a:custGeom>
              <a:avLst/>
              <a:gdLst>
                <a:gd name="T0" fmla="*/ 104 w 114"/>
                <a:gd name="T1" fmla="*/ 54 h 108"/>
                <a:gd name="T2" fmla="*/ 81 w 114"/>
                <a:gd name="T3" fmla="*/ 11 h 108"/>
                <a:gd name="T4" fmla="*/ 31 w 114"/>
                <a:gd name="T5" fmla="*/ 21 h 108"/>
                <a:gd name="T6" fmla="*/ 0 w 114"/>
                <a:gd name="T7" fmla="*/ 108 h 108"/>
                <a:gd name="T8" fmla="*/ 104 w 114"/>
                <a:gd name="T9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08">
                  <a:moveTo>
                    <a:pt x="104" y="54"/>
                  </a:moveTo>
                  <a:cubicBezTo>
                    <a:pt x="114" y="34"/>
                    <a:pt x="101" y="20"/>
                    <a:pt x="81" y="11"/>
                  </a:cubicBezTo>
                  <a:cubicBezTo>
                    <a:pt x="61" y="1"/>
                    <a:pt x="40" y="0"/>
                    <a:pt x="31" y="21"/>
                  </a:cubicBezTo>
                  <a:cubicBezTo>
                    <a:pt x="22" y="41"/>
                    <a:pt x="29" y="67"/>
                    <a:pt x="0" y="108"/>
                  </a:cubicBezTo>
                  <a:cubicBezTo>
                    <a:pt x="43" y="84"/>
                    <a:pt x="95" y="74"/>
                    <a:pt x="10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395663" y="4041776"/>
              <a:ext cx="549275" cy="973138"/>
            </a:xfrm>
            <a:custGeom>
              <a:avLst/>
              <a:gdLst>
                <a:gd name="T0" fmla="*/ 19 w 205"/>
                <a:gd name="T1" fmla="*/ 330 h 363"/>
                <a:gd name="T2" fmla="*/ 46 w 205"/>
                <a:gd name="T3" fmla="*/ 342 h 363"/>
                <a:gd name="T4" fmla="*/ 46 w 205"/>
                <a:gd name="T5" fmla="*/ 342 h 363"/>
                <a:gd name="T6" fmla="*/ 73 w 205"/>
                <a:gd name="T7" fmla="*/ 355 h 363"/>
                <a:gd name="T8" fmla="*/ 203 w 205"/>
                <a:gd name="T9" fmla="*/ 0 h 363"/>
                <a:gd name="T10" fmla="*/ 203 w 205"/>
                <a:gd name="T11" fmla="*/ 0 h 363"/>
                <a:gd name="T12" fmla="*/ 19 w 205"/>
                <a:gd name="T13" fmla="*/ 33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363">
                  <a:moveTo>
                    <a:pt x="19" y="330"/>
                  </a:moveTo>
                  <a:cubicBezTo>
                    <a:pt x="46" y="342"/>
                    <a:pt x="46" y="342"/>
                    <a:pt x="46" y="342"/>
                  </a:cubicBezTo>
                  <a:cubicBezTo>
                    <a:pt x="46" y="342"/>
                    <a:pt x="46" y="342"/>
                    <a:pt x="46" y="342"/>
                  </a:cubicBezTo>
                  <a:cubicBezTo>
                    <a:pt x="73" y="355"/>
                    <a:pt x="73" y="355"/>
                    <a:pt x="73" y="355"/>
                  </a:cubicBezTo>
                  <a:cubicBezTo>
                    <a:pt x="92" y="363"/>
                    <a:pt x="205" y="11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94" y="3"/>
                    <a:pt x="0" y="321"/>
                    <a:pt x="19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6" name="Group 24"/>
          <p:cNvGrpSpPr/>
          <p:nvPr/>
        </p:nvGrpSpPr>
        <p:grpSpPr>
          <a:xfrm rot="7782">
            <a:off x="7948670" y="4267554"/>
            <a:ext cx="330083" cy="609257"/>
            <a:chOff x="1612900" y="4708526"/>
            <a:chExt cx="319087" cy="588962"/>
          </a:xfrm>
          <a:solidFill>
            <a:schemeClr val="accent1"/>
          </a:soli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1752600" y="5151438"/>
              <a:ext cx="179387" cy="146050"/>
            </a:xfrm>
            <a:custGeom>
              <a:avLst/>
              <a:gdLst>
                <a:gd name="T0" fmla="*/ 113 w 113"/>
                <a:gd name="T1" fmla="*/ 0 h 92"/>
                <a:gd name="T2" fmla="*/ 96 w 113"/>
                <a:gd name="T3" fmla="*/ 47 h 92"/>
                <a:gd name="T4" fmla="*/ 81 w 113"/>
                <a:gd name="T5" fmla="*/ 92 h 92"/>
                <a:gd name="T6" fmla="*/ 40 w 113"/>
                <a:gd name="T7" fmla="*/ 64 h 92"/>
                <a:gd name="T8" fmla="*/ 0 w 113"/>
                <a:gd name="T9" fmla="*/ 35 h 92"/>
                <a:gd name="T10" fmla="*/ 56 w 113"/>
                <a:gd name="T11" fmla="*/ 18 h 92"/>
                <a:gd name="T12" fmla="*/ 113 w 113"/>
                <a:gd name="T1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92">
                  <a:moveTo>
                    <a:pt x="113" y="0"/>
                  </a:moveTo>
                  <a:lnTo>
                    <a:pt x="96" y="47"/>
                  </a:lnTo>
                  <a:lnTo>
                    <a:pt x="81" y="92"/>
                  </a:lnTo>
                  <a:lnTo>
                    <a:pt x="40" y="64"/>
                  </a:lnTo>
                  <a:lnTo>
                    <a:pt x="0" y="35"/>
                  </a:lnTo>
                  <a:lnTo>
                    <a:pt x="56" y="18"/>
                  </a:lnTo>
                  <a:lnTo>
                    <a:pt x="1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647825" y="4821238"/>
              <a:ext cx="276225" cy="355600"/>
            </a:xfrm>
            <a:custGeom>
              <a:avLst/>
              <a:gdLst>
                <a:gd name="T0" fmla="*/ 73 w 174"/>
                <a:gd name="T1" fmla="*/ 199 h 224"/>
                <a:gd name="T2" fmla="*/ 91 w 174"/>
                <a:gd name="T3" fmla="*/ 194 h 224"/>
                <a:gd name="T4" fmla="*/ 39 w 174"/>
                <a:gd name="T5" fmla="*/ 25 h 224"/>
                <a:gd name="T6" fmla="*/ 76 w 174"/>
                <a:gd name="T7" fmla="*/ 14 h 224"/>
                <a:gd name="T8" fmla="*/ 130 w 174"/>
                <a:gd name="T9" fmla="*/ 182 h 224"/>
                <a:gd name="T10" fmla="*/ 149 w 174"/>
                <a:gd name="T11" fmla="*/ 176 h 224"/>
                <a:gd name="T12" fmla="*/ 95 w 174"/>
                <a:gd name="T13" fmla="*/ 7 h 224"/>
                <a:gd name="T14" fmla="*/ 113 w 174"/>
                <a:gd name="T15" fmla="*/ 0 h 224"/>
                <a:gd name="T16" fmla="*/ 174 w 174"/>
                <a:gd name="T17" fmla="*/ 189 h 224"/>
                <a:gd name="T18" fmla="*/ 61 w 174"/>
                <a:gd name="T19" fmla="*/ 224 h 224"/>
                <a:gd name="T20" fmla="*/ 0 w 174"/>
                <a:gd name="T21" fmla="*/ 37 h 224"/>
                <a:gd name="T22" fmla="*/ 20 w 174"/>
                <a:gd name="T23" fmla="*/ 31 h 224"/>
                <a:gd name="T24" fmla="*/ 73 w 174"/>
                <a:gd name="T25" fmla="*/ 19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224">
                  <a:moveTo>
                    <a:pt x="73" y="199"/>
                  </a:moveTo>
                  <a:lnTo>
                    <a:pt x="91" y="194"/>
                  </a:lnTo>
                  <a:lnTo>
                    <a:pt x="39" y="25"/>
                  </a:lnTo>
                  <a:lnTo>
                    <a:pt x="76" y="14"/>
                  </a:lnTo>
                  <a:lnTo>
                    <a:pt x="130" y="182"/>
                  </a:lnTo>
                  <a:lnTo>
                    <a:pt x="149" y="176"/>
                  </a:lnTo>
                  <a:lnTo>
                    <a:pt x="95" y="7"/>
                  </a:lnTo>
                  <a:lnTo>
                    <a:pt x="113" y="0"/>
                  </a:lnTo>
                  <a:lnTo>
                    <a:pt x="174" y="189"/>
                  </a:lnTo>
                  <a:lnTo>
                    <a:pt x="61" y="224"/>
                  </a:lnTo>
                  <a:lnTo>
                    <a:pt x="0" y="37"/>
                  </a:lnTo>
                  <a:lnTo>
                    <a:pt x="20" y="31"/>
                  </a:lnTo>
                  <a:lnTo>
                    <a:pt x="73" y="19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1612900" y="4708526"/>
              <a:ext cx="203200" cy="142875"/>
            </a:xfrm>
            <a:custGeom>
              <a:avLst/>
              <a:gdLst>
                <a:gd name="T0" fmla="*/ 9 w 76"/>
                <a:gd name="T1" fmla="*/ 16 h 53"/>
                <a:gd name="T2" fmla="*/ 54 w 76"/>
                <a:gd name="T3" fmla="*/ 2 h 53"/>
                <a:gd name="T4" fmla="*/ 69 w 76"/>
                <a:gd name="T5" fmla="*/ 9 h 53"/>
                <a:gd name="T6" fmla="*/ 69 w 76"/>
                <a:gd name="T7" fmla="*/ 10 h 53"/>
                <a:gd name="T8" fmla="*/ 69 w 76"/>
                <a:gd name="T9" fmla="*/ 10 h 53"/>
                <a:gd name="T10" fmla="*/ 76 w 76"/>
                <a:gd name="T11" fmla="*/ 31 h 53"/>
                <a:gd name="T12" fmla="*/ 9 w 76"/>
                <a:gd name="T13" fmla="*/ 53 h 53"/>
                <a:gd name="T14" fmla="*/ 2 w 76"/>
                <a:gd name="T15" fmla="*/ 31 h 53"/>
                <a:gd name="T16" fmla="*/ 2 w 76"/>
                <a:gd name="T17" fmla="*/ 31 h 53"/>
                <a:gd name="T18" fmla="*/ 2 w 76"/>
                <a:gd name="T19" fmla="*/ 30 h 53"/>
                <a:gd name="T20" fmla="*/ 9 w 76"/>
                <a:gd name="T21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53">
                  <a:moveTo>
                    <a:pt x="9" y="16"/>
                  </a:moveTo>
                  <a:cubicBezTo>
                    <a:pt x="54" y="2"/>
                    <a:pt x="54" y="2"/>
                    <a:pt x="54" y="2"/>
                  </a:cubicBezTo>
                  <a:cubicBezTo>
                    <a:pt x="60" y="0"/>
                    <a:pt x="67" y="3"/>
                    <a:pt x="69" y="9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4"/>
                    <a:pt x="3" y="18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29" name="Freeform 15"/>
          <p:cNvSpPr>
            <a:spLocks noEditPoints="1"/>
          </p:cNvSpPr>
          <p:nvPr/>
        </p:nvSpPr>
        <p:spPr bwMode="auto">
          <a:xfrm rot="7782">
            <a:off x="9779566" y="3754251"/>
            <a:ext cx="197064" cy="331725"/>
          </a:xfrm>
          <a:custGeom>
            <a:avLst/>
            <a:gdLst>
              <a:gd name="T0" fmla="*/ 65 w 71"/>
              <a:gd name="T1" fmla="*/ 0 h 120"/>
              <a:gd name="T2" fmla="*/ 7 w 71"/>
              <a:gd name="T3" fmla="*/ 0 h 120"/>
              <a:gd name="T4" fmla="*/ 0 w 71"/>
              <a:gd name="T5" fmla="*/ 6 h 120"/>
              <a:gd name="T6" fmla="*/ 0 w 71"/>
              <a:gd name="T7" fmla="*/ 113 h 120"/>
              <a:gd name="T8" fmla="*/ 7 w 71"/>
              <a:gd name="T9" fmla="*/ 120 h 120"/>
              <a:gd name="T10" fmla="*/ 65 w 71"/>
              <a:gd name="T11" fmla="*/ 120 h 120"/>
              <a:gd name="T12" fmla="*/ 71 w 71"/>
              <a:gd name="T13" fmla="*/ 113 h 120"/>
              <a:gd name="T14" fmla="*/ 71 w 71"/>
              <a:gd name="T15" fmla="*/ 6 h 120"/>
              <a:gd name="T16" fmla="*/ 65 w 71"/>
              <a:gd name="T17" fmla="*/ 0 h 120"/>
              <a:gd name="T18" fmla="*/ 30 w 71"/>
              <a:gd name="T19" fmla="*/ 6 h 120"/>
              <a:gd name="T20" fmla="*/ 41 w 71"/>
              <a:gd name="T21" fmla="*/ 6 h 120"/>
              <a:gd name="T22" fmla="*/ 43 w 71"/>
              <a:gd name="T23" fmla="*/ 7 h 120"/>
              <a:gd name="T24" fmla="*/ 41 w 71"/>
              <a:gd name="T25" fmla="*/ 9 h 120"/>
              <a:gd name="T26" fmla="*/ 30 w 71"/>
              <a:gd name="T27" fmla="*/ 9 h 120"/>
              <a:gd name="T28" fmla="*/ 29 w 71"/>
              <a:gd name="T29" fmla="*/ 7 h 120"/>
              <a:gd name="T30" fmla="*/ 30 w 71"/>
              <a:gd name="T31" fmla="*/ 6 h 120"/>
              <a:gd name="T32" fmla="*/ 36 w 71"/>
              <a:gd name="T33" fmla="*/ 115 h 120"/>
              <a:gd name="T34" fmla="*/ 32 w 71"/>
              <a:gd name="T35" fmla="*/ 111 h 120"/>
              <a:gd name="T36" fmla="*/ 36 w 71"/>
              <a:gd name="T37" fmla="*/ 108 h 120"/>
              <a:gd name="T38" fmla="*/ 39 w 71"/>
              <a:gd name="T39" fmla="*/ 111 h 120"/>
              <a:gd name="T40" fmla="*/ 36 w 71"/>
              <a:gd name="T41" fmla="*/ 115 h 120"/>
              <a:gd name="T42" fmla="*/ 64 w 71"/>
              <a:gd name="T43" fmla="*/ 100 h 120"/>
              <a:gd name="T44" fmla="*/ 61 w 71"/>
              <a:gd name="T45" fmla="*/ 104 h 120"/>
              <a:gd name="T46" fmla="*/ 11 w 71"/>
              <a:gd name="T47" fmla="*/ 104 h 120"/>
              <a:gd name="T48" fmla="*/ 8 w 71"/>
              <a:gd name="T49" fmla="*/ 100 h 120"/>
              <a:gd name="T50" fmla="*/ 8 w 71"/>
              <a:gd name="T51" fmla="*/ 16 h 120"/>
              <a:gd name="T52" fmla="*/ 11 w 71"/>
              <a:gd name="T53" fmla="*/ 13 h 120"/>
              <a:gd name="T54" fmla="*/ 61 w 71"/>
              <a:gd name="T55" fmla="*/ 13 h 120"/>
              <a:gd name="T56" fmla="*/ 64 w 71"/>
              <a:gd name="T57" fmla="*/ 16 h 120"/>
              <a:gd name="T58" fmla="*/ 64 w 71"/>
              <a:gd name="T59" fmla="*/ 10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" h="120">
                <a:moveTo>
                  <a:pt x="6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7"/>
                  <a:pt x="3" y="120"/>
                  <a:pt x="7" y="120"/>
                </a:cubicBezTo>
                <a:cubicBezTo>
                  <a:pt x="65" y="120"/>
                  <a:pt x="65" y="120"/>
                  <a:pt x="65" y="120"/>
                </a:cubicBezTo>
                <a:cubicBezTo>
                  <a:pt x="68" y="120"/>
                  <a:pt x="71" y="117"/>
                  <a:pt x="71" y="113"/>
                </a:cubicBezTo>
                <a:cubicBezTo>
                  <a:pt x="71" y="6"/>
                  <a:pt x="71" y="6"/>
                  <a:pt x="71" y="6"/>
                </a:cubicBezTo>
                <a:cubicBezTo>
                  <a:pt x="71" y="3"/>
                  <a:pt x="68" y="0"/>
                  <a:pt x="65" y="0"/>
                </a:cubicBezTo>
                <a:close/>
                <a:moveTo>
                  <a:pt x="30" y="6"/>
                </a:moveTo>
                <a:cubicBezTo>
                  <a:pt x="41" y="6"/>
                  <a:pt x="41" y="6"/>
                  <a:pt x="41" y="6"/>
                </a:cubicBezTo>
                <a:cubicBezTo>
                  <a:pt x="42" y="6"/>
                  <a:pt x="43" y="7"/>
                  <a:pt x="43" y="7"/>
                </a:cubicBezTo>
                <a:cubicBezTo>
                  <a:pt x="43" y="8"/>
                  <a:pt x="42" y="9"/>
                  <a:pt x="41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29" y="9"/>
                  <a:pt x="29" y="8"/>
                  <a:pt x="29" y="7"/>
                </a:cubicBezTo>
                <a:cubicBezTo>
                  <a:pt x="29" y="7"/>
                  <a:pt x="29" y="6"/>
                  <a:pt x="30" y="6"/>
                </a:cubicBezTo>
                <a:close/>
                <a:moveTo>
                  <a:pt x="36" y="115"/>
                </a:moveTo>
                <a:cubicBezTo>
                  <a:pt x="34" y="115"/>
                  <a:pt x="32" y="113"/>
                  <a:pt x="32" y="111"/>
                </a:cubicBezTo>
                <a:cubicBezTo>
                  <a:pt x="32" y="109"/>
                  <a:pt x="34" y="108"/>
                  <a:pt x="36" y="108"/>
                </a:cubicBezTo>
                <a:cubicBezTo>
                  <a:pt x="38" y="108"/>
                  <a:pt x="39" y="109"/>
                  <a:pt x="39" y="111"/>
                </a:cubicBezTo>
                <a:cubicBezTo>
                  <a:pt x="39" y="113"/>
                  <a:pt x="38" y="115"/>
                  <a:pt x="36" y="115"/>
                </a:cubicBezTo>
                <a:close/>
                <a:moveTo>
                  <a:pt x="64" y="100"/>
                </a:moveTo>
                <a:cubicBezTo>
                  <a:pt x="64" y="102"/>
                  <a:pt x="62" y="104"/>
                  <a:pt x="61" y="104"/>
                </a:cubicBezTo>
                <a:cubicBezTo>
                  <a:pt x="11" y="104"/>
                  <a:pt x="11" y="104"/>
                  <a:pt x="11" y="104"/>
                </a:cubicBezTo>
                <a:cubicBezTo>
                  <a:pt x="9" y="104"/>
                  <a:pt x="8" y="102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4"/>
                  <a:pt x="9" y="13"/>
                  <a:pt x="11" y="13"/>
                </a:cubicBezTo>
                <a:cubicBezTo>
                  <a:pt x="61" y="13"/>
                  <a:pt x="61" y="13"/>
                  <a:pt x="61" y="13"/>
                </a:cubicBezTo>
                <a:cubicBezTo>
                  <a:pt x="62" y="13"/>
                  <a:pt x="64" y="14"/>
                  <a:pt x="64" y="16"/>
                </a:cubicBezTo>
                <a:lnTo>
                  <a:pt x="64" y="1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7" name="Group 29"/>
          <p:cNvGrpSpPr/>
          <p:nvPr/>
        </p:nvGrpSpPr>
        <p:grpSpPr>
          <a:xfrm rot="7782">
            <a:off x="8059850" y="2980757"/>
            <a:ext cx="720928" cy="714359"/>
            <a:chOff x="1717675" y="3463926"/>
            <a:chExt cx="696913" cy="6905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1717675" y="3556001"/>
              <a:ext cx="600075" cy="598488"/>
            </a:xfrm>
            <a:custGeom>
              <a:avLst/>
              <a:gdLst>
                <a:gd name="T0" fmla="*/ 214 w 224"/>
                <a:gd name="T1" fmla="*/ 69 h 224"/>
                <a:gd name="T2" fmla="*/ 194 w 224"/>
                <a:gd name="T3" fmla="*/ 60 h 224"/>
                <a:gd name="T4" fmla="*/ 180 w 224"/>
                <a:gd name="T5" fmla="*/ 75 h 224"/>
                <a:gd name="T6" fmla="*/ 189 w 224"/>
                <a:gd name="T7" fmla="*/ 112 h 224"/>
                <a:gd name="T8" fmla="*/ 112 w 224"/>
                <a:gd name="T9" fmla="*/ 189 h 224"/>
                <a:gd name="T10" fmla="*/ 35 w 224"/>
                <a:gd name="T11" fmla="*/ 112 h 224"/>
                <a:gd name="T12" fmla="*/ 112 w 224"/>
                <a:gd name="T13" fmla="*/ 35 h 224"/>
                <a:gd name="T14" fmla="*/ 151 w 224"/>
                <a:gd name="T15" fmla="*/ 45 h 224"/>
                <a:gd name="T16" fmla="*/ 165 w 224"/>
                <a:gd name="T17" fmla="*/ 32 h 224"/>
                <a:gd name="T18" fmla="*/ 156 w 224"/>
                <a:gd name="T19" fmla="*/ 12 h 224"/>
                <a:gd name="T20" fmla="*/ 155 w 224"/>
                <a:gd name="T21" fmla="*/ 8 h 224"/>
                <a:gd name="T22" fmla="*/ 112 w 224"/>
                <a:gd name="T23" fmla="*/ 0 h 224"/>
                <a:gd name="T24" fmla="*/ 0 w 224"/>
                <a:gd name="T25" fmla="*/ 112 h 224"/>
                <a:gd name="T26" fmla="*/ 112 w 224"/>
                <a:gd name="T27" fmla="*/ 224 h 224"/>
                <a:gd name="T28" fmla="*/ 224 w 224"/>
                <a:gd name="T29" fmla="*/ 112 h 224"/>
                <a:gd name="T30" fmla="*/ 216 w 224"/>
                <a:gd name="T31" fmla="*/ 70 h 224"/>
                <a:gd name="T32" fmla="*/ 214 w 224"/>
                <a:gd name="T33" fmla="*/ 6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4" h="224">
                  <a:moveTo>
                    <a:pt x="214" y="69"/>
                  </a:moveTo>
                  <a:cubicBezTo>
                    <a:pt x="194" y="60"/>
                    <a:pt x="194" y="60"/>
                    <a:pt x="194" y="60"/>
                  </a:cubicBezTo>
                  <a:cubicBezTo>
                    <a:pt x="180" y="75"/>
                    <a:pt x="180" y="75"/>
                    <a:pt x="180" y="75"/>
                  </a:cubicBezTo>
                  <a:cubicBezTo>
                    <a:pt x="186" y="86"/>
                    <a:pt x="189" y="98"/>
                    <a:pt x="189" y="112"/>
                  </a:cubicBezTo>
                  <a:cubicBezTo>
                    <a:pt x="189" y="155"/>
                    <a:pt x="154" y="189"/>
                    <a:pt x="112" y="189"/>
                  </a:cubicBezTo>
                  <a:cubicBezTo>
                    <a:pt x="69" y="189"/>
                    <a:pt x="35" y="155"/>
                    <a:pt x="35" y="112"/>
                  </a:cubicBezTo>
                  <a:cubicBezTo>
                    <a:pt x="35" y="69"/>
                    <a:pt x="69" y="35"/>
                    <a:pt x="112" y="35"/>
                  </a:cubicBezTo>
                  <a:cubicBezTo>
                    <a:pt x="126" y="35"/>
                    <a:pt x="140" y="39"/>
                    <a:pt x="151" y="45"/>
                  </a:cubicBezTo>
                  <a:cubicBezTo>
                    <a:pt x="165" y="32"/>
                    <a:pt x="165" y="32"/>
                    <a:pt x="165" y="32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155" y="8"/>
                    <a:pt x="155" y="8"/>
                    <a:pt x="155" y="8"/>
                  </a:cubicBezTo>
                  <a:cubicBezTo>
                    <a:pt x="142" y="3"/>
                    <a:pt x="127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4"/>
                    <a:pt x="50" y="224"/>
                    <a:pt x="112" y="224"/>
                  </a:cubicBezTo>
                  <a:cubicBezTo>
                    <a:pt x="174" y="224"/>
                    <a:pt x="224" y="174"/>
                    <a:pt x="224" y="112"/>
                  </a:cubicBezTo>
                  <a:cubicBezTo>
                    <a:pt x="224" y="97"/>
                    <a:pt x="221" y="83"/>
                    <a:pt x="216" y="70"/>
                  </a:cubicBezTo>
                  <a:lnTo>
                    <a:pt x="214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2001838" y="3463926"/>
              <a:ext cx="412750" cy="409575"/>
            </a:xfrm>
            <a:custGeom>
              <a:avLst/>
              <a:gdLst>
                <a:gd name="T0" fmla="*/ 132 w 154"/>
                <a:gd name="T1" fmla="*/ 21 h 153"/>
                <a:gd name="T2" fmla="*/ 120 w 154"/>
                <a:gd name="T3" fmla="*/ 21 h 153"/>
                <a:gd name="T4" fmla="*/ 114 w 154"/>
                <a:gd name="T5" fmla="*/ 27 h 153"/>
                <a:gd name="T6" fmla="*/ 103 w 154"/>
                <a:gd name="T7" fmla="*/ 0 h 153"/>
                <a:gd name="T8" fmla="*/ 61 w 154"/>
                <a:gd name="T9" fmla="*/ 41 h 153"/>
                <a:gd name="T10" fmla="*/ 73 w 154"/>
                <a:gd name="T11" fmla="*/ 68 h 153"/>
                <a:gd name="T12" fmla="*/ 4 w 154"/>
                <a:gd name="T13" fmla="*/ 137 h 153"/>
                <a:gd name="T14" fmla="*/ 4 w 154"/>
                <a:gd name="T15" fmla="*/ 150 h 153"/>
                <a:gd name="T16" fmla="*/ 16 w 154"/>
                <a:gd name="T17" fmla="*/ 150 h 153"/>
                <a:gd name="T18" fmla="*/ 85 w 154"/>
                <a:gd name="T19" fmla="*/ 80 h 153"/>
                <a:gd name="T20" fmla="*/ 112 w 154"/>
                <a:gd name="T21" fmla="*/ 92 h 153"/>
                <a:gd name="T22" fmla="*/ 154 w 154"/>
                <a:gd name="T23" fmla="*/ 51 h 153"/>
                <a:gd name="T24" fmla="*/ 127 w 154"/>
                <a:gd name="T25" fmla="*/ 39 h 153"/>
                <a:gd name="T26" fmla="*/ 132 w 154"/>
                <a:gd name="T27" fmla="*/ 34 h 153"/>
                <a:gd name="T28" fmla="*/ 132 w 154"/>
                <a:gd name="T29" fmla="*/ 2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153">
                  <a:moveTo>
                    <a:pt x="132" y="21"/>
                  </a:moveTo>
                  <a:cubicBezTo>
                    <a:pt x="129" y="18"/>
                    <a:pt x="123" y="18"/>
                    <a:pt x="120" y="21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4" y="137"/>
                    <a:pt x="4" y="137"/>
                    <a:pt x="4" y="137"/>
                  </a:cubicBezTo>
                  <a:cubicBezTo>
                    <a:pt x="0" y="141"/>
                    <a:pt x="0" y="146"/>
                    <a:pt x="4" y="150"/>
                  </a:cubicBezTo>
                  <a:cubicBezTo>
                    <a:pt x="7" y="153"/>
                    <a:pt x="13" y="153"/>
                    <a:pt x="16" y="150"/>
                  </a:cubicBezTo>
                  <a:cubicBezTo>
                    <a:pt x="85" y="80"/>
                    <a:pt x="85" y="80"/>
                    <a:pt x="85" y="80"/>
                  </a:cubicBezTo>
                  <a:cubicBezTo>
                    <a:pt x="112" y="92"/>
                    <a:pt x="112" y="92"/>
                    <a:pt x="112" y="92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27" y="39"/>
                    <a:pt x="127" y="39"/>
                    <a:pt x="127" y="39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6" y="30"/>
                    <a:pt x="136" y="25"/>
                    <a:pt x="132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1868488" y="3708401"/>
              <a:ext cx="296862" cy="293688"/>
            </a:xfrm>
            <a:custGeom>
              <a:avLst/>
              <a:gdLst>
                <a:gd name="T0" fmla="*/ 74 w 111"/>
                <a:gd name="T1" fmla="*/ 67 h 110"/>
                <a:gd name="T2" fmla="*/ 46 w 111"/>
                <a:gd name="T3" fmla="*/ 67 h 110"/>
                <a:gd name="T4" fmla="*/ 46 w 111"/>
                <a:gd name="T5" fmla="*/ 38 h 110"/>
                <a:gd name="T6" fmla="*/ 79 w 111"/>
                <a:gd name="T7" fmla="*/ 5 h 110"/>
                <a:gd name="T8" fmla="*/ 56 w 111"/>
                <a:gd name="T9" fmla="*/ 0 h 110"/>
                <a:gd name="T10" fmla="*/ 0 w 111"/>
                <a:gd name="T11" fmla="*/ 55 h 110"/>
                <a:gd name="T12" fmla="*/ 56 w 111"/>
                <a:gd name="T13" fmla="*/ 110 h 110"/>
                <a:gd name="T14" fmla="*/ 111 w 111"/>
                <a:gd name="T15" fmla="*/ 55 h 110"/>
                <a:gd name="T16" fmla="*/ 107 w 111"/>
                <a:gd name="T17" fmla="*/ 34 h 110"/>
                <a:gd name="T18" fmla="*/ 74 w 111"/>
                <a:gd name="T19" fmla="*/ 6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0">
                  <a:moveTo>
                    <a:pt x="74" y="67"/>
                  </a:moveTo>
                  <a:cubicBezTo>
                    <a:pt x="66" y="75"/>
                    <a:pt x="53" y="75"/>
                    <a:pt x="46" y="67"/>
                  </a:cubicBezTo>
                  <a:cubicBezTo>
                    <a:pt x="38" y="59"/>
                    <a:pt x="38" y="46"/>
                    <a:pt x="46" y="38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"/>
                    <a:pt x="64" y="0"/>
                    <a:pt x="56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6"/>
                    <a:pt x="25" y="110"/>
                    <a:pt x="56" y="110"/>
                  </a:cubicBezTo>
                  <a:cubicBezTo>
                    <a:pt x="86" y="110"/>
                    <a:pt x="111" y="86"/>
                    <a:pt x="111" y="55"/>
                  </a:cubicBezTo>
                  <a:cubicBezTo>
                    <a:pt x="111" y="48"/>
                    <a:pt x="110" y="41"/>
                    <a:pt x="107" y="34"/>
                  </a:cubicBezTo>
                  <a:lnTo>
                    <a:pt x="74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4" name="Freeform 19"/>
          <p:cNvSpPr>
            <a:spLocks/>
          </p:cNvSpPr>
          <p:nvPr/>
        </p:nvSpPr>
        <p:spPr bwMode="auto">
          <a:xfrm rot="7782">
            <a:off x="7805619" y="3625457"/>
            <a:ext cx="622395" cy="601047"/>
          </a:xfrm>
          <a:custGeom>
            <a:avLst/>
            <a:gdLst>
              <a:gd name="T0" fmla="*/ 118 w 224"/>
              <a:gd name="T1" fmla="*/ 199 h 217"/>
              <a:gd name="T2" fmla="*/ 116 w 224"/>
              <a:gd name="T3" fmla="*/ 185 h 217"/>
              <a:gd name="T4" fmla="*/ 93 w 224"/>
              <a:gd name="T5" fmla="*/ 164 h 217"/>
              <a:gd name="T6" fmla="*/ 112 w 224"/>
              <a:gd name="T7" fmla="*/ 126 h 217"/>
              <a:gd name="T8" fmla="*/ 151 w 224"/>
              <a:gd name="T9" fmla="*/ 145 h 217"/>
              <a:gd name="T10" fmla="*/ 144 w 224"/>
              <a:gd name="T11" fmla="*/ 176 h 217"/>
              <a:gd name="T12" fmla="*/ 149 w 224"/>
              <a:gd name="T13" fmla="*/ 185 h 217"/>
              <a:gd name="T14" fmla="*/ 175 w 224"/>
              <a:gd name="T15" fmla="*/ 173 h 217"/>
              <a:gd name="T16" fmla="*/ 180 w 224"/>
              <a:gd name="T17" fmla="*/ 162 h 217"/>
              <a:gd name="T18" fmla="*/ 163 w 224"/>
              <a:gd name="T19" fmla="*/ 121 h 217"/>
              <a:gd name="T20" fmla="*/ 169 w 224"/>
              <a:gd name="T21" fmla="*/ 117 h 217"/>
              <a:gd name="T22" fmla="*/ 200 w 224"/>
              <a:gd name="T23" fmla="*/ 124 h 217"/>
              <a:gd name="T24" fmla="*/ 219 w 224"/>
              <a:gd name="T25" fmla="*/ 86 h 217"/>
              <a:gd name="T26" fmla="*/ 181 w 224"/>
              <a:gd name="T27" fmla="*/ 66 h 217"/>
              <a:gd name="T28" fmla="*/ 160 w 224"/>
              <a:gd name="T29" fmla="*/ 90 h 217"/>
              <a:gd name="T30" fmla="*/ 152 w 224"/>
              <a:gd name="T31" fmla="*/ 91 h 217"/>
              <a:gd name="T32" fmla="*/ 142 w 224"/>
              <a:gd name="T33" fmla="*/ 46 h 217"/>
              <a:gd name="T34" fmla="*/ 131 w 224"/>
              <a:gd name="T35" fmla="*/ 40 h 217"/>
              <a:gd name="T36" fmla="*/ 84 w 224"/>
              <a:gd name="T37" fmla="*/ 60 h 217"/>
              <a:gd name="T38" fmla="*/ 81 w 224"/>
              <a:gd name="T39" fmla="*/ 55 h 217"/>
              <a:gd name="T40" fmla="*/ 89 w 224"/>
              <a:gd name="T41" fmla="*/ 24 h 217"/>
              <a:gd name="T42" fmla="*/ 50 w 224"/>
              <a:gd name="T43" fmla="*/ 5 h 217"/>
              <a:gd name="T44" fmla="*/ 31 w 224"/>
              <a:gd name="T45" fmla="*/ 43 h 217"/>
              <a:gd name="T46" fmla="*/ 54 w 224"/>
              <a:gd name="T47" fmla="*/ 64 h 217"/>
              <a:gd name="T48" fmla="*/ 55 w 224"/>
              <a:gd name="T49" fmla="*/ 71 h 217"/>
              <a:gd name="T50" fmla="*/ 6 w 224"/>
              <a:gd name="T51" fmla="*/ 81 h 217"/>
              <a:gd name="T52" fmla="*/ 1 w 224"/>
              <a:gd name="T53" fmla="*/ 92 h 217"/>
              <a:gd name="T54" fmla="*/ 11 w 224"/>
              <a:gd name="T55" fmla="*/ 140 h 217"/>
              <a:gd name="T56" fmla="*/ 22 w 224"/>
              <a:gd name="T57" fmla="*/ 139 h 217"/>
              <a:gd name="T58" fmla="*/ 42 w 224"/>
              <a:gd name="T59" fmla="*/ 115 h 217"/>
              <a:gd name="T60" fmla="*/ 81 w 224"/>
              <a:gd name="T61" fmla="*/ 135 h 217"/>
              <a:gd name="T62" fmla="*/ 61 w 224"/>
              <a:gd name="T63" fmla="*/ 173 h 217"/>
              <a:gd name="T64" fmla="*/ 30 w 224"/>
              <a:gd name="T65" fmla="*/ 166 h 217"/>
              <a:gd name="T66" fmla="*/ 23 w 224"/>
              <a:gd name="T67" fmla="*/ 171 h 217"/>
              <a:gd name="T68" fmla="*/ 39 w 224"/>
              <a:gd name="T69" fmla="*/ 208 h 217"/>
              <a:gd name="T70" fmla="*/ 50 w 224"/>
              <a:gd name="T71" fmla="*/ 214 h 217"/>
              <a:gd name="T72" fmla="*/ 118 w 224"/>
              <a:gd name="T73" fmla="*/ 199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4" h="217">
                <a:moveTo>
                  <a:pt x="118" y="199"/>
                </a:moveTo>
                <a:cubicBezTo>
                  <a:pt x="116" y="185"/>
                  <a:pt x="116" y="185"/>
                  <a:pt x="116" y="185"/>
                </a:cubicBezTo>
                <a:cubicBezTo>
                  <a:pt x="106" y="183"/>
                  <a:pt x="97" y="175"/>
                  <a:pt x="93" y="164"/>
                </a:cubicBezTo>
                <a:cubicBezTo>
                  <a:pt x="88" y="148"/>
                  <a:pt x="96" y="131"/>
                  <a:pt x="112" y="126"/>
                </a:cubicBezTo>
                <a:cubicBezTo>
                  <a:pt x="129" y="121"/>
                  <a:pt x="146" y="129"/>
                  <a:pt x="151" y="145"/>
                </a:cubicBezTo>
                <a:cubicBezTo>
                  <a:pt x="155" y="157"/>
                  <a:pt x="151" y="169"/>
                  <a:pt x="144" y="176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64" y="178"/>
                  <a:pt x="175" y="173"/>
                  <a:pt x="175" y="173"/>
                </a:cubicBezTo>
                <a:cubicBezTo>
                  <a:pt x="179" y="171"/>
                  <a:pt x="182" y="166"/>
                  <a:pt x="180" y="162"/>
                </a:cubicBezTo>
                <a:cubicBezTo>
                  <a:pt x="180" y="162"/>
                  <a:pt x="172" y="143"/>
                  <a:pt x="163" y="121"/>
                </a:cubicBezTo>
                <a:cubicBezTo>
                  <a:pt x="169" y="117"/>
                  <a:pt x="169" y="117"/>
                  <a:pt x="169" y="117"/>
                </a:cubicBezTo>
                <a:cubicBezTo>
                  <a:pt x="176" y="125"/>
                  <a:pt x="188" y="128"/>
                  <a:pt x="200" y="124"/>
                </a:cubicBezTo>
                <a:cubicBezTo>
                  <a:pt x="216" y="119"/>
                  <a:pt x="224" y="102"/>
                  <a:pt x="219" y="86"/>
                </a:cubicBezTo>
                <a:cubicBezTo>
                  <a:pt x="214" y="70"/>
                  <a:pt x="197" y="61"/>
                  <a:pt x="181" y="66"/>
                </a:cubicBezTo>
                <a:cubicBezTo>
                  <a:pt x="170" y="70"/>
                  <a:pt x="162" y="79"/>
                  <a:pt x="160" y="90"/>
                </a:cubicBezTo>
                <a:cubicBezTo>
                  <a:pt x="152" y="91"/>
                  <a:pt x="152" y="91"/>
                  <a:pt x="152" y="91"/>
                </a:cubicBezTo>
                <a:cubicBezTo>
                  <a:pt x="147" y="74"/>
                  <a:pt x="143" y="57"/>
                  <a:pt x="142" y="46"/>
                </a:cubicBezTo>
                <a:cubicBezTo>
                  <a:pt x="139" y="42"/>
                  <a:pt x="136" y="38"/>
                  <a:pt x="131" y="40"/>
                </a:cubicBezTo>
                <a:cubicBezTo>
                  <a:pt x="131" y="40"/>
                  <a:pt x="110" y="50"/>
                  <a:pt x="84" y="60"/>
                </a:cubicBezTo>
                <a:cubicBezTo>
                  <a:pt x="81" y="55"/>
                  <a:pt x="81" y="55"/>
                  <a:pt x="81" y="55"/>
                </a:cubicBezTo>
                <a:cubicBezTo>
                  <a:pt x="89" y="48"/>
                  <a:pt x="92" y="36"/>
                  <a:pt x="89" y="24"/>
                </a:cubicBezTo>
                <a:cubicBezTo>
                  <a:pt x="83" y="8"/>
                  <a:pt x="66" y="0"/>
                  <a:pt x="50" y="5"/>
                </a:cubicBezTo>
                <a:cubicBezTo>
                  <a:pt x="34" y="10"/>
                  <a:pt x="25" y="27"/>
                  <a:pt x="31" y="43"/>
                </a:cubicBezTo>
                <a:cubicBezTo>
                  <a:pt x="34" y="54"/>
                  <a:pt x="44" y="62"/>
                  <a:pt x="54" y="64"/>
                </a:cubicBezTo>
                <a:cubicBezTo>
                  <a:pt x="55" y="71"/>
                  <a:pt x="55" y="71"/>
                  <a:pt x="55" y="71"/>
                </a:cubicBezTo>
                <a:cubicBezTo>
                  <a:pt x="35" y="78"/>
                  <a:pt x="16" y="83"/>
                  <a:pt x="6" y="81"/>
                </a:cubicBezTo>
                <a:cubicBezTo>
                  <a:pt x="2" y="84"/>
                  <a:pt x="0" y="88"/>
                  <a:pt x="1" y="92"/>
                </a:cubicBezTo>
                <a:cubicBezTo>
                  <a:pt x="0" y="103"/>
                  <a:pt x="5" y="121"/>
                  <a:pt x="11" y="140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4" y="128"/>
                  <a:pt x="31" y="119"/>
                  <a:pt x="42" y="115"/>
                </a:cubicBezTo>
                <a:cubicBezTo>
                  <a:pt x="58" y="110"/>
                  <a:pt x="75" y="119"/>
                  <a:pt x="81" y="135"/>
                </a:cubicBezTo>
                <a:cubicBezTo>
                  <a:pt x="86" y="151"/>
                  <a:pt x="77" y="168"/>
                  <a:pt x="61" y="173"/>
                </a:cubicBezTo>
                <a:cubicBezTo>
                  <a:pt x="50" y="177"/>
                  <a:pt x="38" y="174"/>
                  <a:pt x="30" y="166"/>
                </a:cubicBezTo>
                <a:cubicBezTo>
                  <a:pt x="23" y="171"/>
                  <a:pt x="23" y="171"/>
                  <a:pt x="23" y="171"/>
                </a:cubicBezTo>
                <a:cubicBezTo>
                  <a:pt x="31" y="192"/>
                  <a:pt x="39" y="208"/>
                  <a:pt x="39" y="208"/>
                </a:cubicBezTo>
                <a:cubicBezTo>
                  <a:pt x="40" y="213"/>
                  <a:pt x="40" y="212"/>
                  <a:pt x="50" y="214"/>
                </a:cubicBezTo>
                <a:cubicBezTo>
                  <a:pt x="65" y="217"/>
                  <a:pt x="93" y="209"/>
                  <a:pt x="118" y="19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8" name="Group 34"/>
          <p:cNvGrpSpPr/>
          <p:nvPr/>
        </p:nvGrpSpPr>
        <p:grpSpPr>
          <a:xfrm rot="7782">
            <a:off x="9027841" y="4074958"/>
            <a:ext cx="670018" cy="783332"/>
            <a:chOff x="2655888" y="4519613"/>
            <a:chExt cx="647699" cy="757238"/>
          </a:xfrm>
          <a:solidFill>
            <a:schemeClr val="accent1"/>
          </a:solidFill>
        </p:grpSpPr>
        <p:sp>
          <p:nvSpPr>
            <p:cNvPr id="36" name="Freeform 20"/>
            <p:cNvSpPr>
              <a:spLocks/>
            </p:cNvSpPr>
            <p:nvPr/>
          </p:nvSpPr>
          <p:spPr bwMode="auto">
            <a:xfrm>
              <a:off x="2682875" y="4519613"/>
              <a:ext cx="620712" cy="596900"/>
            </a:xfrm>
            <a:custGeom>
              <a:avLst/>
              <a:gdLst>
                <a:gd name="T0" fmla="*/ 214 w 232"/>
                <a:gd name="T1" fmla="*/ 36 h 223"/>
                <a:gd name="T2" fmla="*/ 232 w 232"/>
                <a:gd name="T3" fmla="*/ 18 h 223"/>
                <a:gd name="T4" fmla="*/ 214 w 232"/>
                <a:gd name="T5" fmla="*/ 0 h 223"/>
                <a:gd name="T6" fmla="*/ 196 w 232"/>
                <a:gd name="T7" fmla="*/ 18 h 223"/>
                <a:gd name="T8" fmla="*/ 199 w 232"/>
                <a:gd name="T9" fmla="*/ 28 h 223"/>
                <a:gd name="T10" fmla="*/ 111 w 232"/>
                <a:gd name="T11" fmla="*/ 87 h 223"/>
                <a:gd name="T12" fmla="*/ 31 w 232"/>
                <a:gd name="T13" fmla="*/ 7 h 223"/>
                <a:gd name="T14" fmla="*/ 11 w 232"/>
                <a:gd name="T15" fmla="*/ 3 h 223"/>
                <a:gd name="T16" fmla="*/ 0 w 232"/>
                <a:gd name="T17" fmla="*/ 20 h 223"/>
                <a:gd name="T18" fmla="*/ 59 w 232"/>
                <a:gd name="T19" fmla="*/ 164 h 223"/>
                <a:gd name="T20" fmla="*/ 203 w 232"/>
                <a:gd name="T21" fmla="*/ 223 h 223"/>
                <a:gd name="T22" fmla="*/ 220 w 232"/>
                <a:gd name="T23" fmla="*/ 212 h 223"/>
                <a:gd name="T24" fmla="*/ 216 w 232"/>
                <a:gd name="T25" fmla="*/ 192 h 223"/>
                <a:gd name="T26" fmla="*/ 145 w 232"/>
                <a:gd name="T27" fmla="*/ 121 h 223"/>
                <a:gd name="T28" fmla="*/ 204 w 232"/>
                <a:gd name="T29" fmla="*/ 32 h 223"/>
                <a:gd name="T30" fmla="*/ 214 w 232"/>
                <a:gd name="T31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2" h="223">
                  <a:moveTo>
                    <a:pt x="214" y="36"/>
                  </a:moveTo>
                  <a:cubicBezTo>
                    <a:pt x="224" y="36"/>
                    <a:pt x="232" y="28"/>
                    <a:pt x="232" y="18"/>
                  </a:cubicBezTo>
                  <a:cubicBezTo>
                    <a:pt x="232" y="8"/>
                    <a:pt x="224" y="0"/>
                    <a:pt x="214" y="0"/>
                  </a:cubicBezTo>
                  <a:cubicBezTo>
                    <a:pt x="204" y="0"/>
                    <a:pt x="196" y="8"/>
                    <a:pt x="196" y="18"/>
                  </a:cubicBezTo>
                  <a:cubicBezTo>
                    <a:pt x="196" y="22"/>
                    <a:pt x="198" y="25"/>
                    <a:pt x="199" y="28"/>
                  </a:cubicBezTo>
                  <a:cubicBezTo>
                    <a:pt x="111" y="87"/>
                    <a:pt x="111" y="87"/>
                    <a:pt x="111" y="8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6" y="2"/>
                    <a:pt x="18" y="0"/>
                    <a:pt x="11" y="3"/>
                  </a:cubicBezTo>
                  <a:cubicBezTo>
                    <a:pt x="4" y="6"/>
                    <a:pt x="0" y="13"/>
                    <a:pt x="0" y="20"/>
                  </a:cubicBezTo>
                  <a:cubicBezTo>
                    <a:pt x="0" y="73"/>
                    <a:pt x="19" y="125"/>
                    <a:pt x="59" y="164"/>
                  </a:cubicBezTo>
                  <a:cubicBezTo>
                    <a:pt x="98" y="204"/>
                    <a:pt x="150" y="223"/>
                    <a:pt x="203" y="223"/>
                  </a:cubicBezTo>
                  <a:cubicBezTo>
                    <a:pt x="210" y="223"/>
                    <a:pt x="217" y="219"/>
                    <a:pt x="220" y="212"/>
                  </a:cubicBezTo>
                  <a:cubicBezTo>
                    <a:pt x="223" y="205"/>
                    <a:pt x="221" y="197"/>
                    <a:pt x="216" y="192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204" y="32"/>
                    <a:pt x="204" y="32"/>
                    <a:pt x="204" y="32"/>
                  </a:cubicBezTo>
                  <a:cubicBezTo>
                    <a:pt x="207" y="34"/>
                    <a:pt x="210" y="36"/>
                    <a:pt x="21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" name="Freeform 21"/>
            <p:cNvSpPr>
              <a:spLocks/>
            </p:cNvSpPr>
            <p:nvPr/>
          </p:nvSpPr>
          <p:spPr bwMode="auto">
            <a:xfrm>
              <a:off x="2655888" y="5006976"/>
              <a:ext cx="307975" cy="269875"/>
            </a:xfrm>
            <a:custGeom>
              <a:avLst/>
              <a:gdLst>
                <a:gd name="T0" fmla="*/ 100 w 115"/>
                <a:gd name="T1" fmla="*/ 39 h 101"/>
                <a:gd name="T2" fmla="*/ 96 w 115"/>
                <a:gd name="T3" fmla="*/ 33 h 101"/>
                <a:gd name="T4" fmla="*/ 51 w 115"/>
                <a:gd name="T5" fmla="*/ 0 h 101"/>
                <a:gd name="T6" fmla="*/ 51 w 115"/>
                <a:gd name="T7" fmla="*/ 0 h 101"/>
                <a:gd name="T8" fmla="*/ 50 w 115"/>
                <a:gd name="T9" fmla="*/ 0 h 101"/>
                <a:gd name="T10" fmla="*/ 1 w 115"/>
                <a:gd name="T11" fmla="*/ 88 h 101"/>
                <a:gd name="T12" fmla="*/ 1 w 115"/>
                <a:gd name="T13" fmla="*/ 97 h 101"/>
                <a:gd name="T14" fmla="*/ 9 w 115"/>
                <a:gd name="T15" fmla="*/ 101 h 101"/>
                <a:gd name="T16" fmla="*/ 106 w 115"/>
                <a:gd name="T17" fmla="*/ 101 h 101"/>
                <a:gd name="T18" fmla="*/ 113 w 115"/>
                <a:gd name="T19" fmla="*/ 98 h 101"/>
                <a:gd name="T20" fmla="*/ 114 w 115"/>
                <a:gd name="T21" fmla="*/ 90 h 101"/>
                <a:gd name="T22" fmla="*/ 100 w 115"/>
                <a:gd name="T23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1">
                  <a:moveTo>
                    <a:pt x="100" y="39"/>
                  </a:moveTo>
                  <a:cubicBezTo>
                    <a:pt x="99" y="36"/>
                    <a:pt x="98" y="35"/>
                    <a:pt x="96" y="33"/>
                  </a:cubicBezTo>
                  <a:cubicBezTo>
                    <a:pt x="80" y="25"/>
                    <a:pt x="65" y="13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91"/>
                    <a:pt x="0" y="94"/>
                    <a:pt x="1" y="97"/>
                  </a:cubicBezTo>
                  <a:cubicBezTo>
                    <a:pt x="3" y="100"/>
                    <a:pt x="6" y="101"/>
                    <a:pt x="9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09" y="101"/>
                    <a:pt x="111" y="100"/>
                    <a:pt x="113" y="98"/>
                  </a:cubicBezTo>
                  <a:cubicBezTo>
                    <a:pt x="115" y="96"/>
                    <a:pt x="115" y="93"/>
                    <a:pt x="114" y="90"/>
                  </a:cubicBezTo>
                  <a:lnTo>
                    <a:pt x="10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8" name="Freeform 22"/>
          <p:cNvSpPr>
            <a:spLocks noEditPoints="1"/>
          </p:cNvSpPr>
          <p:nvPr/>
        </p:nvSpPr>
        <p:spPr bwMode="auto">
          <a:xfrm rot="7782">
            <a:off x="8303525" y="4162031"/>
            <a:ext cx="699579" cy="699579"/>
          </a:xfrm>
          <a:custGeom>
            <a:avLst/>
            <a:gdLst>
              <a:gd name="T0" fmla="*/ 243 w 252"/>
              <a:gd name="T1" fmla="*/ 174 h 253"/>
              <a:gd name="T2" fmla="*/ 252 w 252"/>
              <a:gd name="T3" fmla="*/ 126 h 253"/>
              <a:gd name="T4" fmla="*/ 126 w 252"/>
              <a:gd name="T5" fmla="*/ 0 h 253"/>
              <a:gd name="T6" fmla="*/ 0 w 252"/>
              <a:gd name="T7" fmla="*/ 126 h 253"/>
              <a:gd name="T8" fmla="*/ 126 w 252"/>
              <a:gd name="T9" fmla="*/ 253 h 253"/>
              <a:gd name="T10" fmla="*/ 242 w 252"/>
              <a:gd name="T11" fmla="*/ 177 h 253"/>
              <a:gd name="T12" fmla="*/ 243 w 252"/>
              <a:gd name="T13" fmla="*/ 177 h 253"/>
              <a:gd name="T14" fmla="*/ 243 w 252"/>
              <a:gd name="T15" fmla="*/ 174 h 253"/>
              <a:gd name="T16" fmla="*/ 126 w 252"/>
              <a:gd name="T17" fmla="*/ 234 h 253"/>
              <a:gd name="T18" fmla="*/ 82 w 252"/>
              <a:gd name="T19" fmla="*/ 177 h 253"/>
              <a:gd name="T20" fmla="*/ 170 w 252"/>
              <a:gd name="T21" fmla="*/ 177 h 253"/>
              <a:gd name="T22" fmla="*/ 126 w 252"/>
              <a:gd name="T23" fmla="*/ 234 h 253"/>
              <a:gd name="T24" fmla="*/ 78 w 252"/>
              <a:gd name="T25" fmla="*/ 158 h 253"/>
              <a:gd name="T26" fmla="*/ 75 w 252"/>
              <a:gd name="T27" fmla="*/ 126 h 253"/>
              <a:gd name="T28" fmla="*/ 77 w 252"/>
              <a:gd name="T29" fmla="*/ 98 h 253"/>
              <a:gd name="T30" fmla="*/ 175 w 252"/>
              <a:gd name="T31" fmla="*/ 98 h 253"/>
              <a:gd name="T32" fmla="*/ 177 w 252"/>
              <a:gd name="T33" fmla="*/ 126 h 253"/>
              <a:gd name="T34" fmla="*/ 174 w 252"/>
              <a:gd name="T35" fmla="*/ 158 h 253"/>
              <a:gd name="T36" fmla="*/ 78 w 252"/>
              <a:gd name="T37" fmla="*/ 158 h 253"/>
              <a:gd name="T38" fmla="*/ 126 w 252"/>
              <a:gd name="T39" fmla="*/ 18 h 253"/>
              <a:gd name="T40" fmla="*/ 171 w 252"/>
              <a:gd name="T41" fmla="*/ 79 h 253"/>
              <a:gd name="T42" fmla="*/ 81 w 252"/>
              <a:gd name="T43" fmla="*/ 79 h 253"/>
              <a:gd name="T44" fmla="*/ 126 w 252"/>
              <a:gd name="T45" fmla="*/ 18 h 253"/>
              <a:gd name="T46" fmla="*/ 194 w 252"/>
              <a:gd name="T47" fmla="*/ 98 h 253"/>
              <a:gd name="T48" fmla="*/ 230 w 252"/>
              <a:gd name="T49" fmla="*/ 98 h 253"/>
              <a:gd name="T50" fmla="*/ 234 w 252"/>
              <a:gd name="T51" fmla="*/ 126 h 253"/>
              <a:gd name="T52" fmla="*/ 229 w 252"/>
              <a:gd name="T53" fmla="*/ 158 h 253"/>
              <a:gd name="T54" fmla="*/ 194 w 252"/>
              <a:gd name="T55" fmla="*/ 158 h 253"/>
              <a:gd name="T56" fmla="*/ 196 w 252"/>
              <a:gd name="T57" fmla="*/ 126 h 253"/>
              <a:gd name="T58" fmla="*/ 194 w 252"/>
              <a:gd name="T59" fmla="*/ 98 h 253"/>
              <a:gd name="T60" fmla="*/ 223 w 252"/>
              <a:gd name="T61" fmla="*/ 79 h 253"/>
              <a:gd name="T62" fmla="*/ 191 w 252"/>
              <a:gd name="T63" fmla="*/ 79 h 253"/>
              <a:gd name="T64" fmla="*/ 170 w 252"/>
              <a:gd name="T65" fmla="*/ 28 h 253"/>
              <a:gd name="T66" fmla="*/ 223 w 252"/>
              <a:gd name="T67" fmla="*/ 79 h 253"/>
              <a:gd name="T68" fmla="*/ 82 w 252"/>
              <a:gd name="T69" fmla="*/ 28 h 253"/>
              <a:gd name="T70" fmla="*/ 61 w 252"/>
              <a:gd name="T71" fmla="*/ 79 h 253"/>
              <a:gd name="T72" fmla="*/ 29 w 252"/>
              <a:gd name="T73" fmla="*/ 79 h 253"/>
              <a:gd name="T74" fmla="*/ 82 w 252"/>
              <a:gd name="T75" fmla="*/ 28 h 253"/>
              <a:gd name="T76" fmla="*/ 22 w 252"/>
              <a:gd name="T77" fmla="*/ 98 h 253"/>
              <a:gd name="T78" fmla="*/ 58 w 252"/>
              <a:gd name="T79" fmla="*/ 98 h 253"/>
              <a:gd name="T80" fmla="*/ 56 w 252"/>
              <a:gd name="T81" fmla="*/ 126 h 253"/>
              <a:gd name="T82" fmla="*/ 58 w 252"/>
              <a:gd name="T83" fmla="*/ 158 h 253"/>
              <a:gd name="T84" fmla="*/ 23 w 252"/>
              <a:gd name="T85" fmla="*/ 158 h 253"/>
              <a:gd name="T86" fmla="*/ 18 w 252"/>
              <a:gd name="T87" fmla="*/ 126 h 253"/>
              <a:gd name="T88" fmla="*/ 22 w 252"/>
              <a:gd name="T89" fmla="*/ 98 h 253"/>
              <a:gd name="T90" fmla="*/ 31 w 252"/>
              <a:gd name="T91" fmla="*/ 177 h 253"/>
              <a:gd name="T92" fmla="*/ 62 w 252"/>
              <a:gd name="T93" fmla="*/ 177 h 253"/>
              <a:gd name="T94" fmla="*/ 82 w 252"/>
              <a:gd name="T95" fmla="*/ 224 h 253"/>
              <a:gd name="T96" fmla="*/ 31 w 252"/>
              <a:gd name="T97" fmla="*/ 177 h 253"/>
              <a:gd name="T98" fmla="*/ 170 w 252"/>
              <a:gd name="T99" fmla="*/ 224 h 253"/>
              <a:gd name="T100" fmla="*/ 190 w 252"/>
              <a:gd name="T101" fmla="*/ 177 h 253"/>
              <a:gd name="T102" fmla="*/ 221 w 252"/>
              <a:gd name="T103" fmla="*/ 177 h 253"/>
              <a:gd name="T104" fmla="*/ 170 w 252"/>
              <a:gd name="T105" fmla="*/ 224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2" h="253">
                <a:moveTo>
                  <a:pt x="243" y="174"/>
                </a:moveTo>
                <a:cubicBezTo>
                  <a:pt x="249" y="159"/>
                  <a:pt x="252" y="143"/>
                  <a:pt x="252" y="126"/>
                </a:cubicBezTo>
                <a:cubicBezTo>
                  <a:pt x="252" y="56"/>
                  <a:pt x="196" y="0"/>
                  <a:pt x="126" y="0"/>
                </a:cubicBezTo>
                <a:cubicBezTo>
                  <a:pt x="56" y="0"/>
                  <a:pt x="0" y="56"/>
                  <a:pt x="0" y="126"/>
                </a:cubicBezTo>
                <a:cubicBezTo>
                  <a:pt x="0" y="196"/>
                  <a:pt x="56" y="253"/>
                  <a:pt x="126" y="253"/>
                </a:cubicBezTo>
                <a:cubicBezTo>
                  <a:pt x="178" y="253"/>
                  <a:pt x="222" y="222"/>
                  <a:pt x="242" y="177"/>
                </a:cubicBezTo>
                <a:cubicBezTo>
                  <a:pt x="243" y="177"/>
                  <a:pt x="243" y="177"/>
                  <a:pt x="243" y="177"/>
                </a:cubicBezTo>
                <a:lnTo>
                  <a:pt x="243" y="174"/>
                </a:lnTo>
                <a:close/>
                <a:moveTo>
                  <a:pt x="126" y="234"/>
                </a:moveTo>
                <a:cubicBezTo>
                  <a:pt x="109" y="234"/>
                  <a:pt x="91" y="211"/>
                  <a:pt x="82" y="177"/>
                </a:cubicBezTo>
                <a:cubicBezTo>
                  <a:pt x="170" y="177"/>
                  <a:pt x="170" y="177"/>
                  <a:pt x="170" y="177"/>
                </a:cubicBezTo>
                <a:cubicBezTo>
                  <a:pt x="161" y="211"/>
                  <a:pt x="143" y="234"/>
                  <a:pt x="126" y="234"/>
                </a:cubicBezTo>
                <a:close/>
                <a:moveTo>
                  <a:pt x="78" y="158"/>
                </a:moveTo>
                <a:cubicBezTo>
                  <a:pt x="76" y="148"/>
                  <a:pt x="75" y="137"/>
                  <a:pt x="75" y="126"/>
                </a:cubicBezTo>
                <a:cubicBezTo>
                  <a:pt x="75" y="116"/>
                  <a:pt x="76" y="107"/>
                  <a:pt x="77" y="98"/>
                </a:cubicBezTo>
                <a:cubicBezTo>
                  <a:pt x="175" y="98"/>
                  <a:pt x="175" y="98"/>
                  <a:pt x="175" y="98"/>
                </a:cubicBezTo>
                <a:cubicBezTo>
                  <a:pt x="176" y="107"/>
                  <a:pt x="177" y="116"/>
                  <a:pt x="177" y="126"/>
                </a:cubicBezTo>
                <a:cubicBezTo>
                  <a:pt x="177" y="137"/>
                  <a:pt x="176" y="148"/>
                  <a:pt x="174" y="158"/>
                </a:cubicBezTo>
                <a:lnTo>
                  <a:pt x="78" y="158"/>
                </a:lnTo>
                <a:close/>
                <a:moveTo>
                  <a:pt x="126" y="18"/>
                </a:moveTo>
                <a:cubicBezTo>
                  <a:pt x="143" y="18"/>
                  <a:pt x="162" y="42"/>
                  <a:pt x="171" y="79"/>
                </a:cubicBezTo>
                <a:cubicBezTo>
                  <a:pt x="81" y="79"/>
                  <a:pt x="81" y="79"/>
                  <a:pt x="81" y="79"/>
                </a:cubicBezTo>
                <a:cubicBezTo>
                  <a:pt x="90" y="42"/>
                  <a:pt x="109" y="18"/>
                  <a:pt x="126" y="18"/>
                </a:cubicBezTo>
                <a:close/>
                <a:moveTo>
                  <a:pt x="194" y="98"/>
                </a:moveTo>
                <a:cubicBezTo>
                  <a:pt x="230" y="98"/>
                  <a:pt x="230" y="98"/>
                  <a:pt x="230" y="98"/>
                </a:cubicBezTo>
                <a:cubicBezTo>
                  <a:pt x="232" y="107"/>
                  <a:pt x="234" y="116"/>
                  <a:pt x="234" y="126"/>
                </a:cubicBezTo>
                <a:cubicBezTo>
                  <a:pt x="234" y="137"/>
                  <a:pt x="232" y="148"/>
                  <a:pt x="229" y="158"/>
                </a:cubicBezTo>
                <a:cubicBezTo>
                  <a:pt x="194" y="158"/>
                  <a:pt x="194" y="158"/>
                  <a:pt x="194" y="158"/>
                </a:cubicBezTo>
                <a:cubicBezTo>
                  <a:pt x="195" y="148"/>
                  <a:pt x="196" y="137"/>
                  <a:pt x="196" y="126"/>
                </a:cubicBezTo>
                <a:cubicBezTo>
                  <a:pt x="196" y="116"/>
                  <a:pt x="195" y="107"/>
                  <a:pt x="194" y="98"/>
                </a:cubicBezTo>
                <a:close/>
                <a:moveTo>
                  <a:pt x="223" y="79"/>
                </a:moveTo>
                <a:cubicBezTo>
                  <a:pt x="191" y="79"/>
                  <a:pt x="191" y="79"/>
                  <a:pt x="191" y="79"/>
                </a:cubicBezTo>
                <a:cubicBezTo>
                  <a:pt x="186" y="59"/>
                  <a:pt x="179" y="41"/>
                  <a:pt x="170" y="28"/>
                </a:cubicBezTo>
                <a:cubicBezTo>
                  <a:pt x="193" y="38"/>
                  <a:pt x="212" y="56"/>
                  <a:pt x="223" y="79"/>
                </a:cubicBezTo>
                <a:close/>
                <a:moveTo>
                  <a:pt x="82" y="28"/>
                </a:moveTo>
                <a:cubicBezTo>
                  <a:pt x="73" y="41"/>
                  <a:pt x="66" y="59"/>
                  <a:pt x="61" y="79"/>
                </a:cubicBezTo>
                <a:cubicBezTo>
                  <a:pt x="29" y="79"/>
                  <a:pt x="29" y="79"/>
                  <a:pt x="29" y="79"/>
                </a:cubicBezTo>
                <a:cubicBezTo>
                  <a:pt x="40" y="56"/>
                  <a:pt x="59" y="38"/>
                  <a:pt x="82" y="28"/>
                </a:cubicBezTo>
                <a:close/>
                <a:moveTo>
                  <a:pt x="22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7" y="107"/>
                  <a:pt x="56" y="116"/>
                  <a:pt x="56" y="126"/>
                </a:cubicBezTo>
                <a:cubicBezTo>
                  <a:pt x="56" y="137"/>
                  <a:pt x="57" y="148"/>
                  <a:pt x="58" y="158"/>
                </a:cubicBezTo>
                <a:cubicBezTo>
                  <a:pt x="23" y="158"/>
                  <a:pt x="23" y="158"/>
                  <a:pt x="23" y="158"/>
                </a:cubicBezTo>
                <a:cubicBezTo>
                  <a:pt x="20" y="148"/>
                  <a:pt x="18" y="137"/>
                  <a:pt x="18" y="126"/>
                </a:cubicBezTo>
                <a:cubicBezTo>
                  <a:pt x="18" y="116"/>
                  <a:pt x="20" y="107"/>
                  <a:pt x="22" y="98"/>
                </a:cubicBezTo>
                <a:close/>
                <a:moveTo>
                  <a:pt x="31" y="177"/>
                </a:moveTo>
                <a:cubicBezTo>
                  <a:pt x="62" y="177"/>
                  <a:pt x="62" y="177"/>
                  <a:pt x="62" y="177"/>
                </a:cubicBezTo>
                <a:cubicBezTo>
                  <a:pt x="67" y="196"/>
                  <a:pt x="73" y="212"/>
                  <a:pt x="82" y="224"/>
                </a:cubicBezTo>
                <a:cubicBezTo>
                  <a:pt x="60" y="214"/>
                  <a:pt x="42" y="198"/>
                  <a:pt x="31" y="177"/>
                </a:cubicBezTo>
                <a:close/>
                <a:moveTo>
                  <a:pt x="170" y="224"/>
                </a:moveTo>
                <a:cubicBezTo>
                  <a:pt x="179" y="212"/>
                  <a:pt x="185" y="196"/>
                  <a:pt x="190" y="177"/>
                </a:cubicBezTo>
                <a:cubicBezTo>
                  <a:pt x="221" y="177"/>
                  <a:pt x="221" y="177"/>
                  <a:pt x="221" y="177"/>
                </a:cubicBezTo>
                <a:cubicBezTo>
                  <a:pt x="210" y="198"/>
                  <a:pt x="192" y="214"/>
                  <a:pt x="170" y="224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9" name="Group 38"/>
          <p:cNvGrpSpPr/>
          <p:nvPr/>
        </p:nvGrpSpPr>
        <p:grpSpPr>
          <a:xfrm rot="7782">
            <a:off x="8480597" y="3735258"/>
            <a:ext cx="523862" cy="354716"/>
            <a:chOff x="2125663" y="4192588"/>
            <a:chExt cx="506412" cy="342900"/>
          </a:xfrm>
          <a:solidFill>
            <a:schemeClr val="accent1"/>
          </a:solidFill>
        </p:grpSpPr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84400" y="4297363"/>
              <a:ext cx="388937" cy="179388"/>
            </a:xfrm>
            <a:custGeom>
              <a:avLst/>
              <a:gdLst>
                <a:gd name="T0" fmla="*/ 145 w 145"/>
                <a:gd name="T1" fmla="*/ 54 h 67"/>
                <a:gd name="T2" fmla="*/ 107 w 145"/>
                <a:gd name="T3" fmla="*/ 44 h 67"/>
                <a:gd name="T4" fmla="*/ 43 w 145"/>
                <a:gd name="T5" fmla="*/ 8 h 67"/>
                <a:gd name="T6" fmla="*/ 0 w 145"/>
                <a:gd name="T7" fmla="*/ 25 h 67"/>
                <a:gd name="T8" fmla="*/ 0 w 145"/>
                <a:gd name="T9" fmla="*/ 67 h 67"/>
                <a:gd name="T10" fmla="*/ 145 w 145"/>
                <a:gd name="T11" fmla="*/ 67 h 67"/>
                <a:gd name="T12" fmla="*/ 145 w 145"/>
                <a:gd name="T13" fmla="*/ 5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67">
                  <a:moveTo>
                    <a:pt x="145" y="54"/>
                  </a:moveTo>
                  <a:cubicBezTo>
                    <a:pt x="140" y="45"/>
                    <a:pt x="127" y="30"/>
                    <a:pt x="107" y="44"/>
                  </a:cubicBezTo>
                  <a:cubicBezTo>
                    <a:pt x="82" y="61"/>
                    <a:pt x="61" y="24"/>
                    <a:pt x="43" y="8"/>
                  </a:cubicBezTo>
                  <a:cubicBezTo>
                    <a:pt x="33" y="0"/>
                    <a:pt x="14" y="12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5" y="67"/>
                    <a:pt x="145" y="67"/>
                    <a:pt x="145" y="67"/>
                  </a:cubicBezTo>
                  <a:lnTo>
                    <a:pt x="145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1" name="Freeform 24"/>
            <p:cNvSpPr>
              <a:spLocks noEditPoints="1"/>
            </p:cNvSpPr>
            <p:nvPr/>
          </p:nvSpPr>
          <p:spPr bwMode="auto">
            <a:xfrm>
              <a:off x="2125663" y="4192588"/>
              <a:ext cx="506412" cy="342900"/>
            </a:xfrm>
            <a:custGeom>
              <a:avLst/>
              <a:gdLst>
                <a:gd name="T0" fmla="*/ 0 w 319"/>
                <a:gd name="T1" fmla="*/ 0 h 216"/>
                <a:gd name="T2" fmla="*/ 0 w 319"/>
                <a:gd name="T3" fmla="*/ 216 h 216"/>
                <a:gd name="T4" fmla="*/ 317 w 319"/>
                <a:gd name="T5" fmla="*/ 216 h 216"/>
                <a:gd name="T6" fmla="*/ 319 w 319"/>
                <a:gd name="T7" fmla="*/ 216 h 216"/>
                <a:gd name="T8" fmla="*/ 319 w 319"/>
                <a:gd name="T9" fmla="*/ 0 h 216"/>
                <a:gd name="T10" fmla="*/ 0 w 319"/>
                <a:gd name="T11" fmla="*/ 0 h 216"/>
                <a:gd name="T12" fmla="*/ 292 w 319"/>
                <a:gd name="T13" fmla="*/ 165 h 216"/>
                <a:gd name="T14" fmla="*/ 292 w 319"/>
                <a:gd name="T15" fmla="*/ 189 h 216"/>
                <a:gd name="T16" fmla="*/ 28 w 319"/>
                <a:gd name="T17" fmla="*/ 189 h 216"/>
                <a:gd name="T18" fmla="*/ 28 w 319"/>
                <a:gd name="T19" fmla="*/ 116 h 216"/>
                <a:gd name="T20" fmla="*/ 28 w 319"/>
                <a:gd name="T21" fmla="*/ 27 h 216"/>
                <a:gd name="T22" fmla="*/ 292 w 319"/>
                <a:gd name="T23" fmla="*/ 27 h 216"/>
                <a:gd name="T24" fmla="*/ 292 w 319"/>
                <a:gd name="T25" fmla="*/ 16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9" h="216">
                  <a:moveTo>
                    <a:pt x="0" y="0"/>
                  </a:moveTo>
                  <a:lnTo>
                    <a:pt x="0" y="216"/>
                  </a:lnTo>
                  <a:lnTo>
                    <a:pt x="317" y="216"/>
                  </a:lnTo>
                  <a:lnTo>
                    <a:pt x="319" y="216"/>
                  </a:lnTo>
                  <a:lnTo>
                    <a:pt x="319" y="0"/>
                  </a:lnTo>
                  <a:lnTo>
                    <a:pt x="0" y="0"/>
                  </a:lnTo>
                  <a:close/>
                  <a:moveTo>
                    <a:pt x="292" y="165"/>
                  </a:moveTo>
                  <a:lnTo>
                    <a:pt x="292" y="189"/>
                  </a:lnTo>
                  <a:lnTo>
                    <a:pt x="28" y="189"/>
                  </a:lnTo>
                  <a:lnTo>
                    <a:pt x="28" y="116"/>
                  </a:lnTo>
                  <a:lnTo>
                    <a:pt x="28" y="27"/>
                  </a:lnTo>
                  <a:lnTo>
                    <a:pt x="292" y="27"/>
                  </a:lnTo>
                  <a:lnTo>
                    <a:pt x="292" y="1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2" name="Oval 25"/>
            <p:cNvSpPr>
              <a:spLocks noChangeArrowheads="1"/>
            </p:cNvSpPr>
            <p:nvPr/>
          </p:nvSpPr>
          <p:spPr bwMode="auto">
            <a:xfrm>
              <a:off x="2487613" y="4256088"/>
              <a:ext cx="74612" cy="762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3" name="Freeform 26"/>
          <p:cNvSpPr>
            <a:spLocks/>
          </p:cNvSpPr>
          <p:nvPr/>
        </p:nvSpPr>
        <p:spPr bwMode="auto">
          <a:xfrm rot="7782">
            <a:off x="7547029" y="3286449"/>
            <a:ext cx="509083" cy="502514"/>
          </a:xfrm>
          <a:custGeom>
            <a:avLst/>
            <a:gdLst>
              <a:gd name="T0" fmla="*/ 144 w 184"/>
              <a:gd name="T1" fmla="*/ 20 h 181"/>
              <a:gd name="T2" fmla="*/ 80 w 184"/>
              <a:gd name="T3" fmla="*/ 17 h 181"/>
              <a:gd name="T4" fmla="*/ 14 w 184"/>
              <a:gd name="T5" fmla="*/ 19 h 181"/>
              <a:gd name="T6" fmla="*/ 6 w 184"/>
              <a:gd name="T7" fmla="*/ 18 h 181"/>
              <a:gd name="T8" fmla="*/ 2 w 184"/>
              <a:gd name="T9" fmla="*/ 29 h 181"/>
              <a:gd name="T10" fmla="*/ 69 w 184"/>
              <a:gd name="T11" fmla="*/ 176 h 181"/>
              <a:gd name="T12" fmla="*/ 75 w 184"/>
              <a:gd name="T13" fmla="*/ 181 h 181"/>
              <a:gd name="T14" fmla="*/ 80 w 184"/>
              <a:gd name="T15" fmla="*/ 180 h 181"/>
              <a:gd name="T16" fmla="*/ 84 w 184"/>
              <a:gd name="T17" fmla="*/ 169 h 181"/>
              <a:gd name="T18" fmla="*/ 54 w 184"/>
              <a:gd name="T19" fmla="*/ 104 h 181"/>
              <a:gd name="T20" fmla="*/ 120 w 184"/>
              <a:gd name="T21" fmla="*/ 101 h 181"/>
              <a:gd name="T22" fmla="*/ 184 w 184"/>
              <a:gd name="T23" fmla="*/ 105 h 181"/>
              <a:gd name="T24" fmla="*/ 144 w 184"/>
              <a:gd name="T25" fmla="*/ 2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4" h="181">
                <a:moveTo>
                  <a:pt x="144" y="20"/>
                </a:moveTo>
                <a:cubicBezTo>
                  <a:pt x="144" y="20"/>
                  <a:pt x="111" y="32"/>
                  <a:pt x="80" y="17"/>
                </a:cubicBezTo>
                <a:cubicBezTo>
                  <a:pt x="47" y="0"/>
                  <a:pt x="31" y="3"/>
                  <a:pt x="14" y="19"/>
                </a:cubicBezTo>
                <a:cubicBezTo>
                  <a:pt x="12" y="18"/>
                  <a:pt x="9" y="17"/>
                  <a:pt x="6" y="18"/>
                </a:cubicBezTo>
                <a:cubicBezTo>
                  <a:pt x="2" y="20"/>
                  <a:pt x="0" y="25"/>
                  <a:pt x="2" y="29"/>
                </a:cubicBezTo>
                <a:cubicBezTo>
                  <a:pt x="69" y="176"/>
                  <a:pt x="69" y="176"/>
                  <a:pt x="69" y="176"/>
                </a:cubicBezTo>
                <a:cubicBezTo>
                  <a:pt x="70" y="179"/>
                  <a:pt x="73" y="180"/>
                  <a:pt x="75" y="181"/>
                </a:cubicBezTo>
                <a:cubicBezTo>
                  <a:pt x="77" y="181"/>
                  <a:pt x="78" y="181"/>
                  <a:pt x="80" y="180"/>
                </a:cubicBezTo>
                <a:cubicBezTo>
                  <a:pt x="84" y="178"/>
                  <a:pt x="86" y="173"/>
                  <a:pt x="84" y="169"/>
                </a:cubicBezTo>
                <a:cubicBezTo>
                  <a:pt x="54" y="104"/>
                  <a:pt x="54" y="104"/>
                  <a:pt x="54" y="104"/>
                </a:cubicBezTo>
                <a:cubicBezTo>
                  <a:pt x="71" y="88"/>
                  <a:pt x="87" y="85"/>
                  <a:pt x="120" y="101"/>
                </a:cubicBezTo>
                <a:cubicBezTo>
                  <a:pt x="150" y="116"/>
                  <a:pt x="184" y="105"/>
                  <a:pt x="184" y="105"/>
                </a:cubicBezTo>
                <a:lnTo>
                  <a:pt x="144" y="2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0" name="Group 43"/>
          <p:cNvGrpSpPr/>
          <p:nvPr/>
        </p:nvGrpSpPr>
        <p:grpSpPr>
          <a:xfrm rot="7782">
            <a:off x="9360376" y="3113152"/>
            <a:ext cx="471312" cy="540285"/>
            <a:chOff x="2974975" y="3589338"/>
            <a:chExt cx="455612" cy="52228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5" name="Freeform 27"/>
            <p:cNvSpPr>
              <a:spLocks noEditPoints="1"/>
            </p:cNvSpPr>
            <p:nvPr/>
          </p:nvSpPr>
          <p:spPr bwMode="auto">
            <a:xfrm>
              <a:off x="2974975" y="3589338"/>
              <a:ext cx="455612" cy="263525"/>
            </a:xfrm>
            <a:custGeom>
              <a:avLst/>
              <a:gdLst>
                <a:gd name="T0" fmla="*/ 12 w 170"/>
                <a:gd name="T1" fmla="*/ 98 h 98"/>
                <a:gd name="T2" fmla="*/ 158 w 170"/>
                <a:gd name="T3" fmla="*/ 98 h 98"/>
                <a:gd name="T4" fmla="*/ 170 w 170"/>
                <a:gd name="T5" fmla="*/ 86 h 98"/>
                <a:gd name="T6" fmla="*/ 158 w 170"/>
                <a:gd name="T7" fmla="*/ 73 h 98"/>
                <a:gd name="T8" fmla="*/ 122 w 170"/>
                <a:gd name="T9" fmla="*/ 73 h 98"/>
                <a:gd name="T10" fmla="*/ 109 w 170"/>
                <a:gd name="T11" fmla="*/ 61 h 98"/>
                <a:gd name="T12" fmla="*/ 109 w 170"/>
                <a:gd name="T13" fmla="*/ 12 h 98"/>
                <a:gd name="T14" fmla="*/ 97 w 170"/>
                <a:gd name="T15" fmla="*/ 0 h 98"/>
                <a:gd name="T16" fmla="*/ 73 w 170"/>
                <a:gd name="T17" fmla="*/ 0 h 98"/>
                <a:gd name="T18" fmla="*/ 61 w 170"/>
                <a:gd name="T19" fmla="*/ 12 h 98"/>
                <a:gd name="T20" fmla="*/ 61 w 170"/>
                <a:gd name="T21" fmla="*/ 61 h 98"/>
                <a:gd name="T22" fmla="*/ 49 w 170"/>
                <a:gd name="T23" fmla="*/ 73 h 98"/>
                <a:gd name="T24" fmla="*/ 12 w 170"/>
                <a:gd name="T25" fmla="*/ 73 h 98"/>
                <a:gd name="T26" fmla="*/ 0 w 170"/>
                <a:gd name="T27" fmla="*/ 86 h 98"/>
                <a:gd name="T28" fmla="*/ 12 w 170"/>
                <a:gd name="T29" fmla="*/ 98 h 98"/>
                <a:gd name="T30" fmla="*/ 79 w 170"/>
                <a:gd name="T31" fmla="*/ 12 h 98"/>
                <a:gd name="T32" fmla="*/ 91 w 170"/>
                <a:gd name="T33" fmla="*/ 12 h 98"/>
                <a:gd name="T34" fmla="*/ 97 w 170"/>
                <a:gd name="T35" fmla="*/ 19 h 98"/>
                <a:gd name="T36" fmla="*/ 91 w 170"/>
                <a:gd name="T37" fmla="*/ 25 h 98"/>
                <a:gd name="T38" fmla="*/ 79 w 170"/>
                <a:gd name="T39" fmla="*/ 25 h 98"/>
                <a:gd name="T40" fmla="*/ 73 w 170"/>
                <a:gd name="T41" fmla="*/ 19 h 98"/>
                <a:gd name="T42" fmla="*/ 79 w 170"/>
                <a:gd name="T43" fmla="*/ 1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98">
                  <a:moveTo>
                    <a:pt x="12" y="98"/>
                  </a:moveTo>
                  <a:cubicBezTo>
                    <a:pt x="158" y="98"/>
                    <a:pt x="158" y="98"/>
                    <a:pt x="158" y="98"/>
                  </a:cubicBezTo>
                  <a:cubicBezTo>
                    <a:pt x="165" y="98"/>
                    <a:pt x="170" y="92"/>
                    <a:pt x="170" y="86"/>
                  </a:cubicBezTo>
                  <a:cubicBezTo>
                    <a:pt x="170" y="79"/>
                    <a:pt x="165" y="73"/>
                    <a:pt x="158" y="73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15" y="73"/>
                    <a:pt x="109" y="68"/>
                    <a:pt x="109" y="6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9" y="6"/>
                    <a:pt x="104" y="0"/>
                    <a:pt x="9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6" y="0"/>
                    <a:pt x="61" y="6"/>
                    <a:pt x="61" y="1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68"/>
                    <a:pt x="55" y="73"/>
                    <a:pt x="49" y="73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5" y="73"/>
                    <a:pt x="0" y="79"/>
                    <a:pt x="0" y="86"/>
                  </a:cubicBezTo>
                  <a:cubicBezTo>
                    <a:pt x="0" y="92"/>
                    <a:pt x="5" y="98"/>
                    <a:pt x="12" y="98"/>
                  </a:cubicBezTo>
                  <a:close/>
                  <a:moveTo>
                    <a:pt x="79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5" y="12"/>
                    <a:pt x="97" y="15"/>
                    <a:pt x="97" y="19"/>
                  </a:cubicBezTo>
                  <a:cubicBezTo>
                    <a:pt x="97" y="22"/>
                    <a:pt x="95" y="25"/>
                    <a:pt x="91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6" y="25"/>
                    <a:pt x="73" y="22"/>
                    <a:pt x="73" y="19"/>
                  </a:cubicBezTo>
                  <a:cubicBezTo>
                    <a:pt x="73" y="15"/>
                    <a:pt x="76" y="12"/>
                    <a:pt x="79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6" name="Freeform 28"/>
            <p:cNvSpPr>
              <a:spLocks/>
            </p:cNvSpPr>
            <p:nvPr/>
          </p:nvSpPr>
          <p:spPr bwMode="auto">
            <a:xfrm>
              <a:off x="2974975" y="3884613"/>
              <a:ext cx="455612" cy="227013"/>
            </a:xfrm>
            <a:custGeom>
              <a:avLst/>
              <a:gdLst>
                <a:gd name="T0" fmla="*/ 153 w 170"/>
                <a:gd name="T1" fmla="*/ 0 h 85"/>
                <a:gd name="T2" fmla="*/ 17 w 170"/>
                <a:gd name="T3" fmla="*/ 0 h 85"/>
                <a:gd name="T4" fmla="*/ 11 w 170"/>
                <a:gd name="T5" fmla="*/ 5 h 85"/>
                <a:gd name="T6" fmla="*/ 0 w 170"/>
                <a:gd name="T7" fmla="*/ 85 h 85"/>
                <a:gd name="T8" fmla="*/ 36 w 170"/>
                <a:gd name="T9" fmla="*/ 85 h 85"/>
                <a:gd name="T10" fmla="*/ 49 w 170"/>
                <a:gd name="T11" fmla="*/ 49 h 85"/>
                <a:gd name="T12" fmla="*/ 49 w 170"/>
                <a:gd name="T13" fmla="*/ 85 h 85"/>
                <a:gd name="T14" fmla="*/ 122 w 170"/>
                <a:gd name="T15" fmla="*/ 85 h 85"/>
                <a:gd name="T16" fmla="*/ 122 w 170"/>
                <a:gd name="T17" fmla="*/ 49 h 85"/>
                <a:gd name="T18" fmla="*/ 134 w 170"/>
                <a:gd name="T19" fmla="*/ 85 h 85"/>
                <a:gd name="T20" fmla="*/ 170 w 170"/>
                <a:gd name="T21" fmla="*/ 85 h 85"/>
                <a:gd name="T22" fmla="*/ 159 w 170"/>
                <a:gd name="T23" fmla="*/ 5 h 85"/>
                <a:gd name="T24" fmla="*/ 153 w 170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0" h="85">
                  <a:moveTo>
                    <a:pt x="15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2" y="2"/>
                    <a:pt x="11" y="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34" y="85"/>
                    <a:pt x="134" y="85"/>
                    <a:pt x="134" y="85"/>
                  </a:cubicBezTo>
                  <a:cubicBezTo>
                    <a:pt x="170" y="85"/>
                    <a:pt x="170" y="85"/>
                    <a:pt x="170" y="85"/>
                  </a:cubicBezTo>
                  <a:cubicBezTo>
                    <a:pt x="159" y="5"/>
                    <a:pt x="159" y="5"/>
                    <a:pt x="159" y="5"/>
                  </a:cubicBezTo>
                  <a:cubicBezTo>
                    <a:pt x="159" y="2"/>
                    <a:pt x="156" y="0"/>
                    <a:pt x="15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7" name="Freeform 29"/>
          <p:cNvSpPr>
            <a:spLocks noEditPoints="1"/>
          </p:cNvSpPr>
          <p:nvPr/>
        </p:nvSpPr>
        <p:spPr bwMode="auto">
          <a:xfrm rot="7782">
            <a:off x="8749558" y="3033033"/>
            <a:ext cx="550137" cy="627321"/>
          </a:xfrm>
          <a:custGeom>
            <a:avLst/>
            <a:gdLst>
              <a:gd name="T0" fmla="*/ 0 w 198"/>
              <a:gd name="T1" fmla="*/ 227 h 227"/>
              <a:gd name="T2" fmla="*/ 184 w 198"/>
              <a:gd name="T3" fmla="*/ 227 h 227"/>
              <a:gd name="T4" fmla="*/ 156 w 198"/>
              <a:gd name="T5" fmla="*/ 213 h 227"/>
              <a:gd name="T6" fmla="*/ 156 w 198"/>
              <a:gd name="T7" fmla="*/ 184 h 227"/>
              <a:gd name="T8" fmla="*/ 156 w 198"/>
              <a:gd name="T9" fmla="*/ 177 h 227"/>
              <a:gd name="T10" fmla="*/ 163 w 198"/>
              <a:gd name="T11" fmla="*/ 170 h 227"/>
              <a:gd name="T12" fmla="*/ 165 w 198"/>
              <a:gd name="T13" fmla="*/ 170 h 227"/>
              <a:gd name="T14" fmla="*/ 198 w 198"/>
              <a:gd name="T15" fmla="*/ 170 h 227"/>
              <a:gd name="T16" fmla="*/ 198 w 198"/>
              <a:gd name="T17" fmla="*/ 156 h 227"/>
              <a:gd name="T18" fmla="*/ 169 w 198"/>
              <a:gd name="T19" fmla="*/ 156 h 227"/>
              <a:gd name="T20" fmla="*/ 139 w 198"/>
              <a:gd name="T21" fmla="*/ 156 h 227"/>
              <a:gd name="T22" fmla="*/ 85 w 198"/>
              <a:gd name="T23" fmla="*/ 156 h 227"/>
              <a:gd name="T24" fmla="*/ 85 w 198"/>
              <a:gd name="T25" fmla="*/ 170 h 227"/>
              <a:gd name="T26" fmla="*/ 120 w 198"/>
              <a:gd name="T27" fmla="*/ 170 h 227"/>
              <a:gd name="T28" fmla="*/ 127 w 198"/>
              <a:gd name="T29" fmla="*/ 177 h 227"/>
              <a:gd name="T30" fmla="*/ 127 w 198"/>
              <a:gd name="T31" fmla="*/ 184 h 227"/>
              <a:gd name="T32" fmla="*/ 85 w 198"/>
              <a:gd name="T33" fmla="*/ 199 h 227"/>
              <a:gd name="T34" fmla="*/ 28 w 198"/>
              <a:gd name="T35" fmla="*/ 142 h 227"/>
              <a:gd name="T36" fmla="*/ 78 w 198"/>
              <a:gd name="T37" fmla="*/ 86 h 227"/>
              <a:gd name="T38" fmla="*/ 93 w 198"/>
              <a:gd name="T39" fmla="*/ 115 h 227"/>
              <a:gd name="T40" fmla="*/ 113 w 198"/>
              <a:gd name="T41" fmla="*/ 122 h 227"/>
              <a:gd name="T42" fmla="*/ 113 w 198"/>
              <a:gd name="T43" fmla="*/ 122 h 227"/>
              <a:gd name="T44" fmla="*/ 119 w 198"/>
              <a:gd name="T45" fmla="*/ 135 h 227"/>
              <a:gd name="T46" fmla="*/ 144 w 198"/>
              <a:gd name="T47" fmla="*/ 123 h 227"/>
              <a:gd name="T48" fmla="*/ 138 w 198"/>
              <a:gd name="T49" fmla="*/ 110 h 227"/>
              <a:gd name="T50" fmla="*/ 144 w 198"/>
              <a:gd name="T51" fmla="*/ 90 h 227"/>
              <a:gd name="T52" fmla="*/ 99 w 198"/>
              <a:gd name="T53" fmla="*/ 5 h 227"/>
              <a:gd name="T54" fmla="*/ 95 w 198"/>
              <a:gd name="T55" fmla="*/ 1 h 227"/>
              <a:gd name="T56" fmla="*/ 89 w 198"/>
              <a:gd name="T57" fmla="*/ 1 h 227"/>
              <a:gd name="T58" fmla="*/ 51 w 198"/>
              <a:gd name="T59" fmla="*/ 19 h 227"/>
              <a:gd name="T60" fmla="*/ 48 w 198"/>
              <a:gd name="T61" fmla="*/ 29 h 227"/>
              <a:gd name="T62" fmla="*/ 64 w 198"/>
              <a:gd name="T63" fmla="*/ 60 h 227"/>
              <a:gd name="T64" fmla="*/ 0 w 198"/>
              <a:gd name="T65" fmla="*/ 142 h 227"/>
              <a:gd name="T66" fmla="*/ 38 w 198"/>
              <a:gd name="T67" fmla="*/ 213 h 227"/>
              <a:gd name="T68" fmla="*/ 28 w 198"/>
              <a:gd name="T69" fmla="*/ 213 h 227"/>
              <a:gd name="T70" fmla="*/ 0 w 198"/>
              <a:gd name="T71" fmla="*/ 227 h 227"/>
              <a:gd name="T72" fmla="*/ 78 w 198"/>
              <a:gd name="T73" fmla="*/ 19 h 227"/>
              <a:gd name="T74" fmla="*/ 86 w 198"/>
              <a:gd name="T75" fmla="*/ 15 h 227"/>
              <a:gd name="T76" fmla="*/ 91 w 198"/>
              <a:gd name="T77" fmla="*/ 15 h 227"/>
              <a:gd name="T78" fmla="*/ 95 w 198"/>
              <a:gd name="T79" fmla="*/ 19 h 227"/>
              <a:gd name="T80" fmla="*/ 127 w 198"/>
              <a:gd name="T81" fmla="*/ 76 h 227"/>
              <a:gd name="T82" fmla="*/ 127 w 198"/>
              <a:gd name="T83" fmla="*/ 79 h 227"/>
              <a:gd name="T84" fmla="*/ 115 w 198"/>
              <a:gd name="T85" fmla="*/ 85 h 227"/>
              <a:gd name="T86" fmla="*/ 82 w 198"/>
              <a:gd name="T87" fmla="*/ 24 h 227"/>
              <a:gd name="T88" fmla="*/ 78 w 198"/>
              <a:gd name="T89" fmla="*/ 19 h 227"/>
              <a:gd name="T90" fmla="*/ 78 w 198"/>
              <a:gd name="T91" fmla="*/ 1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227">
                <a:moveTo>
                  <a:pt x="0" y="227"/>
                </a:moveTo>
                <a:cubicBezTo>
                  <a:pt x="184" y="227"/>
                  <a:pt x="184" y="227"/>
                  <a:pt x="184" y="227"/>
                </a:cubicBezTo>
                <a:cubicBezTo>
                  <a:pt x="184" y="211"/>
                  <a:pt x="171" y="213"/>
                  <a:pt x="156" y="213"/>
                </a:cubicBezTo>
                <a:cubicBezTo>
                  <a:pt x="156" y="184"/>
                  <a:pt x="156" y="184"/>
                  <a:pt x="156" y="184"/>
                </a:cubicBezTo>
                <a:cubicBezTo>
                  <a:pt x="156" y="177"/>
                  <a:pt x="156" y="177"/>
                  <a:pt x="156" y="177"/>
                </a:cubicBezTo>
                <a:cubicBezTo>
                  <a:pt x="156" y="173"/>
                  <a:pt x="159" y="170"/>
                  <a:pt x="163" y="170"/>
                </a:cubicBezTo>
                <a:cubicBezTo>
                  <a:pt x="165" y="170"/>
                  <a:pt x="165" y="170"/>
                  <a:pt x="165" y="170"/>
                </a:cubicBezTo>
                <a:cubicBezTo>
                  <a:pt x="198" y="170"/>
                  <a:pt x="198" y="170"/>
                  <a:pt x="198" y="170"/>
                </a:cubicBezTo>
                <a:cubicBezTo>
                  <a:pt x="198" y="156"/>
                  <a:pt x="198" y="156"/>
                  <a:pt x="198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39" y="156"/>
                  <a:pt x="139" y="156"/>
                  <a:pt x="139" y="156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5" y="170"/>
                  <a:pt x="85" y="170"/>
                  <a:pt x="85" y="170"/>
                </a:cubicBezTo>
                <a:cubicBezTo>
                  <a:pt x="120" y="170"/>
                  <a:pt x="120" y="170"/>
                  <a:pt x="120" y="170"/>
                </a:cubicBezTo>
                <a:cubicBezTo>
                  <a:pt x="124" y="170"/>
                  <a:pt x="127" y="173"/>
                  <a:pt x="127" y="177"/>
                </a:cubicBezTo>
                <a:cubicBezTo>
                  <a:pt x="127" y="184"/>
                  <a:pt x="127" y="184"/>
                  <a:pt x="127" y="184"/>
                </a:cubicBezTo>
                <a:cubicBezTo>
                  <a:pt x="117" y="193"/>
                  <a:pt x="99" y="199"/>
                  <a:pt x="85" y="199"/>
                </a:cubicBezTo>
                <a:cubicBezTo>
                  <a:pt x="54" y="199"/>
                  <a:pt x="28" y="173"/>
                  <a:pt x="28" y="142"/>
                </a:cubicBezTo>
                <a:cubicBezTo>
                  <a:pt x="28" y="113"/>
                  <a:pt x="50" y="89"/>
                  <a:pt x="78" y="86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23"/>
                  <a:pt x="106" y="126"/>
                  <a:pt x="113" y="122"/>
                </a:cubicBezTo>
                <a:cubicBezTo>
                  <a:pt x="113" y="122"/>
                  <a:pt x="113" y="122"/>
                  <a:pt x="113" y="122"/>
                </a:cubicBezTo>
                <a:cubicBezTo>
                  <a:pt x="119" y="135"/>
                  <a:pt x="119" y="135"/>
                  <a:pt x="119" y="135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45" y="107"/>
                  <a:pt x="148" y="98"/>
                  <a:pt x="144" y="90"/>
                </a:cubicBezTo>
                <a:cubicBezTo>
                  <a:pt x="99" y="5"/>
                  <a:pt x="99" y="5"/>
                  <a:pt x="99" y="5"/>
                </a:cubicBezTo>
                <a:cubicBezTo>
                  <a:pt x="98" y="3"/>
                  <a:pt x="97" y="1"/>
                  <a:pt x="95" y="1"/>
                </a:cubicBezTo>
                <a:cubicBezTo>
                  <a:pt x="93" y="0"/>
                  <a:pt x="91" y="0"/>
                  <a:pt x="89" y="1"/>
                </a:cubicBezTo>
                <a:cubicBezTo>
                  <a:pt x="51" y="19"/>
                  <a:pt x="51" y="19"/>
                  <a:pt x="51" y="19"/>
                </a:cubicBezTo>
                <a:cubicBezTo>
                  <a:pt x="48" y="21"/>
                  <a:pt x="46" y="26"/>
                  <a:pt x="48" y="29"/>
                </a:cubicBezTo>
                <a:cubicBezTo>
                  <a:pt x="64" y="60"/>
                  <a:pt x="64" y="60"/>
                  <a:pt x="64" y="60"/>
                </a:cubicBezTo>
                <a:cubicBezTo>
                  <a:pt x="27" y="69"/>
                  <a:pt x="0" y="102"/>
                  <a:pt x="0" y="142"/>
                </a:cubicBezTo>
                <a:cubicBezTo>
                  <a:pt x="0" y="171"/>
                  <a:pt x="15" y="198"/>
                  <a:pt x="38" y="213"/>
                </a:cubicBezTo>
                <a:cubicBezTo>
                  <a:pt x="28" y="213"/>
                  <a:pt x="28" y="213"/>
                  <a:pt x="28" y="213"/>
                </a:cubicBezTo>
                <a:cubicBezTo>
                  <a:pt x="13" y="213"/>
                  <a:pt x="0" y="211"/>
                  <a:pt x="0" y="227"/>
                </a:cubicBezTo>
                <a:close/>
                <a:moveTo>
                  <a:pt x="78" y="19"/>
                </a:moveTo>
                <a:cubicBezTo>
                  <a:pt x="86" y="15"/>
                  <a:pt x="86" y="15"/>
                  <a:pt x="86" y="15"/>
                </a:cubicBezTo>
                <a:cubicBezTo>
                  <a:pt x="88" y="14"/>
                  <a:pt x="89" y="14"/>
                  <a:pt x="91" y="15"/>
                </a:cubicBezTo>
                <a:cubicBezTo>
                  <a:pt x="93" y="16"/>
                  <a:pt x="95" y="17"/>
                  <a:pt x="95" y="19"/>
                </a:cubicBezTo>
                <a:cubicBezTo>
                  <a:pt x="127" y="76"/>
                  <a:pt x="127" y="76"/>
                  <a:pt x="127" y="76"/>
                </a:cubicBezTo>
                <a:cubicBezTo>
                  <a:pt x="127" y="77"/>
                  <a:pt x="127" y="78"/>
                  <a:pt x="127" y="79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2"/>
                  <a:pt x="80" y="20"/>
                  <a:pt x="78" y="19"/>
                </a:cubicBezTo>
                <a:cubicBezTo>
                  <a:pt x="78" y="19"/>
                  <a:pt x="78" y="19"/>
                  <a:pt x="78" y="1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8" name="Freeform 30"/>
          <p:cNvSpPr>
            <a:spLocks/>
          </p:cNvSpPr>
          <p:nvPr/>
        </p:nvSpPr>
        <p:spPr bwMode="auto">
          <a:xfrm rot="7782">
            <a:off x="9139007" y="3728487"/>
            <a:ext cx="477881" cy="469670"/>
          </a:xfrm>
          <a:custGeom>
            <a:avLst/>
            <a:gdLst>
              <a:gd name="T0" fmla="*/ 172 w 172"/>
              <a:gd name="T1" fmla="*/ 46 h 170"/>
              <a:gd name="T2" fmla="*/ 125 w 172"/>
              <a:gd name="T3" fmla="*/ 0 h 170"/>
              <a:gd name="T4" fmla="*/ 86 w 172"/>
              <a:gd name="T5" fmla="*/ 21 h 170"/>
              <a:gd name="T6" fmla="*/ 47 w 172"/>
              <a:gd name="T7" fmla="*/ 0 h 170"/>
              <a:gd name="T8" fmla="*/ 0 w 172"/>
              <a:gd name="T9" fmla="*/ 46 h 170"/>
              <a:gd name="T10" fmla="*/ 86 w 172"/>
              <a:gd name="T11" fmla="*/ 170 h 170"/>
              <a:gd name="T12" fmla="*/ 172 w 172"/>
              <a:gd name="T13" fmla="*/ 46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2" h="170">
                <a:moveTo>
                  <a:pt x="172" y="46"/>
                </a:moveTo>
                <a:cubicBezTo>
                  <a:pt x="172" y="20"/>
                  <a:pt x="151" y="0"/>
                  <a:pt x="125" y="0"/>
                </a:cubicBezTo>
                <a:cubicBezTo>
                  <a:pt x="109" y="0"/>
                  <a:pt x="94" y="8"/>
                  <a:pt x="86" y="21"/>
                </a:cubicBezTo>
                <a:cubicBezTo>
                  <a:pt x="78" y="8"/>
                  <a:pt x="63" y="0"/>
                  <a:pt x="47" y="0"/>
                </a:cubicBezTo>
                <a:cubicBezTo>
                  <a:pt x="21" y="0"/>
                  <a:pt x="0" y="20"/>
                  <a:pt x="0" y="46"/>
                </a:cubicBezTo>
                <a:cubicBezTo>
                  <a:pt x="0" y="94"/>
                  <a:pt x="86" y="170"/>
                  <a:pt x="86" y="170"/>
                </a:cubicBezTo>
                <a:cubicBezTo>
                  <a:pt x="86" y="170"/>
                  <a:pt x="172" y="91"/>
                  <a:pt x="172" y="4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1" name="Group 48"/>
          <p:cNvGrpSpPr/>
          <p:nvPr/>
        </p:nvGrpSpPr>
        <p:grpSpPr>
          <a:xfrm rot="673154">
            <a:off x="7954201" y="4993311"/>
            <a:ext cx="2051513" cy="1150845"/>
            <a:chOff x="8895807" y="5286403"/>
            <a:chExt cx="2431491" cy="1364003"/>
          </a:xfrm>
          <a:solidFill>
            <a:schemeClr val="tx2"/>
          </a:solidFill>
        </p:grpSpPr>
        <p:sp>
          <p:nvSpPr>
            <p:cNvPr id="50" name="Freeform 31"/>
            <p:cNvSpPr>
              <a:spLocks/>
            </p:cNvSpPr>
            <p:nvPr/>
          </p:nvSpPr>
          <p:spPr bwMode="auto">
            <a:xfrm rot="20934628">
              <a:off x="9040314" y="5636346"/>
              <a:ext cx="2286984" cy="1014060"/>
            </a:xfrm>
            <a:custGeom>
              <a:avLst/>
              <a:gdLst>
                <a:gd name="T0" fmla="*/ 0 w 696"/>
                <a:gd name="T1" fmla="*/ 53 h 309"/>
                <a:gd name="T2" fmla="*/ 134 w 696"/>
                <a:gd name="T3" fmla="*/ 176 h 309"/>
                <a:gd name="T4" fmla="*/ 170 w 696"/>
                <a:gd name="T5" fmla="*/ 176 h 309"/>
                <a:gd name="T6" fmla="*/ 170 w 696"/>
                <a:gd name="T7" fmla="*/ 185 h 309"/>
                <a:gd name="T8" fmla="*/ 295 w 696"/>
                <a:gd name="T9" fmla="*/ 309 h 309"/>
                <a:gd name="T10" fmla="*/ 411 w 696"/>
                <a:gd name="T11" fmla="*/ 309 h 309"/>
                <a:gd name="T12" fmla="*/ 536 w 696"/>
                <a:gd name="T13" fmla="*/ 185 h 309"/>
                <a:gd name="T14" fmla="*/ 536 w 696"/>
                <a:gd name="T15" fmla="*/ 176 h 309"/>
                <a:gd name="T16" fmla="*/ 571 w 696"/>
                <a:gd name="T17" fmla="*/ 176 h 309"/>
                <a:gd name="T18" fmla="*/ 696 w 696"/>
                <a:gd name="T19" fmla="*/ 53 h 309"/>
                <a:gd name="T20" fmla="*/ 696 w 696"/>
                <a:gd name="T21" fmla="*/ 0 h 309"/>
                <a:gd name="T22" fmla="*/ 0 w 696"/>
                <a:gd name="T23" fmla="*/ 0 h 309"/>
                <a:gd name="T24" fmla="*/ 0 w 696"/>
                <a:gd name="T25" fmla="*/ 53 h 309"/>
                <a:gd name="T26" fmla="*/ 0 w 696"/>
                <a:gd name="T27" fmla="*/ 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6" h="309">
                  <a:moveTo>
                    <a:pt x="0" y="53"/>
                  </a:moveTo>
                  <a:cubicBezTo>
                    <a:pt x="0" y="123"/>
                    <a:pt x="63" y="176"/>
                    <a:pt x="134" y="176"/>
                  </a:cubicBezTo>
                  <a:cubicBezTo>
                    <a:pt x="170" y="176"/>
                    <a:pt x="170" y="176"/>
                    <a:pt x="170" y="17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256"/>
                    <a:pt x="223" y="309"/>
                    <a:pt x="295" y="309"/>
                  </a:cubicBezTo>
                  <a:cubicBezTo>
                    <a:pt x="411" y="309"/>
                    <a:pt x="411" y="309"/>
                    <a:pt x="411" y="309"/>
                  </a:cubicBezTo>
                  <a:cubicBezTo>
                    <a:pt x="473" y="309"/>
                    <a:pt x="536" y="256"/>
                    <a:pt x="536" y="185"/>
                  </a:cubicBezTo>
                  <a:cubicBezTo>
                    <a:pt x="536" y="176"/>
                    <a:pt x="536" y="176"/>
                    <a:pt x="536" y="176"/>
                  </a:cubicBezTo>
                  <a:cubicBezTo>
                    <a:pt x="571" y="176"/>
                    <a:pt x="571" y="176"/>
                    <a:pt x="571" y="176"/>
                  </a:cubicBezTo>
                  <a:cubicBezTo>
                    <a:pt x="643" y="176"/>
                    <a:pt x="696" y="123"/>
                    <a:pt x="696" y="53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1" name="Freeform 32"/>
            <p:cNvSpPr>
              <a:spLocks/>
            </p:cNvSpPr>
            <p:nvPr/>
          </p:nvSpPr>
          <p:spPr bwMode="auto">
            <a:xfrm rot="20934628">
              <a:off x="8895807" y="5286403"/>
              <a:ext cx="2286984" cy="239404"/>
            </a:xfrm>
            <a:custGeom>
              <a:avLst/>
              <a:gdLst>
                <a:gd name="T0" fmla="*/ 0 w 1175"/>
                <a:gd name="T1" fmla="*/ 0 h 123"/>
                <a:gd name="T2" fmla="*/ 1175 w 1175"/>
                <a:gd name="T3" fmla="*/ 0 h 123"/>
                <a:gd name="T4" fmla="*/ 1175 w 1175"/>
                <a:gd name="T5" fmla="*/ 123 h 123"/>
                <a:gd name="T6" fmla="*/ 0 w 1175"/>
                <a:gd name="T7" fmla="*/ 123 h 123"/>
                <a:gd name="T8" fmla="*/ 0 w 1175"/>
                <a:gd name="T9" fmla="*/ 0 h 123"/>
                <a:gd name="T10" fmla="*/ 0 w 1175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5" h="123">
                  <a:moveTo>
                    <a:pt x="0" y="0"/>
                  </a:moveTo>
                  <a:lnTo>
                    <a:pt x="1175" y="0"/>
                  </a:lnTo>
                  <a:lnTo>
                    <a:pt x="1175" y="123"/>
                  </a:lnTo>
                  <a:lnTo>
                    <a:pt x="0" y="1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2" name="Freeform 33"/>
          <p:cNvSpPr>
            <a:spLocks noEditPoints="1"/>
          </p:cNvSpPr>
          <p:nvPr/>
        </p:nvSpPr>
        <p:spPr bwMode="auto">
          <a:xfrm rot="7782">
            <a:off x="10052213" y="2205100"/>
            <a:ext cx="781689" cy="730781"/>
          </a:xfrm>
          <a:custGeom>
            <a:avLst/>
            <a:gdLst>
              <a:gd name="T0" fmla="*/ 159 w 282"/>
              <a:gd name="T1" fmla="*/ 0 h 264"/>
              <a:gd name="T2" fmla="*/ 0 w 282"/>
              <a:gd name="T3" fmla="*/ 176 h 264"/>
              <a:gd name="T4" fmla="*/ 53 w 282"/>
              <a:gd name="T5" fmla="*/ 176 h 264"/>
              <a:gd name="T6" fmla="*/ 106 w 282"/>
              <a:gd name="T7" fmla="*/ 194 h 264"/>
              <a:gd name="T8" fmla="*/ 159 w 282"/>
              <a:gd name="T9" fmla="*/ 264 h 264"/>
              <a:gd name="T10" fmla="*/ 282 w 282"/>
              <a:gd name="T11" fmla="*/ 124 h 264"/>
              <a:gd name="T12" fmla="*/ 159 w 282"/>
              <a:gd name="T13" fmla="*/ 0 h 264"/>
              <a:gd name="T14" fmla="*/ 71 w 282"/>
              <a:gd name="T15" fmla="*/ 128 h 264"/>
              <a:gd name="T16" fmla="*/ 49 w 282"/>
              <a:gd name="T17" fmla="*/ 106 h 264"/>
              <a:gd name="T18" fmla="*/ 71 w 282"/>
              <a:gd name="T19" fmla="*/ 84 h 264"/>
              <a:gd name="T20" fmla="*/ 93 w 282"/>
              <a:gd name="T21" fmla="*/ 106 h 264"/>
              <a:gd name="T22" fmla="*/ 71 w 282"/>
              <a:gd name="T23" fmla="*/ 128 h 264"/>
              <a:gd name="T24" fmla="*/ 110 w 282"/>
              <a:gd name="T25" fmla="*/ 62 h 264"/>
              <a:gd name="T26" fmla="*/ 132 w 282"/>
              <a:gd name="T27" fmla="*/ 40 h 264"/>
              <a:gd name="T28" fmla="*/ 154 w 282"/>
              <a:gd name="T29" fmla="*/ 62 h 264"/>
              <a:gd name="T30" fmla="*/ 132 w 282"/>
              <a:gd name="T31" fmla="*/ 84 h 264"/>
              <a:gd name="T32" fmla="*/ 110 w 282"/>
              <a:gd name="T33" fmla="*/ 62 h 264"/>
              <a:gd name="T34" fmla="*/ 167 w 282"/>
              <a:gd name="T35" fmla="*/ 216 h 264"/>
              <a:gd name="T36" fmla="*/ 137 w 282"/>
              <a:gd name="T37" fmla="*/ 185 h 264"/>
              <a:gd name="T38" fmla="*/ 167 w 282"/>
              <a:gd name="T39" fmla="*/ 154 h 264"/>
              <a:gd name="T40" fmla="*/ 198 w 282"/>
              <a:gd name="T41" fmla="*/ 185 h 264"/>
              <a:gd name="T42" fmla="*/ 167 w 282"/>
              <a:gd name="T43" fmla="*/ 216 h 264"/>
              <a:gd name="T44" fmla="*/ 220 w 282"/>
              <a:gd name="T45" fmla="*/ 163 h 264"/>
              <a:gd name="T46" fmla="*/ 207 w 282"/>
              <a:gd name="T47" fmla="*/ 150 h 264"/>
              <a:gd name="T48" fmla="*/ 220 w 282"/>
              <a:gd name="T49" fmla="*/ 137 h 264"/>
              <a:gd name="T50" fmla="*/ 233 w 282"/>
              <a:gd name="T51" fmla="*/ 150 h 264"/>
              <a:gd name="T52" fmla="*/ 220 w 282"/>
              <a:gd name="T53" fmla="*/ 163 h 264"/>
              <a:gd name="T54" fmla="*/ 203 w 282"/>
              <a:gd name="T55" fmla="*/ 110 h 264"/>
              <a:gd name="T56" fmla="*/ 172 w 282"/>
              <a:gd name="T57" fmla="*/ 80 h 264"/>
              <a:gd name="T58" fmla="*/ 203 w 282"/>
              <a:gd name="T59" fmla="*/ 49 h 264"/>
              <a:gd name="T60" fmla="*/ 233 w 282"/>
              <a:gd name="T61" fmla="*/ 80 h 264"/>
              <a:gd name="T62" fmla="*/ 203 w 282"/>
              <a:gd name="T63" fmla="*/ 11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2" h="264">
                <a:moveTo>
                  <a:pt x="159" y="0"/>
                </a:moveTo>
                <a:cubicBezTo>
                  <a:pt x="53" y="0"/>
                  <a:pt x="0" y="106"/>
                  <a:pt x="0" y="176"/>
                </a:cubicBezTo>
                <a:cubicBezTo>
                  <a:pt x="0" y="194"/>
                  <a:pt x="35" y="229"/>
                  <a:pt x="53" y="176"/>
                </a:cubicBezTo>
                <a:cubicBezTo>
                  <a:pt x="61" y="153"/>
                  <a:pt x="106" y="159"/>
                  <a:pt x="106" y="194"/>
                </a:cubicBezTo>
                <a:cubicBezTo>
                  <a:pt x="106" y="233"/>
                  <a:pt x="123" y="264"/>
                  <a:pt x="159" y="264"/>
                </a:cubicBezTo>
                <a:cubicBezTo>
                  <a:pt x="264" y="264"/>
                  <a:pt x="282" y="176"/>
                  <a:pt x="282" y="124"/>
                </a:cubicBezTo>
                <a:cubicBezTo>
                  <a:pt x="282" y="71"/>
                  <a:pt x="264" y="0"/>
                  <a:pt x="159" y="0"/>
                </a:cubicBezTo>
                <a:close/>
                <a:moveTo>
                  <a:pt x="71" y="128"/>
                </a:moveTo>
                <a:cubicBezTo>
                  <a:pt x="58" y="128"/>
                  <a:pt x="49" y="118"/>
                  <a:pt x="49" y="106"/>
                </a:cubicBezTo>
                <a:cubicBezTo>
                  <a:pt x="49" y="94"/>
                  <a:pt x="58" y="84"/>
                  <a:pt x="71" y="84"/>
                </a:cubicBezTo>
                <a:cubicBezTo>
                  <a:pt x="83" y="84"/>
                  <a:pt x="93" y="94"/>
                  <a:pt x="93" y="106"/>
                </a:cubicBezTo>
                <a:cubicBezTo>
                  <a:pt x="93" y="118"/>
                  <a:pt x="83" y="128"/>
                  <a:pt x="71" y="128"/>
                </a:cubicBezTo>
                <a:close/>
                <a:moveTo>
                  <a:pt x="110" y="62"/>
                </a:moveTo>
                <a:cubicBezTo>
                  <a:pt x="110" y="50"/>
                  <a:pt x="120" y="40"/>
                  <a:pt x="132" y="40"/>
                </a:cubicBezTo>
                <a:cubicBezTo>
                  <a:pt x="144" y="40"/>
                  <a:pt x="154" y="50"/>
                  <a:pt x="154" y="62"/>
                </a:cubicBezTo>
                <a:cubicBezTo>
                  <a:pt x="154" y="74"/>
                  <a:pt x="144" y="84"/>
                  <a:pt x="132" y="84"/>
                </a:cubicBezTo>
                <a:cubicBezTo>
                  <a:pt x="120" y="84"/>
                  <a:pt x="110" y="74"/>
                  <a:pt x="110" y="62"/>
                </a:cubicBezTo>
                <a:close/>
                <a:moveTo>
                  <a:pt x="167" y="216"/>
                </a:moveTo>
                <a:cubicBezTo>
                  <a:pt x="150" y="216"/>
                  <a:pt x="137" y="202"/>
                  <a:pt x="137" y="185"/>
                </a:cubicBezTo>
                <a:cubicBezTo>
                  <a:pt x="137" y="168"/>
                  <a:pt x="150" y="154"/>
                  <a:pt x="167" y="154"/>
                </a:cubicBezTo>
                <a:cubicBezTo>
                  <a:pt x="184" y="154"/>
                  <a:pt x="198" y="168"/>
                  <a:pt x="198" y="185"/>
                </a:cubicBezTo>
                <a:cubicBezTo>
                  <a:pt x="198" y="202"/>
                  <a:pt x="184" y="216"/>
                  <a:pt x="167" y="216"/>
                </a:cubicBezTo>
                <a:close/>
                <a:moveTo>
                  <a:pt x="220" y="163"/>
                </a:moveTo>
                <a:cubicBezTo>
                  <a:pt x="213" y="163"/>
                  <a:pt x="207" y="157"/>
                  <a:pt x="207" y="150"/>
                </a:cubicBezTo>
                <a:cubicBezTo>
                  <a:pt x="207" y="143"/>
                  <a:pt x="213" y="137"/>
                  <a:pt x="220" y="137"/>
                </a:cubicBezTo>
                <a:cubicBezTo>
                  <a:pt x="227" y="137"/>
                  <a:pt x="233" y="143"/>
                  <a:pt x="233" y="150"/>
                </a:cubicBezTo>
                <a:cubicBezTo>
                  <a:pt x="233" y="157"/>
                  <a:pt x="227" y="163"/>
                  <a:pt x="220" y="163"/>
                </a:cubicBezTo>
                <a:close/>
                <a:moveTo>
                  <a:pt x="203" y="110"/>
                </a:moveTo>
                <a:cubicBezTo>
                  <a:pt x="186" y="110"/>
                  <a:pt x="172" y="97"/>
                  <a:pt x="172" y="80"/>
                </a:cubicBezTo>
                <a:cubicBezTo>
                  <a:pt x="172" y="63"/>
                  <a:pt x="186" y="49"/>
                  <a:pt x="203" y="49"/>
                </a:cubicBezTo>
                <a:cubicBezTo>
                  <a:pt x="220" y="49"/>
                  <a:pt x="233" y="63"/>
                  <a:pt x="233" y="80"/>
                </a:cubicBezTo>
                <a:cubicBezTo>
                  <a:pt x="233" y="97"/>
                  <a:pt x="220" y="110"/>
                  <a:pt x="203" y="1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2" name="Group 52"/>
          <p:cNvGrpSpPr/>
          <p:nvPr/>
        </p:nvGrpSpPr>
        <p:grpSpPr>
          <a:xfrm rot="7782">
            <a:off x="7284903" y="2252892"/>
            <a:ext cx="495946" cy="564918"/>
            <a:chOff x="966788" y="2762251"/>
            <a:chExt cx="479425" cy="546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4" name="Freeform 34"/>
            <p:cNvSpPr>
              <a:spLocks noEditPoints="1"/>
            </p:cNvSpPr>
            <p:nvPr/>
          </p:nvSpPr>
          <p:spPr bwMode="auto">
            <a:xfrm>
              <a:off x="966788" y="2863851"/>
              <a:ext cx="479425" cy="444500"/>
            </a:xfrm>
            <a:custGeom>
              <a:avLst/>
              <a:gdLst>
                <a:gd name="T0" fmla="*/ 90 w 179"/>
                <a:gd name="T1" fmla="*/ 25 h 166"/>
                <a:gd name="T2" fmla="*/ 0 w 179"/>
                <a:gd name="T3" fmla="*/ 76 h 166"/>
                <a:gd name="T4" fmla="*/ 64 w 179"/>
                <a:gd name="T5" fmla="*/ 166 h 166"/>
                <a:gd name="T6" fmla="*/ 90 w 179"/>
                <a:gd name="T7" fmla="*/ 153 h 166"/>
                <a:gd name="T8" fmla="*/ 115 w 179"/>
                <a:gd name="T9" fmla="*/ 166 h 166"/>
                <a:gd name="T10" fmla="*/ 179 w 179"/>
                <a:gd name="T11" fmla="*/ 76 h 166"/>
                <a:gd name="T12" fmla="*/ 90 w 179"/>
                <a:gd name="T13" fmla="*/ 25 h 166"/>
                <a:gd name="T14" fmla="*/ 39 w 179"/>
                <a:gd name="T15" fmla="*/ 127 h 166"/>
                <a:gd name="T16" fmla="*/ 39 w 179"/>
                <a:gd name="T17" fmla="*/ 38 h 166"/>
                <a:gd name="T18" fmla="*/ 64 w 179"/>
                <a:gd name="T19" fmla="*/ 38 h 166"/>
                <a:gd name="T20" fmla="*/ 39 w 179"/>
                <a:gd name="T21" fmla="*/ 12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9" h="166">
                  <a:moveTo>
                    <a:pt x="90" y="25"/>
                  </a:moveTo>
                  <a:cubicBezTo>
                    <a:pt x="23" y="0"/>
                    <a:pt x="0" y="38"/>
                    <a:pt x="0" y="76"/>
                  </a:cubicBezTo>
                  <a:cubicBezTo>
                    <a:pt x="0" y="115"/>
                    <a:pt x="46" y="166"/>
                    <a:pt x="64" y="166"/>
                  </a:cubicBezTo>
                  <a:cubicBezTo>
                    <a:pt x="90" y="166"/>
                    <a:pt x="90" y="153"/>
                    <a:pt x="90" y="153"/>
                  </a:cubicBezTo>
                  <a:cubicBezTo>
                    <a:pt x="90" y="153"/>
                    <a:pt x="89" y="166"/>
                    <a:pt x="115" y="166"/>
                  </a:cubicBezTo>
                  <a:cubicBezTo>
                    <a:pt x="134" y="166"/>
                    <a:pt x="179" y="115"/>
                    <a:pt x="179" y="76"/>
                  </a:cubicBezTo>
                  <a:cubicBezTo>
                    <a:pt x="179" y="38"/>
                    <a:pt x="157" y="0"/>
                    <a:pt x="90" y="25"/>
                  </a:cubicBezTo>
                  <a:close/>
                  <a:moveTo>
                    <a:pt x="39" y="127"/>
                  </a:moveTo>
                  <a:cubicBezTo>
                    <a:pt x="0" y="76"/>
                    <a:pt x="39" y="38"/>
                    <a:pt x="39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38"/>
                    <a:pt x="39" y="64"/>
                    <a:pt x="39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1071563" y="2762251"/>
              <a:ext cx="136525" cy="136525"/>
            </a:xfrm>
            <a:custGeom>
              <a:avLst/>
              <a:gdLst>
                <a:gd name="T0" fmla="*/ 51 w 51"/>
                <a:gd name="T1" fmla="*/ 51 h 51"/>
                <a:gd name="T2" fmla="*/ 25 w 51"/>
                <a:gd name="T3" fmla="*/ 0 h 51"/>
                <a:gd name="T4" fmla="*/ 0 w 51"/>
                <a:gd name="T5" fmla="*/ 0 h 51"/>
                <a:gd name="T6" fmla="*/ 38 w 51"/>
                <a:gd name="T7" fmla="*/ 51 h 51"/>
                <a:gd name="T8" fmla="*/ 51 w 51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1">
                  <a:moveTo>
                    <a:pt x="51" y="51"/>
                  </a:moveTo>
                  <a:cubicBezTo>
                    <a:pt x="38" y="25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1" y="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1208088" y="2762251"/>
              <a:ext cx="169862" cy="136525"/>
            </a:xfrm>
            <a:custGeom>
              <a:avLst/>
              <a:gdLst>
                <a:gd name="T0" fmla="*/ 63 w 63"/>
                <a:gd name="T1" fmla="*/ 0 h 51"/>
                <a:gd name="T2" fmla="*/ 0 w 63"/>
                <a:gd name="T3" fmla="*/ 51 h 51"/>
                <a:gd name="T4" fmla="*/ 63 w 63"/>
                <a:gd name="T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" h="51">
                  <a:moveTo>
                    <a:pt x="63" y="0"/>
                  </a:moveTo>
                  <a:cubicBezTo>
                    <a:pt x="63" y="0"/>
                    <a:pt x="0" y="0"/>
                    <a:pt x="0" y="51"/>
                  </a:cubicBezTo>
                  <a:cubicBezTo>
                    <a:pt x="0" y="51"/>
                    <a:pt x="63" y="51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7" name="Freeform 37"/>
          <p:cNvSpPr>
            <a:spLocks noEditPoints="1"/>
          </p:cNvSpPr>
          <p:nvPr/>
        </p:nvSpPr>
        <p:spPr bwMode="auto">
          <a:xfrm rot="7782">
            <a:off x="7742106" y="2631452"/>
            <a:ext cx="335010" cy="666734"/>
          </a:xfrm>
          <a:custGeom>
            <a:avLst/>
            <a:gdLst>
              <a:gd name="T0" fmla="*/ 91 w 121"/>
              <a:gd name="T1" fmla="*/ 129 h 241"/>
              <a:gd name="T2" fmla="*/ 91 w 121"/>
              <a:gd name="T3" fmla="*/ 105 h 241"/>
              <a:gd name="T4" fmla="*/ 91 w 121"/>
              <a:gd name="T5" fmla="*/ 30 h 241"/>
              <a:gd name="T6" fmla="*/ 61 w 121"/>
              <a:gd name="T7" fmla="*/ 0 h 241"/>
              <a:gd name="T8" fmla="*/ 31 w 121"/>
              <a:gd name="T9" fmla="*/ 30 h 241"/>
              <a:gd name="T10" fmla="*/ 31 w 121"/>
              <a:gd name="T11" fmla="*/ 105 h 241"/>
              <a:gd name="T12" fmla="*/ 31 w 121"/>
              <a:gd name="T13" fmla="*/ 129 h 241"/>
              <a:gd name="T14" fmla="*/ 0 w 121"/>
              <a:gd name="T15" fmla="*/ 180 h 241"/>
              <a:gd name="T16" fmla="*/ 61 w 121"/>
              <a:gd name="T17" fmla="*/ 241 h 241"/>
              <a:gd name="T18" fmla="*/ 121 w 121"/>
              <a:gd name="T19" fmla="*/ 180 h 241"/>
              <a:gd name="T20" fmla="*/ 91 w 121"/>
              <a:gd name="T21" fmla="*/ 129 h 241"/>
              <a:gd name="T22" fmla="*/ 46 w 121"/>
              <a:gd name="T23" fmla="*/ 90 h 241"/>
              <a:gd name="T24" fmla="*/ 61 w 121"/>
              <a:gd name="T25" fmla="*/ 90 h 241"/>
              <a:gd name="T26" fmla="*/ 61 w 121"/>
              <a:gd name="T27" fmla="*/ 75 h 241"/>
              <a:gd name="T28" fmla="*/ 46 w 121"/>
              <a:gd name="T29" fmla="*/ 75 h 241"/>
              <a:gd name="T30" fmla="*/ 46 w 121"/>
              <a:gd name="T31" fmla="*/ 60 h 241"/>
              <a:gd name="T32" fmla="*/ 61 w 121"/>
              <a:gd name="T33" fmla="*/ 60 h 241"/>
              <a:gd name="T34" fmla="*/ 61 w 121"/>
              <a:gd name="T35" fmla="*/ 45 h 241"/>
              <a:gd name="T36" fmla="*/ 46 w 121"/>
              <a:gd name="T37" fmla="*/ 45 h 241"/>
              <a:gd name="T38" fmla="*/ 46 w 121"/>
              <a:gd name="T39" fmla="*/ 30 h 241"/>
              <a:gd name="T40" fmla="*/ 61 w 121"/>
              <a:gd name="T41" fmla="*/ 15 h 241"/>
              <a:gd name="T42" fmla="*/ 76 w 121"/>
              <a:gd name="T43" fmla="*/ 30 h 241"/>
              <a:gd name="T44" fmla="*/ 76 w 121"/>
              <a:gd name="T45" fmla="*/ 105 h 241"/>
              <a:gd name="T46" fmla="*/ 46 w 121"/>
              <a:gd name="T47" fmla="*/ 105 h 241"/>
              <a:gd name="T48" fmla="*/ 46 w 121"/>
              <a:gd name="T49" fmla="*/ 90 h 241"/>
              <a:gd name="T50" fmla="*/ 61 w 121"/>
              <a:gd name="T51" fmla="*/ 226 h 241"/>
              <a:gd name="T52" fmla="*/ 16 w 121"/>
              <a:gd name="T53" fmla="*/ 180 h 241"/>
              <a:gd name="T54" fmla="*/ 16 w 121"/>
              <a:gd name="T55" fmla="*/ 173 h 241"/>
              <a:gd name="T56" fmla="*/ 61 w 121"/>
              <a:gd name="T57" fmla="*/ 211 h 241"/>
              <a:gd name="T58" fmla="*/ 105 w 121"/>
              <a:gd name="T59" fmla="*/ 173 h 241"/>
              <a:gd name="T60" fmla="*/ 106 w 121"/>
              <a:gd name="T61" fmla="*/ 180 h 241"/>
              <a:gd name="T62" fmla="*/ 61 w 121"/>
              <a:gd name="T63" fmla="*/ 226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1" h="241">
                <a:moveTo>
                  <a:pt x="91" y="129"/>
                </a:moveTo>
                <a:cubicBezTo>
                  <a:pt x="91" y="105"/>
                  <a:pt x="91" y="105"/>
                  <a:pt x="91" y="105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14"/>
                  <a:pt x="77" y="0"/>
                  <a:pt x="61" y="0"/>
                </a:cubicBezTo>
                <a:cubicBezTo>
                  <a:pt x="44" y="0"/>
                  <a:pt x="31" y="14"/>
                  <a:pt x="31" y="30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13" y="139"/>
                  <a:pt x="0" y="158"/>
                  <a:pt x="0" y="180"/>
                </a:cubicBezTo>
                <a:cubicBezTo>
                  <a:pt x="0" y="214"/>
                  <a:pt x="27" y="241"/>
                  <a:pt x="61" y="241"/>
                </a:cubicBezTo>
                <a:cubicBezTo>
                  <a:pt x="94" y="241"/>
                  <a:pt x="121" y="214"/>
                  <a:pt x="121" y="180"/>
                </a:cubicBezTo>
                <a:cubicBezTo>
                  <a:pt x="121" y="158"/>
                  <a:pt x="109" y="139"/>
                  <a:pt x="91" y="129"/>
                </a:cubicBezTo>
                <a:close/>
                <a:moveTo>
                  <a:pt x="46" y="90"/>
                </a:moveTo>
                <a:cubicBezTo>
                  <a:pt x="61" y="90"/>
                  <a:pt x="61" y="90"/>
                  <a:pt x="61" y="90"/>
                </a:cubicBezTo>
                <a:cubicBezTo>
                  <a:pt x="61" y="75"/>
                  <a:pt x="61" y="75"/>
                  <a:pt x="61" y="75"/>
                </a:cubicBezTo>
                <a:cubicBezTo>
                  <a:pt x="46" y="75"/>
                  <a:pt x="46" y="75"/>
                  <a:pt x="46" y="75"/>
                </a:cubicBezTo>
                <a:cubicBezTo>
                  <a:pt x="46" y="60"/>
                  <a:pt x="46" y="60"/>
                  <a:pt x="46" y="60"/>
                </a:cubicBezTo>
                <a:cubicBezTo>
                  <a:pt x="61" y="60"/>
                  <a:pt x="61" y="60"/>
                  <a:pt x="61" y="60"/>
                </a:cubicBezTo>
                <a:cubicBezTo>
                  <a:pt x="61" y="45"/>
                  <a:pt x="61" y="45"/>
                  <a:pt x="61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22"/>
                  <a:pt x="52" y="15"/>
                  <a:pt x="61" y="15"/>
                </a:cubicBezTo>
                <a:cubicBezTo>
                  <a:pt x="69" y="15"/>
                  <a:pt x="76" y="22"/>
                  <a:pt x="76" y="30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46" y="105"/>
                  <a:pt x="46" y="105"/>
                  <a:pt x="46" y="105"/>
                </a:cubicBezTo>
                <a:lnTo>
                  <a:pt x="46" y="90"/>
                </a:lnTo>
                <a:close/>
                <a:moveTo>
                  <a:pt x="61" y="226"/>
                </a:moveTo>
                <a:cubicBezTo>
                  <a:pt x="36" y="226"/>
                  <a:pt x="16" y="205"/>
                  <a:pt x="16" y="180"/>
                </a:cubicBezTo>
                <a:cubicBezTo>
                  <a:pt x="16" y="178"/>
                  <a:pt x="16" y="175"/>
                  <a:pt x="16" y="173"/>
                </a:cubicBezTo>
                <a:cubicBezTo>
                  <a:pt x="20" y="194"/>
                  <a:pt x="38" y="211"/>
                  <a:pt x="61" y="211"/>
                </a:cubicBezTo>
                <a:cubicBezTo>
                  <a:pt x="83" y="211"/>
                  <a:pt x="101" y="194"/>
                  <a:pt x="105" y="173"/>
                </a:cubicBezTo>
                <a:cubicBezTo>
                  <a:pt x="105" y="175"/>
                  <a:pt x="106" y="178"/>
                  <a:pt x="106" y="180"/>
                </a:cubicBezTo>
                <a:cubicBezTo>
                  <a:pt x="106" y="205"/>
                  <a:pt x="86" y="226"/>
                  <a:pt x="61" y="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Freeform 38"/>
          <p:cNvSpPr>
            <a:spLocks/>
          </p:cNvSpPr>
          <p:nvPr/>
        </p:nvSpPr>
        <p:spPr bwMode="auto">
          <a:xfrm rot="7782">
            <a:off x="8604917" y="783200"/>
            <a:ext cx="832597" cy="886790"/>
          </a:xfrm>
          <a:custGeom>
            <a:avLst/>
            <a:gdLst>
              <a:gd name="T0" fmla="*/ 160 w 300"/>
              <a:gd name="T1" fmla="*/ 21 h 320"/>
              <a:gd name="T2" fmla="*/ 160 w 300"/>
              <a:gd name="T3" fmla="*/ 10 h 320"/>
              <a:gd name="T4" fmla="*/ 150 w 300"/>
              <a:gd name="T5" fmla="*/ 0 h 320"/>
              <a:gd name="T6" fmla="*/ 140 w 300"/>
              <a:gd name="T7" fmla="*/ 10 h 320"/>
              <a:gd name="T8" fmla="*/ 140 w 300"/>
              <a:gd name="T9" fmla="*/ 21 h 320"/>
              <a:gd name="T10" fmla="*/ 0 w 300"/>
              <a:gd name="T11" fmla="*/ 170 h 320"/>
              <a:gd name="T12" fmla="*/ 1 w 300"/>
              <a:gd name="T13" fmla="*/ 180 h 320"/>
              <a:gd name="T14" fmla="*/ 1 w 300"/>
              <a:gd name="T15" fmla="*/ 180 h 320"/>
              <a:gd name="T16" fmla="*/ 50 w 300"/>
              <a:gd name="T17" fmla="*/ 140 h 320"/>
              <a:gd name="T18" fmla="*/ 99 w 300"/>
              <a:gd name="T19" fmla="*/ 180 h 320"/>
              <a:gd name="T20" fmla="*/ 101 w 300"/>
              <a:gd name="T21" fmla="*/ 180 h 320"/>
              <a:gd name="T22" fmla="*/ 140 w 300"/>
              <a:gd name="T23" fmla="*/ 141 h 320"/>
              <a:gd name="T24" fmla="*/ 140 w 300"/>
              <a:gd name="T25" fmla="*/ 250 h 320"/>
              <a:gd name="T26" fmla="*/ 110 w 300"/>
              <a:gd name="T27" fmla="*/ 300 h 320"/>
              <a:gd name="T28" fmla="*/ 80 w 300"/>
              <a:gd name="T29" fmla="*/ 270 h 320"/>
              <a:gd name="T30" fmla="*/ 70 w 300"/>
              <a:gd name="T31" fmla="*/ 260 h 320"/>
              <a:gd name="T32" fmla="*/ 60 w 300"/>
              <a:gd name="T33" fmla="*/ 270 h 320"/>
              <a:gd name="T34" fmla="*/ 110 w 300"/>
              <a:gd name="T35" fmla="*/ 320 h 320"/>
              <a:gd name="T36" fmla="*/ 160 w 300"/>
              <a:gd name="T37" fmla="*/ 250 h 320"/>
              <a:gd name="T38" fmla="*/ 160 w 300"/>
              <a:gd name="T39" fmla="*/ 141 h 320"/>
              <a:gd name="T40" fmla="*/ 199 w 300"/>
              <a:gd name="T41" fmla="*/ 180 h 320"/>
              <a:gd name="T42" fmla="*/ 201 w 300"/>
              <a:gd name="T43" fmla="*/ 180 h 320"/>
              <a:gd name="T44" fmla="*/ 250 w 300"/>
              <a:gd name="T45" fmla="*/ 140 h 320"/>
              <a:gd name="T46" fmla="*/ 299 w 300"/>
              <a:gd name="T47" fmla="*/ 180 h 320"/>
              <a:gd name="T48" fmla="*/ 300 w 300"/>
              <a:gd name="T49" fmla="*/ 180 h 320"/>
              <a:gd name="T50" fmla="*/ 300 w 300"/>
              <a:gd name="T51" fmla="*/ 170 h 320"/>
              <a:gd name="T52" fmla="*/ 160 w 300"/>
              <a:gd name="T53" fmla="*/ 21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00" h="320">
                <a:moveTo>
                  <a:pt x="160" y="21"/>
                </a:moveTo>
                <a:cubicBezTo>
                  <a:pt x="160" y="10"/>
                  <a:pt x="160" y="10"/>
                  <a:pt x="160" y="10"/>
                </a:cubicBezTo>
                <a:cubicBezTo>
                  <a:pt x="160" y="5"/>
                  <a:pt x="156" y="0"/>
                  <a:pt x="150" y="0"/>
                </a:cubicBezTo>
                <a:cubicBezTo>
                  <a:pt x="145" y="0"/>
                  <a:pt x="140" y="5"/>
                  <a:pt x="140" y="10"/>
                </a:cubicBezTo>
                <a:cubicBezTo>
                  <a:pt x="140" y="21"/>
                  <a:pt x="140" y="21"/>
                  <a:pt x="140" y="21"/>
                </a:cubicBezTo>
                <a:cubicBezTo>
                  <a:pt x="62" y="26"/>
                  <a:pt x="0" y="91"/>
                  <a:pt x="0" y="170"/>
                </a:cubicBezTo>
                <a:cubicBezTo>
                  <a:pt x="0" y="174"/>
                  <a:pt x="1" y="177"/>
                  <a:pt x="1" y="180"/>
                </a:cubicBezTo>
                <a:cubicBezTo>
                  <a:pt x="1" y="180"/>
                  <a:pt x="1" y="180"/>
                  <a:pt x="1" y="180"/>
                </a:cubicBezTo>
                <a:cubicBezTo>
                  <a:pt x="6" y="157"/>
                  <a:pt x="26" y="140"/>
                  <a:pt x="50" y="140"/>
                </a:cubicBezTo>
                <a:cubicBezTo>
                  <a:pt x="74" y="140"/>
                  <a:pt x="95" y="157"/>
                  <a:pt x="99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5" y="161"/>
                  <a:pt x="121" y="145"/>
                  <a:pt x="140" y="141"/>
                </a:cubicBezTo>
                <a:cubicBezTo>
                  <a:pt x="140" y="250"/>
                  <a:pt x="140" y="250"/>
                  <a:pt x="140" y="250"/>
                </a:cubicBezTo>
                <a:cubicBezTo>
                  <a:pt x="140" y="300"/>
                  <a:pt x="128" y="300"/>
                  <a:pt x="110" y="300"/>
                </a:cubicBezTo>
                <a:cubicBezTo>
                  <a:pt x="80" y="300"/>
                  <a:pt x="80" y="290"/>
                  <a:pt x="80" y="270"/>
                </a:cubicBezTo>
                <a:cubicBezTo>
                  <a:pt x="80" y="265"/>
                  <a:pt x="76" y="260"/>
                  <a:pt x="70" y="260"/>
                </a:cubicBezTo>
                <a:cubicBezTo>
                  <a:pt x="65" y="260"/>
                  <a:pt x="60" y="265"/>
                  <a:pt x="60" y="270"/>
                </a:cubicBezTo>
                <a:cubicBezTo>
                  <a:pt x="60" y="290"/>
                  <a:pt x="60" y="320"/>
                  <a:pt x="110" y="320"/>
                </a:cubicBezTo>
                <a:cubicBezTo>
                  <a:pt x="137" y="320"/>
                  <a:pt x="160" y="315"/>
                  <a:pt x="160" y="250"/>
                </a:cubicBezTo>
                <a:cubicBezTo>
                  <a:pt x="160" y="141"/>
                  <a:pt x="160" y="141"/>
                  <a:pt x="160" y="141"/>
                </a:cubicBezTo>
                <a:cubicBezTo>
                  <a:pt x="180" y="145"/>
                  <a:pt x="195" y="161"/>
                  <a:pt x="199" y="180"/>
                </a:cubicBezTo>
                <a:cubicBezTo>
                  <a:pt x="201" y="180"/>
                  <a:pt x="201" y="180"/>
                  <a:pt x="201" y="180"/>
                </a:cubicBezTo>
                <a:cubicBezTo>
                  <a:pt x="206" y="157"/>
                  <a:pt x="226" y="140"/>
                  <a:pt x="250" y="140"/>
                </a:cubicBezTo>
                <a:cubicBezTo>
                  <a:pt x="274" y="140"/>
                  <a:pt x="294" y="157"/>
                  <a:pt x="299" y="180"/>
                </a:cubicBezTo>
                <a:cubicBezTo>
                  <a:pt x="300" y="180"/>
                  <a:pt x="300" y="180"/>
                  <a:pt x="300" y="180"/>
                </a:cubicBezTo>
                <a:cubicBezTo>
                  <a:pt x="300" y="177"/>
                  <a:pt x="300" y="174"/>
                  <a:pt x="300" y="170"/>
                </a:cubicBezTo>
                <a:cubicBezTo>
                  <a:pt x="300" y="91"/>
                  <a:pt x="238" y="26"/>
                  <a:pt x="160" y="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Freeform 39"/>
          <p:cNvSpPr>
            <a:spLocks/>
          </p:cNvSpPr>
          <p:nvPr/>
        </p:nvSpPr>
        <p:spPr bwMode="auto">
          <a:xfrm rot="7782">
            <a:off x="9653814" y="4185812"/>
            <a:ext cx="147798" cy="302165"/>
          </a:xfrm>
          <a:custGeom>
            <a:avLst/>
            <a:gdLst>
              <a:gd name="T0" fmla="*/ 68 w 90"/>
              <a:gd name="T1" fmla="*/ 0 h 184"/>
              <a:gd name="T2" fmla="*/ 48 w 90"/>
              <a:gd name="T3" fmla="*/ 81 h 184"/>
              <a:gd name="T4" fmla="*/ 90 w 90"/>
              <a:gd name="T5" fmla="*/ 81 h 184"/>
              <a:gd name="T6" fmla="*/ 27 w 90"/>
              <a:gd name="T7" fmla="*/ 184 h 184"/>
              <a:gd name="T8" fmla="*/ 48 w 90"/>
              <a:gd name="T9" fmla="*/ 108 h 184"/>
              <a:gd name="T10" fmla="*/ 0 w 90"/>
              <a:gd name="T11" fmla="*/ 108 h 184"/>
              <a:gd name="T12" fmla="*/ 68 w 90"/>
              <a:gd name="T13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" h="184">
                <a:moveTo>
                  <a:pt x="68" y="0"/>
                </a:moveTo>
                <a:lnTo>
                  <a:pt x="48" y="81"/>
                </a:lnTo>
                <a:lnTo>
                  <a:pt x="90" y="81"/>
                </a:lnTo>
                <a:lnTo>
                  <a:pt x="27" y="184"/>
                </a:lnTo>
                <a:lnTo>
                  <a:pt x="48" y="108"/>
                </a:lnTo>
                <a:lnTo>
                  <a:pt x="0" y="108"/>
                </a:lnTo>
                <a:lnTo>
                  <a:pt x="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0" name="Freeform 40"/>
          <p:cNvSpPr>
            <a:spLocks/>
          </p:cNvSpPr>
          <p:nvPr/>
        </p:nvSpPr>
        <p:spPr bwMode="auto">
          <a:xfrm rot="7782">
            <a:off x="7370828" y="2881892"/>
            <a:ext cx="354716" cy="289028"/>
          </a:xfrm>
          <a:custGeom>
            <a:avLst/>
            <a:gdLst>
              <a:gd name="T0" fmla="*/ 128 w 128"/>
              <a:gd name="T1" fmla="*/ 12 h 104"/>
              <a:gd name="T2" fmla="*/ 113 w 128"/>
              <a:gd name="T3" fmla="*/ 16 h 104"/>
              <a:gd name="T4" fmla="*/ 125 w 128"/>
              <a:gd name="T5" fmla="*/ 2 h 104"/>
              <a:gd name="T6" fmla="*/ 108 w 128"/>
              <a:gd name="T7" fmla="*/ 8 h 104"/>
              <a:gd name="T8" fmla="*/ 89 w 128"/>
              <a:gd name="T9" fmla="*/ 0 h 104"/>
              <a:gd name="T10" fmla="*/ 62 w 128"/>
              <a:gd name="T11" fmla="*/ 26 h 104"/>
              <a:gd name="T12" fmla="*/ 63 w 128"/>
              <a:gd name="T13" fmla="*/ 32 h 104"/>
              <a:gd name="T14" fmla="*/ 9 w 128"/>
              <a:gd name="T15" fmla="*/ 5 h 104"/>
              <a:gd name="T16" fmla="*/ 5 w 128"/>
              <a:gd name="T17" fmla="*/ 18 h 104"/>
              <a:gd name="T18" fmla="*/ 17 w 128"/>
              <a:gd name="T19" fmla="*/ 40 h 104"/>
              <a:gd name="T20" fmla="*/ 5 w 128"/>
              <a:gd name="T21" fmla="*/ 37 h 104"/>
              <a:gd name="T22" fmla="*/ 5 w 128"/>
              <a:gd name="T23" fmla="*/ 37 h 104"/>
              <a:gd name="T24" fmla="*/ 26 w 128"/>
              <a:gd name="T25" fmla="*/ 63 h 104"/>
              <a:gd name="T26" fmla="*/ 19 w 128"/>
              <a:gd name="T27" fmla="*/ 64 h 104"/>
              <a:gd name="T28" fmla="*/ 14 w 128"/>
              <a:gd name="T29" fmla="*/ 63 h 104"/>
              <a:gd name="T30" fmla="*/ 39 w 128"/>
              <a:gd name="T31" fmla="*/ 82 h 104"/>
              <a:gd name="T32" fmla="*/ 6 w 128"/>
              <a:gd name="T33" fmla="*/ 93 h 104"/>
              <a:gd name="T34" fmla="*/ 0 w 128"/>
              <a:gd name="T35" fmla="*/ 93 h 104"/>
              <a:gd name="T36" fmla="*/ 40 w 128"/>
              <a:gd name="T37" fmla="*/ 104 h 104"/>
              <a:gd name="T38" fmla="*/ 115 w 128"/>
              <a:gd name="T39" fmla="*/ 29 h 104"/>
              <a:gd name="T40" fmla="*/ 115 w 128"/>
              <a:gd name="T41" fmla="*/ 26 h 104"/>
              <a:gd name="T42" fmla="*/ 128 w 128"/>
              <a:gd name="T43" fmla="*/ 12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8" h="104">
                <a:moveTo>
                  <a:pt x="128" y="12"/>
                </a:moveTo>
                <a:cubicBezTo>
                  <a:pt x="124" y="14"/>
                  <a:pt x="118" y="16"/>
                  <a:pt x="113" y="16"/>
                </a:cubicBezTo>
                <a:cubicBezTo>
                  <a:pt x="119" y="13"/>
                  <a:pt x="123" y="8"/>
                  <a:pt x="125" y="2"/>
                </a:cubicBezTo>
                <a:cubicBezTo>
                  <a:pt x="120" y="5"/>
                  <a:pt x="114" y="7"/>
                  <a:pt x="108" y="8"/>
                </a:cubicBezTo>
                <a:cubicBezTo>
                  <a:pt x="103" y="3"/>
                  <a:pt x="96" y="0"/>
                  <a:pt x="89" y="0"/>
                </a:cubicBezTo>
                <a:cubicBezTo>
                  <a:pt x="74" y="0"/>
                  <a:pt x="62" y="12"/>
                  <a:pt x="62" y="26"/>
                </a:cubicBezTo>
                <a:cubicBezTo>
                  <a:pt x="62" y="28"/>
                  <a:pt x="63" y="30"/>
                  <a:pt x="63" y="32"/>
                </a:cubicBezTo>
                <a:cubicBezTo>
                  <a:pt x="41" y="31"/>
                  <a:pt x="22" y="21"/>
                  <a:pt x="9" y="5"/>
                </a:cubicBezTo>
                <a:cubicBezTo>
                  <a:pt x="6" y="9"/>
                  <a:pt x="5" y="13"/>
                  <a:pt x="5" y="18"/>
                </a:cubicBezTo>
                <a:cubicBezTo>
                  <a:pt x="5" y="27"/>
                  <a:pt x="10" y="35"/>
                  <a:pt x="17" y="40"/>
                </a:cubicBezTo>
                <a:cubicBezTo>
                  <a:pt x="12" y="40"/>
                  <a:pt x="8" y="39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50"/>
                  <a:pt x="14" y="61"/>
                  <a:pt x="26" y="63"/>
                </a:cubicBezTo>
                <a:cubicBezTo>
                  <a:pt x="24" y="64"/>
                  <a:pt x="21" y="64"/>
                  <a:pt x="19" y="64"/>
                </a:cubicBezTo>
                <a:cubicBezTo>
                  <a:pt x="17" y="64"/>
                  <a:pt x="16" y="64"/>
                  <a:pt x="14" y="63"/>
                </a:cubicBezTo>
                <a:cubicBezTo>
                  <a:pt x="17" y="74"/>
                  <a:pt x="27" y="81"/>
                  <a:pt x="39" y="82"/>
                </a:cubicBezTo>
                <a:cubicBezTo>
                  <a:pt x="30" y="89"/>
                  <a:pt x="18" y="93"/>
                  <a:pt x="6" y="93"/>
                </a:cubicBezTo>
                <a:cubicBezTo>
                  <a:pt x="4" y="93"/>
                  <a:pt x="2" y="93"/>
                  <a:pt x="0" y="93"/>
                </a:cubicBezTo>
                <a:cubicBezTo>
                  <a:pt x="11" y="100"/>
                  <a:pt x="25" y="104"/>
                  <a:pt x="40" y="104"/>
                </a:cubicBezTo>
                <a:cubicBezTo>
                  <a:pt x="89" y="104"/>
                  <a:pt x="115" y="64"/>
                  <a:pt x="115" y="29"/>
                </a:cubicBezTo>
                <a:cubicBezTo>
                  <a:pt x="115" y="28"/>
                  <a:pt x="115" y="27"/>
                  <a:pt x="115" y="26"/>
                </a:cubicBezTo>
                <a:cubicBezTo>
                  <a:pt x="120" y="22"/>
                  <a:pt x="125" y="18"/>
                  <a:pt x="128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1" name="Freeform 41"/>
          <p:cNvSpPr>
            <a:spLocks noEditPoints="1"/>
          </p:cNvSpPr>
          <p:nvPr/>
        </p:nvSpPr>
        <p:spPr bwMode="auto">
          <a:xfrm rot="7782">
            <a:off x="9962241" y="2777634"/>
            <a:ext cx="269322" cy="489376"/>
          </a:xfrm>
          <a:custGeom>
            <a:avLst/>
            <a:gdLst>
              <a:gd name="T0" fmla="*/ 74 w 97"/>
              <a:gd name="T1" fmla="*/ 4 h 177"/>
              <a:gd name="T2" fmla="*/ 72 w 97"/>
              <a:gd name="T3" fmla="*/ 4 h 177"/>
              <a:gd name="T4" fmla="*/ 44 w 97"/>
              <a:gd name="T5" fmla="*/ 10 h 177"/>
              <a:gd name="T6" fmla="*/ 29 w 97"/>
              <a:gd name="T7" fmla="*/ 60 h 177"/>
              <a:gd name="T8" fmla="*/ 41 w 97"/>
              <a:gd name="T9" fmla="*/ 77 h 177"/>
              <a:gd name="T10" fmla="*/ 37 w 97"/>
              <a:gd name="T11" fmla="*/ 94 h 177"/>
              <a:gd name="T12" fmla="*/ 17 w 97"/>
              <a:gd name="T13" fmla="*/ 102 h 177"/>
              <a:gd name="T14" fmla="*/ 2 w 97"/>
              <a:gd name="T15" fmla="*/ 152 h 177"/>
              <a:gd name="T16" fmla="*/ 23 w 97"/>
              <a:gd name="T17" fmla="*/ 173 h 177"/>
              <a:gd name="T18" fmla="*/ 25 w 97"/>
              <a:gd name="T19" fmla="*/ 173 h 177"/>
              <a:gd name="T20" fmla="*/ 54 w 97"/>
              <a:gd name="T21" fmla="*/ 167 h 177"/>
              <a:gd name="T22" fmla="*/ 68 w 97"/>
              <a:gd name="T23" fmla="*/ 117 h 177"/>
              <a:gd name="T24" fmla="*/ 53 w 97"/>
              <a:gd name="T25" fmla="*/ 98 h 177"/>
              <a:gd name="T26" fmla="*/ 57 w 97"/>
              <a:gd name="T27" fmla="*/ 82 h 177"/>
              <a:gd name="T28" fmla="*/ 81 w 97"/>
              <a:gd name="T29" fmla="*/ 75 h 177"/>
              <a:gd name="T30" fmla="*/ 95 w 97"/>
              <a:gd name="T31" fmla="*/ 25 h 177"/>
              <a:gd name="T32" fmla="*/ 74 w 97"/>
              <a:gd name="T33" fmla="*/ 4 h 177"/>
              <a:gd name="T34" fmla="*/ 54 w 97"/>
              <a:gd name="T35" fmla="*/ 122 h 177"/>
              <a:gd name="T36" fmla="*/ 45 w 97"/>
              <a:gd name="T37" fmla="*/ 155 h 177"/>
              <a:gd name="T38" fmla="*/ 29 w 97"/>
              <a:gd name="T39" fmla="*/ 159 h 177"/>
              <a:gd name="T40" fmla="*/ 28 w 97"/>
              <a:gd name="T41" fmla="*/ 159 h 177"/>
              <a:gd name="T42" fmla="*/ 16 w 97"/>
              <a:gd name="T43" fmla="*/ 147 h 177"/>
              <a:gd name="T44" fmla="*/ 26 w 97"/>
              <a:gd name="T45" fmla="*/ 114 h 177"/>
              <a:gd name="T46" fmla="*/ 33 w 97"/>
              <a:gd name="T47" fmla="*/ 109 h 177"/>
              <a:gd name="T48" fmla="*/ 33 w 97"/>
              <a:gd name="T49" fmla="*/ 109 h 177"/>
              <a:gd name="T50" fmla="*/ 38 w 97"/>
              <a:gd name="T51" fmla="*/ 119 h 177"/>
              <a:gd name="T52" fmla="*/ 39 w 97"/>
              <a:gd name="T53" fmla="*/ 119 h 177"/>
              <a:gd name="T54" fmla="*/ 49 w 97"/>
              <a:gd name="T55" fmla="*/ 114 h 177"/>
              <a:gd name="T56" fmla="*/ 49 w 97"/>
              <a:gd name="T57" fmla="*/ 113 h 177"/>
              <a:gd name="T58" fmla="*/ 54 w 97"/>
              <a:gd name="T59" fmla="*/ 122 h 177"/>
              <a:gd name="T60" fmla="*/ 81 w 97"/>
              <a:gd name="T61" fmla="*/ 30 h 177"/>
              <a:gd name="T62" fmla="*/ 72 w 97"/>
              <a:gd name="T63" fmla="*/ 63 h 177"/>
              <a:gd name="T64" fmla="*/ 60 w 97"/>
              <a:gd name="T65" fmla="*/ 68 h 177"/>
              <a:gd name="T66" fmla="*/ 55 w 97"/>
              <a:gd name="T67" fmla="*/ 60 h 177"/>
              <a:gd name="T68" fmla="*/ 54 w 97"/>
              <a:gd name="T69" fmla="*/ 60 h 177"/>
              <a:gd name="T70" fmla="*/ 46 w 97"/>
              <a:gd name="T71" fmla="*/ 62 h 177"/>
              <a:gd name="T72" fmla="*/ 43 w 97"/>
              <a:gd name="T73" fmla="*/ 55 h 177"/>
              <a:gd name="T74" fmla="*/ 53 w 97"/>
              <a:gd name="T75" fmla="*/ 22 h 177"/>
              <a:gd name="T76" fmla="*/ 69 w 97"/>
              <a:gd name="T77" fmla="*/ 18 h 177"/>
              <a:gd name="T78" fmla="*/ 70 w 97"/>
              <a:gd name="T79" fmla="*/ 18 h 177"/>
              <a:gd name="T80" fmla="*/ 81 w 97"/>
              <a:gd name="T81" fmla="*/ 3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7" h="177">
                <a:moveTo>
                  <a:pt x="74" y="4"/>
                </a:moveTo>
                <a:cubicBezTo>
                  <a:pt x="72" y="4"/>
                  <a:pt x="72" y="4"/>
                  <a:pt x="72" y="4"/>
                </a:cubicBezTo>
                <a:cubicBezTo>
                  <a:pt x="58" y="0"/>
                  <a:pt x="46" y="3"/>
                  <a:pt x="44" y="10"/>
                </a:cubicBezTo>
                <a:cubicBezTo>
                  <a:pt x="29" y="60"/>
                  <a:pt x="29" y="60"/>
                  <a:pt x="29" y="60"/>
                </a:cubicBezTo>
                <a:cubicBezTo>
                  <a:pt x="28" y="66"/>
                  <a:pt x="33" y="73"/>
                  <a:pt x="41" y="77"/>
                </a:cubicBezTo>
                <a:cubicBezTo>
                  <a:pt x="37" y="94"/>
                  <a:pt x="37" y="94"/>
                  <a:pt x="37" y="94"/>
                </a:cubicBezTo>
                <a:cubicBezTo>
                  <a:pt x="27" y="93"/>
                  <a:pt x="18" y="96"/>
                  <a:pt x="17" y="102"/>
                </a:cubicBezTo>
                <a:cubicBezTo>
                  <a:pt x="2" y="152"/>
                  <a:pt x="2" y="152"/>
                  <a:pt x="2" y="152"/>
                </a:cubicBezTo>
                <a:cubicBezTo>
                  <a:pt x="0" y="160"/>
                  <a:pt x="10" y="169"/>
                  <a:pt x="23" y="173"/>
                </a:cubicBezTo>
                <a:cubicBezTo>
                  <a:pt x="25" y="173"/>
                  <a:pt x="25" y="173"/>
                  <a:pt x="25" y="173"/>
                </a:cubicBezTo>
                <a:cubicBezTo>
                  <a:pt x="39" y="177"/>
                  <a:pt x="52" y="174"/>
                  <a:pt x="54" y="167"/>
                </a:cubicBezTo>
                <a:cubicBezTo>
                  <a:pt x="68" y="117"/>
                  <a:pt x="68" y="117"/>
                  <a:pt x="68" y="117"/>
                </a:cubicBezTo>
                <a:cubicBezTo>
                  <a:pt x="70" y="110"/>
                  <a:pt x="63" y="103"/>
                  <a:pt x="53" y="98"/>
                </a:cubicBezTo>
                <a:cubicBezTo>
                  <a:pt x="57" y="82"/>
                  <a:pt x="57" y="82"/>
                  <a:pt x="57" y="82"/>
                </a:cubicBezTo>
                <a:cubicBezTo>
                  <a:pt x="69" y="84"/>
                  <a:pt x="79" y="81"/>
                  <a:pt x="81" y="75"/>
                </a:cubicBezTo>
                <a:cubicBezTo>
                  <a:pt x="95" y="25"/>
                  <a:pt x="95" y="25"/>
                  <a:pt x="95" y="25"/>
                </a:cubicBezTo>
                <a:cubicBezTo>
                  <a:pt x="97" y="17"/>
                  <a:pt x="88" y="8"/>
                  <a:pt x="74" y="4"/>
                </a:cubicBezTo>
                <a:close/>
                <a:moveTo>
                  <a:pt x="54" y="122"/>
                </a:moveTo>
                <a:cubicBezTo>
                  <a:pt x="45" y="155"/>
                  <a:pt x="45" y="155"/>
                  <a:pt x="45" y="155"/>
                </a:cubicBezTo>
                <a:cubicBezTo>
                  <a:pt x="44" y="159"/>
                  <a:pt x="36" y="162"/>
                  <a:pt x="29" y="159"/>
                </a:cubicBezTo>
                <a:cubicBezTo>
                  <a:pt x="28" y="159"/>
                  <a:pt x="28" y="159"/>
                  <a:pt x="28" y="159"/>
                </a:cubicBezTo>
                <a:cubicBezTo>
                  <a:pt x="20" y="157"/>
                  <a:pt x="15" y="151"/>
                  <a:pt x="16" y="147"/>
                </a:cubicBezTo>
                <a:cubicBezTo>
                  <a:pt x="26" y="114"/>
                  <a:pt x="26" y="114"/>
                  <a:pt x="26" y="114"/>
                </a:cubicBezTo>
                <a:cubicBezTo>
                  <a:pt x="26" y="112"/>
                  <a:pt x="29" y="110"/>
                  <a:pt x="33" y="109"/>
                </a:cubicBezTo>
                <a:cubicBezTo>
                  <a:pt x="33" y="109"/>
                  <a:pt x="33" y="109"/>
                  <a:pt x="33" y="109"/>
                </a:cubicBezTo>
                <a:cubicBezTo>
                  <a:pt x="32" y="113"/>
                  <a:pt x="34" y="118"/>
                  <a:pt x="38" y="119"/>
                </a:cubicBezTo>
                <a:cubicBezTo>
                  <a:pt x="39" y="119"/>
                  <a:pt x="39" y="119"/>
                  <a:pt x="39" y="119"/>
                </a:cubicBezTo>
                <a:cubicBezTo>
                  <a:pt x="43" y="120"/>
                  <a:pt x="47" y="118"/>
                  <a:pt x="49" y="114"/>
                </a:cubicBezTo>
                <a:cubicBezTo>
                  <a:pt x="49" y="113"/>
                  <a:pt x="49" y="113"/>
                  <a:pt x="49" y="113"/>
                </a:cubicBezTo>
                <a:cubicBezTo>
                  <a:pt x="53" y="115"/>
                  <a:pt x="55" y="119"/>
                  <a:pt x="54" y="122"/>
                </a:cubicBezTo>
                <a:close/>
                <a:moveTo>
                  <a:pt x="81" y="30"/>
                </a:moveTo>
                <a:cubicBezTo>
                  <a:pt x="72" y="63"/>
                  <a:pt x="72" y="63"/>
                  <a:pt x="72" y="63"/>
                </a:cubicBezTo>
                <a:cubicBezTo>
                  <a:pt x="71" y="66"/>
                  <a:pt x="66" y="68"/>
                  <a:pt x="60" y="68"/>
                </a:cubicBezTo>
                <a:cubicBezTo>
                  <a:pt x="60" y="65"/>
                  <a:pt x="58" y="61"/>
                  <a:pt x="55" y="60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59"/>
                  <a:pt x="48" y="60"/>
                  <a:pt x="46" y="62"/>
                </a:cubicBezTo>
                <a:cubicBezTo>
                  <a:pt x="44" y="60"/>
                  <a:pt x="43" y="57"/>
                  <a:pt x="43" y="55"/>
                </a:cubicBezTo>
                <a:cubicBezTo>
                  <a:pt x="53" y="22"/>
                  <a:pt x="53" y="22"/>
                  <a:pt x="53" y="22"/>
                </a:cubicBezTo>
                <a:cubicBezTo>
                  <a:pt x="54" y="18"/>
                  <a:pt x="61" y="15"/>
                  <a:pt x="69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7" y="20"/>
                  <a:pt x="82" y="26"/>
                  <a:pt x="81" y="3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3" name="Group 61"/>
          <p:cNvGrpSpPr/>
          <p:nvPr/>
        </p:nvGrpSpPr>
        <p:grpSpPr>
          <a:xfrm rot="7782">
            <a:off x="9080964" y="2583569"/>
            <a:ext cx="330083" cy="358001"/>
            <a:chOff x="2703513" y="3078163"/>
            <a:chExt cx="319087" cy="346076"/>
          </a:xfrm>
          <a:solidFill>
            <a:schemeClr val="bg2"/>
          </a:solidFill>
        </p:grpSpPr>
        <p:sp>
          <p:nvSpPr>
            <p:cNvPr id="63" name="Freeform 42"/>
            <p:cNvSpPr>
              <a:spLocks/>
            </p:cNvSpPr>
            <p:nvPr/>
          </p:nvSpPr>
          <p:spPr bwMode="auto">
            <a:xfrm>
              <a:off x="2703513" y="3273426"/>
              <a:ext cx="134937" cy="150813"/>
            </a:xfrm>
            <a:custGeom>
              <a:avLst/>
              <a:gdLst>
                <a:gd name="T0" fmla="*/ 22 w 85"/>
                <a:gd name="T1" fmla="*/ 80 h 95"/>
                <a:gd name="T2" fmla="*/ 0 w 85"/>
                <a:gd name="T3" fmla="*/ 95 h 95"/>
                <a:gd name="T4" fmla="*/ 12 w 85"/>
                <a:gd name="T5" fmla="*/ 71 h 95"/>
                <a:gd name="T6" fmla="*/ 73 w 85"/>
                <a:gd name="T7" fmla="*/ 0 h 95"/>
                <a:gd name="T8" fmla="*/ 85 w 85"/>
                <a:gd name="T9" fmla="*/ 11 h 95"/>
                <a:gd name="T10" fmla="*/ 22 w 85"/>
                <a:gd name="T11" fmla="*/ 8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5">
                  <a:moveTo>
                    <a:pt x="22" y="80"/>
                  </a:moveTo>
                  <a:lnTo>
                    <a:pt x="0" y="95"/>
                  </a:lnTo>
                  <a:lnTo>
                    <a:pt x="12" y="71"/>
                  </a:lnTo>
                  <a:lnTo>
                    <a:pt x="73" y="0"/>
                  </a:lnTo>
                  <a:lnTo>
                    <a:pt x="85" y="11"/>
                  </a:lnTo>
                  <a:lnTo>
                    <a:pt x="22" y="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2754313" y="3078163"/>
              <a:ext cx="268287" cy="271463"/>
            </a:xfrm>
            <a:custGeom>
              <a:avLst/>
              <a:gdLst>
                <a:gd name="T0" fmla="*/ 98 w 100"/>
                <a:gd name="T1" fmla="*/ 32 h 101"/>
                <a:gd name="T2" fmla="*/ 63 w 100"/>
                <a:gd name="T3" fmla="*/ 2 h 101"/>
                <a:gd name="T4" fmla="*/ 55 w 100"/>
                <a:gd name="T5" fmla="*/ 2 h 101"/>
                <a:gd name="T6" fmla="*/ 55 w 100"/>
                <a:gd name="T7" fmla="*/ 11 h 101"/>
                <a:gd name="T8" fmla="*/ 56 w 100"/>
                <a:gd name="T9" fmla="*/ 12 h 101"/>
                <a:gd name="T10" fmla="*/ 27 w 100"/>
                <a:gd name="T11" fmla="*/ 53 h 101"/>
                <a:gd name="T12" fmla="*/ 5 w 100"/>
                <a:gd name="T13" fmla="*/ 48 h 101"/>
                <a:gd name="T14" fmla="*/ 3 w 100"/>
                <a:gd name="T15" fmla="*/ 52 h 101"/>
                <a:gd name="T16" fmla="*/ 57 w 100"/>
                <a:gd name="T17" fmla="*/ 99 h 101"/>
                <a:gd name="T18" fmla="*/ 60 w 100"/>
                <a:gd name="T19" fmla="*/ 97 h 101"/>
                <a:gd name="T20" fmla="*/ 55 w 100"/>
                <a:gd name="T21" fmla="*/ 73 h 101"/>
                <a:gd name="T22" fmla="*/ 89 w 100"/>
                <a:gd name="T23" fmla="*/ 40 h 101"/>
                <a:gd name="T24" fmla="*/ 89 w 100"/>
                <a:gd name="T25" fmla="*/ 41 h 101"/>
                <a:gd name="T26" fmla="*/ 98 w 100"/>
                <a:gd name="T27" fmla="*/ 40 h 101"/>
                <a:gd name="T28" fmla="*/ 98 w 100"/>
                <a:gd name="T29" fmla="*/ 32 h 101"/>
                <a:gd name="T30" fmla="*/ 50 w 100"/>
                <a:gd name="T31" fmla="*/ 71 h 101"/>
                <a:gd name="T32" fmla="*/ 53 w 100"/>
                <a:gd name="T33" fmla="*/ 88 h 101"/>
                <a:gd name="T34" fmla="*/ 41 w 100"/>
                <a:gd name="T35" fmla="*/ 77 h 101"/>
                <a:gd name="T36" fmla="*/ 79 w 100"/>
                <a:gd name="T37" fmla="*/ 34 h 101"/>
                <a:gd name="T38" fmla="*/ 83 w 100"/>
                <a:gd name="T39" fmla="*/ 38 h 101"/>
                <a:gd name="T40" fmla="*/ 50 w 100"/>
                <a:gd name="T41" fmla="*/ 7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1">
                  <a:moveTo>
                    <a:pt x="98" y="32"/>
                  </a:moveTo>
                  <a:cubicBezTo>
                    <a:pt x="63" y="2"/>
                    <a:pt x="63" y="2"/>
                    <a:pt x="63" y="2"/>
                  </a:cubicBezTo>
                  <a:cubicBezTo>
                    <a:pt x="61" y="0"/>
                    <a:pt x="57" y="0"/>
                    <a:pt x="55" y="2"/>
                  </a:cubicBezTo>
                  <a:cubicBezTo>
                    <a:pt x="52" y="5"/>
                    <a:pt x="53" y="9"/>
                    <a:pt x="55" y="11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1" y="48"/>
                    <a:pt x="0" y="50"/>
                    <a:pt x="3" y="52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101"/>
                    <a:pt x="61" y="100"/>
                    <a:pt x="60" y="97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92" y="43"/>
                    <a:pt x="96" y="43"/>
                    <a:pt x="98" y="40"/>
                  </a:cubicBezTo>
                  <a:cubicBezTo>
                    <a:pt x="100" y="38"/>
                    <a:pt x="100" y="34"/>
                    <a:pt x="98" y="32"/>
                  </a:cubicBezTo>
                  <a:close/>
                  <a:moveTo>
                    <a:pt x="50" y="71"/>
                  </a:moveTo>
                  <a:cubicBezTo>
                    <a:pt x="53" y="88"/>
                    <a:pt x="53" y="88"/>
                    <a:pt x="53" y="88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3" y="38"/>
                    <a:pt x="83" y="38"/>
                    <a:pt x="83" y="38"/>
                  </a:cubicBezTo>
                  <a:lnTo>
                    <a:pt x="5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4" name="Group 64"/>
          <p:cNvGrpSpPr/>
          <p:nvPr/>
        </p:nvGrpSpPr>
        <p:grpSpPr>
          <a:xfrm rot="7782">
            <a:off x="9155762" y="2913850"/>
            <a:ext cx="354716" cy="354716"/>
            <a:chOff x="2776538" y="3397251"/>
            <a:chExt cx="342900" cy="342900"/>
          </a:xfrm>
          <a:solidFill>
            <a:schemeClr val="tx2"/>
          </a:solidFill>
        </p:grpSpPr>
        <p:sp>
          <p:nvSpPr>
            <p:cNvPr id="66" name="Freeform 44"/>
            <p:cNvSpPr>
              <a:spLocks noEditPoints="1"/>
            </p:cNvSpPr>
            <p:nvPr/>
          </p:nvSpPr>
          <p:spPr bwMode="auto">
            <a:xfrm>
              <a:off x="2776538" y="3397251"/>
              <a:ext cx="342900" cy="342900"/>
            </a:xfrm>
            <a:custGeom>
              <a:avLst/>
              <a:gdLst>
                <a:gd name="T0" fmla="*/ 73 w 128"/>
                <a:gd name="T1" fmla="*/ 14 h 128"/>
                <a:gd name="T2" fmla="*/ 89 w 128"/>
                <a:gd name="T3" fmla="*/ 26 h 128"/>
                <a:gd name="T4" fmla="*/ 97 w 128"/>
                <a:gd name="T5" fmla="*/ 21 h 128"/>
                <a:gd name="T6" fmla="*/ 106 w 128"/>
                <a:gd name="T7" fmla="*/ 29 h 128"/>
                <a:gd name="T8" fmla="*/ 102 w 128"/>
                <a:gd name="T9" fmla="*/ 39 h 128"/>
                <a:gd name="T10" fmla="*/ 115 w 128"/>
                <a:gd name="T11" fmla="*/ 55 h 128"/>
                <a:gd name="T12" fmla="*/ 119 w 128"/>
                <a:gd name="T13" fmla="*/ 69 h 128"/>
                <a:gd name="T14" fmla="*/ 109 w 128"/>
                <a:gd name="T15" fmla="*/ 73 h 128"/>
                <a:gd name="T16" fmla="*/ 106 w 128"/>
                <a:gd name="T17" fmla="*/ 93 h 128"/>
                <a:gd name="T18" fmla="*/ 100 w 128"/>
                <a:gd name="T19" fmla="*/ 106 h 128"/>
                <a:gd name="T20" fmla="*/ 93 w 128"/>
                <a:gd name="T21" fmla="*/ 106 h 128"/>
                <a:gd name="T22" fmla="*/ 73 w 128"/>
                <a:gd name="T23" fmla="*/ 109 h 128"/>
                <a:gd name="T24" fmla="*/ 69 w 128"/>
                <a:gd name="T25" fmla="*/ 119 h 128"/>
                <a:gd name="T26" fmla="*/ 55 w 128"/>
                <a:gd name="T27" fmla="*/ 115 h 128"/>
                <a:gd name="T28" fmla="*/ 39 w 128"/>
                <a:gd name="T29" fmla="*/ 102 h 128"/>
                <a:gd name="T30" fmla="*/ 32 w 128"/>
                <a:gd name="T31" fmla="*/ 108 h 128"/>
                <a:gd name="T32" fmla="*/ 22 w 128"/>
                <a:gd name="T33" fmla="*/ 100 h 128"/>
                <a:gd name="T34" fmla="*/ 26 w 128"/>
                <a:gd name="T35" fmla="*/ 89 h 128"/>
                <a:gd name="T36" fmla="*/ 14 w 128"/>
                <a:gd name="T37" fmla="*/ 73 h 128"/>
                <a:gd name="T38" fmla="*/ 9 w 128"/>
                <a:gd name="T39" fmla="*/ 60 h 128"/>
                <a:gd name="T40" fmla="*/ 20 w 128"/>
                <a:gd name="T41" fmla="*/ 55 h 128"/>
                <a:gd name="T42" fmla="*/ 22 w 128"/>
                <a:gd name="T43" fmla="*/ 35 h 128"/>
                <a:gd name="T44" fmla="*/ 29 w 128"/>
                <a:gd name="T45" fmla="*/ 22 h 128"/>
                <a:gd name="T46" fmla="*/ 35 w 128"/>
                <a:gd name="T47" fmla="*/ 22 h 128"/>
                <a:gd name="T48" fmla="*/ 55 w 128"/>
                <a:gd name="T49" fmla="*/ 20 h 128"/>
                <a:gd name="T50" fmla="*/ 60 w 128"/>
                <a:gd name="T51" fmla="*/ 9 h 128"/>
                <a:gd name="T52" fmla="*/ 69 w 128"/>
                <a:gd name="T53" fmla="*/ 0 h 128"/>
                <a:gd name="T54" fmla="*/ 46 w 128"/>
                <a:gd name="T55" fmla="*/ 13 h 128"/>
                <a:gd name="T56" fmla="*/ 32 w 128"/>
                <a:gd name="T57" fmla="*/ 12 h 128"/>
                <a:gd name="T58" fmla="*/ 16 w 128"/>
                <a:gd name="T59" fmla="*/ 22 h 128"/>
                <a:gd name="T60" fmla="*/ 15 w 128"/>
                <a:gd name="T61" fmla="*/ 41 h 128"/>
                <a:gd name="T62" fmla="*/ 0 w 128"/>
                <a:gd name="T63" fmla="*/ 60 h 128"/>
                <a:gd name="T64" fmla="*/ 13 w 128"/>
                <a:gd name="T65" fmla="*/ 83 h 128"/>
                <a:gd name="T66" fmla="*/ 12 w 128"/>
                <a:gd name="T67" fmla="*/ 97 h 128"/>
                <a:gd name="T68" fmla="*/ 22 w 128"/>
                <a:gd name="T69" fmla="*/ 113 h 128"/>
                <a:gd name="T70" fmla="*/ 41 w 128"/>
                <a:gd name="T71" fmla="*/ 114 h 128"/>
                <a:gd name="T72" fmla="*/ 60 w 128"/>
                <a:gd name="T73" fmla="*/ 128 h 128"/>
                <a:gd name="T74" fmla="*/ 83 w 128"/>
                <a:gd name="T75" fmla="*/ 116 h 128"/>
                <a:gd name="T76" fmla="*/ 97 w 128"/>
                <a:gd name="T77" fmla="*/ 117 h 128"/>
                <a:gd name="T78" fmla="*/ 113 w 128"/>
                <a:gd name="T79" fmla="*/ 106 h 128"/>
                <a:gd name="T80" fmla="*/ 114 w 128"/>
                <a:gd name="T81" fmla="*/ 88 h 128"/>
                <a:gd name="T82" fmla="*/ 128 w 128"/>
                <a:gd name="T83" fmla="*/ 69 h 128"/>
                <a:gd name="T84" fmla="*/ 116 w 128"/>
                <a:gd name="T85" fmla="*/ 46 h 128"/>
                <a:gd name="T86" fmla="*/ 117 w 128"/>
                <a:gd name="T87" fmla="*/ 32 h 128"/>
                <a:gd name="T88" fmla="*/ 106 w 128"/>
                <a:gd name="T89" fmla="*/ 16 h 128"/>
                <a:gd name="T90" fmla="*/ 88 w 128"/>
                <a:gd name="T91" fmla="*/ 15 h 128"/>
                <a:gd name="T92" fmla="*/ 69 w 128"/>
                <a:gd name="T9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8" h="128">
                  <a:moveTo>
                    <a:pt x="69" y="9"/>
                  </a:moveTo>
                  <a:cubicBezTo>
                    <a:pt x="71" y="9"/>
                    <a:pt x="73" y="11"/>
                    <a:pt x="73" y="1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9" y="21"/>
                    <a:pt x="85" y="23"/>
                    <a:pt x="89" y="26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4" y="21"/>
                    <a:pt x="95" y="21"/>
                    <a:pt x="97" y="21"/>
                  </a:cubicBezTo>
                  <a:cubicBezTo>
                    <a:pt x="98" y="21"/>
                    <a:pt x="99" y="21"/>
                    <a:pt x="100" y="22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8" y="31"/>
                    <a:pt x="108" y="33"/>
                    <a:pt x="106" y="35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6" y="44"/>
                    <a:pt x="108" y="49"/>
                    <a:pt x="109" y="5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7" y="55"/>
                    <a:pt x="119" y="57"/>
                    <a:pt x="119" y="60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9" y="71"/>
                    <a:pt x="117" y="73"/>
                    <a:pt x="115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8" y="79"/>
                    <a:pt x="106" y="85"/>
                    <a:pt x="102" y="89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108" y="95"/>
                    <a:pt x="108" y="98"/>
                    <a:pt x="106" y="100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07"/>
                    <a:pt x="98" y="108"/>
                    <a:pt x="97" y="108"/>
                  </a:cubicBezTo>
                  <a:cubicBezTo>
                    <a:pt x="95" y="108"/>
                    <a:pt x="94" y="107"/>
                    <a:pt x="93" y="106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5" y="106"/>
                    <a:pt x="79" y="108"/>
                    <a:pt x="73" y="109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3" y="117"/>
                    <a:pt x="71" y="119"/>
                    <a:pt x="69" y="119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57" y="119"/>
                    <a:pt x="55" y="117"/>
                    <a:pt x="55" y="115"/>
                  </a:cubicBezTo>
                  <a:cubicBezTo>
                    <a:pt x="55" y="109"/>
                    <a:pt x="55" y="109"/>
                    <a:pt x="55" y="109"/>
                  </a:cubicBezTo>
                  <a:cubicBezTo>
                    <a:pt x="49" y="108"/>
                    <a:pt x="44" y="106"/>
                    <a:pt x="39" y="102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4" y="107"/>
                    <a:pt x="33" y="108"/>
                    <a:pt x="32" y="108"/>
                  </a:cubicBezTo>
                  <a:cubicBezTo>
                    <a:pt x="31" y="108"/>
                    <a:pt x="30" y="107"/>
                    <a:pt x="29" y="106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1" y="98"/>
                    <a:pt x="21" y="95"/>
                    <a:pt x="22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5"/>
                    <a:pt x="21" y="79"/>
                    <a:pt x="20" y="73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1" y="73"/>
                    <a:pt x="9" y="71"/>
                    <a:pt x="9" y="6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57"/>
                    <a:pt x="11" y="55"/>
                    <a:pt x="1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1" y="49"/>
                    <a:pt x="23" y="44"/>
                    <a:pt x="26" y="39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1" y="33"/>
                    <a:pt x="21" y="31"/>
                    <a:pt x="22" y="29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0" y="21"/>
                    <a:pt x="31" y="21"/>
                    <a:pt x="32" y="21"/>
                  </a:cubicBezTo>
                  <a:cubicBezTo>
                    <a:pt x="33" y="21"/>
                    <a:pt x="34" y="21"/>
                    <a:pt x="35" y="22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4" y="23"/>
                    <a:pt x="49" y="21"/>
                    <a:pt x="55" y="20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1"/>
                    <a:pt x="57" y="9"/>
                    <a:pt x="60" y="9"/>
                  </a:cubicBezTo>
                  <a:cubicBezTo>
                    <a:pt x="69" y="9"/>
                    <a:pt x="69" y="9"/>
                    <a:pt x="69" y="9"/>
                  </a:cubicBezTo>
                  <a:moveTo>
                    <a:pt x="6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7" y="6"/>
                    <a:pt x="46" y="13"/>
                  </a:cubicBezTo>
                  <a:cubicBezTo>
                    <a:pt x="44" y="13"/>
                    <a:pt x="42" y="14"/>
                    <a:pt x="41" y="15"/>
                  </a:cubicBezTo>
                  <a:cubicBezTo>
                    <a:pt x="38" y="13"/>
                    <a:pt x="35" y="12"/>
                    <a:pt x="32" y="12"/>
                  </a:cubicBezTo>
                  <a:cubicBezTo>
                    <a:pt x="28" y="12"/>
                    <a:pt x="25" y="13"/>
                    <a:pt x="22" y="1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3" y="25"/>
                    <a:pt x="12" y="28"/>
                    <a:pt x="12" y="32"/>
                  </a:cubicBezTo>
                  <a:cubicBezTo>
                    <a:pt x="12" y="35"/>
                    <a:pt x="13" y="38"/>
                    <a:pt x="15" y="41"/>
                  </a:cubicBezTo>
                  <a:cubicBezTo>
                    <a:pt x="14" y="42"/>
                    <a:pt x="13" y="44"/>
                    <a:pt x="13" y="46"/>
                  </a:cubicBezTo>
                  <a:cubicBezTo>
                    <a:pt x="6" y="47"/>
                    <a:pt x="0" y="53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6"/>
                    <a:pt x="6" y="82"/>
                    <a:pt x="13" y="83"/>
                  </a:cubicBezTo>
                  <a:cubicBezTo>
                    <a:pt x="13" y="84"/>
                    <a:pt x="14" y="86"/>
                    <a:pt x="15" y="88"/>
                  </a:cubicBezTo>
                  <a:cubicBezTo>
                    <a:pt x="13" y="90"/>
                    <a:pt x="12" y="93"/>
                    <a:pt x="12" y="97"/>
                  </a:cubicBezTo>
                  <a:cubicBezTo>
                    <a:pt x="12" y="100"/>
                    <a:pt x="13" y="104"/>
                    <a:pt x="16" y="106"/>
                  </a:cubicBezTo>
                  <a:cubicBezTo>
                    <a:pt x="22" y="113"/>
                    <a:pt x="22" y="113"/>
                    <a:pt x="22" y="113"/>
                  </a:cubicBezTo>
                  <a:cubicBezTo>
                    <a:pt x="25" y="115"/>
                    <a:pt x="28" y="117"/>
                    <a:pt x="32" y="117"/>
                  </a:cubicBezTo>
                  <a:cubicBezTo>
                    <a:pt x="35" y="117"/>
                    <a:pt x="38" y="116"/>
                    <a:pt x="41" y="114"/>
                  </a:cubicBezTo>
                  <a:cubicBezTo>
                    <a:pt x="42" y="115"/>
                    <a:pt x="44" y="115"/>
                    <a:pt x="46" y="116"/>
                  </a:cubicBezTo>
                  <a:cubicBezTo>
                    <a:pt x="47" y="123"/>
                    <a:pt x="53" y="128"/>
                    <a:pt x="60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6" y="128"/>
                    <a:pt x="82" y="123"/>
                    <a:pt x="83" y="116"/>
                  </a:cubicBezTo>
                  <a:cubicBezTo>
                    <a:pt x="84" y="115"/>
                    <a:pt x="86" y="115"/>
                    <a:pt x="88" y="114"/>
                  </a:cubicBezTo>
                  <a:cubicBezTo>
                    <a:pt x="90" y="116"/>
                    <a:pt x="93" y="117"/>
                    <a:pt x="97" y="117"/>
                  </a:cubicBezTo>
                  <a:cubicBezTo>
                    <a:pt x="100" y="117"/>
                    <a:pt x="104" y="115"/>
                    <a:pt x="106" y="113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5" y="104"/>
                    <a:pt x="117" y="100"/>
                    <a:pt x="117" y="97"/>
                  </a:cubicBezTo>
                  <a:cubicBezTo>
                    <a:pt x="117" y="93"/>
                    <a:pt x="116" y="90"/>
                    <a:pt x="114" y="88"/>
                  </a:cubicBezTo>
                  <a:cubicBezTo>
                    <a:pt x="115" y="86"/>
                    <a:pt x="115" y="84"/>
                    <a:pt x="116" y="83"/>
                  </a:cubicBezTo>
                  <a:cubicBezTo>
                    <a:pt x="123" y="82"/>
                    <a:pt x="128" y="76"/>
                    <a:pt x="128" y="69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8" y="53"/>
                    <a:pt x="123" y="47"/>
                    <a:pt x="116" y="46"/>
                  </a:cubicBezTo>
                  <a:cubicBezTo>
                    <a:pt x="115" y="44"/>
                    <a:pt x="115" y="42"/>
                    <a:pt x="114" y="41"/>
                  </a:cubicBezTo>
                  <a:cubicBezTo>
                    <a:pt x="116" y="38"/>
                    <a:pt x="117" y="35"/>
                    <a:pt x="117" y="32"/>
                  </a:cubicBezTo>
                  <a:cubicBezTo>
                    <a:pt x="117" y="28"/>
                    <a:pt x="115" y="25"/>
                    <a:pt x="113" y="22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4" y="13"/>
                    <a:pt x="100" y="12"/>
                    <a:pt x="97" y="12"/>
                  </a:cubicBezTo>
                  <a:cubicBezTo>
                    <a:pt x="93" y="12"/>
                    <a:pt x="90" y="13"/>
                    <a:pt x="88" y="15"/>
                  </a:cubicBezTo>
                  <a:cubicBezTo>
                    <a:pt x="86" y="14"/>
                    <a:pt x="84" y="13"/>
                    <a:pt x="83" y="13"/>
                  </a:cubicBezTo>
                  <a:cubicBezTo>
                    <a:pt x="82" y="6"/>
                    <a:pt x="76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7" name="Freeform 45"/>
            <p:cNvSpPr>
              <a:spLocks noEditPoints="1"/>
            </p:cNvSpPr>
            <p:nvPr/>
          </p:nvSpPr>
          <p:spPr bwMode="auto">
            <a:xfrm>
              <a:off x="2870200" y="3490913"/>
              <a:ext cx="158750" cy="158750"/>
            </a:xfrm>
            <a:custGeom>
              <a:avLst/>
              <a:gdLst>
                <a:gd name="T0" fmla="*/ 29 w 59"/>
                <a:gd name="T1" fmla="*/ 59 h 59"/>
                <a:gd name="T2" fmla="*/ 0 w 59"/>
                <a:gd name="T3" fmla="*/ 29 h 59"/>
                <a:gd name="T4" fmla="*/ 29 w 59"/>
                <a:gd name="T5" fmla="*/ 0 h 59"/>
                <a:gd name="T6" fmla="*/ 59 w 59"/>
                <a:gd name="T7" fmla="*/ 29 h 59"/>
                <a:gd name="T8" fmla="*/ 29 w 59"/>
                <a:gd name="T9" fmla="*/ 59 h 59"/>
                <a:gd name="T10" fmla="*/ 29 w 59"/>
                <a:gd name="T11" fmla="*/ 4 h 59"/>
                <a:gd name="T12" fmla="*/ 4 w 59"/>
                <a:gd name="T13" fmla="*/ 29 h 59"/>
                <a:gd name="T14" fmla="*/ 29 w 59"/>
                <a:gd name="T15" fmla="*/ 54 h 59"/>
                <a:gd name="T16" fmla="*/ 54 w 59"/>
                <a:gd name="T17" fmla="*/ 29 h 59"/>
                <a:gd name="T18" fmla="*/ 29 w 59"/>
                <a:gd name="T1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59">
                  <a:moveTo>
                    <a:pt x="29" y="59"/>
                  </a:moveTo>
                  <a:cubicBezTo>
                    <a:pt x="13" y="59"/>
                    <a:pt x="0" y="46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6"/>
                    <a:pt x="46" y="59"/>
                    <a:pt x="29" y="59"/>
                  </a:cubicBezTo>
                  <a:close/>
                  <a:moveTo>
                    <a:pt x="29" y="4"/>
                  </a:moveTo>
                  <a:cubicBezTo>
                    <a:pt x="15" y="4"/>
                    <a:pt x="4" y="15"/>
                    <a:pt x="4" y="29"/>
                  </a:cubicBezTo>
                  <a:cubicBezTo>
                    <a:pt x="4" y="43"/>
                    <a:pt x="15" y="54"/>
                    <a:pt x="29" y="54"/>
                  </a:cubicBezTo>
                  <a:cubicBezTo>
                    <a:pt x="43" y="54"/>
                    <a:pt x="54" y="43"/>
                    <a:pt x="54" y="29"/>
                  </a:cubicBezTo>
                  <a:cubicBezTo>
                    <a:pt x="54" y="15"/>
                    <a:pt x="43" y="4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8" name="Freeform 46"/>
            <p:cNvSpPr>
              <a:spLocks noEditPoints="1"/>
            </p:cNvSpPr>
            <p:nvPr/>
          </p:nvSpPr>
          <p:spPr bwMode="auto">
            <a:xfrm>
              <a:off x="2905125" y="3525838"/>
              <a:ext cx="85725" cy="85725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5 h 32"/>
                <a:gd name="T12" fmla="*/ 5 w 32"/>
                <a:gd name="T13" fmla="*/ 16 h 32"/>
                <a:gd name="T14" fmla="*/ 16 w 32"/>
                <a:gd name="T15" fmla="*/ 28 h 32"/>
                <a:gd name="T16" fmla="*/ 28 w 32"/>
                <a:gd name="T17" fmla="*/ 16 h 32"/>
                <a:gd name="T18" fmla="*/ 16 w 32"/>
                <a:gd name="T1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close/>
                  <a:moveTo>
                    <a:pt x="16" y="5"/>
                  </a:moveTo>
                  <a:cubicBezTo>
                    <a:pt x="10" y="5"/>
                    <a:pt x="5" y="10"/>
                    <a:pt x="5" y="16"/>
                  </a:cubicBezTo>
                  <a:cubicBezTo>
                    <a:pt x="5" y="23"/>
                    <a:pt x="10" y="28"/>
                    <a:pt x="16" y="28"/>
                  </a:cubicBezTo>
                  <a:cubicBezTo>
                    <a:pt x="23" y="28"/>
                    <a:pt x="28" y="23"/>
                    <a:pt x="28" y="16"/>
                  </a:cubicBezTo>
                  <a:cubicBezTo>
                    <a:pt x="28" y="10"/>
                    <a:pt x="23" y="5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5" name="Group 68"/>
          <p:cNvGrpSpPr/>
          <p:nvPr/>
        </p:nvGrpSpPr>
        <p:grpSpPr>
          <a:xfrm rot="7782">
            <a:off x="9683030" y="2818063"/>
            <a:ext cx="275890" cy="440111"/>
            <a:chOff x="3286125" y="3303588"/>
            <a:chExt cx="266700" cy="425451"/>
          </a:xfrm>
          <a:solidFill>
            <a:schemeClr val="accent1"/>
          </a:solidFill>
        </p:grpSpPr>
        <p:sp>
          <p:nvSpPr>
            <p:cNvPr id="70" name="Freeform 47"/>
            <p:cNvSpPr>
              <a:spLocks noEditPoints="1"/>
            </p:cNvSpPr>
            <p:nvPr/>
          </p:nvSpPr>
          <p:spPr bwMode="auto">
            <a:xfrm>
              <a:off x="3286125" y="3384551"/>
              <a:ext cx="266700" cy="265113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50 h 99"/>
                <a:gd name="T4" fmla="*/ 50 w 100"/>
                <a:gd name="T5" fmla="*/ 99 h 99"/>
                <a:gd name="T6" fmla="*/ 100 w 100"/>
                <a:gd name="T7" fmla="*/ 50 h 99"/>
                <a:gd name="T8" fmla="*/ 50 w 100"/>
                <a:gd name="T9" fmla="*/ 0 h 99"/>
                <a:gd name="T10" fmla="*/ 50 w 100"/>
                <a:gd name="T11" fmla="*/ 90 h 99"/>
                <a:gd name="T12" fmla="*/ 10 w 100"/>
                <a:gd name="T13" fmla="*/ 50 h 99"/>
                <a:gd name="T14" fmla="*/ 50 w 100"/>
                <a:gd name="T15" fmla="*/ 10 h 99"/>
                <a:gd name="T16" fmla="*/ 90 w 100"/>
                <a:gd name="T17" fmla="*/ 50 h 99"/>
                <a:gd name="T18" fmla="*/ 50 w 100"/>
                <a:gd name="T19" fmla="*/ 9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90"/>
                  </a:moveTo>
                  <a:cubicBezTo>
                    <a:pt x="28" y="90"/>
                    <a:pt x="10" y="72"/>
                    <a:pt x="10" y="50"/>
                  </a:cubicBezTo>
                  <a:cubicBezTo>
                    <a:pt x="10" y="28"/>
                    <a:pt x="28" y="10"/>
                    <a:pt x="50" y="10"/>
                  </a:cubicBezTo>
                  <a:cubicBezTo>
                    <a:pt x="72" y="10"/>
                    <a:pt x="90" y="28"/>
                    <a:pt x="90" y="50"/>
                  </a:cubicBezTo>
                  <a:cubicBezTo>
                    <a:pt x="90" y="72"/>
                    <a:pt x="72" y="90"/>
                    <a:pt x="50" y="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1" name="Freeform 48"/>
            <p:cNvSpPr>
              <a:spLocks/>
            </p:cNvSpPr>
            <p:nvPr/>
          </p:nvSpPr>
          <p:spPr bwMode="auto">
            <a:xfrm>
              <a:off x="3338513" y="3303588"/>
              <a:ext cx="161925" cy="74613"/>
            </a:xfrm>
            <a:custGeom>
              <a:avLst/>
              <a:gdLst>
                <a:gd name="T0" fmla="*/ 30 w 60"/>
                <a:gd name="T1" fmla="*/ 20 h 28"/>
                <a:gd name="T2" fmla="*/ 59 w 60"/>
                <a:gd name="T3" fmla="*/ 28 h 28"/>
                <a:gd name="T4" fmla="*/ 60 w 60"/>
                <a:gd name="T5" fmla="*/ 25 h 28"/>
                <a:gd name="T6" fmla="*/ 60 w 60"/>
                <a:gd name="T7" fmla="*/ 10 h 28"/>
                <a:gd name="T8" fmla="*/ 50 w 60"/>
                <a:gd name="T9" fmla="*/ 0 h 28"/>
                <a:gd name="T10" fmla="*/ 10 w 60"/>
                <a:gd name="T11" fmla="*/ 0 h 28"/>
                <a:gd name="T12" fmla="*/ 0 w 60"/>
                <a:gd name="T13" fmla="*/ 10 h 28"/>
                <a:gd name="T14" fmla="*/ 0 w 60"/>
                <a:gd name="T15" fmla="*/ 25 h 28"/>
                <a:gd name="T16" fmla="*/ 1 w 60"/>
                <a:gd name="T17" fmla="*/ 28 h 28"/>
                <a:gd name="T18" fmla="*/ 30 w 60"/>
                <a:gd name="T1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8">
                  <a:moveTo>
                    <a:pt x="30" y="20"/>
                  </a:moveTo>
                  <a:cubicBezTo>
                    <a:pt x="41" y="20"/>
                    <a:pt x="51" y="23"/>
                    <a:pt x="59" y="28"/>
                  </a:cubicBezTo>
                  <a:cubicBezTo>
                    <a:pt x="60" y="27"/>
                    <a:pt x="60" y="26"/>
                    <a:pt x="60" y="25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5"/>
                    <a:pt x="55" y="0"/>
                    <a:pt x="5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9" y="23"/>
                    <a:pt x="19" y="20"/>
                    <a:pt x="3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2" name="Freeform 49"/>
            <p:cNvSpPr>
              <a:spLocks/>
            </p:cNvSpPr>
            <p:nvPr/>
          </p:nvSpPr>
          <p:spPr bwMode="auto">
            <a:xfrm>
              <a:off x="3338513" y="3657601"/>
              <a:ext cx="161925" cy="71438"/>
            </a:xfrm>
            <a:custGeom>
              <a:avLst/>
              <a:gdLst>
                <a:gd name="T0" fmla="*/ 30 w 60"/>
                <a:gd name="T1" fmla="*/ 7 h 27"/>
                <a:gd name="T2" fmla="*/ 1 w 60"/>
                <a:gd name="T3" fmla="*/ 0 h 27"/>
                <a:gd name="T4" fmla="*/ 0 w 60"/>
                <a:gd name="T5" fmla="*/ 2 h 27"/>
                <a:gd name="T6" fmla="*/ 0 w 60"/>
                <a:gd name="T7" fmla="*/ 17 h 27"/>
                <a:gd name="T8" fmla="*/ 10 w 60"/>
                <a:gd name="T9" fmla="*/ 27 h 27"/>
                <a:gd name="T10" fmla="*/ 50 w 60"/>
                <a:gd name="T11" fmla="*/ 27 h 27"/>
                <a:gd name="T12" fmla="*/ 60 w 60"/>
                <a:gd name="T13" fmla="*/ 17 h 27"/>
                <a:gd name="T14" fmla="*/ 60 w 60"/>
                <a:gd name="T15" fmla="*/ 2 h 27"/>
                <a:gd name="T16" fmla="*/ 59 w 60"/>
                <a:gd name="T17" fmla="*/ 0 h 27"/>
                <a:gd name="T18" fmla="*/ 30 w 60"/>
                <a:gd name="T1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7">
                  <a:moveTo>
                    <a:pt x="30" y="7"/>
                  </a:moveTo>
                  <a:cubicBezTo>
                    <a:pt x="19" y="7"/>
                    <a:pt x="9" y="5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7"/>
                    <a:pt x="1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5" y="27"/>
                    <a:pt x="60" y="23"/>
                    <a:pt x="60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0" y="1"/>
                    <a:pt x="59" y="0"/>
                  </a:cubicBezTo>
                  <a:cubicBezTo>
                    <a:pt x="51" y="5"/>
                    <a:pt x="41" y="7"/>
                    <a:pt x="3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3" name="Freeform 50"/>
            <p:cNvSpPr>
              <a:spLocks/>
            </p:cNvSpPr>
            <p:nvPr/>
          </p:nvSpPr>
          <p:spPr bwMode="auto">
            <a:xfrm>
              <a:off x="3408363" y="3440113"/>
              <a:ext cx="68262" cy="93663"/>
            </a:xfrm>
            <a:custGeom>
              <a:avLst/>
              <a:gdLst>
                <a:gd name="T0" fmla="*/ 20 w 25"/>
                <a:gd name="T1" fmla="*/ 25 h 35"/>
                <a:gd name="T2" fmla="*/ 10 w 25"/>
                <a:gd name="T3" fmla="*/ 25 h 35"/>
                <a:gd name="T4" fmla="*/ 10 w 25"/>
                <a:gd name="T5" fmla="*/ 5 h 35"/>
                <a:gd name="T6" fmla="*/ 5 w 25"/>
                <a:gd name="T7" fmla="*/ 0 h 35"/>
                <a:gd name="T8" fmla="*/ 0 w 25"/>
                <a:gd name="T9" fmla="*/ 5 h 35"/>
                <a:gd name="T10" fmla="*/ 0 w 25"/>
                <a:gd name="T11" fmla="*/ 30 h 35"/>
                <a:gd name="T12" fmla="*/ 5 w 25"/>
                <a:gd name="T13" fmla="*/ 35 h 35"/>
                <a:gd name="T14" fmla="*/ 20 w 25"/>
                <a:gd name="T15" fmla="*/ 35 h 35"/>
                <a:gd name="T16" fmla="*/ 25 w 25"/>
                <a:gd name="T17" fmla="*/ 30 h 35"/>
                <a:gd name="T18" fmla="*/ 20 w 25"/>
                <a:gd name="T19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5">
                  <a:moveTo>
                    <a:pt x="20" y="25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2" y="35"/>
                    <a:pt x="5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3" y="35"/>
                    <a:pt x="25" y="32"/>
                    <a:pt x="25" y="30"/>
                  </a:cubicBezTo>
                  <a:cubicBezTo>
                    <a:pt x="25" y="27"/>
                    <a:pt x="23" y="25"/>
                    <a:pt x="20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9" name="Group 73"/>
          <p:cNvGrpSpPr/>
          <p:nvPr/>
        </p:nvGrpSpPr>
        <p:grpSpPr>
          <a:xfrm rot="7782">
            <a:off x="8037962" y="2640531"/>
            <a:ext cx="510725" cy="420405"/>
            <a:chOff x="1695450" y="3135313"/>
            <a:chExt cx="493712" cy="406401"/>
          </a:xfrm>
          <a:solidFill>
            <a:schemeClr val="accent1"/>
          </a:solidFill>
        </p:grpSpPr>
        <p:sp>
          <p:nvSpPr>
            <p:cNvPr id="75" name="Freeform 51"/>
            <p:cNvSpPr>
              <a:spLocks noEditPoints="1"/>
            </p:cNvSpPr>
            <p:nvPr/>
          </p:nvSpPr>
          <p:spPr bwMode="auto">
            <a:xfrm>
              <a:off x="1695450" y="3162301"/>
              <a:ext cx="384175" cy="379413"/>
            </a:xfrm>
            <a:custGeom>
              <a:avLst/>
              <a:gdLst>
                <a:gd name="T0" fmla="*/ 74 w 143"/>
                <a:gd name="T1" fmla="*/ 12 h 142"/>
                <a:gd name="T2" fmla="*/ 130 w 143"/>
                <a:gd name="T3" fmla="*/ 116 h 142"/>
                <a:gd name="T4" fmla="*/ 75 w 143"/>
                <a:gd name="T5" fmla="*/ 114 h 142"/>
                <a:gd name="T6" fmla="*/ 45 w 143"/>
                <a:gd name="T7" fmla="*/ 126 h 142"/>
                <a:gd name="T8" fmla="*/ 35 w 143"/>
                <a:gd name="T9" fmla="*/ 123 h 142"/>
                <a:gd name="T10" fmla="*/ 16 w 143"/>
                <a:gd name="T11" fmla="*/ 87 h 142"/>
                <a:gd name="T12" fmla="*/ 19 w 143"/>
                <a:gd name="T13" fmla="*/ 78 h 142"/>
                <a:gd name="T14" fmla="*/ 45 w 143"/>
                <a:gd name="T15" fmla="*/ 59 h 142"/>
                <a:gd name="T16" fmla="*/ 74 w 143"/>
                <a:gd name="T17" fmla="*/ 12 h 142"/>
                <a:gd name="T18" fmla="*/ 68 w 143"/>
                <a:gd name="T19" fmla="*/ 1 h 142"/>
                <a:gd name="T20" fmla="*/ 64 w 143"/>
                <a:gd name="T21" fmla="*/ 6 h 142"/>
                <a:gd name="T22" fmla="*/ 36 w 143"/>
                <a:gd name="T23" fmla="*/ 50 h 142"/>
                <a:gd name="T24" fmla="*/ 12 w 143"/>
                <a:gd name="T25" fmla="*/ 67 h 142"/>
                <a:gd name="T26" fmla="*/ 5 w 143"/>
                <a:gd name="T27" fmla="*/ 93 h 142"/>
                <a:gd name="T28" fmla="*/ 24 w 143"/>
                <a:gd name="T29" fmla="*/ 129 h 142"/>
                <a:gd name="T30" fmla="*/ 50 w 143"/>
                <a:gd name="T31" fmla="*/ 138 h 142"/>
                <a:gd name="T32" fmla="*/ 77 w 143"/>
                <a:gd name="T33" fmla="*/ 127 h 142"/>
                <a:gd name="T34" fmla="*/ 129 w 143"/>
                <a:gd name="T35" fmla="*/ 129 h 142"/>
                <a:gd name="T36" fmla="*/ 136 w 143"/>
                <a:gd name="T37" fmla="*/ 127 h 142"/>
                <a:gd name="T38" fmla="*/ 141 w 143"/>
                <a:gd name="T39" fmla="*/ 123 h 142"/>
                <a:gd name="T40" fmla="*/ 141 w 143"/>
                <a:gd name="T41" fmla="*/ 110 h 142"/>
                <a:gd name="T42" fmla="*/ 86 w 143"/>
                <a:gd name="T43" fmla="*/ 6 h 142"/>
                <a:gd name="T44" fmla="*/ 75 w 143"/>
                <a:gd name="T45" fmla="*/ 0 h 142"/>
                <a:gd name="T46" fmla="*/ 68 w 143"/>
                <a:gd name="T47" fmla="*/ 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142">
                  <a:moveTo>
                    <a:pt x="74" y="12"/>
                  </a:moveTo>
                  <a:cubicBezTo>
                    <a:pt x="130" y="116"/>
                    <a:pt x="130" y="116"/>
                    <a:pt x="130" y="116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1" y="128"/>
                    <a:pt x="37" y="126"/>
                    <a:pt x="35" y="123"/>
                  </a:cubicBezTo>
                  <a:cubicBezTo>
                    <a:pt x="16" y="87"/>
                    <a:pt x="16" y="87"/>
                    <a:pt x="16" y="87"/>
                  </a:cubicBezTo>
                  <a:cubicBezTo>
                    <a:pt x="14" y="84"/>
                    <a:pt x="16" y="79"/>
                    <a:pt x="19" y="78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74" y="12"/>
                    <a:pt x="74" y="12"/>
                    <a:pt x="74" y="12"/>
                  </a:cubicBezTo>
                  <a:moveTo>
                    <a:pt x="68" y="1"/>
                  </a:moveTo>
                  <a:cubicBezTo>
                    <a:pt x="66" y="2"/>
                    <a:pt x="65" y="4"/>
                    <a:pt x="64" y="6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3" y="72"/>
                    <a:pt x="0" y="84"/>
                    <a:pt x="5" y="93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9" y="138"/>
                    <a:pt x="40" y="142"/>
                    <a:pt x="50" y="138"/>
                  </a:cubicBezTo>
                  <a:cubicBezTo>
                    <a:pt x="77" y="127"/>
                    <a:pt x="77" y="127"/>
                    <a:pt x="77" y="127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32" y="129"/>
                    <a:pt x="134" y="128"/>
                    <a:pt x="136" y="127"/>
                  </a:cubicBezTo>
                  <a:cubicBezTo>
                    <a:pt x="138" y="126"/>
                    <a:pt x="139" y="125"/>
                    <a:pt x="141" y="123"/>
                  </a:cubicBezTo>
                  <a:cubicBezTo>
                    <a:pt x="143" y="119"/>
                    <a:pt x="143" y="114"/>
                    <a:pt x="141" y="11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3" y="2"/>
                    <a:pt x="79" y="0"/>
                    <a:pt x="75" y="0"/>
                  </a:cubicBezTo>
                  <a:cubicBezTo>
                    <a:pt x="72" y="0"/>
                    <a:pt x="70" y="0"/>
                    <a:pt x="6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1974850" y="3135313"/>
              <a:ext cx="214312" cy="296863"/>
            </a:xfrm>
            <a:custGeom>
              <a:avLst/>
              <a:gdLst>
                <a:gd name="T0" fmla="*/ 61 w 80"/>
                <a:gd name="T1" fmla="*/ 110 h 111"/>
                <a:gd name="T2" fmla="*/ 54 w 80"/>
                <a:gd name="T3" fmla="*/ 109 h 111"/>
                <a:gd name="T4" fmla="*/ 53 w 80"/>
                <a:gd name="T5" fmla="*/ 101 h 111"/>
                <a:gd name="T6" fmla="*/ 57 w 80"/>
                <a:gd name="T7" fmla="*/ 43 h 111"/>
                <a:gd name="T8" fmla="*/ 7 w 80"/>
                <a:gd name="T9" fmla="*/ 14 h 111"/>
                <a:gd name="T10" fmla="*/ 0 w 80"/>
                <a:gd name="T11" fmla="*/ 8 h 111"/>
                <a:gd name="T12" fmla="*/ 6 w 80"/>
                <a:gd name="T13" fmla="*/ 1 h 111"/>
                <a:gd name="T14" fmla="*/ 68 w 80"/>
                <a:gd name="T15" fmla="*/ 37 h 111"/>
                <a:gd name="T16" fmla="*/ 63 w 80"/>
                <a:gd name="T17" fmla="*/ 108 h 111"/>
                <a:gd name="T18" fmla="*/ 61 w 80"/>
                <a:gd name="T19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111">
                  <a:moveTo>
                    <a:pt x="61" y="110"/>
                  </a:moveTo>
                  <a:cubicBezTo>
                    <a:pt x="59" y="111"/>
                    <a:pt x="57" y="111"/>
                    <a:pt x="54" y="109"/>
                  </a:cubicBezTo>
                  <a:cubicBezTo>
                    <a:pt x="52" y="107"/>
                    <a:pt x="51" y="103"/>
                    <a:pt x="53" y="101"/>
                  </a:cubicBezTo>
                  <a:cubicBezTo>
                    <a:pt x="65" y="84"/>
                    <a:pt x="67" y="62"/>
                    <a:pt x="57" y="43"/>
                  </a:cubicBezTo>
                  <a:cubicBezTo>
                    <a:pt x="47" y="24"/>
                    <a:pt x="28" y="13"/>
                    <a:pt x="7" y="14"/>
                  </a:cubicBezTo>
                  <a:cubicBezTo>
                    <a:pt x="3" y="14"/>
                    <a:pt x="0" y="11"/>
                    <a:pt x="0" y="8"/>
                  </a:cubicBezTo>
                  <a:cubicBezTo>
                    <a:pt x="0" y="4"/>
                    <a:pt x="3" y="1"/>
                    <a:pt x="6" y="1"/>
                  </a:cubicBezTo>
                  <a:cubicBezTo>
                    <a:pt x="32" y="0"/>
                    <a:pt x="56" y="14"/>
                    <a:pt x="68" y="37"/>
                  </a:cubicBezTo>
                  <a:cubicBezTo>
                    <a:pt x="80" y="60"/>
                    <a:pt x="78" y="87"/>
                    <a:pt x="63" y="108"/>
                  </a:cubicBezTo>
                  <a:cubicBezTo>
                    <a:pt x="63" y="109"/>
                    <a:pt x="62" y="109"/>
                    <a:pt x="61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1993900" y="3213101"/>
              <a:ext cx="123825" cy="160338"/>
            </a:xfrm>
            <a:custGeom>
              <a:avLst/>
              <a:gdLst>
                <a:gd name="T0" fmla="*/ 35 w 46"/>
                <a:gd name="T1" fmla="*/ 59 h 60"/>
                <a:gd name="T2" fmla="*/ 28 w 46"/>
                <a:gd name="T3" fmla="*/ 59 h 60"/>
                <a:gd name="T4" fmla="*/ 27 w 46"/>
                <a:gd name="T5" fmla="*/ 50 h 60"/>
                <a:gd name="T6" fmla="*/ 29 w 46"/>
                <a:gd name="T7" fmla="*/ 25 h 60"/>
                <a:gd name="T8" fmla="*/ 7 w 46"/>
                <a:gd name="T9" fmla="*/ 13 h 60"/>
                <a:gd name="T10" fmla="*/ 0 w 46"/>
                <a:gd name="T11" fmla="*/ 7 h 60"/>
                <a:gd name="T12" fmla="*/ 7 w 46"/>
                <a:gd name="T13" fmla="*/ 0 h 60"/>
                <a:gd name="T14" fmla="*/ 40 w 46"/>
                <a:gd name="T15" fmla="*/ 19 h 60"/>
                <a:gd name="T16" fmla="*/ 37 w 46"/>
                <a:gd name="T17" fmla="*/ 57 h 60"/>
                <a:gd name="T18" fmla="*/ 35 w 46"/>
                <a:gd name="T19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0">
                  <a:moveTo>
                    <a:pt x="35" y="59"/>
                  </a:moveTo>
                  <a:cubicBezTo>
                    <a:pt x="33" y="60"/>
                    <a:pt x="30" y="60"/>
                    <a:pt x="28" y="59"/>
                  </a:cubicBezTo>
                  <a:cubicBezTo>
                    <a:pt x="25" y="57"/>
                    <a:pt x="25" y="53"/>
                    <a:pt x="27" y="50"/>
                  </a:cubicBezTo>
                  <a:cubicBezTo>
                    <a:pt x="32" y="43"/>
                    <a:pt x="33" y="33"/>
                    <a:pt x="29" y="25"/>
                  </a:cubicBezTo>
                  <a:cubicBezTo>
                    <a:pt x="24" y="17"/>
                    <a:pt x="16" y="13"/>
                    <a:pt x="7" y="13"/>
                  </a:cubicBezTo>
                  <a:cubicBezTo>
                    <a:pt x="4" y="13"/>
                    <a:pt x="1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0" y="0"/>
                    <a:pt x="33" y="7"/>
                    <a:pt x="40" y="19"/>
                  </a:cubicBezTo>
                  <a:cubicBezTo>
                    <a:pt x="46" y="31"/>
                    <a:pt x="45" y="46"/>
                    <a:pt x="37" y="57"/>
                  </a:cubicBezTo>
                  <a:cubicBezTo>
                    <a:pt x="36" y="58"/>
                    <a:pt x="36" y="59"/>
                    <a:pt x="35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78" name="Freeform 54"/>
          <p:cNvSpPr>
            <a:spLocks noEditPoints="1"/>
          </p:cNvSpPr>
          <p:nvPr/>
        </p:nvSpPr>
        <p:spPr bwMode="auto">
          <a:xfrm rot="7782">
            <a:off x="8601346" y="2574417"/>
            <a:ext cx="458175" cy="458175"/>
          </a:xfrm>
          <a:custGeom>
            <a:avLst/>
            <a:gdLst>
              <a:gd name="T0" fmla="*/ 164 w 165"/>
              <a:gd name="T1" fmla="*/ 67 h 165"/>
              <a:gd name="T2" fmla="*/ 161 w 165"/>
              <a:gd name="T3" fmla="*/ 55 h 165"/>
              <a:gd name="T4" fmla="*/ 154 w 165"/>
              <a:gd name="T5" fmla="*/ 51 h 165"/>
              <a:gd name="T6" fmla="*/ 153 w 165"/>
              <a:gd name="T7" fmla="*/ 51 h 165"/>
              <a:gd name="T8" fmla="*/ 82 w 165"/>
              <a:gd name="T9" fmla="*/ 5 h 165"/>
              <a:gd name="T10" fmla="*/ 74 w 165"/>
              <a:gd name="T11" fmla="*/ 6 h 165"/>
              <a:gd name="T12" fmla="*/ 74 w 165"/>
              <a:gd name="T13" fmla="*/ 5 h 165"/>
              <a:gd name="T14" fmla="*/ 67 w 165"/>
              <a:gd name="T15" fmla="*/ 1 h 165"/>
              <a:gd name="T16" fmla="*/ 55 w 165"/>
              <a:gd name="T17" fmla="*/ 4 h 165"/>
              <a:gd name="T18" fmla="*/ 51 w 165"/>
              <a:gd name="T19" fmla="*/ 11 h 165"/>
              <a:gd name="T20" fmla="*/ 51 w 165"/>
              <a:gd name="T21" fmla="*/ 12 h 165"/>
              <a:gd name="T22" fmla="*/ 5 w 165"/>
              <a:gd name="T23" fmla="*/ 82 h 165"/>
              <a:gd name="T24" fmla="*/ 6 w 165"/>
              <a:gd name="T25" fmla="*/ 91 h 165"/>
              <a:gd name="T26" fmla="*/ 4 w 165"/>
              <a:gd name="T27" fmla="*/ 91 h 165"/>
              <a:gd name="T28" fmla="*/ 1 w 165"/>
              <a:gd name="T29" fmla="*/ 98 h 165"/>
              <a:gd name="T30" fmla="*/ 4 w 165"/>
              <a:gd name="T31" fmla="*/ 110 h 165"/>
              <a:gd name="T32" fmla="*/ 11 w 165"/>
              <a:gd name="T33" fmla="*/ 114 h 165"/>
              <a:gd name="T34" fmla="*/ 12 w 165"/>
              <a:gd name="T35" fmla="*/ 114 h 165"/>
              <a:gd name="T36" fmla="*/ 82 w 165"/>
              <a:gd name="T37" fmla="*/ 160 h 165"/>
              <a:gd name="T38" fmla="*/ 91 w 165"/>
              <a:gd name="T39" fmla="*/ 159 h 165"/>
              <a:gd name="T40" fmla="*/ 91 w 165"/>
              <a:gd name="T41" fmla="*/ 160 h 165"/>
              <a:gd name="T42" fmla="*/ 98 w 165"/>
              <a:gd name="T43" fmla="*/ 164 h 165"/>
              <a:gd name="T44" fmla="*/ 110 w 165"/>
              <a:gd name="T45" fmla="*/ 161 h 165"/>
              <a:gd name="T46" fmla="*/ 114 w 165"/>
              <a:gd name="T47" fmla="*/ 154 h 165"/>
              <a:gd name="T48" fmla="*/ 113 w 165"/>
              <a:gd name="T49" fmla="*/ 153 h 165"/>
              <a:gd name="T50" fmla="*/ 159 w 165"/>
              <a:gd name="T51" fmla="*/ 82 h 165"/>
              <a:gd name="T52" fmla="*/ 159 w 165"/>
              <a:gd name="T53" fmla="*/ 74 h 165"/>
              <a:gd name="T54" fmla="*/ 160 w 165"/>
              <a:gd name="T55" fmla="*/ 74 h 165"/>
              <a:gd name="T56" fmla="*/ 164 w 165"/>
              <a:gd name="T57" fmla="*/ 67 h 165"/>
              <a:gd name="T58" fmla="*/ 82 w 165"/>
              <a:gd name="T59" fmla="*/ 17 h 165"/>
              <a:gd name="T60" fmla="*/ 141 w 165"/>
              <a:gd name="T61" fmla="*/ 54 h 165"/>
              <a:gd name="T62" fmla="*/ 112 w 165"/>
              <a:gd name="T63" fmla="*/ 62 h 165"/>
              <a:gd name="T64" fmla="*/ 85 w 165"/>
              <a:gd name="T65" fmla="*/ 47 h 165"/>
              <a:gd name="T66" fmla="*/ 77 w 165"/>
              <a:gd name="T67" fmla="*/ 18 h 165"/>
              <a:gd name="T68" fmla="*/ 82 w 165"/>
              <a:gd name="T69" fmla="*/ 17 h 165"/>
              <a:gd name="T70" fmla="*/ 106 w 165"/>
              <a:gd name="T71" fmla="*/ 82 h 165"/>
              <a:gd name="T72" fmla="*/ 82 w 165"/>
              <a:gd name="T73" fmla="*/ 106 h 165"/>
              <a:gd name="T74" fmla="*/ 59 w 165"/>
              <a:gd name="T75" fmla="*/ 82 h 165"/>
              <a:gd name="T76" fmla="*/ 77 w 165"/>
              <a:gd name="T77" fmla="*/ 59 h 165"/>
              <a:gd name="T78" fmla="*/ 78 w 165"/>
              <a:gd name="T79" fmla="*/ 59 h 165"/>
              <a:gd name="T80" fmla="*/ 82 w 165"/>
              <a:gd name="T81" fmla="*/ 59 h 165"/>
              <a:gd name="T82" fmla="*/ 105 w 165"/>
              <a:gd name="T83" fmla="*/ 78 h 165"/>
              <a:gd name="T84" fmla="*/ 106 w 165"/>
              <a:gd name="T85" fmla="*/ 78 h 165"/>
              <a:gd name="T86" fmla="*/ 106 w 165"/>
              <a:gd name="T87" fmla="*/ 82 h 165"/>
              <a:gd name="T88" fmla="*/ 17 w 165"/>
              <a:gd name="T89" fmla="*/ 82 h 165"/>
              <a:gd name="T90" fmla="*/ 54 w 165"/>
              <a:gd name="T91" fmla="*/ 24 h 165"/>
              <a:gd name="T92" fmla="*/ 62 w 165"/>
              <a:gd name="T93" fmla="*/ 53 h 165"/>
              <a:gd name="T94" fmla="*/ 47 w 165"/>
              <a:gd name="T95" fmla="*/ 80 h 165"/>
              <a:gd name="T96" fmla="*/ 17 w 165"/>
              <a:gd name="T97" fmla="*/ 88 h 165"/>
              <a:gd name="T98" fmla="*/ 17 w 165"/>
              <a:gd name="T99" fmla="*/ 82 h 165"/>
              <a:gd name="T100" fmla="*/ 82 w 165"/>
              <a:gd name="T101" fmla="*/ 148 h 165"/>
              <a:gd name="T102" fmla="*/ 23 w 165"/>
              <a:gd name="T103" fmla="*/ 110 h 165"/>
              <a:gd name="T104" fmla="*/ 53 w 165"/>
              <a:gd name="T105" fmla="*/ 103 h 165"/>
              <a:gd name="T106" fmla="*/ 80 w 165"/>
              <a:gd name="T107" fmla="*/ 118 h 165"/>
              <a:gd name="T108" fmla="*/ 88 w 165"/>
              <a:gd name="T109" fmla="*/ 147 h 165"/>
              <a:gd name="T110" fmla="*/ 82 w 165"/>
              <a:gd name="T111" fmla="*/ 148 h 165"/>
              <a:gd name="T112" fmla="*/ 147 w 165"/>
              <a:gd name="T113" fmla="*/ 82 h 165"/>
              <a:gd name="T114" fmla="*/ 110 w 165"/>
              <a:gd name="T115" fmla="*/ 141 h 165"/>
              <a:gd name="T116" fmla="*/ 102 w 165"/>
              <a:gd name="T117" fmla="*/ 112 h 165"/>
              <a:gd name="T118" fmla="*/ 118 w 165"/>
              <a:gd name="T119" fmla="*/ 85 h 165"/>
              <a:gd name="T120" fmla="*/ 147 w 165"/>
              <a:gd name="T121" fmla="*/ 77 h 165"/>
              <a:gd name="T122" fmla="*/ 147 w 165"/>
              <a:gd name="T123" fmla="*/ 8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5" h="165">
                <a:moveTo>
                  <a:pt x="164" y="67"/>
                </a:moveTo>
                <a:cubicBezTo>
                  <a:pt x="161" y="55"/>
                  <a:pt x="161" y="55"/>
                  <a:pt x="161" y="55"/>
                </a:cubicBezTo>
                <a:cubicBezTo>
                  <a:pt x="160" y="52"/>
                  <a:pt x="157" y="50"/>
                  <a:pt x="154" y="51"/>
                </a:cubicBezTo>
                <a:cubicBezTo>
                  <a:pt x="153" y="51"/>
                  <a:pt x="153" y="51"/>
                  <a:pt x="153" y="51"/>
                </a:cubicBezTo>
                <a:cubicBezTo>
                  <a:pt x="141" y="24"/>
                  <a:pt x="114" y="5"/>
                  <a:pt x="82" y="5"/>
                </a:cubicBezTo>
                <a:cubicBezTo>
                  <a:pt x="80" y="5"/>
                  <a:pt x="77" y="6"/>
                  <a:pt x="74" y="6"/>
                </a:cubicBezTo>
                <a:cubicBezTo>
                  <a:pt x="74" y="5"/>
                  <a:pt x="74" y="5"/>
                  <a:pt x="74" y="5"/>
                </a:cubicBezTo>
                <a:cubicBezTo>
                  <a:pt x="73" y="2"/>
                  <a:pt x="70" y="0"/>
                  <a:pt x="67" y="1"/>
                </a:cubicBezTo>
                <a:cubicBezTo>
                  <a:pt x="55" y="4"/>
                  <a:pt x="55" y="4"/>
                  <a:pt x="55" y="4"/>
                </a:cubicBezTo>
                <a:cubicBezTo>
                  <a:pt x="52" y="5"/>
                  <a:pt x="50" y="8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24" y="24"/>
                  <a:pt x="5" y="51"/>
                  <a:pt x="5" y="82"/>
                </a:cubicBezTo>
                <a:cubicBezTo>
                  <a:pt x="5" y="85"/>
                  <a:pt x="5" y="88"/>
                  <a:pt x="6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1" y="92"/>
                  <a:pt x="0" y="95"/>
                  <a:pt x="1" y="98"/>
                </a:cubicBezTo>
                <a:cubicBezTo>
                  <a:pt x="4" y="110"/>
                  <a:pt x="4" y="110"/>
                  <a:pt x="4" y="110"/>
                </a:cubicBezTo>
                <a:cubicBezTo>
                  <a:pt x="4" y="113"/>
                  <a:pt x="8" y="115"/>
                  <a:pt x="11" y="114"/>
                </a:cubicBezTo>
                <a:cubicBezTo>
                  <a:pt x="12" y="114"/>
                  <a:pt x="12" y="114"/>
                  <a:pt x="12" y="114"/>
                </a:cubicBezTo>
                <a:cubicBezTo>
                  <a:pt x="24" y="141"/>
                  <a:pt x="51" y="160"/>
                  <a:pt x="82" y="160"/>
                </a:cubicBezTo>
                <a:cubicBezTo>
                  <a:pt x="85" y="160"/>
                  <a:pt x="88" y="159"/>
                  <a:pt x="91" y="159"/>
                </a:cubicBezTo>
                <a:cubicBezTo>
                  <a:pt x="91" y="160"/>
                  <a:pt x="91" y="160"/>
                  <a:pt x="91" y="160"/>
                </a:cubicBezTo>
                <a:cubicBezTo>
                  <a:pt x="92" y="163"/>
                  <a:pt x="95" y="165"/>
                  <a:pt x="98" y="164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3" y="160"/>
                  <a:pt x="115" y="157"/>
                  <a:pt x="114" y="154"/>
                </a:cubicBezTo>
                <a:cubicBezTo>
                  <a:pt x="113" y="153"/>
                  <a:pt x="113" y="153"/>
                  <a:pt x="113" y="153"/>
                </a:cubicBezTo>
                <a:cubicBezTo>
                  <a:pt x="140" y="141"/>
                  <a:pt x="159" y="114"/>
                  <a:pt x="159" y="82"/>
                </a:cubicBezTo>
                <a:cubicBezTo>
                  <a:pt x="159" y="80"/>
                  <a:pt x="159" y="77"/>
                  <a:pt x="159" y="74"/>
                </a:cubicBezTo>
                <a:cubicBezTo>
                  <a:pt x="160" y="74"/>
                  <a:pt x="160" y="74"/>
                  <a:pt x="160" y="74"/>
                </a:cubicBezTo>
                <a:cubicBezTo>
                  <a:pt x="163" y="73"/>
                  <a:pt x="165" y="70"/>
                  <a:pt x="164" y="67"/>
                </a:cubicBezTo>
                <a:close/>
                <a:moveTo>
                  <a:pt x="82" y="17"/>
                </a:moveTo>
                <a:cubicBezTo>
                  <a:pt x="108" y="17"/>
                  <a:pt x="131" y="33"/>
                  <a:pt x="141" y="54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06" y="54"/>
                  <a:pt x="96" y="48"/>
                  <a:pt x="85" y="47"/>
                </a:cubicBezTo>
                <a:cubicBezTo>
                  <a:pt x="77" y="18"/>
                  <a:pt x="77" y="18"/>
                  <a:pt x="77" y="18"/>
                </a:cubicBezTo>
                <a:cubicBezTo>
                  <a:pt x="79" y="17"/>
                  <a:pt x="81" y="17"/>
                  <a:pt x="82" y="17"/>
                </a:cubicBezTo>
                <a:close/>
                <a:moveTo>
                  <a:pt x="106" y="82"/>
                </a:moveTo>
                <a:cubicBezTo>
                  <a:pt x="106" y="96"/>
                  <a:pt x="95" y="106"/>
                  <a:pt x="82" y="106"/>
                </a:cubicBezTo>
                <a:cubicBezTo>
                  <a:pt x="69" y="106"/>
                  <a:pt x="59" y="96"/>
                  <a:pt x="59" y="82"/>
                </a:cubicBezTo>
                <a:cubicBezTo>
                  <a:pt x="59" y="71"/>
                  <a:pt x="66" y="62"/>
                  <a:pt x="7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9" y="59"/>
                  <a:pt x="81" y="59"/>
                  <a:pt x="82" y="59"/>
                </a:cubicBezTo>
                <a:cubicBezTo>
                  <a:pt x="94" y="59"/>
                  <a:pt x="103" y="67"/>
                  <a:pt x="105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9"/>
                  <a:pt x="106" y="81"/>
                  <a:pt x="106" y="82"/>
                </a:cubicBezTo>
                <a:close/>
                <a:moveTo>
                  <a:pt x="17" y="82"/>
                </a:moveTo>
                <a:cubicBezTo>
                  <a:pt x="17" y="56"/>
                  <a:pt x="32" y="34"/>
                  <a:pt x="54" y="24"/>
                </a:cubicBezTo>
                <a:cubicBezTo>
                  <a:pt x="62" y="53"/>
                  <a:pt x="62" y="53"/>
                  <a:pt x="62" y="53"/>
                </a:cubicBezTo>
                <a:cubicBezTo>
                  <a:pt x="54" y="59"/>
                  <a:pt x="48" y="69"/>
                  <a:pt x="47" y="80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6"/>
                  <a:pt x="17" y="84"/>
                  <a:pt x="17" y="82"/>
                </a:cubicBezTo>
                <a:close/>
                <a:moveTo>
                  <a:pt x="82" y="148"/>
                </a:moveTo>
                <a:cubicBezTo>
                  <a:pt x="56" y="148"/>
                  <a:pt x="34" y="132"/>
                  <a:pt x="23" y="110"/>
                </a:cubicBezTo>
                <a:cubicBezTo>
                  <a:pt x="53" y="103"/>
                  <a:pt x="53" y="103"/>
                  <a:pt x="53" y="103"/>
                </a:cubicBezTo>
                <a:cubicBezTo>
                  <a:pt x="59" y="111"/>
                  <a:pt x="69" y="117"/>
                  <a:pt x="80" y="118"/>
                </a:cubicBezTo>
                <a:cubicBezTo>
                  <a:pt x="88" y="147"/>
                  <a:pt x="88" y="147"/>
                  <a:pt x="88" y="147"/>
                </a:cubicBezTo>
                <a:cubicBezTo>
                  <a:pt x="86" y="148"/>
                  <a:pt x="84" y="148"/>
                  <a:pt x="82" y="148"/>
                </a:cubicBezTo>
                <a:close/>
                <a:moveTo>
                  <a:pt x="147" y="82"/>
                </a:moveTo>
                <a:cubicBezTo>
                  <a:pt x="147" y="108"/>
                  <a:pt x="132" y="131"/>
                  <a:pt x="110" y="141"/>
                </a:cubicBezTo>
                <a:cubicBezTo>
                  <a:pt x="102" y="112"/>
                  <a:pt x="102" y="112"/>
                  <a:pt x="102" y="112"/>
                </a:cubicBezTo>
                <a:cubicBezTo>
                  <a:pt x="111" y="106"/>
                  <a:pt x="117" y="96"/>
                  <a:pt x="118" y="85"/>
                </a:cubicBezTo>
                <a:cubicBezTo>
                  <a:pt x="147" y="77"/>
                  <a:pt x="147" y="77"/>
                  <a:pt x="147" y="77"/>
                </a:cubicBezTo>
                <a:cubicBezTo>
                  <a:pt x="147" y="79"/>
                  <a:pt x="147" y="81"/>
                  <a:pt x="147" y="82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9" name="Freeform 55"/>
          <p:cNvSpPr>
            <a:spLocks noEditPoints="1"/>
          </p:cNvSpPr>
          <p:nvPr/>
        </p:nvSpPr>
        <p:spPr bwMode="auto">
          <a:xfrm rot="7782">
            <a:off x="9295697" y="2050345"/>
            <a:ext cx="336651" cy="323515"/>
          </a:xfrm>
          <a:custGeom>
            <a:avLst/>
            <a:gdLst>
              <a:gd name="T0" fmla="*/ 96 w 121"/>
              <a:gd name="T1" fmla="*/ 117 h 117"/>
              <a:gd name="T2" fmla="*/ 94 w 121"/>
              <a:gd name="T3" fmla="*/ 116 h 117"/>
              <a:gd name="T4" fmla="*/ 61 w 121"/>
              <a:gd name="T5" fmla="*/ 101 h 117"/>
              <a:gd name="T6" fmla="*/ 28 w 121"/>
              <a:gd name="T7" fmla="*/ 116 h 117"/>
              <a:gd name="T8" fmla="*/ 24 w 121"/>
              <a:gd name="T9" fmla="*/ 116 h 117"/>
              <a:gd name="T10" fmla="*/ 22 w 121"/>
              <a:gd name="T11" fmla="*/ 112 h 117"/>
              <a:gd name="T12" fmla="*/ 27 w 121"/>
              <a:gd name="T13" fmla="*/ 76 h 117"/>
              <a:gd name="T14" fmla="*/ 2 w 121"/>
              <a:gd name="T15" fmla="*/ 49 h 117"/>
              <a:gd name="T16" fmla="*/ 1 w 121"/>
              <a:gd name="T17" fmla="*/ 45 h 117"/>
              <a:gd name="T18" fmla="*/ 4 w 121"/>
              <a:gd name="T19" fmla="*/ 42 h 117"/>
              <a:gd name="T20" fmla="*/ 40 w 121"/>
              <a:gd name="T21" fmla="*/ 35 h 117"/>
              <a:gd name="T22" fmla="*/ 57 w 121"/>
              <a:gd name="T23" fmla="*/ 3 h 117"/>
              <a:gd name="T24" fmla="*/ 64 w 121"/>
              <a:gd name="T25" fmla="*/ 3 h 117"/>
              <a:gd name="T26" fmla="*/ 82 w 121"/>
              <a:gd name="T27" fmla="*/ 35 h 117"/>
              <a:gd name="T28" fmla="*/ 118 w 121"/>
              <a:gd name="T29" fmla="*/ 42 h 117"/>
              <a:gd name="T30" fmla="*/ 121 w 121"/>
              <a:gd name="T31" fmla="*/ 45 h 117"/>
              <a:gd name="T32" fmla="*/ 120 w 121"/>
              <a:gd name="T33" fmla="*/ 49 h 117"/>
              <a:gd name="T34" fmla="*/ 95 w 121"/>
              <a:gd name="T35" fmla="*/ 76 h 117"/>
              <a:gd name="T36" fmla="*/ 100 w 121"/>
              <a:gd name="T37" fmla="*/ 112 h 117"/>
              <a:gd name="T38" fmla="*/ 98 w 121"/>
              <a:gd name="T39" fmla="*/ 116 h 117"/>
              <a:gd name="T40" fmla="*/ 96 w 121"/>
              <a:gd name="T41" fmla="*/ 117 h 117"/>
              <a:gd name="T42" fmla="*/ 61 w 121"/>
              <a:gd name="T43" fmla="*/ 92 h 117"/>
              <a:gd name="T44" fmla="*/ 63 w 121"/>
              <a:gd name="T45" fmla="*/ 93 h 117"/>
              <a:gd name="T46" fmla="*/ 91 w 121"/>
              <a:gd name="T47" fmla="*/ 106 h 117"/>
              <a:gd name="T48" fmla="*/ 87 w 121"/>
              <a:gd name="T49" fmla="*/ 75 h 117"/>
              <a:gd name="T50" fmla="*/ 88 w 121"/>
              <a:gd name="T51" fmla="*/ 71 h 117"/>
              <a:gd name="T52" fmla="*/ 109 w 121"/>
              <a:gd name="T53" fmla="*/ 48 h 117"/>
              <a:gd name="T54" fmla="*/ 79 w 121"/>
              <a:gd name="T55" fmla="*/ 43 h 117"/>
              <a:gd name="T56" fmla="*/ 76 w 121"/>
              <a:gd name="T57" fmla="*/ 41 h 117"/>
              <a:gd name="T58" fmla="*/ 61 w 121"/>
              <a:gd name="T59" fmla="*/ 13 h 117"/>
              <a:gd name="T60" fmla="*/ 46 w 121"/>
              <a:gd name="T61" fmla="*/ 41 h 117"/>
              <a:gd name="T62" fmla="*/ 43 w 121"/>
              <a:gd name="T63" fmla="*/ 43 h 117"/>
              <a:gd name="T64" fmla="*/ 12 w 121"/>
              <a:gd name="T65" fmla="*/ 48 h 117"/>
              <a:gd name="T66" fmla="*/ 34 w 121"/>
              <a:gd name="T67" fmla="*/ 71 h 117"/>
              <a:gd name="T68" fmla="*/ 35 w 121"/>
              <a:gd name="T69" fmla="*/ 75 h 117"/>
              <a:gd name="T70" fmla="*/ 31 w 121"/>
              <a:gd name="T71" fmla="*/ 106 h 117"/>
              <a:gd name="T72" fmla="*/ 59 w 121"/>
              <a:gd name="T73" fmla="*/ 93 h 117"/>
              <a:gd name="T74" fmla="*/ 61 w 121"/>
              <a:gd name="T75" fmla="*/ 92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17">
                <a:moveTo>
                  <a:pt x="96" y="117"/>
                </a:moveTo>
                <a:cubicBezTo>
                  <a:pt x="95" y="117"/>
                  <a:pt x="94" y="117"/>
                  <a:pt x="94" y="116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6" y="117"/>
                  <a:pt x="25" y="117"/>
                  <a:pt x="24" y="116"/>
                </a:cubicBezTo>
                <a:cubicBezTo>
                  <a:pt x="22" y="115"/>
                  <a:pt x="22" y="114"/>
                  <a:pt x="22" y="112"/>
                </a:cubicBezTo>
                <a:cubicBezTo>
                  <a:pt x="27" y="76"/>
                  <a:pt x="27" y="76"/>
                  <a:pt x="27" y="76"/>
                </a:cubicBezTo>
                <a:cubicBezTo>
                  <a:pt x="2" y="49"/>
                  <a:pt x="2" y="49"/>
                  <a:pt x="2" y="49"/>
                </a:cubicBezTo>
                <a:cubicBezTo>
                  <a:pt x="1" y="48"/>
                  <a:pt x="0" y="46"/>
                  <a:pt x="1" y="45"/>
                </a:cubicBezTo>
                <a:cubicBezTo>
                  <a:pt x="1" y="43"/>
                  <a:pt x="2" y="42"/>
                  <a:pt x="4" y="42"/>
                </a:cubicBezTo>
                <a:cubicBezTo>
                  <a:pt x="40" y="35"/>
                  <a:pt x="40" y="35"/>
                  <a:pt x="40" y="35"/>
                </a:cubicBezTo>
                <a:cubicBezTo>
                  <a:pt x="57" y="3"/>
                  <a:pt x="57" y="3"/>
                  <a:pt x="57" y="3"/>
                </a:cubicBezTo>
                <a:cubicBezTo>
                  <a:pt x="59" y="0"/>
                  <a:pt x="63" y="0"/>
                  <a:pt x="64" y="3"/>
                </a:cubicBezTo>
                <a:cubicBezTo>
                  <a:pt x="82" y="35"/>
                  <a:pt x="82" y="35"/>
                  <a:pt x="82" y="35"/>
                </a:cubicBezTo>
                <a:cubicBezTo>
                  <a:pt x="118" y="42"/>
                  <a:pt x="118" y="42"/>
                  <a:pt x="118" y="42"/>
                </a:cubicBezTo>
                <a:cubicBezTo>
                  <a:pt x="119" y="42"/>
                  <a:pt x="120" y="43"/>
                  <a:pt x="121" y="45"/>
                </a:cubicBezTo>
                <a:cubicBezTo>
                  <a:pt x="121" y="46"/>
                  <a:pt x="121" y="48"/>
                  <a:pt x="120" y="49"/>
                </a:cubicBezTo>
                <a:cubicBezTo>
                  <a:pt x="95" y="76"/>
                  <a:pt x="95" y="76"/>
                  <a:pt x="95" y="76"/>
                </a:cubicBezTo>
                <a:cubicBezTo>
                  <a:pt x="100" y="112"/>
                  <a:pt x="100" y="112"/>
                  <a:pt x="100" y="112"/>
                </a:cubicBezTo>
                <a:cubicBezTo>
                  <a:pt x="100" y="114"/>
                  <a:pt x="99" y="115"/>
                  <a:pt x="98" y="116"/>
                </a:cubicBezTo>
                <a:cubicBezTo>
                  <a:pt x="97" y="116"/>
                  <a:pt x="96" y="117"/>
                  <a:pt x="96" y="117"/>
                </a:cubicBezTo>
                <a:close/>
                <a:moveTo>
                  <a:pt x="61" y="92"/>
                </a:moveTo>
                <a:cubicBezTo>
                  <a:pt x="61" y="92"/>
                  <a:pt x="62" y="92"/>
                  <a:pt x="63" y="93"/>
                </a:cubicBezTo>
                <a:cubicBezTo>
                  <a:pt x="91" y="106"/>
                  <a:pt x="91" y="106"/>
                  <a:pt x="91" y="106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74"/>
                  <a:pt x="87" y="72"/>
                  <a:pt x="88" y="71"/>
                </a:cubicBezTo>
                <a:cubicBezTo>
                  <a:pt x="109" y="48"/>
                  <a:pt x="109" y="48"/>
                  <a:pt x="109" y="48"/>
                </a:cubicBezTo>
                <a:cubicBezTo>
                  <a:pt x="79" y="43"/>
                  <a:pt x="79" y="43"/>
                  <a:pt x="79" y="43"/>
                </a:cubicBezTo>
                <a:cubicBezTo>
                  <a:pt x="77" y="42"/>
                  <a:pt x="76" y="42"/>
                  <a:pt x="76" y="41"/>
                </a:cubicBezTo>
                <a:cubicBezTo>
                  <a:pt x="61" y="13"/>
                  <a:pt x="61" y="13"/>
                  <a:pt x="61" y="13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2"/>
                  <a:pt x="44" y="42"/>
                  <a:pt x="43" y="43"/>
                </a:cubicBezTo>
                <a:cubicBezTo>
                  <a:pt x="12" y="48"/>
                  <a:pt x="12" y="48"/>
                  <a:pt x="12" y="48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72"/>
                  <a:pt x="35" y="74"/>
                  <a:pt x="35" y="75"/>
                </a:cubicBezTo>
                <a:cubicBezTo>
                  <a:pt x="31" y="106"/>
                  <a:pt x="31" y="106"/>
                  <a:pt x="31" y="106"/>
                </a:cubicBezTo>
                <a:cubicBezTo>
                  <a:pt x="59" y="93"/>
                  <a:pt x="59" y="93"/>
                  <a:pt x="59" y="93"/>
                </a:cubicBezTo>
                <a:cubicBezTo>
                  <a:pt x="60" y="92"/>
                  <a:pt x="60" y="92"/>
                  <a:pt x="61" y="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2" name="Group 79"/>
          <p:cNvGrpSpPr/>
          <p:nvPr/>
        </p:nvGrpSpPr>
        <p:grpSpPr>
          <a:xfrm rot="7782">
            <a:off x="7868229" y="2152424"/>
            <a:ext cx="520578" cy="463101"/>
            <a:chOff x="1530350" y="2663826"/>
            <a:chExt cx="503237" cy="4476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1" name="Freeform 56"/>
            <p:cNvSpPr>
              <a:spLocks noEditPoints="1"/>
            </p:cNvSpPr>
            <p:nvPr/>
          </p:nvSpPr>
          <p:spPr bwMode="auto">
            <a:xfrm>
              <a:off x="1530350" y="2663826"/>
              <a:ext cx="503237" cy="447675"/>
            </a:xfrm>
            <a:custGeom>
              <a:avLst/>
              <a:gdLst>
                <a:gd name="T0" fmla="*/ 183 w 188"/>
                <a:gd name="T1" fmla="*/ 6 h 167"/>
                <a:gd name="T2" fmla="*/ 139 w 188"/>
                <a:gd name="T3" fmla="*/ 0 h 167"/>
                <a:gd name="T4" fmla="*/ 112 w 188"/>
                <a:gd name="T5" fmla="*/ 4 h 167"/>
                <a:gd name="T6" fmla="*/ 94 w 188"/>
                <a:gd name="T7" fmla="*/ 16 h 167"/>
                <a:gd name="T8" fmla="*/ 75 w 188"/>
                <a:gd name="T9" fmla="*/ 4 h 167"/>
                <a:gd name="T10" fmla="*/ 48 w 188"/>
                <a:gd name="T11" fmla="*/ 0 h 167"/>
                <a:gd name="T12" fmla="*/ 4 w 188"/>
                <a:gd name="T13" fmla="*/ 6 h 167"/>
                <a:gd name="T14" fmla="*/ 0 w 188"/>
                <a:gd name="T15" fmla="*/ 8 h 167"/>
                <a:gd name="T16" fmla="*/ 0 w 188"/>
                <a:gd name="T17" fmla="*/ 153 h 167"/>
                <a:gd name="T18" fmla="*/ 8 w 188"/>
                <a:gd name="T19" fmla="*/ 152 h 167"/>
                <a:gd name="T20" fmla="*/ 69 w 188"/>
                <a:gd name="T21" fmla="*/ 152 h 167"/>
                <a:gd name="T22" fmla="*/ 94 w 188"/>
                <a:gd name="T23" fmla="*/ 167 h 167"/>
                <a:gd name="T24" fmla="*/ 118 w 188"/>
                <a:gd name="T25" fmla="*/ 152 h 167"/>
                <a:gd name="T26" fmla="*/ 180 w 188"/>
                <a:gd name="T27" fmla="*/ 152 h 167"/>
                <a:gd name="T28" fmla="*/ 188 w 188"/>
                <a:gd name="T29" fmla="*/ 153 h 167"/>
                <a:gd name="T30" fmla="*/ 188 w 188"/>
                <a:gd name="T31" fmla="*/ 8 h 167"/>
                <a:gd name="T32" fmla="*/ 183 w 188"/>
                <a:gd name="T33" fmla="*/ 6 h 167"/>
                <a:gd name="T34" fmla="*/ 87 w 188"/>
                <a:gd name="T35" fmla="*/ 146 h 167"/>
                <a:gd name="T36" fmla="*/ 74 w 188"/>
                <a:gd name="T37" fmla="*/ 139 h 167"/>
                <a:gd name="T38" fmla="*/ 45 w 188"/>
                <a:gd name="T39" fmla="*/ 135 h 167"/>
                <a:gd name="T40" fmla="*/ 13 w 188"/>
                <a:gd name="T41" fmla="*/ 137 h 167"/>
                <a:gd name="T42" fmla="*/ 13 w 188"/>
                <a:gd name="T43" fmla="*/ 18 h 167"/>
                <a:gd name="T44" fmla="*/ 48 w 188"/>
                <a:gd name="T45" fmla="*/ 13 h 167"/>
                <a:gd name="T46" fmla="*/ 70 w 188"/>
                <a:gd name="T47" fmla="*/ 17 h 167"/>
                <a:gd name="T48" fmla="*/ 87 w 188"/>
                <a:gd name="T49" fmla="*/ 33 h 167"/>
                <a:gd name="T50" fmla="*/ 87 w 188"/>
                <a:gd name="T51" fmla="*/ 35 h 167"/>
                <a:gd name="T52" fmla="*/ 87 w 188"/>
                <a:gd name="T53" fmla="*/ 141 h 167"/>
                <a:gd name="T54" fmla="*/ 87 w 188"/>
                <a:gd name="T55" fmla="*/ 141 h 167"/>
                <a:gd name="T56" fmla="*/ 87 w 188"/>
                <a:gd name="T57" fmla="*/ 146 h 167"/>
                <a:gd name="T58" fmla="*/ 174 w 188"/>
                <a:gd name="T59" fmla="*/ 137 h 167"/>
                <a:gd name="T60" fmla="*/ 143 w 188"/>
                <a:gd name="T61" fmla="*/ 135 h 167"/>
                <a:gd name="T62" fmla="*/ 113 w 188"/>
                <a:gd name="T63" fmla="*/ 139 h 167"/>
                <a:gd name="T64" fmla="*/ 100 w 188"/>
                <a:gd name="T65" fmla="*/ 146 h 167"/>
                <a:gd name="T66" fmla="*/ 100 w 188"/>
                <a:gd name="T67" fmla="*/ 141 h 167"/>
                <a:gd name="T68" fmla="*/ 100 w 188"/>
                <a:gd name="T69" fmla="*/ 141 h 167"/>
                <a:gd name="T70" fmla="*/ 100 w 188"/>
                <a:gd name="T71" fmla="*/ 35 h 167"/>
                <a:gd name="T72" fmla="*/ 100 w 188"/>
                <a:gd name="T73" fmla="*/ 33 h 167"/>
                <a:gd name="T74" fmla="*/ 117 w 188"/>
                <a:gd name="T75" fmla="*/ 17 h 167"/>
                <a:gd name="T76" fmla="*/ 139 w 188"/>
                <a:gd name="T77" fmla="*/ 13 h 167"/>
                <a:gd name="T78" fmla="*/ 174 w 188"/>
                <a:gd name="T79" fmla="*/ 18 h 167"/>
                <a:gd name="T80" fmla="*/ 174 w 188"/>
                <a:gd name="T81" fmla="*/ 13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167">
                  <a:moveTo>
                    <a:pt x="183" y="6"/>
                  </a:moveTo>
                  <a:cubicBezTo>
                    <a:pt x="182" y="6"/>
                    <a:pt x="161" y="0"/>
                    <a:pt x="139" y="0"/>
                  </a:cubicBezTo>
                  <a:cubicBezTo>
                    <a:pt x="129" y="0"/>
                    <a:pt x="120" y="1"/>
                    <a:pt x="112" y="4"/>
                  </a:cubicBezTo>
                  <a:cubicBezTo>
                    <a:pt x="103" y="7"/>
                    <a:pt x="97" y="11"/>
                    <a:pt x="94" y="16"/>
                  </a:cubicBezTo>
                  <a:cubicBezTo>
                    <a:pt x="90" y="11"/>
                    <a:pt x="84" y="7"/>
                    <a:pt x="75" y="4"/>
                  </a:cubicBezTo>
                  <a:cubicBezTo>
                    <a:pt x="68" y="1"/>
                    <a:pt x="58" y="0"/>
                    <a:pt x="48" y="0"/>
                  </a:cubicBezTo>
                  <a:cubicBezTo>
                    <a:pt x="26" y="0"/>
                    <a:pt x="5" y="6"/>
                    <a:pt x="4" y="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32" y="148"/>
                    <a:pt x="47" y="147"/>
                    <a:pt x="69" y="152"/>
                  </a:cubicBezTo>
                  <a:cubicBezTo>
                    <a:pt x="69" y="152"/>
                    <a:pt x="87" y="154"/>
                    <a:pt x="94" y="167"/>
                  </a:cubicBezTo>
                  <a:cubicBezTo>
                    <a:pt x="100" y="154"/>
                    <a:pt x="118" y="152"/>
                    <a:pt x="118" y="152"/>
                  </a:cubicBezTo>
                  <a:cubicBezTo>
                    <a:pt x="141" y="147"/>
                    <a:pt x="155" y="148"/>
                    <a:pt x="180" y="152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8" y="8"/>
                    <a:pt x="188" y="8"/>
                    <a:pt x="188" y="8"/>
                  </a:cubicBezTo>
                  <a:lnTo>
                    <a:pt x="183" y="6"/>
                  </a:lnTo>
                  <a:close/>
                  <a:moveTo>
                    <a:pt x="87" y="146"/>
                  </a:moveTo>
                  <a:cubicBezTo>
                    <a:pt x="83" y="142"/>
                    <a:pt x="78" y="140"/>
                    <a:pt x="74" y="139"/>
                  </a:cubicBezTo>
                  <a:cubicBezTo>
                    <a:pt x="65" y="136"/>
                    <a:pt x="53" y="135"/>
                    <a:pt x="45" y="135"/>
                  </a:cubicBezTo>
                  <a:cubicBezTo>
                    <a:pt x="35" y="135"/>
                    <a:pt x="24" y="136"/>
                    <a:pt x="13" y="13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20" y="16"/>
                    <a:pt x="34" y="13"/>
                    <a:pt x="48" y="13"/>
                  </a:cubicBezTo>
                  <a:cubicBezTo>
                    <a:pt x="57" y="13"/>
                    <a:pt x="64" y="15"/>
                    <a:pt x="70" y="17"/>
                  </a:cubicBezTo>
                  <a:cubicBezTo>
                    <a:pt x="84" y="21"/>
                    <a:pt x="86" y="28"/>
                    <a:pt x="87" y="33"/>
                  </a:cubicBezTo>
                  <a:cubicBezTo>
                    <a:pt x="87" y="34"/>
                    <a:pt x="87" y="34"/>
                    <a:pt x="87" y="35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7" y="141"/>
                    <a:pt x="87" y="141"/>
                  </a:cubicBezTo>
                  <a:lnTo>
                    <a:pt x="87" y="146"/>
                  </a:lnTo>
                  <a:close/>
                  <a:moveTo>
                    <a:pt x="174" y="137"/>
                  </a:moveTo>
                  <a:cubicBezTo>
                    <a:pt x="163" y="136"/>
                    <a:pt x="153" y="135"/>
                    <a:pt x="143" y="135"/>
                  </a:cubicBezTo>
                  <a:cubicBezTo>
                    <a:pt x="134" y="135"/>
                    <a:pt x="122" y="136"/>
                    <a:pt x="113" y="139"/>
                  </a:cubicBezTo>
                  <a:cubicBezTo>
                    <a:pt x="109" y="140"/>
                    <a:pt x="105" y="142"/>
                    <a:pt x="100" y="146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1" y="28"/>
                    <a:pt x="104" y="21"/>
                    <a:pt x="117" y="17"/>
                  </a:cubicBezTo>
                  <a:cubicBezTo>
                    <a:pt x="123" y="15"/>
                    <a:pt x="130" y="13"/>
                    <a:pt x="139" y="13"/>
                  </a:cubicBezTo>
                  <a:cubicBezTo>
                    <a:pt x="153" y="13"/>
                    <a:pt x="167" y="16"/>
                    <a:pt x="174" y="18"/>
                  </a:cubicBezTo>
                  <a:lnTo>
                    <a:pt x="174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>
              <a:off x="1592263" y="27368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5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>
              <a:off x="1592263" y="27876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5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>
              <a:off x="1592263" y="2840038"/>
              <a:ext cx="144462" cy="53975"/>
            </a:xfrm>
            <a:custGeom>
              <a:avLst/>
              <a:gdLst>
                <a:gd name="T0" fmla="*/ 2 w 54"/>
                <a:gd name="T1" fmla="*/ 6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6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3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19"/>
                    <a:pt x="50" y="20"/>
                    <a:pt x="50" y="20"/>
                  </a:cubicBezTo>
                  <a:cubicBezTo>
                    <a:pt x="51" y="20"/>
                    <a:pt x="52" y="19"/>
                    <a:pt x="53" y="19"/>
                  </a:cubicBezTo>
                  <a:cubicBezTo>
                    <a:pt x="54" y="17"/>
                    <a:pt x="54" y="15"/>
                    <a:pt x="53" y="14"/>
                  </a:cubicBezTo>
                  <a:cubicBezTo>
                    <a:pt x="38" y="0"/>
                    <a:pt x="17" y="1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>
              <a:off x="1592263" y="2890838"/>
              <a:ext cx="144462" cy="53975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>
              <a:off x="1592263" y="2941638"/>
              <a:ext cx="144462" cy="57150"/>
            </a:xfrm>
            <a:custGeom>
              <a:avLst/>
              <a:gdLst>
                <a:gd name="T0" fmla="*/ 2 w 54"/>
                <a:gd name="T1" fmla="*/ 7 h 21"/>
                <a:gd name="T2" fmla="*/ 0 w 54"/>
                <a:gd name="T3" fmla="*/ 12 h 21"/>
                <a:gd name="T4" fmla="*/ 5 w 54"/>
                <a:gd name="T5" fmla="*/ 14 h 21"/>
                <a:gd name="T6" fmla="*/ 48 w 54"/>
                <a:gd name="T7" fmla="*/ 20 h 21"/>
                <a:gd name="T8" fmla="*/ 50 w 54"/>
                <a:gd name="T9" fmla="*/ 21 h 21"/>
                <a:gd name="T10" fmla="*/ 53 w 54"/>
                <a:gd name="T11" fmla="*/ 20 h 21"/>
                <a:gd name="T12" fmla="*/ 53 w 54"/>
                <a:gd name="T13" fmla="*/ 15 h 21"/>
                <a:gd name="T14" fmla="*/ 2 w 54"/>
                <a:gd name="T1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1">
                  <a:moveTo>
                    <a:pt x="2" y="7"/>
                  </a:moveTo>
                  <a:cubicBezTo>
                    <a:pt x="0" y="8"/>
                    <a:pt x="0" y="10"/>
                    <a:pt x="0" y="12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9"/>
                    <a:pt x="36" y="7"/>
                    <a:pt x="48" y="20"/>
                  </a:cubicBezTo>
                  <a:cubicBezTo>
                    <a:pt x="49" y="20"/>
                    <a:pt x="50" y="21"/>
                    <a:pt x="50" y="21"/>
                  </a:cubicBezTo>
                  <a:cubicBezTo>
                    <a:pt x="51" y="21"/>
                    <a:pt x="52" y="20"/>
                    <a:pt x="53" y="20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>
              <a:off x="1825625" y="2736851"/>
              <a:ext cx="146050" cy="52388"/>
            </a:xfrm>
            <a:custGeom>
              <a:avLst/>
              <a:gdLst>
                <a:gd name="T0" fmla="*/ 1 w 55"/>
                <a:gd name="T1" fmla="*/ 19 h 20"/>
                <a:gd name="T2" fmla="*/ 4 w 55"/>
                <a:gd name="T3" fmla="*/ 20 h 20"/>
                <a:gd name="T4" fmla="*/ 6 w 55"/>
                <a:gd name="T5" fmla="*/ 19 h 20"/>
                <a:gd name="T6" fmla="*/ 50 w 55"/>
                <a:gd name="T7" fmla="*/ 13 h 20"/>
                <a:gd name="T8" fmla="*/ 54 w 55"/>
                <a:gd name="T9" fmla="*/ 11 h 20"/>
                <a:gd name="T10" fmla="*/ 52 w 55"/>
                <a:gd name="T11" fmla="*/ 7 h 20"/>
                <a:gd name="T12" fmla="*/ 1 w 55"/>
                <a:gd name="T13" fmla="*/ 14 h 20"/>
                <a:gd name="T14" fmla="*/ 1 w 55"/>
                <a:gd name="T15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1" y="19"/>
                  </a:move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9"/>
                    <a:pt x="54" y="7"/>
                    <a:pt x="52" y="7"/>
                  </a:cubicBez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8"/>
                    <a:pt x="1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>
              <a:off x="1825625" y="2787651"/>
              <a:ext cx="146050" cy="52388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5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5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>
              <a:off x="1825625" y="2840038"/>
              <a:ext cx="146050" cy="53975"/>
            </a:xfrm>
            <a:custGeom>
              <a:avLst/>
              <a:gdLst>
                <a:gd name="T0" fmla="*/ 52 w 55"/>
                <a:gd name="T1" fmla="*/ 6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6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7"/>
                    <a:pt x="1" y="19"/>
                  </a:cubicBezTo>
                  <a:cubicBezTo>
                    <a:pt x="2" y="19"/>
                    <a:pt x="3" y="20"/>
                    <a:pt x="4" y="20"/>
                  </a:cubicBezTo>
                  <a:cubicBezTo>
                    <a:pt x="5" y="20"/>
                    <a:pt x="5" y="19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3"/>
                    <a:pt x="53" y="13"/>
                    <a:pt x="54" y="11"/>
                  </a:cubicBezTo>
                  <a:cubicBezTo>
                    <a:pt x="55" y="9"/>
                    <a:pt x="54" y="7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0" name="Freeform 65"/>
            <p:cNvSpPr>
              <a:spLocks/>
            </p:cNvSpPr>
            <p:nvPr/>
          </p:nvSpPr>
          <p:spPr bwMode="auto">
            <a:xfrm>
              <a:off x="1825625" y="2890838"/>
              <a:ext cx="146050" cy="53975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5" name="Group 90"/>
          <p:cNvGrpSpPr/>
          <p:nvPr/>
        </p:nvGrpSpPr>
        <p:grpSpPr>
          <a:xfrm rot="7782">
            <a:off x="8457778" y="2201756"/>
            <a:ext cx="852303" cy="367854"/>
            <a:chOff x="2100263" y="2709863"/>
            <a:chExt cx="823912" cy="355600"/>
          </a:xfrm>
          <a:solidFill>
            <a:schemeClr val="accent1"/>
          </a:solidFill>
        </p:grpSpPr>
        <p:sp>
          <p:nvSpPr>
            <p:cNvPr id="92" name="Freeform 66"/>
            <p:cNvSpPr>
              <a:spLocks noEditPoints="1"/>
            </p:cNvSpPr>
            <p:nvPr/>
          </p:nvSpPr>
          <p:spPr bwMode="auto">
            <a:xfrm>
              <a:off x="2100263" y="2709863"/>
              <a:ext cx="823912" cy="355600"/>
            </a:xfrm>
            <a:custGeom>
              <a:avLst/>
              <a:gdLst>
                <a:gd name="T0" fmla="*/ 240 w 307"/>
                <a:gd name="T1" fmla="*/ 0 h 133"/>
                <a:gd name="T2" fmla="*/ 180 w 307"/>
                <a:gd name="T3" fmla="*/ 39 h 133"/>
                <a:gd name="T4" fmla="*/ 153 w 307"/>
                <a:gd name="T5" fmla="*/ 30 h 133"/>
                <a:gd name="T6" fmla="*/ 127 w 307"/>
                <a:gd name="T7" fmla="*/ 39 h 133"/>
                <a:gd name="T8" fmla="*/ 66 w 307"/>
                <a:gd name="T9" fmla="*/ 0 h 133"/>
                <a:gd name="T10" fmla="*/ 0 w 307"/>
                <a:gd name="T11" fmla="*/ 66 h 133"/>
                <a:gd name="T12" fmla="*/ 66 w 307"/>
                <a:gd name="T13" fmla="*/ 133 h 133"/>
                <a:gd name="T14" fmla="*/ 133 w 307"/>
                <a:gd name="T15" fmla="*/ 66 h 133"/>
                <a:gd name="T16" fmla="*/ 130 w 307"/>
                <a:gd name="T17" fmla="*/ 49 h 133"/>
                <a:gd name="T18" fmla="*/ 153 w 307"/>
                <a:gd name="T19" fmla="*/ 41 h 133"/>
                <a:gd name="T20" fmla="*/ 176 w 307"/>
                <a:gd name="T21" fmla="*/ 49 h 133"/>
                <a:gd name="T22" fmla="*/ 174 w 307"/>
                <a:gd name="T23" fmla="*/ 66 h 133"/>
                <a:gd name="T24" fmla="*/ 240 w 307"/>
                <a:gd name="T25" fmla="*/ 133 h 133"/>
                <a:gd name="T26" fmla="*/ 307 w 307"/>
                <a:gd name="T27" fmla="*/ 66 h 133"/>
                <a:gd name="T28" fmla="*/ 240 w 307"/>
                <a:gd name="T29" fmla="*/ 0 h 133"/>
                <a:gd name="T30" fmla="*/ 66 w 307"/>
                <a:gd name="T31" fmla="*/ 112 h 133"/>
                <a:gd name="T32" fmla="*/ 20 w 307"/>
                <a:gd name="T33" fmla="*/ 66 h 133"/>
                <a:gd name="T34" fmla="*/ 66 w 307"/>
                <a:gd name="T35" fmla="*/ 20 h 133"/>
                <a:gd name="T36" fmla="*/ 112 w 307"/>
                <a:gd name="T37" fmla="*/ 66 h 133"/>
                <a:gd name="T38" fmla="*/ 66 w 307"/>
                <a:gd name="T39" fmla="*/ 112 h 133"/>
                <a:gd name="T40" fmla="*/ 240 w 307"/>
                <a:gd name="T41" fmla="*/ 112 h 133"/>
                <a:gd name="T42" fmla="*/ 194 w 307"/>
                <a:gd name="T43" fmla="*/ 66 h 133"/>
                <a:gd name="T44" fmla="*/ 240 w 307"/>
                <a:gd name="T45" fmla="*/ 20 h 133"/>
                <a:gd name="T46" fmla="*/ 287 w 307"/>
                <a:gd name="T47" fmla="*/ 66 h 133"/>
                <a:gd name="T48" fmla="*/ 240 w 307"/>
                <a:gd name="T49" fmla="*/ 11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133">
                  <a:moveTo>
                    <a:pt x="240" y="0"/>
                  </a:moveTo>
                  <a:cubicBezTo>
                    <a:pt x="214" y="0"/>
                    <a:pt x="191" y="16"/>
                    <a:pt x="180" y="39"/>
                  </a:cubicBezTo>
                  <a:cubicBezTo>
                    <a:pt x="173" y="33"/>
                    <a:pt x="164" y="30"/>
                    <a:pt x="153" y="30"/>
                  </a:cubicBezTo>
                  <a:cubicBezTo>
                    <a:pt x="143" y="30"/>
                    <a:pt x="133" y="33"/>
                    <a:pt x="127" y="39"/>
                  </a:cubicBezTo>
                  <a:cubicBezTo>
                    <a:pt x="116" y="16"/>
                    <a:pt x="93" y="0"/>
                    <a:pt x="66" y="0"/>
                  </a:cubicBezTo>
                  <a:cubicBezTo>
                    <a:pt x="29" y="0"/>
                    <a:pt x="0" y="30"/>
                    <a:pt x="0" y="66"/>
                  </a:cubicBezTo>
                  <a:cubicBezTo>
                    <a:pt x="0" y="103"/>
                    <a:pt x="29" y="133"/>
                    <a:pt x="66" y="133"/>
                  </a:cubicBezTo>
                  <a:cubicBezTo>
                    <a:pt x="103" y="133"/>
                    <a:pt x="133" y="103"/>
                    <a:pt x="133" y="66"/>
                  </a:cubicBezTo>
                  <a:cubicBezTo>
                    <a:pt x="133" y="60"/>
                    <a:pt x="132" y="54"/>
                    <a:pt x="130" y="49"/>
                  </a:cubicBezTo>
                  <a:cubicBezTo>
                    <a:pt x="135" y="44"/>
                    <a:pt x="144" y="41"/>
                    <a:pt x="153" y="41"/>
                  </a:cubicBezTo>
                  <a:cubicBezTo>
                    <a:pt x="163" y="41"/>
                    <a:pt x="171" y="44"/>
                    <a:pt x="176" y="49"/>
                  </a:cubicBezTo>
                  <a:cubicBezTo>
                    <a:pt x="175" y="54"/>
                    <a:pt x="174" y="60"/>
                    <a:pt x="174" y="66"/>
                  </a:cubicBezTo>
                  <a:cubicBezTo>
                    <a:pt x="174" y="103"/>
                    <a:pt x="204" y="133"/>
                    <a:pt x="240" y="133"/>
                  </a:cubicBezTo>
                  <a:cubicBezTo>
                    <a:pt x="277" y="133"/>
                    <a:pt x="307" y="103"/>
                    <a:pt x="307" y="66"/>
                  </a:cubicBezTo>
                  <a:cubicBezTo>
                    <a:pt x="307" y="30"/>
                    <a:pt x="277" y="0"/>
                    <a:pt x="240" y="0"/>
                  </a:cubicBezTo>
                  <a:close/>
                  <a:moveTo>
                    <a:pt x="66" y="112"/>
                  </a:moveTo>
                  <a:cubicBezTo>
                    <a:pt x="41" y="112"/>
                    <a:pt x="20" y="92"/>
                    <a:pt x="20" y="66"/>
                  </a:cubicBezTo>
                  <a:cubicBezTo>
                    <a:pt x="20" y="41"/>
                    <a:pt x="41" y="20"/>
                    <a:pt x="66" y="20"/>
                  </a:cubicBezTo>
                  <a:cubicBezTo>
                    <a:pt x="92" y="20"/>
                    <a:pt x="112" y="41"/>
                    <a:pt x="112" y="66"/>
                  </a:cubicBezTo>
                  <a:cubicBezTo>
                    <a:pt x="112" y="92"/>
                    <a:pt x="92" y="112"/>
                    <a:pt x="66" y="112"/>
                  </a:cubicBezTo>
                  <a:close/>
                  <a:moveTo>
                    <a:pt x="240" y="112"/>
                  </a:moveTo>
                  <a:cubicBezTo>
                    <a:pt x="215" y="112"/>
                    <a:pt x="194" y="92"/>
                    <a:pt x="194" y="66"/>
                  </a:cubicBezTo>
                  <a:cubicBezTo>
                    <a:pt x="194" y="41"/>
                    <a:pt x="215" y="20"/>
                    <a:pt x="240" y="20"/>
                  </a:cubicBezTo>
                  <a:cubicBezTo>
                    <a:pt x="266" y="20"/>
                    <a:pt x="287" y="41"/>
                    <a:pt x="287" y="66"/>
                  </a:cubicBezTo>
                  <a:cubicBezTo>
                    <a:pt x="287" y="92"/>
                    <a:pt x="266" y="112"/>
                    <a:pt x="240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3" name="Freeform 67"/>
            <p:cNvSpPr>
              <a:spLocks/>
            </p:cNvSpPr>
            <p:nvPr/>
          </p:nvSpPr>
          <p:spPr bwMode="auto">
            <a:xfrm>
              <a:off x="2195513" y="2805113"/>
              <a:ext cx="111125" cy="109538"/>
            </a:xfrm>
            <a:custGeom>
              <a:avLst/>
              <a:gdLst>
                <a:gd name="T0" fmla="*/ 37 w 42"/>
                <a:gd name="T1" fmla="*/ 0 h 41"/>
                <a:gd name="T2" fmla="*/ 31 w 42"/>
                <a:gd name="T3" fmla="*/ 0 h 41"/>
                <a:gd name="T4" fmla="*/ 0 w 42"/>
                <a:gd name="T5" fmla="*/ 30 h 41"/>
                <a:gd name="T6" fmla="*/ 1 w 42"/>
                <a:gd name="T7" fmla="*/ 37 h 41"/>
                <a:gd name="T8" fmla="*/ 6 w 42"/>
                <a:gd name="T9" fmla="*/ 41 h 41"/>
                <a:gd name="T10" fmla="*/ 7 w 42"/>
                <a:gd name="T11" fmla="*/ 41 h 41"/>
                <a:gd name="T12" fmla="*/ 11 w 42"/>
                <a:gd name="T13" fmla="*/ 34 h 41"/>
                <a:gd name="T14" fmla="*/ 11 w 42"/>
                <a:gd name="T15" fmla="*/ 30 h 41"/>
                <a:gd name="T16" fmla="*/ 31 w 42"/>
                <a:gd name="T17" fmla="*/ 10 h 41"/>
                <a:gd name="T18" fmla="*/ 35 w 42"/>
                <a:gd name="T19" fmla="*/ 10 h 41"/>
                <a:gd name="T20" fmla="*/ 41 w 42"/>
                <a:gd name="T21" fmla="*/ 6 h 41"/>
                <a:gd name="T22" fmla="*/ 37 w 4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41">
                  <a:moveTo>
                    <a:pt x="37" y="0"/>
                  </a:moveTo>
                  <a:cubicBezTo>
                    <a:pt x="35" y="0"/>
                    <a:pt x="33" y="0"/>
                    <a:pt x="31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2" y="39"/>
                    <a:pt x="4" y="41"/>
                    <a:pt x="6" y="41"/>
                  </a:cubicBezTo>
                  <a:cubicBezTo>
                    <a:pt x="6" y="41"/>
                    <a:pt x="7" y="41"/>
                    <a:pt x="7" y="41"/>
                  </a:cubicBezTo>
                  <a:cubicBezTo>
                    <a:pt x="10" y="40"/>
                    <a:pt x="12" y="37"/>
                    <a:pt x="11" y="34"/>
                  </a:cubicBezTo>
                  <a:cubicBezTo>
                    <a:pt x="11" y="33"/>
                    <a:pt x="11" y="32"/>
                    <a:pt x="11" y="30"/>
                  </a:cubicBezTo>
                  <a:cubicBezTo>
                    <a:pt x="11" y="19"/>
                    <a:pt x="20" y="10"/>
                    <a:pt x="31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8" y="11"/>
                    <a:pt x="41" y="9"/>
                    <a:pt x="41" y="6"/>
                  </a:cubicBezTo>
                  <a:cubicBezTo>
                    <a:pt x="42" y="3"/>
                    <a:pt x="40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4" name="Freeform 68"/>
            <p:cNvSpPr>
              <a:spLocks/>
            </p:cNvSpPr>
            <p:nvPr/>
          </p:nvSpPr>
          <p:spPr bwMode="auto">
            <a:xfrm>
              <a:off x="2663825" y="2805113"/>
              <a:ext cx="109537" cy="109538"/>
            </a:xfrm>
            <a:custGeom>
              <a:avLst/>
              <a:gdLst>
                <a:gd name="T0" fmla="*/ 37 w 41"/>
                <a:gd name="T1" fmla="*/ 0 h 41"/>
                <a:gd name="T2" fmla="*/ 30 w 41"/>
                <a:gd name="T3" fmla="*/ 0 h 41"/>
                <a:gd name="T4" fmla="*/ 0 w 41"/>
                <a:gd name="T5" fmla="*/ 30 h 41"/>
                <a:gd name="T6" fmla="*/ 0 w 41"/>
                <a:gd name="T7" fmla="*/ 37 h 41"/>
                <a:gd name="T8" fmla="*/ 5 w 41"/>
                <a:gd name="T9" fmla="*/ 41 h 41"/>
                <a:gd name="T10" fmla="*/ 6 w 41"/>
                <a:gd name="T11" fmla="*/ 41 h 41"/>
                <a:gd name="T12" fmla="*/ 10 w 41"/>
                <a:gd name="T13" fmla="*/ 34 h 41"/>
                <a:gd name="T14" fmla="*/ 10 w 41"/>
                <a:gd name="T15" fmla="*/ 30 h 41"/>
                <a:gd name="T16" fmla="*/ 30 w 41"/>
                <a:gd name="T17" fmla="*/ 10 h 41"/>
                <a:gd name="T18" fmla="*/ 35 w 41"/>
                <a:gd name="T19" fmla="*/ 10 h 41"/>
                <a:gd name="T20" fmla="*/ 41 w 41"/>
                <a:gd name="T21" fmla="*/ 6 h 41"/>
                <a:gd name="T22" fmla="*/ 37 w 41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35" y="0"/>
                    <a:pt x="33" y="0"/>
                    <a:pt x="30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32"/>
                    <a:pt x="0" y="35"/>
                    <a:pt x="0" y="37"/>
                  </a:cubicBezTo>
                  <a:cubicBezTo>
                    <a:pt x="1" y="39"/>
                    <a:pt x="3" y="41"/>
                    <a:pt x="5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9" y="40"/>
                    <a:pt x="11" y="37"/>
                    <a:pt x="10" y="34"/>
                  </a:cubicBezTo>
                  <a:cubicBezTo>
                    <a:pt x="10" y="33"/>
                    <a:pt x="10" y="32"/>
                    <a:pt x="10" y="30"/>
                  </a:cubicBezTo>
                  <a:cubicBezTo>
                    <a:pt x="10" y="19"/>
                    <a:pt x="19" y="10"/>
                    <a:pt x="30" y="10"/>
                  </a:cubicBezTo>
                  <a:cubicBezTo>
                    <a:pt x="32" y="10"/>
                    <a:pt x="33" y="10"/>
                    <a:pt x="35" y="10"/>
                  </a:cubicBezTo>
                  <a:cubicBezTo>
                    <a:pt x="37" y="11"/>
                    <a:pt x="40" y="9"/>
                    <a:pt x="41" y="6"/>
                  </a:cubicBezTo>
                  <a:cubicBezTo>
                    <a:pt x="41" y="3"/>
                    <a:pt x="39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0" name="Group 94"/>
          <p:cNvGrpSpPr/>
          <p:nvPr/>
        </p:nvGrpSpPr>
        <p:grpSpPr>
          <a:xfrm rot="7782">
            <a:off x="9414919" y="2265952"/>
            <a:ext cx="520578" cy="474598"/>
            <a:chOff x="3025775" y="2770188"/>
            <a:chExt cx="503237" cy="458788"/>
          </a:xfrm>
          <a:solidFill>
            <a:schemeClr val="bg2"/>
          </a:solidFill>
        </p:grpSpPr>
        <p:sp>
          <p:nvSpPr>
            <p:cNvPr id="96" name="Freeform 69"/>
            <p:cNvSpPr>
              <a:spLocks/>
            </p:cNvSpPr>
            <p:nvPr/>
          </p:nvSpPr>
          <p:spPr bwMode="auto">
            <a:xfrm>
              <a:off x="3314700" y="2770188"/>
              <a:ext cx="73025" cy="155575"/>
            </a:xfrm>
            <a:custGeom>
              <a:avLst/>
              <a:gdLst>
                <a:gd name="T0" fmla="*/ 14 w 27"/>
                <a:gd name="T1" fmla="*/ 26 h 58"/>
                <a:gd name="T2" fmla="*/ 26 w 27"/>
                <a:gd name="T3" fmla="*/ 46 h 58"/>
                <a:gd name="T4" fmla="*/ 11 w 27"/>
                <a:gd name="T5" fmla="*/ 58 h 58"/>
                <a:gd name="T6" fmla="*/ 8 w 27"/>
                <a:gd name="T7" fmla="*/ 55 h 58"/>
                <a:gd name="T8" fmla="*/ 11 w 27"/>
                <a:gd name="T9" fmla="*/ 51 h 58"/>
                <a:gd name="T10" fmla="*/ 20 w 27"/>
                <a:gd name="T11" fmla="*/ 45 h 58"/>
                <a:gd name="T12" fmla="*/ 11 w 27"/>
                <a:gd name="T13" fmla="*/ 32 h 58"/>
                <a:gd name="T14" fmla="*/ 1 w 27"/>
                <a:gd name="T15" fmla="*/ 14 h 58"/>
                <a:gd name="T16" fmla="*/ 19 w 27"/>
                <a:gd name="T17" fmla="*/ 0 h 58"/>
                <a:gd name="T18" fmla="*/ 22 w 27"/>
                <a:gd name="T19" fmla="*/ 3 h 58"/>
                <a:gd name="T20" fmla="*/ 19 w 27"/>
                <a:gd name="T21" fmla="*/ 6 h 58"/>
                <a:gd name="T22" fmla="*/ 7 w 27"/>
                <a:gd name="T23" fmla="*/ 16 h 58"/>
                <a:gd name="T24" fmla="*/ 14 w 27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58">
                  <a:moveTo>
                    <a:pt x="14" y="26"/>
                  </a:moveTo>
                  <a:cubicBezTo>
                    <a:pt x="24" y="30"/>
                    <a:pt x="27" y="39"/>
                    <a:pt x="26" y="46"/>
                  </a:cubicBezTo>
                  <a:cubicBezTo>
                    <a:pt x="25" y="53"/>
                    <a:pt x="19" y="58"/>
                    <a:pt x="11" y="58"/>
                  </a:cubicBezTo>
                  <a:cubicBezTo>
                    <a:pt x="9" y="58"/>
                    <a:pt x="8" y="56"/>
                    <a:pt x="8" y="55"/>
                  </a:cubicBezTo>
                  <a:cubicBezTo>
                    <a:pt x="8" y="53"/>
                    <a:pt x="9" y="51"/>
                    <a:pt x="11" y="51"/>
                  </a:cubicBezTo>
                  <a:cubicBezTo>
                    <a:pt x="17" y="51"/>
                    <a:pt x="19" y="48"/>
                    <a:pt x="20" y="45"/>
                  </a:cubicBezTo>
                  <a:cubicBezTo>
                    <a:pt x="21" y="41"/>
                    <a:pt x="19" y="35"/>
                    <a:pt x="11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2" y="6"/>
                    <a:pt x="10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5"/>
                    <a:pt x="21" y="6"/>
                    <a:pt x="19" y="6"/>
                  </a:cubicBezTo>
                  <a:cubicBezTo>
                    <a:pt x="12" y="6"/>
                    <a:pt x="8" y="11"/>
                    <a:pt x="7" y="16"/>
                  </a:cubicBezTo>
                  <a:cubicBezTo>
                    <a:pt x="6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auto">
            <a:xfrm>
              <a:off x="3236913" y="2770188"/>
              <a:ext cx="76200" cy="155575"/>
            </a:xfrm>
            <a:custGeom>
              <a:avLst/>
              <a:gdLst>
                <a:gd name="T0" fmla="*/ 14 w 28"/>
                <a:gd name="T1" fmla="*/ 26 h 58"/>
                <a:gd name="T2" fmla="*/ 27 w 28"/>
                <a:gd name="T3" fmla="*/ 46 h 58"/>
                <a:gd name="T4" fmla="*/ 12 w 28"/>
                <a:gd name="T5" fmla="*/ 58 h 58"/>
                <a:gd name="T6" fmla="*/ 9 w 28"/>
                <a:gd name="T7" fmla="*/ 55 h 58"/>
                <a:gd name="T8" fmla="*/ 12 w 28"/>
                <a:gd name="T9" fmla="*/ 51 h 58"/>
                <a:gd name="T10" fmla="*/ 20 w 28"/>
                <a:gd name="T11" fmla="*/ 45 h 58"/>
                <a:gd name="T12" fmla="*/ 12 w 28"/>
                <a:gd name="T13" fmla="*/ 32 h 58"/>
                <a:gd name="T14" fmla="*/ 1 w 28"/>
                <a:gd name="T15" fmla="*/ 14 h 58"/>
                <a:gd name="T16" fmla="*/ 20 w 28"/>
                <a:gd name="T17" fmla="*/ 0 h 58"/>
                <a:gd name="T18" fmla="*/ 23 w 28"/>
                <a:gd name="T19" fmla="*/ 3 h 58"/>
                <a:gd name="T20" fmla="*/ 20 w 28"/>
                <a:gd name="T21" fmla="*/ 6 h 58"/>
                <a:gd name="T22" fmla="*/ 8 w 28"/>
                <a:gd name="T23" fmla="*/ 16 h 58"/>
                <a:gd name="T24" fmla="*/ 14 w 28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58">
                  <a:moveTo>
                    <a:pt x="14" y="26"/>
                  </a:moveTo>
                  <a:cubicBezTo>
                    <a:pt x="25" y="30"/>
                    <a:pt x="28" y="39"/>
                    <a:pt x="27" y="46"/>
                  </a:cubicBezTo>
                  <a:cubicBezTo>
                    <a:pt x="25" y="53"/>
                    <a:pt x="19" y="58"/>
                    <a:pt x="12" y="58"/>
                  </a:cubicBezTo>
                  <a:cubicBezTo>
                    <a:pt x="10" y="58"/>
                    <a:pt x="9" y="56"/>
                    <a:pt x="9" y="55"/>
                  </a:cubicBezTo>
                  <a:cubicBezTo>
                    <a:pt x="9" y="53"/>
                    <a:pt x="10" y="51"/>
                    <a:pt x="12" y="51"/>
                  </a:cubicBezTo>
                  <a:cubicBezTo>
                    <a:pt x="17" y="51"/>
                    <a:pt x="20" y="48"/>
                    <a:pt x="20" y="45"/>
                  </a:cubicBezTo>
                  <a:cubicBezTo>
                    <a:pt x="21" y="41"/>
                    <a:pt x="19" y="35"/>
                    <a:pt x="12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3" y="6"/>
                    <a:pt x="11" y="0"/>
                    <a:pt x="20" y="0"/>
                  </a:cubicBezTo>
                  <a:cubicBezTo>
                    <a:pt x="21" y="0"/>
                    <a:pt x="23" y="1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ubicBezTo>
                    <a:pt x="13" y="6"/>
                    <a:pt x="9" y="11"/>
                    <a:pt x="8" y="16"/>
                  </a:cubicBezTo>
                  <a:cubicBezTo>
                    <a:pt x="7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8" name="Freeform 71"/>
            <p:cNvSpPr>
              <a:spLocks noEditPoints="1"/>
            </p:cNvSpPr>
            <p:nvPr/>
          </p:nvSpPr>
          <p:spPr bwMode="auto">
            <a:xfrm>
              <a:off x="3025775" y="2952751"/>
              <a:ext cx="503237" cy="276225"/>
            </a:xfrm>
            <a:custGeom>
              <a:avLst/>
              <a:gdLst>
                <a:gd name="T0" fmla="*/ 10 w 188"/>
                <a:gd name="T1" fmla="*/ 65 h 103"/>
                <a:gd name="T2" fmla="*/ 36 w 188"/>
                <a:gd name="T3" fmla="*/ 78 h 103"/>
                <a:gd name="T4" fmla="*/ 44 w 188"/>
                <a:gd name="T5" fmla="*/ 77 h 103"/>
                <a:gd name="T6" fmla="*/ 107 w 188"/>
                <a:gd name="T7" fmla="*/ 103 h 103"/>
                <a:gd name="T8" fmla="*/ 188 w 188"/>
                <a:gd name="T9" fmla="*/ 35 h 103"/>
                <a:gd name="T10" fmla="*/ 188 w 188"/>
                <a:gd name="T11" fmla="*/ 18 h 103"/>
                <a:gd name="T12" fmla="*/ 170 w 188"/>
                <a:gd name="T13" fmla="*/ 0 h 103"/>
                <a:gd name="T14" fmla="*/ 45 w 188"/>
                <a:gd name="T15" fmla="*/ 0 h 103"/>
                <a:gd name="T16" fmla="*/ 26 w 188"/>
                <a:gd name="T17" fmla="*/ 18 h 103"/>
                <a:gd name="T18" fmla="*/ 26 w 188"/>
                <a:gd name="T19" fmla="*/ 19 h 103"/>
                <a:gd name="T20" fmla="*/ 5 w 188"/>
                <a:gd name="T21" fmla="*/ 32 h 103"/>
                <a:gd name="T22" fmla="*/ 10 w 188"/>
                <a:gd name="T23" fmla="*/ 65 h 103"/>
                <a:gd name="T24" fmla="*/ 39 w 188"/>
                <a:gd name="T25" fmla="*/ 35 h 103"/>
                <a:gd name="T26" fmla="*/ 39 w 188"/>
                <a:gd name="T27" fmla="*/ 18 h 103"/>
                <a:gd name="T28" fmla="*/ 45 w 188"/>
                <a:gd name="T29" fmla="*/ 13 h 103"/>
                <a:gd name="T30" fmla="*/ 170 w 188"/>
                <a:gd name="T31" fmla="*/ 13 h 103"/>
                <a:gd name="T32" fmla="*/ 175 w 188"/>
                <a:gd name="T33" fmla="*/ 18 h 103"/>
                <a:gd name="T34" fmla="*/ 175 w 188"/>
                <a:gd name="T35" fmla="*/ 35 h 103"/>
                <a:gd name="T36" fmla="*/ 107 w 188"/>
                <a:gd name="T37" fmla="*/ 90 h 103"/>
                <a:gd name="T38" fmla="*/ 39 w 188"/>
                <a:gd name="T39" fmla="*/ 35 h 103"/>
                <a:gd name="T40" fmla="*/ 16 w 188"/>
                <a:gd name="T41" fmla="*/ 38 h 103"/>
                <a:gd name="T42" fmla="*/ 26 w 188"/>
                <a:gd name="T43" fmla="*/ 32 h 103"/>
                <a:gd name="T44" fmla="*/ 26 w 188"/>
                <a:gd name="T45" fmla="*/ 35 h 103"/>
                <a:gd name="T46" fmla="*/ 35 w 188"/>
                <a:gd name="T47" fmla="*/ 65 h 103"/>
                <a:gd name="T48" fmla="*/ 20 w 188"/>
                <a:gd name="T49" fmla="*/ 57 h 103"/>
                <a:gd name="T50" fmla="*/ 16 w 188"/>
                <a:gd name="T51" fmla="*/ 3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3">
                  <a:moveTo>
                    <a:pt x="10" y="65"/>
                  </a:moveTo>
                  <a:cubicBezTo>
                    <a:pt x="16" y="74"/>
                    <a:pt x="26" y="78"/>
                    <a:pt x="36" y="78"/>
                  </a:cubicBezTo>
                  <a:cubicBezTo>
                    <a:pt x="38" y="78"/>
                    <a:pt x="41" y="78"/>
                    <a:pt x="44" y="77"/>
                  </a:cubicBezTo>
                  <a:cubicBezTo>
                    <a:pt x="59" y="93"/>
                    <a:pt x="82" y="103"/>
                    <a:pt x="107" y="103"/>
                  </a:cubicBezTo>
                  <a:cubicBezTo>
                    <a:pt x="152" y="103"/>
                    <a:pt x="188" y="73"/>
                    <a:pt x="188" y="35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8" y="8"/>
                    <a:pt x="180" y="0"/>
                    <a:pt x="17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5" y="0"/>
                    <a:pt x="26" y="8"/>
                    <a:pt x="26" y="18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13" y="20"/>
                    <a:pt x="7" y="28"/>
                    <a:pt x="5" y="32"/>
                  </a:cubicBezTo>
                  <a:cubicBezTo>
                    <a:pt x="0" y="42"/>
                    <a:pt x="2" y="55"/>
                    <a:pt x="10" y="65"/>
                  </a:cubicBezTo>
                  <a:close/>
                  <a:moveTo>
                    <a:pt x="39" y="35"/>
                  </a:moveTo>
                  <a:cubicBezTo>
                    <a:pt x="39" y="18"/>
                    <a:pt x="39" y="18"/>
                    <a:pt x="39" y="18"/>
                  </a:cubicBezTo>
                  <a:cubicBezTo>
                    <a:pt x="39" y="15"/>
                    <a:pt x="42" y="13"/>
                    <a:pt x="45" y="13"/>
                  </a:cubicBezTo>
                  <a:cubicBezTo>
                    <a:pt x="170" y="13"/>
                    <a:pt x="170" y="13"/>
                    <a:pt x="170" y="13"/>
                  </a:cubicBezTo>
                  <a:cubicBezTo>
                    <a:pt x="173" y="13"/>
                    <a:pt x="175" y="15"/>
                    <a:pt x="175" y="18"/>
                  </a:cubicBezTo>
                  <a:cubicBezTo>
                    <a:pt x="175" y="35"/>
                    <a:pt x="175" y="35"/>
                    <a:pt x="175" y="35"/>
                  </a:cubicBezTo>
                  <a:cubicBezTo>
                    <a:pt x="175" y="66"/>
                    <a:pt x="145" y="90"/>
                    <a:pt x="107" y="90"/>
                  </a:cubicBezTo>
                  <a:cubicBezTo>
                    <a:pt x="70" y="90"/>
                    <a:pt x="39" y="66"/>
                    <a:pt x="39" y="35"/>
                  </a:cubicBezTo>
                  <a:close/>
                  <a:moveTo>
                    <a:pt x="16" y="38"/>
                  </a:moveTo>
                  <a:cubicBezTo>
                    <a:pt x="18" y="35"/>
                    <a:pt x="21" y="33"/>
                    <a:pt x="26" y="32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46"/>
                    <a:pt x="29" y="56"/>
                    <a:pt x="35" y="65"/>
                  </a:cubicBezTo>
                  <a:cubicBezTo>
                    <a:pt x="27" y="65"/>
                    <a:pt x="22" y="60"/>
                    <a:pt x="20" y="57"/>
                  </a:cubicBezTo>
                  <a:cubicBezTo>
                    <a:pt x="15" y="51"/>
                    <a:pt x="14" y="43"/>
                    <a:pt x="16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5" name="Group 98"/>
          <p:cNvGrpSpPr/>
          <p:nvPr/>
        </p:nvGrpSpPr>
        <p:grpSpPr>
          <a:xfrm rot="7782">
            <a:off x="9417360" y="2751746"/>
            <a:ext cx="251257" cy="247974"/>
            <a:chOff x="3028950" y="3240088"/>
            <a:chExt cx="242887" cy="239713"/>
          </a:xfrm>
          <a:solidFill>
            <a:schemeClr val="tx2"/>
          </a:solidFill>
        </p:grpSpPr>
        <p:sp>
          <p:nvSpPr>
            <p:cNvPr id="100" name="Freeform 72"/>
            <p:cNvSpPr>
              <a:spLocks noEditPoints="1"/>
            </p:cNvSpPr>
            <p:nvPr/>
          </p:nvSpPr>
          <p:spPr bwMode="auto">
            <a:xfrm>
              <a:off x="3028950" y="3240088"/>
              <a:ext cx="242887" cy="239713"/>
            </a:xfrm>
            <a:custGeom>
              <a:avLst/>
              <a:gdLst>
                <a:gd name="T0" fmla="*/ 55 w 91"/>
                <a:gd name="T1" fmla="*/ 90 h 90"/>
                <a:gd name="T2" fmla="*/ 53 w 91"/>
                <a:gd name="T3" fmla="*/ 89 h 90"/>
                <a:gd name="T4" fmla="*/ 1 w 91"/>
                <a:gd name="T5" fmla="*/ 38 h 90"/>
                <a:gd name="T6" fmla="*/ 0 w 91"/>
                <a:gd name="T7" fmla="*/ 35 h 90"/>
                <a:gd name="T8" fmla="*/ 0 w 91"/>
                <a:gd name="T9" fmla="*/ 3 h 90"/>
                <a:gd name="T10" fmla="*/ 3 w 91"/>
                <a:gd name="T11" fmla="*/ 0 h 90"/>
                <a:gd name="T12" fmla="*/ 36 w 91"/>
                <a:gd name="T13" fmla="*/ 0 h 90"/>
                <a:gd name="T14" fmla="*/ 38 w 91"/>
                <a:gd name="T15" fmla="*/ 1 h 90"/>
                <a:gd name="T16" fmla="*/ 90 w 91"/>
                <a:gd name="T17" fmla="*/ 52 h 90"/>
                <a:gd name="T18" fmla="*/ 90 w 91"/>
                <a:gd name="T19" fmla="*/ 57 h 90"/>
                <a:gd name="T20" fmla="*/ 58 w 91"/>
                <a:gd name="T21" fmla="*/ 89 h 90"/>
                <a:gd name="T22" fmla="*/ 55 w 91"/>
                <a:gd name="T23" fmla="*/ 90 h 90"/>
                <a:gd name="T24" fmla="*/ 6 w 91"/>
                <a:gd name="T25" fmla="*/ 34 h 90"/>
                <a:gd name="T26" fmla="*/ 55 w 91"/>
                <a:gd name="T27" fmla="*/ 82 h 90"/>
                <a:gd name="T28" fmla="*/ 83 w 91"/>
                <a:gd name="T29" fmla="*/ 55 h 90"/>
                <a:gd name="T30" fmla="*/ 35 w 91"/>
                <a:gd name="T31" fmla="*/ 6 h 90"/>
                <a:gd name="T32" fmla="*/ 6 w 91"/>
                <a:gd name="T33" fmla="*/ 6 h 90"/>
                <a:gd name="T34" fmla="*/ 6 w 91"/>
                <a:gd name="T35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90">
                  <a:moveTo>
                    <a:pt x="55" y="90"/>
                  </a:moveTo>
                  <a:cubicBezTo>
                    <a:pt x="55" y="90"/>
                    <a:pt x="54" y="90"/>
                    <a:pt x="53" y="8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6"/>
                    <a:pt x="0" y="3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4"/>
                    <a:pt x="91" y="56"/>
                    <a:pt x="90" y="57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7" y="90"/>
                    <a:pt x="56" y="90"/>
                    <a:pt x="55" y="90"/>
                  </a:cubicBezTo>
                  <a:close/>
                  <a:moveTo>
                    <a:pt x="6" y="34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1" name="Freeform 73"/>
            <p:cNvSpPr>
              <a:spLocks noEditPoints="1"/>
            </p:cNvSpPr>
            <p:nvPr/>
          </p:nvSpPr>
          <p:spPr bwMode="auto">
            <a:xfrm>
              <a:off x="3063875" y="3273426"/>
              <a:ext cx="50800" cy="50800"/>
            </a:xfrm>
            <a:custGeom>
              <a:avLst/>
              <a:gdLst>
                <a:gd name="T0" fmla="*/ 9 w 19"/>
                <a:gd name="T1" fmla="*/ 3 h 19"/>
                <a:gd name="T2" fmla="*/ 16 w 19"/>
                <a:gd name="T3" fmla="*/ 10 h 19"/>
                <a:gd name="T4" fmla="*/ 9 w 19"/>
                <a:gd name="T5" fmla="*/ 16 h 19"/>
                <a:gd name="T6" fmla="*/ 3 w 19"/>
                <a:gd name="T7" fmla="*/ 10 h 19"/>
                <a:gd name="T8" fmla="*/ 9 w 19"/>
                <a:gd name="T9" fmla="*/ 3 h 19"/>
                <a:gd name="T10" fmla="*/ 9 w 19"/>
                <a:gd name="T11" fmla="*/ 0 h 19"/>
                <a:gd name="T12" fmla="*/ 0 w 19"/>
                <a:gd name="T13" fmla="*/ 10 h 19"/>
                <a:gd name="T14" fmla="*/ 9 w 19"/>
                <a:gd name="T15" fmla="*/ 19 h 19"/>
                <a:gd name="T16" fmla="*/ 19 w 19"/>
                <a:gd name="T17" fmla="*/ 10 h 19"/>
                <a:gd name="T18" fmla="*/ 9 w 19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9">
                  <a:moveTo>
                    <a:pt x="9" y="3"/>
                  </a:moveTo>
                  <a:cubicBezTo>
                    <a:pt x="13" y="3"/>
                    <a:pt x="16" y="6"/>
                    <a:pt x="16" y="10"/>
                  </a:cubicBezTo>
                  <a:cubicBezTo>
                    <a:pt x="16" y="13"/>
                    <a:pt x="13" y="16"/>
                    <a:pt x="9" y="16"/>
                  </a:cubicBezTo>
                  <a:cubicBezTo>
                    <a:pt x="6" y="16"/>
                    <a:pt x="3" y="13"/>
                    <a:pt x="3" y="10"/>
                  </a:cubicBezTo>
                  <a:cubicBezTo>
                    <a:pt x="3" y="6"/>
                    <a:pt x="6" y="3"/>
                    <a:pt x="9" y="3"/>
                  </a:cubicBezTo>
                  <a:moveTo>
                    <a:pt x="9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15" y="19"/>
                    <a:pt x="19" y="15"/>
                    <a:pt x="19" y="10"/>
                  </a:cubicBezTo>
                  <a:cubicBezTo>
                    <a:pt x="19" y="4"/>
                    <a:pt x="15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9" name="Group 101"/>
          <p:cNvGrpSpPr/>
          <p:nvPr/>
        </p:nvGrpSpPr>
        <p:grpSpPr>
          <a:xfrm rot="7782">
            <a:off x="8155602" y="1441759"/>
            <a:ext cx="310376" cy="445038"/>
            <a:chOff x="1806575" y="1976438"/>
            <a:chExt cx="300037" cy="430213"/>
          </a:xfrm>
          <a:solidFill>
            <a:schemeClr val="accent1"/>
          </a:solidFill>
        </p:grpSpPr>
        <p:sp>
          <p:nvSpPr>
            <p:cNvPr id="103" name="Freeform 74"/>
            <p:cNvSpPr>
              <a:spLocks/>
            </p:cNvSpPr>
            <p:nvPr/>
          </p:nvSpPr>
          <p:spPr bwMode="auto">
            <a:xfrm>
              <a:off x="1878013" y="2032001"/>
              <a:ext cx="112712" cy="73025"/>
            </a:xfrm>
            <a:custGeom>
              <a:avLst/>
              <a:gdLst>
                <a:gd name="T0" fmla="*/ 40 w 42"/>
                <a:gd name="T1" fmla="*/ 6 h 27"/>
                <a:gd name="T2" fmla="*/ 0 w 42"/>
                <a:gd name="T3" fmla="*/ 24 h 27"/>
                <a:gd name="T4" fmla="*/ 2 w 42"/>
                <a:gd name="T5" fmla="*/ 27 h 27"/>
                <a:gd name="T6" fmla="*/ 4 w 42"/>
                <a:gd name="T7" fmla="*/ 26 h 27"/>
                <a:gd name="T8" fmla="*/ 39 w 42"/>
                <a:gd name="T9" fmla="*/ 10 h 27"/>
                <a:gd name="T10" fmla="*/ 41 w 42"/>
                <a:gd name="T11" fmla="*/ 9 h 27"/>
                <a:gd name="T12" fmla="*/ 40 w 42"/>
                <a:gd name="T13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7">
                  <a:moveTo>
                    <a:pt x="40" y="6"/>
                  </a:moveTo>
                  <a:cubicBezTo>
                    <a:pt x="24" y="0"/>
                    <a:pt x="6" y="8"/>
                    <a:pt x="0" y="24"/>
                  </a:cubicBezTo>
                  <a:cubicBezTo>
                    <a:pt x="0" y="25"/>
                    <a:pt x="1" y="27"/>
                    <a:pt x="2" y="27"/>
                  </a:cubicBezTo>
                  <a:cubicBezTo>
                    <a:pt x="3" y="27"/>
                    <a:pt x="4" y="27"/>
                    <a:pt x="4" y="26"/>
                  </a:cubicBezTo>
                  <a:cubicBezTo>
                    <a:pt x="10" y="12"/>
                    <a:pt x="25" y="5"/>
                    <a:pt x="39" y="10"/>
                  </a:cubicBezTo>
                  <a:cubicBezTo>
                    <a:pt x="40" y="11"/>
                    <a:pt x="41" y="10"/>
                    <a:pt x="41" y="9"/>
                  </a:cubicBezTo>
                  <a:cubicBezTo>
                    <a:pt x="42" y="8"/>
                    <a:pt x="41" y="7"/>
                    <a:pt x="4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4" name="Freeform 75"/>
            <p:cNvSpPr>
              <a:spLocks noEditPoints="1"/>
            </p:cNvSpPr>
            <p:nvPr/>
          </p:nvSpPr>
          <p:spPr bwMode="auto">
            <a:xfrm>
              <a:off x="1806575" y="1976438"/>
              <a:ext cx="300037" cy="430213"/>
            </a:xfrm>
            <a:custGeom>
              <a:avLst/>
              <a:gdLst>
                <a:gd name="T0" fmla="*/ 107 w 112"/>
                <a:gd name="T1" fmla="*/ 150 h 161"/>
                <a:gd name="T2" fmla="*/ 90 w 112"/>
                <a:gd name="T3" fmla="*/ 111 h 161"/>
                <a:gd name="T4" fmla="*/ 83 w 112"/>
                <a:gd name="T5" fmla="*/ 108 h 161"/>
                <a:gd name="T6" fmla="*/ 80 w 112"/>
                <a:gd name="T7" fmla="*/ 100 h 161"/>
                <a:gd name="T8" fmla="*/ 80 w 112"/>
                <a:gd name="T9" fmla="*/ 99 h 161"/>
                <a:gd name="T10" fmla="*/ 101 w 112"/>
                <a:gd name="T11" fmla="*/ 36 h 161"/>
                <a:gd name="T12" fmla="*/ 36 w 112"/>
                <a:gd name="T13" fmla="*/ 11 h 161"/>
                <a:gd name="T14" fmla="*/ 11 w 112"/>
                <a:gd name="T15" fmla="*/ 76 h 161"/>
                <a:gd name="T16" fmla="*/ 73 w 112"/>
                <a:gd name="T17" fmla="*/ 103 h 161"/>
                <a:gd name="T18" fmla="*/ 73 w 112"/>
                <a:gd name="T19" fmla="*/ 103 h 161"/>
                <a:gd name="T20" fmla="*/ 77 w 112"/>
                <a:gd name="T21" fmla="*/ 111 h 161"/>
                <a:gd name="T22" fmla="*/ 75 w 112"/>
                <a:gd name="T23" fmla="*/ 118 h 161"/>
                <a:gd name="T24" fmla="*/ 92 w 112"/>
                <a:gd name="T25" fmla="*/ 157 h 161"/>
                <a:gd name="T26" fmla="*/ 102 w 112"/>
                <a:gd name="T27" fmla="*/ 159 h 161"/>
                <a:gd name="T28" fmla="*/ 107 w 112"/>
                <a:gd name="T29" fmla="*/ 150 h 161"/>
                <a:gd name="T30" fmla="*/ 73 w 112"/>
                <a:gd name="T31" fmla="*/ 94 h 161"/>
                <a:gd name="T32" fmla="*/ 19 w 112"/>
                <a:gd name="T33" fmla="*/ 73 h 161"/>
                <a:gd name="T34" fmla="*/ 39 w 112"/>
                <a:gd name="T35" fmla="*/ 19 h 161"/>
                <a:gd name="T36" fmla="*/ 94 w 112"/>
                <a:gd name="T37" fmla="*/ 39 h 161"/>
                <a:gd name="T38" fmla="*/ 73 w 112"/>
                <a:gd name="T39" fmla="*/ 9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161">
                  <a:moveTo>
                    <a:pt x="107" y="150"/>
                  </a:moveTo>
                  <a:cubicBezTo>
                    <a:pt x="90" y="111"/>
                    <a:pt x="90" y="111"/>
                    <a:pt x="90" y="111"/>
                  </a:cubicBezTo>
                  <a:cubicBezTo>
                    <a:pt x="89" y="109"/>
                    <a:pt x="86" y="108"/>
                    <a:pt x="83" y="108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99"/>
                    <a:pt x="80" y="99"/>
                  </a:cubicBezTo>
                  <a:cubicBezTo>
                    <a:pt x="102" y="87"/>
                    <a:pt x="112" y="60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ubicBezTo>
                    <a:pt x="11" y="22"/>
                    <a:pt x="0" y="52"/>
                    <a:pt x="11" y="76"/>
                  </a:cubicBezTo>
                  <a:cubicBezTo>
                    <a:pt x="22" y="100"/>
                    <a:pt x="49" y="111"/>
                    <a:pt x="73" y="103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5" y="113"/>
                    <a:pt x="74" y="115"/>
                    <a:pt x="75" y="118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4" y="160"/>
                    <a:pt x="98" y="161"/>
                    <a:pt x="102" y="159"/>
                  </a:cubicBezTo>
                  <a:cubicBezTo>
                    <a:pt x="106" y="157"/>
                    <a:pt x="109" y="153"/>
                    <a:pt x="107" y="150"/>
                  </a:cubicBezTo>
                  <a:close/>
                  <a:moveTo>
                    <a:pt x="73" y="94"/>
                  </a:moveTo>
                  <a:cubicBezTo>
                    <a:pt x="52" y="103"/>
                    <a:pt x="28" y="94"/>
                    <a:pt x="19" y="73"/>
                  </a:cubicBezTo>
                  <a:cubicBezTo>
                    <a:pt x="9" y="52"/>
                    <a:pt x="19" y="28"/>
                    <a:pt x="39" y="19"/>
                  </a:cubicBezTo>
                  <a:cubicBezTo>
                    <a:pt x="60" y="9"/>
                    <a:pt x="85" y="19"/>
                    <a:pt x="94" y="39"/>
                  </a:cubicBezTo>
                  <a:cubicBezTo>
                    <a:pt x="103" y="60"/>
                    <a:pt x="94" y="84"/>
                    <a:pt x="73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05" name="Freeform 76"/>
          <p:cNvSpPr>
            <a:spLocks noEditPoints="1"/>
          </p:cNvSpPr>
          <p:nvPr/>
        </p:nvSpPr>
        <p:spPr bwMode="auto">
          <a:xfrm rot="7782">
            <a:off x="7320943" y="1519029"/>
            <a:ext cx="604331" cy="660166"/>
          </a:xfrm>
          <a:custGeom>
            <a:avLst/>
            <a:gdLst>
              <a:gd name="T0" fmla="*/ 179 w 218"/>
              <a:gd name="T1" fmla="*/ 19 h 238"/>
              <a:gd name="T2" fmla="*/ 123 w 218"/>
              <a:gd name="T3" fmla="*/ 3 h 238"/>
              <a:gd name="T4" fmla="*/ 72 w 218"/>
              <a:gd name="T5" fmla="*/ 31 h 238"/>
              <a:gd name="T6" fmla="*/ 64 w 218"/>
              <a:gd name="T7" fmla="*/ 114 h 238"/>
              <a:gd name="T8" fmla="*/ 10 w 218"/>
              <a:gd name="T9" fmla="*/ 183 h 238"/>
              <a:gd name="T10" fmla="*/ 1 w 218"/>
              <a:gd name="T11" fmla="*/ 211 h 238"/>
              <a:gd name="T12" fmla="*/ 17 w 218"/>
              <a:gd name="T13" fmla="*/ 234 h 238"/>
              <a:gd name="T14" fmla="*/ 24 w 218"/>
              <a:gd name="T15" fmla="*/ 238 h 238"/>
              <a:gd name="T16" fmla="*/ 31 w 218"/>
              <a:gd name="T17" fmla="*/ 236 h 238"/>
              <a:gd name="T18" fmla="*/ 75 w 218"/>
              <a:gd name="T19" fmla="*/ 225 h 238"/>
              <a:gd name="T20" fmla="*/ 90 w 218"/>
              <a:gd name="T21" fmla="*/ 221 h 238"/>
              <a:gd name="T22" fmla="*/ 88 w 218"/>
              <a:gd name="T23" fmla="*/ 205 h 238"/>
              <a:gd name="T24" fmla="*/ 87 w 218"/>
              <a:gd name="T25" fmla="*/ 198 h 238"/>
              <a:gd name="T26" fmla="*/ 94 w 218"/>
              <a:gd name="T27" fmla="*/ 197 h 238"/>
              <a:gd name="T28" fmla="*/ 107 w 218"/>
              <a:gd name="T29" fmla="*/ 196 h 238"/>
              <a:gd name="T30" fmla="*/ 110 w 218"/>
              <a:gd name="T31" fmla="*/ 183 h 238"/>
              <a:gd name="T32" fmla="*/ 116 w 218"/>
              <a:gd name="T33" fmla="*/ 153 h 238"/>
              <a:gd name="T34" fmla="*/ 141 w 218"/>
              <a:gd name="T35" fmla="*/ 154 h 238"/>
              <a:gd name="T36" fmla="*/ 192 w 218"/>
              <a:gd name="T37" fmla="*/ 126 h 238"/>
              <a:gd name="T38" fmla="*/ 179 w 218"/>
              <a:gd name="T39" fmla="*/ 19 h 238"/>
              <a:gd name="T40" fmla="*/ 177 w 218"/>
              <a:gd name="T41" fmla="*/ 115 h 238"/>
              <a:gd name="T42" fmla="*/ 139 w 218"/>
              <a:gd name="T43" fmla="*/ 137 h 238"/>
              <a:gd name="T44" fmla="*/ 107 w 218"/>
              <a:gd name="T45" fmla="*/ 131 h 238"/>
              <a:gd name="T46" fmla="*/ 100 w 218"/>
              <a:gd name="T47" fmla="*/ 140 h 238"/>
              <a:gd name="T48" fmla="*/ 92 w 218"/>
              <a:gd name="T49" fmla="*/ 179 h 238"/>
              <a:gd name="T50" fmla="*/ 67 w 218"/>
              <a:gd name="T51" fmla="*/ 182 h 238"/>
              <a:gd name="T52" fmla="*/ 70 w 218"/>
              <a:gd name="T53" fmla="*/ 207 h 238"/>
              <a:gd name="T54" fmla="*/ 27 w 218"/>
              <a:gd name="T55" fmla="*/ 219 h 238"/>
              <a:gd name="T56" fmla="*/ 24 w 218"/>
              <a:gd name="T57" fmla="*/ 194 h 238"/>
              <a:gd name="T58" fmla="*/ 86 w 218"/>
              <a:gd name="T59" fmla="*/ 115 h 238"/>
              <a:gd name="T60" fmla="*/ 86 w 218"/>
              <a:gd name="T61" fmla="*/ 43 h 238"/>
              <a:gd name="T62" fmla="*/ 125 w 218"/>
              <a:gd name="T63" fmla="*/ 21 h 238"/>
              <a:gd name="T64" fmla="*/ 168 w 218"/>
              <a:gd name="T65" fmla="*/ 33 h 238"/>
              <a:gd name="T66" fmla="*/ 177 w 218"/>
              <a:gd name="T67" fmla="*/ 115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8" h="238">
                <a:moveTo>
                  <a:pt x="179" y="19"/>
                </a:moveTo>
                <a:cubicBezTo>
                  <a:pt x="163" y="6"/>
                  <a:pt x="143" y="0"/>
                  <a:pt x="123" y="3"/>
                </a:cubicBezTo>
                <a:cubicBezTo>
                  <a:pt x="102" y="5"/>
                  <a:pt x="84" y="15"/>
                  <a:pt x="72" y="31"/>
                </a:cubicBezTo>
                <a:cubicBezTo>
                  <a:pt x="53" y="55"/>
                  <a:pt x="50" y="88"/>
                  <a:pt x="64" y="114"/>
                </a:cubicBezTo>
                <a:cubicBezTo>
                  <a:pt x="10" y="183"/>
                  <a:pt x="10" y="183"/>
                  <a:pt x="10" y="183"/>
                </a:cubicBezTo>
                <a:cubicBezTo>
                  <a:pt x="1" y="194"/>
                  <a:pt x="0" y="205"/>
                  <a:pt x="1" y="211"/>
                </a:cubicBezTo>
                <a:cubicBezTo>
                  <a:pt x="4" y="226"/>
                  <a:pt x="15" y="233"/>
                  <a:pt x="17" y="234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75" y="225"/>
                  <a:pt x="75" y="225"/>
                  <a:pt x="75" y="225"/>
                </a:cubicBezTo>
                <a:cubicBezTo>
                  <a:pt x="90" y="221"/>
                  <a:pt x="90" y="221"/>
                  <a:pt x="90" y="221"/>
                </a:cubicBezTo>
                <a:cubicBezTo>
                  <a:pt x="88" y="205"/>
                  <a:pt x="88" y="205"/>
                  <a:pt x="88" y="205"/>
                </a:cubicBezTo>
                <a:cubicBezTo>
                  <a:pt x="87" y="198"/>
                  <a:pt x="87" y="198"/>
                  <a:pt x="87" y="198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107" y="196"/>
                  <a:pt x="107" y="196"/>
                  <a:pt x="107" y="196"/>
                </a:cubicBezTo>
                <a:cubicBezTo>
                  <a:pt x="110" y="183"/>
                  <a:pt x="110" y="183"/>
                  <a:pt x="110" y="183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24" y="155"/>
                  <a:pt x="132" y="155"/>
                  <a:pt x="141" y="154"/>
                </a:cubicBezTo>
                <a:cubicBezTo>
                  <a:pt x="161" y="152"/>
                  <a:pt x="179" y="142"/>
                  <a:pt x="192" y="126"/>
                </a:cubicBezTo>
                <a:cubicBezTo>
                  <a:pt x="218" y="93"/>
                  <a:pt x="212" y="45"/>
                  <a:pt x="179" y="19"/>
                </a:cubicBezTo>
                <a:close/>
                <a:moveTo>
                  <a:pt x="177" y="115"/>
                </a:moveTo>
                <a:cubicBezTo>
                  <a:pt x="167" y="127"/>
                  <a:pt x="153" y="135"/>
                  <a:pt x="139" y="137"/>
                </a:cubicBezTo>
                <a:cubicBezTo>
                  <a:pt x="128" y="138"/>
                  <a:pt x="117" y="136"/>
                  <a:pt x="107" y="131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67" y="182"/>
                  <a:pt x="67" y="182"/>
                  <a:pt x="67" y="182"/>
                </a:cubicBezTo>
                <a:cubicBezTo>
                  <a:pt x="70" y="207"/>
                  <a:pt x="70" y="207"/>
                  <a:pt x="70" y="207"/>
                </a:cubicBezTo>
                <a:cubicBezTo>
                  <a:pt x="27" y="219"/>
                  <a:pt x="27" y="219"/>
                  <a:pt x="27" y="219"/>
                </a:cubicBezTo>
                <a:cubicBezTo>
                  <a:pt x="27" y="219"/>
                  <a:pt x="11" y="210"/>
                  <a:pt x="24" y="194"/>
                </a:cubicBezTo>
                <a:cubicBezTo>
                  <a:pt x="34" y="181"/>
                  <a:pt x="73" y="132"/>
                  <a:pt x="86" y="115"/>
                </a:cubicBezTo>
                <a:cubicBezTo>
                  <a:pt x="69" y="94"/>
                  <a:pt x="69" y="64"/>
                  <a:pt x="86" y="43"/>
                </a:cubicBezTo>
                <a:cubicBezTo>
                  <a:pt x="96" y="30"/>
                  <a:pt x="110" y="22"/>
                  <a:pt x="125" y="21"/>
                </a:cubicBezTo>
                <a:cubicBezTo>
                  <a:pt x="139" y="19"/>
                  <a:pt x="155" y="23"/>
                  <a:pt x="168" y="33"/>
                </a:cubicBezTo>
                <a:cubicBezTo>
                  <a:pt x="193" y="53"/>
                  <a:pt x="197" y="89"/>
                  <a:pt x="177" y="115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6" name="Freeform 77"/>
          <p:cNvSpPr>
            <a:spLocks noEditPoints="1"/>
          </p:cNvSpPr>
          <p:nvPr/>
        </p:nvSpPr>
        <p:spPr bwMode="auto">
          <a:xfrm rot="7782">
            <a:off x="7616844" y="1635799"/>
            <a:ext cx="165862" cy="157652"/>
          </a:xfrm>
          <a:custGeom>
            <a:avLst/>
            <a:gdLst>
              <a:gd name="T0" fmla="*/ 9 w 60"/>
              <a:gd name="T1" fmla="*/ 13 h 57"/>
              <a:gd name="T2" fmla="*/ 13 w 60"/>
              <a:gd name="T3" fmla="*/ 51 h 57"/>
              <a:gd name="T4" fmla="*/ 33 w 60"/>
              <a:gd name="T5" fmla="*/ 57 h 57"/>
              <a:gd name="T6" fmla="*/ 51 w 60"/>
              <a:gd name="T7" fmla="*/ 47 h 57"/>
              <a:gd name="T8" fmla="*/ 47 w 60"/>
              <a:gd name="T9" fmla="*/ 9 h 57"/>
              <a:gd name="T10" fmla="*/ 9 w 60"/>
              <a:gd name="T11" fmla="*/ 13 h 57"/>
              <a:gd name="T12" fmla="*/ 44 w 60"/>
              <a:gd name="T13" fmla="*/ 41 h 57"/>
              <a:gd name="T14" fmla="*/ 19 w 60"/>
              <a:gd name="T15" fmla="*/ 44 h 57"/>
              <a:gd name="T16" fmla="*/ 16 w 60"/>
              <a:gd name="T17" fmla="*/ 19 h 57"/>
              <a:gd name="T18" fmla="*/ 28 w 60"/>
              <a:gd name="T19" fmla="*/ 12 h 57"/>
              <a:gd name="T20" fmla="*/ 41 w 60"/>
              <a:gd name="T21" fmla="*/ 16 h 57"/>
              <a:gd name="T22" fmla="*/ 44 w 60"/>
              <a:gd name="T23" fmla="*/ 4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0" h="57">
                <a:moveTo>
                  <a:pt x="9" y="13"/>
                </a:moveTo>
                <a:cubicBezTo>
                  <a:pt x="0" y="25"/>
                  <a:pt x="2" y="42"/>
                  <a:pt x="13" y="51"/>
                </a:cubicBezTo>
                <a:cubicBezTo>
                  <a:pt x="19" y="55"/>
                  <a:pt x="26" y="57"/>
                  <a:pt x="33" y="57"/>
                </a:cubicBezTo>
                <a:cubicBezTo>
                  <a:pt x="40" y="56"/>
                  <a:pt x="47" y="52"/>
                  <a:pt x="51" y="47"/>
                </a:cubicBezTo>
                <a:cubicBezTo>
                  <a:pt x="60" y="35"/>
                  <a:pt x="58" y="18"/>
                  <a:pt x="47" y="9"/>
                </a:cubicBezTo>
                <a:cubicBezTo>
                  <a:pt x="35" y="0"/>
                  <a:pt x="18" y="2"/>
                  <a:pt x="9" y="13"/>
                </a:cubicBezTo>
                <a:close/>
                <a:moveTo>
                  <a:pt x="44" y="41"/>
                </a:moveTo>
                <a:cubicBezTo>
                  <a:pt x="38" y="49"/>
                  <a:pt x="26" y="50"/>
                  <a:pt x="19" y="44"/>
                </a:cubicBezTo>
                <a:cubicBezTo>
                  <a:pt x="11" y="38"/>
                  <a:pt x="10" y="27"/>
                  <a:pt x="16" y="19"/>
                </a:cubicBezTo>
                <a:cubicBezTo>
                  <a:pt x="19" y="15"/>
                  <a:pt x="23" y="13"/>
                  <a:pt x="28" y="12"/>
                </a:cubicBezTo>
                <a:cubicBezTo>
                  <a:pt x="33" y="11"/>
                  <a:pt x="37" y="13"/>
                  <a:pt x="41" y="16"/>
                </a:cubicBezTo>
                <a:cubicBezTo>
                  <a:pt x="49" y="22"/>
                  <a:pt x="50" y="33"/>
                  <a:pt x="44" y="4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7" name="Freeform 78"/>
          <p:cNvSpPr>
            <a:spLocks noEditPoints="1"/>
          </p:cNvSpPr>
          <p:nvPr/>
        </p:nvSpPr>
        <p:spPr bwMode="auto">
          <a:xfrm rot="7782">
            <a:off x="7676892" y="1897239"/>
            <a:ext cx="336651" cy="266037"/>
          </a:xfrm>
          <a:custGeom>
            <a:avLst/>
            <a:gdLst>
              <a:gd name="T0" fmla="*/ 100 w 121"/>
              <a:gd name="T1" fmla="*/ 8 h 96"/>
              <a:gd name="T2" fmla="*/ 103 w 121"/>
              <a:gd name="T3" fmla="*/ 9 h 96"/>
              <a:gd name="T4" fmla="*/ 111 w 121"/>
              <a:gd name="T5" fmla="*/ 18 h 96"/>
              <a:gd name="T6" fmla="*/ 111 w 121"/>
              <a:gd name="T7" fmla="*/ 23 h 96"/>
              <a:gd name="T8" fmla="*/ 48 w 121"/>
              <a:gd name="T9" fmla="*/ 87 h 96"/>
              <a:gd name="T10" fmla="*/ 45 w 121"/>
              <a:gd name="T11" fmla="*/ 88 h 96"/>
              <a:gd name="T12" fmla="*/ 45 w 121"/>
              <a:gd name="T13" fmla="*/ 88 h 96"/>
              <a:gd name="T14" fmla="*/ 44 w 121"/>
              <a:gd name="T15" fmla="*/ 88 h 96"/>
              <a:gd name="T16" fmla="*/ 42 w 121"/>
              <a:gd name="T17" fmla="*/ 87 h 96"/>
              <a:gd name="T18" fmla="*/ 10 w 121"/>
              <a:gd name="T19" fmla="*/ 55 h 96"/>
              <a:gd name="T20" fmla="*/ 10 w 121"/>
              <a:gd name="T21" fmla="*/ 49 h 96"/>
              <a:gd name="T22" fmla="*/ 18 w 121"/>
              <a:gd name="T23" fmla="*/ 41 h 96"/>
              <a:gd name="T24" fmla="*/ 21 w 121"/>
              <a:gd name="T25" fmla="*/ 40 h 96"/>
              <a:gd name="T26" fmla="*/ 24 w 121"/>
              <a:gd name="T27" fmla="*/ 41 h 96"/>
              <a:gd name="T28" fmla="*/ 45 w 121"/>
              <a:gd name="T29" fmla="*/ 62 h 96"/>
              <a:gd name="T30" fmla="*/ 97 w 121"/>
              <a:gd name="T31" fmla="*/ 9 h 96"/>
              <a:gd name="T32" fmla="*/ 100 w 121"/>
              <a:gd name="T33" fmla="*/ 8 h 96"/>
              <a:gd name="T34" fmla="*/ 36 w 121"/>
              <a:gd name="T35" fmla="*/ 93 h 96"/>
              <a:gd name="T36" fmla="*/ 44 w 121"/>
              <a:gd name="T37" fmla="*/ 96 h 96"/>
              <a:gd name="T38" fmla="*/ 45 w 121"/>
              <a:gd name="T39" fmla="*/ 96 h 96"/>
              <a:gd name="T40" fmla="*/ 45 w 121"/>
              <a:gd name="T41" fmla="*/ 96 h 96"/>
              <a:gd name="T42" fmla="*/ 53 w 121"/>
              <a:gd name="T43" fmla="*/ 93 h 96"/>
              <a:gd name="T44" fmla="*/ 117 w 121"/>
              <a:gd name="T45" fmla="*/ 29 h 96"/>
              <a:gd name="T46" fmla="*/ 121 w 121"/>
              <a:gd name="T47" fmla="*/ 21 h 96"/>
              <a:gd name="T48" fmla="*/ 117 w 121"/>
              <a:gd name="T49" fmla="*/ 12 h 96"/>
              <a:gd name="T50" fmla="*/ 109 w 121"/>
              <a:gd name="T51" fmla="*/ 4 h 96"/>
              <a:gd name="T52" fmla="*/ 100 w 121"/>
              <a:gd name="T53" fmla="*/ 0 h 96"/>
              <a:gd name="T54" fmla="*/ 100 w 121"/>
              <a:gd name="T55" fmla="*/ 0 h 96"/>
              <a:gd name="T56" fmla="*/ 92 w 121"/>
              <a:gd name="T57" fmla="*/ 4 h 96"/>
              <a:gd name="T58" fmla="*/ 45 w 121"/>
              <a:gd name="T59" fmla="*/ 51 h 96"/>
              <a:gd name="T60" fmla="*/ 29 w 121"/>
              <a:gd name="T61" fmla="*/ 35 h 96"/>
              <a:gd name="T62" fmla="*/ 21 w 121"/>
              <a:gd name="T63" fmla="*/ 32 h 96"/>
              <a:gd name="T64" fmla="*/ 12 w 121"/>
              <a:gd name="T65" fmla="*/ 35 h 96"/>
              <a:gd name="T66" fmla="*/ 4 w 121"/>
              <a:gd name="T67" fmla="*/ 44 h 96"/>
              <a:gd name="T68" fmla="*/ 0 w 121"/>
              <a:gd name="T69" fmla="*/ 52 h 96"/>
              <a:gd name="T70" fmla="*/ 4 w 121"/>
              <a:gd name="T71" fmla="*/ 60 h 96"/>
              <a:gd name="T72" fmla="*/ 36 w 121"/>
              <a:gd name="T73" fmla="*/ 9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1" h="96">
                <a:moveTo>
                  <a:pt x="100" y="8"/>
                </a:moveTo>
                <a:cubicBezTo>
                  <a:pt x="101" y="8"/>
                  <a:pt x="102" y="9"/>
                  <a:pt x="103" y="9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3" y="19"/>
                  <a:pt x="113" y="22"/>
                  <a:pt x="111" y="23"/>
                </a:cubicBezTo>
                <a:cubicBezTo>
                  <a:pt x="48" y="87"/>
                  <a:pt x="48" y="87"/>
                  <a:pt x="48" y="87"/>
                </a:cubicBezTo>
                <a:cubicBezTo>
                  <a:pt x="47" y="88"/>
                  <a:pt x="46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8"/>
                  <a:pt x="45" y="88"/>
                  <a:pt x="44" y="88"/>
                </a:cubicBezTo>
                <a:cubicBezTo>
                  <a:pt x="43" y="88"/>
                  <a:pt x="42" y="88"/>
                  <a:pt x="42" y="87"/>
                </a:cubicBezTo>
                <a:cubicBezTo>
                  <a:pt x="10" y="55"/>
                  <a:pt x="10" y="55"/>
                  <a:pt x="10" y="55"/>
                </a:cubicBezTo>
                <a:cubicBezTo>
                  <a:pt x="8" y="53"/>
                  <a:pt x="8" y="51"/>
                  <a:pt x="10" y="49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0"/>
                  <a:pt x="20" y="40"/>
                  <a:pt x="21" y="40"/>
                </a:cubicBezTo>
                <a:cubicBezTo>
                  <a:pt x="22" y="40"/>
                  <a:pt x="23" y="40"/>
                  <a:pt x="24" y="41"/>
                </a:cubicBezTo>
                <a:cubicBezTo>
                  <a:pt x="45" y="62"/>
                  <a:pt x="45" y="62"/>
                  <a:pt x="45" y="62"/>
                </a:cubicBezTo>
                <a:cubicBezTo>
                  <a:pt x="97" y="9"/>
                  <a:pt x="97" y="9"/>
                  <a:pt x="97" y="9"/>
                </a:cubicBezTo>
                <a:cubicBezTo>
                  <a:pt x="98" y="9"/>
                  <a:pt x="99" y="8"/>
                  <a:pt x="100" y="8"/>
                </a:cubicBezTo>
                <a:moveTo>
                  <a:pt x="36" y="93"/>
                </a:moveTo>
                <a:cubicBezTo>
                  <a:pt x="38" y="95"/>
                  <a:pt x="41" y="96"/>
                  <a:pt x="44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8" y="96"/>
                  <a:pt x="51" y="95"/>
                  <a:pt x="53" y="93"/>
                </a:cubicBezTo>
                <a:cubicBezTo>
                  <a:pt x="117" y="29"/>
                  <a:pt x="117" y="29"/>
                  <a:pt x="117" y="29"/>
                </a:cubicBezTo>
                <a:cubicBezTo>
                  <a:pt x="119" y="27"/>
                  <a:pt x="121" y="24"/>
                  <a:pt x="121" y="21"/>
                </a:cubicBezTo>
                <a:cubicBezTo>
                  <a:pt x="121" y="17"/>
                  <a:pt x="119" y="14"/>
                  <a:pt x="117" y="12"/>
                </a:cubicBezTo>
                <a:cubicBezTo>
                  <a:pt x="109" y="4"/>
                  <a:pt x="109" y="4"/>
                  <a:pt x="109" y="4"/>
                </a:cubicBezTo>
                <a:cubicBezTo>
                  <a:pt x="106" y="2"/>
                  <a:pt x="103" y="0"/>
                  <a:pt x="100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4" y="2"/>
                  <a:pt x="92" y="4"/>
                </a:cubicBezTo>
                <a:cubicBezTo>
                  <a:pt x="45" y="51"/>
                  <a:pt x="45" y="51"/>
                  <a:pt x="45" y="51"/>
                </a:cubicBezTo>
                <a:cubicBezTo>
                  <a:pt x="29" y="35"/>
                  <a:pt x="29" y="35"/>
                  <a:pt x="29" y="35"/>
                </a:cubicBezTo>
                <a:cubicBezTo>
                  <a:pt x="27" y="33"/>
                  <a:pt x="24" y="32"/>
                  <a:pt x="21" y="32"/>
                </a:cubicBezTo>
                <a:cubicBezTo>
                  <a:pt x="18" y="32"/>
                  <a:pt x="15" y="33"/>
                  <a:pt x="12" y="35"/>
                </a:cubicBezTo>
                <a:cubicBezTo>
                  <a:pt x="4" y="44"/>
                  <a:pt x="4" y="44"/>
                  <a:pt x="4" y="44"/>
                </a:cubicBezTo>
                <a:cubicBezTo>
                  <a:pt x="2" y="46"/>
                  <a:pt x="0" y="49"/>
                  <a:pt x="0" y="52"/>
                </a:cubicBezTo>
                <a:cubicBezTo>
                  <a:pt x="0" y="55"/>
                  <a:pt x="2" y="58"/>
                  <a:pt x="4" y="60"/>
                </a:cubicBezTo>
                <a:lnTo>
                  <a:pt x="36" y="9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8" name="Freeform 79"/>
          <p:cNvSpPr>
            <a:spLocks noEditPoints="1"/>
          </p:cNvSpPr>
          <p:nvPr/>
        </p:nvSpPr>
        <p:spPr bwMode="auto">
          <a:xfrm rot="7782">
            <a:off x="10319941" y="1472967"/>
            <a:ext cx="504156" cy="701222"/>
          </a:xfrm>
          <a:custGeom>
            <a:avLst/>
            <a:gdLst>
              <a:gd name="T0" fmla="*/ 130 w 307"/>
              <a:gd name="T1" fmla="*/ 0 h 427"/>
              <a:gd name="T2" fmla="*/ 0 w 307"/>
              <a:gd name="T3" fmla="*/ 63 h 427"/>
              <a:gd name="T4" fmla="*/ 177 w 307"/>
              <a:gd name="T5" fmla="*/ 427 h 427"/>
              <a:gd name="T6" fmla="*/ 307 w 307"/>
              <a:gd name="T7" fmla="*/ 365 h 427"/>
              <a:gd name="T8" fmla="*/ 130 w 307"/>
              <a:gd name="T9" fmla="*/ 0 h 427"/>
              <a:gd name="T10" fmla="*/ 126 w 307"/>
              <a:gd name="T11" fmla="*/ 38 h 427"/>
              <a:gd name="T12" fmla="*/ 103 w 307"/>
              <a:gd name="T13" fmla="*/ 49 h 427"/>
              <a:gd name="T14" fmla="*/ 113 w 307"/>
              <a:gd name="T15" fmla="*/ 71 h 427"/>
              <a:gd name="T16" fmla="*/ 136 w 307"/>
              <a:gd name="T17" fmla="*/ 59 h 427"/>
              <a:gd name="T18" fmla="*/ 143 w 307"/>
              <a:gd name="T19" fmla="*/ 73 h 427"/>
              <a:gd name="T20" fmla="*/ 92 w 307"/>
              <a:gd name="T21" fmla="*/ 98 h 427"/>
              <a:gd name="T22" fmla="*/ 103 w 307"/>
              <a:gd name="T23" fmla="*/ 118 h 427"/>
              <a:gd name="T24" fmla="*/ 153 w 307"/>
              <a:gd name="T25" fmla="*/ 95 h 427"/>
              <a:gd name="T26" fmla="*/ 160 w 307"/>
              <a:gd name="T27" fmla="*/ 108 h 427"/>
              <a:gd name="T28" fmla="*/ 136 w 307"/>
              <a:gd name="T29" fmla="*/ 120 h 427"/>
              <a:gd name="T30" fmla="*/ 146 w 307"/>
              <a:gd name="T31" fmla="*/ 142 h 427"/>
              <a:gd name="T32" fmla="*/ 172 w 307"/>
              <a:gd name="T33" fmla="*/ 130 h 427"/>
              <a:gd name="T34" fmla="*/ 179 w 307"/>
              <a:gd name="T35" fmla="*/ 144 h 427"/>
              <a:gd name="T36" fmla="*/ 128 w 307"/>
              <a:gd name="T37" fmla="*/ 169 h 427"/>
              <a:gd name="T38" fmla="*/ 138 w 307"/>
              <a:gd name="T39" fmla="*/ 191 h 427"/>
              <a:gd name="T40" fmla="*/ 189 w 307"/>
              <a:gd name="T41" fmla="*/ 166 h 427"/>
              <a:gd name="T42" fmla="*/ 195 w 307"/>
              <a:gd name="T43" fmla="*/ 179 h 427"/>
              <a:gd name="T44" fmla="*/ 172 w 307"/>
              <a:gd name="T45" fmla="*/ 191 h 427"/>
              <a:gd name="T46" fmla="*/ 182 w 307"/>
              <a:gd name="T47" fmla="*/ 213 h 427"/>
              <a:gd name="T48" fmla="*/ 206 w 307"/>
              <a:gd name="T49" fmla="*/ 201 h 427"/>
              <a:gd name="T50" fmla="*/ 212 w 307"/>
              <a:gd name="T51" fmla="*/ 216 h 427"/>
              <a:gd name="T52" fmla="*/ 162 w 307"/>
              <a:gd name="T53" fmla="*/ 240 h 427"/>
              <a:gd name="T54" fmla="*/ 174 w 307"/>
              <a:gd name="T55" fmla="*/ 262 h 427"/>
              <a:gd name="T56" fmla="*/ 224 w 307"/>
              <a:gd name="T57" fmla="*/ 237 h 427"/>
              <a:gd name="T58" fmla="*/ 231 w 307"/>
              <a:gd name="T59" fmla="*/ 252 h 427"/>
              <a:gd name="T60" fmla="*/ 206 w 307"/>
              <a:gd name="T61" fmla="*/ 264 h 427"/>
              <a:gd name="T62" fmla="*/ 217 w 307"/>
              <a:gd name="T63" fmla="*/ 284 h 427"/>
              <a:gd name="T64" fmla="*/ 241 w 307"/>
              <a:gd name="T65" fmla="*/ 274 h 427"/>
              <a:gd name="T66" fmla="*/ 248 w 307"/>
              <a:gd name="T67" fmla="*/ 287 h 427"/>
              <a:gd name="T68" fmla="*/ 197 w 307"/>
              <a:gd name="T69" fmla="*/ 311 h 427"/>
              <a:gd name="T70" fmla="*/ 207 w 307"/>
              <a:gd name="T71" fmla="*/ 333 h 427"/>
              <a:gd name="T72" fmla="*/ 258 w 307"/>
              <a:gd name="T73" fmla="*/ 309 h 427"/>
              <a:gd name="T74" fmla="*/ 265 w 307"/>
              <a:gd name="T75" fmla="*/ 323 h 427"/>
              <a:gd name="T76" fmla="*/ 241 w 307"/>
              <a:gd name="T77" fmla="*/ 334 h 427"/>
              <a:gd name="T78" fmla="*/ 251 w 307"/>
              <a:gd name="T79" fmla="*/ 356 h 427"/>
              <a:gd name="T80" fmla="*/ 276 w 307"/>
              <a:gd name="T81" fmla="*/ 344 h 427"/>
              <a:gd name="T82" fmla="*/ 282 w 307"/>
              <a:gd name="T83" fmla="*/ 356 h 427"/>
              <a:gd name="T84" fmla="*/ 187 w 307"/>
              <a:gd name="T85" fmla="*/ 402 h 427"/>
              <a:gd name="T86" fmla="*/ 25 w 307"/>
              <a:gd name="T87" fmla="*/ 71 h 427"/>
              <a:gd name="T88" fmla="*/ 119 w 307"/>
              <a:gd name="T89" fmla="*/ 26 h 427"/>
              <a:gd name="T90" fmla="*/ 126 w 307"/>
              <a:gd name="T91" fmla="*/ 38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427">
                <a:moveTo>
                  <a:pt x="130" y="0"/>
                </a:moveTo>
                <a:lnTo>
                  <a:pt x="0" y="63"/>
                </a:lnTo>
                <a:lnTo>
                  <a:pt x="177" y="427"/>
                </a:lnTo>
                <a:lnTo>
                  <a:pt x="307" y="365"/>
                </a:lnTo>
                <a:lnTo>
                  <a:pt x="130" y="0"/>
                </a:lnTo>
                <a:close/>
                <a:moveTo>
                  <a:pt x="126" y="38"/>
                </a:moveTo>
                <a:lnTo>
                  <a:pt x="103" y="49"/>
                </a:lnTo>
                <a:lnTo>
                  <a:pt x="113" y="71"/>
                </a:lnTo>
                <a:lnTo>
                  <a:pt x="136" y="59"/>
                </a:lnTo>
                <a:lnTo>
                  <a:pt x="143" y="73"/>
                </a:lnTo>
                <a:lnTo>
                  <a:pt x="92" y="98"/>
                </a:lnTo>
                <a:lnTo>
                  <a:pt x="103" y="118"/>
                </a:lnTo>
                <a:lnTo>
                  <a:pt x="153" y="95"/>
                </a:lnTo>
                <a:lnTo>
                  <a:pt x="160" y="108"/>
                </a:lnTo>
                <a:lnTo>
                  <a:pt x="136" y="120"/>
                </a:lnTo>
                <a:lnTo>
                  <a:pt x="146" y="142"/>
                </a:lnTo>
                <a:lnTo>
                  <a:pt x="172" y="130"/>
                </a:lnTo>
                <a:lnTo>
                  <a:pt x="179" y="144"/>
                </a:lnTo>
                <a:lnTo>
                  <a:pt x="128" y="169"/>
                </a:lnTo>
                <a:lnTo>
                  <a:pt x="138" y="191"/>
                </a:lnTo>
                <a:lnTo>
                  <a:pt x="189" y="166"/>
                </a:lnTo>
                <a:lnTo>
                  <a:pt x="195" y="179"/>
                </a:lnTo>
                <a:lnTo>
                  <a:pt x="172" y="191"/>
                </a:lnTo>
                <a:lnTo>
                  <a:pt x="182" y="213"/>
                </a:lnTo>
                <a:lnTo>
                  <a:pt x="206" y="201"/>
                </a:lnTo>
                <a:lnTo>
                  <a:pt x="212" y="216"/>
                </a:lnTo>
                <a:lnTo>
                  <a:pt x="162" y="240"/>
                </a:lnTo>
                <a:lnTo>
                  <a:pt x="174" y="262"/>
                </a:lnTo>
                <a:lnTo>
                  <a:pt x="224" y="237"/>
                </a:lnTo>
                <a:lnTo>
                  <a:pt x="231" y="252"/>
                </a:lnTo>
                <a:lnTo>
                  <a:pt x="206" y="264"/>
                </a:lnTo>
                <a:lnTo>
                  <a:pt x="217" y="284"/>
                </a:lnTo>
                <a:lnTo>
                  <a:pt x="241" y="274"/>
                </a:lnTo>
                <a:lnTo>
                  <a:pt x="248" y="287"/>
                </a:lnTo>
                <a:lnTo>
                  <a:pt x="197" y="311"/>
                </a:lnTo>
                <a:lnTo>
                  <a:pt x="207" y="333"/>
                </a:lnTo>
                <a:lnTo>
                  <a:pt x="258" y="309"/>
                </a:lnTo>
                <a:lnTo>
                  <a:pt x="265" y="323"/>
                </a:lnTo>
                <a:lnTo>
                  <a:pt x="241" y="334"/>
                </a:lnTo>
                <a:lnTo>
                  <a:pt x="251" y="356"/>
                </a:lnTo>
                <a:lnTo>
                  <a:pt x="276" y="344"/>
                </a:lnTo>
                <a:lnTo>
                  <a:pt x="282" y="356"/>
                </a:lnTo>
                <a:lnTo>
                  <a:pt x="187" y="402"/>
                </a:lnTo>
                <a:lnTo>
                  <a:pt x="25" y="71"/>
                </a:lnTo>
                <a:lnTo>
                  <a:pt x="119" y="26"/>
                </a:lnTo>
                <a:lnTo>
                  <a:pt x="126" y="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9" name="Freeform 80"/>
          <p:cNvSpPr>
            <a:spLocks noEditPoints="1"/>
          </p:cNvSpPr>
          <p:nvPr/>
        </p:nvSpPr>
        <p:spPr bwMode="auto">
          <a:xfrm rot="7782">
            <a:off x="9818201" y="1793593"/>
            <a:ext cx="241404" cy="587909"/>
          </a:xfrm>
          <a:custGeom>
            <a:avLst/>
            <a:gdLst>
              <a:gd name="T0" fmla="*/ 120 w 147"/>
              <a:gd name="T1" fmla="*/ 22 h 358"/>
              <a:gd name="T2" fmla="*/ 108 w 147"/>
              <a:gd name="T3" fmla="*/ 0 h 358"/>
              <a:gd name="T4" fmla="*/ 40 w 147"/>
              <a:gd name="T5" fmla="*/ 0 h 358"/>
              <a:gd name="T6" fmla="*/ 25 w 147"/>
              <a:gd name="T7" fmla="*/ 22 h 358"/>
              <a:gd name="T8" fmla="*/ 42 w 147"/>
              <a:gd name="T9" fmla="*/ 73 h 358"/>
              <a:gd name="T10" fmla="*/ 0 w 147"/>
              <a:gd name="T11" fmla="*/ 278 h 358"/>
              <a:gd name="T12" fmla="*/ 72 w 147"/>
              <a:gd name="T13" fmla="*/ 358 h 358"/>
              <a:gd name="T14" fmla="*/ 147 w 147"/>
              <a:gd name="T15" fmla="*/ 278 h 358"/>
              <a:gd name="T16" fmla="*/ 104 w 147"/>
              <a:gd name="T17" fmla="*/ 73 h 358"/>
              <a:gd name="T18" fmla="*/ 120 w 147"/>
              <a:gd name="T19" fmla="*/ 22 h 358"/>
              <a:gd name="T20" fmla="*/ 49 w 147"/>
              <a:gd name="T21" fmla="*/ 17 h 358"/>
              <a:gd name="T22" fmla="*/ 96 w 147"/>
              <a:gd name="T23" fmla="*/ 17 h 358"/>
              <a:gd name="T24" fmla="*/ 101 w 147"/>
              <a:gd name="T25" fmla="*/ 24 h 358"/>
              <a:gd name="T26" fmla="*/ 87 w 147"/>
              <a:gd name="T27" fmla="*/ 62 h 358"/>
              <a:gd name="T28" fmla="*/ 57 w 147"/>
              <a:gd name="T29" fmla="*/ 62 h 358"/>
              <a:gd name="T30" fmla="*/ 45 w 147"/>
              <a:gd name="T31" fmla="*/ 24 h 358"/>
              <a:gd name="T32" fmla="*/ 49 w 147"/>
              <a:gd name="T33" fmla="*/ 17 h 358"/>
              <a:gd name="T34" fmla="*/ 32 w 147"/>
              <a:gd name="T35" fmla="*/ 211 h 358"/>
              <a:gd name="T36" fmla="*/ 109 w 147"/>
              <a:gd name="T37" fmla="*/ 292 h 358"/>
              <a:gd name="T38" fmla="*/ 94 w 147"/>
              <a:gd name="T39" fmla="*/ 307 h 358"/>
              <a:gd name="T40" fmla="*/ 27 w 147"/>
              <a:gd name="T41" fmla="*/ 240 h 358"/>
              <a:gd name="T42" fmla="*/ 32 w 147"/>
              <a:gd name="T43" fmla="*/ 211 h 358"/>
              <a:gd name="T44" fmla="*/ 33 w 147"/>
              <a:gd name="T45" fmla="*/ 201 h 358"/>
              <a:gd name="T46" fmla="*/ 40 w 147"/>
              <a:gd name="T47" fmla="*/ 172 h 358"/>
              <a:gd name="T48" fmla="*/ 125 w 147"/>
              <a:gd name="T49" fmla="*/ 261 h 358"/>
              <a:gd name="T50" fmla="*/ 126 w 147"/>
              <a:gd name="T51" fmla="*/ 273 h 358"/>
              <a:gd name="T52" fmla="*/ 114 w 147"/>
              <a:gd name="T53" fmla="*/ 285 h 358"/>
              <a:gd name="T54" fmla="*/ 33 w 147"/>
              <a:gd name="T55" fmla="*/ 201 h 358"/>
              <a:gd name="T56" fmla="*/ 42 w 147"/>
              <a:gd name="T57" fmla="*/ 162 h 358"/>
              <a:gd name="T58" fmla="*/ 47 w 147"/>
              <a:gd name="T59" fmla="*/ 137 h 358"/>
              <a:gd name="T60" fmla="*/ 111 w 147"/>
              <a:gd name="T61" fmla="*/ 201 h 358"/>
              <a:gd name="T62" fmla="*/ 121 w 147"/>
              <a:gd name="T63" fmla="*/ 245 h 358"/>
              <a:gd name="T64" fmla="*/ 42 w 147"/>
              <a:gd name="T65" fmla="*/ 162 h 358"/>
              <a:gd name="T66" fmla="*/ 49 w 147"/>
              <a:gd name="T67" fmla="*/ 127 h 358"/>
              <a:gd name="T68" fmla="*/ 55 w 147"/>
              <a:gd name="T69" fmla="*/ 96 h 358"/>
              <a:gd name="T70" fmla="*/ 101 w 147"/>
              <a:gd name="T71" fmla="*/ 145 h 358"/>
              <a:gd name="T72" fmla="*/ 108 w 147"/>
              <a:gd name="T73" fmla="*/ 186 h 358"/>
              <a:gd name="T74" fmla="*/ 49 w 147"/>
              <a:gd name="T75" fmla="*/ 127 h 358"/>
              <a:gd name="T76" fmla="*/ 23 w 147"/>
              <a:gd name="T77" fmla="*/ 250 h 358"/>
              <a:gd name="T78" fmla="*/ 87 w 147"/>
              <a:gd name="T79" fmla="*/ 314 h 358"/>
              <a:gd name="T80" fmla="*/ 72 w 147"/>
              <a:gd name="T81" fmla="*/ 331 h 358"/>
              <a:gd name="T82" fmla="*/ 20 w 147"/>
              <a:gd name="T83" fmla="*/ 273 h 358"/>
              <a:gd name="T84" fmla="*/ 23 w 147"/>
              <a:gd name="T85" fmla="*/ 250 h 358"/>
              <a:gd name="T86" fmla="*/ 87 w 147"/>
              <a:gd name="T87" fmla="*/ 81 h 358"/>
              <a:gd name="T88" fmla="*/ 98 w 147"/>
              <a:gd name="T89" fmla="*/ 128 h 358"/>
              <a:gd name="T90" fmla="*/ 57 w 147"/>
              <a:gd name="T91" fmla="*/ 86 h 358"/>
              <a:gd name="T92" fmla="*/ 59 w 147"/>
              <a:gd name="T93" fmla="*/ 81 h 358"/>
              <a:gd name="T94" fmla="*/ 87 w 147"/>
              <a:gd name="T95" fmla="*/ 8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7" h="358">
                <a:moveTo>
                  <a:pt x="120" y="22"/>
                </a:moveTo>
                <a:lnTo>
                  <a:pt x="108" y="0"/>
                </a:lnTo>
                <a:lnTo>
                  <a:pt x="40" y="0"/>
                </a:lnTo>
                <a:lnTo>
                  <a:pt x="25" y="22"/>
                </a:lnTo>
                <a:lnTo>
                  <a:pt x="42" y="73"/>
                </a:lnTo>
                <a:lnTo>
                  <a:pt x="0" y="278"/>
                </a:lnTo>
                <a:lnTo>
                  <a:pt x="72" y="358"/>
                </a:lnTo>
                <a:lnTo>
                  <a:pt x="147" y="278"/>
                </a:lnTo>
                <a:lnTo>
                  <a:pt x="104" y="73"/>
                </a:lnTo>
                <a:lnTo>
                  <a:pt x="120" y="22"/>
                </a:lnTo>
                <a:close/>
                <a:moveTo>
                  <a:pt x="49" y="17"/>
                </a:moveTo>
                <a:lnTo>
                  <a:pt x="96" y="17"/>
                </a:lnTo>
                <a:lnTo>
                  <a:pt x="101" y="24"/>
                </a:lnTo>
                <a:lnTo>
                  <a:pt x="87" y="62"/>
                </a:lnTo>
                <a:lnTo>
                  <a:pt x="57" y="62"/>
                </a:lnTo>
                <a:lnTo>
                  <a:pt x="45" y="24"/>
                </a:lnTo>
                <a:lnTo>
                  <a:pt x="49" y="17"/>
                </a:lnTo>
                <a:close/>
                <a:moveTo>
                  <a:pt x="32" y="211"/>
                </a:moveTo>
                <a:lnTo>
                  <a:pt x="109" y="292"/>
                </a:lnTo>
                <a:lnTo>
                  <a:pt x="94" y="307"/>
                </a:lnTo>
                <a:lnTo>
                  <a:pt x="27" y="240"/>
                </a:lnTo>
                <a:lnTo>
                  <a:pt x="32" y="211"/>
                </a:lnTo>
                <a:close/>
                <a:moveTo>
                  <a:pt x="33" y="201"/>
                </a:moveTo>
                <a:lnTo>
                  <a:pt x="40" y="172"/>
                </a:lnTo>
                <a:lnTo>
                  <a:pt x="125" y="261"/>
                </a:lnTo>
                <a:lnTo>
                  <a:pt x="126" y="273"/>
                </a:lnTo>
                <a:lnTo>
                  <a:pt x="114" y="285"/>
                </a:lnTo>
                <a:lnTo>
                  <a:pt x="33" y="201"/>
                </a:lnTo>
                <a:close/>
                <a:moveTo>
                  <a:pt x="42" y="162"/>
                </a:moveTo>
                <a:lnTo>
                  <a:pt x="47" y="137"/>
                </a:lnTo>
                <a:lnTo>
                  <a:pt x="111" y="201"/>
                </a:lnTo>
                <a:lnTo>
                  <a:pt x="121" y="245"/>
                </a:lnTo>
                <a:lnTo>
                  <a:pt x="42" y="162"/>
                </a:lnTo>
                <a:close/>
                <a:moveTo>
                  <a:pt x="49" y="127"/>
                </a:moveTo>
                <a:lnTo>
                  <a:pt x="55" y="96"/>
                </a:lnTo>
                <a:lnTo>
                  <a:pt x="101" y="145"/>
                </a:lnTo>
                <a:lnTo>
                  <a:pt x="108" y="186"/>
                </a:lnTo>
                <a:lnTo>
                  <a:pt x="49" y="127"/>
                </a:lnTo>
                <a:close/>
                <a:moveTo>
                  <a:pt x="23" y="250"/>
                </a:moveTo>
                <a:lnTo>
                  <a:pt x="87" y="314"/>
                </a:lnTo>
                <a:lnTo>
                  <a:pt x="72" y="331"/>
                </a:lnTo>
                <a:lnTo>
                  <a:pt x="20" y="273"/>
                </a:lnTo>
                <a:lnTo>
                  <a:pt x="23" y="250"/>
                </a:lnTo>
                <a:close/>
                <a:moveTo>
                  <a:pt x="87" y="81"/>
                </a:moveTo>
                <a:lnTo>
                  <a:pt x="98" y="128"/>
                </a:lnTo>
                <a:lnTo>
                  <a:pt x="57" y="86"/>
                </a:lnTo>
                <a:lnTo>
                  <a:pt x="59" y="81"/>
                </a:lnTo>
                <a:lnTo>
                  <a:pt x="87" y="8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4" name="Group 109"/>
          <p:cNvGrpSpPr/>
          <p:nvPr/>
        </p:nvGrpSpPr>
        <p:grpSpPr>
          <a:xfrm rot="7782">
            <a:off x="10077847" y="1850055"/>
            <a:ext cx="275890" cy="318588"/>
            <a:chOff x="3665538" y="2366963"/>
            <a:chExt cx="266700" cy="307975"/>
          </a:xfrm>
          <a:solidFill>
            <a:schemeClr val="tx2"/>
          </a:solidFill>
        </p:grpSpPr>
        <p:sp>
          <p:nvSpPr>
            <p:cNvPr id="111" name="Freeform 81"/>
            <p:cNvSpPr>
              <a:spLocks noEditPoints="1"/>
            </p:cNvSpPr>
            <p:nvPr/>
          </p:nvSpPr>
          <p:spPr bwMode="auto">
            <a:xfrm>
              <a:off x="3665538" y="2366963"/>
              <a:ext cx="266700" cy="307975"/>
            </a:xfrm>
            <a:custGeom>
              <a:avLst/>
              <a:gdLst>
                <a:gd name="T0" fmla="*/ 10 w 99"/>
                <a:gd name="T1" fmla="*/ 115 h 115"/>
                <a:gd name="T2" fmla="*/ 90 w 99"/>
                <a:gd name="T3" fmla="*/ 115 h 115"/>
                <a:gd name="T4" fmla="*/ 99 w 99"/>
                <a:gd name="T5" fmla="*/ 106 h 115"/>
                <a:gd name="T6" fmla="*/ 99 w 99"/>
                <a:gd name="T7" fmla="*/ 10 h 115"/>
                <a:gd name="T8" fmla="*/ 90 w 99"/>
                <a:gd name="T9" fmla="*/ 0 h 115"/>
                <a:gd name="T10" fmla="*/ 10 w 99"/>
                <a:gd name="T11" fmla="*/ 0 h 115"/>
                <a:gd name="T12" fmla="*/ 0 w 99"/>
                <a:gd name="T13" fmla="*/ 10 h 115"/>
                <a:gd name="T14" fmla="*/ 0 w 99"/>
                <a:gd name="T15" fmla="*/ 106 h 115"/>
                <a:gd name="T16" fmla="*/ 10 w 99"/>
                <a:gd name="T17" fmla="*/ 115 h 115"/>
                <a:gd name="T18" fmla="*/ 7 w 99"/>
                <a:gd name="T19" fmla="*/ 10 h 115"/>
                <a:gd name="T20" fmla="*/ 10 w 99"/>
                <a:gd name="T21" fmla="*/ 7 h 115"/>
                <a:gd name="T22" fmla="*/ 90 w 99"/>
                <a:gd name="T23" fmla="*/ 7 h 115"/>
                <a:gd name="T24" fmla="*/ 93 w 99"/>
                <a:gd name="T25" fmla="*/ 10 h 115"/>
                <a:gd name="T26" fmla="*/ 93 w 99"/>
                <a:gd name="T27" fmla="*/ 106 h 115"/>
                <a:gd name="T28" fmla="*/ 90 w 99"/>
                <a:gd name="T29" fmla="*/ 109 h 115"/>
                <a:gd name="T30" fmla="*/ 10 w 99"/>
                <a:gd name="T31" fmla="*/ 109 h 115"/>
                <a:gd name="T32" fmla="*/ 7 w 99"/>
                <a:gd name="T33" fmla="*/ 106 h 115"/>
                <a:gd name="T34" fmla="*/ 7 w 99"/>
                <a:gd name="T35" fmla="*/ 1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15">
                  <a:moveTo>
                    <a:pt x="10" y="115"/>
                  </a:moveTo>
                  <a:cubicBezTo>
                    <a:pt x="90" y="115"/>
                    <a:pt x="90" y="115"/>
                    <a:pt x="90" y="115"/>
                  </a:cubicBezTo>
                  <a:cubicBezTo>
                    <a:pt x="95" y="115"/>
                    <a:pt x="99" y="111"/>
                    <a:pt x="99" y="106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5"/>
                    <a:pt x="95" y="0"/>
                    <a:pt x="9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1"/>
                    <a:pt x="5" y="115"/>
                    <a:pt x="10" y="115"/>
                  </a:cubicBezTo>
                  <a:close/>
                  <a:moveTo>
                    <a:pt x="7" y="10"/>
                  </a:moveTo>
                  <a:cubicBezTo>
                    <a:pt x="7" y="8"/>
                    <a:pt x="8" y="7"/>
                    <a:pt x="1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2" y="7"/>
                    <a:pt x="93" y="8"/>
                    <a:pt x="93" y="10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93" y="107"/>
                    <a:pt x="92" y="109"/>
                    <a:pt x="90" y="109"/>
                  </a:cubicBezTo>
                  <a:cubicBezTo>
                    <a:pt x="10" y="109"/>
                    <a:pt x="10" y="109"/>
                    <a:pt x="10" y="109"/>
                  </a:cubicBezTo>
                  <a:cubicBezTo>
                    <a:pt x="8" y="109"/>
                    <a:pt x="7" y="107"/>
                    <a:pt x="7" y="106"/>
                  </a:cubicBezTo>
                  <a:lnTo>
                    <a:pt x="7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2" name="Freeform 82"/>
            <p:cNvSpPr>
              <a:spLocks noEditPoints="1"/>
            </p:cNvSpPr>
            <p:nvPr/>
          </p:nvSpPr>
          <p:spPr bwMode="auto">
            <a:xfrm>
              <a:off x="3692525" y="2393951"/>
              <a:ext cx="214312" cy="66675"/>
            </a:xfrm>
            <a:custGeom>
              <a:avLst/>
              <a:gdLst>
                <a:gd name="T0" fmla="*/ 5 w 80"/>
                <a:gd name="T1" fmla="*/ 25 h 25"/>
                <a:gd name="T2" fmla="*/ 75 w 80"/>
                <a:gd name="T3" fmla="*/ 25 h 25"/>
                <a:gd name="T4" fmla="*/ 80 w 80"/>
                <a:gd name="T5" fmla="*/ 20 h 25"/>
                <a:gd name="T6" fmla="*/ 80 w 80"/>
                <a:gd name="T7" fmla="*/ 6 h 25"/>
                <a:gd name="T8" fmla="*/ 75 w 80"/>
                <a:gd name="T9" fmla="*/ 0 h 25"/>
                <a:gd name="T10" fmla="*/ 5 w 80"/>
                <a:gd name="T11" fmla="*/ 0 h 25"/>
                <a:gd name="T12" fmla="*/ 0 w 80"/>
                <a:gd name="T13" fmla="*/ 6 h 25"/>
                <a:gd name="T14" fmla="*/ 0 w 80"/>
                <a:gd name="T15" fmla="*/ 20 h 25"/>
                <a:gd name="T16" fmla="*/ 5 w 80"/>
                <a:gd name="T17" fmla="*/ 25 h 25"/>
                <a:gd name="T18" fmla="*/ 3 w 80"/>
                <a:gd name="T19" fmla="*/ 6 h 25"/>
                <a:gd name="T20" fmla="*/ 5 w 80"/>
                <a:gd name="T21" fmla="*/ 4 h 25"/>
                <a:gd name="T22" fmla="*/ 75 w 80"/>
                <a:gd name="T23" fmla="*/ 4 h 25"/>
                <a:gd name="T24" fmla="*/ 77 w 80"/>
                <a:gd name="T25" fmla="*/ 6 h 25"/>
                <a:gd name="T26" fmla="*/ 77 w 80"/>
                <a:gd name="T27" fmla="*/ 20 h 25"/>
                <a:gd name="T28" fmla="*/ 75 w 80"/>
                <a:gd name="T29" fmla="*/ 22 h 25"/>
                <a:gd name="T30" fmla="*/ 5 w 80"/>
                <a:gd name="T31" fmla="*/ 22 h 25"/>
                <a:gd name="T32" fmla="*/ 3 w 80"/>
                <a:gd name="T33" fmla="*/ 20 h 25"/>
                <a:gd name="T34" fmla="*/ 3 w 80"/>
                <a:gd name="T3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0" h="25">
                  <a:moveTo>
                    <a:pt x="5" y="25"/>
                  </a:moveTo>
                  <a:cubicBezTo>
                    <a:pt x="75" y="25"/>
                    <a:pt x="75" y="25"/>
                    <a:pt x="75" y="25"/>
                  </a:cubicBezTo>
                  <a:cubicBezTo>
                    <a:pt x="78" y="25"/>
                    <a:pt x="80" y="23"/>
                    <a:pt x="80" y="20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3"/>
                    <a:pt x="78" y="0"/>
                    <a:pt x="7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3"/>
                    <a:pt x="2" y="25"/>
                    <a:pt x="5" y="25"/>
                  </a:cubicBezTo>
                  <a:close/>
                  <a:moveTo>
                    <a:pt x="3" y="6"/>
                  </a:moveTo>
                  <a:cubicBezTo>
                    <a:pt x="3" y="4"/>
                    <a:pt x="4" y="4"/>
                    <a:pt x="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6" y="4"/>
                    <a:pt x="77" y="4"/>
                    <a:pt x="77" y="6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6" y="22"/>
                    <a:pt x="7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3" y="21"/>
                    <a:pt x="3" y="20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3" name="Rectangle 83"/>
            <p:cNvSpPr>
              <a:spLocks noChangeArrowheads="1"/>
            </p:cNvSpPr>
            <p:nvPr/>
          </p:nvSpPr>
          <p:spPr bwMode="auto">
            <a:xfrm>
              <a:off x="3792538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4" name="Rectangle 84"/>
            <p:cNvSpPr>
              <a:spLocks noChangeArrowheads="1"/>
            </p:cNvSpPr>
            <p:nvPr/>
          </p:nvSpPr>
          <p:spPr bwMode="auto">
            <a:xfrm>
              <a:off x="3813175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5" name="Rectangle 85"/>
            <p:cNvSpPr>
              <a:spLocks noChangeArrowheads="1"/>
            </p:cNvSpPr>
            <p:nvPr/>
          </p:nvSpPr>
          <p:spPr bwMode="auto">
            <a:xfrm>
              <a:off x="3835400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6" name="Rectangle 86"/>
            <p:cNvSpPr>
              <a:spLocks noChangeArrowheads="1"/>
            </p:cNvSpPr>
            <p:nvPr/>
          </p:nvSpPr>
          <p:spPr bwMode="auto">
            <a:xfrm>
              <a:off x="3856038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7" name="Rectangle 87"/>
            <p:cNvSpPr>
              <a:spLocks noChangeArrowheads="1"/>
            </p:cNvSpPr>
            <p:nvPr/>
          </p:nvSpPr>
          <p:spPr bwMode="auto">
            <a:xfrm>
              <a:off x="3878263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8" name="Freeform 88"/>
            <p:cNvSpPr>
              <a:spLocks noEditPoints="1"/>
            </p:cNvSpPr>
            <p:nvPr/>
          </p:nvSpPr>
          <p:spPr bwMode="auto">
            <a:xfrm>
              <a:off x="3700463" y="2484438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9" name="Freeform 89"/>
            <p:cNvSpPr>
              <a:spLocks noEditPoints="1"/>
            </p:cNvSpPr>
            <p:nvPr/>
          </p:nvSpPr>
          <p:spPr bwMode="auto">
            <a:xfrm>
              <a:off x="3754438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0" name="Freeform 90"/>
            <p:cNvSpPr>
              <a:spLocks noEditPoints="1"/>
            </p:cNvSpPr>
            <p:nvPr/>
          </p:nvSpPr>
          <p:spPr bwMode="auto">
            <a:xfrm>
              <a:off x="3805238" y="2484438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1" name="Freeform 91"/>
            <p:cNvSpPr>
              <a:spLocks noEditPoints="1"/>
            </p:cNvSpPr>
            <p:nvPr/>
          </p:nvSpPr>
          <p:spPr bwMode="auto">
            <a:xfrm>
              <a:off x="3859213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2" name="Freeform 92"/>
            <p:cNvSpPr>
              <a:spLocks noEditPoints="1"/>
            </p:cNvSpPr>
            <p:nvPr/>
          </p:nvSpPr>
          <p:spPr bwMode="auto">
            <a:xfrm>
              <a:off x="3754438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3" name="Freeform 93"/>
            <p:cNvSpPr>
              <a:spLocks noEditPoints="1"/>
            </p:cNvSpPr>
            <p:nvPr/>
          </p:nvSpPr>
          <p:spPr bwMode="auto">
            <a:xfrm>
              <a:off x="3805238" y="25384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4" name="Freeform 94"/>
            <p:cNvSpPr>
              <a:spLocks noEditPoints="1"/>
            </p:cNvSpPr>
            <p:nvPr/>
          </p:nvSpPr>
          <p:spPr bwMode="auto">
            <a:xfrm>
              <a:off x="3859213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5" name="Freeform 95"/>
            <p:cNvSpPr>
              <a:spLocks noEditPoints="1"/>
            </p:cNvSpPr>
            <p:nvPr/>
          </p:nvSpPr>
          <p:spPr bwMode="auto">
            <a:xfrm>
              <a:off x="3700463" y="25384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6" name="Freeform 96"/>
            <p:cNvSpPr>
              <a:spLocks noEditPoints="1"/>
            </p:cNvSpPr>
            <p:nvPr/>
          </p:nvSpPr>
          <p:spPr bwMode="auto">
            <a:xfrm>
              <a:off x="3754438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7" name="Freeform 97"/>
            <p:cNvSpPr>
              <a:spLocks noEditPoints="1"/>
            </p:cNvSpPr>
            <p:nvPr/>
          </p:nvSpPr>
          <p:spPr bwMode="auto">
            <a:xfrm>
              <a:off x="3805238" y="25892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8" name="Freeform 98"/>
            <p:cNvSpPr>
              <a:spLocks noEditPoints="1"/>
            </p:cNvSpPr>
            <p:nvPr/>
          </p:nvSpPr>
          <p:spPr bwMode="auto">
            <a:xfrm>
              <a:off x="3859213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9" name="Freeform 99"/>
            <p:cNvSpPr>
              <a:spLocks noEditPoints="1"/>
            </p:cNvSpPr>
            <p:nvPr/>
          </p:nvSpPr>
          <p:spPr bwMode="auto">
            <a:xfrm>
              <a:off x="3700463" y="25892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49" name="Group 129"/>
          <p:cNvGrpSpPr/>
          <p:nvPr/>
        </p:nvGrpSpPr>
        <p:grpSpPr>
          <a:xfrm rot="7782">
            <a:off x="8320771" y="1777222"/>
            <a:ext cx="379349" cy="387560"/>
            <a:chOff x="1966913" y="2300288"/>
            <a:chExt cx="366712" cy="374650"/>
          </a:xfrm>
          <a:solidFill>
            <a:schemeClr val="tx2"/>
          </a:solidFill>
        </p:grpSpPr>
        <p:sp>
          <p:nvSpPr>
            <p:cNvPr id="131" name="Freeform 100"/>
            <p:cNvSpPr>
              <a:spLocks noEditPoints="1"/>
            </p:cNvSpPr>
            <p:nvPr/>
          </p:nvSpPr>
          <p:spPr bwMode="auto">
            <a:xfrm>
              <a:off x="1966913" y="2471738"/>
              <a:ext cx="366712" cy="203200"/>
            </a:xfrm>
            <a:custGeom>
              <a:avLst/>
              <a:gdLst>
                <a:gd name="T0" fmla="*/ 4 w 137"/>
                <a:gd name="T1" fmla="*/ 23 h 76"/>
                <a:gd name="T2" fmla="*/ 1 w 137"/>
                <a:gd name="T3" fmla="*/ 42 h 76"/>
                <a:gd name="T4" fmla="*/ 15 w 137"/>
                <a:gd name="T5" fmla="*/ 61 h 76"/>
                <a:gd name="T6" fmla="*/ 35 w 137"/>
                <a:gd name="T7" fmla="*/ 66 h 76"/>
                <a:gd name="T8" fmla="*/ 46 w 137"/>
                <a:gd name="T9" fmla="*/ 65 h 76"/>
                <a:gd name="T10" fmla="*/ 59 w 137"/>
                <a:gd name="T11" fmla="*/ 75 h 76"/>
                <a:gd name="T12" fmla="*/ 60 w 137"/>
                <a:gd name="T13" fmla="*/ 76 h 76"/>
                <a:gd name="T14" fmla="*/ 101 w 137"/>
                <a:gd name="T15" fmla="*/ 76 h 76"/>
                <a:gd name="T16" fmla="*/ 102 w 137"/>
                <a:gd name="T17" fmla="*/ 75 h 76"/>
                <a:gd name="T18" fmla="*/ 128 w 137"/>
                <a:gd name="T19" fmla="*/ 47 h 76"/>
                <a:gd name="T20" fmla="*/ 137 w 137"/>
                <a:gd name="T21" fmla="*/ 3 h 76"/>
                <a:gd name="T22" fmla="*/ 137 w 137"/>
                <a:gd name="T23" fmla="*/ 0 h 76"/>
                <a:gd name="T24" fmla="*/ 24 w 137"/>
                <a:gd name="T25" fmla="*/ 0 h 76"/>
                <a:gd name="T26" fmla="*/ 24 w 137"/>
                <a:gd name="T27" fmla="*/ 3 h 76"/>
                <a:gd name="T28" fmla="*/ 24 w 137"/>
                <a:gd name="T29" fmla="*/ 10 h 76"/>
                <a:gd name="T30" fmla="*/ 20 w 137"/>
                <a:gd name="T31" fmla="*/ 11 h 76"/>
                <a:gd name="T32" fmla="*/ 20 w 137"/>
                <a:gd name="T33" fmla="*/ 11 h 76"/>
                <a:gd name="T34" fmla="*/ 4 w 137"/>
                <a:gd name="T35" fmla="*/ 23 h 76"/>
                <a:gd name="T36" fmla="*/ 31 w 137"/>
                <a:gd name="T37" fmla="*/ 7 h 76"/>
                <a:gd name="T38" fmla="*/ 77 w 137"/>
                <a:gd name="T39" fmla="*/ 7 h 76"/>
                <a:gd name="T40" fmla="*/ 77 w 137"/>
                <a:gd name="T41" fmla="*/ 12 h 76"/>
                <a:gd name="T42" fmla="*/ 31 w 137"/>
                <a:gd name="T43" fmla="*/ 12 h 76"/>
                <a:gd name="T44" fmla="*/ 31 w 137"/>
                <a:gd name="T45" fmla="*/ 7 h 76"/>
                <a:gd name="T46" fmla="*/ 130 w 137"/>
                <a:gd name="T47" fmla="*/ 7 h 76"/>
                <a:gd name="T48" fmla="*/ 130 w 137"/>
                <a:gd name="T49" fmla="*/ 12 h 76"/>
                <a:gd name="T50" fmla="*/ 80 w 137"/>
                <a:gd name="T51" fmla="*/ 12 h 76"/>
                <a:gd name="T52" fmla="*/ 80 w 137"/>
                <a:gd name="T53" fmla="*/ 7 h 76"/>
                <a:gd name="T54" fmla="*/ 130 w 137"/>
                <a:gd name="T55" fmla="*/ 7 h 76"/>
                <a:gd name="T56" fmla="*/ 40 w 137"/>
                <a:gd name="T57" fmla="*/ 44 h 76"/>
                <a:gd name="T58" fmla="*/ 31 w 137"/>
                <a:gd name="T59" fmla="*/ 15 h 76"/>
                <a:gd name="T60" fmla="*/ 77 w 137"/>
                <a:gd name="T61" fmla="*/ 15 h 76"/>
                <a:gd name="T62" fmla="*/ 77 w 137"/>
                <a:gd name="T63" fmla="*/ 25 h 76"/>
                <a:gd name="T64" fmla="*/ 62 w 137"/>
                <a:gd name="T65" fmla="*/ 25 h 76"/>
                <a:gd name="T66" fmla="*/ 62 w 137"/>
                <a:gd name="T67" fmla="*/ 58 h 76"/>
                <a:gd name="T68" fmla="*/ 95 w 137"/>
                <a:gd name="T69" fmla="*/ 58 h 76"/>
                <a:gd name="T70" fmla="*/ 95 w 137"/>
                <a:gd name="T71" fmla="*/ 25 h 76"/>
                <a:gd name="T72" fmla="*/ 80 w 137"/>
                <a:gd name="T73" fmla="*/ 25 h 76"/>
                <a:gd name="T74" fmla="*/ 80 w 137"/>
                <a:gd name="T75" fmla="*/ 15 h 76"/>
                <a:gd name="T76" fmla="*/ 130 w 137"/>
                <a:gd name="T77" fmla="*/ 15 h 76"/>
                <a:gd name="T78" fmla="*/ 121 w 137"/>
                <a:gd name="T79" fmla="*/ 44 h 76"/>
                <a:gd name="T80" fmla="*/ 99 w 137"/>
                <a:gd name="T81" fmla="*/ 69 h 76"/>
                <a:gd name="T82" fmla="*/ 62 w 137"/>
                <a:gd name="T83" fmla="*/ 69 h 76"/>
                <a:gd name="T84" fmla="*/ 40 w 137"/>
                <a:gd name="T85" fmla="*/ 44 h 76"/>
                <a:gd name="T86" fmla="*/ 92 w 137"/>
                <a:gd name="T87" fmla="*/ 54 h 76"/>
                <a:gd name="T88" fmla="*/ 65 w 137"/>
                <a:gd name="T89" fmla="*/ 54 h 76"/>
                <a:gd name="T90" fmla="*/ 65 w 137"/>
                <a:gd name="T91" fmla="*/ 31 h 76"/>
                <a:gd name="T92" fmla="*/ 71 w 137"/>
                <a:gd name="T93" fmla="*/ 36 h 76"/>
                <a:gd name="T94" fmla="*/ 86 w 137"/>
                <a:gd name="T95" fmla="*/ 36 h 76"/>
                <a:gd name="T96" fmla="*/ 92 w 137"/>
                <a:gd name="T97" fmla="*/ 30 h 76"/>
                <a:gd name="T98" fmla="*/ 92 w 137"/>
                <a:gd name="T99" fmla="*/ 54 h 76"/>
                <a:gd name="T100" fmla="*/ 68 w 137"/>
                <a:gd name="T101" fmla="*/ 28 h 76"/>
                <a:gd name="T102" fmla="*/ 89 w 137"/>
                <a:gd name="T103" fmla="*/ 28 h 76"/>
                <a:gd name="T104" fmla="*/ 85 w 137"/>
                <a:gd name="T105" fmla="*/ 32 h 76"/>
                <a:gd name="T106" fmla="*/ 72 w 137"/>
                <a:gd name="T107" fmla="*/ 32 h 76"/>
                <a:gd name="T108" fmla="*/ 68 w 137"/>
                <a:gd name="T109" fmla="*/ 28 h 76"/>
                <a:gd name="T110" fmla="*/ 14 w 137"/>
                <a:gd name="T111" fmla="*/ 28 h 76"/>
                <a:gd name="T112" fmla="*/ 22 w 137"/>
                <a:gd name="T113" fmla="*/ 22 h 76"/>
                <a:gd name="T114" fmla="*/ 25 w 137"/>
                <a:gd name="T115" fmla="*/ 21 h 76"/>
                <a:gd name="T116" fmla="*/ 33 w 137"/>
                <a:gd name="T117" fmla="*/ 47 h 76"/>
                <a:gd name="T118" fmla="*/ 38 w 137"/>
                <a:gd name="T119" fmla="*/ 55 h 76"/>
                <a:gd name="T120" fmla="*/ 21 w 137"/>
                <a:gd name="T121" fmla="*/ 51 h 76"/>
                <a:gd name="T122" fmla="*/ 12 w 137"/>
                <a:gd name="T123" fmla="*/ 40 h 76"/>
                <a:gd name="T124" fmla="*/ 14 w 137"/>
                <a:gd name="T125" fmla="*/ 2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76">
                  <a:moveTo>
                    <a:pt x="4" y="23"/>
                  </a:moveTo>
                  <a:cubicBezTo>
                    <a:pt x="1" y="29"/>
                    <a:pt x="0" y="35"/>
                    <a:pt x="1" y="42"/>
                  </a:cubicBezTo>
                  <a:cubicBezTo>
                    <a:pt x="3" y="50"/>
                    <a:pt x="8" y="57"/>
                    <a:pt x="15" y="61"/>
                  </a:cubicBezTo>
                  <a:cubicBezTo>
                    <a:pt x="21" y="64"/>
                    <a:pt x="27" y="66"/>
                    <a:pt x="35" y="66"/>
                  </a:cubicBezTo>
                  <a:cubicBezTo>
                    <a:pt x="39" y="66"/>
                    <a:pt x="42" y="66"/>
                    <a:pt x="46" y="65"/>
                  </a:cubicBezTo>
                  <a:cubicBezTo>
                    <a:pt x="50" y="69"/>
                    <a:pt x="54" y="73"/>
                    <a:pt x="59" y="75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12" y="70"/>
                    <a:pt x="121" y="60"/>
                    <a:pt x="128" y="47"/>
                  </a:cubicBezTo>
                  <a:cubicBezTo>
                    <a:pt x="134" y="34"/>
                    <a:pt x="137" y="19"/>
                    <a:pt x="137" y="3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8"/>
                    <a:pt x="24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2"/>
                    <a:pt x="7" y="16"/>
                    <a:pt x="4" y="23"/>
                  </a:cubicBezTo>
                  <a:close/>
                  <a:moveTo>
                    <a:pt x="31" y="7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1" y="8"/>
                    <a:pt x="31" y="7"/>
                  </a:cubicBezTo>
                  <a:close/>
                  <a:moveTo>
                    <a:pt x="130" y="7"/>
                  </a:moveTo>
                  <a:cubicBezTo>
                    <a:pt x="130" y="8"/>
                    <a:pt x="130" y="10"/>
                    <a:pt x="130" y="12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80" y="7"/>
                    <a:pt x="80" y="7"/>
                    <a:pt x="80" y="7"/>
                  </a:cubicBezTo>
                  <a:lnTo>
                    <a:pt x="130" y="7"/>
                  </a:lnTo>
                  <a:close/>
                  <a:moveTo>
                    <a:pt x="40" y="44"/>
                  </a:moveTo>
                  <a:cubicBezTo>
                    <a:pt x="35" y="35"/>
                    <a:pt x="33" y="25"/>
                    <a:pt x="31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95" y="58"/>
                    <a:pt x="95" y="58"/>
                    <a:pt x="95" y="58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8" y="25"/>
                    <a:pt x="125" y="35"/>
                    <a:pt x="121" y="44"/>
                  </a:cubicBezTo>
                  <a:cubicBezTo>
                    <a:pt x="116" y="55"/>
                    <a:pt x="108" y="64"/>
                    <a:pt x="99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53" y="64"/>
                    <a:pt x="45" y="55"/>
                    <a:pt x="40" y="44"/>
                  </a:cubicBezTo>
                  <a:close/>
                  <a:moveTo>
                    <a:pt x="92" y="54"/>
                  </a:moveTo>
                  <a:cubicBezTo>
                    <a:pt x="65" y="54"/>
                    <a:pt x="65" y="54"/>
                    <a:pt x="65" y="54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92" y="30"/>
                    <a:pt x="92" y="30"/>
                    <a:pt x="92" y="30"/>
                  </a:cubicBezTo>
                  <a:lnTo>
                    <a:pt x="92" y="54"/>
                  </a:lnTo>
                  <a:close/>
                  <a:moveTo>
                    <a:pt x="68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68" y="28"/>
                  </a:lnTo>
                  <a:close/>
                  <a:moveTo>
                    <a:pt x="14" y="28"/>
                  </a:moveTo>
                  <a:cubicBezTo>
                    <a:pt x="15" y="26"/>
                    <a:pt x="18" y="23"/>
                    <a:pt x="22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7" y="31"/>
                    <a:pt x="29" y="39"/>
                    <a:pt x="33" y="47"/>
                  </a:cubicBezTo>
                  <a:cubicBezTo>
                    <a:pt x="35" y="50"/>
                    <a:pt x="36" y="52"/>
                    <a:pt x="38" y="55"/>
                  </a:cubicBezTo>
                  <a:cubicBezTo>
                    <a:pt x="31" y="55"/>
                    <a:pt x="25" y="54"/>
                    <a:pt x="21" y="51"/>
                  </a:cubicBezTo>
                  <a:cubicBezTo>
                    <a:pt x="15" y="48"/>
                    <a:pt x="13" y="43"/>
                    <a:pt x="12" y="40"/>
                  </a:cubicBezTo>
                  <a:cubicBezTo>
                    <a:pt x="12" y="36"/>
                    <a:pt x="12" y="32"/>
                    <a:pt x="14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2" name="Freeform 101"/>
            <p:cNvSpPr>
              <a:spLocks/>
            </p:cNvSpPr>
            <p:nvPr/>
          </p:nvSpPr>
          <p:spPr bwMode="auto">
            <a:xfrm>
              <a:off x="2181225" y="2305051"/>
              <a:ext cx="47625" cy="141288"/>
            </a:xfrm>
            <a:custGeom>
              <a:avLst/>
              <a:gdLst>
                <a:gd name="T0" fmla="*/ 8 w 18"/>
                <a:gd name="T1" fmla="*/ 5 h 53"/>
                <a:gd name="T2" fmla="*/ 12 w 18"/>
                <a:gd name="T3" fmla="*/ 9 h 53"/>
                <a:gd name="T4" fmla="*/ 15 w 18"/>
                <a:gd name="T5" fmla="*/ 13 h 53"/>
                <a:gd name="T6" fmla="*/ 18 w 18"/>
                <a:gd name="T7" fmla="*/ 19 h 53"/>
                <a:gd name="T8" fmla="*/ 16 w 18"/>
                <a:gd name="T9" fmla="*/ 26 h 53"/>
                <a:gd name="T10" fmla="*/ 16 w 18"/>
                <a:gd name="T11" fmla="*/ 27 h 53"/>
                <a:gd name="T12" fmla="*/ 15 w 18"/>
                <a:gd name="T13" fmla="*/ 28 h 53"/>
                <a:gd name="T14" fmla="*/ 14 w 18"/>
                <a:gd name="T15" fmla="*/ 29 h 53"/>
                <a:gd name="T16" fmla="*/ 13 w 18"/>
                <a:gd name="T17" fmla="*/ 31 h 53"/>
                <a:gd name="T18" fmla="*/ 9 w 18"/>
                <a:gd name="T19" fmla="*/ 35 h 53"/>
                <a:gd name="T20" fmla="*/ 7 w 18"/>
                <a:gd name="T21" fmla="*/ 40 h 53"/>
                <a:gd name="T22" fmla="*/ 6 w 18"/>
                <a:gd name="T23" fmla="*/ 44 h 53"/>
                <a:gd name="T24" fmla="*/ 7 w 18"/>
                <a:gd name="T25" fmla="*/ 47 h 53"/>
                <a:gd name="T26" fmla="*/ 7 w 18"/>
                <a:gd name="T27" fmla="*/ 48 h 53"/>
                <a:gd name="T28" fmla="*/ 7 w 18"/>
                <a:gd name="T29" fmla="*/ 49 h 53"/>
                <a:gd name="T30" fmla="*/ 8 w 18"/>
                <a:gd name="T31" fmla="*/ 50 h 53"/>
                <a:gd name="T32" fmla="*/ 8 w 18"/>
                <a:gd name="T33" fmla="*/ 51 h 53"/>
                <a:gd name="T34" fmla="*/ 9 w 18"/>
                <a:gd name="T35" fmla="*/ 52 h 53"/>
                <a:gd name="T36" fmla="*/ 9 w 18"/>
                <a:gd name="T37" fmla="*/ 53 h 53"/>
                <a:gd name="T38" fmla="*/ 9 w 18"/>
                <a:gd name="T39" fmla="*/ 52 h 53"/>
                <a:gd name="T40" fmla="*/ 8 w 18"/>
                <a:gd name="T41" fmla="*/ 51 h 53"/>
                <a:gd name="T42" fmla="*/ 7 w 18"/>
                <a:gd name="T43" fmla="*/ 51 h 53"/>
                <a:gd name="T44" fmla="*/ 6 w 18"/>
                <a:gd name="T45" fmla="*/ 49 h 53"/>
                <a:gd name="T46" fmla="*/ 6 w 18"/>
                <a:gd name="T47" fmla="*/ 49 h 53"/>
                <a:gd name="T48" fmla="*/ 6 w 18"/>
                <a:gd name="T49" fmla="*/ 48 h 53"/>
                <a:gd name="T50" fmla="*/ 4 w 18"/>
                <a:gd name="T51" fmla="*/ 44 h 53"/>
                <a:gd name="T52" fmla="*/ 4 w 18"/>
                <a:gd name="T53" fmla="*/ 39 h 53"/>
                <a:gd name="T54" fmla="*/ 4 w 18"/>
                <a:gd name="T55" fmla="*/ 37 h 53"/>
                <a:gd name="T56" fmla="*/ 4 w 18"/>
                <a:gd name="T57" fmla="*/ 36 h 53"/>
                <a:gd name="T58" fmla="*/ 5 w 18"/>
                <a:gd name="T59" fmla="*/ 33 h 53"/>
                <a:gd name="T60" fmla="*/ 8 w 18"/>
                <a:gd name="T61" fmla="*/ 28 h 53"/>
                <a:gd name="T62" fmla="*/ 11 w 18"/>
                <a:gd name="T63" fmla="*/ 23 h 53"/>
                <a:gd name="T64" fmla="*/ 12 w 18"/>
                <a:gd name="T65" fmla="*/ 20 h 53"/>
                <a:gd name="T66" fmla="*/ 11 w 18"/>
                <a:gd name="T67" fmla="*/ 15 h 53"/>
                <a:gd name="T68" fmla="*/ 9 w 18"/>
                <a:gd name="T69" fmla="*/ 11 h 53"/>
                <a:gd name="T70" fmla="*/ 7 w 18"/>
                <a:gd name="T71" fmla="*/ 7 h 53"/>
                <a:gd name="T72" fmla="*/ 2 w 18"/>
                <a:gd name="T73" fmla="*/ 1 h 53"/>
                <a:gd name="T74" fmla="*/ 0 w 18"/>
                <a:gd name="T75" fmla="*/ 0 h 53"/>
                <a:gd name="T76" fmla="*/ 3 w 18"/>
                <a:gd name="T77" fmla="*/ 1 h 53"/>
                <a:gd name="T78" fmla="*/ 8 w 18"/>
                <a:gd name="T79" fmla="*/ 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" h="53">
                  <a:moveTo>
                    <a:pt x="8" y="5"/>
                  </a:moveTo>
                  <a:cubicBezTo>
                    <a:pt x="9" y="6"/>
                    <a:pt x="11" y="7"/>
                    <a:pt x="12" y="9"/>
                  </a:cubicBezTo>
                  <a:cubicBezTo>
                    <a:pt x="13" y="10"/>
                    <a:pt x="14" y="11"/>
                    <a:pt x="15" y="13"/>
                  </a:cubicBezTo>
                  <a:cubicBezTo>
                    <a:pt x="16" y="15"/>
                    <a:pt x="17" y="17"/>
                    <a:pt x="18" y="19"/>
                  </a:cubicBezTo>
                  <a:cubicBezTo>
                    <a:pt x="18" y="22"/>
                    <a:pt x="17" y="24"/>
                    <a:pt x="16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4" y="30"/>
                    <a:pt x="13" y="31"/>
                    <a:pt x="13" y="31"/>
                  </a:cubicBezTo>
                  <a:cubicBezTo>
                    <a:pt x="11" y="33"/>
                    <a:pt x="10" y="34"/>
                    <a:pt x="9" y="35"/>
                  </a:cubicBezTo>
                  <a:cubicBezTo>
                    <a:pt x="8" y="37"/>
                    <a:pt x="8" y="38"/>
                    <a:pt x="7" y="40"/>
                  </a:cubicBezTo>
                  <a:cubicBezTo>
                    <a:pt x="6" y="41"/>
                    <a:pt x="6" y="42"/>
                    <a:pt x="6" y="44"/>
                  </a:cubicBezTo>
                  <a:cubicBezTo>
                    <a:pt x="6" y="45"/>
                    <a:pt x="6" y="46"/>
                    <a:pt x="7" y="47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7" y="49"/>
                    <a:pt x="8" y="50"/>
                    <a:pt x="8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2"/>
                    <a:pt x="9" y="52"/>
                    <a:pt x="9" y="52"/>
                  </a:cubicBezTo>
                  <a:cubicBezTo>
                    <a:pt x="9" y="52"/>
                    <a:pt x="9" y="53"/>
                    <a:pt x="9" y="53"/>
                  </a:cubicBezTo>
                  <a:cubicBezTo>
                    <a:pt x="9" y="53"/>
                    <a:pt x="9" y="52"/>
                    <a:pt x="9" y="52"/>
                  </a:cubicBezTo>
                  <a:cubicBezTo>
                    <a:pt x="8" y="52"/>
                    <a:pt x="8" y="52"/>
                    <a:pt x="8" y="51"/>
                  </a:cubicBezTo>
                  <a:cubicBezTo>
                    <a:pt x="8" y="51"/>
                    <a:pt x="8" y="51"/>
                    <a:pt x="7" y="51"/>
                  </a:cubicBezTo>
                  <a:cubicBezTo>
                    <a:pt x="7" y="50"/>
                    <a:pt x="7" y="50"/>
                    <a:pt x="6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5" y="47"/>
                    <a:pt x="4" y="46"/>
                    <a:pt x="4" y="44"/>
                  </a:cubicBezTo>
                  <a:cubicBezTo>
                    <a:pt x="4" y="42"/>
                    <a:pt x="4" y="41"/>
                    <a:pt x="4" y="39"/>
                  </a:cubicBezTo>
                  <a:cubicBezTo>
                    <a:pt x="4" y="38"/>
                    <a:pt x="4" y="38"/>
                    <a:pt x="4" y="37"/>
                  </a:cubicBezTo>
                  <a:cubicBezTo>
                    <a:pt x="4" y="37"/>
                    <a:pt x="4" y="37"/>
                    <a:pt x="4" y="36"/>
                  </a:cubicBezTo>
                  <a:cubicBezTo>
                    <a:pt x="4" y="35"/>
                    <a:pt x="5" y="34"/>
                    <a:pt x="5" y="33"/>
                  </a:cubicBezTo>
                  <a:cubicBezTo>
                    <a:pt x="6" y="31"/>
                    <a:pt x="7" y="30"/>
                    <a:pt x="8" y="28"/>
                  </a:cubicBezTo>
                  <a:cubicBezTo>
                    <a:pt x="9" y="26"/>
                    <a:pt x="10" y="25"/>
                    <a:pt x="11" y="23"/>
                  </a:cubicBezTo>
                  <a:cubicBezTo>
                    <a:pt x="11" y="22"/>
                    <a:pt x="12" y="21"/>
                    <a:pt x="12" y="20"/>
                  </a:cubicBezTo>
                  <a:cubicBezTo>
                    <a:pt x="12" y="18"/>
                    <a:pt x="12" y="17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9" y="9"/>
                    <a:pt x="8" y="8"/>
                    <a:pt x="7" y="7"/>
                  </a:cubicBezTo>
                  <a:cubicBezTo>
                    <a:pt x="5" y="4"/>
                    <a:pt x="3" y="3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1"/>
                  </a:cubicBezTo>
                  <a:cubicBezTo>
                    <a:pt x="4" y="2"/>
                    <a:pt x="6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3" name="Freeform 102"/>
            <p:cNvSpPr>
              <a:spLocks/>
            </p:cNvSpPr>
            <p:nvPr/>
          </p:nvSpPr>
          <p:spPr bwMode="auto">
            <a:xfrm>
              <a:off x="2138363" y="2300288"/>
              <a:ext cx="53975" cy="165100"/>
            </a:xfrm>
            <a:custGeom>
              <a:avLst/>
              <a:gdLst>
                <a:gd name="T0" fmla="*/ 10 w 20"/>
                <a:gd name="T1" fmla="*/ 13 h 62"/>
                <a:gd name="T2" fmla="*/ 7 w 20"/>
                <a:gd name="T3" fmla="*/ 8 h 62"/>
                <a:gd name="T4" fmla="*/ 2 w 20"/>
                <a:gd name="T5" fmla="*/ 2 h 62"/>
                <a:gd name="T6" fmla="*/ 0 w 20"/>
                <a:gd name="T7" fmla="*/ 0 h 62"/>
                <a:gd name="T8" fmla="*/ 2 w 20"/>
                <a:gd name="T9" fmla="*/ 2 h 62"/>
                <a:gd name="T10" fmla="*/ 9 w 20"/>
                <a:gd name="T11" fmla="*/ 7 h 62"/>
                <a:gd name="T12" fmla="*/ 13 w 20"/>
                <a:gd name="T13" fmla="*/ 11 h 62"/>
                <a:gd name="T14" fmla="*/ 17 w 20"/>
                <a:gd name="T15" fmla="*/ 16 h 62"/>
                <a:gd name="T16" fmla="*/ 19 w 20"/>
                <a:gd name="T17" fmla="*/ 23 h 62"/>
                <a:gd name="T18" fmla="*/ 18 w 20"/>
                <a:gd name="T19" fmla="*/ 31 h 62"/>
                <a:gd name="T20" fmla="*/ 17 w 20"/>
                <a:gd name="T21" fmla="*/ 32 h 62"/>
                <a:gd name="T22" fmla="*/ 17 w 20"/>
                <a:gd name="T23" fmla="*/ 33 h 62"/>
                <a:gd name="T24" fmla="*/ 16 w 20"/>
                <a:gd name="T25" fmla="*/ 34 h 62"/>
                <a:gd name="T26" fmla="*/ 13 w 20"/>
                <a:gd name="T27" fmla="*/ 37 h 62"/>
                <a:gd name="T28" fmla="*/ 10 w 20"/>
                <a:gd name="T29" fmla="*/ 42 h 62"/>
                <a:gd name="T30" fmla="*/ 7 w 20"/>
                <a:gd name="T31" fmla="*/ 47 h 62"/>
                <a:gd name="T32" fmla="*/ 6 w 20"/>
                <a:gd name="T33" fmla="*/ 51 h 62"/>
                <a:gd name="T34" fmla="*/ 7 w 20"/>
                <a:gd name="T35" fmla="*/ 56 h 62"/>
                <a:gd name="T36" fmla="*/ 7 w 20"/>
                <a:gd name="T37" fmla="*/ 57 h 62"/>
                <a:gd name="T38" fmla="*/ 8 w 20"/>
                <a:gd name="T39" fmla="*/ 58 h 62"/>
                <a:gd name="T40" fmla="*/ 8 w 20"/>
                <a:gd name="T41" fmla="*/ 59 h 62"/>
                <a:gd name="T42" fmla="*/ 9 w 20"/>
                <a:gd name="T43" fmla="*/ 60 h 62"/>
                <a:gd name="T44" fmla="*/ 9 w 20"/>
                <a:gd name="T45" fmla="*/ 61 h 62"/>
                <a:gd name="T46" fmla="*/ 10 w 20"/>
                <a:gd name="T47" fmla="*/ 62 h 62"/>
                <a:gd name="T48" fmla="*/ 9 w 20"/>
                <a:gd name="T49" fmla="*/ 61 h 62"/>
                <a:gd name="T50" fmla="*/ 8 w 20"/>
                <a:gd name="T51" fmla="*/ 60 h 62"/>
                <a:gd name="T52" fmla="*/ 8 w 20"/>
                <a:gd name="T53" fmla="*/ 59 h 62"/>
                <a:gd name="T54" fmla="*/ 7 w 20"/>
                <a:gd name="T55" fmla="*/ 58 h 62"/>
                <a:gd name="T56" fmla="*/ 6 w 20"/>
                <a:gd name="T57" fmla="*/ 57 h 62"/>
                <a:gd name="T58" fmla="*/ 6 w 20"/>
                <a:gd name="T59" fmla="*/ 56 h 62"/>
                <a:gd name="T60" fmla="*/ 4 w 20"/>
                <a:gd name="T61" fmla="*/ 52 h 62"/>
                <a:gd name="T62" fmla="*/ 4 w 20"/>
                <a:gd name="T63" fmla="*/ 46 h 62"/>
                <a:gd name="T64" fmla="*/ 4 w 20"/>
                <a:gd name="T65" fmla="*/ 44 h 62"/>
                <a:gd name="T66" fmla="*/ 4 w 20"/>
                <a:gd name="T67" fmla="*/ 43 h 62"/>
                <a:gd name="T68" fmla="*/ 5 w 20"/>
                <a:gd name="T69" fmla="*/ 39 h 62"/>
                <a:gd name="T70" fmla="*/ 9 w 20"/>
                <a:gd name="T71" fmla="*/ 33 h 62"/>
                <a:gd name="T72" fmla="*/ 12 w 20"/>
                <a:gd name="T73" fmla="*/ 28 h 62"/>
                <a:gd name="T74" fmla="*/ 13 w 20"/>
                <a:gd name="T75" fmla="*/ 23 h 62"/>
                <a:gd name="T76" fmla="*/ 13 w 20"/>
                <a:gd name="T77" fmla="*/ 18 h 62"/>
                <a:gd name="T78" fmla="*/ 10 w 20"/>
                <a:gd name="T79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62">
                  <a:moveTo>
                    <a:pt x="10" y="13"/>
                  </a:moveTo>
                  <a:cubicBezTo>
                    <a:pt x="9" y="11"/>
                    <a:pt x="8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4" y="3"/>
                    <a:pt x="6" y="5"/>
                    <a:pt x="9" y="7"/>
                  </a:cubicBezTo>
                  <a:cubicBezTo>
                    <a:pt x="10" y="8"/>
                    <a:pt x="11" y="9"/>
                    <a:pt x="13" y="11"/>
                  </a:cubicBezTo>
                  <a:cubicBezTo>
                    <a:pt x="14" y="12"/>
                    <a:pt x="16" y="14"/>
                    <a:pt x="17" y="16"/>
                  </a:cubicBezTo>
                  <a:cubicBezTo>
                    <a:pt x="18" y="18"/>
                    <a:pt x="19" y="20"/>
                    <a:pt x="19" y="23"/>
                  </a:cubicBezTo>
                  <a:cubicBezTo>
                    <a:pt x="20" y="26"/>
                    <a:pt x="19" y="29"/>
                    <a:pt x="18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6" y="33"/>
                    <a:pt x="16" y="34"/>
                    <a:pt x="16" y="34"/>
                  </a:cubicBezTo>
                  <a:cubicBezTo>
                    <a:pt x="15" y="35"/>
                    <a:pt x="14" y="36"/>
                    <a:pt x="13" y="37"/>
                  </a:cubicBezTo>
                  <a:cubicBezTo>
                    <a:pt x="12" y="38"/>
                    <a:pt x="11" y="40"/>
                    <a:pt x="10" y="42"/>
                  </a:cubicBezTo>
                  <a:cubicBezTo>
                    <a:pt x="9" y="43"/>
                    <a:pt x="8" y="45"/>
                    <a:pt x="7" y="47"/>
                  </a:cubicBezTo>
                  <a:cubicBezTo>
                    <a:pt x="6" y="48"/>
                    <a:pt x="6" y="50"/>
                    <a:pt x="6" y="51"/>
                  </a:cubicBezTo>
                  <a:cubicBezTo>
                    <a:pt x="6" y="53"/>
                    <a:pt x="7" y="54"/>
                    <a:pt x="7" y="56"/>
                  </a:cubicBezTo>
                  <a:cubicBezTo>
                    <a:pt x="7" y="56"/>
                    <a:pt x="7" y="56"/>
                    <a:pt x="7" y="57"/>
                  </a:cubicBezTo>
                  <a:cubicBezTo>
                    <a:pt x="7" y="57"/>
                    <a:pt x="7" y="57"/>
                    <a:pt x="8" y="58"/>
                  </a:cubicBezTo>
                  <a:cubicBezTo>
                    <a:pt x="8" y="58"/>
                    <a:pt x="8" y="59"/>
                    <a:pt x="8" y="59"/>
                  </a:cubicBezTo>
                  <a:cubicBezTo>
                    <a:pt x="8" y="59"/>
                    <a:pt x="9" y="60"/>
                    <a:pt x="9" y="60"/>
                  </a:cubicBezTo>
                  <a:cubicBezTo>
                    <a:pt x="9" y="60"/>
                    <a:pt x="9" y="61"/>
                    <a:pt x="9" y="61"/>
                  </a:cubicBezTo>
                  <a:cubicBezTo>
                    <a:pt x="10" y="61"/>
                    <a:pt x="10" y="62"/>
                    <a:pt x="10" y="62"/>
                  </a:cubicBezTo>
                  <a:cubicBezTo>
                    <a:pt x="10" y="62"/>
                    <a:pt x="9" y="61"/>
                    <a:pt x="9" y="61"/>
                  </a:cubicBezTo>
                  <a:cubicBezTo>
                    <a:pt x="9" y="61"/>
                    <a:pt x="9" y="61"/>
                    <a:pt x="8" y="60"/>
                  </a:cubicBezTo>
                  <a:cubicBezTo>
                    <a:pt x="8" y="60"/>
                    <a:pt x="8" y="60"/>
                    <a:pt x="8" y="59"/>
                  </a:cubicBezTo>
                  <a:cubicBezTo>
                    <a:pt x="7" y="59"/>
                    <a:pt x="7" y="58"/>
                    <a:pt x="7" y="58"/>
                  </a:cubicBezTo>
                  <a:cubicBezTo>
                    <a:pt x="7" y="58"/>
                    <a:pt x="6" y="57"/>
                    <a:pt x="6" y="57"/>
                  </a:cubicBezTo>
                  <a:cubicBezTo>
                    <a:pt x="6" y="57"/>
                    <a:pt x="6" y="57"/>
                    <a:pt x="6" y="56"/>
                  </a:cubicBezTo>
                  <a:cubicBezTo>
                    <a:pt x="5" y="55"/>
                    <a:pt x="4" y="53"/>
                    <a:pt x="4" y="52"/>
                  </a:cubicBezTo>
                  <a:cubicBezTo>
                    <a:pt x="4" y="50"/>
                    <a:pt x="4" y="48"/>
                    <a:pt x="4" y="46"/>
                  </a:cubicBezTo>
                  <a:cubicBezTo>
                    <a:pt x="4" y="45"/>
                    <a:pt x="4" y="45"/>
                    <a:pt x="4" y="44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2"/>
                    <a:pt x="5" y="40"/>
                    <a:pt x="5" y="39"/>
                  </a:cubicBezTo>
                  <a:cubicBezTo>
                    <a:pt x="6" y="37"/>
                    <a:pt x="8" y="35"/>
                    <a:pt x="9" y="33"/>
                  </a:cubicBezTo>
                  <a:cubicBezTo>
                    <a:pt x="10" y="31"/>
                    <a:pt x="11" y="30"/>
                    <a:pt x="12" y="28"/>
                  </a:cubicBezTo>
                  <a:cubicBezTo>
                    <a:pt x="13" y="27"/>
                    <a:pt x="13" y="25"/>
                    <a:pt x="13" y="23"/>
                  </a:cubicBezTo>
                  <a:cubicBezTo>
                    <a:pt x="13" y="22"/>
                    <a:pt x="13" y="20"/>
                    <a:pt x="13" y="18"/>
                  </a:cubicBezTo>
                  <a:cubicBezTo>
                    <a:pt x="12" y="16"/>
                    <a:pt x="11" y="14"/>
                    <a:pt x="1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34" name="Freeform 103"/>
          <p:cNvSpPr>
            <a:spLocks noEditPoints="1"/>
          </p:cNvSpPr>
          <p:nvPr/>
        </p:nvSpPr>
        <p:spPr bwMode="auto">
          <a:xfrm rot="7782">
            <a:off x="9108477" y="1288071"/>
            <a:ext cx="454890" cy="403982"/>
          </a:xfrm>
          <a:custGeom>
            <a:avLst/>
            <a:gdLst>
              <a:gd name="T0" fmla="*/ 148 w 164"/>
              <a:gd name="T1" fmla="*/ 26 h 146"/>
              <a:gd name="T2" fmla="*/ 113 w 164"/>
              <a:gd name="T3" fmla="*/ 26 h 146"/>
              <a:gd name="T4" fmla="*/ 113 w 164"/>
              <a:gd name="T5" fmla="*/ 16 h 146"/>
              <a:gd name="T6" fmla="*/ 97 w 164"/>
              <a:gd name="T7" fmla="*/ 0 h 146"/>
              <a:gd name="T8" fmla="*/ 67 w 164"/>
              <a:gd name="T9" fmla="*/ 0 h 146"/>
              <a:gd name="T10" fmla="*/ 51 w 164"/>
              <a:gd name="T11" fmla="*/ 16 h 146"/>
              <a:gd name="T12" fmla="*/ 51 w 164"/>
              <a:gd name="T13" fmla="*/ 26 h 146"/>
              <a:gd name="T14" fmla="*/ 17 w 164"/>
              <a:gd name="T15" fmla="*/ 26 h 146"/>
              <a:gd name="T16" fmla="*/ 0 w 164"/>
              <a:gd name="T17" fmla="*/ 43 h 146"/>
              <a:gd name="T18" fmla="*/ 0 w 164"/>
              <a:gd name="T19" fmla="*/ 130 h 146"/>
              <a:gd name="T20" fmla="*/ 17 w 164"/>
              <a:gd name="T21" fmla="*/ 146 h 146"/>
              <a:gd name="T22" fmla="*/ 148 w 164"/>
              <a:gd name="T23" fmla="*/ 146 h 146"/>
              <a:gd name="T24" fmla="*/ 164 w 164"/>
              <a:gd name="T25" fmla="*/ 130 h 146"/>
              <a:gd name="T26" fmla="*/ 164 w 164"/>
              <a:gd name="T27" fmla="*/ 43 h 146"/>
              <a:gd name="T28" fmla="*/ 148 w 164"/>
              <a:gd name="T29" fmla="*/ 26 h 146"/>
              <a:gd name="T30" fmla="*/ 65 w 164"/>
              <a:gd name="T31" fmla="*/ 16 h 146"/>
              <a:gd name="T32" fmla="*/ 67 w 164"/>
              <a:gd name="T33" fmla="*/ 14 h 146"/>
              <a:gd name="T34" fmla="*/ 97 w 164"/>
              <a:gd name="T35" fmla="*/ 14 h 146"/>
              <a:gd name="T36" fmla="*/ 100 w 164"/>
              <a:gd name="T37" fmla="*/ 16 h 146"/>
              <a:gd name="T38" fmla="*/ 100 w 164"/>
              <a:gd name="T39" fmla="*/ 26 h 146"/>
              <a:gd name="T40" fmla="*/ 65 w 164"/>
              <a:gd name="T41" fmla="*/ 26 h 146"/>
              <a:gd name="T42" fmla="*/ 65 w 164"/>
              <a:gd name="T43" fmla="*/ 16 h 146"/>
              <a:gd name="T44" fmla="*/ 17 w 164"/>
              <a:gd name="T45" fmla="*/ 36 h 146"/>
              <a:gd name="T46" fmla="*/ 148 w 164"/>
              <a:gd name="T47" fmla="*/ 36 h 146"/>
              <a:gd name="T48" fmla="*/ 155 w 164"/>
              <a:gd name="T49" fmla="*/ 43 h 146"/>
              <a:gd name="T50" fmla="*/ 155 w 164"/>
              <a:gd name="T51" fmla="*/ 80 h 146"/>
              <a:gd name="T52" fmla="*/ 95 w 164"/>
              <a:gd name="T53" fmla="*/ 80 h 146"/>
              <a:gd name="T54" fmla="*/ 95 w 164"/>
              <a:gd name="T55" fmla="*/ 77 h 146"/>
              <a:gd name="T56" fmla="*/ 89 w 164"/>
              <a:gd name="T57" fmla="*/ 71 h 146"/>
              <a:gd name="T58" fmla="*/ 76 w 164"/>
              <a:gd name="T59" fmla="*/ 71 h 146"/>
              <a:gd name="T60" fmla="*/ 70 w 164"/>
              <a:gd name="T61" fmla="*/ 77 h 146"/>
              <a:gd name="T62" fmla="*/ 70 w 164"/>
              <a:gd name="T63" fmla="*/ 80 h 146"/>
              <a:gd name="T64" fmla="*/ 10 w 164"/>
              <a:gd name="T65" fmla="*/ 80 h 146"/>
              <a:gd name="T66" fmla="*/ 10 w 164"/>
              <a:gd name="T67" fmla="*/ 43 h 146"/>
              <a:gd name="T68" fmla="*/ 17 w 164"/>
              <a:gd name="T69" fmla="*/ 36 h 146"/>
              <a:gd name="T70" fmla="*/ 75 w 164"/>
              <a:gd name="T71" fmla="*/ 77 h 146"/>
              <a:gd name="T72" fmla="*/ 76 w 164"/>
              <a:gd name="T73" fmla="*/ 76 h 146"/>
              <a:gd name="T74" fmla="*/ 89 w 164"/>
              <a:gd name="T75" fmla="*/ 76 h 146"/>
              <a:gd name="T76" fmla="*/ 90 w 164"/>
              <a:gd name="T77" fmla="*/ 77 h 146"/>
              <a:gd name="T78" fmla="*/ 90 w 164"/>
              <a:gd name="T79" fmla="*/ 90 h 146"/>
              <a:gd name="T80" fmla="*/ 89 w 164"/>
              <a:gd name="T81" fmla="*/ 91 h 146"/>
              <a:gd name="T82" fmla="*/ 76 w 164"/>
              <a:gd name="T83" fmla="*/ 91 h 146"/>
              <a:gd name="T84" fmla="*/ 75 w 164"/>
              <a:gd name="T85" fmla="*/ 90 h 146"/>
              <a:gd name="T86" fmla="*/ 75 w 164"/>
              <a:gd name="T87" fmla="*/ 77 h 146"/>
              <a:gd name="T88" fmla="*/ 148 w 164"/>
              <a:gd name="T89" fmla="*/ 136 h 146"/>
              <a:gd name="T90" fmla="*/ 17 w 164"/>
              <a:gd name="T91" fmla="*/ 136 h 146"/>
              <a:gd name="T92" fmla="*/ 10 w 164"/>
              <a:gd name="T93" fmla="*/ 130 h 146"/>
              <a:gd name="T94" fmla="*/ 10 w 164"/>
              <a:gd name="T95" fmla="*/ 85 h 146"/>
              <a:gd name="T96" fmla="*/ 70 w 164"/>
              <a:gd name="T97" fmla="*/ 85 h 146"/>
              <a:gd name="T98" fmla="*/ 70 w 164"/>
              <a:gd name="T99" fmla="*/ 90 h 146"/>
              <a:gd name="T100" fmla="*/ 76 w 164"/>
              <a:gd name="T101" fmla="*/ 96 h 146"/>
              <a:gd name="T102" fmla="*/ 89 w 164"/>
              <a:gd name="T103" fmla="*/ 96 h 146"/>
              <a:gd name="T104" fmla="*/ 95 w 164"/>
              <a:gd name="T105" fmla="*/ 90 h 146"/>
              <a:gd name="T106" fmla="*/ 95 w 164"/>
              <a:gd name="T107" fmla="*/ 85 h 146"/>
              <a:gd name="T108" fmla="*/ 155 w 164"/>
              <a:gd name="T109" fmla="*/ 85 h 146"/>
              <a:gd name="T110" fmla="*/ 155 w 164"/>
              <a:gd name="T111" fmla="*/ 130 h 146"/>
              <a:gd name="T112" fmla="*/ 148 w 164"/>
              <a:gd name="T113" fmla="*/ 13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4" h="146">
                <a:moveTo>
                  <a:pt x="148" y="26"/>
                </a:moveTo>
                <a:cubicBezTo>
                  <a:pt x="113" y="26"/>
                  <a:pt x="113" y="26"/>
                  <a:pt x="113" y="2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7"/>
                  <a:pt x="106" y="0"/>
                  <a:pt x="9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58" y="0"/>
                  <a:pt x="51" y="7"/>
                  <a:pt x="51" y="16"/>
                </a:cubicBezTo>
                <a:cubicBezTo>
                  <a:pt x="51" y="26"/>
                  <a:pt x="51" y="26"/>
                  <a:pt x="51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7" y="26"/>
                  <a:pt x="0" y="33"/>
                  <a:pt x="0" y="43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39"/>
                  <a:pt x="7" y="146"/>
                  <a:pt x="17" y="146"/>
                </a:cubicBezTo>
                <a:cubicBezTo>
                  <a:pt x="148" y="146"/>
                  <a:pt x="148" y="146"/>
                  <a:pt x="148" y="146"/>
                </a:cubicBezTo>
                <a:cubicBezTo>
                  <a:pt x="157" y="146"/>
                  <a:pt x="164" y="139"/>
                  <a:pt x="164" y="130"/>
                </a:cubicBezTo>
                <a:cubicBezTo>
                  <a:pt x="164" y="43"/>
                  <a:pt x="164" y="43"/>
                  <a:pt x="164" y="43"/>
                </a:cubicBezTo>
                <a:cubicBezTo>
                  <a:pt x="164" y="33"/>
                  <a:pt x="157" y="26"/>
                  <a:pt x="148" y="26"/>
                </a:cubicBezTo>
                <a:close/>
                <a:moveTo>
                  <a:pt x="65" y="16"/>
                </a:moveTo>
                <a:cubicBezTo>
                  <a:pt x="65" y="15"/>
                  <a:pt x="66" y="14"/>
                  <a:pt x="67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8" y="14"/>
                  <a:pt x="100" y="15"/>
                  <a:pt x="100" y="1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65" y="26"/>
                  <a:pt x="65" y="26"/>
                  <a:pt x="65" y="26"/>
                </a:cubicBezTo>
                <a:lnTo>
                  <a:pt x="65" y="16"/>
                </a:lnTo>
                <a:close/>
                <a:moveTo>
                  <a:pt x="17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52" y="36"/>
                  <a:pt x="155" y="39"/>
                  <a:pt x="155" y="43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95" y="77"/>
                  <a:pt x="95" y="77"/>
                  <a:pt x="95" y="77"/>
                </a:cubicBezTo>
                <a:cubicBezTo>
                  <a:pt x="95" y="74"/>
                  <a:pt x="92" y="71"/>
                  <a:pt x="89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72" y="71"/>
                  <a:pt x="70" y="74"/>
                  <a:pt x="70" y="77"/>
                </a:cubicBezTo>
                <a:cubicBezTo>
                  <a:pt x="70" y="80"/>
                  <a:pt x="70" y="80"/>
                  <a:pt x="70" y="80"/>
                </a:cubicBezTo>
                <a:cubicBezTo>
                  <a:pt x="10" y="80"/>
                  <a:pt x="10" y="80"/>
                  <a:pt x="10" y="80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39"/>
                  <a:pt x="13" y="36"/>
                  <a:pt x="17" y="36"/>
                </a:cubicBezTo>
                <a:close/>
                <a:moveTo>
                  <a:pt x="75" y="77"/>
                </a:moveTo>
                <a:cubicBezTo>
                  <a:pt x="75" y="77"/>
                  <a:pt x="75" y="76"/>
                  <a:pt x="76" y="76"/>
                </a:cubicBezTo>
                <a:cubicBezTo>
                  <a:pt x="89" y="76"/>
                  <a:pt x="89" y="76"/>
                  <a:pt x="89" y="76"/>
                </a:cubicBezTo>
                <a:cubicBezTo>
                  <a:pt x="89" y="76"/>
                  <a:pt x="90" y="77"/>
                  <a:pt x="90" y="77"/>
                </a:cubicBezTo>
                <a:cubicBezTo>
                  <a:pt x="90" y="90"/>
                  <a:pt x="90" y="90"/>
                  <a:pt x="90" y="90"/>
                </a:cubicBezTo>
                <a:cubicBezTo>
                  <a:pt x="90" y="91"/>
                  <a:pt x="89" y="91"/>
                  <a:pt x="89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5" y="91"/>
                  <a:pt x="75" y="91"/>
                  <a:pt x="75" y="90"/>
                </a:cubicBezTo>
                <a:lnTo>
                  <a:pt x="75" y="77"/>
                </a:lnTo>
                <a:close/>
                <a:moveTo>
                  <a:pt x="148" y="136"/>
                </a:moveTo>
                <a:cubicBezTo>
                  <a:pt x="17" y="136"/>
                  <a:pt x="17" y="136"/>
                  <a:pt x="17" y="136"/>
                </a:cubicBezTo>
                <a:cubicBezTo>
                  <a:pt x="13" y="136"/>
                  <a:pt x="10" y="133"/>
                  <a:pt x="10" y="130"/>
                </a:cubicBezTo>
                <a:cubicBezTo>
                  <a:pt x="10" y="85"/>
                  <a:pt x="10" y="85"/>
                  <a:pt x="10" y="85"/>
                </a:cubicBezTo>
                <a:cubicBezTo>
                  <a:pt x="70" y="85"/>
                  <a:pt x="70" y="85"/>
                  <a:pt x="70" y="85"/>
                </a:cubicBezTo>
                <a:cubicBezTo>
                  <a:pt x="70" y="90"/>
                  <a:pt x="70" y="90"/>
                  <a:pt x="70" y="90"/>
                </a:cubicBezTo>
                <a:cubicBezTo>
                  <a:pt x="70" y="94"/>
                  <a:pt x="72" y="96"/>
                  <a:pt x="76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92" y="96"/>
                  <a:pt x="95" y="94"/>
                  <a:pt x="95" y="90"/>
                </a:cubicBezTo>
                <a:cubicBezTo>
                  <a:pt x="95" y="85"/>
                  <a:pt x="95" y="85"/>
                  <a:pt x="95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130"/>
                  <a:pt x="155" y="130"/>
                  <a:pt x="155" y="130"/>
                </a:cubicBezTo>
                <a:cubicBezTo>
                  <a:pt x="155" y="133"/>
                  <a:pt x="152" y="136"/>
                  <a:pt x="148" y="13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5" name="Freeform 104"/>
          <p:cNvSpPr>
            <a:spLocks noEditPoints="1"/>
          </p:cNvSpPr>
          <p:nvPr/>
        </p:nvSpPr>
        <p:spPr bwMode="auto">
          <a:xfrm rot="7782">
            <a:off x="8736311" y="1722353"/>
            <a:ext cx="402339" cy="443395"/>
          </a:xfrm>
          <a:custGeom>
            <a:avLst/>
            <a:gdLst>
              <a:gd name="T0" fmla="*/ 132 w 145"/>
              <a:gd name="T1" fmla="*/ 0 h 160"/>
              <a:gd name="T2" fmla="*/ 13 w 145"/>
              <a:gd name="T3" fmla="*/ 0 h 160"/>
              <a:gd name="T4" fmla="*/ 0 w 145"/>
              <a:gd name="T5" fmla="*/ 13 h 160"/>
              <a:gd name="T6" fmla="*/ 0 w 145"/>
              <a:gd name="T7" fmla="*/ 147 h 160"/>
              <a:gd name="T8" fmla="*/ 13 w 145"/>
              <a:gd name="T9" fmla="*/ 160 h 160"/>
              <a:gd name="T10" fmla="*/ 132 w 145"/>
              <a:gd name="T11" fmla="*/ 160 h 160"/>
              <a:gd name="T12" fmla="*/ 145 w 145"/>
              <a:gd name="T13" fmla="*/ 147 h 160"/>
              <a:gd name="T14" fmla="*/ 145 w 145"/>
              <a:gd name="T15" fmla="*/ 13 h 160"/>
              <a:gd name="T16" fmla="*/ 132 w 145"/>
              <a:gd name="T17" fmla="*/ 0 h 160"/>
              <a:gd name="T18" fmla="*/ 10 w 145"/>
              <a:gd name="T19" fmla="*/ 147 h 160"/>
              <a:gd name="T20" fmla="*/ 10 w 145"/>
              <a:gd name="T21" fmla="*/ 13 h 160"/>
              <a:gd name="T22" fmla="*/ 13 w 145"/>
              <a:gd name="T23" fmla="*/ 10 h 160"/>
              <a:gd name="T24" fmla="*/ 36 w 145"/>
              <a:gd name="T25" fmla="*/ 10 h 160"/>
              <a:gd name="T26" fmla="*/ 36 w 145"/>
              <a:gd name="T27" fmla="*/ 150 h 160"/>
              <a:gd name="T28" fmla="*/ 13 w 145"/>
              <a:gd name="T29" fmla="*/ 150 h 160"/>
              <a:gd name="T30" fmla="*/ 10 w 145"/>
              <a:gd name="T31" fmla="*/ 147 h 160"/>
              <a:gd name="T32" fmla="*/ 134 w 145"/>
              <a:gd name="T33" fmla="*/ 147 h 160"/>
              <a:gd name="T34" fmla="*/ 132 w 145"/>
              <a:gd name="T35" fmla="*/ 150 h 160"/>
              <a:gd name="T36" fmla="*/ 41 w 145"/>
              <a:gd name="T37" fmla="*/ 150 h 160"/>
              <a:gd name="T38" fmla="*/ 41 w 145"/>
              <a:gd name="T39" fmla="*/ 10 h 160"/>
              <a:gd name="T40" fmla="*/ 85 w 145"/>
              <a:gd name="T41" fmla="*/ 10 h 160"/>
              <a:gd name="T42" fmla="*/ 85 w 145"/>
              <a:gd name="T43" fmla="*/ 48 h 160"/>
              <a:gd name="T44" fmla="*/ 98 w 145"/>
              <a:gd name="T45" fmla="*/ 36 h 160"/>
              <a:gd name="T46" fmla="*/ 111 w 145"/>
              <a:gd name="T47" fmla="*/ 48 h 160"/>
              <a:gd name="T48" fmla="*/ 111 w 145"/>
              <a:gd name="T49" fmla="*/ 10 h 160"/>
              <a:gd name="T50" fmla="*/ 132 w 145"/>
              <a:gd name="T51" fmla="*/ 10 h 160"/>
              <a:gd name="T52" fmla="*/ 134 w 145"/>
              <a:gd name="T53" fmla="*/ 13 h 160"/>
              <a:gd name="T54" fmla="*/ 134 w 145"/>
              <a:gd name="T55" fmla="*/ 14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5" h="160">
                <a:moveTo>
                  <a:pt x="132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55"/>
                  <a:pt x="6" y="160"/>
                  <a:pt x="13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9" y="160"/>
                  <a:pt x="145" y="155"/>
                  <a:pt x="145" y="147"/>
                </a:cubicBezTo>
                <a:cubicBezTo>
                  <a:pt x="145" y="13"/>
                  <a:pt x="145" y="13"/>
                  <a:pt x="145" y="13"/>
                </a:cubicBezTo>
                <a:cubicBezTo>
                  <a:pt x="145" y="6"/>
                  <a:pt x="139" y="0"/>
                  <a:pt x="132" y="0"/>
                </a:cubicBezTo>
                <a:close/>
                <a:moveTo>
                  <a:pt x="10" y="147"/>
                </a:move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2" y="10"/>
                  <a:pt x="13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150"/>
                  <a:pt x="36" y="150"/>
                  <a:pt x="36" y="150"/>
                </a:cubicBezTo>
                <a:cubicBezTo>
                  <a:pt x="13" y="150"/>
                  <a:pt x="13" y="150"/>
                  <a:pt x="13" y="150"/>
                </a:cubicBezTo>
                <a:cubicBezTo>
                  <a:pt x="12" y="150"/>
                  <a:pt x="10" y="149"/>
                  <a:pt x="10" y="147"/>
                </a:cubicBezTo>
                <a:close/>
                <a:moveTo>
                  <a:pt x="134" y="147"/>
                </a:moveTo>
                <a:cubicBezTo>
                  <a:pt x="134" y="149"/>
                  <a:pt x="133" y="150"/>
                  <a:pt x="132" y="150"/>
                </a:cubicBezTo>
                <a:cubicBezTo>
                  <a:pt x="41" y="150"/>
                  <a:pt x="41" y="150"/>
                  <a:pt x="41" y="150"/>
                </a:cubicBezTo>
                <a:cubicBezTo>
                  <a:pt x="41" y="10"/>
                  <a:pt x="41" y="10"/>
                  <a:pt x="41" y="10"/>
                </a:cubicBezTo>
                <a:cubicBezTo>
                  <a:pt x="85" y="10"/>
                  <a:pt x="85" y="10"/>
                  <a:pt x="85" y="10"/>
                </a:cubicBezTo>
                <a:cubicBezTo>
                  <a:pt x="85" y="48"/>
                  <a:pt x="85" y="48"/>
                  <a:pt x="85" y="48"/>
                </a:cubicBezTo>
                <a:cubicBezTo>
                  <a:pt x="98" y="36"/>
                  <a:pt x="98" y="36"/>
                  <a:pt x="98" y="36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32" y="10"/>
                  <a:pt x="132" y="10"/>
                  <a:pt x="132" y="10"/>
                </a:cubicBezTo>
                <a:cubicBezTo>
                  <a:pt x="133" y="10"/>
                  <a:pt x="134" y="12"/>
                  <a:pt x="134" y="13"/>
                </a:cubicBezTo>
                <a:lnTo>
                  <a:pt x="134" y="1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6" name="Freeform 105"/>
          <p:cNvSpPr>
            <a:spLocks noEditPoints="1"/>
          </p:cNvSpPr>
          <p:nvPr/>
        </p:nvSpPr>
        <p:spPr bwMode="auto">
          <a:xfrm rot="7782">
            <a:off x="9989094" y="1137199"/>
            <a:ext cx="331725" cy="358001"/>
          </a:xfrm>
          <a:custGeom>
            <a:avLst/>
            <a:gdLst>
              <a:gd name="T0" fmla="*/ 114 w 202"/>
              <a:gd name="T1" fmla="*/ 193 h 218"/>
              <a:gd name="T2" fmla="*/ 202 w 202"/>
              <a:gd name="T3" fmla="*/ 218 h 218"/>
              <a:gd name="T4" fmla="*/ 187 w 202"/>
              <a:gd name="T5" fmla="*/ 127 h 218"/>
              <a:gd name="T6" fmla="*/ 72 w 202"/>
              <a:gd name="T7" fmla="*/ 0 h 218"/>
              <a:gd name="T8" fmla="*/ 0 w 202"/>
              <a:gd name="T9" fmla="*/ 66 h 218"/>
              <a:gd name="T10" fmla="*/ 114 w 202"/>
              <a:gd name="T11" fmla="*/ 193 h 218"/>
              <a:gd name="T12" fmla="*/ 18 w 202"/>
              <a:gd name="T13" fmla="*/ 68 h 218"/>
              <a:gd name="T14" fmla="*/ 30 w 202"/>
              <a:gd name="T15" fmla="*/ 58 h 218"/>
              <a:gd name="T16" fmla="*/ 131 w 202"/>
              <a:gd name="T17" fmla="*/ 169 h 218"/>
              <a:gd name="T18" fmla="*/ 121 w 202"/>
              <a:gd name="T19" fmla="*/ 181 h 218"/>
              <a:gd name="T20" fmla="*/ 18 w 202"/>
              <a:gd name="T21" fmla="*/ 68 h 218"/>
              <a:gd name="T22" fmla="*/ 128 w 202"/>
              <a:gd name="T23" fmla="*/ 183 h 218"/>
              <a:gd name="T24" fmla="*/ 136 w 202"/>
              <a:gd name="T25" fmla="*/ 174 h 218"/>
              <a:gd name="T26" fmla="*/ 136 w 202"/>
              <a:gd name="T27" fmla="*/ 174 h 218"/>
              <a:gd name="T28" fmla="*/ 163 w 202"/>
              <a:gd name="T29" fmla="*/ 150 h 218"/>
              <a:gd name="T30" fmla="*/ 163 w 202"/>
              <a:gd name="T31" fmla="*/ 150 h 218"/>
              <a:gd name="T32" fmla="*/ 175 w 202"/>
              <a:gd name="T33" fmla="*/ 140 h 218"/>
              <a:gd name="T34" fmla="*/ 180 w 202"/>
              <a:gd name="T35" fmla="*/ 172 h 218"/>
              <a:gd name="T36" fmla="*/ 160 w 202"/>
              <a:gd name="T37" fmla="*/ 193 h 218"/>
              <a:gd name="T38" fmla="*/ 128 w 202"/>
              <a:gd name="T39" fmla="*/ 183 h 218"/>
              <a:gd name="T40" fmla="*/ 52 w 202"/>
              <a:gd name="T41" fmla="*/ 38 h 218"/>
              <a:gd name="T42" fmla="*/ 153 w 202"/>
              <a:gd name="T43" fmla="*/ 150 h 218"/>
              <a:gd name="T44" fmla="*/ 136 w 202"/>
              <a:gd name="T45" fmla="*/ 166 h 218"/>
              <a:gd name="T46" fmla="*/ 35 w 202"/>
              <a:gd name="T47" fmla="*/ 53 h 218"/>
              <a:gd name="T48" fmla="*/ 52 w 202"/>
              <a:gd name="T49" fmla="*/ 38 h 218"/>
              <a:gd name="T50" fmla="*/ 174 w 202"/>
              <a:gd name="T51" fmla="*/ 132 h 218"/>
              <a:gd name="T52" fmla="*/ 158 w 202"/>
              <a:gd name="T53" fmla="*/ 145 h 218"/>
              <a:gd name="T54" fmla="*/ 57 w 202"/>
              <a:gd name="T55" fmla="*/ 32 h 218"/>
              <a:gd name="T56" fmla="*/ 71 w 202"/>
              <a:gd name="T57" fmla="*/ 21 h 218"/>
              <a:gd name="T58" fmla="*/ 174 w 202"/>
              <a:gd name="T59" fmla="*/ 132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2" h="218">
                <a:moveTo>
                  <a:pt x="114" y="193"/>
                </a:moveTo>
                <a:lnTo>
                  <a:pt x="202" y="218"/>
                </a:lnTo>
                <a:lnTo>
                  <a:pt x="187" y="127"/>
                </a:lnTo>
                <a:lnTo>
                  <a:pt x="72" y="0"/>
                </a:lnTo>
                <a:lnTo>
                  <a:pt x="0" y="66"/>
                </a:lnTo>
                <a:lnTo>
                  <a:pt x="114" y="193"/>
                </a:lnTo>
                <a:close/>
                <a:moveTo>
                  <a:pt x="18" y="68"/>
                </a:moveTo>
                <a:lnTo>
                  <a:pt x="30" y="58"/>
                </a:lnTo>
                <a:lnTo>
                  <a:pt x="131" y="169"/>
                </a:lnTo>
                <a:lnTo>
                  <a:pt x="121" y="181"/>
                </a:lnTo>
                <a:lnTo>
                  <a:pt x="18" y="68"/>
                </a:lnTo>
                <a:close/>
                <a:moveTo>
                  <a:pt x="128" y="183"/>
                </a:moveTo>
                <a:lnTo>
                  <a:pt x="136" y="174"/>
                </a:lnTo>
                <a:lnTo>
                  <a:pt x="136" y="174"/>
                </a:lnTo>
                <a:lnTo>
                  <a:pt x="163" y="150"/>
                </a:lnTo>
                <a:lnTo>
                  <a:pt x="163" y="150"/>
                </a:lnTo>
                <a:lnTo>
                  <a:pt x="175" y="140"/>
                </a:lnTo>
                <a:lnTo>
                  <a:pt x="180" y="172"/>
                </a:lnTo>
                <a:lnTo>
                  <a:pt x="160" y="193"/>
                </a:lnTo>
                <a:lnTo>
                  <a:pt x="128" y="183"/>
                </a:lnTo>
                <a:close/>
                <a:moveTo>
                  <a:pt x="52" y="38"/>
                </a:moveTo>
                <a:lnTo>
                  <a:pt x="153" y="150"/>
                </a:lnTo>
                <a:lnTo>
                  <a:pt x="136" y="166"/>
                </a:lnTo>
                <a:lnTo>
                  <a:pt x="35" y="53"/>
                </a:lnTo>
                <a:lnTo>
                  <a:pt x="52" y="38"/>
                </a:lnTo>
                <a:close/>
                <a:moveTo>
                  <a:pt x="174" y="132"/>
                </a:moveTo>
                <a:lnTo>
                  <a:pt x="158" y="145"/>
                </a:lnTo>
                <a:lnTo>
                  <a:pt x="57" y="32"/>
                </a:lnTo>
                <a:lnTo>
                  <a:pt x="71" y="21"/>
                </a:lnTo>
                <a:lnTo>
                  <a:pt x="174" y="13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7" name="Freeform 106"/>
          <p:cNvSpPr>
            <a:spLocks noEditPoints="1"/>
          </p:cNvSpPr>
          <p:nvPr/>
        </p:nvSpPr>
        <p:spPr bwMode="auto">
          <a:xfrm rot="7782">
            <a:off x="8092804" y="937554"/>
            <a:ext cx="394129" cy="351431"/>
          </a:xfrm>
          <a:custGeom>
            <a:avLst/>
            <a:gdLst>
              <a:gd name="T0" fmla="*/ 38 w 142"/>
              <a:gd name="T1" fmla="*/ 127 h 127"/>
              <a:gd name="T2" fmla="*/ 142 w 142"/>
              <a:gd name="T3" fmla="*/ 74 h 127"/>
              <a:gd name="T4" fmla="*/ 104 w 142"/>
              <a:gd name="T5" fmla="*/ 0 h 127"/>
              <a:gd name="T6" fmla="*/ 0 w 142"/>
              <a:gd name="T7" fmla="*/ 53 h 127"/>
              <a:gd name="T8" fmla="*/ 38 w 142"/>
              <a:gd name="T9" fmla="*/ 127 h 127"/>
              <a:gd name="T10" fmla="*/ 43 w 142"/>
              <a:gd name="T11" fmla="*/ 117 h 127"/>
              <a:gd name="T12" fmla="*/ 62 w 142"/>
              <a:gd name="T13" fmla="*/ 73 h 127"/>
              <a:gd name="T14" fmla="*/ 68 w 142"/>
              <a:gd name="T15" fmla="*/ 75 h 127"/>
              <a:gd name="T16" fmla="*/ 76 w 142"/>
              <a:gd name="T17" fmla="*/ 74 h 127"/>
              <a:gd name="T18" fmla="*/ 82 w 142"/>
              <a:gd name="T19" fmla="*/ 68 h 127"/>
              <a:gd name="T20" fmla="*/ 84 w 142"/>
              <a:gd name="T21" fmla="*/ 62 h 127"/>
              <a:gd name="T22" fmla="*/ 129 w 142"/>
              <a:gd name="T23" fmla="*/ 73 h 127"/>
              <a:gd name="T24" fmla="*/ 43 w 142"/>
              <a:gd name="T25" fmla="*/ 117 h 127"/>
              <a:gd name="T26" fmla="*/ 85 w 142"/>
              <a:gd name="T27" fmla="*/ 58 h 127"/>
              <a:gd name="T28" fmla="*/ 102 w 142"/>
              <a:gd name="T29" fmla="*/ 12 h 127"/>
              <a:gd name="T30" fmla="*/ 132 w 142"/>
              <a:gd name="T31" fmla="*/ 70 h 127"/>
              <a:gd name="T32" fmla="*/ 85 w 142"/>
              <a:gd name="T33" fmla="*/ 58 h 127"/>
              <a:gd name="T34" fmla="*/ 99 w 142"/>
              <a:gd name="T35" fmla="*/ 11 h 127"/>
              <a:gd name="T36" fmla="*/ 79 w 142"/>
              <a:gd name="T37" fmla="*/ 66 h 127"/>
              <a:gd name="T38" fmla="*/ 69 w 142"/>
              <a:gd name="T39" fmla="*/ 71 h 127"/>
              <a:gd name="T40" fmla="*/ 13 w 142"/>
              <a:gd name="T41" fmla="*/ 55 h 127"/>
              <a:gd name="T42" fmla="*/ 99 w 142"/>
              <a:gd name="T43" fmla="*/ 11 h 127"/>
              <a:gd name="T44" fmla="*/ 58 w 142"/>
              <a:gd name="T45" fmla="*/ 72 h 127"/>
              <a:gd name="T46" fmla="*/ 40 w 142"/>
              <a:gd name="T47" fmla="*/ 115 h 127"/>
              <a:gd name="T48" fmla="*/ 11 w 142"/>
              <a:gd name="T49" fmla="*/ 58 h 127"/>
              <a:gd name="T50" fmla="*/ 58 w 142"/>
              <a:gd name="T51" fmla="*/ 7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127">
                <a:moveTo>
                  <a:pt x="38" y="127"/>
                </a:moveTo>
                <a:cubicBezTo>
                  <a:pt x="142" y="74"/>
                  <a:pt x="142" y="74"/>
                  <a:pt x="142" y="74"/>
                </a:cubicBezTo>
                <a:cubicBezTo>
                  <a:pt x="104" y="0"/>
                  <a:pt x="104" y="0"/>
                  <a:pt x="104" y="0"/>
                </a:cubicBezTo>
                <a:cubicBezTo>
                  <a:pt x="0" y="53"/>
                  <a:pt x="0" y="53"/>
                  <a:pt x="0" y="53"/>
                </a:cubicBezTo>
                <a:lnTo>
                  <a:pt x="38" y="127"/>
                </a:lnTo>
                <a:close/>
                <a:moveTo>
                  <a:pt x="43" y="117"/>
                </a:moveTo>
                <a:cubicBezTo>
                  <a:pt x="62" y="73"/>
                  <a:pt x="62" y="73"/>
                  <a:pt x="62" y="73"/>
                </a:cubicBezTo>
                <a:cubicBezTo>
                  <a:pt x="68" y="75"/>
                  <a:pt x="68" y="75"/>
                  <a:pt x="68" y="75"/>
                </a:cubicBezTo>
                <a:cubicBezTo>
                  <a:pt x="71" y="76"/>
                  <a:pt x="74" y="75"/>
                  <a:pt x="76" y="74"/>
                </a:cubicBezTo>
                <a:cubicBezTo>
                  <a:pt x="79" y="73"/>
                  <a:pt x="81" y="71"/>
                  <a:pt x="82" y="68"/>
                </a:cubicBezTo>
                <a:cubicBezTo>
                  <a:pt x="84" y="62"/>
                  <a:pt x="84" y="62"/>
                  <a:pt x="84" y="62"/>
                </a:cubicBezTo>
                <a:cubicBezTo>
                  <a:pt x="129" y="73"/>
                  <a:pt x="129" y="73"/>
                  <a:pt x="129" y="73"/>
                </a:cubicBezTo>
                <a:lnTo>
                  <a:pt x="43" y="117"/>
                </a:lnTo>
                <a:close/>
                <a:moveTo>
                  <a:pt x="85" y="58"/>
                </a:moveTo>
                <a:cubicBezTo>
                  <a:pt x="102" y="12"/>
                  <a:pt x="102" y="12"/>
                  <a:pt x="102" y="12"/>
                </a:cubicBezTo>
                <a:cubicBezTo>
                  <a:pt x="132" y="70"/>
                  <a:pt x="132" y="70"/>
                  <a:pt x="132" y="70"/>
                </a:cubicBezTo>
                <a:lnTo>
                  <a:pt x="85" y="58"/>
                </a:lnTo>
                <a:close/>
                <a:moveTo>
                  <a:pt x="99" y="11"/>
                </a:moveTo>
                <a:cubicBezTo>
                  <a:pt x="79" y="66"/>
                  <a:pt x="79" y="66"/>
                  <a:pt x="79" y="66"/>
                </a:cubicBezTo>
                <a:cubicBezTo>
                  <a:pt x="77" y="70"/>
                  <a:pt x="73" y="72"/>
                  <a:pt x="69" y="71"/>
                </a:cubicBezTo>
                <a:cubicBezTo>
                  <a:pt x="13" y="55"/>
                  <a:pt x="13" y="55"/>
                  <a:pt x="13" y="55"/>
                </a:cubicBezTo>
                <a:lnTo>
                  <a:pt x="99" y="11"/>
                </a:lnTo>
                <a:close/>
                <a:moveTo>
                  <a:pt x="58" y="72"/>
                </a:moveTo>
                <a:cubicBezTo>
                  <a:pt x="40" y="115"/>
                  <a:pt x="40" y="115"/>
                  <a:pt x="40" y="115"/>
                </a:cubicBezTo>
                <a:cubicBezTo>
                  <a:pt x="11" y="58"/>
                  <a:pt x="11" y="58"/>
                  <a:pt x="11" y="58"/>
                </a:cubicBezTo>
                <a:lnTo>
                  <a:pt x="58" y="7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8" name="Freeform 107"/>
          <p:cNvSpPr>
            <a:spLocks noEditPoints="1"/>
          </p:cNvSpPr>
          <p:nvPr/>
        </p:nvSpPr>
        <p:spPr bwMode="auto">
          <a:xfrm rot="7782">
            <a:off x="8314010" y="1245002"/>
            <a:ext cx="266037" cy="170790"/>
          </a:xfrm>
          <a:custGeom>
            <a:avLst/>
            <a:gdLst>
              <a:gd name="T0" fmla="*/ 90 w 96"/>
              <a:gd name="T1" fmla="*/ 0 h 62"/>
              <a:gd name="T2" fmla="*/ 6 w 96"/>
              <a:gd name="T3" fmla="*/ 0 h 62"/>
              <a:gd name="T4" fmla="*/ 6 w 96"/>
              <a:gd name="T5" fmla="*/ 50 h 62"/>
              <a:gd name="T6" fmla="*/ 0 w 96"/>
              <a:gd name="T7" fmla="*/ 50 h 62"/>
              <a:gd name="T8" fmla="*/ 0 w 96"/>
              <a:gd name="T9" fmla="*/ 56 h 62"/>
              <a:gd name="T10" fmla="*/ 6 w 96"/>
              <a:gd name="T11" fmla="*/ 62 h 62"/>
              <a:gd name="T12" fmla="*/ 90 w 96"/>
              <a:gd name="T13" fmla="*/ 62 h 62"/>
              <a:gd name="T14" fmla="*/ 96 w 96"/>
              <a:gd name="T15" fmla="*/ 56 h 62"/>
              <a:gd name="T16" fmla="*/ 96 w 96"/>
              <a:gd name="T17" fmla="*/ 50 h 62"/>
              <a:gd name="T18" fmla="*/ 90 w 96"/>
              <a:gd name="T19" fmla="*/ 50 h 62"/>
              <a:gd name="T20" fmla="*/ 90 w 96"/>
              <a:gd name="T21" fmla="*/ 0 h 62"/>
              <a:gd name="T22" fmla="*/ 11 w 96"/>
              <a:gd name="T23" fmla="*/ 4 h 62"/>
              <a:gd name="T24" fmla="*/ 85 w 96"/>
              <a:gd name="T25" fmla="*/ 4 h 62"/>
              <a:gd name="T26" fmla="*/ 85 w 96"/>
              <a:gd name="T27" fmla="*/ 50 h 62"/>
              <a:gd name="T28" fmla="*/ 83 w 96"/>
              <a:gd name="T29" fmla="*/ 50 h 62"/>
              <a:gd name="T30" fmla="*/ 83 w 96"/>
              <a:gd name="T31" fmla="*/ 6 h 62"/>
              <a:gd name="T32" fmla="*/ 13 w 96"/>
              <a:gd name="T33" fmla="*/ 6 h 62"/>
              <a:gd name="T34" fmla="*/ 13 w 96"/>
              <a:gd name="T35" fmla="*/ 50 h 62"/>
              <a:gd name="T36" fmla="*/ 11 w 96"/>
              <a:gd name="T37" fmla="*/ 50 h 62"/>
              <a:gd name="T38" fmla="*/ 11 w 96"/>
              <a:gd name="T39" fmla="*/ 4 h 62"/>
              <a:gd name="T40" fmla="*/ 81 w 96"/>
              <a:gd name="T41" fmla="*/ 50 h 62"/>
              <a:gd name="T42" fmla="*/ 15 w 96"/>
              <a:gd name="T43" fmla="*/ 50 h 62"/>
              <a:gd name="T44" fmla="*/ 15 w 96"/>
              <a:gd name="T45" fmla="*/ 9 h 62"/>
              <a:gd name="T46" fmla="*/ 81 w 96"/>
              <a:gd name="T47" fmla="*/ 9 h 62"/>
              <a:gd name="T48" fmla="*/ 81 w 96"/>
              <a:gd name="T49" fmla="*/ 50 h 62"/>
              <a:gd name="T50" fmla="*/ 92 w 96"/>
              <a:gd name="T51" fmla="*/ 56 h 62"/>
              <a:gd name="T52" fmla="*/ 90 w 96"/>
              <a:gd name="T53" fmla="*/ 58 h 62"/>
              <a:gd name="T54" fmla="*/ 6 w 96"/>
              <a:gd name="T55" fmla="*/ 58 h 62"/>
              <a:gd name="T56" fmla="*/ 4 w 96"/>
              <a:gd name="T57" fmla="*/ 56 h 62"/>
              <a:gd name="T58" fmla="*/ 4 w 96"/>
              <a:gd name="T59" fmla="*/ 55 h 62"/>
              <a:gd name="T60" fmla="*/ 34 w 96"/>
              <a:gd name="T61" fmla="*/ 55 h 62"/>
              <a:gd name="T62" fmla="*/ 34 w 96"/>
              <a:gd name="T63" fmla="*/ 57 h 62"/>
              <a:gd name="T64" fmla="*/ 62 w 96"/>
              <a:gd name="T65" fmla="*/ 57 h 62"/>
              <a:gd name="T66" fmla="*/ 62 w 96"/>
              <a:gd name="T67" fmla="*/ 55 h 62"/>
              <a:gd name="T68" fmla="*/ 92 w 96"/>
              <a:gd name="T69" fmla="*/ 55 h 62"/>
              <a:gd name="T70" fmla="*/ 92 w 96"/>
              <a:gd name="T71" fmla="*/ 56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6" h="62">
                <a:moveTo>
                  <a:pt x="90" y="0"/>
                </a:moveTo>
                <a:cubicBezTo>
                  <a:pt x="6" y="0"/>
                  <a:pt x="6" y="0"/>
                  <a:pt x="6" y="0"/>
                </a:cubicBezTo>
                <a:cubicBezTo>
                  <a:pt x="6" y="50"/>
                  <a:pt x="6" y="50"/>
                  <a:pt x="6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3" y="62"/>
                  <a:pt x="6" y="62"/>
                </a:cubicBezTo>
                <a:cubicBezTo>
                  <a:pt x="90" y="62"/>
                  <a:pt x="90" y="62"/>
                  <a:pt x="90" y="62"/>
                </a:cubicBezTo>
                <a:cubicBezTo>
                  <a:pt x="94" y="62"/>
                  <a:pt x="96" y="59"/>
                  <a:pt x="96" y="56"/>
                </a:cubicBezTo>
                <a:cubicBezTo>
                  <a:pt x="96" y="50"/>
                  <a:pt x="96" y="50"/>
                  <a:pt x="96" y="50"/>
                </a:cubicBezTo>
                <a:cubicBezTo>
                  <a:pt x="90" y="50"/>
                  <a:pt x="90" y="50"/>
                  <a:pt x="90" y="50"/>
                </a:cubicBezTo>
                <a:lnTo>
                  <a:pt x="90" y="0"/>
                </a:lnTo>
                <a:close/>
                <a:moveTo>
                  <a:pt x="11" y="4"/>
                </a:moveTo>
                <a:cubicBezTo>
                  <a:pt x="85" y="4"/>
                  <a:pt x="85" y="4"/>
                  <a:pt x="85" y="4"/>
                </a:cubicBezTo>
                <a:cubicBezTo>
                  <a:pt x="85" y="50"/>
                  <a:pt x="85" y="50"/>
                  <a:pt x="85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6"/>
                  <a:pt x="83" y="6"/>
                  <a:pt x="8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0"/>
                  <a:pt x="13" y="50"/>
                  <a:pt x="13" y="50"/>
                </a:cubicBezTo>
                <a:cubicBezTo>
                  <a:pt x="11" y="50"/>
                  <a:pt x="11" y="50"/>
                  <a:pt x="11" y="50"/>
                </a:cubicBezTo>
                <a:lnTo>
                  <a:pt x="11" y="4"/>
                </a:lnTo>
                <a:close/>
                <a:moveTo>
                  <a:pt x="81" y="50"/>
                </a:moveTo>
                <a:cubicBezTo>
                  <a:pt x="15" y="50"/>
                  <a:pt x="15" y="50"/>
                  <a:pt x="15" y="50"/>
                </a:cubicBezTo>
                <a:cubicBezTo>
                  <a:pt x="15" y="9"/>
                  <a:pt x="15" y="9"/>
                  <a:pt x="15" y="9"/>
                </a:cubicBezTo>
                <a:cubicBezTo>
                  <a:pt x="81" y="9"/>
                  <a:pt x="81" y="9"/>
                  <a:pt x="81" y="9"/>
                </a:cubicBezTo>
                <a:lnTo>
                  <a:pt x="81" y="50"/>
                </a:lnTo>
                <a:close/>
                <a:moveTo>
                  <a:pt x="92" y="56"/>
                </a:moveTo>
                <a:cubicBezTo>
                  <a:pt x="92" y="57"/>
                  <a:pt x="91" y="58"/>
                  <a:pt x="90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5" y="58"/>
                  <a:pt x="4" y="57"/>
                  <a:pt x="4" y="56"/>
                </a:cubicBezTo>
                <a:cubicBezTo>
                  <a:pt x="4" y="55"/>
                  <a:pt x="4" y="55"/>
                  <a:pt x="4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4" y="57"/>
                  <a:pt x="34" y="57"/>
                  <a:pt x="34" y="57"/>
                </a:cubicBezTo>
                <a:cubicBezTo>
                  <a:pt x="62" y="57"/>
                  <a:pt x="62" y="57"/>
                  <a:pt x="62" y="57"/>
                </a:cubicBezTo>
                <a:cubicBezTo>
                  <a:pt x="62" y="55"/>
                  <a:pt x="62" y="55"/>
                  <a:pt x="62" y="55"/>
                </a:cubicBezTo>
                <a:cubicBezTo>
                  <a:pt x="92" y="55"/>
                  <a:pt x="92" y="55"/>
                  <a:pt x="92" y="55"/>
                </a:cubicBezTo>
                <a:lnTo>
                  <a:pt x="92" y="5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9" name="Oval 108"/>
          <p:cNvSpPr>
            <a:spLocks noChangeArrowheads="1"/>
          </p:cNvSpPr>
          <p:nvPr/>
        </p:nvSpPr>
        <p:spPr bwMode="auto">
          <a:xfrm rot="7782">
            <a:off x="8443904" y="1258140"/>
            <a:ext cx="6568" cy="328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0" name="Oval 109"/>
          <p:cNvSpPr>
            <a:spLocks noChangeArrowheads="1"/>
          </p:cNvSpPr>
          <p:nvPr/>
        </p:nvSpPr>
        <p:spPr bwMode="auto">
          <a:xfrm rot="7782">
            <a:off x="8555256" y="1397978"/>
            <a:ext cx="4926" cy="4927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53" name="Group 140"/>
          <p:cNvGrpSpPr/>
          <p:nvPr/>
        </p:nvGrpSpPr>
        <p:grpSpPr>
          <a:xfrm rot="7782">
            <a:off x="8655566" y="1209543"/>
            <a:ext cx="174073" cy="262753"/>
            <a:chOff x="2289175" y="1751013"/>
            <a:chExt cx="168275" cy="254001"/>
          </a:xfrm>
          <a:solidFill>
            <a:schemeClr val="tx2"/>
          </a:solidFill>
        </p:grpSpPr>
        <p:sp>
          <p:nvSpPr>
            <p:cNvPr id="142" name="Freeform 110"/>
            <p:cNvSpPr>
              <a:spLocks noEditPoints="1"/>
            </p:cNvSpPr>
            <p:nvPr/>
          </p:nvSpPr>
          <p:spPr bwMode="auto">
            <a:xfrm>
              <a:off x="2289175" y="1812926"/>
              <a:ext cx="168275" cy="192088"/>
            </a:xfrm>
            <a:custGeom>
              <a:avLst/>
              <a:gdLst>
                <a:gd name="T0" fmla="*/ 32 w 63"/>
                <a:gd name="T1" fmla="*/ 56 h 72"/>
                <a:gd name="T2" fmla="*/ 48 w 63"/>
                <a:gd name="T3" fmla="*/ 72 h 72"/>
                <a:gd name="T4" fmla="*/ 63 w 63"/>
                <a:gd name="T5" fmla="*/ 72 h 72"/>
                <a:gd name="T6" fmla="*/ 33 w 63"/>
                <a:gd name="T7" fmla="*/ 15 h 72"/>
                <a:gd name="T8" fmla="*/ 39 w 63"/>
                <a:gd name="T9" fmla="*/ 7 h 72"/>
                <a:gd name="T10" fmla="*/ 32 w 63"/>
                <a:gd name="T11" fmla="*/ 0 h 72"/>
                <a:gd name="T12" fmla="*/ 24 w 63"/>
                <a:gd name="T13" fmla="*/ 7 h 72"/>
                <a:gd name="T14" fmla="*/ 31 w 63"/>
                <a:gd name="T15" fmla="*/ 15 h 72"/>
                <a:gd name="T16" fmla="*/ 0 w 63"/>
                <a:gd name="T17" fmla="*/ 72 h 72"/>
                <a:gd name="T18" fmla="*/ 16 w 63"/>
                <a:gd name="T19" fmla="*/ 72 h 72"/>
                <a:gd name="T20" fmla="*/ 32 w 63"/>
                <a:gd name="T21" fmla="*/ 56 h 72"/>
                <a:gd name="T22" fmla="*/ 32 w 63"/>
                <a:gd name="T23" fmla="*/ 33 h 72"/>
                <a:gd name="T24" fmla="*/ 32 w 63"/>
                <a:gd name="T25" fmla="*/ 32 h 72"/>
                <a:gd name="T26" fmla="*/ 32 w 63"/>
                <a:gd name="T27" fmla="*/ 33 h 72"/>
                <a:gd name="T28" fmla="*/ 41 w 63"/>
                <a:gd name="T29" fmla="*/ 52 h 72"/>
                <a:gd name="T30" fmla="*/ 32 w 63"/>
                <a:gd name="T31" fmla="*/ 50 h 72"/>
                <a:gd name="T32" fmla="*/ 23 w 63"/>
                <a:gd name="T33" fmla="*/ 52 h 72"/>
                <a:gd name="T34" fmla="*/ 32 w 63"/>
                <a:gd name="T35" fmla="*/ 3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2">
                  <a:moveTo>
                    <a:pt x="32" y="56"/>
                  </a:moveTo>
                  <a:cubicBezTo>
                    <a:pt x="41" y="56"/>
                    <a:pt x="48" y="63"/>
                    <a:pt x="48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44" y="51"/>
                    <a:pt x="36" y="26"/>
                    <a:pt x="33" y="15"/>
                  </a:cubicBezTo>
                  <a:cubicBezTo>
                    <a:pt x="37" y="14"/>
                    <a:pt x="39" y="11"/>
                    <a:pt x="39" y="7"/>
                  </a:cubicBezTo>
                  <a:cubicBezTo>
                    <a:pt x="39" y="3"/>
                    <a:pt x="36" y="0"/>
                    <a:pt x="32" y="0"/>
                  </a:cubicBezTo>
                  <a:cubicBezTo>
                    <a:pt x="28" y="0"/>
                    <a:pt x="24" y="3"/>
                    <a:pt x="24" y="7"/>
                  </a:cubicBezTo>
                  <a:cubicBezTo>
                    <a:pt x="24" y="11"/>
                    <a:pt x="27" y="14"/>
                    <a:pt x="31" y="15"/>
                  </a:cubicBezTo>
                  <a:cubicBezTo>
                    <a:pt x="28" y="26"/>
                    <a:pt x="20" y="51"/>
                    <a:pt x="0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63"/>
                    <a:pt x="23" y="56"/>
                    <a:pt x="32" y="56"/>
                  </a:cubicBezTo>
                  <a:close/>
                  <a:moveTo>
                    <a:pt x="32" y="33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3"/>
                  </a:cubicBezTo>
                  <a:cubicBezTo>
                    <a:pt x="35" y="39"/>
                    <a:pt x="38" y="46"/>
                    <a:pt x="41" y="52"/>
                  </a:cubicBezTo>
                  <a:cubicBezTo>
                    <a:pt x="38" y="50"/>
                    <a:pt x="35" y="50"/>
                    <a:pt x="32" y="50"/>
                  </a:cubicBezTo>
                  <a:cubicBezTo>
                    <a:pt x="29" y="50"/>
                    <a:pt x="26" y="50"/>
                    <a:pt x="23" y="52"/>
                  </a:cubicBezTo>
                  <a:cubicBezTo>
                    <a:pt x="26" y="46"/>
                    <a:pt x="29" y="39"/>
                    <a:pt x="32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3" name="Freeform 111"/>
            <p:cNvSpPr>
              <a:spLocks/>
            </p:cNvSpPr>
            <p:nvPr/>
          </p:nvSpPr>
          <p:spPr bwMode="auto">
            <a:xfrm>
              <a:off x="2290763" y="1751013"/>
              <a:ext cx="166687" cy="155575"/>
            </a:xfrm>
            <a:custGeom>
              <a:avLst/>
              <a:gdLst>
                <a:gd name="T0" fmla="*/ 15 w 62"/>
                <a:gd name="T1" fmla="*/ 57 h 58"/>
                <a:gd name="T2" fmla="*/ 18 w 62"/>
                <a:gd name="T3" fmla="*/ 57 h 58"/>
                <a:gd name="T4" fmla="*/ 17 w 62"/>
                <a:gd name="T5" fmla="*/ 54 h 58"/>
                <a:gd name="T6" fmla="*/ 3 w 62"/>
                <a:gd name="T7" fmla="*/ 30 h 58"/>
                <a:gd name="T8" fmla="*/ 31 w 62"/>
                <a:gd name="T9" fmla="*/ 3 h 58"/>
                <a:gd name="T10" fmla="*/ 59 w 62"/>
                <a:gd name="T11" fmla="*/ 30 h 58"/>
                <a:gd name="T12" fmla="*/ 45 w 62"/>
                <a:gd name="T13" fmla="*/ 54 h 58"/>
                <a:gd name="T14" fmla="*/ 44 w 62"/>
                <a:gd name="T15" fmla="*/ 57 h 58"/>
                <a:gd name="T16" fmla="*/ 45 w 62"/>
                <a:gd name="T17" fmla="*/ 57 h 58"/>
                <a:gd name="T18" fmla="*/ 46 w 62"/>
                <a:gd name="T19" fmla="*/ 57 h 58"/>
                <a:gd name="T20" fmla="*/ 57 w 62"/>
                <a:gd name="T21" fmla="*/ 46 h 58"/>
                <a:gd name="T22" fmla="*/ 62 w 62"/>
                <a:gd name="T23" fmla="*/ 30 h 58"/>
                <a:gd name="T24" fmla="*/ 31 w 62"/>
                <a:gd name="T25" fmla="*/ 0 h 58"/>
                <a:gd name="T26" fmla="*/ 0 w 62"/>
                <a:gd name="T27" fmla="*/ 30 h 58"/>
                <a:gd name="T28" fmla="*/ 4 w 62"/>
                <a:gd name="T29" fmla="*/ 46 h 58"/>
                <a:gd name="T30" fmla="*/ 15 w 62"/>
                <a:gd name="T31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8">
                  <a:moveTo>
                    <a:pt x="15" y="57"/>
                  </a:moveTo>
                  <a:cubicBezTo>
                    <a:pt x="16" y="58"/>
                    <a:pt x="17" y="57"/>
                    <a:pt x="18" y="57"/>
                  </a:cubicBezTo>
                  <a:cubicBezTo>
                    <a:pt x="18" y="56"/>
                    <a:pt x="18" y="55"/>
                    <a:pt x="17" y="54"/>
                  </a:cubicBezTo>
                  <a:cubicBezTo>
                    <a:pt x="8" y="50"/>
                    <a:pt x="3" y="40"/>
                    <a:pt x="3" y="30"/>
                  </a:cubicBezTo>
                  <a:cubicBezTo>
                    <a:pt x="3" y="15"/>
                    <a:pt x="16" y="3"/>
                    <a:pt x="31" y="3"/>
                  </a:cubicBezTo>
                  <a:cubicBezTo>
                    <a:pt x="46" y="3"/>
                    <a:pt x="59" y="15"/>
                    <a:pt x="59" y="30"/>
                  </a:cubicBezTo>
                  <a:cubicBezTo>
                    <a:pt x="59" y="40"/>
                    <a:pt x="53" y="50"/>
                    <a:pt x="45" y="54"/>
                  </a:cubicBezTo>
                  <a:cubicBezTo>
                    <a:pt x="44" y="55"/>
                    <a:pt x="44" y="56"/>
                    <a:pt x="44" y="57"/>
                  </a:cubicBezTo>
                  <a:cubicBezTo>
                    <a:pt x="44" y="57"/>
                    <a:pt x="45" y="57"/>
                    <a:pt x="45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1" y="54"/>
                    <a:pt x="55" y="51"/>
                    <a:pt x="57" y="46"/>
                  </a:cubicBezTo>
                  <a:cubicBezTo>
                    <a:pt x="60" y="41"/>
                    <a:pt x="62" y="36"/>
                    <a:pt x="62" y="30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36"/>
                    <a:pt x="2" y="41"/>
                    <a:pt x="4" y="46"/>
                  </a:cubicBezTo>
                  <a:cubicBezTo>
                    <a:pt x="7" y="51"/>
                    <a:pt x="11" y="54"/>
                    <a:pt x="15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4" name="Freeform 112"/>
            <p:cNvSpPr>
              <a:spLocks/>
            </p:cNvSpPr>
            <p:nvPr/>
          </p:nvSpPr>
          <p:spPr bwMode="auto">
            <a:xfrm>
              <a:off x="2309813" y="1770063"/>
              <a:ext cx="125412" cy="117475"/>
            </a:xfrm>
            <a:custGeom>
              <a:avLst/>
              <a:gdLst>
                <a:gd name="T0" fmla="*/ 36 w 47"/>
                <a:gd name="T1" fmla="*/ 44 h 44"/>
                <a:gd name="T2" fmla="*/ 44 w 47"/>
                <a:gd name="T3" fmla="*/ 35 h 44"/>
                <a:gd name="T4" fmla="*/ 47 w 47"/>
                <a:gd name="T5" fmla="*/ 23 h 44"/>
                <a:gd name="T6" fmla="*/ 24 w 47"/>
                <a:gd name="T7" fmla="*/ 0 h 44"/>
                <a:gd name="T8" fmla="*/ 0 w 47"/>
                <a:gd name="T9" fmla="*/ 23 h 44"/>
                <a:gd name="T10" fmla="*/ 3 w 47"/>
                <a:gd name="T11" fmla="*/ 35 h 44"/>
                <a:gd name="T12" fmla="*/ 11 w 47"/>
                <a:gd name="T13" fmla="*/ 44 h 44"/>
                <a:gd name="T14" fmla="*/ 12 w 47"/>
                <a:gd name="T15" fmla="*/ 44 h 44"/>
                <a:gd name="T16" fmla="*/ 14 w 47"/>
                <a:gd name="T17" fmla="*/ 43 h 44"/>
                <a:gd name="T18" fmla="*/ 13 w 47"/>
                <a:gd name="T19" fmla="*/ 41 h 44"/>
                <a:gd name="T20" fmla="*/ 3 w 47"/>
                <a:gd name="T21" fmla="*/ 23 h 44"/>
                <a:gd name="T22" fmla="*/ 24 w 47"/>
                <a:gd name="T23" fmla="*/ 3 h 44"/>
                <a:gd name="T24" fmla="*/ 44 w 47"/>
                <a:gd name="T25" fmla="*/ 23 h 44"/>
                <a:gd name="T26" fmla="*/ 35 w 47"/>
                <a:gd name="T27" fmla="*/ 41 h 44"/>
                <a:gd name="T28" fmla="*/ 34 w 47"/>
                <a:gd name="T29" fmla="*/ 43 h 44"/>
                <a:gd name="T30" fmla="*/ 36 w 47"/>
                <a:gd name="T3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" h="44">
                  <a:moveTo>
                    <a:pt x="36" y="44"/>
                  </a:moveTo>
                  <a:cubicBezTo>
                    <a:pt x="40" y="41"/>
                    <a:pt x="42" y="39"/>
                    <a:pt x="44" y="35"/>
                  </a:cubicBezTo>
                  <a:cubicBezTo>
                    <a:pt x="46" y="32"/>
                    <a:pt x="47" y="28"/>
                    <a:pt x="47" y="23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3"/>
                  </a:cubicBezTo>
                  <a:cubicBezTo>
                    <a:pt x="0" y="28"/>
                    <a:pt x="1" y="32"/>
                    <a:pt x="3" y="35"/>
                  </a:cubicBezTo>
                  <a:cubicBezTo>
                    <a:pt x="5" y="39"/>
                    <a:pt x="8" y="41"/>
                    <a:pt x="11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4"/>
                    <a:pt x="13" y="43"/>
                    <a:pt x="14" y="43"/>
                  </a:cubicBezTo>
                  <a:cubicBezTo>
                    <a:pt x="14" y="42"/>
                    <a:pt x="14" y="41"/>
                    <a:pt x="13" y="41"/>
                  </a:cubicBezTo>
                  <a:cubicBezTo>
                    <a:pt x="7" y="37"/>
                    <a:pt x="3" y="31"/>
                    <a:pt x="3" y="23"/>
                  </a:cubicBezTo>
                  <a:cubicBezTo>
                    <a:pt x="3" y="12"/>
                    <a:pt x="13" y="3"/>
                    <a:pt x="24" y="3"/>
                  </a:cubicBezTo>
                  <a:cubicBezTo>
                    <a:pt x="35" y="3"/>
                    <a:pt x="44" y="12"/>
                    <a:pt x="44" y="23"/>
                  </a:cubicBezTo>
                  <a:cubicBezTo>
                    <a:pt x="44" y="31"/>
                    <a:pt x="41" y="37"/>
                    <a:pt x="35" y="41"/>
                  </a:cubicBezTo>
                  <a:cubicBezTo>
                    <a:pt x="34" y="41"/>
                    <a:pt x="34" y="42"/>
                    <a:pt x="34" y="43"/>
                  </a:cubicBezTo>
                  <a:cubicBezTo>
                    <a:pt x="35" y="44"/>
                    <a:pt x="35" y="44"/>
                    <a:pt x="36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5" name="Freeform 113"/>
            <p:cNvSpPr>
              <a:spLocks/>
            </p:cNvSpPr>
            <p:nvPr/>
          </p:nvSpPr>
          <p:spPr bwMode="auto">
            <a:xfrm>
              <a:off x="2332038" y="1789113"/>
              <a:ext cx="85725" cy="79375"/>
            </a:xfrm>
            <a:custGeom>
              <a:avLst/>
              <a:gdLst>
                <a:gd name="T0" fmla="*/ 24 w 32"/>
                <a:gd name="T1" fmla="*/ 27 h 30"/>
                <a:gd name="T2" fmla="*/ 23 w 32"/>
                <a:gd name="T3" fmla="*/ 29 h 30"/>
                <a:gd name="T4" fmla="*/ 25 w 32"/>
                <a:gd name="T5" fmla="*/ 30 h 30"/>
                <a:gd name="T6" fmla="*/ 25 w 32"/>
                <a:gd name="T7" fmla="*/ 30 h 30"/>
                <a:gd name="T8" fmla="*/ 32 w 32"/>
                <a:gd name="T9" fmla="*/ 16 h 30"/>
                <a:gd name="T10" fmla="*/ 16 w 32"/>
                <a:gd name="T11" fmla="*/ 0 h 30"/>
                <a:gd name="T12" fmla="*/ 0 w 32"/>
                <a:gd name="T13" fmla="*/ 16 h 30"/>
                <a:gd name="T14" fmla="*/ 6 w 32"/>
                <a:gd name="T15" fmla="*/ 30 h 30"/>
                <a:gd name="T16" fmla="*/ 8 w 32"/>
                <a:gd name="T17" fmla="*/ 29 h 30"/>
                <a:gd name="T18" fmla="*/ 8 w 32"/>
                <a:gd name="T19" fmla="*/ 27 h 30"/>
                <a:gd name="T20" fmla="*/ 3 w 32"/>
                <a:gd name="T21" fmla="*/ 16 h 30"/>
                <a:gd name="T22" fmla="*/ 16 w 32"/>
                <a:gd name="T23" fmla="*/ 3 h 30"/>
                <a:gd name="T24" fmla="*/ 29 w 32"/>
                <a:gd name="T25" fmla="*/ 16 h 30"/>
                <a:gd name="T26" fmla="*/ 24 w 32"/>
                <a:gd name="T27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30">
                  <a:moveTo>
                    <a:pt x="24" y="27"/>
                  </a:moveTo>
                  <a:cubicBezTo>
                    <a:pt x="23" y="28"/>
                    <a:pt x="23" y="29"/>
                    <a:pt x="23" y="29"/>
                  </a:cubicBezTo>
                  <a:cubicBezTo>
                    <a:pt x="24" y="30"/>
                    <a:pt x="24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30" y="27"/>
                    <a:pt x="32" y="22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2"/>
                    <a:pt x="2" y="27"/>
                    <a:pt x="6" y="30"/>
                  </a:cubicBezTo>
                  <a:cubicBezTo>
                    <a:pt x="7" y="30"/>
                    <a:pt x="8" y="30"/>
                    <a:pt x="8" y="29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5" y="25"/>
                    <a:pt x="3" y="21"/>
                    <a:pt x="3" y="16"/>
                  </a:cubicBezTo>
                  <a:cubicBezTo>
                    <a:pt x="3" y="9"/>
                    <a:pt x="9" y="3"/>
                    <a:pt x="16" y="3"/>
                  </a:cubicBezTo>
                  <a:cubicBezTo>
                    <a:pt x="23" y="3"/>
                    <a:pt x="29" y="9"/>
                    <a:pt x="29" y="16"/>
                  </a:cubicBezTo>
                  <a:cubicBezTo>
                    <a:pt x="29" y="21"/>
                    <a:pt x="27" y="25"/>
                    <a:pt x="24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46" name="Freeform 114"/>
          <p:cNvSpPr>
            <a:spLocks noEditPoints="1"/>
          </p:cNvSpPr>
          <p:nvPr/>
        </p:nvSpPr>
        <p:spPr bwMode="auto">
          <a:xfrm rot="7782">
            <a:off x="7737513" y="1127302"/>
            <a:ext cx="443395" cy="479523"/>
          </a:xfrm>
          <a:custGeom>
            <a:avLst/>
            <a:gdLst>
              <a:gd name="T0" fmla="*/ 107 w 160"/>
              <a:gd name="T1" fmla="*/ 4 h 173"/>
              <a:gd name="T2" fmla="*/ 93 w 160"/>
              <a:gd name="T3" fmla="*/ 3 h 173"/>
              <a:gd name="T4" fmla="*/ 64 w 160"/>
              <a:gd name="T5" fmla="*/ 49 h 173"/>
              <a:gd name="T6" fmla="*/ 49 w 160"/>
              <a:gd name="T7" fmla="*/ 53 h 173"/>
              <a:gd name="T8" fmla="*/ 4 w 160"/>
              <a:gd name="T9" fmla="*/ 85 h 173"/>
              <a:gd name="T10" fmla="*/ 2 w 160"/>
              <a:gd name="T11" fmla="*/ 109 h 173"/>
              <a:gd name="T12" fmla="*/ 24 w 160"/>
              <a:gd name="T13" fmla="*/ 135 h 173"/>
              <a:gd name="T14" fmla="*/ 49 w 160"/>
              <a:gd name="T15" fmla="*/ 140 h 173"/>
              <a:gd name="T16" fmla="*/ 92 w 160"/>
              <a:gd name="T17" fmla="*/ 170 h 173"/>
              <a:gd name="T18" fmla="*/ 107 w 160"/>
              <a:gd name="T19" fmla="*/ 155 h 173"/>
              <a:gd name="T20" fmla="*/ 107 w 160"/>
              <a:gd name="T21" fmla="*/ 139 h 173"/>
              <a:gd name="T22" fmla="*/ 100 w 160"/>
              <a:gd name="T23" fmla="*/ 129 h 173"/>
              <a:gd name="T24" fmla="*/ 97 w 160"/>
              <a:gd name="T25" fmla="*/ 119 h 173"/>
              <a:gd name="T26" fmla="*/ 89 w 160"/>
              <a:gd name="T27" fmla="*/ 115 h 173"/>
              <a:gd name="T28" fmla="*/ 97 w 160"/>
              <a:gd name="T29" fmla="*/ 110 h 173"/>
              <a:gd name="T30" fmla="*/ 151 w 160"/>
              <a:gd name="T31" fmla="*/ 110 h 173"/>
              <a:gd name="T32" fmla="*/ 158 w 160"/>
              <a:gd name="T33" fmla="*/ 98 h 173"/>
              <a:gd name="T34" fmla="*/ 138 w 160"/>
              <a:gd name="T35" fmla="*/ 47 h 173"/>
              <a:gd name="T36" fmla="*/ 88 w 160"/>
              <a:gd name="T37" fmla="*/ 163 h 173"/>
              <a:gd name="T38" fmla="*/ 53 w 160"/>
              <a:gd name="T39" fmla="*/ 133 h 173"/>
              <a:gd name="T40" fmla="*/ 101 w 160"/>
              <a:gd name="T41" fmla="*/ 144 h 173"/>
              <a:gd name="T42" fmla="*/ 101 w 160"/>
              <a:gd name="T43" fmla="*/ 150 h 173"/>
              <a:gd name="T44" fmla="*/ 88 w 160"/>
              <a:gd name="T45" fmla="*/ 163 h 173"/>
              <a:gd name="T46" fmla="*/ 9 w 160"/>
              <a:gd name="T47" fmla="*/ 105 h 173"/>
              <a:gd name="T48" fmla="*/ 22 w 160"/>
              <a:gd name="T49" fmla="*/ 127 h 173"/>
              <a:gd name="T50" fmla="*/ 26 w 160"/>
              <a:gd name="T51" fmla="*/ 126 h 173"/>
              <a:gd name="T52" fmla="*/ 18 w 160"/>
              <a:gd name="T53" fmla="*/ 79 h 173"/>
              <a:gd name="T54" fmla="*/ 82 w 160"/>
              <a:gd name="T55" fmla="*/ 113 h 173"/>
              <a:gd name="T56" fmla="*/ 47 w 160"/>
              <a:gd name="T57" fmla="*/ 132 h 173"/>
              <a:gd name="T58" fmla="*/ 82 w 160"/>
              <a:gd name="T59" fmla="*/ 120 h 173"/>
              <a:gd name="T60" fmla="*/ 91 w 160"/>
              <a:gd name="T61" fmla="*/ 128 h 173"/>
              <a:gd name="T62" fmla="*/ 58 w 160"/>
              <a:gd name="T63" fmla="*/ 61 h 173"/>
              <a:gd name="T64" fmla="*/ 96 w 160"/>
              <a:gd name="T65" fmla="*/ 16 h 173"/>
              <a:gd name="T66" fmla="*/ 95 w 160"/>
              <a:gd name="T67" fmla="*/ 102 h 173"/>
              <a:gd name="T68" fmla="*/ 58 w 160"/>
              <a:gd name="T69" fmla="*/ 61 h 173"/>
              <a:gd name="T70" fmla="*/ 100 w 160"/>
              <a:gd name="T71" fmla="*/ 9 h 173"/>
              <a:gd name="T72" fmla="*/ 148 w 160"/>
              <a:gd name="T73" fmla="*/ 103 h 173"/>
              <a:gd name="T74" fmla="*/ 133 w 160"/>
              <a:gd name="T75" fmla="*/ 61 h 173"/>
              <a:gd name="T76" fmla="*/ 131 w 160"/>
              <a:gd name="T77" fmla="*/ 5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0" h="173">
                <a:moveTo>
                  <a:pt x="124" y="36"/>
                </a:moveTo>
                <a:cubicBezTo>
                  <a:pt x="107" y="4"/>
                  <a:pt x="107" y="4"/>
                  <a:pt x="107" y="4"/>
                </a:cubicBezTo>
                <a:cubicBezTo>
                  <a:pt x="105" y="1"/>
                  <a:pt x="100" y="0"/>
                  <a:pt x="97" y="1"/>
                </a:cubicBezTo>
                <a:cubicBezTo>
                  <a:pt x="93" y="3"/>
                  <a:pt x="93" y="3"/>
                  <a:pt x="93" y="3"/>
                </a:cubicBezTo>
                <a:cubicBezTo>
                  <a:pt x="90" y="5"/>
                  <a:pt x="89" y="8"/>
                  <a:pt x="89" y="11"/>
                </a:cubicBezTo>
                <a:cubicBezTo>
                  <a:pt x="64" y="49"/>
                  <a:pt x="64" y="49"/>
                  <a:pt x="64" y="49"/>
                </a:cubicBezTo>
                <a:cubicBezTo>
                  <a:pt x="56" y="53"/>
                  <a:pt x="56" y="53"/>
                  <a:pt x="56" y="53"/>
                </a:cubicBezTo>
                <a:cubicBezTo>
                  <a:pt x="54" y="52"/>
                  <a:pt x="52" y="52"/>
                  <a:pt x="49" y="53"/>
                </a:cubicBezTo>
                <a:cubicBezTo>
                  <a:pt x="15" y="72"/>
                  <a:pt x="15" y="72"/>
                  <a:pt x="15" y="72"/>
                </a:cubicBezTo>
                <a:cubicBezTo>
                  <a:pt x="10" y="75"/>
                  <a:pt x="6" y="79"/>
                  <a:pt x="4" y="85"/>
                </a:cubicBezTo>
                <a:cubicBezTo>
                  <a:pt x="2" y="89"/>
                  <a:pt x="2" y="93"/>
                  <a:pt x="3" y="97"/>
                </a:cubicBezTo>
                <a:cubicBezTo>
                  <a:pt x="0" y="100"/>
                  <a:pt x="0" y="105"/>
                  <a:pt x="2" y="109"/>
                </a:cubicBezTo>
                <a:cubicBezTo>
                  <a:pt x="14" y="129"/>
                  <a:pt x="14" y="129"/>
                  <a:pt x="14" y="129"/>
                </a:cubicBezTo>
                <a:cubicBezTo>
                  <a:pt x="16" y="133"/>
                  <a:pt x="20" y="135"/>
                  <a:pt x="24" y="135"/>
                </a:cubicBezTo>
                <a:cubicBezTo>
                  <a:pt x="27" y="138"/>
                  <a:pt x="31" y="140"/>
                  <a:pt x="35" y="141"/>
                </a:cubicBezTo>
                <a:cubicBezTo>
                  <a:pt x="39" y="142"/>
                  <a:pt x="44" y="142"/>
                  <a:pt x="49" y="140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82" y="172"/>
                  <a:pt x="88" y="173"/>
                  <a:pt x="92" y="170"/>
                </a:cubicBezTo>
                <a:cubicBezTo>
                  <a:pt x="93" y="169"/>
                  <a:pt x="94" y="169"/>
                  <a:pt x="95" y="168"/>
                </a:cubicBezTo>
                <a:cubicBezTo>
                  <a:pt x="107" y="155"/>
                  <a:pt x="107" y="155"/>
                  <a:pt x="107" y="155"/>
                </a:cubicBezTo>
                <a:cubicBezTo>
                  <a:pt x="109" y="153"/>
                  <a:pt x="110" y="150"/>
                  <a:pt x="111" y="147"/>
                </a:cubicBezTo>
                <a:cubicBezTo>
                  <a:pt x="111" y="144"/>
                  <a:pt x="109" y="141"/>
                  <a:pt x="107" y="139"/>
                </a:cubicBezTo>
                <a:cubicBezTo>
                  <a:pt x="99" y="130"/>
                  <a:pt x="99" y="130"/>
                  <a:pt x="99" y="130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1" y="125"/>
                  <a:pt x="100" y="121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89" y="115"/>
                  <a:pt x="89" y="115"/>
                  <a:pt x="89" y="115"/>
                </a:cubicBezTo>
                <a:cubicBezTo>
                  <a:pt x="90" y="115"/>
                  <a:pt x="90" y="114"/>
                  <a:pt x="90" y="114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143" y="109"/>
                  <a:pt x="143" y="109"/>
                  <a:pt x="143" y="109"/>
                </a:cubicBezTo>
                <a:cubicBezTo>
                  <a:pt x="145" y="111"/>
                  <a:pt x="148" y="112"/>
                  <a:pt x="151" y="110"/>
                </a:cubicBezTo>
                <a:cubicBezTo>
                  <a:pt x="155" y="108"/>
                  <a:pt x="155" y="108"/>
                  <a:pt x="155" y="108"/>
                </a:cubicBezTo>
                <a:cubicBezTo>
                  <a:pt x="159" y="106"/>
                  <a:pt x="160" y="102"/>
                  <a:pt x="158" y="98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2" y="60"/>
                  <a:pt x="142" y="53"/>
                  <a:pt x="138" y="47"/>
                </a:cubicBezTo>
                <a:cubicBezTo>
                  <a:pt x="135" y="42"/>
                  <a:pt x="130" y="38"/>
                  <a:pt x="124" y="36"/>
                </a:cubicBezTo>
                <a:close/>
                <a:moveTo>
                  <a:pt x="88" y="163"/>
                </a:moveTo>
                <a:cubicBezTo>
                  <a:pt x="87" y="164"/>
                  <a:pt x="85" y="164"/>
                  <a:pt x="84" y="163"/>
                </a:cubicBezTo>
                <a:cubicBezTo>
                  <a:pt x="53" y="133"/>
                  <a:pt x="53" y="133"/>
                  <a:pt x="53" y="133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101" y="144"/>
                  <a:pt x="101" y="144"/>
                  <a:pt x="101" y="144"/>
                </a:cubicBezTo>
                <a:cubicBezTo>
                  <a:pt x="102" y="145"/>
                  <a:pt x="102" y="146"/>
                  <a:pt x="102" y="147"/>
                </a:cubicBezTo>
                <a:cubicBezTo>
                  <a:pt x="102" y="148"/>
                  <a:pt x="102" y="149"/>
                  <a:pt x="101" y="150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3"/>
                  <a:pt x="88" y="163"/>
                </a:cubicBezTo>
                <a:close/>
                <a:moveTo>
                  <a:pt x="21" y="126"/>
                </a:moveTo>
                <a:cubicBezTo>
                  <a:pt x="9" y="105"/>
                  <a:pt x="9" y="105"/>
                  <a:pt x="9" y="105"/>
                </a:cubicBezTo>
                <a:cubicBezTo>
                  <a:pt x="9" y="104"/>
                  <a:pt x="9" y="103"/>
                  <a:pt x="9" y="103"/>
                </a:cubicBezTo>
                <a:cubicBezTo>
                  <a:pt x="22" y="127"/>
                  <a:pt x="22" y="127"/>
                  <a:pt x="22" y="127"/>
                </a:cubicBezTo>
                <a:cubicBezTo>
                  <a:pt x="22" y="127"/>
                  <a:pt x="21" y="126"/>
                  <a:pt x="21" y="126"/>
                </a:cubicBezTo>
                <a:close/>
                <a:moveTo>
                  <a:pt x="26" y="126"/>
                </a:moveTo>
                <a:cubicBezTo>
                  <a:pt x="12" y="100"/>
                  <a:pt x="12" y="100"/>
                  <a:pt x="12" y="100"/>
                </a:cubicBezTo>
                <a:cubicBezTo>
                  <a:pt x="8" y="93"/>
                  <a:pt x="11" y="83"/>
                  <a:pt x="18" y="79"/>
                </a:cubicBezTo>
                <a:cubicBezTo>
                  <a:pt x="53" y="60"/>
                  <a:pt x="53" y="60"/>
                  <a:pt x="53" y="60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47" y="132"/>
                  <a:pt x="47" y="132"/>
                  <a:pt x="47" y="132"/>
                </a:cubicBezTo>
                <a:cubicBezTo>
                  <a:pt x="40" y="136"/>
                  <a:pt x="30" y="133"/>
                  <a:pt x="26" y="126"/>
                </a:cubicBezTo>
                <a:close/>
                <a:moveTo>
                  <a:pt x="82" y="120"/>
                </a:moveTo>
                <a:cubicBezTo>
                  <a:pt x="92" y="126"/>
                  <a:pt x="92" y="126"/>
                  <a:pt x="92" y="126"/>
                </a:cubicBezTo>
                <a:cubicBezTo>
                  <a:pt x="91" y="128"/>
                  <a:pt x="91" y="128"/>
                  <a:pt x="91" y="128"/>
                </a:cubicBezTo>
                <a:lnTo>
                  <a:pt x="82" y="120"/>
                </a:lnTo>
                <a:close/>
                <a:moveTo>
                  <a:pt x="58" y="61"/>
                </a:moveTo>
                <a:cubicBezTo>
                  <a:pt x="69" y="55"/>
                  <a:pt x="69" y="55"/>
                  <a:pt x="69" y="55"/>
                </a:cubicBezTo>
                <a:cubicBezTo>
                  <a:pt x="96" y="16"/>
                  <a:pt x="96" y="16"/>
                  <a:pt x="96" y="16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95" y="102"/>
                  <a:pt x="95" y="102"/>
                  <a:pt x="95" y="102"/>
                </a:cubicBezTo>
                <a:cubicBezTo>
                  <a:pt x="84" y="108"/>
                  <a:pt x="84" y="108"/>
                  <a:pt x="84" y="108"/>
                </a:cubicBezTo>
                <a:lnTo>
                  <a:pt x="58" y="61"/>
                </a:lnTo>
                <a:close/>
                <a:moveTo>
                  <a:pt x="98" y="10"/>
                </a:moveTo>
                <a:cubicBezTo>
                  <a:pt x="100" y="9"/>
                  <a:pt x="100" y="9"/>
                  <a:pt x="100" y="9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48" y="103"/>
                  <a:pt x="148" y="103"/>
                  <a:pt x="148" y="103"/>
                </a:cubicBezTo>
                <a:lnTo>
                  <a:pt x="98" y="10"/>
                </a:lnTo>
                <a:close/>
                <a:moveTo>
                  <a:pt x="133" y="61"/>
                </a:moveTo>
                <a:cubicBezTo>
                  <a:pt x="124" y="45"/>
                  <a:pt x="124" y="45"/>
                  <a:pt x="124" y="45"/>
                </a:cubicBezTo>
                <a:cubicBezTo>
                  <a:pt x="127" y="46"/>
                  <a:pt x="130" y="48"/>
                  <a:pt x="131" y="51"/>
                </a:cubicBezTo>
                <a:cubicBezTo>
                  <a:pt x="133" y="54"/>
                  <a:pt x="134" y="58"/>
                  <a:pt x="133" y="6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7" name="Freeform 115"/>
          <p:cNvSpPr>
            <a:spLocks noEditPoints="1"/>
          </p:cNvSpPr>
          <p:nvPr/>
        </p:nvSpPr>
        <p:spPr bwMode="auto">
          <a:xfrm rot="7782">
            <a:off x="9618003" y="1865343"/>
            <a:ext cx="193780" cy="310377"/>
          </a:xfrm>
          <a:custGeom>
            <a:avLst/>
            <a:gdLst>
              <a:gd name="T0" fmla="*/ 70 w 70"/>
              <a:gd name="T1" fmla="*/ 35 h 112"/>
              <a:gd name="T2" fmla="*/ 35 w 70"/>
              <a:gd name="T3" fmla="*/ 0 h 112"/>
              <a:gd name="T4" fmla="*/ 0 w 70"/>
              <a:gd name="T5" fmla="*/ 35 h 112"/>
              <a:gd name="T6" fmla="*/ 28 w 70"/>
              <a:gd name="T7" fmla="*/ 69 h 112"/>
              <a:gd name="T8" fmla="*/ 28 w 70"/>
              <a:gd name="T9" fmla="*/ 84 h 112"/>
              <a:gd name="T10" fmla="*/ 14 w 70"/>
              <a:gd name="T11" fmla="*/ 84 h 112"/>
              <a:gd name="T12" fmla="*/ 14 w 70"/>
              <a:gd name="T13" fmla="*/ 98 h 112"/>
              <a:gd name="T14" fmla="*/ 28 w 70"/>
              <a:gd name="T15" fmla="*/ 98 h 112"/>
              <a:gd name="T16" fmla="*/ 28 w 70"/>
              <a:gd name="T17" fmla="*/ 112 h 112"/>
              <a:gd name="T18" fmla="*/ 42 w 70"/>
              <a:gd name="T19" fmla="*/ 112 h 112"/>
              <a:gd name="T20" fmla="*/ 42 w 70"/>
              <a:gd name="T21" fmla="*/ 98 h 112"/>
              <a:gd name="T22" fmla="*/ 56 w 70"/>
              <a:gd name="T23" fmla="*/ 98 h 112"/>
              <a:gd name="T24" fmla="*/ 56 w 70"/>
              <a:gd name="T25" fmla="*/ 84 h 112"/>
              <a:gd name="T26" fmla="*/ 42 w 70"/>
              <a:gd name="T27" fmla="*/ 84 h 112"/>
              <a:gd name="T28" fmla="*/ 42 w 70"/>
              <a:gd name="T29" fmla="*/ 69 h 112"/>
              <a:gd name="T30" fmla="*/ 70 w 70"/>
              <a:gd name="T31" fmla="*/ 35 h 112"/>
              <a:gd name="T32" fmla="*/ 35 w 70"/>
              <a:gd name="T33" fmla="*/ 56 h 112"/>
              <a:gd name="T34" fmla="*/ 14 w 70"/>
              <a:gd name="T35" fmla="*/ 35 h 112"/>
              <a:gd name="T36" fmla="*/ 35 w 70"/>
              <a:gd name="T37" fmla="*/ 14 h 112"/>
              <a:gd name="T38" fmla="*/ 56 w 70"/>
              <a:gd name="T39" fmla="*/ 35 h 112"/>
              <a:gd name="T40" fmla="*/ 35 w 70"/>
              <a:gd name="T41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0" h="112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2"/>
                  <a:pt x="12" y="66"/>
                  <a:pt x="28" y="69"/>
                </a:cubicBezTo>
                <a:cubicBezTo>
                  <a:pt x="28" y="84"/>
                  <a:pt x="28" y="84"/>
                  <a:pt x="28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98"/>
                  <a:pt x="14" y="98"/>
                  <a:pt x="14" y="98"/>
                </a:cubicBezTo>
                <a:cubicBezTo>
                  <a:pt x="28" y="98"/>
                  <a:pt x="28" y="98"/>
                  <a:pt x="28" y="98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42" y="112"/>
                  <a:pt x="42" y="112"/>
                  <a:pt x="42" y="112"/>
                </a:cubicBezTo>
                <a:cubicBezTo>
                  <a:pt x="42" y="98"/>
                  <a:pt x="42" y="98"/>
                  <a:pt x="42" y="98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84"/>
                  <a:pt x="56" y="84"/>
                  <a:pt x="56" y="84"/>
                </a:cubicBezTo>
                <a:cubicBezTo>
                  <a:pt x="42" y="84"/>
                  <a:pt x="42" y="84"/>
                  <a:pt x="42" y="84"/>
                </a:cubicBezTo>
                <a:cubicBezTo>
                  <a:pt x="42" y="69"/>
                  <a:pt x="42" y="69"/>
                  <a:pt x="42" y="69"/>
                </a:cubicBezTo>
                <a:cubicBezTo>
                  <a:pt x="58" y="66"/>
                  <a:pt x="70" y="52"/>
                  <a:pt x="70" y="35"/>
                </a:cubicBezTo>
                <a:close/>
                <a:moveTo>
                  <a:pt x="35" y="56"/>
                </a:moveTo>
                <a:cubicBezTo>
                  <a:pt x="24" y="56"/>
                  <a:pt x="14" y="47"/>
                  <a:pt x="14" y="35"/>
                </a:cubicBezTo>
                <a:cubicBezTo>
                  <a:pt x="14" y="24"/>
                  <a:pt x="24" y="14"/>
                  <a:pt x="35" y="14"/>
                </a:cubicBezTo>
                <a:cubicBezTo>
                  <a:pt x="47" y="14"/>
                  <a:pt x="56" y="24"/>
                  <a:pt x="56" y="35"/>
                </a:cubicBezTo>
                <a:cubicBezTo>
                  <a:pt x="56" y="47"/>
                  <a:pt x="47" y="56"/>
                  <a:pt x="35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8" name="Freeform 116"/>
          <p:cNvSpPr>
            <a:spLocks noEditPoints="1"/>
          </p:cNvSpPr>
          <p:nvPr/>
        </p:nvSpPr>
        <p:spPr bwMode="auto">
          <a:xfrm rot="7782">
            <a:off x="8023494" y="1850329"/>
            <a:ext cx="274247" cy="274248"/>
          </a:xfrm>
          <a:custGeom>
            <a:avLst/>
            <a:gdLst>
              <a:gd name="T0" fmla="*/ 52 w 99"/>
              <a:gd name="T1" fmla="*/ 0 h 99"/>
              <a:gd name="T2" fmla="*/ 52 w 99"/>
              <a:gd name="T3" fmla="*/ 14 h 99"/>
              <a:gd name="T4" fmla="*/ 76 w 99"/>
              <a:gd name="T5" fmla="*/ 14 h 99"/>
              <a:gd name="T6" fmla="*/ 51 w 99"/>
              <a:gd name="T7" fmla="*/ 39 h 99"/>
              <a:gd name="T8" fmla="*/ 33 w 99"/>
              <a:gd name="T9" fmla="*/ 33 h 99"/>
              <a:gd name="T10" fmla="*/ 0 w 99"/>
              <a:gd name="T11" fmla="*/ 66 h 99"/>
              <a:gd name="T12" fmla="*/ 33 w 99"/>
              <a:gd name="T13" fmla="*/ 99 h 99"/>
              <a:gd name="T14" fmla="*/ 66 w 99"/>
              <a:gd name="T15" fmla="*/ 66 h 99"/>
              <a:gd name="T16" fmla="*/ 60 w 99"/>
              <a:gd name="T17" fmla="*/ 48 h 99"/>
              <a:gd name="T18" fmla="*/ 85 w 99"/>
              <a:gd name="T19" fmla="*/ 23 h 99"/>
              <a:gd name="T20" fmla="*/ 85 w 99"/>
              <a:gd name="T21" fmla="*/ 47 h 99"/>
              <a:gd name="T22" fmla="*/ 99 w 99"/>
              <a:gd name="T23" fmla="*/ 47 h 99"/>
              <a:gd name="T24" fmla="*/ 99 w 99"/>
              <a:gd name="T25" fmla="*/ 0 h 99"/>
              <a:gd name="T26" fmla="*/ 52 w 99"/>
              <a:gd name="T27" fmla="*/ 0 h 99"/>
              <a:gd name="T28" fmla="*/ 33 w 99"/>
              <a:gd name="T29" fmla="*/ 86 h 99"/>
              <a:gd name="T30" fmla="*/ 13 w 99"/>
              <a:gd name="T31" fmla="*/ 66 h 99"/>
              <a:gd name="T32" fmla="*/ 33 w 99"/>
              <a:gd name="T33" fmla="*/ 47 h 99"/>
              <a:gd name="T34" fmla="*/ 52 w 99"/>
              <a:gd name="T35" fmla="*/ 66 h 99"/>
              <a:gd name="T36" fmla="*/ 33 w 99"/>
              <a:gd name="T37" fmla="*/ 86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9" h="99">
                <a:moveTo>
                  <a:pt x="52" y="0"/>
                </a:moveTo>
                <a:cubicBezTo>
                  <a:pt x="52" y="14"/>
                  <a:pt x="52" y="14"/>
                  <a:pt x="52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51" y="39"/>
                  <a:pt x="51" y="39"/>
                  <a:pt x="51" y="39"/>
                </a:cubicBezTo>
                <a:cubicBezTo>
                  <a:pt x="46" y="35"/>
                  <a:pt x="39" y="33"/>
                  <a:pt x="33" y="33"/>
                </a:cubicBezTo>
                <a:cubicBezTo>
                  <a:pt x="14" y="33"/>
                  <a:pt x="0" y="48"/>
                  <a:pt x="0" y="66"/>
                </a:cubicBezTo>
                <a:cubicBezTo>
                  <a:pt x="0" y="85"/>
                  <a:pt x="14" y="99"/>
                  <a:pt x="33" y="99"/>
                </a:cubicBezTo>
                <a:cubicBezTo>
                  <a:pt x="51" y="99"/>
                  <a:pt x="66" y="85"/>
                  <a:pt x="66" y="66"/>
                </a:cubicBezTo>
                <a:cubicBezTo>
                  <a:pt x="66" y="60"/>
                  <a:pt x="63" y="53"/>
                  <a:pt x="60" y="48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47"/>
                  <a:pt x="85" y="47"/>
                  <a:pt x="85" y="47"/>
                </a:cubicBezTo>
                <a:cubicBezTo>
                  <a:pt x="99" y="47"/>
                  <a:pt x="99" y="47"/>
                  <a:pt x="99" y="47"/>
                </a:cubicBezTo>
                <a:cubicBezTo>
                  <a:pt x="99" y="0"/>
                  <a:pt x="99" y="0"/>
                  <a:pt x="99" y="0"/>
                </a:cubicBezTo>
                <a:lnTo>
                  <a:pt x="52" y="0"/>
                </a:lnTo>
                <a:close/>
                <a:moveTo>
                  <a:pt x="33" y="86"/>
                </a:moveTo>
                <a:cubicBezTo>
                  <a:pt x="22" y="86"/>
                  <a:pt x="13" y="77"/>
                  <a:pt x="13" y="66"/>
                </a:cubicBezTo>
                <a:cubicBezTo>
                  <a:pt x="13" y="55"/>
                  <a:pt x="22" y="47"/>
                  <a:pt x="33" y="47"/>
                </a:cubicBezTo>
                <a:cubicBezTo>
                  <a:pt x="43" y="47"/>
                  <a:pt x="52" y="55"/>
                  <a:pt x="52" y="66"/>
                </a:cubicBezTo>
                <a:cubicBezTo>
                  <a:pt x="52" y="77"/>
                  <a:pt x="43" y="86"/>
                  <a:pt x="33" y="8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9" name="Freeform 117"/>
          <p:cNvSpPr>
            <a:spLocks noEditPoints="1"/>
          </p:cNvSpPr>
          <p:nvPr/>
        </p:nvSpPr>
        <p:spPr bwMode="auto">
          <a:xfrm rot="7782">
            <a:off x="7969936" y="1575881"/>
            <a:ext cx="205275" cy="262752"/>
          </a:xfrm>
          <a:custGeom>
            <a:avLst/>
            <a:gdLst>
              <a:gd name="T0" fmla="*/ 69 w 74"/>
              <a:gd name="T1" fmla="*/ 63 h 95"/>
              <a:gd name="T2" fmla="*/ 74 w 74"/>
              <a:gd name="T3" fmla="*/ 67 h 95"/>
              <a:gd name="T4" fmla="*/ 72 w 74"/>
              <a:gd name="T5" fmla="*/ 60 h 95"/>
              <a:gd name="T6" fmla="*/ 70 w 74"/>
              <a:gd name="T7" fmla="*/ 53 h 95"/>
              <a:gd name="T8" fmla="*/ 65 w 74"/>
              <a:gd name="T9" fmla="*/ 58 h 95"/>
              <a:gd name="T10" fmla="*/ 60 w 74"/>
              <a:gd name="T11" fmla="*/ 64 h 95"/>
              <a:gd name="T12" fmla="*/ 66 w 74"/>
              <a:gd name="T13" fmla="*/ 62 h 95"/>
              <a:gd name="T14" fmla="*/ 41 w 74"/>
              <a:gd name="T15" fmla="*/ 81 h 95"/>
              <a:gd name="T16" fmla="*/ 41 w 74"/>
              <a:gd name="T17" fmla="*/ 33 h 95"/>
              <a:gd name="T18" fmla="*/ 56 w 74"/>
              <a:gd name="T19" fmla="*/ 33 h 95"/>
              <a:gd name="T20" fmla="*/ 56 w 74"/>
              <a:gd name="T21" fmla="*/ 28 h 95"/>
              <a:gd name="T22" fmla="*/ 41 w 74"/>
              <a:gd name="T23" fmla="*/ 28 h 95"/>
              <a:gd name="T24" fmla="*/ 41 w 74"/>
              <a:gd name="T25" fmla="*/ 25 h 95"/>
              <a:gd name="T26" fmla="*/ 50 w 74"/>
              <a:gd name="T27" fmla="*/ 13 h 95"/>
              <a:gd name="T28" fmla="*/ 37 w 74"/>
              <a:gd name="T29" fmla="*/ 0 h 95"/>
              <a:gd name="T30" fmla="*/ 24 w 74"/>
              <a:gd name="T31" fmla="*/ 13 h 95"/>
              <a:gd name="T32" fmla="*/ 33 w 74"/>
              <a:gd name="T33" fmla="*/ 25 h 95"/>
              <a:gd name="T34" fmla="*/ 33 w 74"/>
              <a:gd name="T35" fmla="*/ 28 h 95"/>
              <a:gd name="T36" fmla="*/ 19 w 74"/>
              <a:gd name="T37" fmla="*/ 28 h 95"/>
              <a:gd name="T38" fmla="*/ 19 w 74"/>
              <a:gd name="T39" fmla="*/ 33 h 95"/>
              <a:gd name="T40" fmla="*/ 33 w 74"/>
              <a:gd name="T41" fmla="*/ 33 h 95"/>
              <a:gd name="T42" fmla="*/ 33 w 74"/>
              <a:gd name="T43" fmla="*/ 81 h 95"/>
              <a:gd name="T44" fmla="*/ 8 w 74"/>
              <a:gd name="T45" fmla="*/ 62 h 95"/>
              <a:gd name="T46" fmla="*/ 13 w 74"/>
              <a:gd name="T47" fmla="*/ 64 h 95"/>
              <a:gd name="T48" fmla="*/ 9 w 74"/>
              <a:gd name="T49" fmla="*/ 58 h 95"/>
              <a:gd name="T50" fmla="*/ 5 w 74"/>
              <a:gd name="T51" fmla="*/ 55 h 95"/>
              <a:gd name="T52" fmla="*/ 5 w 74"/>
              <a:gd name="T53" fmla="*/ 55 h 95"/>
              <a:gd name="T54" fmla="*/ 5 w 74"/>
              <a:gd name="T55" fmla="*/ 55 h 95"/>
              <a:gd name="T56" fmla="*/ 4 w 74"/>
              <a:gd name="T57" fmla="*/ 53 h 95"/>
              <a:gd name="T58" fmla="*/ 2 w 74"/>
              <a:gd name="T59" fmla="*/ 60 h 95"/>
              <a:gd name="T60" fmla="*/ 0 w 74"/>
              <a:gd name="T61" fmla="*/ 67 h 95"/>
              <a:gd name="T62" fmla="*/ 5 w 74"/>
              <a:gd name="T63" fmla="*/ 63 h 95"/>
              <a:gd name="T64" fmla="*/ 33 w 74"/>
              <a:gd name="T65" fmla="*/ 92 h 95"/>
              <a:gd name="T66" fmla="*/ 37 w 74"/>
              <a:gd name="T67" fmla="*/ 95 h 95"/>
              <a:gd name="T68" fmla="*/ 41 w 74"/>
              <a:gd name="T69" fmla="*/ 92 h 95"/>
              <a:gd name="T70" fmla="*/ 69 w 74"/>
              <a:gd name="T71" fmla="*/ 63 h 95"/>
              <a:gd name="T72" fmla="*/ 30 w 74"/>
              <a:gd name="T73" fmla="*/ 13 h 95"/>
              <a:gd name="T74" fmla="*/ 37 w 74"/>
              <a:gd name="T75" fmla="*/ 6 h 95"/>
              <a:gd name="T76" fmla="*/ 44 w 74"/>
              <a:gd name="T77" fmla="*/ 13 h 95"/>
              <a:gd name="T78" fmla="*/ 37 w 74"/>
              <a:gd name="T79" fmla="*/ 20 h 95"/>
              <a:gd name="T80" fmla="*/ 30 w 74"/>
              <a:gd name="T81" fmla="*/ 13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4" h="95">
                <a:moveTo>
                  <a:pt x="69" y="63"/>
                </a:moveTo>
                <a:cubicBezTo>
                  <a:pt x="74" y="67"/>
                  <a:pt x="74" y="67"/>
                  <a:pt x="74" y="67"/>
                </a:cubicBezTo>
                <a:cubicBezTo>
                  <a:pt x="72" y="60"/>
                  <a:pt x="72" y="60"/>
                  <a:pt x="72" y="60"/>
                </a:cubicBezTo>
                <a:cubicBezTo>
                  <a:pt x="70" y="53"/>
                  <a:pt x="70" y="53"/>
                  <a:pt x="70" y="53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64"/>
                  <a:pt x="60" y="64"/>
                  <a:pt x="60" y="64"/>
                </a:cubicBezTo>
                <a:cubicBezTo>
                  <a:pt x="66" y="62"/>
                  <a:pt x="66" y="62"/>
                  <a:pt x="66" y="62"/>
                </a:cubicBezTo>
                <a:cubicBezTo>
                  <a:pt x="62" y="73"/>
                  <a:pt x="52" y="80"/>
                  <a:pt x="41" y="81"/>
                </a:cubicBezTo>
                <a:cubicBezTo>
                  <a:pt x="41" y="33"/>
                  <a:pt x="41" y="33"/>
                  <a:pt x="41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5"/>
                  <a:pt x="41" y="25"/>
                  <a:pt x="41" y="25"/>
                </a:cubicBezTo>
                <a:cubicBezTo>
                  <a:pt x="46" y="23"/>
                  <a:pt x="50" y="18"/>
                  <a:pt x="50" y="13"/>
                </a:cubicBezTo>
                <a:cubicBezTo>
                  <a:pt x="50" y="6"/>
                  <a:pt x="44" y="0"/>
                  <a:pt x="37" y="0"/>
                </a:cubicBezTo>
                <a:cubicBezTo>
                  <a:pt x="30" y="0"/>
                  <a:pt x="24" y="6"/>
                  <a:pt x="24" y="13"/>
                </a:cubicBezTo>
                <a:cubicBezTo>
                  <a:pt x="24" y="18"/>
                  <a:pt x="28" y="23"/>
                  <a:pt x="33" y="25"/>
                </a:cubicBezTo>
                <a:cubicBezTo>
                  <a:pt x="33" y="28"/>
                  <a:pt x="33" y="28"/>
                  <a:pt x="33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3"/>
                  <a:pt x="19" y="33"/>
                  <a:pt x="19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81"/>
                  <a:pt x="33" y="81"/>
                  <a:pt x="33" y="81"/>
                </a:cubicBezTo>
                <a:cubicBezTo>
                  <a:pt x="22" y="80"/>
                  <a:pt x="12" y="73"/>
                  <a:pt x="8" y="62"/>
                </a:cubicBezTo>
                <a:cubicBezTo>
                  <a:pt x="13" y="64"/>
                  <a:pt x="13" y="64"/>
                  <a:pt x="13" y="64"/>
                </a:cubicBezTo>
                <a:cubicBezTo>
                  <a:pt x="9" y="58"/>
                  <a:pt x="9" y="58"/>
                  <a:pt x="9" y="58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2" y="60"/>
                  <a:pt x="2" y="60"/>
                  <a:pt x="2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5" y="63"/>
                  <a:pt x="5" y="63"/>
                  <a:pt x="5" y="63"/>
                </a:cubicBezTo>
                <a:cubicBezTo>
                  <a:pt x="6" y="78"/>
                  <a:pt x="18" y="90"/>
                  <a:pt x="33" y="92"/>
                </a:cubicBezTo>
                <a:cubicBezTo>
                  <a:pt x="33" y="94"/>
                  <a:pt x="35" y="95"/>
                  <a:pt x="37" y="95"/>
                </a:cubicBezTo>
                <a:cubicBezTo>
                  <a:pt x="39" y="95"/>
                  <a:pt x="41" y="94"/>
                  <a:pt x="41" y="92"/>
                </a:cubicBezTo>
                <a:cubicBezTo>
                  <a:pt x="56" y="90"/>
                  <a:pt x="67" y="78"/>
                  <a:pt x="69" y="63"/>
                </a:cubicBezTo>
                <a:close/>
                <a:moveTo>
                  <a:pt x="30" y="13"/>
                </a:moveTo>
                <a:cubicBezTo>
                  <a:pt x="30" y="9"/>
                  <a:pt x="33" y="6"/>
                  <a:pt x="37" y="6"/>
                </a:cubicBezTo>
                <a:cubicBezTo>
                  <a:pt x="41" y="6"/>
                  <a:pt x="44" y="9"/>
                  <a:pt x="44" y="13"/>
                </a:cubicBezTo>
                <a:cubicBezTo>
                  <a:pt x="44" y="17"/>
                  <a:pt x="41" y="20"/>
                  <a:pt x="37" y="20"/>
                </a:cubicBezTo>
                <a:cubicBezTo>
                  <a:pt x="33" y="20"/>
                  <a:pt x="30" y="17"/>
                  <a:pt x="30" y="1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0" name="Freeform 118"/>
          <p:cNvSpPr>
            <a:spLocks/>
          </p:cNvSpPr>
          <p:nvPr/>
        </p:nvSpPr>
        <p:spPr bwMode="auto">
          <a:xfrm rot="7782">
            <a:off x="9623139" y="1039538"/>
            <a:ext cx="382633" cy="326799"/>
          </a:xfrm>
          <a:custGeom>
            <a:avLst/>
            <a:gdLst>
              <a:gd name="T0" fmla="*/ 38 w 138"/>
              <a:gd name="T1" fmla="*/ 118 h 118"/>
              <a:gd name="T2" fmla="*/ 24 w 138"/>
              <a:gd name="T3" fmla="*/ 111 h 118"/>
              <a:gd name="T4" fmla="*/ 23 w 138"/>
              <a:gd name="T5" fmla="*/ 111 h 118"/>
              <a:gd name="T6" fmla="*/ 23 w 138"/>
              <a:gd name="T7" fmla="*/ 69 h 118"/>
              <a:gd name="T8" fmla="*/ 58 w 138"/>
              <a:gd name="T9" fmla="*/ 35 h 118"/>
              <a:gd name="T10" fmla="*/ 79 w 138"/>
              <a:gd name="T11" fmla="*/ 13 h 118"/>
              <a:gd name="T12" fmla="*/ 117 w 138"/>
              <a:gd name="T13" fmla="*/ 17 h 118"/>
              <a:gd name="T14" fmla="*/ 130 w 138"/>
              <a:gd name="T15" fmla="*/ 59 h 118"/>
              <a:gd name="T16" fmla="*/ 80 w 138"/>
              <a:gd name="T17" fmla="*/ 111 h 118"/>
              <a:gd name="T18" fmla="*/ 73 w 138"/>
              <a:gd name="T19" fmla="*/ 111 h 118"/>
              <a:gd name="T20" fmla="*/ 73 w 138"/>
              <a:gd name="T21" fmla="*/ 103 h 118"/>
              <a:gd name="T22" fmla="*/ 122 w 138"/>
              <a:gd name="T23" fmla="*/ 52 h 118"/>
              <a:gd name="T24" fmla="*/ 110 w 138"/>
              <a:gd name="T25" fmla="*/ 25 h 118"/>
              <a:gd name="T26" fmla="*/ 87 w 138"/>
              <a:gd name="T27" fmla="*/ 21 h 118"/>
              <a:gd name="T28" fmla="*/ 65 w 138"/>
              <a:gd name="T29" fmla="*/ 42 h 118"/>
              <a:gd name="T30" fmla="*/ 31 w 138"/>
              <a:gd name="T31" fmla="*/ 77 h 118"/>
              <a:gd name="T32" fmla="*/ 31 w 138"/>
              <a:gd name="T33" fmla="*/ 103 h 118"/>
              <a:gd name="T34" fmla="*/ 32 w 138"/>
              <a:gd name="T35" fmla="*/ 104 h 118"/>
              <a:gd name="T36" fmla="*/ 45 w 138"/>
              <a:gd name="T37" fmla="*/ 103 h 118"/>
              <a:gd name="T38" fmla="*/ 54 w 138"/>
              <a:gd name="T39" fmla="*/ 94 h 118"/>
              <a:gd name="T40" fmla="*/ 93 w 138"/>
              <a:gd name="T41" fmla="*/ 55 h 118"/>
              <a:gd name="T42" fmla="*/ 94 w 138"/>
              <a:gd name="T43" fmla="*/ 47 h 118"/>
              <a:gd name="T44" fmla="*/ 85 w 138"/>
              <a:gd name="T45" fmla="*/ 51 h 118"/>
              <a:gd name="T46" fmla="*/ 49 w 138"/>
              <a:gd name="T47" fmla="*/ 87 h 118"/>
              <a:gd name="T48" fmla="*/ 41 w 138"/>
              <a:gd name="T49" fmla="*/ 87 h 118"/>
              <a:gd name="T50" fmla="*/ 41 w 138"/>
              <a:gd name="T51" fmla="*/ 79 h 118"/>
              <a:gd name="T52" fmla="*/ 77 w 138"/>
              <a:gd name="T53" fmla="*/ 44 h 118"/>
              <a:gd name="T54" fmla="*/ 101 w 138"/>
              <a:gd name="T55" fmla="*/ 39 h 118"/>
              <a:gd name="T56" fmla="*/ 101 w 138"/>
              <a:gd name="T57" fmla="*/ 62 h 118"/>
              <a:gd name="T58" fmla="*/ 62 w 138"/>
              <a:gd name="T59" fmla="*/ 102 h 118"/>
              <a:gd name="T60" fmla="*/ 53 w 138"/>
              <a:gd name="T61" fmla="*/ 111 h 118"/>
              <a:gd name="T62" fmla="*/ 38 w 138"/>
              <a:gd name="T63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8" h="118">
                <a:moveTo>
                  <a:pt x="38" y="118"/>
                </a:moveTo>
                <a:cubicBezTo>
                  <a:pt x="33" y="118"/>
                  <a:pt x="28" y="116"/>
                  <a:pt x="24" y="111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19" y="106"/>
                  <a:pt x="0" y="91"/>
                  <a:pt x="23" y="69"/>
                </a:cubicBezTo>
                <a:cubicBezTo>
                  <a:pt x="33" y="60"/>
                  <a:pt x="45" y="47"/>
                  <a:pt x="58" y="35"/>
                </a:cubicBezTo>
                <a:cubicBezTo>
                  <a:pt x="65" y="28"/>
                  <a:pt x="72" y="20"/>
                  <a:pt x="79" y="13"/>
                </a:cubicBezTo>
                <a:cubicBezTo>
                  <a:pt x="93" y="0"/>
                  <a:pt x="102" y="3"/>
                  <a:pt x="117" y="17"/>
                </a:cubicBezTo>
                <a:cubicBezTo>
                  <a:pt x="135" y="34"/>
                  <a:pt x="138" y="50"/>
                  <a:pt x="130" y="59"/>
                </a:cubicBezTo>
                <a:cubicBezTo>
                  <a:pt x="120" y="71"/>
                  <a:pt x="82" y="109"/>
                  <a:pt x="80" y="111"/>
                </a:cubicBezTo>
                <a:cubicBezTo>
                  <a:pt x="78" y="113"/>
                  <a:pt x="75" y="113"/>
                  <a:pt x="73" y="111"/>
                </a:cubicBezTo>
                <a:cubicBezTo>
                  <a:pt x="70" y="109"/>
                  <a:pt x="70" y="105"/>
                  <a:pt x="73" y="103"/>
                </a:cubicBezTo>
                <a:cubicBezTo>
                  <a:pt x="73" y="103"/>
                  <a:pt x="112" y="63"/>
                  <a:pt x="122" y="52"/>
                </a:cubicBezTo>
                <a:cubicBezTo>
                  <a:pt x="124" y="49"/>
                  <a:pt x="125" y="39"/>
                  <a:pt x="110" y="25"/>
                </a:cubicBezTo>
                <a:cubicBezTo>
                  <a:pt x="101" y="17"/>
                  <a:pt x="98" y="10"/>
                  <a:pt x="87" y="21"/>
                </a:cubicBezTo>
                <a:cubicBezTo>
                  <a:pt x="80" y="28"/>
                  <a:pt x="73" y="35"/>
                  <a:pt x="65" y="42"/>
                </a:cubicBezTo>
                <a:cubicBezTo>
                  <a:pt x="52" y="55"/>
                  <a:pt x="40" y="68"/>
                  <a:pt x="31" y="77"/>
                </a:cubicBezTo>
                <a:cubicBezTo>
                  <a:pt x="17" y="91"/>
                  <a:pt x="26" y="98"/>
                  <a:pt x="31" y="103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36" y="108"/>
                  <a:pt x="39" y="109"/>
                  <a:pt x="45" y="103"/>
                </a:cubicBezTo>
                <a:cubicBezTo>
                  <a:pt x="47" y="101"/>
                  <a:pt x="50" y="98"/>
                  <a:pt x="54" y="94"/>
                </a:cubicBezTo>
                <a:cubicBezTo>
                  <a:pt x="66" y="82"/>
                  <a:pt x="88" y="61"/>
                  <a:pt x="93" y="55"/>
                </a:cubicBezTo>
                <a:cubicBezTo>
                  <a:pt x="94" y="53"/>
                  <a:pt x="96" y="49"/>
                  <a:pt x="94" y="47"/>
                </a:cubicBezTo>
                <a:cubicBezTo>
                  <a:pt x="92" y="45"/>
                  <a:pt x="87" y="50"/>
                  <a:pt x="85" y="51"/>
                </a:cubicBezTo>
                <a:cubicBezTo>
                  <a:pt x="70" y="67"/>
                  <a:pt x="49" y="87"/>
                  <a:pt x="49" y="87"/>
                </a:cubicBezTo>
                <a:cubicBezTo>
                  <a:pt x="47" y="89"/>
                  <a:pt x="43" y="89"/>
                  <a:pt x="41" y="87"/>
                </a:cubicBezTo>
                <a:cubicBezTo>
                  <a:pt x="39" y="85"/>
                  <a:pt x="39" y="81"/>
                  <a:pt x="41" y="79"/>
                </a:cubicBezTo>
                <a:cubicBezTo>
                  <a:pt x="42" y="79"/>
                  <a:pt x="62" y="60"/>
                  <a:pt x="77" y="44"/>
                </a:cubicBezTo>
                <a:cubicBezTo>
                  <a:pt x="87" y="33"/>
                  <a:pt x="96" y="34"/>
                  <a:pt x="101" y="39"/>
                </a:cubicBezTo>
                <a:cubicBezTo>
                  <a:pt x="108" y="45"/>
                  <a:pt x="106" y="56"/>
                  <a:pt x="101" y="62"/>
                </a:cubicBezTo>
                <a:cubicBezTo>
                  <a:pt x="97" y="68"/>
                  <a:pt x="79" y="85"/>
                  <a:pt x="62" y="102"/>
                </a:cubicBezTo>
                <a:cubicBezTo>
                  <a:pt x="58" y="106"/>
                  <a:pt x="54" y="109"/>
                  <a:pt x="53" y="111"/>
                </a:cubicBezTo>
                <a:cubicBezTo>
                  <a:pt x="48" y="115"/>
                  <a:pt x="43" y="118"/>
                  <a:pt x="38" y="11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62" name="Group 150"/>
          <p:cNvGrpSpPr/>
          <p:nvPr/>
        </p:nvGrpSpPr>
        <p:grpSpPr>
          <a:xfrm rot="7782">
            <a:off x="9451044" y="928992"/>
            <a:ext cx="269322" cy="249615"/>
            <a:chOff x="3057525" y="1477963"/>
            <a:chExt cx="260350" cy="241300"/>
          </a:xfrm>
          <a:solidFill>
            <a:schemeClr val="bg2"/>
          </a:solidFill>
        </p:grpSpPr>
        <p:sp>
          <p:nvSpPr>
            <p:cNvPr id="152" name="Freeform 119"/>
            <p:cNvSpPr>
              <a:spLocks/>
            </p:cNvSpPr>
            <p:nvPr/>
          </p:nvSpPr>
          <p:spPr bwMode="auto">
            <a:xfrm>
              <a:off x="3092450" y="1684338"/>
              <a:ext cx="190500" cy="34925"/>
            </a:xfrm>
            <a:custGeom>
              <a:avLst/>
              <a:gdLst>
                <a:gd name="T0" fmla="*/ 70 w 71"/>
                <a:gd name="T1" fmla="*/ 0 h 13"/>
                <a:gd name="T2" fmla="*/ 1 w 71"/>
                <a:gd name="T3" fmla="*/ 0 h 13"/>
                <a:gd name="T4" fmla="*/ 0 w 71"/>
                <a:gd name="T5" fmla="*/ 2 h 13"/>
                <a:gd name="T6" fmla="*/ 0 w 71"/>
                <a:gd name="T7" fmla="*/ 12 h 13"/>
                <a:gd name="T8" fmla="*/ 1 w 71"/>
                <a:gd name="T9" fmla="*/ 13 h 13"/>
                <a:gd name="T10" fmla="*/ 70 w 71"/>
                <a:gd name="T11" fmla="*/ 13 h 13"/>
                <a:gd name="T12" fmla="*/ 71 w 71"/>
                <a:gd name="T13" fmla="*/ 12 h 13"/>
                <a:gd name="T14" fmla="*/ 71 w 71"/>
                <a:gd name="T15" fmla="*/ 2 h 13"/>
                <a:gd name="T16" fmla="*/ 70 w 71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3">
                  <a:moveTo>
                    <a:pt x="7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1" y="13"/>
                    <a:pt x="71" y="1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1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53" name="Freeform 120"/>
            <p:cNvSpPr>
              <a:spLocks/>
            </p:cNvSpPr>
            <p:nvPr/>
          </p:nvSpPr>
          <p:spPr bwMode="auto">
            <a:xfrm>
              <a:off x="3057525" y="1477963"/>
              <a:ext cx="260350" cy="190500"/>
            </a:xfrm>
            <a:custGeom>
              <a:avLst/>
              <a:gdLst>
                <a:gd name="T0" fmla="*/ 97 w 97"/>
                <a:gd name="T1" fmla="*/ 9 h 71"/>
                <a:gd name="T2" fmla="*/ 88 w 97"/>
                <a:gd name="T3" fmla="*/ 0 h 71"/>
                <a:gd name="T4" fmla="*/ 78 w 97"/>
                <a:gd name="T5" fmla="*/ 9 h 71"/>
                <a:gd name="T6" fmla="*/ 82 w 97"/>
                <a:gd name="T7" fmla="*/ 17 h 71"/>
                <a:gd name="T8" fmla="*/ 65 w 97"/>
                <a:gd name="T9" fmla="*/ 52 h 71"/>
                <a:gd name="T10" fmla="*/ 54 w 97"/>
                <a:gd name="T11" fmla="*/ 18 h 71"/>
                <a:gd name="T12" fmla="*/ 59 w 97"/>
                <a:gd name="T13" fmla="*/ 9 h 71"/>
                <a:gd name="T14" fmla="*/ 49 w 97"/>
                <a:gd name="T15" fmla="*/ 0 h 71"/>
                <a:gd name="T16" fmla="*/ 39 w 97"/>
                <a:gd name="T17" fmla="*/ 9 h 71"/>
                <a:gd name="T18" fmla="*/ 44 w 97"/>
                <a:gd name="T19" fmla="*/ 18 h 71"/>
                <a:gd name="T20" fmla="*/ 33 w 97"/>
                <a:gd name="T21" fmla="*/ 52 h 71"/>
                <a:gd name="T22" fmla="*/ 16 w 97"/>
                <a:gd name="T23" fmla="*/ 17 h 71"/>
                <a:gd name="T24" fmla="*/ 20 w 97"/>
                <a:gd name="T25" fmla="*/ 9 h 71"/>
                <a:gd name="T26" fmla="*/ 10 w 97"/>
                <a:gd name="T27" fmla="*/ 0 h 71"/>
                <a:gd name="T28" fmla="*/ 0 w 97"/>
                <a:gd name="T29" fmla="*/ 9 h 71"/>
                <a:gd name="T30" fmla="*/ 7 w 97"/>
                <a:gd name="T31" fmla="*/ 19 h 71"/>
                <a:gd name="T32" fmla="*/ 13 w 97"/>
                <a:gd name="T33" fmla="*/ 71 h 71"/>
                <a:gd name="T34" fmla="*/ 84 w 97"/>
                <a:gd name="T35" fmla="*/ 71 h 71"/>
                <a:gd name="T36" fmla="*/ 90 w 97"/>
                <a:gd name="T37" fmla="*/ 19 h 71"/>
                <a:gd name="T38" fmla="*/ 97 w 97"/>
                <a:gd name="T39" fmla="*/ 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71">
                  <a:moveTo>
                    <a:pt x="97" y="9"/>
                  </a:moveTo>
                  <a:cubicBezTo>
                    <a:pt x="97" y="4"/>
                    <a:pt x="93" y="0"/>
                    <a:pt x="88" y="0"/>
                  </a:cubicBezTo>
                  <a:cubicBezTo>
                    <a:pt x="82" y="0"/>
                    <a:pt x="78" y="4"/>
                    <a:pt x="78" y="9"/>
                  </a:cubicBezTo>
                  <a:cubicBezTo>
                    <a:pt x="78" y="13"/>
                    <a:pt x="80" y="16"/>
                    <a:pt x="82" y="17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7" y="16"/>
                    <a:pt x="59" y="13"/>
                    <a:pt x="59" y="9"/>
                  </a:cubicBezTo>
                  <a:cubicBezTo>
                    <a:pt x="59" y="4"/>
                    <a:pt x="54" y="0"/>
                    <a:pt x="49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"/>
                    <a:pt x="41" y="16"/>
                    <a:pt x="44" y="18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8" y="16"/>
                    <a:pt x="20" y="13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3" y="18"/>
                    <a:pt x="7" y="19"/>
                  </a:cubicBezTo>
                  <a:cubicBezTo>
                    <a:pt x="13" y="71"/>
                    <a:pt x="13" y="71"/>
                    <a:pt x="13" y="71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4" y="18"/>
                    <a:pt x="97" y="14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54" name="Freeform 121"/>
          <p:cNvSpPr>
            <a:spLocks/>
          </p:cNvSpPr>
          <p:nvPr/>
        </p:nvSpPr>
        <p:spPr bwMode="auto">
          <a:xfrm rot="7782">
            <a:off x="9166658" y="1718370"/>
            <a:ext cx="374422" cy="372781"/>
          </a:xfrm>
          <a:custGeom>
            <a:avLst/>
            <a:gdLst>
              <a:gd name="T0" fmla="*/ 228 w 228"/>
              <a:gd name="T1" fmla="*/ 185 h 227"/>
              <a:gd name="T2" fmla="*/ 157 w 228"/>
              <a:gd name="T3" fmla="*/ 113 h 227"/>
              <a:gd name="T4" fmla="*/ 199 w 228"/>
              <a:gd name="T5" fmla="*/ 113 h 227"/>
              <a:gd name="T6" fmla="*/ 142 w 228"/>
              <a:gd name="T7" fmla="*/ 55 h 227"/>
              <a:gd name="T8" fmla="*/ 170 w 228"/>
              <a:gd name="T9" fmla="*/ 55 h 227"/>
              <a:gd name="T10" fmla="*/ 113 w 228"/>
              <a:gd name="T11" fmla="*/ 0 h 227"/>
              <a:gd name="T12" fmla="*/ 56 w 228"/>
              <a:gd name="T13" fmla="*/ 55 h 227"/>
              <a:gd name="T14" fmla="*/ 84 w 228"/>
              <a:gd name="T15" fmla="*/ 55 h 227"/>
              <a:gd name="T16" fmla="*/ 29 w 228"/>
              <a:gd name="T17" fmla="*/ 113 h 227"/>
              <a:gd name="T18" fmla="*/ 71 w 228"/>
              <a:gd name="T19" fmla="*/ 113 h 227"/>
              <a:gd name="T20" fmla="*/ 0 w 228"/>
              <a:gd name="T21" fmla="*/ 185 h 227"/>
              <a:gd name="T22" fmla="*/ 84 w 228"/>
              <a:gd name="T23" fmla="*/ 185 h 227"/>
              <a:gd name="T24" fmla="*/ 84 w 228"/>
              <a:gd name="T25" fmla="*/ 227 h 227"/>
              <a:gd name="T26" fmla="*/ 142 w 228"/>
              <a:gd name="T27" fmla="*/ 227 h 227"/>
              <a:gd name="T28" fmla="*/ 142 w 228"/>
              <a:gd name="T29" fmla="*/ 185 h 227"/>
              <a:gd name="T30" fmla="*/ 228 w 228"/>
              <a:gd name="T31" fmla="*/ 185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8" h="227">
                <a:moveTo>
                  <a:pt x="228" y="185"/>
                </a:moveTo>
                <a:lnTo>
                  <a:pt x="157" y="113"/>
                </a:lnTo>
                <a:lnTo>
                  <a:pt x="199" y="113"/>
                </a:lnTo>
                <a:lnTo>
                  <a:pt x="142" y="55"/>
                </a:lnTo>
                <a:lnTo>
                  <a:pt x="170" y="55"/>
                </a:lnTo>
                <a:lnTo>
                  <a:pt x="113" y="0"/>
                </a:lnTo>
                <a:lnTo>
                  <a:pt x="56" y="55"/>
                </a:lnTo>
                <a:lnTo>
                  <a:pt x="84" y="55"/>
                </a:lnTo>
                <a:lnTo>
                  <a:pt x="29" y="113"/>
                </a:lnTo>
                <a:lnTo>
                  <a:pt x="71" y="113"/>
                </a:lnTo>
                <a:lnTo>
                  <a:pt x="0" y="185"/>
                </a:lnTo>
                <a:lnTo>
                  <a:pt x="84" y="185"/>
                </a:lnTo>
                <a:lnTo>
                  <a:pt x="84" y="227"/>
                </a:lnTo>
                <a:lnTo>
                  <a:pt x="142" y="227"/>
                </a:lnTo>
                <a:lnTo>
                  <a:pt x="142" y="185"/>
                </a:lnTo>
                <a:lnTo>
                  <a:pt x="228" y="1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5" name="Freeform 122"/>
          <p:cNvSpPr>
            <a:spLocks/>
          </p:cNvSpPr>
          <p:nvPr/>
        </p:nvSpPr>
        <p:spPr bwMode="auto">
          <a:xfrm rot="7782">
            <a:off x="8507104" y="1513029"/>
            <a:ext cx="185568" cy="241404"/>
          </a:xfrm>
          <a:custGeom>
            <a:avLst/>
            <a:gdLst>
              <a:gd name="T0" fmla="*/ 110 w 113"/>
              <a:gd name="T1" fmla="*/ 134 h 147"/>
              <a:gd name="T2" fmla="*/ 68 w 113"/>
              <a:gd name="T3" fmla="*/ 73 h 147"/>
              <a:gd name="T4" fmla="*/ 113 w 113"/>
              <a:gd name="T5" fmla="*/ 59 h 147"/>
              <a:gd name="T6" fmla="*/ 0 w 113"/>
              <a:gd name="T7" fmla="*/ 0 h 147"/>
              <a:gd name="T8" fmla="*/ 20 w 113"/>
              <a:gd name="T9" fmla="*/ 127 h 147"/>
              <a:gd name="T10" fmla="*/ 47 w 113"/>
              <a:gd name="T11" fmla="*/ 88 h 147"/>
              <a:gd name="T12" fmla="*/ 91 w 113"/>
              <a:gd name="T13" fmla="*/ 147 h 147"/>
              <a:gd name="T14" fmla="*/ 110 w 113"/>
              <a:gd name="T15" fmla="*/ 134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" h="147">
                <a:moveTo>
                  <a:pt x="110" y="134"/>
                </a:moveTo>
                <a:lnTo>
                  <a:pt x="68" y="73"/>
                </a:lnTo>
                <a:lnTo>
                  <a:pt x="113" y="59"/>
                </a:lnTo>
                <a:lnTo>
                  <a:pt x="0" y="0"/>
                </a:lnTo>
                <a:lnTo>
                  <a:pt x="20" y="127"/>
                </a:lnTo>
                <a:lnTo>
                  <a:pt x="47" y="88"/>
                </a:lnTo>
                <a:lnTo>
                  <a:pt x="91" y="147"/>
                </a:lnTo>
                <a:lnTo>
                  <a:pt x="110" y="13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6" name="Freeform 123"/>
          <p:cNvSpPr>
            <a:spLocks noEditPoints="1"/>
          </p:cNvSpPr>
          <p:nvPr/>
        </p:nvSpPr>
        <p:spPr bwMode="auto">
          <a:xfrm rot="7782">
            <a:off x="8484047" y="859369"/>
            <a:ext cx="177358" cy="156010"/>
          </a:xfrm>
          <a:custGeom>
            <a:avLst/>
            <a:gdLst>
              <a:gd name="T0" fmla="*/ 60 w 64"/>
              <a:gd name="T1" fmla="*/ 12 h 56"/>
              <a:gd name="T2" fmla="*/ 37 w 64"/>
              <a:gd name="T3" fmla="*/ 12 h 56"/>
              <a:gd name="T4" fmla="*/ 46 w 64"/>
              <a:gd name="T5" fmla="*/ 4 h 56"/>
              <a:gd name="T6" fmla="*/ 46 w 64"/>
              <a:gd name="T7" fmla="*/ 1 h 56"/>
              <a:gd name="T8" fmla="*/ 43 w 64"/>
              <a:gd name="T9" fmla="*/ 1 h 56"/>
              <a:gd name="T10" fmla="*/ 32 w 64"/>
              <a:gd name="T11" fmla="*/ 12 h 56"/>
              <a:gd name="T12" fmla="*/ 29 w 64"/>
              <a:gd name="T13" fmla="*/ 12 h 56"/>
              <a:gd name="T14" fmla="*/ 18 w 64"/>
              <a:gd name="T15" fmla="*/ 1 h 56"/>
              <a:gd name="T16" fmla="*/ 15 w 64"/>
              <a:gd name="T17" fmla="*/ 1 h 56"/>
              <a:gd name="T18" fmla="*/ 15 w 64"/>
              <a:gd name="T19" fmla="*/ 4 h 56"/>
              <a:gd name="T20" fmla="*/ 24 w 64"/>
              <a:gd name="T21" fmla="*/ 12 h 56"/>
              <a:gd name="T22" fmla="*/ 4 w 64"/>
              <a:gd name="T23" fmla="*/ 12 h 56"/>
              <a:gd name="T24" fmla="*/ 0 w 64"/>
              <a:gd name="T25" fmla="*/ 16 h 56"/>
              <a:gd name="T26" fmla="*/ 0 w 64"/>
              <a:gd name="T27" fmla="*/ 52 h 56"/>
              <a:gd name="T28" fmla="*/ 4 w 64"/>
              <a:gd name="T29" fmla="*/ 56 h 56"/>
              <a:gd name="T30" fmla="*/ 60 w 64"/>
              <a:gd name="T31" fmla="*/ 56 h 56"/>
              <a:gd name="T32" fmla="*/ 64 w 64"/>
              <a:gd name="T33" fmla="*/ 52 h 56"/>
              <a:gd name="T34" fmla="*/ 64 w 64"/>
              <a:gd name="T35" fmla="*/ 16 h 56"/>
              <a:gd name="T36" fmla="*/ 60 w 64"/>
              <a:gd name="T37" fmla="*/ 12 h 56"/>
              <a:gd name="T38" fmla="*/ 44 w 64"/>
              <a:gd name="T39" fmla="*/ 48 h 56"/>
              <a:gd name="T40" fmla="*/ 8 w 64"/>
              <a:gd name="T41" fmla="*/ 48 h 56"/>
              <a:gd name="T42" fmla="*/ 8 w 64"/>
              <a:gd name="T43" fmla="*/ 20 h 56"/>
              <a:gd name="T44" fmla="*/ 44 w 64"/>
              <a:gd name="T45" fmla="*/ 20 h 56"/>
              <a:gd name="T46" fmla="*/ 44 w 64"/>
              <a:gd name="T47" fmla="*/ 48 h 56"/>
              <a:gd name="T48" fmla="*/ 56 w 64"/>
              <a:gd name="T49" fmla="*/ 36 h 56"/>
              <a:gd name="T50" fmla="*/ 52 w 64"/>
              <a:gd name="T51" fmla="*/ 36 h 56"/>
              <a:gd name="T52" fmla="*/ 52 w 64"/>
              <a:gd name="T53" fmla="*/ 32 h 56"/>
              <a:gd name="T54" fmla="*/ 56 w 64"/>
              <a:gd name="T55" fmla="*/ 32 h 56"/>
              <a:gd name="T56" fmla="*/ 56 w 64"/>
              <a:gd name="T57" fmla="*/ 36 h 56"/>
              <a:gd name="T58" fmla="*/ 56 w 64"/>
              <a:gd name="T59" fmla="*/ 28 h 56"/>
              <a:gd name="T60" fmla="*/ 52 w 64"/>
              <a:gd name="T61" fmla="*/ 28 h 56"/>
              <a:gd name="T62" fmla="*/ 52 w 64"/>
              <a:gd name="T63" fmla="*/ 24 h 56"/>
              <a:gd name="T64" fmla="*/ 56 w 64"/>
              <a:gd name="T65" fmla="*/ 24 h 56"/>
              <a:gd name="T66" fmla="*/ 56 w 64"/>
              <a:gd name="T67" fmla="*/ 28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4" h="56">
                <a:moveTo>
                  <a:pt x="60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46" y="4"/>
                  <a:pt x="46" y="4"/>
                  <a:pt x="46" y="4"/>
                </a:cubicBezTo>
                <a:cubicBezTo>
                  <a:pt x="47" y="3"/>
                  <a:pt x="47" y="2"/>
                  <a:pt x="46" y="1"/>
                </a:cubicBezTo>
                <a:cubicBezTo>
                  <a:pt x="45" y="0"/>
                  <a:pt x="44" y="0"/>
                  <a:pt x="43" y="1"/>
                </a:cubicBezTo>
                <a:cubicBezTo>
                  <a:pt x="32" y="12"/>
                  <a:pt x="32" y="12"/>
                  <a:pt x="32" y="12"/>
                </a:cubicBezTo>
                <a:cubicBezTo>
                  <a:pt x="29" y="12"/>
                  <a:pt x="29" y="12"/>
                  <a:pt x="29" y="12"/>
                </a:cubicBezTo>
                <a:cubicBezTo>
                  <a:pt x="18" y="1"/>
                  <a:pt x="18" y="1"/>
                  <a:pt x="18" y="1"/>
                </a:cubicBezTo>
                <a:cubicBezTo>
                  <a:pt x="17" y="0"/>
                  <a:pt x="16" y="0"/>
                  <a:pt x="15" y="1"/>
                </a:cubicBezTo>
                <a:cubicBezTo>
                  <a:pt x="14" y="2"/>
                  <a:pt x="14" y="3"/>
                  <a:pt x="15" y="4"/>
                </a:cubicBezTo>
                <a:cubicBezTo>
                  <a:pt x="24" y="12"/>
                  <a:pt x="24" y="12"/>
                  <a:pt x="24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5"/>
                  <a:pt x="1" y="56"/>
                  <a:pt x="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2" y="56"/>
                  <a:pt x="64" y="55"/>
                  <a:pt x="64" y="52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4"/>
                  <a:pt x="62" y="12"/>
                  <a:pt x="60" y="12"/>
                </a:cubicBezTo>
                <a:close/>
                <a:moveTo>
                  <a:pt x="44" y="48"/>
                </a:moveTo>
                <a:cubicBezTo>
                  <a:pt x="8" y="48"/>
                  <a:pt x="8" y="48"/>
                  <a:pt x="8" y="48"/>
                </a:cubicBezTo>
                <a:cubicBezTo>
                  <a:pt x="8" y="20"/>
                  <a:pt x="8" y="20"/>
                  <a:pt x="8" y="20"/>
                </a:cubicBezTo>
                <a:cubicBezTo>
                  <a:pt x="44" y="20"/>
                  <a:pt x="44" y="20"/>
                  <a:pt x="44" y="20"/>
                </a:cubicBezTo>
                <a:lnTo>
                  <a:pt x="44" y="48"/>
                </a:lnTo>
                <a:close/>
                <a:moveTo>
                  <a:pt x="56" y="36"/>
                </a:moveTo>
                <a:cubicBezTo>
                  <a:pt x="52" y="36"/>
                  <a:pt x="52" y="36"/>
                  <a:pt x="52" y="36"/>
                </a:cubicBezTo>
                <a:cubicBezTo>
                  <a:pt x="52" y="32"/>
                  <a:pt x="52" y="32"/>
                  <a:pt x="52" y="32"/>
                </a:cubicBezTo>
                <a:cubicBezTo>
                  <a:pt x="56" y="32"/>
                  <a:pt x="56" y="32"/>
                  <a:pt x="56" y="32"/>
                </a:cubicBezTo>
                <a:lnTo>
                  <a:pt x="56" y="36"/>
                </a:lnTo>
                <a:close/>
                <a:moveTo>
                  <a:pt x="56" y="28"/>
                </a:moveTo>
                <a:cubicBezTo>
                  <a:pt x="52" y="28"/>
                  <a:pt x="52" y="28"/>
                  <a:pt x="52" y="28"/>
                </a:cubicBezTo>
                <a:cubicBezTo>
                  <a:pt x="52" y="24"/>
                  <a:pt x="52" y="24"/>
                  <a:pt x="52" y="24"/>
                </a:cubicBezTo>
                <a:cubicBezTo>
                  <a:pt x="56" y="24"/>
                  <a:pt x="56" y="24"/>
                  <a:pt x="56" y="24"/>
                </a:cubicBezTo>
                <a:lnTo>
                  <a:pt x="56" y="2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99539" y="690753"/>
            <a:ext cx="5088926" cy="1361706"/>
            <a:chOff x="6309408" y="2408973"/>
            <a:chExt cx="5088926" cy="1361706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508795"/>
              <a:ext cx="3454745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三大专项计划</a:t>
              </a:r>
              <a:endParaRPr lang="zh-CN" altLang="en-US" sz="4000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endParaRPr lang="zh-CN" altLang="en-US" dirty="0">
                <a:latin typeface="Microsoft YaHei" charset="-122"/>
                <a:ea typeface="Microsoft YaHei" charset="-122"/>
                <a:cs typeface="Microsoft YaHei" charset="-122"/>
              </a:endParaRPr>
            </a:p>
            <a:p>
              <a:pPr algn="ctr"/>
              <a:endParaRPr lang="id-ID" altLang="zh-CN" dirty="0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7" name="图片 156">
            <a:extLst>
              <a:ext uri="{FF2B5EF4-FFF2-40B4-BE49-F238E27FC236}">
                <a16:creationId xmlns="" xmlns:a16="http://schemas.microsoft.com/office/drawing/2014/main" id="{6042CBE1-FB83-43C7-AFD1-B1D7EA699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69" y="2009349"/>
            <a:ext cx="6165431" cy="2650808"/>
          </a:xfrm>
          <a:prstGeom prst="rect">
            <a:avLst/>
          </a:prstGeom>
        </p:spPr>
      </p:pic>
      <p:sp>
        <p:nvSpPr>
          <p:cNvPr id="158" name="文本框 157">
            <a:extLst>
              <a:ext uri="{FF2B5EF4-FFF2-40B4-BE49-F238E27FC236}">
                <a16:creationId xmlns="" xmlns:a16="http://schemas.microsoft.com/office/drawing/2014/main" id="{BBBDC184-FECA-4D8E-ADFD-C986D3201BF7}"/>
              </a:ext>
            </a:extLst>
          </p:cNvPr>
          <p:cNvSpPr txBox="1"/>
          <p:nvPr/>
        </p:nvSpPr>
        <p:spPr>
          <a:xfrm>
            <a:off x="816217" y="4858253"/>
            <a:ext cx="6152083" cy="458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Microsoft YaHei" charset="-122"/>
                <a:ea typeface="Microsoft YaHei" charset="-122"/>
                <a:cs typeface="Microsoft YaHei" charset="-122"/>
              </a:rPr>
              <a:t>  不同的专项计划在录取的学校和内容上都会有不同的差别。</a:t>
            </a:r>
            <a:endParaRPr kumimoji="1" lang="zh-CN" altLang="en-US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651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E:\ppt模板\ppt元素\兔子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7980"/>
            <a:ext cx="3155908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42875" y="1028700"/>
            <a:ext cx="3886200" cy="866775"/>
          </a:xfrm>
          <a:prstGeom prst="rect">
            <a:avLst/>
          </a:prstGeom>
          <a:solidFill>
            <a:srgbClr val="2E4A2A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广东省</a:t>
            </a:r>
            <a:r>
              <a:rPr lang="en-US" altLang="zh-CN" sz="2400" dirty="0" smtClean="0">
                <a:solidFill>
                  <a:schemeClr val="bg1"/>
                </a:solidFill>
              </a:rPr>
              <a:t>2018</a:t>
            </a:r>
            <a:r>
              <a:rPr lang="zh-CN" altLang="en-US" sz="2400" dirty="0" smtClean="0">
                <a:solidFill>
                  <a:schemeClr val="bg1"/>
                </a:solidFill>
              </a:rPr>
              <a:t>三大专项计划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555" y="121920"/>
            <a:ext cx="6692078" cy="633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5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"/>
          <p:cNvSpPr txBox="1">
            <a:spLocks noChangeArrowheads="1"/>
          </p:cNvSpPr>
          <p:nvPr/>
        </p:nvSpPr>
        <p:spPr bwMode="auto">
          <a:xfrm>
            <a:off x="0" y="1851026"/>
            <a:ext cx="560778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9900" b="1" dirty="0" smtClean="0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05</a:t>
            </a:r>
            <a:endParaRPr lang="zh-CN" altLang="en-US" sz="19900" b="1" dirty="0">
              <a:solidFill>
                <a:srgbClr val="2E4A2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5134643" y="2852739"/>
            <a:ext cx="6193644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其他招生模式</a:t>
            </a: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5183863" y="3375025"/>
            <a:ext cx="6215871" cy="107950"/>
            <a:chOff x="0" y="0"/>
            <a:chExt cx="4663440" cy="108000"/>
          </a:xfrm>
        </p:grpSpPr>
        <p:cxnSp>
          <p:nvCxnSpPr>
            <p:cNvPr id="32775" name="直接连接符 9"/>
            <p:cNvCxnSpPr>
              <a:cxnSpLocks noChangeShapeType="1"/>
            </p:cNvCxnSpPr>
            <p:nvPr/>
          </p:nvCxnSpPr>
          <p:spPr bwMode="auto">
            <a:xfrm>
              <a:off x="83820" y="54000"/>
              <a:ext cx="4495800" cy="0"/>
            </a:xfrm>
            <a:prstGeom prst="line">
              <a:avLst/>
            </a:prstGeom>
            <a:noFill/>
            <a:ln w="12700">
              <a:solidFill>
                <a:srgbClr val="26262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2776" name="椭圆 12"/>
            <p:cNvSpPr>
              <a:spLocks noChangeArrowheads="1"/>
            </p:cNvSpPr>
            <p:nvPr/>
          </p:nvSpPr>
          <p:spPr bwMode="auto">
            <a:xfrm>
              <a:off x="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777" name="椭圆 13"/>
            <p:cNvSpPr>
              <a:spLocks noChangeArrowheads="1"/>
            </p:cNvSpPr>
            <p:nvPr/>
          </p:nvSpPr>
          <p:spPr bwMode="auto">
            <a:xfrm>
              <a:off x="4555440" y="0"/>
              <a:ext cx="108000" cy="108000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 useBgFill="1"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649373" y="3105151"/>
            <a:ext cx="4307448" cy="646113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PART </a:t>
            </a:r>
            <a:r>
              <a:rPr lang="en-US" altLang="zh-CN" sz="3600" b="1" dirty="0" smtClean="0">
                <a:solidFill>
                  <a:srgbClr val="2E4A2A"/>
                </a:solidFill>
                <a:latin typeface="Times New Roman" pitchFamily="18" charset="0"/>
                <a:cs typeface="Times New Roman" pitchFamily="18" charset="0"/>
              </a:rPr>
              <a:t>FIVE</a:t>
            </a:r>
            <a:endParaRPr lang="zh-CN" altLang="en-US" sz="3600" b="1" dirty="0">
              <a:solidFill>
                <a:srgbClr val="2E4A2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4" name="Picture 10" descr="E:\ppt模板\ppt元素\兔子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353" y="3981450"/>
            <a:ext cx="2454595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32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11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19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3" name="Group 14"/>
          <p:cNvGrpSpPr/>
          <p:nvPr/>
        </p:nvGrpSpPr>
        <p:grpSpPr>
          <a:xfrm rot="7782">
            <a:off x="10481310" y="1495656"/>
            <a:ext cx="582982" cy="395772"/>
            <a:chOff x="3221038" y="1938338"/>
            <a:chExt cx="563562" cy="382588"/>
          </a:xfrm>
          <a:solidFill>
            <a:schemeClr val="accent1"/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221038" y="2011363"/>
              <a:ext cx="306387" cy="263525"/>
            </a:xfrm>
            <a:custGeom>
              <a:avLst/>
              <a:gdLst>
                <a:gd name="T0" fmla="*/ 0 w 114"/>
                <a:gd name="T1" fmla="*/ 43 h 99"/>
                <a:gd name="T2" fmla="*/ 57 w 114"/>
                <a:gd name="T3" fmla="*/ 0 h 99"/>
                <a:gd name="T4" fmla="*/ 114 w 114"/>
                <a:gd name="T5" fmla="*/ 43 h 99"/>
                <a:gd name="T6" fmla="*/ 57 w 114"/>
                <a:gd name="T7" fmla="*/ 86 h 99"/>
                <a:gd name="T8" fmla="*/ 33 w 114"/>
                <a:gd name="T9" fmla="*/ 82 h 99"/>
                <a:gd name="T10" fmla="*/ 7 w 114"/>
                <a:gd name="T11" fmla="*/ 99 h 99"/>
                <a:gd name="T12" fmla="*/ 5 w 114"/>
                <a:gd name="T13" fmla="*/ 98 h 99"/>
                <a:gd name="T14" fmla="*/ 18 w 114"/>
                <a:gd name="T15" fmla="*/ 74 h 99"/>
                <a:gd name="T16" fmla="*/ 0 w 114"/>
                <a:gd name="T17" fmla="*/ 4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99">
                  <a:moveTo>
                    <a:pt x="0" y="43"/>
                  </a:moveTo>
                  <a:cubicBezTo>
                    <a:pt x="0" y="19"/>
                    <a:pt x="25" y="0"/>
                    <a:pt x="57" y="0"/>
                  </a:cubicBezTo>
                  <a:cubicBezTo>
                    <a:pt x="88" y="0"/>
                    <a:pt x="114" y="19"/>
                    <a:pt x="114" y="43"/>
                  </a:cubicBezTo>
                  <a:cubicBezTo>
                    <a:pt x="114" y="66"/>
                    <a:pt x="88" y="86"/>
                    <a:pt x="57" y="86"/>
                  </a:cubicBezTo>
                  <a:cubicBezTo>
                    <a:pt x="49" y="86"/>
                    <a:pt x="41" y="84"/>
                    <a:pt x="33" y="82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6" y="66"/>
                    <a:pt x="0" y="55"/>
                    <a:pt x="0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398838" y="1938338"/>
              <a:ext cx="385762" cy="382588"/>
            </a:xfrm>
            <a:custGeom>
              <a:avLst/>
              <a:gdLst>
                <a:gd name="T0" fmla="*/ 63 w 144"/>
                <a:gd name="T1" fmla="*/ 113 h 143"/>
                <a:gd name="T2" fmla="*/ 93 w 144"/>
                <a:gd name="T3" fmla="*/ 108 h 143"/>
                <a:gd name="T4" fmla="*/ 96 w 144"/>
                <a:gd name="T5" fmla="*/ 107 h 143"/>
                <a:gd name="T6" fmla="*/ 114 w 144"/>
                <a:gd name="T7" fmla="*/ 119 h 143"/>
                <a:gd name="T8" fmla="*/ 105 w 144"/>
                <a:gd name="T9" fmla="*/ 102 h 143"/>
                <a:gd name="T10" fmla="*/ 110 w 144"/>
                <a:gd name="T11" fmla="*/ 99 h 143"/>
                <a:gd name="T12" fmla="*/ 132 w 144"/>
                <a:gd name="T13" fmla="*/ 62 h 143"/>
                <a:gd name="T14" fmla="*/ 63 w 144"/>
                <a:gd name="T15" fmla="*/ 12 h 143"/>
                <a:gd name="T16" fmla="*/ 16 w 144"/>
                <a:gd name="T17" fmla="*/ 26 h 143"/>
                <a:gd name="T18" fmla="*/ 0 w 144"/>
                <a:gd name="T19" fmla="*/ 22 h 143"/>
                <a:gd name="T20" fmla="*/ 63 w 144"/>
                <a:gd name="T21" fmla="*/ 0 h 143"/>
                <a:gd name="T22" fmla="*/ 144 w 144"/>
                <a:gd name="T23" fmla="*/ 62 h 143"/>
                <a:gd name="T24" fmla="*/ 121 w 144"/>
                <a:gd name="T25" fmla="*/ 106 h 143"/>
                <a:gd name="T26" fmla="*/ 137 w 144"/>
                <a:gd name="T27" fmla="*/ 143 h 143"/>
                <a:gd name="T28" fmla="*/ 94 w 144"/>
                <a:gd name="T29" fmla="*/ 120 h 143"/>
                <a:gd name="T30" fmla="*/ 63 w 144"/>
                <a:gd name="T31" fmla="*/ 125 h 143"/>
                <a:gd name="T32" fmla="*/ 16 w 144"/>
                <a:gd name="T33" fmla="*/ 114 h 143"/>
                <a:gd name="T34" fmla="*/ 30 w 144"/>
                <a:gd name="T35" fmla="*/ 107 h 143"/>
                <a:gd name="T36" fmla="*/ 63 w 144"/>
                <a:gd name="T37" fmla="*/ 11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43">
                  <a:moveTo>
                    <a:pt x="63" y="113"/>
                  </a:moveTo>
                  <a:cubicBezTo>
                    <a:pt x="74" y="113"/>
                    <a:pt x="84" y="111"/>
                    <a:pt x="93" y="108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05" y="102"/>
                    <a:pt x="105" y="102"/>
                    <a:pt x="105" y="102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24" y="90"/>
                    <a:pt x="132" y="76"/>
                    <a:pt x="132" y="62"/>
                  </a:cubicBezTo>
                  <a:cubicBezTo>
                    <a:pt x="132" y="35"/>
                    <a:pt x="101" y="12"/>
                    <a:pt x="63" y="12"/>
                  </a:cubicBezTo>
                  <a:cubicBezTo>
                    <a:pt x="45" y="12"/>
                    <a:pt x="28" y="17"/>
                    <a:pt x="16" y="26"/>
                  </a:cubicBezTo>
                  <a:cubicBezTo>
                    <a:pt x="11" y="24"/>
                    <a:pt x="6" y="23"/>
                    <a:pt x="0" y="22"/>
                  </a:cubicBezTo>
                  <a:cubicBezTo>
                    <a:pt x="15" y="9"/>
                    <a:pt x="38" y="0"/>
                    <a:pt x="63" y="0"/>
                  </a:cubicBezTo>
                  <a:cubicBezTo>
                    <a:pt x="108" y="0"/>
                    <a:pt x="144" y="28"/>
                    <a:pt x="144" y="62"/>
                  </a:cubicBezTo>
                  <a:cubicBezTo>
                    <a:pt x="144" y="79"/>
                    <a:pt x="136" y="95"/>
                    <a:pt x="121" y="106"/>
                  </a:cubicBezTo>
                  <a:cubicBezTo>
                    <a:pt x="137" y="143"/>
                    <a:pt x="137" y="143"/>
                    <a:pt x="137" y="143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84" y="123"/>
                    <a:pt x="74" y="125"/>
                    <a:pt x="63" y="125"/>
                  </a:cubicBezTo>
                  <a:cubicBezTo>
                    <a:pt x="45" y="125"/>
                    <a:pt x="29" y="121"/>
                    <a:pt x="16" y="114"/>
                  </a:cubicBezTo>
                  <a:cubicBezTo>
                    <a:pt x="21" y="112"/>
                    <a:pt x="26" y="109"/>
                    <a:pt x="30" y="107"/>
                  </a:cubicBezTo>
                  <a:cubicBezTo>
                    <a:pt x="40" y="111"/>
                    <a:pt x="51" y="113"/>
                    <a:pt x="63" y="1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8" name="Freeform 7"/>
          <p:cNvSpPr>
            <a:spLocks/>
          </p:cNvSpPr>
          <p:nvPr/>
        </p:nvSpPr>
        <p:spPr bwMode="auto">
          <a:xfrm rot="7782">
            <a:off x="10893306" y="3105919"/>
            <a:ext cx="717642" cy="489376"/>
          </a:xfrm>
          <a:custGeom>
            <a:avLst/>
            <a:gdLst>
              <a:gd name="T0" fmla="*/ 258 w 259"/>
              <a:gd name="T1" fmla="*/ 18 h 177"/>
              <a:gd name="T2" fmla="*/ 254 w 259"/>
              <a:gd name="T3" fmla="*/ 8 h 177"/>
              <a:gd name="T4" fmla="*/ 121 w 259"/>
              <a:gd name="T5" fmla="*/ 0 h 177"/>
              <a:gd name="T6" fmla="*/ 114 w 259"/>
              <a:gd name="T7" fmla="*/ 5 h 177"/>
              <a:gd name="T8" fmla="*/ 64 w 259"/>
              <a:gd name="T9" fmla="*/ 124 h 177"/>
              <a:gd name="T10" fmla="*/ 48 w 259"/>
              <a:gd name="T11" fmla="*/ 112 h 177"/>
              <a:gd name="T12" fmla="*/ 6 w 259"/>
              <a:gd name="T13" fmla="*/ 124 h 177"/>
              <a:gd name="T14" fmla="*/ 26 w 259"/>
              <a:gd name="T15" fmla="*/ 162 h 177"/>
              <a:gd name="T16" fmla="*/ 67 w 259"/>
              <a:gd name="T17" fmla="*/ 149 h 177"/>
              <a:gd name="T18" fmla="*/ 67 w 259"/>
              <a:gd name="T19" fmla="*/ 149 h 177"/>
              <a:gd name="T20" fmla="*/ 67 w 259"/>
              <a:gd name="T21" fmla="*/ 149 h 177"/>
              <a:gd name="T22" fmla="*/ 113 w 259"/>
              <a:gd name="T23" fmla="*/ 39 h 177"/>
              <a:gd name="T24" fmla="*/ 229 w 259"/>
              <a:gd name="T25" fmla="*/ 46 h 177"/>
              <a:gd name="T26" fmla="*/ 193 w 259"/>
              <a:gd name="T27" fmla="*/ 131 h 177"/>
              <a:gd name="T28" fmla="*/ 178 w 259"/>
              <a:gd name="T29" fmla="*/ 119 h 177"/>
              <a:gd name="T30" fmla="*/ 137 w 259"/>
              <a:gd name="T31" fmla="*/ 132 h 177"/>
              <a:gd name="T32" fmla="*/ 157 w 259"/>
              <a:gd name="T33" fmla="*/ 170 h 177"/>
              <a:gd name="T34" fmla="*/ 198 w 259"/>
              <a:gd name="T35" fmla="*/ 157 h 177"/>
              <a:gd name="T36" fmla="*/ 199 w 259"/>
              <a:gd name="T37" fmla="*/ 157 h 177"/>
              <a:gd name="T38" fmla="*/ 200 w 259"/>
              <a:gd name="T39" fmla="*/ 157 h 177"/>
              <a:gd name="T40" fmla="*/ 258 w 259"/>
              <a:gd name="T41" fmla="*/ 18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9" h="177">
                <a:moveTo>
                  <a:pt x="258" y="18"/>
                </a:moveTo>
                <a:cubicBezTo>
                  <a:pt x="259" y="14"/>
                  <a:pt x="257" y="10"/>
                  <a:pt x="254" y="8"/>
                </a:cubicBezTo>
                <a:cubicBezTo>
                  <a:pt x="253" y="8"/>
                  <a:pt x="121" y="0"/>
                  <a:pt x="121" y="0"/>
                </a:cubicBezTo>
                <a:cubicBezTo>
                  <a:pt x="118" y="0"/>
                  <a:pt x="115" y="2"/>
                  <a:pt x="114" y="5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58" y="118"/>
                  <a:pt x="54" y="114"/>
                  <a:pt x="48" y="112"/>
                </a:cubicBezTo>
                <a:cubicBezTo>
                  <a:pt x="31" y="105"/>
                  <a:pt x="12" y="110"/>
                  <a:pt x="6" y="124"/>
                </a:cubicBezTo>
                <a:cubicBezTo>
                  <a:pt x="0" y="138"/>
                  <a:pt x="9" y="155"/>
                  <a:pt x="26" y="162"/>
                </a:cubicBezTo>
                <a:cubicBezTo>
                  <a:pt x="43" y="169"/>
                  <a:pt x="61" y="163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113" y="39"/>
                  <a:pt x="113" y="39"/>
                  <a:pt x="113" y="39"/>
                </a:cubicBezTo>
                <a:cubicBezTo>
                  <a:pt x="229" y="46"/>
                  <a:pt x="229" y="46"/>
                  <a:pt x="229" y="46"/>
                </a:cubicBezTo>
                <a:cubicBezTo>
                  <a:pt x="193" y="131"/>
                  <a:pt x="193" y="131"/>
                  <a:pt x="193" y="131"/>
                </a:cubicBezTo>
                <a:cubicBezTo>
                  <a:pt x="191" y="126"/>
                  <a:pt x="185" y="122"/>
                  <a:pt x="178" y="119"/>
                </a:cubicBezTo>
                <a:cubicBezTo>
                  <a:pt x="161" y="112"/>
                  <a:pt x="143" y="118"/>
                  <a:pt x="137" y="132"/>
                </a:cubicBezTo>
                <a:cubicBezTo>
                  <a:pt x="131" y="146"/>
                  <a:pt x="140" y="163"/>
                  <a:pt x="157" y="170"/>
                </a:cubicBezTo>
                <a:cubicBezTo>
                  <a:pt x="174" y="177"/>
                  <a:pt x="193" y="171"/>
                  <a:pt x="198" y="157"/>
                </a:cubicBezTo>
                <a:cubicBezTo>
                  <a:pt x="198" y="157"/>
                  <a:pt x="199" y="157"/>
                  <a:pt x="199" y="157"/>
                </a:cubicBezTo>
                <a:cubicBezTo>
                  <a:pt x="199" y="157"/>
                  <a:pt x="200" y="157"/>
                  <a:pt x="200" y="157"/>
                </a:cubicBezTo>
                <a:lnTo>
                  <a:pt x="258" y="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" name="Group 18"/>
          <p:cNvGrpSpPr/>
          <p:nvPr/>
        </p:nvGrpSpPr>
        <p:grpSpPr>
          <a:xfrm rot="7782">
            <a:off x="10754289" y="3565179"/>
            <a:ext cx="338294" cy="279175"/>
            <a:chOff x="3489325" y="3938588"/>
            <a:chExt cx="327025" cy="2698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3489325" y="3938588"/>
              <a:ext cx="327025" cy="269875"/>
            </a:xfrm>
            <a:custGeom>
              <a:avLst/>
              <a:gdLst>
                <a:gd name="T0" fmla="*/ 0 w 122"/>
                <a:gd name="T1" fmla="*/ 43 h 101"/>
                <a:gd name="T2" fmla="*/ 0 w 122"/>
                <a:gd name="T3" fmla="*/ 48 h 101"/>
                <a:gd name="T4" fmla="*/ 122 w 122"/>
                <a:gd name="T5" fmla="*/ 58 h 101"/>
                <a:gd name="T6" fmla="*/ 122 w 122"/>
                <a:gd name="T7" fmla="*/ 53 h 101"/>
                <a:gd name="T8" fmla="*/ 0 w 122"/>
                <a:gd name="T9" fmla="*/ 43 h 101"/>
                <a:gd name="T10" fmla="*/ 60 w 122"/>
                <a:gd name="T11" fmla="*/ 78 h 101"/>
                <a:gd name="T12" fmla="*/ 34 w 122"/>
                <a:gd name="T13" fmla="*/ 48 h 101"/>
                <a:gd name="T14" fmla="*/ 64 w 122"/>
                <a:gd name="T15" fmla="*/ 23 h 101"/>
                <a:gd name="T16" fmla="*/ 90 w 122"/>
                <a:gd name="T17" fmla="*/ 53 h 101"/>
                <a:gd name="T18" fmla="*/ 60 w 122"/>
                <a:gd name="T19" fmla="*/ 7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01">
                  <a:moveTo>
                    <a:pt x="0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4" y="96"/>
                    <a:pt x="90" y="101"/>
                    <a:pt x="122" y="58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98" y="5"/>
                    <a:pt x="31" y="0"/>
                    <a:pt x="0" y="43"/>
                  </a:cubicBezTo>
                  <a:close/>
                  <a:moveTo>
                    <a:pt x="60" y="78"/>
                  </a:moveTo>
                  <a:cubicBezTo>
                    <a:pt x="45" y="77"/>
                    <a:pt x="33" y="64"/>
                    <a:pt x="34" y="48"/>
                  </a:cubicBezTo>
                  <a:cubicBezTo>
                    <a:pt x="36" y="33"/>
                    <a:pt x="49" y="22"/>
                    <a:pt x="64" y="23"/>
                  </a:cubicBezTo>
                  <a:cubicBezTo>
                    <a:pt x="79" y="24"/>
                    <a:pt x="91" y="38"/>
                    <a:pt x="90" y="53"/>
                  </a:cubicBezTo>
                  <a:cubicBezTo>
                    <a:pt x="88" y="68"/>
                    <a:pt x="75" y="79"/>
                    <a:pt x="60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3617913" y="4037013"/>
              <a:ext cx="74612" cy="730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5" name="Group 21"/>
          <p:cNvGrpSpPr/>
          <p:nvPr/>
        </p:nvGrpSpPr>
        <p:grpSpPr>
          <a:xfrm rot="7782">
            <a:off x="10550955" y="3671843"/>
            <a:ext cx="673304" cy="1253001"/>
            <a:chOff x="3294063" y="4041776"/>
            <a:chExt cx="650875" cy="1211262"/>
          </a:xfrm>
          <a:solidFill>
            <a:schemeClr val="bg2"/>
          </a:solidFill>
        </p:grpSpPr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294063" y="4964113"/>
              <a:ext cx="304800" cy="288925"/>
            </a:xfrm>
            <a:custGeom>
              <a:avLst/>
              <a:gdLst>
                <a:gd name="T0" fmla="*/ 104 w 114"/>
                <a:gd name="T1" fmla="*/ 54 h 108"/>
                <a:gd name="T2" fmla="*/ 81 w 114"/>
                <a:gd name="T3" fmla="*/ 11 h 108"/>
                <a:gd name="T4" fmla="*/ 31 w 114"/>
                <a:gd name="T5" fmla="*/ 21 h 108"/>
                <a:gd name="T6" fmla="*/ 0 w 114"/>
                <a:gd name="T7" fmla="*/ 108 h 108"/>
                <a:gd name="T8" fmla="*/ 104 w 114"/>
                <a:gd name="T9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08">
                  <a:moveTo>
                    <a:pt x="104" y="54"/>
                  </a:moveTo>
                  <a:cubicBezTo>
                    <a:pt x="114" y="34"/>
                    <a:pt x="101" y="20"/>
                    <a:pt x="81" y="11"/>
                  </a:cubicBezTo>
                  <a:cubicBezTo>
                    <a:pt x="61" y="1"/>
                    <a:pt x="40" y="0"/>
                    <a:pt x="31" y="21"/>
                  </a:cubicBezTo>
                  <a:cubicBezTo>
                    <a:pt x="22" y="41"/>
                    <a:pt x="29" y="67"/>
                    <a:pt x="0" y="108"/>
                  </a:cubicBezTo>
                  <a:cubicBezTo>
                    <a:pt x="43" y="84"/>
                    <a:pt x="95" y="74"/>
                    <a:pt x="10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395663" y="4041776"/>
              <a:ext cx="549275" cy="973138"/>
            </a:xfrm>
            <a:custGeom>
              <a:avLst/>
              <a:gdLst>
                <a:gd name="T0" fmla="*/ 19 w 205"/>
                <a:gd name="T1" fmla="*/ 330 h 363"/>
                <a:gd name="T2" fmla="*/ 46 w 205"/>
                <a:gd name="T3" fmla="*/ 342 h 363"/>
                <a:gd name="T4" fmla="*/ 46 w 205"/>
                <a:gd name="T5" fmla="*/ 342 h 363"/>
                <a:gd name="T6" fmla="*/ 73 w 205"/>
                <a:gd name="T7" fmla="*/ 355 h 363"/>
                <a:gd name="T8" fmla="*/ 203 w 205"/>
                <a:gd name="T9" fmla="*/ 0 h 363"/>
                <a:gd name="T10" fmla="*/ 203 w 205"/>
                <a:gd name="T11" fmla="*/ 0 h 363"/>
                <a:gd name="T12" fmla="*/ 19 w 205"/>
                <a:gd name="T13" fmla="*/ 33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363">
                  <a:moveTo>
                    <a:pt x="19" y="330"/>
                  </a:moveTo>
                  <a:cubicBezTo>
                    <a:pt x="46" y="342"/>
                    <a:pt x="46" y="342"/>
                    <a:pt x="46" y="342"/>
                  </a:cubicBezTo>
                  <a:cubicBezTo>
                    <a:pt x="46" y="342"/>
                    <a:pt x="46" y="342"/>
                    <a:pt x="46" y="342"/>
                  </a:cubicBezTo>
                  <a:cubicBezTo>
                    <a:pt x="73" y="355"/>
                    <a:pt x="73" y="355"/>
                    <a:pt x="73" y="355"/>
                  </a:cubicBezTo>
                  <a:cubicBezTo>
                    <a:pt x="92" y="363"/>
                    <a:pt x="205" y="11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94" y="3"/>
                    <a:pt x="0" y="321"/>
                    <a:pt x="19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6" name="Group 24"/>
          <p:cNvGrpSpPr/>
          <p:nvPr/>
        </p:nvGrpSpPr>
        <p:grpSpPr>
          <a:xfrm rot="7782">
            <a:off x="8811033" y="4357243"/>
            <a:ext cx="330083" cy="609257"/>
            <a:chOff x="1612900" y="4708526"/>
            <a:chExt cx="319087" cy="588962"/>
          </a:xfrm>
          <a:solidFill>
            <a:schemeClr val="accent1"/>
          </a:soli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1752600" y="5151438"/>
              <a:ext cx="179387" cy="146050"/>
            </a:xfrm>
            <a:custGeom>
              <a:avLst/>
              <a:gdLst>
                <a:gd name="T0" fmla="*/ 113 w 113"/>
                <a:gd name="T1" fmla="*/ 0 h 92"/>
                <a:gd name="T2" fmla="*/ 96 w 113"/>
                <a:gd name="T3" fmla="*/ 47 h 92"/>
                <a:gd name="T4" fmla="*/ 81 w 113"/>
                <a:gd name="T5" fmla="*/ 92 h 92"/>
                <a:gd name="T6" fmla="*/ 40 w 113"/>
                <a:gd name="T7" fmla="*/ 64 h 92"/>
                <a:gd name="T8" fmla="*/ 0 w 113"/>
                <a:gd name="T9" fmla="*/ 35 h 92"/>
                <a:gd name="T10" fmla="*/ 56 w 113"/>
                <a:gd name="T11" fmla="*/ 18 h 92"/>
                <a:gd name="T12" fmla="*/ 113 w 113"/>
                <a:gd name="T1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92">
                  <a:moveTo>
                    <a:pt x="113" y="0"/>
                  </a:moveTo>
                  <a:lnTo>
                    <a:pt x="96" y="47"/>
                  </a:lnTo>
                  <a:lnTo>
                    <a:pt x="81" y="92"/>
                  </a:lnTo>
                  <a:lnTo>
                    <a:pt x="40" y="64"/>
                  </a:lnTo>
                  <a:lnTo>
                    <a:pt x="0" y="35"/>
                  </a:lnTo>
                  <a:lnTo>
                    <a:pt x="56" y="18"/>
                  </a:lnTo>
                  <a:lnTo>
                    <a:pt x="1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647825" y="4821238"/>
              <a:ext cx="276225" cy="355600"/>
            </a:xfrm>
            <a:custGeom>
              <a:avLst/>
              <a:gdLst>
                <a:gd name="T0" fmla="*/ 73 w 174"/>
                <a:gd name="T1" fmla="*/ 199 h 224"/>
                <a:gd name="T2" fmla="*/ 91 w 174"/>
                <a:gd name="T3" fmla="*/ 194 h 224"/>
                <a:gd name="T4" fmla="*/ 39 w 174"/>
                <a:gd name="T5" fmla="*/ 25 h 224"/>
                <a:gd name="T6" fmla="*/ 76 w 174"/>
                <a:gd name="T7" fmla="*/ 14 h 224"/>
                <a:gd name="T8" fmla="*/ 130 w 174"/>
                <a:gd name="T9" fmla="*/ 182 h 224"/>
                <a:gd name="T10" fmla="*/ 149 w 174"/>
                <a:gd name="T11" fmla="*/ 176 h 224"/>
                <a:gd name="T12" fmla="*/ 95 w 174"/>
                <a:gd name="T13" fmla="*/ 7 h 224"/>
                <a:gd name="T14" fmla="*/ 113 w 174"/>
                <a:gd name="T15" fmla="*/ 0 h 224"/>
                <a:gd name="T16" fmla="*/ 174 w 174"/>
                <a:gd name="T17" fmla="*/ 189 h 224"/>
                <a:gd name="T18" fmla="*/ 61 w 174"/>
                <a:gd name="T19" fmla="*/ 224 h 224"/>
                <a:gd name="T20" fmla="*/ 0 w 174"/>
                <a:gd name="T21" fmla="*/ 37 h 224"/>
                <a:gd name="T22" fmla="*/ 20 w 174"/>
                <a:gd name="T23" fmla="*/ 31 h 224"/>
                <a:gd name="T24" fmla="*/ 73 w 174"/>
                <a:gd name="T25" fmla="*/ 19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224">
                  <a:moveTo>
                    <a:pt x="73" y="199"/>
                  </a:moveTo>
                  <a:lnTo>
                    <a:pt x="91" y="194"/>
                  </a:lnTo>
                  <a:lnTo>
                    <a:pt x="39" y="25"/>
                  </a:lnTo>
                  <a:lnTo>
                    <a:pt x="76" y="14"/>
                  </a:lnTo>
                  <a:lnTo>
                    <a:pt x="130" y="182"/>
                  </a:lnTo>
                  <a:lnTo>
                    <a:pt x="149" y="176"/>
                  </a:lnTo>
                  <a:lnTo>
                    <a:pt x="95" y="7"/>
                  </a:lnTo>
                  <a:lnTo>
                    <a:pt x="113" y="0"/>
                  </a:lnTo>
                  <a:lnTo>
                    <a:pt x="174" y="189"/>
                  </a:lnTo>
                  <a:lnTo>
                    <a:pt x="61" y="224"/>
                  </a:lnTo>
                  <a:lnTo>
                    <a:pt x="0" y="37"/>
                  </a:lnTo>
                  <a:lnTo>
                    <a:pt x="20" y="31"/>
                  </a:lnTo>
                  <a:lnTo>
                    <a:pt x="73" y="19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1612900" y="4708526"/>
              <a:ext cx="203200" cy="142875"/>
            </a:xfrm>
            <a:custGeom>
              <a:avLst/>
              <a:gdLst>
                <a:gd name="T0" fmla="*/ 9 w 76"/>
                <a:gd name="T1" fmla="*/ 16 h 53"/>
                <a:gd name="T2" fmla="*/ 54 w 76"/>
                <a:gd name="T3" fmla="*/ 2 h 53"/>
                <a:gd name="T4" fmla="*/ 69 w 76"/>
                <a:gd name="T5" fmla="*/ 9 h 53"/>
                <a:gd name="T6" fmla="*/ 69 w 76"/>
                <a:gd name="T7" fmla="*/ 10 h 53"/>
                <a:gd name="T8" fmla="*/ 69 w 76"/>
                <a:gd name="T9" fmla="*/ 10 h 53"/>
                <a:gd name="T10" fmla="*/ 76 w 76"/>
                <a:gd name="T11" fmla="*/ 31 h 53"/>
                <a:gd name="T12" fmla="*/ 9 w 76"/>
                <a:gd name="T13" fmla="*/ 53 h 53"/>
                <a:gd name="T14" fmla="*/ 2 w 76"/>
                <a:gd name="T15" fmla="*/ 31 h 53"/>
                <a:gd name="T16" fmla="*/ 2 w 76"/>
                <a:gd name="T17" fmla="*/ 31 h 53"/>
                <a:gd name="T18" fmla="*/ 2 w 76"/>
                <a:gd name="T19" fmla="*/ 30 h 53"/>
                <a:gd name="T20" fmla="*/ 9 w 76"/>
                <a:gd name="T21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53">
                  <a:moveTo>
                    <a:pt x="9" y="16"/>
                  </a:moveTo>
                  <a:cubicBezTo>
                    <a:pt x="54" y="2"/>
                    <a:pt x="54" y="2"/>
                    <a:pt x="54" y="2"/>
                  </a:cubicBezTo>
                  <a:cubicBezTo>
                    <a:pt x="60" y="0"/>
                    <a:pt x="67" y="3"/>
                    <a:pt x="69" y="9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4"/>
                    <a:pt x="3" y="18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29" name="Freeform 15"/>
          <p:cNvSpPr>
            <a:spLocks noEditPoints="1"/>
          </p:cNvSpPr>
          <p:nvPr/>
        </p:nvSpPr>
        <p:spPr bwMode="auto">
          <a:xfrm rot="7782">
            <a:off x="10641929" y="3843940"/>
            <a:ext cx="197064" cy="331725"/>
          </a:xfrm>
          <a:custGeom>
            <a:avLst/>
            <a:gdLst>
              <a:gd name="T0" fmla="*/ 65 w 71"/>
              <a:gd name="T1" fmla="*/ 0 h 120"/>
              <a:gd name="T2" fmla="*/ 7 w 71"/>
              <a:gd name="T3" fmla="*/ 0 h 120"/>
              <a:gd name="T4" fmla="*/ 0 w 71"/>
              <a:gd name="T5" fmla="*/ 6 h 120"/>
              <a:gd name="T6" fmla="*/ 0 w 71"/>
              <a:gd name="T7" fmla="*/ 113 h 120"/>
              <a:gd name="T8" fmla="*/ 7 w 71"/>
              <a:gd name="T9" fmla="*/ 120 h 120"/>
              <a:gd name="T10" fmla="*/ 65 w 71"/>
              <a:gd name="T11" fmla="*/ 120 h 120"/>
              <a:gd name="T12" fmla="*/ 71 w 71"/>
              <a:gd name="T13" fmla="*/ 113 h 120"/>
              <a:gd name="T14" fmla="*/ 71 w 71"/>
              <a:gd name="T15" fmla="*/ 6 h 120"/>
              <a:gd name="T16" fmla="*/ 65 w 71"/>
              <a:gd name="T17" fmla="*/ 0 h 120"/>
              <a:gd name="T18" fmla="*/ 30 w 71"/>
              <a:gd name="T19" fmla="*/ 6 h 120"/>
              <a:gd name="T20" fmla="*/ 41 w 71"/>
              <a:gd name="T21" fmla="*/ 6 h 120"/>
              <a:gd name="T22" fmla="*/ 43 w 71"/>
              <a:gd name="T23" fmla="*/ 7 h 120"/>
              <a:gd name="T24" fmla="*/ 41 w 71"/>
              <a:gd name="T25" fmla="*/ 9 h 120"/>
              <a:gd name="T26" fmla="*/ 30 w 71"/>
              <a:gd name="T27" fmla="*/ 9 h 120"/>
              <a:gd name="T28" fmla="*/ 29 w 71"/>
              <a:gd name="T29" fmla="*/ 7 h 120"/>
              <a:gd name="T30" fmla="*/ 30 w 71"/>
              <a:gd name="T31" fmla="*/ 6 h 120"/>
              <a:gd name="T32" fmla="*/ 36 w 71"/>
              <a:gd name="T33" fmla="*/ 115 h 120"/>
              <a:gd name="T34" fmla="*/ 32 w 71"/>
              <a:gd name="T35" fmla="*/ 111 h 120"/>
              <a:gd name="T36" fmla="*/ 36 w 71"/>
              <a:gd name="T37" fmla="*/ 108 h 120"/>
              <a:gd name="T38" fmla="*/ 39 w 71"/>
              <a:gd name="T39" fmla="*/ 111 h 120"/>
              <a:gd name="T40" fmla="*/ 36 w 71"/>
              <a:gd name="T41" fmla="*/ 115 h 120"/>
              <a:gd name="T42" fmla="*/ 64 w 71"/>
              <a:gd name="T43" fmla="*/ 100 h 120"/>
              <a:gd name="T44" fmla="*/ 61 w 71"/>
              <a:gd name="T45" fmla="*/ 104 h 120"/>
              <a:gd name="T46" fmla="*/ 11 w 71"/>
              <a:gd name="T47" fmla="*/ 104 h 120"/>
              <a:gd name="T48" fmla="*/ 8 w 71"/>
              <a:gd name="T49" fmla="*/ 100 h 120"/>
              <a:gd name="T50" fmla="*/ 8 w 71"/>
              <a:gd name="T51" fmla="*/ 16 h 120"/>
              <a:gd name="T52" fmla="*/ 11 w 71"/>
              <a:gd name="T53" fmla="*/ 13 h 120"/>
              <a:gd name="T54" fmla="*/ 61 w 71"/>
              <a:gd name="T55" fmla="*/ 13 h 120"/>
              <a:gd name="T56" fmla="*/ 64 w 71"/>
              <a:gd name="T57" fmla="*/ 16 h 120"/>
              <a:gd name="T58" fmla="*/ 64 w 71"/>
              <a:gd name="T59" fmla="*/ 10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" h="120">
                <a:moveTo>
                  <a:pt x="6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7"/>
                  <a:pt x="3" y="120"/>
                  <a:pt x="7" y="120"/>
                </a:cubicBezTo>
                <a:cubicBezTo>
                  <a:pt x="65" y="120"/>
                  <a:pt x="65" y="120"/>
                  <a:pt x="65" y="120"/>
                </a:cubicBezTo>
                <a:cubicBezTo>
                  <a:pt x="68" y="120"/>
                  <a:pt x="71" y="117"/>
                  <a:pt x="71" y="113"/>
                </a:cubicBezTo>
                <a:cubicBezTo>
                  <a:pt x="71" y="6"/>
                  <a:pt x="71" y="6"/>
                  <a:pt x="71" y="6"/>
                </a:cubicBezTo>
                <a:cubicBezTo>
                  <a:pt x="71" y="3"/>
                  <a:pt x="68" y="0"/>
                  <a:pt x="65" y="0"/>
                </a:cubicBezTo>
                <a:close/>
                <a:moveTo>
                  <a:pt x="30" y="6"/>
                </a:moveTo>
                <a:cubicBezTo>
                  <a:pt x="41" y="6"/>
                  <a:pt x="41" y="6"/>
                  <a:pt x="41" y="6"/>
                </a:cubicBezTo>
                <a:cubicBezTo>
                  <a:pt x="42" y="6"/>
                  <a:pt x="43" y="7"/>
                  <a:pt x="43" y="7"/>
                </a:cubicBezTo>
                <a:cubicBezTo>
                  <a:pt x="43" y="8"/>
                  <a:pt x="42" y="9"/>
                  <a:pt x="41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29" y="9"/>
                  <a:pt x="29" y="8"/>
                  <a:pt x="29" y="7"/>
                </a:cubicBezTo>
                <a:cubicBezTo>
                  <a:pt x="29" y="7"/>
                  <a:pt x="29" y="6"/>
                  <a:pt x="30" y="6"/>
                </a:cubicBezTo>
                <a:close/>
                <a:moveTo>
                  <a:pt x="36" y="115"/>
                </a:moveTo>
                <a:cubicBezTo>
                  <a:pt x="34" y="115"/>
                  <a:pt x="32" y="113"/>
                  <a:pt x="32" y="111"/>
                </a:cubicBezTo>
                <a:cubicBezTo>
                  <a:pt x="32" y="109"/>
                  <a:pt x="34" y="108"/>
                  <a:pt x="36" y="108"/>
                </a:cubicBezTo>
                <a:cubicBezTo>
                  <a:pt x="38" y="108"/>
                  <a:pt x="39" y="109"/>
                  <a:pt x="39" y="111"/>
                </a:cubicBezTo>
                <a:cubicBezTo>
                  <a:pt x="39" y="113"/>
                  <a:pt x="38" y="115"/>
                  <a:pt x="36" y="115"/>
                </a:cubicBezTo>
                <a:close/>
                <a:moveTo>
                  <a:pt x="64" y="100"/>
                </a:moveTo>
                <a:cubicBezTo>
                  <a:pt x="64" y="102"/>
                  <a:pt x="62" y="104"/>
                  <a:pt x="61" y="104"/>
                </a:cubicBezTo>
                <a:cubicBezTo>
                  <a:pt x="11" y="104"/>
                  <a:pt x="11" y="104"/>
                  <a:pt x="11" y="104"/>
                </a:cubicBezTo>
                <a:cubicBezTo>
                  <a:pt x="9" y="104"/>
                  <a:pt x="8" y="102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4"/>
                  <a:pt x="9" y="13"/>
                  <a:pt x="11" y="13"/>
                </a:cubicBezTo>
                <a:cubicBezTo>
                  <a:pt x="61" y="13"/>
                  <a:pt x="61" y="13"/>
                  <a:pt x="61" y="13"/>
                </a:cubicBezTo>
                <a:cubicBezTo>
                  <a:pt x="62" y="13"/>
                  <a:pt x="64" y="14"/>
                  <a:pt x="64" y="16"/>
                </a:cubicBezTo>
                <a:lnTo>
                  <a:pt x="64" y="1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7" name="Group 29"/>
          <p:cNvGrpSpPr/>
          <p:nvPr/>
        </p:nvGrpSpPr>
        <p:grpSpPr>
          <a:xfrm rot="7782">
            <a:off x="8922213" y="3070446"/>
            <a:ext cx="720928" cy="714359"/>
            <a:chOff x="1717675" y="3463926"/>
            <a:chExt cx="696913" cy="6905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1717675" y="3556001"/>
              <a:ext cx="600075" cy="598488"/>
            </a:xfrm>
            <a:custGeom>
              <a:avLst/>
              <a:gdLst>
                <a:gd name="T0" fmla="*/ 214 w 224"/>
                <a:gd name="T1" fmla="*/ 69 h 224"/>
                <a:gd name="T2" fmla="*/ 194 w 224"/>
                <a:gd name="T3" fmla="*/ 60 h 224"/>
                <a:gd name="T4" fmla="*/ 180 w 224"/>
                <a:gd name="T5" fmla="*/ 75 h 224"/>
                <a:gd name="T6" fmla="*/ 189 w 224"/>
                <a:gd name="T7" fmla="*/ 112 h 224"/>
                <a:gd name="T8" fmla="*/ 112 w 224"/>
                <a:gd name="T9" fmla="*/ 189 h 224"/>
                <a:gd name="T10" fmla="*/ 35 w 224"/>
                <a:gd name="T11" fmla="*/ 112 h 224"/>
                <a:gd name="T12" fmla="*/ 112 w 224"/>
                <a:gd name="T13" fmla="*/ 35 h 224"/>
                <a:gd name="T14" fmla="*/ 151 w 224"/>
                <a:gd name="T15" fmla="*/ 45 h 224"/>
                <a:gd name="T16" fmla="*/ 165 w 224"/>
                <a:gd name="T17" fmla="*/ 32 h 224"/>
                <a:gd name="T18" fmla="*/ 156 w 224"/>
                <a:gd name="T19" fmla="*/ 12 h 224"/>
                <a:gd name="T20" fmla="*/ 155 w 224"/>
                <a:gd name="T21" fmla="*/ 8 h 224"/>
                <a:gd name="T22" fmla="*/ 112 w 224"/>
                <a:gd name="T23" fmla="*/ 0 h 224"/>
                <a:gd name="T24" fmla="*/ 0 w 224"/>
                <a:gd name="T25" fmla="*/ 112 h 224"/>
                <a:gd name="T26" fmla="*/ 112 w 224"/>
                <a:gd name="T27" fmla="*/ 224 h 224"/>
                <a:gd name="T28" fmla="*/ 224 w 224"/>
                <a:gd name="T29" fmla="*/ 112 h 224"/>
                <a:gd name="T30" fmla="*/ 216 w 224"/>
                <a:gd name="T31" fmla="*/ 70 h 224"/>
                <a:gd name="T32" fmla="*/ 214 w 224"/>
                <a:gd name="T33" fmla="*/ 6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4" h="224">
                  <a:moveTo>
                    <a:pt x="214" y="69"/>
                  </a:moveTo>
                  <a:cubicBezTo>
                    <a:pt x="194" y="60"/>
                    <a:pt x="194" y="60"/>
                    <a:pt x="194" y="60"/>
                  </a:cubicBezTo>
                  <a:cubicBezTo>
                    <a:pt x="180" y="75"/>
                    <a:pt x="180" y="75"/>
                    <a:pt x="180" y="75"/>
                  </a:cubicBezTo>
                  <a:cubicBezTo>
                    <a:pt x="186" y="86"/>
                    <a:pt x="189" y="98"/>
                    <a:pt x="189" y="112"/>
                  </a:cubicBezTo>
                  <a:cubicBezTo>
                    <a:pt x="189" y="155"/>
                    <a:pt x="154" y="189"/>
                    <a:pt x="112" y="189"/>
                  </a:cubicBezTo>
                  <a:cubicBezTo>
                    <a:pt x="69" y="189"/>
                    <a:pt x="35" y="155"/>
                    <a:pt x="35" y="112"/>
                  </a:cubicBezTo>
                  <a:cubicBezTo>
                    <a:pt x="35" y="69"/>
                    <a:pt x="69" y="35"/>
                    <a:pt x="112" y="35"/>
                  </a:cubicBezTo>
                  <a:cubicBezTo>
                    <a:pt x="126" y="35"/>
                    <a:pt x="140" y="39"/>
                    <a:pt x="151" y="45"/>
                  </a:cubicBezTo>
                  <a:cubicBezTo>
                    <a:pt x="165" y="32"/>
                    <a:pt x="165" y="32"/>
                    <a:pt x="165" y="32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155" y="8"/>
                    <a:pt x="155" y="8"/>
                    <a:pt x="155" y="8"/>
                  </a:cubicBezTo>
                  <a:cubicBezTo>
                    <a:pt x="142" y="3"/>
                    <a:pt x="127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4"/>
                    <a:pt x="50" y="224"/>
                    <a:pt x="112" y="224"/>
                  </a:cubicBezTo>
                  <a:cubicBezTo>
                    <a:pt x="174" y="224"/>
                    <a:pt x="224" y="174"/>
                    <a:pt x="224" y="112"/>
                  </a:cubicBezTo>
                  <a:cubicBezTo>
                    <a:pt x="224" y="97"/>
                    <a:pt x="221" y="83"/>
                    <a:pt x="216" y="70"/>
                  </a:cubicBezTo>
                  <a:lnTo>
                    <a:pt x="214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2001838" y="3463926"/>
              <a:ext cx="412750" cy="409575"/>
            </a:xfrm>
            <a:custGeom>
              <a:avLst/>
              <a:gdLst>
                <a:gd name="T0" fmla="*/ 132 w 154"/>
                <a:gd name="T1" fmla="*/ 21 h 153"/>
                <a:gd name="T2" fmla="*/ 120 w 154"/>
                <a:gd name="T3" fmla="*/ 21 h 153"/>
                <a:gd name="T4" fmla="*/ 114 w 154"/>
                <a:gd name="T5" fmla="*/ 27 h 153"/>
                <a:gd name="T6" fmla="*/ 103 w 154"/>
                <a:gd name="T7" fmla="*/ 0 h 153"/>
                <a:gd name="T8" fmla="*/ 61 w 154"/>
                <a:gd name="T9" fmla="*/ 41 h 153"/>
                <a:gd name="T10" fmla="*/ 73 w 154"/>
                <a:gd name="T11" fmla="*/ 68 h 153"/>
                <a:gd name="T12" fmla="*/ 4 w 154"/>
                <a:gd name="T13" fmla="*/ 137 h 153"/>
                <a:gd name="T14" fmla="*/ 4 w 154"/>
                <a:gd name="T15" fmla="*/ 150 h 153"/>
                <a:gd name="T16" fmla="*/ 16 w 154"/>
                <a:gd name="T17" fmla="*/ 150 h 153"/>
                <a:gd name="T18" fmla="*/ 85 w 154"/>
                <a:gd name="T19" fmla="*/ 80 h 153"/>
                <a:gd name="T20" fmla="*/ 112 w 154"/>
                <a:gd name="T21" fmla="*/ 92 h 153"/>
                <a:gd name="T22" fmla="*/ 154 w 154"/>
                <a:gd name="T23" fmla="*/ 51 h 153"/>
                <a:gd name="T24" fmla="*/ 127 w 154"/>
                <a:gd name="T25" fmla="*/ 39 h 153"/>
                <a:gd name="T26" fmla="*/ 132 w 154"/>
                <a:gd name="T27" fmla="*/ 34 h 153"/>
                <a:gd name="T28" fmla="*/ 132 w 154"/>
                <a:gd name="T29" fmla="*/ 2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153">
                  <a:moveTo>
                    <a:pt x="132" y="21"/>
                  </a:moveTo>
                  <a:cubicBezTo>
                    <a:pt x="129" y="18"/>
                    <a:pt x="123" y="18"/>
                    <a:pt x="120" y="21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4" y="137"/>
                    <a:pt x="4" y="137"/>
                    <a:pt x="4" y="137"/>
                  </a:cubicBezTo>
                  <a:cubicBezTo>
                    <a:pt x="0" y="141"/>
                    <a:pt x="0" y="146"/>
                    <a:pt x="4" y="150"/>
                  </a:cubicBezTo>
                  <a:cubicBezTo>
                    <a:pt x="7" y="153"/>
                    <a:pt x="13" y="153"/>
                    <a:pt x="16" y="150"/>
                  </a:cubicBezTo>
                  <a:cubicBezTo>
                    <a:pt x="85" y="80"/>
                    <a:pt x="85" y="80"/>
                    <a:pt x="85" y="80"/>
                  </a:cubicBezTo>
                  <a:cubicBezTo>
                    <a:pt x="112" y="92"/>
                    <a:pt x="112" y="92"/>
                    <a:pt x="112" y="92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27" y="39"/>
                    <a:pt x="127" y="39"/>
                    <a:pt x="127" y="39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6" y="30"/>
                    <a:pt x="136" y="25"/>
                    <a:pt x="132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1868488" y="3708401"/>
              <a:ext cx="296862" cy="293688"/>
            </a:xfrm>
            <a:custGeom>
              <a:avLst/>
              <a:gdLst>
                <a:gd name="T0" fmla="*/ 74 w 111"/>
                <a:gd name="T1" fmla="*/ 67 h 110"/>
                <a:gd name="T2" fmla="*/ 46 w 111"/>
                <a:gd name="T3" fmla="*/ 67 h 110"/>
                <a:gd name="T4" fmla="*/ 46 w 111"/>
                <a:gd name="T5" fmla="*/ 38 h 110"/>
                <a:gd name="T6" fmla="*/ 79 w 111"/>
                <a:gd name="T7" fmla="*/ 5 h 110"/>
                <a:gd name="T8" fmla="*/ 56 w 111"/>
                <a:gd name="T9" fmla="*/ 0 h 110"/>
                <a:gd name="T10" fmla="*/ 0 w 111"/>
                <a:gd name="T11" fmla="*/ 55 h 110"/>
                <a:gd name="T12" fmla="*/ 56 w 111"/>
                <a:gd name="T13" fmla="*/ 110 h 110"/>
                <a:gd name="T14" fmla="*/ 111 w 111"/>
                <a:gd name="T15" fmla="*/ 55 h 110"/>
                <a:gd name="T16" fmla="*/ 107 w 111"/>
                <a:gd name="T17" fmla="*/ 34 h 110"/>
                <a:gd name="T18" fmla="*/ 74 w 111"/>
                <a:gd name="T19" fmla="*/ 6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0">
                  <a:moveTo>
                    <a:pt x="74" y="67"/>
                  </a:moveTo>
                  <a:cubicBezTo>
                    <a:pt x="66" y="75"/>
                    <a:pt x="53" y="75"/>
                    <a:pt x="46" y="67"/>
                  </a:cubicBezTo>
                  <a:cubicBezTo>
                    <a:pt x="38" y="59"/>
                    <a:pt x="38" y="46"/>
                    <a:pt x="46" y="38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"/>
                    <a:pt x="64" y="0"/>
                    <a:pt x="56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6"/>
                    <a:pt x="25" y="110"/>
                    <a:pt x="56" y="110"/>
                  </a:cubicBezTo>
                  <a:cubicBezTo>
                    <a:pt x="86" y="110"/>
                    <a:pt x="111" y="86"/>
                    <a:pt x="111" y="55"/>
                  </a:cubicBezTo>
                  <a:cubicBezTo>
                    <a:pt x="111" y="48"/>
                    <a:pt x="110" y="41"/>
                    <a:pt x="107" y="34"/>
                  </a:cubicBezTo>
                  <a:lnTo>
                    <a:pt x="74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4" name="Freeform 19"/>
          <p:cNvSpPr>
            <a:spLocks/>
          </p:cNvSpPr>
          <p:nvPr/>
        </p:nvSpPr>
        <p:spPr bwMode="auto">
          <a:xfrm rot="7782">
            <a:off x="8667982" y="3715146"/>
            <a:ext cx="622395" cy="601047"/>
          </a:xfrm>
          <a:custGeom>
            <a:avLst/>
            <a:gdLst>
              <a:gd name="T0" fmla="*/ 118 w 224"/>
              <a:gd name="T1" fmla="*/ 199 h 217"/>
              <a:gd name="T2" fmla="*/ 116 w 224"/>
              <a:gd name="T3" fmla="*/ 185 h 217"/>
              <a:gd name="T4" fmla="*/ 93 w 224"/>
              <a:gd name="T5" fmla="*/ 164 h 217"/>
              <a:gd name="T6" fmla="*/ 112 w 224"/>
              <a:gd name="T7" fmla="*/ 126 h 217"/>
              <a:gd name="T8" fmla="*/ 151 w 224"/>
              <a:gd name="T9" fmla="*/ 145 h 217"/>
              <a:gd name="T10" fmla="*/ 144 w 224"/>
              <a:gd name="T11" fmla="*/ 176 h 217"/>
              <a:gd name="T12" fmla="*/ 149 w 224"/>
              <a:gd name="T13" fmla="*/ 185 h 217"/>
              <a:gd name="T14" fmla="*/ 175 w 224"/>
              <a:gd name="T15" fmla="*/ 173 h 217"/>
              <a:gd name="T16" fmla="*/ 180 w 224"/>
              <a:gd name="T17" fmla="*/ 162 h 217"/>
              <a:gd name="T18" fmla="*/ 163 w 224"/>
              <a:gd name="T19" fmla="*/ 121 h 217"/>
              <a:gd name="T20" fmla="*/ 169 w 224"/>
              <a:gd name="T21" fmla="*/ 117 h 217"/>
              <a:gd name="T22" fmla="*/ 200 w 224"/>
              <a:gd name="T23" fmla="*/ 124 h 217"/>
              <a:gd name="T24" fmla="*/ 219 w 224"/>
              <a:gd name="T25" fmla="*/ 86 h 217"/>
              <a:gd name="T26" fmla="*/ 181 w 224"/>
              <a:gd name="T27" fmla="*/ 66 h 217"/>
              <a:gd name="T28" fmla="*/ 160 w 224"/>
              <a:gd name="T29" fmla="*/ 90 h 217"/>
              <a:gd name="T30" fmla="*/ 152 w 224"/>
              <a:gd name="T31" fmla="*/ 91 h 217"/>
              <a:gd name="T32" fmla="*/ 142 w 224"/>
              <a:gd name="T33" fmla="*/ 46 h 217"/>
              <a:gd name="T34" fmla="*/ 131 w 224"/>
              <a:gd name="T35" fmla="*/ 40 h 217"/>
              <a:gd name="T36" fmla="*/ 84 w 224"/>
              <a:gd name="T37" fmla="*/ 60 h 217"/>
              <a:gd name="T38" fmla="*/ 81 w 224"/>
              <a:gd name="T39" fmla="*/ 55 h 217"/>
              <a:gd name="T40" fmla="*/ 89 w 224"/>
              <a:gd name="T41" fmla="*/ 24 h 217"/>
              <a:gd name="T42" fmla="*/ 50 w 224"/>
              <a:gd name="T43" fmla="*/ 5 h 217"/>
              <a:gd name="T44" fmla="*/ 31 w 224"/>
              <a:gd name="T45" fmla="*/ 43 h 217"/>
              <a:gd name="T46" fmla="*/ 54 w 224"/>
              <a:gd name="T47" fmla="*/ 64 h 217"/>
              <a:gd name="T48" fmla="*/ 55 w 224"/>
              <a:gd name="T49" fmla="*/ 71 h 217"/>
              <a:gd name="T50" fmla="*/ 6 w 224"/>
              <a:gd name="T51" fmla="*/ 81 h 217"/>
              <a:gd name="T52" fmla="*/ 1 w 224"/>
              <a:gd name="T53" fmla="*/ 92 h 217"/>
              <a:gd name="T54" fmla="*/ 11 w 224"/>
              <a:gd name="T55" fmla="*/ 140 h 217"/>
              <a:gd name="T56" fmla="*/ 22 w 224"/>
              <a:gd name="T57" fmla="*/ 139 h 217"/>
              <a:gd name="T58" fmla="*/ 42 w 224"/>
              <a:gd name="T59" fmla="*/ 115 h 217"/>
              <a:gd name="T60" fmla="*/ 81 w 224"/>
              <a:gd name="T61" fmla="*/ 135 h 217"/>
              <a:gd name="T62" fmla="*/ 61 w 224"/>
              <a:gd name="T63" fmla="*/ 173 h 217"/>
              <a:gd name="T64" fmla="*/ 30 w 224"/>
              <a:gd name="T65" fmla="*/ 166 h 217"/>
              <a:gd name="T66" fmla="*/ 23 w 224"/>
              <a:gd name="T67" fmla="*/ 171 h 217"/>
              <a:gd name="T68" fmla="*/ 39 w 224"/>
              <a:gd name="T69" fmla="*/ 208 h 217"/>
              <a:gd name="T70" fmla="*/ 50 w 224"/>
              <a:gd name="T71" fmla="*/ 214 h 217"/>
              <a:gd name="T72" fmla="*/ 118 w 224"/>
              <a:gd name="T73" fmla="*/ 199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4" h="217">
                <a:moveTo>
                  <a:pt x="118" y="199"/>
                </a:moveTo>
                <a:cubicBezTo>
                  <a:pt x="116" y="185"/>
                  <a:pt x="116" y="185"/>
                  <a:pt x="116" y="185"/>
                </a:cubicBezTo>
                <a:cubicBezTo>
                  <a:pt x="106" y="183"/>
                  <a:pt x="97" y="175"/>
                  <a:pt x="93" y="164"/>
                </a:cubicBezTo>
                <a:cubicBezTo>
                  <a:pt x="88" y="148"/>
                  <a:pt x="96" y="131"/>
                  <a:pt x="112" y="126"/>
                </a:cubicBezTo>
                <a:cubicBezTo>
                  <a:pt x="129" y="121"/>
                  <a:pt x="146" y="129"/>
                  <a:pt x="151" y="145"/>
                </a:cubicBezTo>
                <a:cubicBezTo>
                  <a:pt x="155" y="157"/>
                  <a:pt x="151" y="169"/>
                  <a:pt x="144" y="176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64" y="178"/>
                  <a:pt x="175" y="173"/>
                  <a:pt x="175" y="173"/>
                </a:cubicBezTo>
                <a:cubicBezTo>
                  <a:pt x="179" y="171"/>
                  <a:pt x="182" y="166"/>
                  <a:pt x="180" y="162"/>
                </a:cubicBezTo>
                <a:cubicBezTo>
                  <a:pt x="180" y="162"/>
                  <a:pt x="172" y="143"/>
                  <a:pt x="163" y="121"/>
                </a:cubicBezTo>
                <a:cubicBezTo>
                  <a:pt x="169" y="117"/>
                  <a:pt x="169" y="117"/>
                  <a:pt x="169" y="117"/>
                </a:cubicBezTo>
                <a:cubicBezTo>
                  <a:pt x="176" y="125"/>
                  <a:pt x="188" y="128"/>
                  <a:pt x="200" y="124"/>
                </a:cubicBezTo>
                <a:cubicBezTo>
                  <a:pt x="216" y="119"/>
                  <a:pt x="224" y="102"/>
                  <a:pt x="219" y="86"/>
                </a:cubicBezTo>
                <a:cubicBezTo>
                  <a:pt x="214" y="70"/>
                  <a:pt x="197" y="61"/>
                  <a:pt x="181" y="66"/>
                </a:cubicBezTo>
                <a:cubicBezTo>
                  <a:pt x="170" y="70"/>
                  <a:pt x="162" y="79"/>
                  <a:pt x="160" y="90"/>
                </a:cubicBezTo>
                <a:cubicBezTo>
                  <a:pt x="152" y="91"/>
                  <a:pt x="152" y="91"/>
                  <a:pt x="152" y="91"/>
                </a:cubicBezTo>
                <a:cubicBezTo>
                  <a:pt x="147" y="74"/>
                  <a:pt x="143" y="57"/>
                  <a:pt x="142" y="46"/>
                </a:cubicBezTo>
                <a:cubicBezTo>
                  <a:pt x="139" y="42"/>
                  <a:pt x="136" y="38"/>
                  <a:pt x="131" y="40"/>
                </a:cubicBezTo>
                <a:cubicBezTo>
                  <a:pt x="131" y="40"/>
                  <a:pt x="110" y="50"/>
                  <a:pt x="84" y="60"/>
                </a:cubicBezTo>
                <a:cubicBezTo>
                  <a:pt x="81" y="55"/>
                  <a:pt x="81" y="55"/>
                  <a:pt x="81" y="55"/>
                </a:cubicBezTo>
                <a:cubicBezTo>
                  <a:pt x="89" y="48"/>
                  <a:pt x="92" y="36"/>
                  <a:pt x="89" y="24"/>
                </a:cubicBezTo>
                <a:cubicBezTo>
                  <a:pt x="83" y="8"/>
                  <a:pt x="66" y="0"/>
                  <a:pt x="50" y="5"/>
                </a:cubicBezTo>
                <a:cubicBezTo>
                  <a:pt x="34" y="10"/>
                  <a:pt x="25" y="27"/>
                  <a:pt x="31" y="43"/>
                </a:cubicBezTo>
                <a:cubicBezTo>
                  <a:pt x="34" y="54"/>
                  <a:pt x="44" y="62"/>
                  <a:pt x="54" y="64"/>
                </a:cubicBezTo>
                <a:cubicBezTo>
                  <a:pt x="55" y="71"/>
                  <a:pt x="55" y="71"/>
                  <a:pt x="55" y="71"/>
                </a:cubicBezTo>
                <a:cubicBezTo>
                  <a:pt x="35" y="78"/>
                  <a:pt x="16" y="83"/>
                  <a:pt x="6" y="81"/>
                </a:cubicBezTo>
                <a:cubicBezTo>
                  <a:pt x="2" y="84"/>
                  <a:pt x="0" y="88"/>
                  <a:pt x="1" y="92"/>
                </a:cubicBezTo>
                <a:cubicBezTo>
                  <a:pt x="0" y="103"/>
                  <a:pt x="5" y="121"/>
                  <a:pt x="11" y="140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4" y="128"/>
                  <a:pt x="31" y="119"/>
                  <a:pt x="42" y="115"/>
                </a:cubicBezTo>
                <a:cubicBezTo>
                  <a:pt x="58" y="110"/>
                  <a:pt x="75" y="119"/>
                  <a:pt x="81" y="135"/>
                </a:cubicBezTo>
                <a:cubicBezTo>
                  <a:pt x="86" y="151"/>
                  <a:pt x="77" y="168"/>
                  <a:pt x="61" y="173"/>
                </a:cubicBezTo>
                <a:cubicBezTo>
                  <a:pt x="50" y="177"/>
                  <a:pt x="38" y="174"/>
                  <a:pt x="30" y="166"/>
                </a:cubicBezTo>
                <a:cubicBezTo>
                  <a:pt x="23" y="171"/>
                  <a:pt x="23" y="171"/>
                  <a:pt x="23" y="171"/>
                </a:cubicBezTo>
                <a:cubicBezTo>
                  <a:pt x="31" y="192"/>
                  <a:pt x="39" y="208"/>
                  <a:pt x="39" y="208"/>
                </a:cubicBezTo>
                <a:cubicBezTo>
                  <a:pt x="40" y="213"/>
                  <a:pt x="40" y="212"/>
                  <a:pt x="50" y="214"/>
                </a:cubicBezTo>
                <a:cubicBezTo>
                  <a:pt x="65" y="217"/>
                  <a:pt x="93" y="209"/>
                  <a:pt x="118" y="19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8" name="Group 34"/>
          <p:cNvGrpSpPr/>
          <p:nvPr/>
        </p:nvGrpSpPr>
        <p:grpSpPr>
          <a:xfrm rot="7782">
            <a:off x="9890204" y="4164647"/>
            <a:ext cx="670018" cy="783332"/>
            <a:chOff x="2655888" y="4519613"/>
            <a:chExt cx="647699" cy="757238"/>
          </a:xfrm>
          <a:solidFill>
            <a:schemeClr val="accent1"/>
          </a:solidFill>
        </p:grpSpPr>
        <p:sp>
          <p:nvSpPr>
            <p:cNvPr id="36" name="Freeform 20"/>
            <p:cNvSpPr>
              <a:spLocks/>
            </p:cNvSpPr>
            <p:nvPr/>
          </p:nvSpPr>
          <p:spPr bwMode="auto">
            <a:xfrm>
              <a:off x="2682875" y="4519613"/>
              <a:ext cx="620712" cy="596900"/>
            </a:xfrm>
            <a:custGeom>
              <a:avLst/>
              <a:gdLst>
                <a:gd name="T0" fmla="*/ 214 w 232"/>
                <a:gd name="T1" fmla="*/ 36 h 223"/>
                <a:gd name="T2" fmla="*/ 232 w 232"/>
                <a:gd name="T3" fmla="*/ 18 h 223"/>
                <a:gd name="T4" fmla="*/ 214 w 232"/>
                <a:gd name="T5" fmla="*/ 0 h 223"/>
                <a:gd name="T6" fmla="*/ 196 w 232"/>
                <a:gd name="T7" fmla="*/ 18 h 223"/>
                <a:gd name="T8" fmla="*/ 199 w 232"/>
                <a:gd name="T9" fmla="*/ 28 h 223"/>
                <a:gd name="T10" fmla="*/ 111 w 232"/>
                <a:gd name="T11" fmla="*/ 87 h 223"/>
                <a:gd name="T12" fmla="*/ 31 w 232"/>
                <a:gd name="T13" fmla="*/ 7 h 223"/>
                <a:gd name="T14" fmla="*/ 11 w 232"/>
                <a:gd name="T15" fmla="*/ 3 h 223"/>
                <a:gd name="T16" fmla="*/ 0 w 232"/>
                <a:gd name="T17" fmla="*/ 20 h 223"/>
                <a:gd name="T18" fmla="*/ 59 w 232"/>
                <a:gd name="T19" fmla="*/ 164 h 223"/>
                <a:gd name="T20" fmla="*/ 203 w 232"/>
                <a:gd name="T21" fmla="*/ 223 h 223"/>
                <a:gd name="T22" fmla="*/ 220 w 232"/>
                <a:gd name="T23" fmla="*/ 212 h 223"/>
                <a:gd name="T24" fmla="*/ 216 w 232"/>
                <a:gd name="T25" fmla="*/ 192 h 223"/>
                <a:gd name="T26" fmla="*/ 145 w 232"/>
                <a:gd name="T27" fmla="*/ 121 h 223"/>
                <a:gd name="T28" fmla="*/ 204 w 232"/>
                <a:gd name="T29" fmla="*/ 32 h 223"/>
                <a:gd name="T30" fmla="*/ 214 w 232"/>
                <a:gd name="T31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2" h="223">
                  <a:moveTo>
                    <a:pt x="214" y="36"/>
                  </a:moveTo>
                  <a:cubicBezTo>
                    <a:pt x="224" y="36"/>
                    <a:pt x="232" y="28"/>
                    <a:pt x="232" y="18"/>
                  </a:cubicBezTo>
                  <a:cubicBezTo>
                    <a:pt x="232" y="8"/>
                    <a:pt x="224" y="0"/>
                    <a:pt x="214" y="0"/>
                  </a:cubicBezTo>
                  <a:cubicBezTo>
                    <a:pt x="204" y="0"/>
                    <a:pt x="196" y="8"/>
                    <a:pt x="196" y="18"/>
                  </a:cubicBezTo>
                  <a:cubicBezTo>
                    <a:pt x="196" y="22"/>
                    <a:pt x="198" y="25"/>
                    <a:pt x="199" y="28"/>
                  </a:cubicBezTo>
                  <a:cubicBezTo>
                    <a:pt x="111" y="87"/>
                    <a:pt x="111" y="87"/>
                    <a:pt x="111" y="8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6" y="2"/>
                    <a:pt x="18" y="0"/>
                    <a:pt x="11" y="3"/>
                  </a:cubicBezTo>
                  <a:cubicBezTo>
                    <a:pt x="4" y="6"/>
                    <a:pt x="0" y="13"/>
                    <a:pt x="0" y="20"/>
                  </a:cubicBezTo>
                  <a:cubicBezTo>
                    <a:pt x="0" y="73"/>
                    <a:pt x="19" y="125"/>
                    <a:pt x="59" y="164"/>
                  </a:cubicBezTo>
                  <a:cubicBezTo>
                    <a:pt x="98" y="204"/>
                    <a:pt x="150" y="223"/>
                    <a:pt x="203" y="223"/>
                  </a:cubicBezTo>
                  <a:cubicBezTo>
                    <a:pt x="210" y="223"/>
                    <a:pt x="217" y="219"/>
                    <a:pt x="220" y="212"/>
                  </a:cubicBezTo>
                  <a:cubicBezTo>
                    <a:pt x="223" y="205"/>
                    <a:pt x="221" y="197"/>
                    <a:pt x="216" y="192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204" y="32"/>
                    <a:pt x="204" y="32"/>
                    <a:pt x="204" y="32"/>
                  </a:cubicBezTo>
                  <a:cubicBezTo>
                    <a:pt x="207" y="34"/>
                    <a:pt x="210" y="36"/>
                    <a:pt x="21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" name="Freeform 21"/>
            <p:cNvSpPr>
              <a:spLocks/>
            </p:cNvSpPr>
            <p:nvPr/>
          </p:nvSpPr>
          <p:spPr bwMode="auto">
            <a:xfrm>
              <a:off x="2655888" y="5006976"/>
              <a:ext cx="307975" cy="269875"/>
            </a:xfrm>
            <a:custGeom>
              <a:avLst/>
              <a:gdLst>
                <a:gd name="T0" fmla="*/ 100 w 115"/>
                <a:gd name="T1" fmla="*/ 39 h 101"/>
                <a:gd name="T2" fmla="*/ 96 w 115"/>
                <a:gd name="T3" fmla="*/ 33 h 101"/>
                <a:gd name="T4" fmla="*/ 51 w 115"/>
                <a:gd name="T5" fmla="*/ 0 h 101"/>
                <a:gd name="T6" fmla="*/ 51 w 115"/>
                <a:gd name="T7" fmla="*/ 0 h 101"/>
                <a:gd name="T8" fmla="*/ 50 w 115"/>
                <a:gd name="T9" fmla="*/ 0 h 101"/>
                <a:gd name="T10" fmla="*/ 1 w 115"/>
                <a:gd name="T11" fmla="*/ 88 h 101"/>
                <a:gd name="T12" fmla="*/ 1 w 115"/>
                <a:gd name="T13" fmla="*/ 97 h 101"/>
                <a:gd name="T14" fmla="*/ 9 w 115"/>
                <a:gd name="T15" fmla="*/ 101 h 101"/>
                <a:gd name="T16" fmla="*/ 106 w 115"/>
                <a:gd name="T17" fmla="*/ 101 h 101"/>
                <a:gd name="T18" fmla="*/ 113 w 115"/>
                <a:gd name="T19" fmla="*/ 98 h 101"/>
                <a:gd name="T20" fmla="*/ 114 w 115"/>
                <a:gd name="T21" fmla="*/ 90 h 101"/>
                <a:gd name="T22" fmla="*/ 100 w 115"/>
                <a:gd name="T23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1">
                  <a:moveTo>
                    <a:pt x="100" y="39"/>
                  </a:moveTo>
                  <a:cubicBezTo>
                    <a:pt x="99" y="36"/>
                    <a:pt x="98" y="35"/>
                    <a:pt x="96" y="33"/>
                  </a:cubicBezTo>
                  <a:cubicBezTo>
                    <a:pt x="80" y="25"/>
                    <a:pt x="65" y="13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91"/>
                    <a:pt x="0" y="94"/>
                    <a:pt x="1" y="97"/>
                  </a:cubicBezTo>
                  <a:cubicBezTo>
                    <a:pt x="3" y="100"/>
                    <a:pt x="6" y="101"/>
                    <a:pt x="9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09" y="101"/>
                    <a:pt x="111" y="100"/>
                    <a:pt x="113" y="98"/>
                  </a:cubicBezTo>
                  <a:cubicBezTo>
                    <a:pt x="115" y="96"/>
                    <a:pt x="115" y="93"/>
                    <a:pt x="114" y="90"/>
                  </a:cubicBezTo>
                  <a:lnTo>
                    <a:pt x="10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8" name="Freeform 22"/>
          <p:cNvSpPr>
            <a:spLocks noEditPoints="1"/>
          </p:cNvSpPr>
          <p:nvPr/>
        </p:nvSpPr>
        <p:spPr bwMode="auto">
          <a:xfrm rot="7782">
            <a:off x="9165888" y="4251720"/>
            <a:ext cx="699579" cy="699579"/>
          </a:xfrm>
          <a:custGeom>
            <a:avLst/>
            <a:gdLst>
              <a:gd name="T0" fmla="*/ 243 w 252"/>
              <a:gd name="T1" fmla="*/ 174 h 253"/>
              <a:gd name="T2" fmla="*/ 252 w 252"/>
              <a:gd name="T3" fmla="*/ 126 h 253"/>
              <a:gd name="T4" fmla="*/ 126 w 252"/>
              <a:gd name="T5" fmla="*/ 0 h 253"/>
              <a:gd name="T6" fmla="*/ 0 w 252"/>
              <a:gd name="T7" fmla="*/ 126 h 253"/>
              <a:gd name="T8" fmla="*/ 126 w 252"/>
              <a:gd name="T9" fmla="*/ 253 h 253"/>
              <a:gd name="T10" fmla="*/ 242 w 252"/>
              <a:gd name="T11" fmla="*/ 177 h 253"/>
              <a:gd name="T12" fmla="*/ 243 w 252"/>
              <a:gd name="T13" fmla="*/ 177 h 253"/>
              <a:gd name="T14" fmla="*/ 243 w 252"/>
              <a:gd name="T15" fmla="*/ 174 h 253"/>
              <a:gd name="T16" fmla="*/ 126 w 252"/>
              <a:gd name="T17" fmla="*/ 234 h 253"/>
              <a:gd name="T18" fmla="*/ 82 w 252"/>
              <a:gd name="T19" fmla="*/ 177 h 253"/>
              <a:gd name="T20" fmla="*/ 170 w 252"/>
              <a:gd name="T21" fmla="*/ 177 h 253"/>
              <a:gd name="T22" fmla="*/ 126 w 252"/>
              <a:gd name="T23" fmla="*/ 234 h 253"/>
              <a:gd name="T24" fmla="*/ 78 w 252"/>
              <a:gd name="T25" fmla="*/ 158 h 253"/>
              <a:gd name="T26" fmla="*/ 75 w 252"/>
              <a:gd name="T27" fmla="*/ 126 h 253"/>
              <a:gd name="T28" fmla="*/ 77 w 252"/>
              <a:gd name="T29" fmla="*/ 98 h 253"/>
              <a:gd name="T30" fmla="*/ 175 w 252"/>
              <a:gd name="T31" fmla="*/ 98 h 253"/>
              <a:gd name="T32" fmla="*/ 177 w 252"/>
              <a:gd name="T33" fmla="*/ 126 h 253"/>
              <a:gd name="T34" fmla="*/ 174 w 252"/>
              <a:gd name="T35" fmla="*/ 158 h 253"/>
              <a:gd name="T36" fmla="*/ 78 w 252"/>
              <a:gd name="T37" fmla="*/ 158 h 253"/>
              <a:gd name="T38" fmla="*/ 126 w 252"/>
              <a:gd name="T39" fmla="*/ 18 h 253"/>
              <a:gd name="T40" fmla="*/ 171 w 252"/>
              <a:gd name="T41" fmla="*/ 79 h 253"/>
              <a:gd name="T42" fmla="*/ 81 w 252"/>
              <a:gd name="T43" fmla="*/ 79 h 253"/>
              <a:gd name="T44" fmla="*/ 126 w 252"/>
              <a:gd name="T45" fmla="*/ 18 h 253"/>
              <a:gd name="T46" fmla="*/ 194 w 252"/>
              <a:gd name="T47" fmla="*/ 98 h 253"/>
              <a:gd name="T48" fmla="*/ 230 w 252"/>
              <a:gd name="T49" fmla="*/ 98 h 253"/>
              <a:gd name="T50" fmla="*/ 234 w 252"/>
              <a:gd name="T51" fmla="*/ 126 h 253"/>
              <a:gd name="T52" fmla="*/ 229 w 252"/>
              <a:gd name="T53" fmla="*/ 158 h 253"/>
              <a:gd name="T54" fmla="*/ 194 w 252"/>
              <a:gd name="T55" fmla="*/ 158 h 253"/>
              <a:gd name="T56" fmla="*/ 196 w 252"/>
              <a:gd name="T57" fmla="*/ 126 h 253"/>
              <a:gd name="T58" fmla="*/ 194 w 252"/>
              <a:gd name="T59" fmla="*/ 98 h 253"/>
              <a:gd name="T60" fmla="*/ 223 w 252"/>
              <a:gd name="T61" fmla="*/ 79 h 253"/>
              <a:gd name="T62" fmla="*/ 191 w 252"/>
              <a:gd name="T63" fmla="*/ 79 h 253"/>
              <a:gd name="T64" fmla="*/ 170 w 252"/>
              <a:gd name="T65" fmla="*/ 28 h 253"/>
              <a:gd name="T66" fmla="*/ 223 w 252"/>
              <a:gd name="T67" fmla="*/ 79 h 253"/>
              <a:gd name="T68" fmla="*/ 82 w 252"/>
              <a:gd name="T69" fmla="*/ 28 h 253"/>
              <a:gd name="T70" fmla="*/ 61 w 252"/>
              <a:gd name="T71" fmla="*/ 79 h 253"/>
              <a:gd name="T72" fmla="*/ 29 w 252"/>
              <a:gd name="T73" fmla="*/ 79 h 253"/>
              <a:gd name="T74" fmla="*/ 82 w 252"/>
              <a:gd name="T75" fmla="*/ 28 h 253"/>
              <a:gd name="T76" fmla="*/ 22 w 252"/>
              <a:gd name="T77" fmla="*/ 98 h 253"/>
              <a:gd name="T78" fmla="*/ 58 w 252"/>
              <a:gd name="T79" fmla="*/ 98 h 253"/>
              <a:gd name="T80" fmla="*/ 56 w 252"/>
              <a:gd name="T81" fmla="*/ 126 h 253"/>
              <a:gd name="T82" fmla="*/ 58 w 252"/>
              <a:gd name="T83" fmla="*/ 158 h 253"/>
              <a:gd name="T84" fmla="*/ 23 w 252"/>
              <a:gd name="T85" fmla="*/ 158 h 253"/>
              <a:gd name="T86" fmla="*/ 18 w 252"/>
              <a:gd name="T87" fmla="*/ 126 h 253"/>
              <a:gd name="T88" fmla="*/ 22 w 252"/>
              <a:gd name="T89" fmla="*/ 98 h 253"/>
              <a:gd name="T90" fmla="*/ 31 w 252"/>
              <a:gd name="T91" fmla="*/ 177 h 253"/>
              <a:gd name="T92" fmla="*/ 62 w 252"/>
              <a:gd name="T93" fmla="*/ 177 h 253"/>
              <a:gd name="T94" fmla="*/ 82 w 252"/>
              <a:gd name="T95" fmla="*/ 224 h 253"/>
              <a:gd name="T96" fmla="*/ 31 w 252"/>
              <a:gd name="T97" fmla="*/ 177 h 253"/>
              <a:gd name="T98" fmla="*/ 170 w 252"/>
              <a:gd name="T99" fmla="*/ 224 h 253"/>
              <a:gd name="T100" fmla="*/ 190 w 252"/>
              <a:gd name="T101" fmla="*/ 177 h 253"/>
              <a:gd name="T102" fmla="*/ 221 w 252"/>
              <a:gd name="T103" fmla="*/ 177 h 253"/>
              <a:gd name="T104" fmla="*/ 170 w 252"/>
              <a:gd name="T105" fmla="*/ 224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2" h="253">
                <a:moveTo>
                  <a:pt x="243" y="174"/>
                </a:moveTo>
                <a:cubicBezTo>
                  <a:pt x="249" y="159"/>
                  <a:pt x="252" y="143"/>
                  <a:pt x="252" y="126"/>
                </a:cubicBezTo>
                <a:cubicBezTo>
                  <a:pt x="252" y="56"/>
                  <a:pt x="196" y="0"/>
                  <a:pt x="126" y="0"/>
                </a:cubicBezTo>
                <a:cubicBezTo>
                  <a:pt x="56" y="0"/>
                  <a:pt x="0" y="56"/>
                  <a:pt x="0" y="126"/>
                </a:cubicBezTo>
                <a:cubicBezTo>
                  <a:pt x="0" y="196"/>
                  <a:pt x="56" y="253"/>
                  <a:pt x="126" y="253"/>
                </a:cubicBezTo>
                <a:cubicBezTo>
                  <a:pt x="178" y="253"/>
                  <a:pt x="222" y="222"/>
                  <a:pt x="242" y="177"/>
                </a:cubicBezTo>
                <a:cubicBezTo>
                  <a:pt x="243" y="177"/>
                  <a:pt x="243" y="177"/>
                  <a:pt x="243" y="177"/>
                </a:cubicBezTo>
                <a:lnTo>
                  <a:pt x="243" y="174"/>
                </a:lnTo>
                <a:close/>
                <a:moveTo>
                  <a:pt x="126" y="234"/>
                </a:moveTo>
                <a:cubicBezTo>
                  <a:pt x="109" y="234"/>
                  <a:pt x="91" y="211"/>
                  <a:pt x="82" y="177"/>
                </a:cubicBezTo>
                <a:cubicBezTo>
                  <a:pt x="170" y="177"/>
                  <a:pt x="170" y="177"/>
                  <a:pt x="170" y="177"/>
                </a:cubicBezTo>
                <a:cubicBezTo>
                  <a:pt x="161" y="211"/>
                  <a:pt x="143" y="234"/>
                  <a:pt x="126" y="234"/>
                </a:cubicBezTo>
                <a:close/>
                <a:moveTo>
                  <a:pt x="78" y="158"/>
                </a:moveTo>
                <a:cubicBezTo>
                  <a:pt x="76" y="148"/>
                  <a:pt x="75" y="137"/>
                  <a:pt x="75" y="126"/>
                </a:cubicBezTo>
                <a:cubicBezTo>
                  <a:pt x="75" y="116"/>
                  <a:pt x="76" y="107"/>
                  <a:pt x="77" y="98"/>
                </a:cubicBezTo>
                <a:cubicBezTo>
                  <a:pt x="175" y="98"/>
                  <a:pt x="175" y="98"/>
                  <a:pt x="175" y="98"/>
                </a:cubicBezTo>
                <a:cubicBezTo>
                  <a:pt x="176" y="107"/>
                  <a:pt x="177" y="116"/>
                  <a:pt x="177" y="126"/>
                </a:cubicBezTo>
                <a:cubicBezTo>
                  <a:pt x="177" y="137"/>
                  <a:pt x="176" y="148"/>
                  <a:pt x="174" y="158"/>
                </a:cubicBezTo>
                <a:lnTo>
                  <a:pt x="78" y="158"/>
                </a:lnTo>
                <a:close/>
                <a:moveTo>
                  <a:pt x="126" y="18"/>
                </a:moveTo>
                <a:cubicBezTo>
                  <a:pt x="143" y="18"/>
                  <a:pt x="162" y="42"/>
                  <a:pt x="171" y="79"/>
                </a:cubicBezTo>
                <a:cubicBezTo>
                  <a:pt x="81" y="79"/>
                  <a:pt x="81" y="79"/>
                  <a:pt x="81" y="79"/>
                </a:cubicBezTo>
                <a:cubicBezTo>
                  <a:pt x="90" y="42"/>
                  <a:pt x="109" y="18"/>
                  <a:pt x="126" y="18"/>
                </a:cubicBezTo>
                <a:close/>
                <a:moveTo>
                  <a:pt x="194" y="98"/>
                </a:moveTo>
                <a:cubicBezTo>
                  <a:pt x="230" y="98"/>
                  <a:pt x="230" y="98"/>
                  <a:pt x="230" y="98"/>
                </a:cubicBezTo>
                <a:cubicBezTo>
                  <a:pt x="232" y="107"/>
                  <a:pt x="234" y="116"/>
                  <a:pt x="234" y="126"/>
                </a:cubicBezTo>
                <a:cubicBezTo>
                  <a:pt x="234" y="137"/>
                  <a:pt x="232" y="148"/>
                  <a:pt x="229" y="158"/>
                </a:cubicBezTo>
                <a:cubicBezTo>
                  <a:pt x="194" y="158"/>
                  <a:pt x="194" y="158"/>
                  <a:pt x="194" y="158"/>
                </a:cubicBezTo>
                <a:cubicBezTo>
                  <a:pt x="195" y="148"/>
                  <a:pt x="196" y="137"/>
                  <a:pt x="196" y="126"/>
                </a:cubicBezTo>
                <a:cubicBezTo>
                  <a:pt x="196" y="116"/>
                  <a:pt x="195" y="107"/>
                  <a:pt x="194" y="98"/>
                </a:cubicBezTo>
                <a:close/>
                <a:moveTo>
                  <a:pt x="223" y="79"/>
                </a:moveTo>
                <a:cubicBezTo>
                  <a:pt x="191" y="79"/>
                  <a:pt x="191" y="79"/>
                  <a:pt x="191" y="79"/>
                </a:cubicBezTo>
                <a:cubicBezTo>
                  <a:pt x="186" y="59"/>
                  <a:pt x="179" y="41"/>
                  <a:pt x="170" y="28"/>
                </a:cubicBezTo>
                <a:cubicBezTo>
                  <a:pt x="193" y="38"/>
                  <a:pt x="212" y="56"/>
                  <a:pt x="223" y="79"/>
                </a:cubicBezTo>
                <a:close/>
                <a:moveTo>
                  <a:pt x="82" y="28"/>
                </a:moveTo>
                <a:cubicBezTo>
                  <a:pt x="73" y="41"/>
                  <a:pt x="66" y="59"/>
                  <a:pt x="61" y="79"/>
                </a:cubicBezTo>
                <a:cubicBezTo>
                  <a:pt x="29" y="79"/>
                  <a:pt x="29" y="79"/>
                  <a:pt x="29" y="79"/>
                </a:cubicBezTo>
                <a:cubicBezTo>
                  <a:pt x="40" y="56"/>
                  <a:pt x="59" y="38"/>
                  <a:pt x="82" y="28"/>
                </a:cubicBezTo>
                <a:close/>
                <a:moveTo>
                  <a:pt x="22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7" y="107"/>
                  <a:pt x="56" y="116"/>
                  <a:pt x="56" y="126"/>
                </a:cubicBezTo>
                <a:cubicBezTo>
                  <a:pt x="56" y="137"/>
                  <a:pt x="57" y="148"/>
                  <a:pt x="58" y="158"/>
                </a:cubicBezTo>
                <a:cubicBezTo>
                  <a:pt x="23" y="158"/>
                  <a:pt x="23" y="158"/>
                  <a:pt x="23" y="158"/>
                </a:cubicBezTo>
                <a:cubicBezTo>
                  <a:pt x="20" y="148"/>
                  <a:pt x="18" y="137"/>
                  <a:pt x="18" y="126"/>
                </a:cubicBezTo>
                <a:cubicBezTo>
                  <a:pt x="18" y="116"/>
                  <a:pt x="20" y="107"/>
                  <a:pt x="22" y="98"/>
                </a:cubicBezTo>
                <a:close/>
                <a:moveTo>
                  <a:pt x="31" y="177"/>
                </a:moveTo>
                <a:cubicBezTo>
                  <a:pt x="62" y="177"/>
                  <a:pt x="62" y="177"/>
                  <a:pt x="62" y="177"/>
                </a:cubicBezTo>
                <a:cubicBezTo>
                  <a:pt x="67" y="196"/>
                  <a:pt x="73" y="212"/>
                  <a:pt x="82" y="224"/>
                </a:cubicBezTo>
                <a:cubicBezTo>
                  <a:pt x="60" y="214"/>
                  <a:pt x="42" y="198"/>
                  <a:pt x="31" y="177"/>
                </a:cubicBezTo>
                <a:close/>
                <a:moveTo>
                  <a:pt x="170" y="224"/>
                </a:moveTo>
                <a:cubicBezTo>
                  <a:pt x="179" y="212"/>
                  <a:pt x="185" y="196"/>
                  <a:pt x="190" y="177"/>
                </a:cubicBezTo>
                <a:cubicBezTo>
                  <a:pt x="221" y="177"/>
                  <a:pt x="221" y="177"/>
                  <a:pt x="221" y="177"/>
                </a:cubicBezTo>
                <a:cubicBezTo>
                  <a:pt x="210" y="198"/>
                  <a:pt x="192" y="214"/>
                  <a:pt x="170" y="224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9" name="Group 38"/>
          <p:cNvGrpSpPr/>
          <p:nvPr/>
        </p:nvGrpSpPr>
        <p:grpSpPr>
          <a:xfrm rot="7782">
            <a:off x="9342960" y="3824947"/>
            <a:ext cx="523862" cy="354716"/>
            <a:chOff x="2125663" y="4192588"/>
            <a:chExt cx="506412" cy="342900"/>
          </a:xfrm>
          <a:solidFill>
            <a:schemeClr val="accent1"/>
          </a:solidFill>
        </p:grpSpPr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84400" y="4297363"/>
              <a:ext cx="388937" cy="179388"/>
            </a:xfrm>
            <a:custGeom>
              <a:avLst/>
              <a:gdLst>
                <a:gd name="T0" fmla="*/ 145 w 145"/>
                <a:gd name="T1" fmla="*/ 54 h 67"/>
                <a:gd name="T2" fmla="*/ 107 w 145"/>
                <a:gd name="T3" fmla="*/ 44 h 67"/>
                <a:gd name="T4" fmla="*/ 43 w 145"/>
                <a:gd name="T5" fmla="*/ 8 h 67"/>
                <a:gd name="T6" fmla="*/ 0 w 145"/>
                <a:gd name="T7" fmla="*/ 25 h 67"/>
                <a:gd name="T8" fmla="*/ 0 w 145"/>
                <a:gd name="T9" fmla="*/ 67 h 67"/>
                <a:gd name="T10" fmla="*/ 145 w 145"/>
                <a:gd name="T11" fmla="*/ 67 h 67"/>
                <a:gd name="T12" fmla="*/ 145 w 145"/>
                <a:gd name="T13" fmla="*/ 5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67">
                  <a:moveTo>
                    <a:pt x="145" y="54"/>
                  </a:moveTo>
                  <a:cubicBezTo>
                    <a:pt x="140" y="45"/>
                    <a:pt x="127" y="30"/>
                    <a:pt x="107" y="44"/>
                  </a:cubicBezTo>
                  <a:cubicBezTo>
                    <a:pt x="82" y="61"/>
                    <a:pt x="61" y="24"/>
                    <a:pt x="43" y="8"/>
                  </a:cubicBezTo>
                  <a:cubicBezTo>
                    <a:pt x="33" y="0"/>
                    <a:pt x="14" y="12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5" y="67"/>
                    <a:pt x="145" y="67"/>
                    <a:pt x="145" y="67"/>
                  </a:cubicBezTo>
                  <a:lnTo>
                    <a:pt x="145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1" name="Freeform 24"/>
            <p:cNvSpPr>
              <a:spLocks noEditPoints="1"/>
            </p:cNvSpPr>
            <p:nvPr/>
          </p:nvSpPr>
          <p:spPr bwMode="auto">
            <a:xfrm>
              <a:off x="2125663" y="4192588"/>
              <a:ext cx="506412" cy="342900"/>
            </a:xfrm>
            <a:custGeom>
              <a:avLst/>
              <a:gdLst>
                <a:gd name="T0" fmla="*/ 0 w 319"/>
                <a:gd name="T1" fmla="*/ 0 h 216"/>
                <a:gd name="T2" fmla="*/ 0 w 319"/>
                <a:gd name="T3" fmla="*/ 216 h 216"/>
                <a:gd name="T4" fmla="*/ 317 w 319"/>
                <a:gd name="T5" fmla="*/ 216 h 216"/>
                <a:gd name="T6" fmla="*/ 319 w 319"/>
                <a:gd name="T7" fmla="*/ 216 h 216"/>
                <a:gd name="T8" fmla="*/ 319 w 319"/>
                <a:gd name="T9" fmla="*/ 0 h 216"/>
                <a:gd name="T10" fmla="*/ 0 w 319"/>
                <a:gd name="T11" fmla="*/ 0 h 216"/>
                <a:gd name="T12" fmla="*/ 292 w 319"/>
                <a:gd name="T13" fmla="*/ 165 h 216"/>
                <a:gd name="T14" fmla="*/ 292 w 319"/>
                <a:gd name="T15" fmla="*/ 189 h 216"/>
                <a:gd name="T16" fmla="*/ 28 w 319"/>
                <a:gd name="T17" fmla="*/ 189 h 216"/>
                <a:gd name="T18" fmla="*/ 28 w 319"/>
                <a:gd name="T19" fmla="*/ 116 h 216"/>
                <a:gd name="T20" fmla="*/ 28 w 319"/>
                <a:gd name="T21" fmla="*/ 27 h 216"/>
                <a:gd name="T22" fmla="*/ 292 w 319"/>
                <a:gd name="T23" fmla="*/ 27 h 216"/>
                <a:gd name="T24" fmla="*/ 292 w 319"/>
                <a:gd name="T25" fmla="*/ 16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9" h="216">
                  <a:moveTo>
                    <a:pt x="0" y="0"/>
                  </a:moveTo>
                  <a:lnTo>
                    <a:pt x="0" y="216"/>
                  </a:lnTo>
                  <a:lnTo>
                    <a:pt x="317" y="216"/>
                  </a:lnTo>
                  <a:lnTo>
                    <a:pt x="319" y="216"/>
                  </a:lnTo>
                  <a:lnTo>
                    <a:pt x="319" y="0"/>
                  </a:lnTo>
                  <a:lnTo>
                    <a:pt x="0" y="0"/>
                  </a:lnTo>
                  <a:close/>
                  <a:moveTo>
                    <a:pt x="292" y="165"/>
                  </a:moveTo>
                  <a:lnTo>
                    <a:pt x="292" y="189"/>
                  </a:lnTo>
                  <a:lnTo>
                    <a:pt x="28" y="189"/>
                  </a:lnTo>
                  <a:lnTo>
                    <a:pt x="28" y="116"/>
                  </a:lnTo>
                  <a:lnTo>
                    <a:pt x="28" y="27"/>
                  </a:lnTo>
                  <a:lnTo>
                    <a:pt x="292" y="27"/>
                  </a:lnTo>
                  <a:lnTo>
                    <a:pt x="292" y="1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2" name="Oval 25"/>
            <p:cNvSpPr>
              <a:spLocks noChangeArrowheads="1"/>
            </p:cNvSpPr>
            <p:nvPr/>
          </p:nvSpPr>
          <p:spPr bwMode="auto">
            <a:xfrm>
              <a:off x="2487613" y="4256088"/>
              <a:ext cx="74612" cy="762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3" name="Freeform 26"/>
          <p:cNvSpPr>
            <a:spLocks/>
          </p:cNvSpPr>
          <p:nvPr/>
        </p:nvSpPr>
        <p:spPr bwMode="auto">
          <a:xfrm rot="7782">
            <a:off x="8409392" y="3376138"/>
            <a:ext cx="509083" cy="502514"/>
          </a:xfrm>
          <a:custGeom>
            <a:avLst/>
            <a:gdLst>
              <a:gd name="T0" fmla="*/ 144 w 184"/>
              <a:gd name="T1" fmla="*/ 20 h 181"/>
              <a:gd name="T2" fmla="*/ 80 w 184"/>
              <a:gd name="T3" fmla="*/ 17 h 181"/>
              <a:gd name="T4" fmla="*/ 14 w 184"/>
              <a:gd name="T5" fmla="*/ 19 h 181"/>
              <a:gd name="T6" fmla="*/ 6 w 184"/>
              <a:gd name="T7" fmla="*/ 18 h 181"/>
              <a:gd name="T8" fmla="*/ 2 w 184"/>
              <a:gd name="T9" fmla="*/ 29 h 181"/>
              <a:gd name="T10" fmla="*/ 69 w 184"/>
              <a:gd name="T11" fmla="*/ 176 h 181"/>
              <a:gd name="T12" fmla="*/ 75 w 184"/>
              <a:gd name="T13" fmla="*/ 181 h 181"/>
              <a:gd name="T14" fmla="*/ 80 w 184"/>
              <a:gd name="T15" fmla="*/ 180 h 181"/>
              <a:gd name="T16" fmla="*/ 84 w 184"/>
              <a:gd name="T17" fmla="*/ 169 h 181"/>
              <a:gd name="T18" fmla="*/ 54 w 184"/>
              <a:gd name="T19" fmla="*/ 104 h 181"/>
              <a:gd name="T20" fmla="*/ 120 w 184"/>
              <a:gd name="T21" fmla="*/ 101 h 181"/>
              <a:gd name="T22" fmla="*/ 184 w 184"/>
              <a:gd name="T23" fmla="*/ 105 h 181"/>
              <a:gd name="T24" fmla="*/ 144 w 184"/>
              <a:gd name="T25" fmla="*/ 2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4" h="181">
                <a:moveTo>
                  <a:pt x="144" y="20"/>
                </a:moveTo>
                <a:cubicBezTo>
                  <a:pt x="144" y="20"/>
                  <a:pt x="111" y="32"/>
                  <a:pt x="80" y="17"/>
                </a:cubicBezTo>
                <a:cubicBezTo>
                  <a:pt x="47" y="0"/>
                  <a:pt x="31" y="3"/>
                  <a:pt x="14" y="19"/>
                </a:cubicBezTo>
                <a:cubicBezTo>
                  <a:pt x="12" y="18"/>
                  <a:pt x="9" y="17"/>
                  <a:pt x="6" y="18"/>
                </a:cubicBezTo>
                <a:cubicBezTo>
                  <a:pt x="2" y="20"/>
                  <a:pt x="0" y="25"/>
                  <a:pt x="2" y="29"/>
                </a:cubicBezTo>
                <a:cubicBezTo>
                  <a:pt x="69" y="176"/>
                  <a:pt x="69" y="176"/>
                  <a:pt x="69" y="176"/>
                </a:cubicBezTo>
                <a:cubicBezTo>
                  <a:pt x="70" y="179"/>
                  <a:pt x="73" y="180"/>
                  <a:pt x="75" y="181"/>
                </a:cubicBezTo>
                <a:cubicBezTo>
                  <a:pt x="77" y="181"/>
                  <a:pt x="78" y="181"/>
                  <a:pt x="80" y="180"/>
                </a:cubicBezTo>
                <a:cubicBezTo>
                  <a:pt x="84" y="178"/>
                  <a:pt x="86" y="173"/>
                  <a:pt x="84" y="169"/>
                </a:cubicBezTo>
                <a:cubicBezTo>
                  <a:pt x="54" y="104"/>
                  <a:pt x="54" y="104"/>
                  <a:pt x="54" y="104"/>
                </a:cubicBezTo>
                <a:cubicBezTo>
                  <a:pt x="71" y="88"/>
                  <a:pt x="87" y="85"/>
                  <a:pt x="120" y="101"/>
                </a:cubicBezTo>
                <a:cubicBezTo>
                  <a:pt x="150" y="116"/>
                  <a:pt x="184" y="105"/>
                  <a:pt x="184" y="105"/>
                </a:cubicBezTo>
                <a:lnTo>
                  <a:pt x="144" y="2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0" name="Group 43"/>
          <p:cNvGrpSpPr/>
          <p:nvPr/>
        </p:nvGrpSpPr>
        <p:grpSpPr>
          <a:xfrm rot="7782">
            <a:off x="10222739" y="3202841"/>
            <a:ext cx="471312" cy="540285"/>
            <a:chOff x="2974975" y="3589338"/>
            <a:chExt cx="455612" cy="52228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5" name="Freeform 27"/>
            <p:cNvSpPr>
              <a:spLocks noEditPoints="1"/>
            </p:cNvSpPr>
            <p:nvPr/>
          </p:nvSpPr>
          <p:spPr bwMode="auto">
            <a:xfrm>
              <a:off x="2974975" y="3589338"/>
              <a:ext cx="455612" cy="263525"/>
            </a:xfrm>
            <a:custGeom>
              <a:avLst/>
              <a:gdLst>
                <a:gd name="T0" fmla="*/ 12 w 170"/>
                <a:gd name="T1" fmla="*/ 98 h 98"/>
                <a:gd name="T2" fmla="*/ 158 w 170"/>
                <a:gd name="T3" fmla="*/ 98 h 98"/>
                <a:gd name="T4" fmla="*/ 170 w 170"/>
                <a:gd name="T5" fmla="*/ 86 h 98"/>
                <a:gd name="T6" fmla="*/ 158 w 170"/>
                <a:gd name="T7" fmla="*/ 73 h 98"/>
                <a:gd name="T8" fmla="*/ 122 w 170"/>
                <a:gd name="T9" fmla="*/ 73 h 98"/>
                <a:gd name="T10" fmla="*/ 109 w 170"/>
                <a:gd name="T11" fmla="*/ 61 h 98"/>
                <a:gd name="T12" fmla="*/ 109 w 170"/>
                <a:gd name="T13" fmla="*/ 12 h 98"/>
                <a:gd name="T14" fmla="*/ 97 w 170"/>
                <a:gd name="T15" fmla="*/ 0 h 98"/>
                <a:gd name="T16" fmla="*/ 73 w 170"/>
                <a:gd name="T17" fmla="*/ 0 h 98"/>
                <a:gd name="T18" fmla="*/ 61 w 170"/>
                <a:gd name="T19" fmla="*/ 12 h 98"/>
                <a:gd name="T20" fmla="*/ 61 w 170"/>
                <a:gd name="T21" fmla="*/ 61 h 98"/>
                <a:gd name="T22" fmla="*/ 49 w 170"/>
                <a:gd name="T23" fmla="*/ 73 h 98"/>
                <a:gd name="T24" fmla="*/ 12 w 170"/>
                <a:gd name="T25" fmla="*/ 73 h 98"/>
                <a:gd name="T26" fmla="*/ 0 w 170"/>
                <a:gd name="T27" fmla="*/ 86 h 98"/>
                <a:gd name="T28" fmla="*/ 12 w 170"/>
                <a:gd name="T29" fmla="*/ 98 h 98"/>
                <a:gd name="T30" fmla="*/ 79 w 170"/>
                <a:gd name="T31" fmla="*/ 12 h 98"/>
                <a:gd name="T32" fmla="*/ 91 w 170"/>
                <a:gd name="T33" fmla="*/ 12 h 98"/>
                <a:gd name="T34" fmla="*/ 97 w 170"/>
                <a:gd name="T35" fmla="*/ 19 h 98"/>
                <a:gd name="T36" fmla="*/ 91 w 170"/>
                <a:gd name="T37" fmla="*/ 25 h 98"/>
                <a:gd name="T38" fmla="*/ 79 w 170"/>
                <a:gd name="T39" fmla="*/ 25 h 98"/>
                <a:gd name="T40" fmla="*/ 73 w 170"/>
                <a:gd name="T41" fmla="*/ 19 h 98"/>
                <a:gd name="T42" fmla="*/ 79 w 170"/>
                <a:gd name="T43" fmla="*/ 1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98">
                  <a:moveTo>
                    <a:pt x="12" y="98"/>
                  </a:moveTo>
                  <a:cubicBezTo>
                    <a:pt x="158" y="98"/>
                    <a:pt x="158" y="98"/>
                    <a:pt x="158" y="98"/>
                  </a:cubicBezTo>
                  <a:cubicBezTo>
                    <a:pt x="165" y="98"/>
                    <a:pt x="170" y="92"/>
                    <a:pt x="170" y="86"/>
                  </a:cubicBezTo>
                  <a:cubicBezTo>
                    <a:pt x="170" y="79"/>
                    <a:pt x="165" y="73"/>
                    <a:pt x="158" y="73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15" y="73"/>
                    <a:pt x="109" y="68"/>
                    <a:pt x="109" y="6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9" y="6"/>
                    <a:pt x="104" y="0"/>
                    <a:pt x="9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6" y="0"/>
                    <a:pt x="61" y="6"/>
                    <a:pt x="61" y="1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68"/>
                    <a:pt x="55" y="73"/>
                    <a:pt x="49" y="73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5" y="73"/>
                    <a:pt x="0" y="79"/>
                    <a:pt x="0" y="86"/>
                  </a:cubicBezTo>
                  <a:cubicBezTo>
                    <a:pt x="0" y="92"/>
                    <a:pt x="5" y="98"/>
                    <a:pt x="12" y="98"/>
                  </a:cubicBezTo>
                  <a:close/>
                  <a:moveTo>
                    <a:pt x="79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5" y="12"/>
                    <a:pt x="97" y="15"/>
                    <a:pt x="97" y="19"/>
                  </a:cubicBezTo>
                  <a:cubicBezTo>
                    <a:pt x="97" y="22"/>
                    <a:pt x="95" y="25"/>
                    <a:pt x="91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6" y="25"/>
                    <a:pt x="73" y="22"/>
                    <a:pt x="73" y="19"/>
                  </a:cubicBezTo>
                  <a:cubicBezTo>
                    <a:pt x="73" y="15"/>
                    <a:pt x="76" y="12"/>
                    <a:pt x="79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6" name="Freeform 28"/>
            <p:cNvSpPr>
              <a:spLocks/>
            </p:cNvSpPr>
            <p:nvPr/>
          </p:nvSpPr>
          <p:spPr bwMode="auto">
            <a:xfrm>
              <a:off x="2974975" y="3884613"/>
              <a:ext cx="455612" cy="227013"/>
            </a:xfrm>
            <a:custGeom>
              <a:avLst/>
              <a:gdLst>
                <a:gd name="T0" fmla="*/ 153 w 170"/>
                <a:gd name="T1" fmla="*/ 0 h 85"/>
                <a:gd name="T2" fmla="*/ 17 w 170"/>
                <a:gd name="T3" fmla="*/ 0 h 85"/>
                <a:gd name="T4" fmla="*/ 11 w 170"/>
                <a:gd name="T5" fmla="*/ 5 h 85"/>
                <a:gd name="T6" fmla="*/ 0 w 170"/>
                <a:gd name="T7" fmla="*/ 85 h 85"/>
                <a:gd name="T8" fmla="*/ 36 w 170"/>
                <a:gd name="T9" fmla="*/ 85 h 85"/>
                <a:gd name="T10" fmla="*/ 49 w 170"/>
                <a:gd name="T11" fmla="*/ 49 h 85"/>
                <a:gd name="T12" fmla="*/ 49 w 170"/>
                <a:gd name="T13" fmla="*/ 85 h 85"/>
                <a:gd name="T14" fmla="*/ 122 w 170"/>
                <a:gd name="T15" fmla="*/ 85 h 85"/>
                <a:gd name="T16" fmla="*/ 122 w 170"/>
                <a:gd name="T17" fmla="*/ 49 h 85"/>
                <a:gd name="T18" fmla="*/ 134 w 170"/>
                <a:gd name="T19" fmla="*/ 85 h 85"/>
                <a:gd name="T20" fmla="*/ 170 w 170"/>
                <a:gd name="T21" fmla="*/ 85 h 85"/>
                <a:gd name="T22" fmla="*/ 159 w 170"/>
                <a:gd name="T23" fmla="*/ 5 h 85"/>
                <a:gd name="T24" fmla="*/ 153 w 170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0" h="85">
                  <a:moveTo>
                    <a:pt x="15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2" y="2"/>
                    <a:pt x="11" y="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34" y="85"/>
                    <a:pt x="134" y="85"/>
                    <a:pt x="134" y="85"/>
                  </a:cubicBezTo>
                  <a:cubicBezTo>
                    <a:pt x="170" y="85"/>
                    <a:pt x="170" y="85"/>
                    <a:pt x="170" y="85"/>
                  </a:cubicBezTo>
                  <a:cubicBezTo>
                    <a:pt x="159" y="5"/>
                    <a:pt x="159" y="5"/>
                    <a:pt x="159" y="5"/>
                  </a:cubicBezTo>
                  <a:cubicBezTo>
                    <a:pt x="159" y="2"/>
                    <a:pt x="156" y="0"/>
                    <a:pt x="15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7" name="Freeform 29"/>
          <p:cNvSpPr>
            <a:spLocks noEditPoints="1"/>
          </p:cNvSpPr>
          <p:nvPr/>
        </p:nvSpPr>
        <p:spPr bwMode="auto">
          <a:xfrm rot="7782">
            <a:off x="9611921" y="3122722"/>
            <a:ext cx="550137" cy="627321"/>
          </a:xfrm>
          <a:custGeom>
            <a:avLst/>
            <a:gdLst>
              <a:gd name="T0" fmla="*/ 0 w 198"/>
              <a:gd name="T1" fmla="*/ 227 h 227"/>
              <a:gd name="T2" fmla="*/ 184 w 198"/>
              <a:gd name="T3" fmla="*/ 227 h 227"/>
              <a:gd name="T4" fmla="*/ 156 w 198"/>
              <a:gd name="T5" fmla="*/ 213 h 227"/>
              <a:gd name="T6" fmla="*/ 156 w 198"/>
              <a:gd name="T7" fmla="*/ 184 h 227"/>
              <a:gd name="T8" fmla="*/ 156 w 198"/>
              <a:gd name="T9" fmla="*/ 177 h 227"/>
              <a:gd name="T10" fmla="*/ 163 w 198"/>
              <a:gd name="T11" fmla="*/ 170 h 227"/>
              <a:gd name="T12" fmla="*/ 165 w 198"/>
              <a:gd name="T13" fmla="*/ 170 h 227"/>
              <a:gd name="T14" fmla="*/ 198 w 198"/>
              <a:gd name="T15" fmla="*/ 170 h 227"/>
              <a:gd name="T16" fmla="*/ 198 w 198"/>
              <a:gd name="T17" fmla="*/ 156 h 227"/>
              <a:gd name="T18" fmla="*/ 169 w 198"/>
              <a:gd name="T19" fmla="*/ 156 h 227"/>
              <a:gd name="T20" fmla="*/ 139 w 198"/>
              <a:gd name="T21" fmla="*/ 156 h 227"/>
              <a:gd name="T22" fmla="*/ 85 w 198"/>
              <a:gd name="T23" fmla="*/ 156 h 227"/>
              <a:gd name="T24" fmla="*/ 85 w 198"/>
              <a:gd name="T25" fmla="*/ 170 h 227"/>
              <a:gd name="T26" fmla="*/ 120 w 198"/>
              <a:gd name="T27" fmla="*/ 170 h 227"/>
              <a:gd name="T28" fmla="*/ 127 w 198"/>
              <a:gd name="T29" fmla="*/ 177 h 227"/>
              <a:gd name="T30" fmla="*/ 127 w 198"/>
              <a:gd name="T31" fmla="*/ 184 h 227"/>
              <a:gd name="T32" fmla="*/ 85 w 198"/>
              <a:gd name="T33" fmla="*/ 199 h 227"/>
              <a:gd name="T34" fmla="*/ 28 w 198"/>
              <a:gd name="T35" fmla="*/ 142 h 227"/>
              <a:gd name="T36" fmla="*/ 78 w 198"/>
              <a:gd name="T37" fmla="*/ 86 h 227"/>
              <a:gd name="T38" fmla="*/ 93 w 198"/>
              <a:gd name="T39" fmla="*/ 115 h 227"/>
              <a:gd name="T40" fmla="*/ 113 w 198"/>
              <a:gd name="T41" fmla="*/ 122 h 227"/>
              <a:gd name="T42" fmla="*/ 113 w 198"/>
              <a:gd name="T43" fmla="*/ 122 h 227"/>
              <a:gd name="T44" fmla="*/ 119 w 198"/>
              <a:gd name="T45" fmla="*/ 135 h 227"/>
              <a:gd name="T46" fmla="*/ 144 w 198"/>
              <a:gd name="T47" fmla="*/ 123 h 227"/>
              <a:gd name="T48" fmla="*/ 138 w 198"/>
              <a:gd name="T49" fmla="*/ 110 h 227"/>
              <a:gd name="T50" fmla="*/ 144 w 198"/>
              <a:gd name="T51" fmla="*/ 90 h 227"/>
              <a:gd name="T52" fmla="*/ 99 w 198"/>
              <a:gd name="T53" fmla="*/ 5 h 227"/>
              <a:gd name="T54" fmla="*/ 95 w 198"/>
              <a:gd name="T55" fmla="*/ 1 h 227"/>
              <a:gd name="T56" fmla="*/ 89 w 198"/>
              <a:gd name="T57" fmla="*/ 1 h 227"/>
              <a:gd name="T58" fmla="*/ 51 w 198"/>
              <a:gd name="T59" fmla="*/ 19 h 227"/>
              <a:gd name="T60" fmla="*/ 48 w 198"/>
              <a:gd name="T61" fmla="*/ 29 h 227"/>
              <a:gd name="T62" fmla="*/ 64 w 198"/>
              <a:gd name="T63" fmla="*/ 60 h 227"/>
              <a:gd name="T64" fmla="*/ 0 w 198"/>
              <a:gd name="T65" fmla="*/ 142 h 227"/>
              <a:gd name="T66" fmla="*/ 38 w 198"/>
              <a:gd name="T67" fmla="*/ 213 h 227"/>
              <a:gd name="T68" fmla="*/ 28 w 198"/>
              <a:gd name="T69" fmla="*/ 213 h 227"/>
              <a:gd name="T70" fmla="*/ 0 w 198"/>
              <a:gd name="T71" fmla="*/ 227 h 227"/>
              <a:gd name="T72" fmla="*/ 78 w 198"/>
              <a:gd name="T73" fmla="*/ 19 h 227"/>
              <a:gd name="T74" fmla="*/ 86 w 198"/>
              <a:gd name="T75" fmla="*/ 15 h 227"/>
              <a:gd name="T76" fmla="*/ 91 w 198"/>
              <a:gd name="T77" fmla="*/ 15 h 227"/>
              <a:gd name="T78" fmla="*/ 95 w 198"/>
              <a:gd name="T79" fmla="*/ 19 h 227"/>
              <a:gd name="T80" fmla="*/ 127 w 198"/>
              <a:gd name="T81" fmla="*/ 76 h 227"/>
              <a:gd name="T82" fmla="*/ 127 w 198"/>
              <a:gd name="T83" fmla="*/ 79 h 227"/>
              <a:gd name="T84" fmla="*/ 115 w 198"/>
              <a:gd name="T85" fmla="*/ 85 h 227"/>
              <a:gd name="T86" fmla="*/ 82 w 198"/>
              <a:gd name="T87" fmla="*/ 24 h 227"/>
              <a:gd name="T88" fmla="*/ 78 w 198"/>
              <a:gd name="T89" fmla="*/ 19 h 227"/>
              <a:gd name="T90" fmla="*/ 78 w 198"/>
              <a:gd name="T91" fmla="*/ 1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227">
                <a:moveTo>
                  <a:pt x="0" y="227"/>
                </a:moveTo>
                <a:cubicBezTo>
                  <a:pt x="184" y="227"/>
                  <a:pt x="184" y="227"/>
                  <a:pt x="184" y="227"/>
                </a:cubicBezTo>
                <a:cubicBezTo>
                  <a:pt x="184" y="211"/>
                  <a:pt x="171" y="213"/>
                  <a:pt x="156" y="213"/>
                </a:cubicBezTo>
                <a:cubicBezTo>
                  <a:pt x="156" y="184"/>
                  <a:pt x="156" y="184"/>
                  <a:pt x="156" y="184"/>
                </a:cubicBezTo>
                <a:cubicBezTo>
                  <a:pt x="156" y="177"/>
                  <a:pt x="156" y="177"/>
                  <a:pt x="156" y="177"/>
                </a:cubicBezTo>
                <a:cubicBezTo>
                  <a:pt x="156" y="173"/>
                  <a:pt x="159" y="170"/>
                  <a:pt x="163" y="170"/>
                </a:cubicBezTo>
                <a:cubicBezTo>
                  <a:pt x="165" y="170"/>
                  <a:pt x="165" y="170"/>
                  <a:pt x="165" y="170"/>
                </a:cubicBezTo>
                <a:cubicBezTo>
                  <a:pt x="198" y="170"/>
                  <a:pt x="198" y="170"/>
                  <a:pt x="198" y="170"/>
                </a:cubicBezTo>
                <a:cubicBezTo>
                  <a:pt x="198" y="156"/>
                  <a:pt x="198" y="156"/>
                  <a:pt x="198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39" y="156"/>
                  <a:pt x="139" y="156"/>
                  <a:pt x="139" y="156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5" y="170"/>
                  <a:pt x="85" y="170"/>
                  <a:pt x="85" y="170"/>
                </a:cubicBezTo>
                <a:cubicBezTo>
                  <a:pt x="120" y="170"/>
                  <a:pt x="120" y="170"/>
                  <a:pt x="120" y="170"/>
                </a:cubicBezTo>
                <a:cubicBezTo>
                  <a:pt x="124" y="170"/>
                  <a:pt x="127" y="173"/>
                  <a:pt x="127" y="177"/>
                </a:cubicBezTo>
                <a:cubicBezTo>
                  <a:pt x="127" y="184"/>
                  <a:pt x="127" y="184"/>
                  <a:pt x="127" y="184"/>
                </a:cubicBezTo>
                <a:cubicBezTo>
                  <a:pt x="117" y="193"/>
                  <a:pt x="99" y="199"/>
                  <a:pt x="85" y="199"/>
                </a:cubicBezTo>
                <a:cubicBezTo>
                  <a:pt x="54" y="199"/>
                  <a:pt x="28" y="173"/>
                  <a:pt x="28" y="142"/>
                </a:cubicBezTo>
                <a:cubicBezTo>
                  <a:pt x="28" y="113"/>
                  <a:pt x="50" y="89"/>
                  <a:pt x="78" y="86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23"/>
                  <a:pt x="106" y="126"/>
                  <a:pt x="113" y="122"/>
                </a:cubicBezTo>
                <a:cubicBezTo>
                  <a:pt x="113" y="122"/>
                  <a:pt x="113" y="122"/>
                  <a:pt x="113" y="122"/>
                </a:cubicBezTo>
                <a:cubicBezTo>
                  <a:pt x="119" y="135"/>
                  <a:pt x="119" y="135"/>
                  <a:pt x="119" y="135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45" y="107"/>
                  <a:pt x="148" y="98"/>
                  <a:pt x="144" y="90"/>
                </a:cubicBezTo>
                <a:cubicBezTo>
                  <a:pt x="99" y="5"/>
                  <a:pt x="99" y="5"/>
                  <a:pt x="99" y="5"/>
                </a:cubicBezTo>
                <a:cubicBezTo>
                  <a:pt x="98" y="3"/>
                  <a:pt x="97" y="1"/>
                  <a:pt x="95" y="1"/>
                </a:cubicBezTo>
                <a:cubicBezTo>
                  <a:pt x="93" y="0"/>
                  <a:pt x="91" y="0"/>
                  <a:pt x="89" y="1"/>
                </a:cubicBezTo>
                <a:cubicBezTo>
                  <a:pt x="51" y="19"/>
                  <a:pt x="51" y="19"/>
                  <a:pt x="51" y="19"/>
                </a:cubicBezTo>
                <a:cubicBezTo>
                  <a:pt x="48" y="21"/>
                  <a:pt x="46" y="26"/>
                  <a:pt x="48" y="29"/>
                </a:cubicBezTo>
                <a:cubicBezTo>
                  <a:pt x="64" y="60"/>
                  <a:pt x="64" y="60"/>
                  <a:pt x="64" y="60"/>
                </a:cubicBezTo>
                <a:cubicBezTo>
                  <a:pt x="27" y="69"/>
                  <a:pt x="0" y="102"/>
                  <a:pt x="0" y="142"/>
                </a:cubicBezTo>
                <a:cubicBezTo>
                  <a:pt x="0" y="171"/>
                  <a:pt x="15" y="198"/>
                  <a:pt x="38" y="213"/>
                </a:cubicBezTo>
                <a:cubicBezTo>
                  <a:pt x="28" y="213"/>
                  <a:pt x="28" y="213"/>
                  <a:pt x="28" y="213"/>
                </a:cubicBezTo>
                <a:cubicBezTo>
                  <a:pt x="13" y="213"/>
                  <a:pt x="0" y="211"/>
                  <a:pt x="0" y="227"/>
                </a:cubicBezTo>
                <a:close/>
                <a:moveTo>
                  <a:pt x="78" y="19"/>
                </a:moveTo>
                <a:cubicBezTo>
                  <a:pt x="86" y="15"/>
                  <a:pt x="86" y="15"/>
                  <a:pt x="86" y="15"/>
                </a:cubicBezTo>
                <a:cubicBezTo>
                  <a:pt x="88" y="14"/>
                  <a:pt x="89" y="14"/>
                  <a:pt x="91" y="15"/>
                </a:cubicBezTo>
                <a:cubicBezTo>
                  <a:pt x="93" y="16"/>
                  <a:pt x="95" y="17"/>
                  <a:pt x="95" y="19"/>
                </a:cubicBezTo>
                <a:cubicBezTo>
                  <a:pt x="127" y="76"/>
                  <a:pt x="127" y="76"/>
                  <a:pt x="127" y="76"/>
                </a:cubicBezTo>
                <a:cubicBezTo>
                  <a:pt x="127" y="77"/>
                  <a:pt x="127" y="78"/>
                  <a:pt x="127" y="79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2"/>
                  <a:pt x="80" y="20"/>
                  <a:pt x="78" y="19"/>
                </a:cubicBezTo>
                <a:cubicBezTo>
                  <a:pt x="78" y="19"/>
                  <a:pt x="78" y="19"/>
                  <a:pt x="78" y="1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8" name="Freeform 30"/>
          <p:cNvSpPr>
            <a:spLocks/>
          </p:cNvSpPr>
          <p:nvPr/>
        </p:nvSpPr>
        <p:spPr bwMode="auto">
          <a:xfrm rot="7782">
            <a:off x="10001370" y="3818176"/>
            <a:ext cx="477881" cy="469670"/>
          </a:xfrm>
          <a:custGeom>
            <a:avLst/>
            <a:gdLst>
              <a:gd name="T0" fmla="*/ 172 w 172"/>
              <a:gd name="T1" fmla="*/ 46 h 170"/>
              <a:gd name="T2" fmla="*/ 125 w 172"/>
              <a:gd name="T3" fmla="*/ 0 h 170"/>
              <a:gd name="T4" fmla="*/ 86 w 172"/>
              <a:gd name="T5" fmla="*/ 21 h 170"/>
              <a:gd name="T6" fmla="*/ 47 w 172"/>
              <a:gd name="T7" fmla="*/ 0 h 170"/>
              <a:gd name="T8" fmla="*/ 0 w 172"/>
              <a:gd name="T9" fmla="*/ 46 h 170"/>
              <a:gd name="T10" fmla="*/ 86 w 172"/>
              <a:gd name="T11" fmla="*/ 170 h 170"/>
              <a:gd name="T12" fmla="*/ 172 w 172"/>
              <a:gd name="T13" fmla="*/ 46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2" h="170">
                <a:moveTo>
                  <a:pt x="172" y="46"/>
                </a:moveTo>
                <a:cubicBezTo>
                  <a:pt x="172" y="20"/>
                  <a:pt x="151" y="0"/>
                  <a:pt x="125" y="0"/>
                </a:cubicBezTo>
                <a:cubicBezTo>
                  <a:pt x="109" y="0"/>
                  <a:pt x="94" y="8"/>
                  <a:pt x="86" y="21"/>
                </a:cubicBezTo>
                <a:cubicBezTo>
                  <a:pt x="78" y="8"/>
                  <a:pt x="63" y="0"/>
                  <a:pt x="47" y="0"/>
                </a:cubicBezTo>
                <a:cubicBezTo>
                  <a:pt x="21" y="0"/>
                  <a:pt x="0" y="20"/>
                  <a:pt x="0" y="46"/>
                </a:cubicBezTo>
                <a:cubicBezTo>
                  <a:pt x="0" y="94"/>
                  <a:pt x="86" y="170"/>
                  <a:pt x="86" y="170"/>
                </a:cubicBezTo>
                <a:cubicBezTo>
                  <a:pt x="86" y="170"/>
                  <a:pt x="172" y="91"/>
                  <a:pt x="172" y="4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1" name="Group 48"/>
          <p:cNvGrpSpPr/>
          <p:nvPr/>
        </p:nvGrpSpPr>
        <p:grpSpPr>
          <a:xfrm rot="673154">
            <a:off x="8816564" y="5083000"/>
            <a:ext cx="2051513" cy="1150845"/>
            <a:chOff x="8895807" y="5286403"/>
            <a:chExt cx="2431491" cy="1364003"/>
          </a:xfrm>
          <a:solidFill>
            <a:schemeClr val="tx2"/>
          </a:solidFill>
        </p:grpSpPr>
        <p:sp>
          <p:nvSpPr>
            <p:cNvPr id="50" name="Freeform 31"/>
            <p:cNvSpPr>
              <a:spLocks/>
            </p:cNvSpPr>
            <p:nvPr/>
          </p:nvSpPr>
          <p:spPr bwMode="auto">
            <a:xfrm rot="20934628">
              <a:off x="9040314" y="5636346"/>
              <a:ext cx="2286984" cy="1014060"/>
            </a:xfrm>
            <a:custGeom>
              <a:avLst/>
              <a:gdLst>
                <a:gd name="T0" fmla="*/ 0 w 696"/>
                <a:gd name="T1" fmla="*/ 53 h 309"/>
                <a:gd name="T2" fmla="*/ 134 w 696"/>
                <a:gd name="T3" fmla="*/ 176 h 309"/>
                <a:gd name="T4" fmla="*/ 170 w 696"/>
                <a:gd name="T5" fmla="*/ 176 h 309"/>
                <a:gd name="T6" fmla="*/ 170 w 696"/>
                <a:gd name="T7" fmla="*/ 185 h 309"/>
                <a:gd name="T8" fmla="*/ 295 w 696"/>
                <a:gd name="T9" fmla="*/ 309 h 309"/>
                <a:gd name="T10" fmla="*/ 411 w 696"/>
                <a:gd name="T11" fmla="*/ 309 h 309"/>
                <a:gd name="T12" fmla="*/ 536 w 696"/>
                <a:gd name="T13" fmla="*/ 185 h 309"/>
                <a:gd name="T14" fmla="*/ 536 w 696"/>
                <a:gd name="T15" fmla="*/ 176 h 309"/>
                <a:gd name="T16" fmla="*/ 571 w 696"/>
                <a:gd name="T17" fmla="*/ 176 h 309"/>
                <a:gd name="T18" fmla="*/ 696 w 696"/>
                <a:gd name="T19" fmla="*/ 53 h 309"/>
                <a:gd name="T20" fmla="*/ 696 w 696"/>
                <a:gd name="T21" fmla="*/ 0 h 309"/>
                <a:gd name="T22" fmla="*/ 0 w 696"/>
                <a:gd name="T23" fmla="*/ 0 h 309"/>
                <a:gd name="T24" fmla="*/ 0 w 696"/>
                <a:gd name="T25" fmla="*/ 53 h 309"/>
                <a:gd name="T26" fmla="*/ 0 w 696"/>
                <a:gd name="T27" fmla="*/ 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6" h="309">
                  <a:moveTo>
                    <a:pt x="0" y="53"/>
                  </a:moveTo>
                  <a:cubicBezTo>
                    <a:pt x="0" y="123"/>
                    <a:pt x="63" y="176"/>
                    <a:pt x="134" y="176"/>
                  </a:cubicBezTo>
                  <a:cubicBezTo>
                    <a:pt x="170" y="176"/>
                    <a:pt x="170" y="176"/>
                    <a:pt x="170" y="17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256"/>
                    <a:pt x="223" y="309"/>
                    <a:pt x="295" y="309"/>
                  </a:cubicBezTo>
                  <a:cubicBezTo>
                    <a:pt x="411" y="309"/>
                    <a:pt x="411" y="309"/>
                    <a:pt x="411" y="309"/>
                  </a:cubicBezTo>
                  <a:cubicBezTo>
                    <a:pt x="473" y="309"/>
                    <a:pt x="536" y="256"/>
                    <a:pt x="536" y="185"/>
                  </a:cubicBezTo>
                  <a:cubicBezTo>
                    <a:pt x="536" y="176"/>
                    <a:pt x="536" y="176"/>
                    <a:pt x="536" y="176"/>
                  </a:cubicBezTo>
                  <a:cubicBezTo>
                    <a:pt x="571" y="176"/>
                    <a:pt x="571" y="176"/>
                    <a:pt x="571" y="176"/>
                  </a:cubicBezTo>
                  <a:cubicBezTo>
                    <a:pt x="643" y="176"/>
                    <a:pt x="696" y="123"/>
                    <a:pt x="696" y="53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1" name="Freeform 32"/>
            <p:cNvSpPr>
              <a:spLocks/>
            </p:cNvSpPr>
            <p:nvPr/>
          </p:nvSpPr>
          <p:spPr bwMode="auto">
            <a:xfrm rot="20934628">
              <a:off x="8895807" y="5286403"/>
              <a:ext cx="2286984" cy="239404"/>
            </a:xfrm>
            <a:custGeom>
              <a:avLst/>
              <a:gdLst>
                <a:gd name="T0" fmla="*/ 0 w 1175"/>
                <a:gd name="T1" fmla="*/ 0 h 123"/>
                <a:gd name="T2" fmla="*/ 1175 w 1175"/>
                <a:gd name="T3" fmla="*/ 0 h 123"/>
                <a:gd name="T4" fmla="*/ 1175 w 1175"/>
                <a:gd name="T5" fmla="*/ 123 h 123"/>
                <a:gd name="T6" fmla="*/ 0 w 1175"/>
                <a:gd name="T7" fmla="*/ 123 h 123"/>
                <a:gd name="T8" fmla="*/ 0 w 1175"/>
                <a:gd name="T9" fmla="*/ 0 h 123"/>
                <a:gd name="T10" fmla="*/ 0 w 1175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5" h="123">
                  <a:moveTo>
                    <a:pt x="0" y="0"/>
                  </a:moveTo>
                  <a:lnTo>
                    <a:pt x="1175" y="0"/>
                  </a:lnTo>
                  <a:lnTo>
                    <a:pt x="1175" y="123"/>
                  </a:lnTo>
                  <a:lnTo>
                    <a:pt x="0" y="1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2" name="Freeform 33"/>
          <p:cNvSpPr>
            <a:spLocks noEditPoints="1"/>
          </p:cNvSpPr>
          <p:nvPr/>
        </p:nvSpPr>
        <p:spPr bwMode="auto">
          <a:xfrm rot="7782">
            <a:off x="10914576" y="2294789"/>
            <a:ext cx="781689" cy="730781"/>
          </a:xfrm>
          <a:custGeom>
            <a:avLst/>
            <a:gdLst>
              <a:gd name="T0" fmla="*/ 159 w 282"/>
              <a:gd name="T1" fmla="*/ 0 h 264"/>
              <a:gd name="T2" fmla="*/ 0 w 282"/>
              <a:gd name="T3" fmla="*/ 176 h 264"/>
              <a:gd name="T4" fmla="*/ 53 w 282"/>
              <a:gd name="T5" fmla="*/ 176 h 264"/>
              <a:gd name="T6" fmla="*/ 106 w 282"/>
              <a:gd name="T7" fmla="*/ 194 h 264"/>
              <a:gd name="T8" fmla="*/ 159 w 282"/>
              <a:gd name="T9" fmla="*/ 264 h 264"/>
              <a:gd name="T10" fmla="*/ 282 w 282"/>
              <a:gd name="T11" fmla="*/ 124 h 264"/>
              <a:gd name="T12" fmla="*/ 159 w 282"/>
              <a:gd name="T13" fmla="*/ 0 h 264"/>
              <a:gd name="T14" fmla="*/ 71 w 282"/>
              <a:gd name="T15" fmla="*/ 128 h 264"/>
              <a:gd name="T16" fmla="*/ 49 w 282"/>
              <a:gd name="T17" fmla="*/ 106 h 264"/>
              <a:gd name="T18" fmla="*/ 71 w 282"/>
              <a:gd name="T19" fmla="*/ 84 h 264"/>
              <a:gd name="T20" fmla="*/ 93 w 282"/>
              <a:gd name="T21" fmla="*/ 106 h 264"/>
              <a:gd name="T22" fmla="*/ 71 w 282"/>
              <a:gd name="T23" fmla="*/ 128 h 264"/>
              <a:gd name="T24" fmla="*/ 110 w 282"/>
              <a:gd name="T25" fmla="*/ 62 h 264"/>
              <a:gd name="T26" fmla="*/ 132 w 282"/>
              <a:gd name="T27" fmla="*/ 40 h 264"/>
              <a:gd name="T28" fmla="*/ 154 w 282"/>
              <a:gd name="T29" fmla="*/ 62 h 264"/>
              <a:gd name="T30" fmla="*/ 132 w 282"/>
              <a:gd name="T31" fmla="*/ 84 h 264"/>
              <a:gd name="T32" fmla="*/ 110 w 282"/>
              <a:gd name="T33" fmla="*/ 62 h 264"/>
              <a:gd name="T34" fmla="*/ 167 w 282"/>
              <a:gd name="T35" fmla="*/ 216 h 264"/>
              <a:gd name="T36" fmla="*/ 137 w 282"/>
              <a:gd name="T37" fmla="*/ 185 h 264"/>
              <a:gd name="T38" fmla="*/ 167 w 282"/>
              <a:gd name="T39" fmla="*/ 154 h 264"/>
              <a:gd name="T40" fmla="*/ 198 w 282"/>
              <a:gd name="T41" fmla="*/ 185 h 264"/>
              <a:gd name="T42" fmla="*/ 167 w 282"/>
              <a:gd name="T43" fmla="*/ 216 h 264"/>
              <a:gd name="T44" fmla="*/ 220 w 282"/>
              <a:gd name="T45" fmla="*/ 163 h 264"/>
              <a:gd name="T46" fmla="*/ 207 w 282"/>
              <a:gd name="T47" fmla="*/ 150 h 264"/>
              <a:gd name="T48" fmla="*/ 220 w 282"/>
              <a:gd name="T49" fmla="*/ 137 h 264"/>
              <a:gd name="T50" fmla="*/ 233 w 282"/>
              <a:gd name="T51" fmla="*/ 150 h 264"/>
              <a:gd name="T52" fmla="*/ 220 w 282"/>
              <a:gd name="T53" fmla="*/ 163 h 264"/>
              <a:gd name="T54" fmla="*/ 203 w 282"/>
              <a:gd name="T55" fmla="*/ 110 h 264"/>
              <a:gd name="T56" fmla="*/ 172 w 282"/>
              <a:gd name="T57" fmla="*/ 80 h 264"/>
              <a:gd name="T58" fmla="*/ 203 w 282"/>
              <a:gd name="T59" fmla="*/ 49 h 264"/>
              <a:gd name="T60" fmla="*/ 233 w 282"/>
              <a:gd name="T61" fmla="*/ 80 h 264"/>
              <a:gd name="T62" fmla="*/ 203 w 282"/>
              <a:gd name="T63" fmla="*/ 11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2" h="264">
                <a:moveTo>
                  <a:pt x="159" y="0"/>
                </a:moveTo>
                <a:cubicBezTo>
                  <a:pt x="53" y="0"/>
                  <a:pt x="0" y="106"/>
                  <a:pt x="0" y="176"/>
                </a:cubicBezTo>
                <a:cubicBezTo>
                  <a:pt x="0" y="194"/>
                  <a:pt x="35" y="229"/>
                  <a:pt x="53" y="176"/>
                </a:cubicBezTo>
                <a:cubicBezTo>
                  <a:pt x="61" y="153"/>
                  <a:pt x="106" y="159"/>
                  <a:pt x="106" y="194"/>
                </a:cubicBezTo>
                <a:cubicBezTo>
                  <a:pt x="106" y="233"/>
                  <a:pt x="123" y="264"/>
                  <a:pt x="159" y="264"/>
                </a:cubicBezTo>
                <a:cubicBezTo>
                  <a:pt x="264" y="264"/>
                  <a:pt x="282" y="176"/>
                  <a:pt x="282" y="124"/>
                </a:cubicBezTo>
                <a:cubicBezTo>
                  <a:pt x="282" y="71"/>
                  <a:pt x="264" y="0"/>
                  <a:pt x="159" y="0"/>
                </a:cubicBezTo>
                <a:close/>
                <a:moveTo>
                  <a:pt x="71" y="128"/>
                </a:moveTo>
                <a:cubicBezTo>
                  <a:pt x="58" y="128"/>
                  <a:pt x="49" y="118"/>
                  <a:pt x="49" y="106"/>
                </a:cubicBezTo>
                <a:cubicBezTo>
                  <a:pt x="49" y="94"/>
                  <a:pt x="58" y="84"/>
                  <a:pt x="71" y="84"/>
                </a:cubicBezTo>
                <a:cubicBezTo>
                  <a:pt x="83" y="84"/>
                  <a:pt x="93" y="94"/>
                  <a:pt x="93" y="106"/>
                </a:cubicBezTo>
                <a:cubicBezTo>
                  <a:pt x="93" y="118"/>
                  <a:pt x="83" y="128"/>
                  <a:pt x="71" y="128"/>
                </a:cubicBezTo>
                <a:close/>
                <a:moveTo>
                  <a:pt x="110" y="62"/>
                </a:moveTo>
                <a:cubicBezTo>
                  <a:pt x="110" y="50"/>
                  <a:pt x="120" y="40"/>
                  <a:pt x="132" y="40"/>
                </a:cubicBezTo>
                <a:cubicBezTo>
                  <a:pt x="144" y="40"/>
                  <a:pt x="154" y="50"/>
                  <a:pt x="154" y="62"/>
                </a:cubicBezTo>
                <a:cubicBezTo>
                  <a:pt x="154" y="74"/>
                  <a:pt x="144" y="84"/>
                  <a:pt x="132" y="84"/>
                </a:cubicBezTo>
                <a:cubicBezTo>
                  <a:pt x="120" y="84"/>
                  <a:pt x="110" y="74"/>
                  <a:pt x="110" y="62"/>
                </a:cubicBezTo>
                <a:close/>
                <a:moveTo>
                  <a:pt x="167" y="216"/>
                </a:moveTo>
                <a:cubicBezTo>
                  <a:pt x="150" y="216"/>
                  <a:pt x="137" y="202"/>
                  <a:pt x="137" y="185"/>
                </a:cubicBezTo>
                <a:cubicBezTo>
                  <a:pt x="137" y="168"/>
                  <a:pt x="150" y="154"/>
                  <a:pt x="167" y="154"/>
                </a:cubicBezTo>
                <a:cubicBezTo>
                  <a:pt x="184" y="154"/>
                  <a:pt x="198" y="168"/>
                  <a:pt x="198" y="185"/>
                </a:cubicBezTo>
                <a:cubicBezTo>
                  <a:pt x="198" y="202"/>
                  <a:pt x="184" y="216"/>
                  <a:pt x="167" y="216"/>
                </a:cubicBezTo>
                <a:close/>
                <a:moveTo>
                  <a:pt x="220" y="163"/>
                </a:moveTo>
                <a:cubicBezTo>
                  <a:pt x="213" y="163"/>
                  <a:pt x="207" y="157"/>
                  <a:pt x="207" y="150"/>
                </a:cubicBezTo>
                <a:cubicBezTo>
                  <a:pt x="207" y="143"/>
                  <a:pt x="213" y="137"/>
                  <a:pt x="220" y="137"/>
                </a:cubicBezTo>
                <a:cubicBezTo>
                  <a:pt x="227" y="137"/>
                  <a:pt x="233" y="143"/>
                  <a:pt x="233" y="150"/>
                </a:cubicBezTo>
                <a:cubicBezTo>
                  <a:pt x="233" y="157"/>
                  <a:pt x="227" y="163"/>
                  <a:pt x="220" y="163"/>
                </a:cubicBezTo>
                <a:close/>
                <a:moveTo>
                  <a:pt x="203" y="110"/>
                </a:moveTo>
                <a:cubicBezTo>
                  <a:pt x="186" y="110"/>
                  <a:pt x="172" y="97"/>
                  <a:pt x="172" y="80"/>
                </a:cubicBezTo>
                <a:cubicBezTo>
                  <a:pt x="172" y="63"/>
                  <a:pt x="186" y="49"/>
                  <a:pt x="203" y="49"/>
                </a:cubicBezTo>
                <a:cubicBezTo>
                  <a:pt x="220" y="49"/>
                  <a:pt x="233" y="63"/>
                  <a:pt x="233" y="80"/>
                </a:cubicBezTo>
                <a:cubicBezTo>
                  <a:pt x="233" y="97"/>
                  <a:pt x="220" y="110"/>
                  <a:pt x="203" y="1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2" name="Group 52"/>
          <p:cNvGrpSpPr/>
          <p:nvPr/>
        </p:nvGrpSpPr>
        <p:grpSpPr>
          <a:xfrm rot="7782">
            <a:off x="8147266" y="2342581"/>
            <a:ext cx="495946" cy="564918"/>
            <a:chOff x="966788" y="2762251"/>
            <a:chExt cx="479425" cy="546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4" name="Freeform 34"/>
            <p:cNvSpPr>
              <a:spLocks noEditPoints="1"/>
            </p:cNvSpPr>
            <p:nvPr/>
          </p:nvSpPr>
          <p:spPr bwMode="auto">
            <a:xfrm>
              <a:off x="966788" y="2863851"/>
              <a:ext cx="479425" cy="444500"/>
            </a:xfrm>
            <a:custGeom>
              <a:avLst/>
              <a:gdLst>
                <a:gd name="T0" fmla="*/ 90 w 179"/>
                <a:gd name="T1" fmla="*/ 25 h 166"/>
                <a:gd name="T2" fmla="*/ 0 w 179"/>
                <a:gd name="T3" fmla="*/ 76 h 166"/>
                <a:gd name="T4" fmla="*/ 64 w 179"/>
                <a:gd name="T5" fmla="*/ 166 h 166"/>
                <a:gd name="T6" fmla="*/ 90 w 179"/>
                <a:gd name="T7" fmla="*/ 153 h 166"/>
                <a:gd name="T8" fmla="*/ 115 w 179"/>
                <a:gd name="T9" fmla="*/ 166 h 166"/>
                <a:gd name="T10" fmla="*/ 179 w 179"/>
                <a:gd name="T11" fmla="*/ 76 h 166"/>
                <a:gd name="T12" fmla="*/ 90 w 179"/>
                <a:gd name="T13" fmla="*/ 25 h 166"/>
                <a:gd name="T14" fmla="*/ 39 w 179"/>
                <a:gd name="T15" fmla="*/ 127 h 166"/>
                <a:gd name="T16" fmla="*/ 39 w 179"/>
                <a:gd name="T17" fmla="*/ 38 h 166"/>
                <a:gd name="T18" fmla="*/ 64 w 179"/>
                <a:gd name="T19" fmla="*/ 38 h 166"/>
                <a:gd name="T20" fmla="*/ 39 w 179"/>
                <a:gd name="T21" fmla="*/ 12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9" h="166">
                  <a:moveTo>
                    <a:pt x="90" y="25"/>
                  </a:moveTo>
                  <a:cubicBezTo>
                    <a:pt x="23" y="0"/>
                    <a:pt x="0" y="38"/>
                    <a:pt x="0" y="76"/>
                  </a:cubicBezTo>
                  <a:cubicBezTo>
                    <a:pt x="0" y="115"/>
                    <a:pt x="46" y="166"/>
                    <a:pt x="64" y="166"/>
                  </a:cubicBezTo>
                  <a:cubicBezTo>
                    <a:pt x="90" y="166"/>
                    <a:pt x="90" y="153"/>
                    <a:pt x="90" y="153"/>
                  </a:cubicBezTo>
                  <a:cubicBezTo>
                    <a:pt x="90" y="153"/>
                    <a:pt x="89" y="166"/>
                    <a:pt x="115" y="166"/>
                  </a:cubicBezTo>
                  <a:cubicBezTo>
                    <a:pt x="134" y="166"/>
                    <a:pt x="179" y="115"/>
                    <a:pt x="179" y="76"/>
                  </a:cubicBezTo>
                  <a:cubicBezTo>
                    <a:pt x="179" y="38"/>
                    <a:pt x="157" y="0"/>
                    <a:pt x="90" y="25"/>
                  </a:cubicBezTo>
                  <a:close/>
                  <a:moveTo>
                    <a:pt x="39" y="127"/>
                  </a:moveTo>
                  <a:cubicBezTo>
                    <a:pt x="0" y="76"/>
                    <a:pt x="39" y="38"/>
                    <a:pt x="39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38"/>
                    <a:pt x="39" y="64"/>
                    <a:pt x="39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1071563" y="2762251"/>
              <a:ext cx="136525" cy="136525"/>
            </a:xfrm>
            <a:custGeom>
              <a:avLst/>
              <a:gdLst>
                <a:gd name="T0" fmla="*/ 51 w 51"/>
                <a:gd name="T1" fmla="*/ 51 h 51"/>
                <a:gd name="T2" fmla="*/ 25 w 51"/>
                <a:gd name="T3" fmla="*/ 0 h 51"/>
                <a:gd name="T4" fmla="*/ 0 w 51"/>
                <a:gd name="T5" fmla="*/ 0 h 51"/>
                <a:gd name="T6" fmla="*/ 38 w 51"/>
                <a:gd name="T7" fmla="*/ 51 h 51"/>
                <a:gd name="T8" fmla="*/ 51 w 51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1">
                  <a:moveTo>
                    <a:pt x="51" y="51"/>
                  </a:moveTo>
                  <a:cubicBezTo>
                    <a:pt x="38" y="25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1" y="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1208088" y="2762251"/>
              <a:ext cx="169862" cy="136525"/>
            </a:xfrm>
            <a:custGeom>
              <a:avLst/>
              <a:gdLst>
                <a:gd name="T0" fmla="*/ 63 w 63"/>
                <a:gd name="T1" fmla="*/ 0 h 51"/>
                <a:gd name="T2" fmla="*/ 0 w 63"/>
                <a:gd name="T3" fmla="*/ 51 h 51"/>
                <a:gd name="T4" fmla="*/ 63 w 63"/>
                <a:gd name="T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" h="51">
                  <a:moveTo>
                    <a:pt x="63" y="0"/>
                  </a:moveTo>
                  <a:cubicBezTo>
                    <a:pt x="63" y="0"/>
                    <a:pt x="0" y="0"/>
                    <a:pt x="0" y="51"/>
                  </a:cubicBezTo>
                  <a:cubicBezTo>
                    <a:pt x="0" y="51"/>
                    <a:pt x="63" y="51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7" name="Freeform 37"/>
          <p:cNvSpPr>
            <a:spLocks noEditPoints="1"/>
          </p:cNvSpPr>
          <p:nvPr/>
        </p:nvSpPr>
        <p:spPr bwMode="auto">
          <a:xfrm rot="7782">
            <a:off x="8604469" y="2721141"/>
            <a:ext cx="335010" cy="666734"/>
          </a:xfrm>
          <a:custGeom>
            <a:avLst/>
            <a:gdLst>
              <a:gd name="T0" fmla="*/ 91 w 121"/>
              <a:gd name="T1" fmla="*/ 129 h 241"/>
              <a:gd name="T2" fmla="*/ 91 w 121"/>
              <a:gd name="T3" fmla="*/ 105 h 241"/>
              <a:gd name="T4" fmla="*/ 91 w 121"/>
              <a:gd name="T5" fmla="*/ 30 h 241"/>
              <a:gd name="T6" fmla="*/ 61 w 121"/>
              <a:gd name="T7" fmla="*/ 0 h 241"/>
              <a:gd name="T8" fmla="*/ 31 w 121"/>
              <a:gd name="T9" fmla="*/ 30 h 241"/>
              <a:gd name="T10" fmla="*/ 31 w 121"/>
              <a:gd name="T11" fmla="*/ 105 h 241"/>
              <a:gd name="T12" fmla="*/ 31 w 121"/>
              <a:gd name="T13" fmla="*/ 129 h 241"/>
              <a:gd name="T14" fmla="*/ 0 w 121"/>
              <a:gd name="T15" fmla="*/ 180 h 241"/>
              <a:gd name="T16" fmla="*/ 61 w 121"/>
              <a:gd name="T17" fmla="*/ 241 h 241"/>
              <a:gd name="T18" fmla="*/ 121 w 121"/>
              <a:gd name="T19" fmla="*/ 180 h 241"/>
              <a:gd name="T20" fmla="*/ 91 w 121"/>
              <a:gd name="T21" fmla="*/ 129 h 241"/>
              <a:gd name="T22" fmla="*/ 46 w 121"/>
              <a:gd name="T23" fmla="*/ 90 h 241"/>
              <a:gd name="T24" fmla="*/ 61 w 121"/>
              <a:gd name="T25" fmla="*/ 90 h 241"/>
              <a:gd name="T26" fmla="*/ 61 w 121"/>
              <a:gd name="T27" fmla="*/ 75 h 241"/>
              <a:gd name="T28" fmla="*/ 46 w 121"/>
              <a:gd name="T29" fmla="*/ 75 h 241"/>
              <a:gd name="T30" fmla="*/ 46 w 121"/>
              <a:gd name="T31" fmla="*/ 60 h 241"/>
              <a:gd name="T32" fmla="*/ 61 w 121"/>
              <a:gd name="T33" fmla="*/ 60 h 241"/>
              <a:gd name="T34" fmla="*/ 61 w 121"/>
              <a:gd name="T35" fmla="*/ 45 h 241"/>
              <a:gd name="T36" fmla="*/ 46 w 121"/>
              <a:gd name="T37" fmla="*/ 45 h 241"/>
              <a:gd name="T38" fmla="*/ 46 w 121"/>
              <a:gd name="T39" fmla="*/ 30 h 241"/>
              <a:gd name="T40" fmla="*/ 61 w 121"/>
              <a:gd name="T41" fmla="*/ 15 h 241"/>
              <a:gd name="T42" fmla="*/ 76 w 121"/>
              <a:gd name="T43" fmla="*/ 30 h 241"/>
              <a:gd name="T44" fmla="*/ 76 w 121"/>
              <a:gd name="T45" fmla="*/ 105 h 241"/>
              <a:gd name="T46" fmla="*/ 46 w 121"/>
              <a:gd name="T47" fmla="*/ 105 h 241"/>
              <a:gd name="T48" fmla="*/ 46 w 121"/>
              <a:gd name="T49" fmla="*/ 90 h 241"/>
              <a:gd name="T50" fmla="*/ 61 w 121"/>
              <a:gd name="T51" fmla="*/ 226 h 241"/>
              <a:gd name="T52" fmla="*/ 16 w 121"/>
              <a:gd name="T53" fmla="*/ 180 h 241"/>
              <a:gd name="T54" fmla="*/ 16 w 121"/>
              <a:gd name="T55" fmla="*/ 173 h 241"/>
              <a:gd name="T56" fmla="*/ 61 w 121"/>
              <a:gd name="T57" fmla="*/ 211 h 241"/>
              <a:gd name="T58" fmla="*/ 105 w 121"/>
              <a:gd name="T59" fmla="*/ 173 h 241"/>
              <a:gd name="T60" fmla="*/ 106 w 121"/>
              <a:gd name="T61" fmla="*/ 180 h 241"/>
              <a:gd name="T62" fmla="*/ 61 w 121"/>
              <a:gd name="T63" fmla="*/ 226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1" h="241">
                <a:moveTo>
                  <a:pt x="91" y="129"/>
                </a:moveTo>
                <a:cubicBezTo>
                  <a:pt x="91" y="105"/>
                  <a:pt x="91" y="105"/>
                  <a:pt x="91" y="105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14"/>
                  <a:pt x="77" y="0"/>
                  <a:pt x="61" y="0"/>
                </a:cubicBezTo>
                <a:cubicBezTo>
                  <a:pt x="44" y="0"/>
                  <a:pt x="31" y="14"/>
                  <a:pt x="31" y="30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13" y="139"/>
                  <a:pt x="0" y="158"/>
                  <a:pt x="0" y="180"/>
                </a:cubicBezTo>
                <a:cubicBezTo>
                  <a:pt x="0" y="214"/>
                  <a:pt x="27" y="241"/>
                  <a:pt x="61" y="241"/>
                </a:cubicBezTo>
                <a:cubicBezTo>
                  <a:pt x="94" y="241"/>
                  <a:pt x="121" y="214"/>
                  <a:pt x="121" y="180"/>
                </a:cubicBezTo>
                <a:cubicBezTo>
                  <a:pt x="121" y="158"/>
                  <a:pt x="109" y="139"/>
                  <a:pt x="91" y="129"/>
                </a:cubicBezTo>
                <a:close/>
                <a:moveTo>
                  <a:pt x="46" y="90"/>
                </a:moveTo>
                <a:cubicBezTo>
                  <a:pt x="61" y="90"/>
                  <a:pt x="61" y="90"/>
                  <a:pt x="61" y="90"/>
                </a:cubicBezTo>
                <a:cubicBezTo>
                  <a:pt x="61" y="75"/>
                  <a:pt x="61" y="75"/>
                  <a:pt x="61" y="75"/>
                </a:cubicBezTo>
                <a:cubicBezTo>
                  <a:pt x="46" y="75"/>
                  <a:pt x="46" y="75"/>
                  <a:pt x="46" y="75"/>
                </a:cubicBezTo>
                <a:cubicBezTo>
                  <a:pt x="46" y="60"/>
                  <a:pt x="46" y="60"/>
                  <a:pt x="46" y="60"/>
                </a:cubicBezTo>
                <a:cubicBezTo>
                  <a:pt x="61" y="60"/>
                  <a:pt x="61" y="60"/>
                  <a:pt x="61" y="60"/>
                </a:cubicBezTo>
                <a:cubicBezTo>
                  <a:pt x="61" y="45"/>
                  <a:pt x="61" y="45"/>
                  <a:pt x="61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22"/>
                  <a:pt x="52" y="15"/>
                  <a:pt x="61" y="15"/>
                </a:cubicBezTo>
                <a:cubicBezTo>
                  <a:pt x="69" y="15"/>
                  <a:pt x="76" y="22"/>
                  <a:pt x="76" y="30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46" y="105"/>
                  <a:pt x="46" y="105"/>
                  <a:pt x="46" y="105"/>
                </a:cubicBezTo>
                <a:lnTo>
                  <a:pt x="46" y="90"/>
                </a:lnTo>
                <a:close/>
                <a:moveTo>
                  <a:pt x="61" y="226"/>
                </a:moveTo>
                <a:cubicBezTo>
                  <a:pt x="36" y="226"/>
                  <a:pt x="16" y="205"/>
                  <a:pt x="16" y="180"/>
                </a:cubicBezTo>
                <a:cubicBezTo>
                  <a:pt x="16" y="178"/>
                  <a:pt x="16" y="175"/>
                  <a:pt x="16" y="173"/>
                </a:cubicBezTo>
                <a:cubicBezTo>
                  <a:pt x="20" y="194"/>
                  <a:pt x="38" y="211"/>
                  <a:pt x="61" y="211"/>
                </a:cubicBezTo>
                <a:cubicBezTo>
                  <a:pt x="83" y="211"/>
                  <a:pt x="101" y="194"/>
                  <a:pt x="105" y="173"/>
                </a:cubicBezTo>
                <a:cubicBezTo>
                  <a:pt x="105" y="175"/>
                  <a:pt x="106" y="178"/>
                  <a:pt x="106" y="180"/>
                </a:cubicBezTo>
                <a:cubicBezTo>
                  <a:pt x="106" y="205"/>
                  <a:pt x="86" y="226"/>
                  <a:pt x="61" y="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Freeform 38"/>
          <p:cNvSpPr>
            <a:spLocks/>
          </p:cNvSpPr>
          <p:nvPr/>
        </p:nvSpPr>
        <p:spPr bwMode="auto">
          <a:xfrm rot="7782">
            <a:off x="9467280" y="872889"/>
            <a:ext cx="832597" cy="886790"/>
          </a:xfrm>
          <a:custGeom>
            <a:avLst/>
            <a:gdLst>
              <a:gd name="T0" fmla="*/ 160 w 300"/>
              <a:gd name="T1" fmla="*/ 21 h 320"/>
              <a:gd name="T2" fmla="*/ 160 w 300"/>
              <a:gd name="T3" fmla="*/ 10 h 320"/>
              <a:gd name="T4" fmla="*/ 150 w 300"/>
              <a:gd name="T5" fmla="*/ 0 h 320"/>
              <a:gd name="T6" fmla="*/ 140 w 300"/>
              <a:gd name="T7" fmla="*/ 10 h 320"/>
              <a:gd name="T8" fmla="*/ 140 w 300"/>
              <a:gd name="T9" fmla="*/ 21 h 320"/>
              <a:gd name="T10" fmla="*/ 0 w 300"/>
              <a:gd name="T11" fmla="*/ 170 h 320"/>
              <a:gd name="T12" fmla="*/ 1 w 300"/>
              <a:gd name="T13" fmla="*/ 180 h 320"/>
              <a:gd name="T14" fmla="*/ 1 w 300"/>
              <a:gd name="T15" fmla="*/ 180 h 320"/>
              <a:gd name="T16" fmla="*/ 50 w 300"/>
              <a:gd name="T17" fmla="*/ 140 h 320"/>
              <a:gd name="T18" fmla="*/ 99 w 300"/>
              <a:gd name="T19" fmla="*/ 180 h 320"/>
              <a:gd name="T20" fmla="*/ 101 w 300"/>
              <a:gd name="T21" fmla="*/ 180 h 320"/>
              <a:gd name="T22" fmla="*/ 140 w 300"/>
              <a:gd name="T23" fmla="*/ 141 h 320"/>
              <a:gd name="T24" fmla="*/ 140 w 300"/>
              <a:gd name="T25" fmla="*/ 250 h 320"/>
              <a:gd name="T26" fmla="*/ 110 w 300"/>
              <a:gd name="T27" fmla="*/ 300 h 320"/>
              <a:gd name="T28" fmla="*/ 80 w 300"/>
              <a:gd name="T29" fmla="*/ 270 h 320"/>
              <a:gd name="T30" fmla="*/ 70 w 300"/>
              <a:gd name="T31" fmla="*/ 260 h 320"/>
              <a:gd name="T32" fmla="*/ 60 w 300"/>
              <a:gd name="T33" fmla="*/ 270 h 320"/>
              <a:gd name="T34" fmla="*/ 110 w 300"/>
              <a:gd name="T35" fmla="*/ 320 h 320"/>
              <a:gd name="T36" fmla="*/ 160 w 300"/>
              <a:gd name="T37" fmla="*/ 250 h 320"/>
              <a:gd name="T38" fmla="*/ 160 w 300"/>
              <a:gd name="T39" fmla="*/ 141 h 320"/>
              <a:gd name="T40" fmla="*/ 199 w 300"/>
              <a:gd name="T41" fmla="*/ 180 h 320"/>
              <a:gd name="T42" fmla="*/ 201 w 300"/>
              <a:gd name="T43" fmla="*/ 180 h 320"/>
              <a:gd name="T44" fmla="*/ 250 w 300"/>
              <a:gd name="T45" fmla="*/ 140 h 320"/>
              <a:gd name="T46" fmla="*/ 299 w 300"/>
              <a:gd name="T47" fmla="*/ 180 h 320"/>
              <a:gd name="T48" fmla="*/ 300 w 300"/>
              <a:gd name="T49" fmla="*/ 180 h 320"/>
              <a:gd name="T50" fmla="*/ 300 w 300"/>
              <a:gd name="T51" fmla="*/ 170 h 320"/>
              <a:gd name="T52" fmla="*/ 160 w 300"/>
              <a:gd name="T53" fmla="*/ 21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00" h="320">
                <a:moveTo>
                  <a:pt x="160" y="21"/>
                </a:moveTo>
                <a:cubicBezTo>
                  <a:pt x="160" y="10"/>
                  <a:pt x="160" y="10"/>
                  <a:pt x="160" y="10"/>
                </a:cubicBezTo>
                <a:cubicBezTo>
                  <a:pt x="160" y="5"/>
                  <a:pt x="156" y="0"/>
                  <a:pt x="150" y="0"/>
                </a:cubicBezTo>
                <a:cubicBezTo>
                  <a:pt x="145" y="0"/>
                  <a:pt x="140" y="5"/>
                  <a:pt x="140" y="10"/>
                </a:cubicBezTo>
                <a:cubicBezTo>
                  <a:pt x="140" y="21"/>
                  <a:pt x="140" y="21"/>
                  <a:pt x="140" y="21"/>
                </a:cubicBezTo>
                <a:cubicBezTo>
                  <a:pt x="62" y="26"/>
                  <a:pt x="0" y="91"/>
                  <a:pt x="0" y="170"/>
                </a:cubicBezTo>
                <a:cubicBezTo>
                  <a:pt x="0" y="174"/>
                  <a:pt x="1" y="177"/>
                  <a:pt x="1" y="180"/>
                </a:cubicBezTo>
                <a:cubicBezTo>
                  <a:pt x="1" y="180"/>
                  <a:pt x="1" y="180"/>
                  <a:pt x="1" y="180"/>
                </a:cubicBezTo>
                <a:cubicBezTo>
                  <a:pt x="6" y="157"/>
                  <a:pt x="26" y="140"/>
                  <a:pt x="50" y="140"/>
                </a:cubicBezTo>
                <a:cubicBezTo>
                  <a:pt x="74" y="140"/>
                  <a:pt x="95" y="157"/>
                  <a:pt x="99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5" y="161"/>
                  <a:pt x="121" y="145"/>
                  <a:pt x="140" y="141"/>
                </a:cubicBezTo>
                <a:cubicBezTo>
                  <a:pt x="140" y="250"/>
                  <a:pt x="140" y="250"/>
                  <a:pt x="140" y="250"/>
                </a:cubicBezTo>
                <a:cubicBezTo>
                  <a:pt x="140" y="300"/>
                  <a:pt x="128" y="300"/>
                  <a:pt x="110" y="300"/>
                </a:cubicBezTo>
                <a:cubicBezTo>
                  <a:pt x="80" y="300"/>
                  <a:pt x="80" y="290"/>
                  <a:pt x="80" y="270"/>
                </a:cubicBezTo>
                <a:cubicBezTo>
                  <a:pt x="80" y="265"/>
                  <a:pt x="76" y="260"/>
                  <a:pt x="70" y="260"/>
                </a:cubicBezTo>
                <a:cubicBezTo>
                  <a:pt x="65" y="260"/>
                  <a:pt x="60" y="265"/>
                  <a:pt x="60" y="270"/>
                </a:cubicBezTo>
                <a:cubicBezTo>
                  <a:pt x="60" y="290"/>
                  <a:pt x="60" y="320"/>
                  <a:pt x="110" y="320"/>
                </a:cubicBezTo>
                <a:cubicBezTo>
                  <a:pt x="137" y="320"/>
                  <a:pt x="160" y="315"/>
                  <a:pt x="160" y="250"/>
                </a:cubicBezTo>
                <a:cubicBezTo>
                  <a:pt x="160" y="141"/>
                  <a:pt x="160" y="141"/>
                  <a:pt x="160" y="141"/>
                </a:cubicBezTo>
                <a:cubicBezTo>
                  <a:pt x="180" y="145"/>
                  <a:pt x="195" y="161"/>
                  <a:pt x="199" y="180"/>
                </a:cubicBezTo>
                <a:cubicBezTo>
                  <a:pt x="201" y="180"/>
                  <a:pt x="201" y="180"/>
                  <a:pt x="201" y="180"/>
                </a:cubicBezTo>
                <a:cubicBezTo>
                  <a:pt x="206" y="157"/>
                  <a:pt x="226" y="140"/>
                  <a:pt x="250" y="140"/>
                </a:cubicBezTo>
                <a:cubicBezTo>
                  <a:pt x="274" y="140"/>
                  <a:pt x="294" y="157"/>
                  <a:pt x="299" y="180"/>
                </a:cubicBezTo>
                <a:cubicBezTo>
                  <a:pt x="300" y="180"/>
                  <a:pt x="300" y="180"/>
                  <a:pt x="300" y="180"/>
                </a:cubicBezTo>
                <a:cubicBezTo>
                  <a:pt x="300" y="177"/>
                  <a:pt x="300" y="174"/>
                  <a:pt x="300" y="170"/>
                </a:cubicBezTo>
                <a:cubicBezTo>
                  <a:pt x="300" y="91"/>
                  <a:pt x="238" y="26"/>
                  <a:pt x="160" y="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Freeform 39"/>
          <p:cNvSpPr>
            <a:spLocks/>
          </p:cNvSpPr>
          <p:nvPr/>
        </p:nvSpPr>
        <p:spPr bwMode="auto">
          <a:xfrm rot="7782">
            <a:off x="10516177" y="4275501"/>
            <a:ext cx="147798" cy="302165"/>
          </a:xfrm>
          <a:custGeom>
            <a:avLst/>
            <a:gdLst>
              <a:gd name="T0" fmla="*/ 68 w 90"/>
              <a:gd name="T1" fmla="*/ 0 h 184"/>
              <a:gd name="T2" fmla="*/ 48 w 90"/>
              <a:gd name="T3" fmla="*/ 81 h 184"/>
              <a:gd name="T4" fmla="*/ 90 w 90"/>
              <a:gd name="T5" fmla="*/ 81 h 184"/>
              <a:gd name="T6" fmla="*/ 27 w 90"/>
              <a:gd name="T7" fmla="*/ 184 h 184"/>
              <a:gd name="T8" fmla="*/ 48 w 90"/>
              <a:gd name="T9" fmla="*/ 108 h 184"/>
              <a:gd name="T10" fmla="*/ 0 w 90"/>
              <a:gd name="T11" fmla="*/ 108 h 184"/>
              <a:gd name="T12" fmla="*/ 68 w 90"/>
              <a:gd name="T13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" h="184">
                <a:moveTo>
                  <a:pt x="68" y="0"/>
                </a:moveTo>
                <a:lnTo>
                  <a:pt x="48" y="81"/>
                </a:lnTo>
                <a:lnTo>
                  <a:pt x="90" y="81"/>
                </a:lnTo>
                <a:lnTo>
                  <a:pt x="27" y="184"/>
                </a:lnTo>
                <a:lnTo>
                  <a:pt x="48" y="108"/>
                </a:lnTo>
                <a:lnTo>
                  <a:pt x="0" y="108"/>
                </a:lnTo>
                <a:lnTo>
                  <a:pt x="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0" name="Freeform 40"/>
          <p:cNvSpPr>
            <a:spLocks/>
          </p:cNvSpPr>
          <p:nvPr/>
        </p:nvSpPr>
        <p:spPr bwMode="auto">
          <a:xfrm rot="7782">
            <a:off x="8233191" y="2971581"/>
            <a:ext cx="354716" cy="289028"/>
          </a:xfrm>
          <a:custGeom>
            <a:avLst/>
            <a:gdLst>
              <a:gd name="T0" fmla="*/ 128 w 128"/>
              <a:gd name="T1" fmla="*/ 12 h 104"/>
              <a:gd name="T2" fmla="*/ 113 w 128"/>
              <a:gd name="T3" fmla="*/ 16 h 104"/>
              <a:gd name="T4" fmla="*/ 125 w 128"/>
              <a:gd name="T5" fmla="*/ 2 h 104"/>
              <a:gd name="T6" fmla="*/ 108 w 128"/>
              <a:gd name="T7" fmla="*/ 8 h 104"/>
              <a:gd name="T8" fmla="*/ 89 w 128"/>
              <a:gd name="T9" fmla="*/ 0 h 104"/>
              <a:gd name="T10" fmla="*/ 62 w 128"/>
              <a:gd name="T11" fmla="*/ 26 h 104"/>
              <a:gd name="T12" fmla="*/ 63 w 128"/>
              <a:gd name="T13" fmla="*/ 32 h 104"/>
              <a:gd name="T14" fmla="*/ 9 w 128"/>
              <a:gd name="T15" fmla="*/ 5 h 104"/>
              <a:gd name="T16" fmla="*/ 5 w 128"/>
              <a:gd name="T17" fmla="*/ 18 h 104"/>
              <a:gd name="T18" fmla="*/ 17 w 128"/>
              <a:gd name="T19" fmla="*/ 40 h 104"/>
              <a:gd name="T20" fmla="*/ 5 w 128"/>
              <a:gd name="T21" fmla="*/ 37 h 104"/>
              <a:gd name="T22" fmla="*/ 5 w 128"/>
              <a:gd name="T23" fmla="*/ 37 h 104"/>
              <a:gd name="T24" fmla="*/ 26 w 128"/>
              <a:gd name="T25" fmla="*/ 63 h 104"/>
              <a:gd name="T26" fmla="*/ 19 w 128"/>
              <a:gd name="T27" fmla="*/ 64 h 104"/>
              <a:gd name="T28" fmla="*/ 14 w 128"/>
              <a:gd name="T29" fmla="*/ 63 h 104"/>
              <a:gd name="T30" fmla="*/ 39 w 128"/>
              <a:gd name="T31" fmla="*/ 82 h 104"/>
              <a:gd name="T32" fmla="*/ 6 w 128"/>
              <a:gd name="T33" fmla="*/ 93 h 104"/>
              <a:gd name="T34" fmla="*/ 0 w 128"/>
              <a:gd name="T35" fmla="*/ 93 h 104"/>
              <a:gd name="T36" fmla="*/ 40 w 128"/>
              <a:gd name="T37" fmla="*/ 104 h 104"/>
              <a:gd name="T38" fmla="*/ 115 w 128"/>
              <a:gd name="T39" fmla="*/ 29 h 104"/>
              <a:gd name="T40" fmla="*/ 115 w 128"/>
              <a:gd name="T41" fmla="*/ 26 h 104"/>
              <a:gd name="T42" fmla="*/ 128 w 128"/>
              <a:gd name="T43" fmla="*/ 12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8" h="104">
                <a:moveTo>
                  <a:pt x="128" y="12"/>
                </a:moveTo>
                <a:cubicBezTo>
                  <a:pt x="124" y="14"/>
                  <a:pt x="118" y="16"/>
                  <a:pt x="113" y="16"/>
                </a:cubicBezTo>
                <a:cubicBezTo>
                  <a:pt x="119" y="13"/>
                  <a:pt x="123" y="8"/>
                  <a:pt x="125" y="2"/>
                </a:cubicBezTo>
                <a:cubicBezTo>
                  <a:pt x="120" y="5"/>
                  <a:pt x="114" y="7"/>
                  <a:pt x="108" y="8"/>
                </a:cubicBezTo>
                <a:cubicBezTo>
                  <a:pt x="103" y="3"/>
                  <a:pt x="96" y="0"/>
                  <a:pt x="89" y="0"/>
                </a:cubicBezTo>
                <a:cubicBezTo>
                  <a:pt x="74" y="0"/>
                  <a:pt x="62" y="12"/>
                  <a:pt x="62" y="26"/>
                </a:cubicBezTo>
                <a:cubicBezTo>
                  <a:pt x="62" y="28"/>
                  <a:pt x="63" y="30"/>
                  <a:pt x="63" y="32"/>
                </a:cubicBezTo>
                <a:cubicBezTo>
                  <a:pt x="41" y="31"/>
                  <a:pt x="22" y="21"/>
                  <a:pt x="9" y="5"/>
                </a:cubicBezTo>
                <a:cubicBezTo>
                  <a:pt x="6" y="9"/>
                  <a:pt x="5" y="13"/>
                  <a:pt x="5" y="18"/>
                </a:cubicBezTo>
                <a:cubicBezTo>
                  <a:pt x="5" y="27"/>
                  <a:pt x="10" y="35"/>
                  <a:pt x="17" y="40"/>
                </a:cubicBezTo>
                <a:cubicBezTo>
                  <a:pt x="12" y="40"/>
                  <a:pt x="8" y="39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50"/>
                  <a:pt x="14" y="61"/>
                  <a:pt x="26" y="63"/>
                </a:cubicBezTo>
                <a:cubicBezTo>
                  <a:pt x="24" y="64"/>
                  <a:pt x="21" y="64"/>
                  <a:pt x="19" y="64"/>
                </a:cubicBezTo>
                <a:cubicBezTo>
                  <a:pt x="17" y="64"/>
                  <a:pt x="16" y="64"/>
                  <a:pt x="14" y="63"/>
                </a:cubicBezTo>
                <a:cubicBezTo>
                  <a:pt x="17" y="74"/>
                  <a:pt x="27" y="81"/>
                  <a:pt x="39" y="82"/>
                </a:cubicBezTo>
                <a:cubicBezTo>
                  <a:pt x="30" y="89"/>
                  <a:pt x="18" y="93"/>
                  <a:pt x="6" y="93"/>
                </a:cubicBezTo>
                <a:cubicBezTo>
                  <a:pt x="4" y="93"/>
                  <a:pt x="2" y="93"/>
                  <a:pt x="0" y="93"/>
                </a:cubicBezTo>
                <a:cubicBezTo>
                  <a:pt x="11" y="100"/>
                  <a:pt x="25" y="104"/>
                  <a:pt x="40" y="104"/>
                </a:cubicBezTo>
                <a:cubicBezTo>
                  <a:pt x="89" y="104"/>
                  <a:pt x="115" y="64"/>
                  <a:pt x="115" y="29"/>
                </a:cubicBezTo>
                <a:cubicBezTo>
                  <a:pt x="115" y="28"/>
                  <a:pt x="115" y="27"/>
                  <a:pt x="115" y="26"/>
                </a:cubicBezTo>
                <a:cubicBezTo>
                  <a:pt x="120" y="22"/>
                  <a:pt x="125" y="18"/>
                  <a:pt x="128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1" name="Freeform 41"/>
          <p:cNvSpPr>
            <a:spLocks noEditPoints="1"/>
          </p:cNvSpPr>
          <p:nvPr/>
        </p:nvSpPr>
        <p:spPr bwMode="auto">
          <a:xfrm rot="7782">
            <a:off x="10824604" y="2867323"/>
            <a:ext cx="269322" cy="489376"/>
          </a:xfrm>
          <a:custGeom>
            <a:avLst/>
            <a:gdLst>
              <a:gd name="T0" fmla="*/ 74 w 97"/>
              <a:gd name="T1" fmla="*/ 4 h 177"/>
              <a:gd name="T2" fmla="*/ 72 w 97"/>
              <a:gd name="T3" fmla="*/ 4 h 177"/>
              <a:gd name="T4" fmla="*/ 44 w 97"/>
              <a:gd name="T5" fmla="*/ 10 h 177"/>
              <a:gd name="T6" fmla="*/ 29 w 97"/>
              <a:gd name="T7" fmla="*/ 60 h 177"/>
              <a:gd name="T8" fmla="*/ 41 w 97"/>
              <a:gd name="T9" fmla="*/ 77 h 177"/>
              <a:gd name="T10" fmla="*/ 37 w 97"/>
              <a:gd name="T11" fmla="*/ 94 h 177"/>
              <a:gd name="T12" fmla="*/ 17 w 97"/>
              <a:gd name="T13" fmla="*/ 102 h 177"/>
              <a:gd name="T14" fmla="*/ 2 w 97"/>
              <a:gd name="T15" fmla="*/ 152 h 177"/>
              <a:gd name="T16" fmla="*/ 23 w 97"/>
              <a:gd name="T17" fmla="*/ 173 h 177"/>
              <a:gd name="T18" fmla="*/ 25 w 97"/>
              <a:gd name="T19" fmla="*/ 173 h 177"/>
              <a:gd name="T20" fmla="*/ 54 w 97"/>
              <a:gd name="T21" fmla="*/ 167 h 177"/>
              <a:gd name="T22" fmla="*/ 68 w 97"/>
              <a:gd name="T23" fmla="*/ 117 h 177"/>
              <a:gd name="T24" fmla="*/ 53 w 97"/>
              <a:gd name="T25" fmla="*/ 98 h 177"/>
              <a:gd name="T26" fmla="*/ 57 w 97"/>
              <a:gd name="T27" fmla="*/ 82 h 177"/>
              <a:gd name="T28" fmla="*/ 81 w 97"/>
              <a:gd name="T29" fmla="*/ 75 h 177"/>
              <a:gd name="T30" fmla="*/ 95 w 97"/>
              <a:gd name="T31" fmla="*/ 25 h 177"/>
              <a:gd name="T32" fmla="*/ 74 w 97"/>
              <a:gd name="T33" fmla="*/ 4 h 177"/>
              <a:gd name="T34" fmla="*/ 54 w 97"/>
              <a:gd name="T35" fmla="*/ 122 h 177"/>
              <a:gd name="T36" fmla="*/ 45 w 97"/>
              <a:gd name="T37" fmla="*/ 155 h 177"/>
              <a:gd name="T38" fmla="*/ 29 w 97"/>
              <a:gd name="T39" fmla="*/ 159 h 177"/>
              <a:gd name="T40" fmla="*/ 28 w 97"/>
              <a:gd name="T41" fmla="*/ 159 h 177"/>
              <a:gd name="T42" fmla="*/ 16 w 97"/>
              <a:gd name="T43" fmla="*/ 147 h 177"/>
              <a:gd name="T44" fmla="*/ 26 w 97"/>
              <a:gd name="T45" fmla="*/ 114 h 177"/>
              <a:gd name="T46" fmla="*/ 33 w 97"/>
              <a:gd name="T47" fmla="*/ 109 h 177"/>
              <a:gd name="T48" fmla="*/ 33 w 97"/>
              <a:gd name="T49" fmla="*/ 109 h 177"/>
              <a:gd name="T50" fmla="*/ 38 w 97"/>
              <a:gd name="T51" fmla="*/ 119 h 177"/>
              <a:gd name="T52" fmla="*/ 39 w 97"/>
              <a:gd name="T53" fmla="*/ 119 h 177"/>
              <a:gd name="T54" fmla="*/ 49 w 97"/>
              <a:gd name="T55" fmla="*/ 114 h 177"/>
              <a:gd name="T56" fmla="*/ 49 w 97"/>
              <a:gd name="T57" fmla="*/ 113 h 177"/>
              <a:gd name="T58" fmla="*/ 54 w 97"/>
              <a:gd name="T59" fmla="*/ 122 h 177"/>
              <a:gd name="T60" fmla="*/ 81 w 97"/>
              <a:gd name="T61" fmla="*/ 30 h 177"/>
              <a:gd name="T62" fmla="*/ 72 w 97"/>
              <a:gd name="T63" fmla="*/ 63 h 177"/>
              <a:gd name="T64" fmla="*/ 60 w 97"/>
              <a:gd name="T65" fmla="*/ 68 h 177"/>
              <a:gd name="T66" fmla="*/ 55 w 97"/>
              <a:gd name="T67" fmla="*/ 60 h 177"/>
              <a:gd name="T68" fmla="*/ 54 w 97"/>
              <a:gd name="T69" fmla="*/ 60 h 177"/>
              <a:gd name="T70" fmla="*/ 46 w 97"/>
              <a:gd name="T71" fmla="*/ 62 h 177"/>
              <a:gd name="T72" fmla="*/ 43 w 97"/>
              <a:gd name="T73" fmla="*/ 55 h 177"/>
              <a:gd name="T74" fmla="*/ 53 w 97"/>
              <a:gd name="T75" fmla="*/ 22 h 177"/>
              <a:gd name="T76" fmla="*/ 69 w 97"/>
              <a:gd name="T77" fmla="*/ 18 h 177"/>
              <a:gd name="T78" fmla="*/ 70 w 97"/>
              <a:gd name="T79" fmla="*/ 18 h 177"/>
              <a:gd name="T80" fmla="*/ 81 w 97"/>
              <a:gd name="T81" fmla="*/ 3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7" h="177">
                <a:moveTo>
                  <a:pt x="74" y="4"/>
                </a:moveTo>
                <a:cubicBezTo>
                  <a:pt x="72" y="4"/>
                  <a:pt x="72" y="4"/>
                  <a:pt x="72" y="4"/>
                </a:cubicBezTo>
                <a:cubicBezTo>
                  <a:pt x="58" y="0"/>
                  <a:pt x="46" y="3"/>
                  <a:pt x="44" y="10"/>
                </a:cubicBezTo>
                <a:cubicBezTo>
                  <a:pt x="29" y="60"/>
                  <a:pt x="29" y="60"/>
                  <a:pt x="29" y="60"/>
                </a:cubicBezTo>
                <a:cubicBezTo>
                  <a:pt x="28" y="66"/>
                  <a:pt x="33" y="73"/>
                  <a:pt x="41" y="77"/>
                </a:cubicBezTo>
                <a:cubicBezTo>
                  <a:pt x="37" y="94"/>
                  <a:pt x="37" y="94"/>
                  <a:pt x="37" y="94"/>
                </a:cubicBezTo>
                <a:cubicBezTo>
                  <a:pt x="27" y="93"/>
                  <a:pt x="18" y="96"/>
                  <a:pt x="17" y="102"/>
                </a:cubicBezTo>
                <a:cubicBezTo>
                  <a:pt x="2" y="152"/>
                  <a:pt x="2" y="152"/>
                  <a:pt x="2" y="152"/>
                </a:cubicBezTo>
                <a:cubicBezTo>
                  <a:pt x="0" y="160"/>
                  <a:pt x="10" y="169"/>
                  <a:pt x="23" y="173"/>
                </a:cubicBezTo>
                <a:cubicBezTo>
                  <a:pt x="25" y="173"/>
                  <a:pt x="25" y="173"/>
                  <a:pt x="25" y="173"/>
                </a:cubicBezTo>
                <a:cubicBezTo>
                  <a:pt x="39" y="177"/>
                  <a:pt x="52" y="174"/>
                  <a:pt x="54" y="167"/>
                </a:cubicBezTo>
                <a:cubicBezTo>
                  <a:pt x="68" y="117"/>
                  <a:pt x="68" y="117"/>
                  <a:pt x="68" y="117"/>
                </a:cubicBezTo>
                <a:cubicBezTo>
                  <a:pt x="70" y="110"/>
                  <a:pt x="63" y="103"/>
                  <a:pt x="53" y="98"/>
                </a:cubicBezTo>
                <a:cubicBezTo>
                  <a:pt x="57" y="82"/>
                  <a:pt x="57" y="82"/>
                  <a:pt x="57" y="82"/>
                </a:cubicBezTo>
                <a:cubicBezTo>
                  <a:pt x="69" y="84"/>
                  <a:pt x="79" y="81"/>
                  <a:pt x="81" y="75"/>
                </a:cubicBezTo>
                <a:cubicBezTo>
                  <a:pt x="95" y="25"/>
                  <a:pt x="95" y="25"/>
                  <a:pt x="95" y="25"/>
                </a:cubicBezTo>
                <a:cubicBezTo>
                  <a:pt x="97" y="17"/>
                  <a:pt x="88" y="8"/>
                  <a:pt x="74" y="4"/>
                </a:cubicBezTo>
                <a:close/>
                <a:moveTo>
                  <a:pt x="54" y="122"/>
                </a:moveTo>
                <a:cubicBezTo>
                  <a:pt x="45" y="155"/>
                  <a:pt x="45" y="155"/>
                  <a:pt x="45" y="155"/>
                </a:cubicBezTo>
                <a:cubicBezTo>
                  <a:pt x="44" y="159"/>
                  <a:pt x="36" y="162"/>
                  <a:pt x="29" y="159"/>
                </a:cubicBezTo>
                <a:cubicBezTo>
                  <a:pt x="28" y="159"/>
                  <a:pt x="28" y="159"/>
                  <a:pt x="28" y="159"/>
                </a:cubicBezTo>
                <a:cubicBezTo>
                  <a:pt x="20" y="157"/>
                  <a:pt x="15" y="151"/>
                  <a:pt x="16" y="147"/>
                </a:cubicBezTo>
                <a:cubicBezTo>
                  <a:pt x="26" y="114"/>
                  <a:pt x="26" y="114"/>
                  <a:pt x="26" y="114"/>
                </a:cubicBezTo>
                <a:cubicBezTo>
                  <a:pt x="26" y="112"/>
                  <a:pt x="29" y="110"/>
                  <a:pt x="33" y="109"/>
                </a:cubicBezTo>
                <a:cubicBezTo>
                  <a:pt x="33" y="109"/>
                  <a:pt x="33" y="109"/>
                  <a:pt x="33" y="109"/>
                </a:cubicBezTo>
                <a:cubicBezTo>
                  <a:pt x="32" y="113"/>
                  <a:pt x="34" y="118"/>
                  <a:pt x="38" y="119"/>
                </a:cubicBezTo>
                <a:cubicBezTo>
                  <a:pt x="39" y="119"/>
                  <a:pt x="39" y="119"/>
                  <a:pt x="39" y="119"/>
                </a:cubicBezTo>
                <a:cubicBezTo>
                  <a:pt x="43" y="120"/>
                  <a:pt x="47" y="118"/>
                  <a:pt x="49" y="114"/>
                </a:cubicBezTo>
                <a:cubicBezTo>
                  <a:pt x="49" y="113"/>
                  <a:pt x="49" y="113"/>
                  <a:pt x="49" y="113"/>
                </a:cubicBezTo>
                <a:cubicBezTo>
                  <a:pt x="53" y="115"/>
                  <a:pt x="55" y="119"/>
                  <a:pt x="54" y="122"/>
                </a:cubicBezTo>
                <a:close/>
                <a:moveTo>
                  <a:pt x="81" y="30"/>
                </a:moveTo>
                <a:cubicBezTo>
                  <a:pt x="72" y="63"/>
                  <a:pt x="72" y="63"/>
                  <a:pt x="72" y="63"/>
                </a:cubicBezTo>
                <a:cubicBezTo>
                  <a:pt x="71" y="66"/>
                  <a:pt x="66" y="68"/>
                  <a:pt x="60" y="68"/>
                </a:cubicBezTo>
                <a:cubicBezTo>
                  <a:pt x="60" y="65"/>
                  <a:pt x="58" y="61"/>
                  <a:pt x="55" y="60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59"/>
                  <a:pt x="48" y="60"/>
                  <a:pt x="46" y="62"/>
                </a:cubicBezTo>
                <a:cubicBezTo>
                  <a:pt x="44" y="60"/>
                  <a:pt x="43" y="57"/>
                  <a:pt x="43" y="55"/>
                </a:cubicBezTo>
                <a:cubicBezTo>
                  <a:pt x="53" y="22"/>
                  <a:pt x="53" y="22"/>
                  <a:pt x="53" y="22"/>
                </a:cubicBezTo>
                <a:cubicBezTo>
                  <a:pt x="54" y="18"/>
                  <a:pt x="61" y="15"/>
                  <a:pt x="69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7" y="20"/>
                  <a:pt x="82" y="26"/>
                  <a:pt x="81" y="3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3" name="Group 61"/>
          <p:cNvGrpSpPr/>
          <p:nvPr/>
        </p:nvGrpSpPr>
        <p:grpSpPr>
          <a:xfrm rot="7782">
            <a:off x="9943327" y="2673258"/>
            <a:ext cx="330083" cy="358001"/>
            <a:chOff x="2703513" y="3078163"/>
            <a:chExt cx="319087" cy="346076"/>
          </a:xfrm>
          <a:solidFill>
            <a:schemeClr val="bg2"/>
          </a:solidFill>
        </p:grpSpPr>
        <p:sp>
          <p:nvSpPr>
            <p:cNvPr id="63" name="Freeform 42"/>
            <p:cNvSpPr>
              <a:spLocks/>
            </p:cNvSpPr>
            <p:nvPr/>
          </p:nvSpPr>
          <p:spPr bwMode="auto">
            <a:xfrm>
              <a:off x="2703513" y="3273426"/>
              <a:ext cx="134937" cy="150813"/>
            </a:xfrm>
            <a:custGeom>
              <a:avLst/>
              <a:gdLst>
                <a:gd name="T0" fmla="*/ 22 w 85"/>
                <a:gd name="T1" fmla="*/ 80 h 95"/>
                <a:gd name="T2" fmla="*/ 0 w 85"/>
                <a:gd name="T3" fmla="*/ 95 h 95"/>
                <a:gd name="T4" fmla="*/ 12 w 85"/>
                <a:gd name="T5" fmla="*/ 71 h 95"/>
                <a:gd name="T6" fmla="*/ 73 w 85"/>
                <a:gd name="T7" fmla="*/ 0 h 95"/>
                <a:gd name="T8" fmla="*/ 85 w 85"/>
                <a:gd name="T9" fmla="*/ 11 h 95"/>
                <a:gd name="T10" fmla="*/ 22 w 85"/>
                <a:gd name="T11" fmla="*/ 8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5">
                  <a:moveTo>
                    <a:pt x="22" y="80"/>
                  </a:moveTo>
                  <a:lnTo>
                    <a:pt x="0" y="95"/>
                  </a:lnTo>
                  <a:lnTo>
                    <a:pt x="12" y="71"/>
                  </a:lnTo>
                  <a:lnTo>
                    <a:pt x="73" y="0"/>
                  </a:lnTo>
                  <a:lnTo>
                    <a:pt x="85" y="11"/>
                  </a:lnTo>
                  <a:lnTo>
                    <a:pt x="22" y="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2754313" y="3078163"/>
              <a:ext cx="268287" cy="271463"/>
            </a:xfrm>
            <a:custGeom>
              <a:avLst/>
              <a:gdLst>
                <a:gd name="T0" fmla="*/ 98 w 100"/>
                <a:gd name="T1" fmla="*/ 32 h 101"/>
                <a:gd name="T2" fmla="*/ 63 w 100"/>
                <a:gd name="T3" fmla="*/ 2 h 101"/>
                <a:gd name="T4" fmla="*/ 55 w 100"/>
                <a:gd name="T5" fmla="*/ 2 h 101"/>
                <a:gd name="T6" fmla="*/ 55 w 100"/>
                <a:gd name="T7" fmla="*/ 11 h 101"/>
                <a:gd name="T8" fmla="*/ 56 w 100"/>
                <a:gd name="T9" fmla="*/ 12 h 101"/>
                <a:gd name="T10" fmla="*/ 27 w 100"/>
                <a:gd name="T11" fmla="*/ 53 h 101"/>
                <a:gd name="T12" fmla="*/ 5 w 100"/>
                <a:gd name="T13" fmla="*/ 48 h 101"/>
                <a:gd name="T14" fmla="*/ 3 w 100"/>
                <a:gd name="T15" fmla="*/ 52 h 101"/>
                <a:gd name="T16" fmla="*/ 57 w 100"/>
                <a:gd name="T17" fmla="*/ 99 h 101"/>
                <a:gd name="T18" fmla="*/ 60 w 100"/>
                <a:gd name="T19" fmla="*/ 97 h 101"/>
                <a:gd name="T20" fmla="*/ 55 w 100"/>
                <a:gd name="T21" fmla="*/ 73 h 101"/>
                <a:gd name="T22" fmla="*/ 89 w 100"/>
                <a:gd name="T23" fmla="*/ 40 h 101"/>
                <a:gd name="T24" fmla="*/ 89 w 100"/>
                <a:gd name="T25" fmla="*/ 41 h 101"/>
                <a:gd name="T26" fmla="*/ 98 w 100"/>
                <a:gd name="T27" fmla="*/ 40 h 101"/>
                <a:gd name="T28" fmla="*/ 98 w 100"/>
                <a:gd name="T29" fmla="*/ 32 h 101"/>
                <a:gd name="T30" fmla="*/ 50 w 100"/>
                <a:gd name="T31" fmla="*/ 71 h 101"/>
                <a:gd name="T32" fmla="*/ 53 w 100"/>
                <a:gd name="T33" fmla="*/ 88 h 101"/>
                <a:gd name="T34" fmla="*/ 41 w 100"/>
                <a:gd name="T35" fmla="*/ 77 h 101"/>
                <a:gd name="T36" fmla="*/ 79 w 100"/>
                <a:gd name="T37" fmla="*/ 34 h 101"/>
                <a:gd name="T38" fmla="*/ 83 w 100"/>
                <a:gd name="T39" fmla="*/ 38 h 101"/>
                <a:gd name="T40" fmla="*/ 50 w 100"/>
                <a:gd name="T41" fmla="*/ 7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1">
                  <a:moveTo>
                    <a:pt x="98" y="32"/>
                  </a:moveTo>
                  <a:cubicBezTo>
                    <a:pt x="63" y="2"/>
                    <a:pt x="63" y="2"/>
                    <a:pt x="63" y="2"/>
                  </a:cubicBezTo>
                  <a:cubicBezTo>
                    <a:pt x="61" y="0"/>
                    <a:pt x="57" y="0"/>
                    <a:pt x="55" y="2"/>
                  </a:cubicBezTo>
                  <a:cubicBezTo>
                    <a:pt x="52" y="5"/>
                    <a:pt x="53" y="9"/>
                    <a:pt x="55" y="11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1" y="48"/>
                    <a:pt x="0" y="50"/>
                    <a:pt x="3" y="52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101"/>
                    <a:pt x="61" y="100"/>
                    <a:pt x="60" y="97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92" y="43"/>
                    <a:pt x="96" y="43"/>
                    <a:pt x="98" y="40"/>
                  </a:cubicBezTo>
                  <a:cubicBezTo>
                    <a:pt x="100" y="38"/>
                    <a:pt x="100" y="34"/>
                    <a:pt x="98" y="32"/>
                  </a:cubicBezTo>
                  <a:close/>
                  <a:moveTo>
                    <a:pt x="50" y="71"/>
                  </a:moveTo>
                  <a:cubicBezTo>
                    <a:pt x="53" y="88"/>
                    <a:pt x="53" y="88"/>
                    <a:pt x="53" y="88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3" y="38"/>
                    <a:pt x="83" y="38"/>
                    <a:pt x="83" y="38"/>
                  </a:cubicBezTo>
                  <a:lnTo>
                    <a:pt x="5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4" name="Group 64"/>
          <p:cNvGrpSpPr/>
          <p:nvPr/>
        </p:nvGrpSpPr>
        <p:grpSpPr>
          <a:xfrm rot="7782">
            <a:off x="10018125" y="3003539"/>
            <a:ext cx="354716" cy="354716"/>
            <a:chOff x="2776538" y="3397251"/>
            <a:chExt cx="342900" cy="342900"/>
          </a:xfrm>
          <a:solidFill>
            <a:schemeClr val="tx2"/>
          </a:solidFill>
        </p:grpSpPr>
        <p:sp>
          <p:nvSpPr>
            <p:cNvPr id="66" name="Freeform 44"/>
            <p:cNvSpPr>
              <a:spLocks noEditPoints="1"/>
            </p:cNvSpPr>
            <p:nvPr/>
          </p:nvSpPr>
          <p:spPr bwMode="auto">
            <a:xfrm>
              <a:off x="2776538" y="3397251"/>
              <a:ext cx="342900" cy="342900"/>
            </a:xfrm>
            <a:custGeom>
              <a:avLst/>
              <a:gdLst>
                <a:gd name="T0" fmla="*/ 73 w 128"/>
                <a:gd name="T1" fmla="*/ 14 h 128"/>
                <a:gd name="T2" fmla="*/ 89 w 128"/>
                <a:gd name="T3" fmla="*/ 26 h 128"/>
                <a:gd name="T4" fmla="*/ 97 w 128"/>
                <a:gd name="T5" fmla="*/ 21 h 128"/>
                <a:gd name="T6" fmla="*/ 106 w 128"/>
                <a:gd name="T7" fmla="*/ 29 h 128"/>
                <a:gd name="T8" fmla="*/ 102 w 128"/>
                <a:gd name="T9" fmla="*/ 39 h 128"/>
                <a:gd name="T10" fmla="*/ 115 w 128"/>
                <a:gd name="T11" fmla="*/ 55 h 128"/>
                <a:gd name="T12" fmla="*/ 119 w 128"/>
                <a:gd name="T13" fmla="*/ 69 h 128"/>
                <a:gd name="T14" fmla="*/ 109 w 128"/>
                <a:gd name="T15" fmla="*/ 73 h 128"/>
                <a:gd name="T16" fmla="*/ 106 w 128"/>
                <a:gd name="T17" fmla="*/ 93 h 128"/>
                <a:gd name="T18" fmla="*/ 100 w 128"/>
                <a:gd name="T19" fmla="*/ 106 h 128"/>
                <a:gd name="T20" fmla="*/ 93 w 128"/>
                <a:gd name="T21" fmla="*/ 106 h 128"/>
                <a:gd name="T22" fmla="*/ 73 w 128"/>
                <a:gd name="T23" fmla="*/ 109 h 128"/>
                <a:gd name="T24" fmla="*/ 69 w 128"/>
                <a:gd name="T25" fmla="*/ 119 h 128"/>
                <a:gd name="T26" fmla="*/ 55 w 128"/>
                <a:gd name="T27" fmla="*/ 115 h 128"/>
                <a:gd name="T28" fmla="*/ 39 w 128"/>
                <a:gd name="T29" fmla="*/ 102 h 128"/>
                <a:gd name="T30" fmla="*/ 32 w 128"/>
                <a:gd name="T31" fmla="*/ 108 h 128"/>
                <a:gd name="T32" fmla="*/ 22 w 128"/>
                <a:gd name="T33" fmla="*/ 100 h 128"/>
                <a:gd name="T34" fmla="*/ 26 w 128"/>
                <a:gd name="T35" fmla="*/ 89 h 128"/>
                <a:gd name="T36" fmla="*/ 14 w 128"/>
                <a:gd name="T37" fmla="*/ 73 h 128"/>
                <a:gd name="T38" fmla="*/ 9 w 128"/>
                <a:gd name="T39" fmla="*/ 60 h 128"/>
                <a:gd name="T40" fmla="*/ 20 w 128"/>
                <a:gd name="T41" fmla="*/ 55 h 128"/>
                <a:gd name="T42" fmla="*/ 22 w 128"/>
                <a:gd name="T43" fmla="*/ 35 h 128"/>
                <a:gd name="T44" fmla="*/ 29 w 128"/>
                <a:gd name="T45" fmla="*/ 22 h 128"/>
                <a:gd name="T46" fmla="*/ 35 w 128"/>
                <a:gd name="T47" fmla="*/ 22 h 128"/>
                <a:gd name="T48" fmla="*/ 55 w 128"/>
                <a:gd name="T49" fmla="*/ 20 h 128"/>
                <a:gd name="T50" fmla="*/ 60 w 128"/>
                <a:gd name="T51" fmla="*/ 9 h 128"/>
                <a:gd name="T52" fmla="*/ 69 w 128"/>
                <a:gd name="T53" fmla="*/ 0 h 128"/>
                <a:gd name="T54" fmla="*/ 46 w 128"/>
                <a:gd name="T55" fmla="*/ 13 h 128"/>
                <a:gd name="T56" fmla="*/ 32 w 128"/>
                <a:gd name="T57" fmla="*/ 12 h 128"/>
                <a:gd name="T58" fmla="*/ 16 w 128"/>
                <a:gd name="T59" fmla="*/ 22 h 128"/>
                <a:gd name="T60" fmla="*/ 15 w 128"/>
                <a:gd name="T61" fmla="*/ 41 h 128"/>
                <a:gd name="T62" fmla="*/ 0 w 128"/>
                <a:gd name="T63" fmla="*/ 60 h 128"/>
                <a:gd name="T64" fmla="*/ 13 w 128"/>
                <a:gd name="T65" fmla="*/ 83 h 128"/>
                <a:gd name="T66" fmla="*/ 12 w 128"/>
                <a:gd name="T67" fmla="*/ 97 h 128"/>
                <a:gd name="T68" fmla="*/ 22 w 128"/>
                <a:gd name="T69" fmla="*/ 113 h 128"/>
                <a:gd name="T70" fmla="*/ 41 w 128"/>
                <a:gd name="T71" fmla="*/ 114 h 128"/>
                <a:gd name="T72" fmla="*/ 60 w 128"/>
                <a:gd name="T73" fmla="*/ 128 h 128"/>
                <a:gd name="T74" fmla="*/ 83 w 128"/>
                <a:gd name="T75" fmla="*/ 116 h 128"/>
                <a:gd name="T76" fmla="*/ 97 w 128"/>
                <a:gd name="T77" fmla="*/ 117 h 128"/>
                <a:gd name="T78" fmla="*/ 113 w 128"/>
                <a:gd name="T79" fmla="*/ 106 h 128"/>
                <a:gd name="T80" fmla="*/ 114 w 128"/>
                <a:gd name="T81" fmla="*/ 88 h 128"/>
                <a:gd name="T82" fmla="*/ 128 w 128"/>
                <a:gd name="T83" fmla="*/ 69 h 128"/>
                <a:gd name="T84" fmla="*/ 116 w 128"/>
                <a:gd name="T85" fmla="*/ 46 h 128"/>
                <a:gd name="T86" fmla="*/ 117 w 128"/>
                <a:gd name="T87" fmla="*/ 32 h 128"/>
                <a:gd name="T88" fmla="*/ 106 w 128"/>
                <a:gd name="T89" fmla="*/ 16 h 128"/>
                <a:gd name="T90" fmla="*/ 88 w 128"/>
                <a:gd name="T91" fmla="*/ 15 h 128"/>
                <a:gd name="T92" fmla="*/ 69 w 128"/>
                <a:gd name="T9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8" h="128">
                  <a:moveTo>
                    <a:pt x="69" y="9"/>
                  </a:moveTo>
                  <a:cubicBezTo>
                    <a:pt x="71" y="9"/>
                    <a:pt x="73" y="11"/>
                    <a:pt x="73" y="1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9" y="21"/>
                    <a:pt x="85" y="23"/>
                    <a:pt x="89" y="26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4" y="21"/>
                    <a:pt x="95" y="21"/>
                    <a:pt x="97" y="21"/>
                  </a:cubicBezTo>
                  <a:cubicBezTo>
                    <a:pt x="98" y="21"/>
                    <a:pt x="99" y="21"/>
                    <a:pt x="100" y="22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8" y="31"/>
                    <a:pt x="108" y="33"/>
                    <a:pt x="106" y="35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6" y="44"/>
                    <a:pt x="108" y="49"/>
                    <a:pt x="109" y="5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7" y="55"/>
                    <a:pt x="119" y="57"/>
                    <a:pt x="119" y="60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9" y="71"/>
                    <a:pt x="117" y="73"/>
                    <a:pt x="115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8" y="79"/>
                    <a:pt x="106" y="85"/>
                    <a:pt x="102" y="89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108" y="95"/>
                    <a:pt x="108" y="98"/>
                    <a:pt x="106" y="100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07"/>
                    <a:pt x="98" y="108"/>
                    <a:pt x="97" y="108"/>
                  </a:cubicBezTo>
                  <a:cubicBezTo>
                    <a:pt x="95" y="108"/>
                    <a:pt x="94" y="107"/>
                    <a:pt x="93" y="106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5" y="106"/>
                    <a:pt x="79" y="108"/>
                    <a:pt x="73" y="109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3" y="117"/>
                    <a:pt x="71" y="119"/>
                    <a:pt x="69" y="119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57" y="119"/>
                    <a:pt x="55" y="117"/>
                    <a:pt x="55" y="115"/>
                  </a:cubicBezTo>
                  <a:cubicBezTo>
                    <a:pt x="55" y="109"/>
                    <a:pt x="55" y="109"/>
                    <a:pt x="55" y="109"/>
                  </a:cubicBezTo>
                  <a:cubicBezTo>
                    <a:pt x="49" y="108"/>
                    <a:pt x="44" y="106"/>
                    <a:pt x="39" y="102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4" y="107"/>
                    <a:pt x="33" y="108"/>
                    <a:pt x="32" y="108"/>
                  </a:cubicBezTo>
                  <a:cubicBezTo>
                    <a:pt x="31" y="108"/>
                    <a:pt x="30" y="107"/>
                    <a:pt x="29" y="106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1" y="98"/>
                    <a:pt x="21" y="95"/>
                    <a:pt x="22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5"/>
                    <a:pt x="21" y="79"/>
                    <a:pt x="20" y="73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1" y="73"/>
                    <a:pt x="9" y="71"/>
                    <a:pt x="9" y="6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57"/>
                    <a:pt x="11" y="55"/>
                    <a:pt x="1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1" y="49"/>
                    <a:pt x="23" y="44"/>
                    <a:pt x="26" y="39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1" y="33"/>
                    <a:pt x="21" y="31"/>
                    <a:pt x="22" y="29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0" y="21"/>
                    <a:pt x="31" y="21"/>
                    <a:pt x="32" y="21"/>
                  </a:cubicBezTo>
                  <a:cubicBezTo>
                    <a:pt x="33" y="21"/>
                    <a:pt x="34" y="21"/>
                    <a:pt x="35" y="22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4" y="23"/>
                    <a:pt x="49" y="21"/>
                    <a:pt x="55" y="20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1"/>
                    <a:pt x="57" y="9"/>
                    <a:pt x="60" y="9"/>
                  </a:cubicBezTo>
                  <a:cubicBezTo>
                    <a:pt x="69" y="9"/>
                    <a:pt x="69" y="9"/>
                    <a:pt x="69" y="9"/>
                  </a:cubicBezTo>
                  <a:moveTo>
                    <a:pt x="6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7" y="6"/>
                    <a:pt x="46" y="13"/>
                  </a:cubicBezTo>
                  <a:cubicBezTo>
                    <a:pt x="44" y="13"/>
                    <a:pt x="42" y="14"/>
                    <a:pt x="41" y="15"/>
                  </a:cubicBezTo>
                  <a:cubicBezTo>
                    <a:pt x="38" y="13"/>
                    <a:pt x="35" y="12"/>
                    <a:pt x="32" y="12"/>
                  </a:cubicBezTo>
                  <a:cubicBezTo>
                    <a:pt x="28" y="12"/>
                    <a:pt x="25" y="13"/>
                    <a:pt x="22" y="1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3" y="25"/>
                    <a:pt x="12" y="28"/>
                    <a:pt x="12" y="32"/>
                  </a:cubicBezTo>
                  <a:cubicBezTo>
                    <a:pt x="12" y="35"/>
                    <a:pt x="13" y="38"/>
                    <a:pt x="15" y="41"/>
                  </a:cubicBezTo>
                  <a:cubicBezTo>
                    <a:pt x="14" y="42"/>
                    <a:pt x="13" y="44"/>
                    <a:pt x="13" y="46"/>
                  </a:cubicBezTo>
                  <a:cubicBezTo>
                    <a:pt x="6" y="47"/>
                    <a:pt x="0" y="53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6"/>
                    <a:pt x="6" y="82"/>
                    <a:pt x="13" y="83"/>
                  </a:cubicBezTo>
                  <a:cubicBezTo>
                    <a:pt x="13" y="84"/>
                    <a:pt x="14" y="86"/>
                    <a:pt x="15" y="88"/>
                  </a:cubicBezTo>
                  <a:cubicBezTo>
                    <a:pt x="13" y="90"/>
                    <a:pt x="12" y="93"/>
                    <a:pt x="12" y="97"/>
                  </a:cubicBezTo>
                  <a:cubicBezTo>
                    <a:pt x="12" y="100"/>
                    <a:pt x="13" y="104"/>
                    <a:pt x="16" y="106"/>
                  </a:cubicBezTo>
                  <a:cubicBezTo>
                    <a:pt x="22" y="113"/>
                    <a:pt x="22" y="113"/>
                    <a:pt x="22" y="113"/>
                  </a:cubicBezTo>
                  <a:cubicBezTo>
                    <a:pt x="25" y="115"/>
                    <a:pt x="28" y="117"/>
                    <a:pt x="32" y="117"/>
                  </a:cubicBezTo>
                  <a:cubicBezTo>
                    <a:pt x="35" y="117"/>
                    <a:pt x="38" y="116"/>
                    <a:pt x="41" y="114"/>
                  </a:cubicBezTo>
                  <a:cubicBezTo>
                    <a:pt x="42" y="115"/>
                    <a:pt x="44" y="115"/>
                    <a:pt x="46" y="116"/>
                  </a:cubicBezTo>
                  <a:cubicBezTo>
                    <a:pt x="47" y="123"/>
                    <a:pt x="53" y="128"/>
                    <a:pt x="60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6" y="128"/>
                    <a:pt x="82" y="123"/>
                    <a:pt x="83" y="116"/>
                  </a:cubicBezTo>
                  <a:cubicBezTo>
                    <a:pt x="84" y="115"/>
                    <a:pt x="86" y="115"/>
                    <a:pt x="88" y="114"/>
                  </a:cubicBezTo>
                  <a:cubicBezTo>
                    <a:pt x="90" y="116"/>
                    <a:pt x="93" y="117"/>
                    <a:pt x="97" y="117"/>
                  </a:cubicBezTo>
                  <a:cubicBezTo>
                    <a:pt x="100" y="117"/>
                    <a:pt x="104" y="115"/>
                    <a:pt x="106" y="113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5" y="104"/>
                    <a:pt x="117" y="100"/>
                    <a:pt x="117" y="97"/>
                  </a:cubicBezTo>
                  <a:cubicBezTo>
                    <a:pt x="117" y="93"/>
                    <a:pt x="116" y="90"/>
                    <a:pt x="114" y="88"/>
                  </a:cubicBezTo>
                  <a:cubicBezTo>
                    <a:pt x="115" y="86"/>
                    <a:pt x="115" y="84"/>
                    <a:pt x="116" y="83"/>
                  </a:cubicBezTo>
                  <a:cubicBezTo>
                    <a:pt x="123" y="82"/>
                    <a:pt x="128" y="76"/>
                    <a:pt x="128" y="69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8" y="53"/>
                    <a:pt x="123" y="47"/>
                    <a:pt x="116" y="46"/>
                  </a:cubicBezTo>
                  <a:cubicBezTo>
                    <a:pt x="115" y="44"/>
                    <a:pt x="115" y="42"/>
                    <a:pt x="114" y="41"/>
                  </a:cubicBezTo>
                  <a:cubicBezTo>
                    <a:pt x="116" y="38"/>
                    <a:pt x="117" y="35"/>
                    <a:pt x="117" y="32"/>
                  </a:cubicBezTo>
                  <a:cubicBezTo>
                    <a:pt x="117" y="28"/>
                    <a:pt x="115" y="25"/>
                    <a:pt x="113" y="22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4" y="13"/>
                    <a:pt x="100" y="12"/>
                    <a:pt x="97" y="12"/>
                  </a:cubicBezTo>
                  <a:cubicBezTo>
                    <a:pt x="93" y="12"/>
                    <a:pt x="90" y="13"/>
                    <a:pt x="88" y="15"/>
                  </a:cubicBezTo>
                  <a:cubicBezTo>
                    <a:pt x="86" y="14"/>
                    <a:pt x="84" y="13"/>
                    <a:pt x="83" y="13"/>
                  </a:cubicBezTo>
                  <a:cubicBezTo>
                    <a:pt x="82" y="6"/>
                    <a:pt x="76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7" name="Freeform 45"/>
            <p:cNvSpPr>
              <a:spLocks noEditPoints="1"/>
            </p:cNvSpPr>
            <p:nvPr/>
          </p:nvSpPr>
          <p:spPr bwMode="auto">
            <a:xfrm>
              <a:off x="2870200" y="3490913"/>
              <a:ext cx="158750" cy="158750"/>
            </a:xfrm>
            <a:custGeom>
              <a:avLst/>
              <a:gdLst>
                <a:gd name="T0" fmla="*/ 29 w 59"/>
                <a:gd name="T1" fmla="*/ 59 h 59"/>
                <a:gd name="T2" fmla="*/ 0 w 59"/>
                <a:gd name="T3" fmla="*/ 29 h 59"/>
                <a:gd name="T4" fmla="*/ 29 w 59"/>
                <a:gd name="T5" fmla="*/ 0 h 59"/>
                <a:gd name="T6" fmla="*/ 59 w 59"/>
                <a:gd name="T7" fmla="*/ 29 h 59"/>
                <a:gd name="T8" fmla="*/ 29 w 59"/>
                <a:gd name="T9" fmla="*/ 59 h 59"/>
                <a:gd name="T10" fmla="*/ 29 w 59"/>
                <a:gd name="T11" fmla="*/ 4 h 59"/>
                <a:gd name="T12" fmla="*/ 4 w 59"/>
                <a:gd name="T13" fmla="*/ 29 h 59"/>
                <a:gd name="T14" fmla="*/ 29 w 59"/>
                <a:gd name="T15" fmla="*/ 54 h 59"/>
                <a:gd name="T16" fmla="*/ 54 w 59"/>
                <a:gd name="T17" fmla="*/ 29 h 59"/>
                <a:gd name="T18" fmla="*/ 29 w 59"/>
                <a:gd name="T1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59">
                  <a:moveTo>
                    <a:pt x="29" y="59"/>
                  </a:moveTo>
                  <a:cubicBezTo>
                    <a:pt x="13" y="59"/>
                    <a:pt x="0" y="46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6"/>
                    <a:pt x="46" y="59"/>
                    <a:pt x="29" y="59"/>
                  </a:cubicBezTo>
                  <a:close/>
                  <a:moveTo>
                    <a:pt x="29" y="4"/>
                  </a:moveTo>
                  <a:cubicBezTo>
                    <a:pt x="15" y="4"/>
                    <a:pt x="4" y="15"/>
                    <a:pt x="4" y="29"/>
                  </a:cubicBezTo>
                  <a:cubicBezTo>
                    <a:pt x="4" y="43"/>
                    <a:pt x="15" y="54"/>
                    <a:pt x="29" y="54"/>
                  </a:cubicBezTo>
                  <a:cubicBezTo>
                    <a:pt x="43" y="54"/>
                    <a:pt x="54" y="43"/>
                    <a:pt x="54" y="29"/>
                  </a:cubicBezTo>
                  <a:cubicBezTo>
                    <a:pt x="54" y="15"/>
                    <a:pt x="43" y="4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8" name="Freeform 46"/>
            <p:cNvSpPr>
              <a:spLocks noEditPoints="1"/>
            </p:cNvSpPr>
            <p:nvPr/>
          </p:nvSpPr>
          <p:spPr bwMode="auto">
            <a:xfrm>
              <a:off x="2905125" y="3525838"/>
              <a:ext cx="85725" cy="85725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5 h 32"/>
                <a:gd name="T12" fmla="*/ 5 w 32"/>
                <a:gd name="T13" fmla="*/ 16 h 32"/>
                <a:gd name="T14" fmla="*/ 16 w 32"/>
                <a:gd name="T15" fmla="*/ 28 h 32"/>
                <a:gd name="T16" fmla="*/ 28 w 32"/>
                <a:gd name="T17" fmla="*/ 16 h 32"/>
                <a:gd name="T18" fmla="*/ 16 w 32"/>
                <a:gd name="T1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close/>
                  <a:moveTo>
                    <a:pt x="16" y="5"/>
                  </a:moveTo>
                  <a:cubicBezTo>
                    <a:pt x="10" y="5"/>
                    <a:pt x="5" y="10"/>
                    <a:pt x="5" y="16"/>
                  </a:cubicBezTo>
                  <a:cubicBezTo>
                    <a:pt x="5" y="23"/>
                    <a:pt x="10" y="28"/>
                    <a:pt x="16" y="28"/>
                  </a:cubicBezTo>
                  <a:cubicBezTo>
                    <a:pt x="23" y="28"/>
                    <a:pt x="28" y="23"/>
                    <a:pt x="28" y="16"/>
                  </a:cubicBezTo>
                  <a:cubicBezTo>
                    <a:pt x="28" y="10"/>
                    <a:pt x="23" y="5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5" name="Group 68"/>
          <p:cNvGrpSpPr/>
          <p:nvPr/>
        </p:nvGrpSpPr>
        <p:grpSpPr>
          <a:xfrm rot="7782">
            <a:off x="10545393" y="2907752"/>
            <a:ext cx="275890" cy="440111"/>
            <a:chOff x="3286125" y="3303588"/>
            <a:chExt cx="266700" cy="425451"/>
          </a:xfrm>
          <a:solidFill>
            <a:schemeClr val="accent1"/>
          </a:solidFill>
        </p:grpSpPr>
        <p:sp>
          <p:nvSpPr>
            <p:cNvPr id="70" name="Freeform 47"/>
            <p:cNvSpPr>
              <a:spLocks noEditPoints="1"/>
            </p:cNvSpPr>
            <p:nvPr/>
          </p:nvSpPr>
          <p:spPr bwMode="auto">
            <a:xfrm>
              <a:off x="3286125" y="3384551"/>
              <a:ext cx="266700" cy="265113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50 h 99"/>
                <a:gd name="T4" fmla="*/ 50 w 100"/>
                <a:gd name="T5" fmla="*/ 99 h 99"/>
                <a:gd name="T6" fmla="*/ 100 w 100"/>
                <a:gd name="T7" fmla="*/ 50 h 99"/>
                <a:gd name="T8" fmla="*/ 50 w 100"/>
                <a:gd name="T9" fmla="*/ 0 h 99"/>
                <a:gd name="T10" fmla="*/ 50 w 100"/>
                <a:gd name="T11" fmla="*/ 90 h 99"/>
                <a:gd name="T12" fmla="*/ 10 w 100"/>
                <a:gd name="T13" fmla="*/ 50 h 99"/>
                <a:gd name="T14" fmla="*/ 50 w 100"/>
                <a:gd name="T15" fmla="*/ 10 h 99"/>
                <a:gd name="T16" fmla="*/ 90 w 100"/>
                <a:gd name="T17" fmla="*/ 50 h 99"/>
                <a:gd name="T18" fmla="*/ 50 w 100"/>
                <a:gd name="T19" fmla="*/ 9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90"/>
                  </a:moveTo>
                  <a:cubicBezTo>
                    <a:pt x="28" y="90"/>
                    <a:pt x="10" y="72"/>
                    <a:pt x="10" y="50"/>
                  </a:cubicBezTo>
                  <a:cubicBezTo>
                    <a:pt x="10" y="28"/>
                    <a:pt x="28" y="10"/>
                    <a:pt x="50" y="10"/>
                  </a:cubicBezTo>
                  <a:cubicBezTo>
                    <a:pt x="72" y="10"/>
                    <a:pt x="90" y="28"/>
                    <a:pt x="90" y="50"/>
                  </a:cubicBezTo>
                  <a:cubicBezTo>
                    <a:pt x="90" y="72"/>
                    <a:pt x="72" y="90"/>
                    <a:pt x="50" y="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1" name="Freeform 48"/>
            <p:cNvSpPr>
              <a:spLocks/>
            </p:cNvSpPr>
            <p:nvPr/>
          </p:nvSpPr>
          <p:spPr bwMode="auto">
            <a:xfrm>
              <a:off x="3338513" y="3303588"/>
              <a:ext cx="161925" cy="74613"/>
            </a:xfrm>
            <a:custGeom>
              <a:avLst/>
              <a:gdLst>
                <a:gd name="T0" fmla="*/ 30 w 60"/>
                <a:gd name="T1" fmla="*/ 20 h 28"/>
                <a:gd name="T2" fmla="*/ 59 w 60"/>
                <a:gd name="T3" fmla="*/ 28 h 28"/>
                <a:gd name="T4" fmla="*/ 60 w 60"/>
                <a:gd name="T5" fmla="*/ 25 h 28"/>
                <a:gd name="T6" fmla="*/ 60 w 60"/>
                <a:gd name="T7" fmla="*/ 10 h 28"/>
                <a:gd name="T8" fmla="*/ 50 w 60"/>
                <a:gd name="T9" fmla="*/ 0 h 28"/>
                <a:gd name="T10" fmla="*/ 10 w 60"/>
                <a:gd name="T11" fmla="*/ 0 h 28"/>
                <a:gd name="T12" fmla="*/ 0 w 60"/>
                <a:gd name="T13" fmla="*/ 10 h 28"/>
                <a:gd name="T14" fmla="*/ 0 w 60"/>
                <a:gd name="T15" fmla="*/ 25 h 28"/>
                <a:gd name="T16" fmla="*/ 1 w 60"/>
                <a:gd name="T17" fmla="*/ 28 h 28"/>
                <a:gd name="T18" fmla="*/ 30 w 60"/>
                <a:gd name="T1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8">
                  <a:moveTo>
                    <a:pt x="30" y="20"/>
                  </a:moveTo>
                  <a:cubicBezTo>
                    <a:pt x="41" y="20"/>
                    <a:pt x="51" y="23"/>
                    <a:pt x="59" y="28"/>
                  </a:cubicBezTo>
                  <a:cubicBezTo>
                    <a:pt x="60" y="27"/>
                    <a:pt x="60" y="26"/>
                    <a:pt x="60" y="25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5"/>
                    <a:pt x="55" y="0"/>
                    <a:pt x="5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9" y="23"/>
                    <a:pt x="19" y="20"/>
                    <a:pt x="3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2" name="Freeform 49"/>
            <p:cNvSpPr>
              <a:spLocks/>
            </p:cNvSpPr>
            <p:nvPr/>
          </p:nvSpPr>
          <p:spPr bwMode="auto">
            <a:xfrm>
              <a:off x="3338513" y="3657601"/>
              <a:ext cx="161925" cy="71438"/>
            </a:xfrm>
            <a:custGeom>
              <a:avLst/>
              <a:gdLst>
                <a:gd name="T0" fmla="*/ 30 w 60"/>
                <a:gd name="T1" fmla="*/ 7 h 27"/>
                <a:gd name="T2" fmla="*/ 1 w 60"/>
                <a:gd name="T3" fmla="*/ 0 h 27"/>
                <a:gd name="T4" fmla="*/ 0 w 60"/>
                <a:gd name="T5" fmla="*/ 2 h 27"/>
                <a:gd name="T6" fmla="*/ 0 w 60"/>
                <a:gd name="T7" fmla="*/ 17 h 27"/>
                <a:gd name="T8" fmla="*/ 10 w 60"/>
                <a:gd name="T9" fmla="*/ 27 h 27"/>
                <a:gd name="T10" fmla="*/ 50 w 60"/>
                <a:gd name="T11" fmla="*/ 27 h 27"/>
                <a:gd name="T12" fmla="*/ 60 w 60"/>
                <a:gd name="T13" fmla="*/ 17 h 27"/>
                <a:gd name="T14" fmla="*/ 60 w 60"/>
                <a:gd name="T15" fmla="*/ 2 h 27"/>
                <a:gd name="T16" fmla="*/ 59 w 60"/>
                <a:gd name="T17" fmla="*/ 0 h 27"/>
                <a:gd name="T18" fmla="*/ 30 w 60"/>
                <a:gd name="T1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7">
                  <a:moveTo>
                    <a:pt x="30" y="7"/>
                  </a:moveTo>
                  <a:cubicBezTo>
                    <a:pt x="19" y="7"/>
                    <a:pt x="9" y="5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7"/>
                    <a:pt x="1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5" y="27"/>
                    <a:pt x="60" y="23"/>
                    <a:pt x="60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0" y="1"/>
                    <a:pt x="59" y="0"/>
                  </a:cubicBezTo>
                  <a:cubicBezTo>
                    <a:pt x="51" y="5"/>
                    <a:pt x="41" y="7"/>
                    <a:pt x="3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3" name="Freeform 50"/>
            <p:cNvSpPr>
              <a:spLocks/>
            </p:cNvSpPr>
            <p:nvPr/>
          </p:nvSpPr>
          <p:spPr bwMode="auto">
            <a:xfrm>
              <a:off x="3408363" y="3440113"/>
              <a:ext cx="68262" cy="93663"/>
            </a:xfrm>
            <a:custGeom>
              <a:avLst/>
              <a:gdLst>
                <a:gd name="T0" fmla="*/ 20 w 25"/>
                <a:gd name="T1" fmla="*/ 25 h 35"/>
                <a:gd name="T2" fmla="*/ 10 w 25"/>
                <a:gd name="T3" fmla="*/ 25 h 35"/>
                <a:gd name="T4" fmla="*/ 10 w 25"/>
                <a:gd name="T5" fmla="*/ 5 h 35"/>
                <a:gd name="T6" fmla="*/ 5 w 25"/>
                <a:gd name="T7" fmla="*/ 0 h 35"/>
                <a:gd name="T8" fmla="*/ 0 w 25"/>
                <a:gd name="T9" fmla="*/ 5 h 35"/>
                <a:gd name="T10" fmla="*/ 0 w 25"/>
                <a:gd name="T11" fmla="*/ 30 h 35"/>
                <a:gd name="T12" fmla="*/ 5 w 25"/>
                <a:gd name="T13" fmla="*/ 35 h 35"/>
                <a:gd name="T14" fmla="*/ 20 w 25"/>
                <a:gd name="T15" fmla="*/ 35 h 35"/>
                <a:gd name="T16" fmla="*/ 25 w 25"/>
                <a:gd name="T17" fmla="*/ 30 h 35"/>
                <a:gd name="T18" fmla="*/ 20 w 25"/>
                <a:gd name="T19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5">
                  <a:moveTo>
                    <a:pt x="20" y="25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2" y="35"/>
                    <a:pt x="5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3" y="35"/>
                    <a:pt x="25" y="32"/>
                    <a:pt x="25" y="30"/>
                  </a:cubicBezTo>
                  <a:cubicBezTo>
                    <a:pt x="25" y="27"/>
                    <a:pt x="23" y="25"/>
                    <a:pt x="20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9" name="Group 73"/>
          <p:cNvGrpSpPr/>
          <p:nvPr/>
        </p:nvGrpSpPr>
        <p:grpSpPr>
          <a:xfrm rot="7782">
            <a:off x="8900325" y="2730220"/>
            <a:ext cx="510725" cy="420405"/>
            <a:chOff x="1695450" y="3135313"/>
            <a:chExt cx="493712" cy="406401"/>
          </a:xfrm>
          <a:solidFill>
            <a:schemeClr val="accent1"/>
          </a:solidFill>
        </p:grpSpPr>
        <p:sp>
          <p:nvSpPr>
            <p:cNvPr id="75" name="Freeform 51"/>
            <p:cNvSpPr>
              <a:spLocks noEditPoints="1"/>
            </p:cNvSpPr>
            <p:nvPr/>
          </p:nvSpPr>
          <p:spPr bwMode="auto">
            <a:xfrm>
              <a:off x="1695450" y="3162301"/>
              <a:ext cx="384175" cy="379413"/>
            </a:xfrm>
            <a:custGeom>
              <a:avLst/>
              <a:gdLst>
                <a:gd name="T0" fmla="*/ 74 w 143"/>
                <a:gd name="T1" fmla="*/ 12 h 142"/>
                <a:gd name="T2" fmla="*/ 130 w 143"/>
                <a:gd name="T3" fmla="*/ 116 h 142"/>
                <a:gd name="T4" fmla="*/ 75 w 143"/>
                <a:gd name="T5" fmla="*/ 114 h 142"/>
                <a:gd name="T6" fmla="*/ 45 w 143"/>
                <a:gd name="T7" fmla="*/ 126 h 142"/>
                <a:gd name="T8" fmla="*/ 35 w 143"/>
                <a:gd name="T9" fmla="*/ 123 h 142"/>
                <a:gd name="T10" fmla="*/ 16 w 143"/>
                <a:gd name="T11" fmla="*/ 87 h 142"/>
                <a:gd name="T12" fmla="*/ 19 w 143"/>
                <a:gd name="T13" fmla="*/ 78 h 142"/>
                <a:gd name="T14" fmla="*/ 45 w 143"/>
                <a:gd name="T15" fmla="*/ 59 h 142"/>
                <a:gd name="T16" fmla="*/ 74 w 143"/>
                <a:gd name="T17" fmla="*/ 12 h 142"/>
                <a:gd name="T18" fmla="*/ 68 w 143"/>
                <a:gd name="T19" fmla="*/ 1 h 142"/>
                <a:gd name="T20" fmla="*/ 64 w 143"/>
                <a:gd name="T21" fmla="*/ 6 h 142"/>
                <a:gd name="T22" fmla="*/ 36 w 143"/>
                <a:gd name="T23" fmla="*/ 50 h 142"/>
                <a:gd name="T24" fmla="*/ 12 w 143"/>
                <a:gd name="T25" fmla="*/ 67 h 142"/>
                <a:gd name="T26" fmla="*/ 5 w 143"/>
                <a:gd name="T27" fmla="*/ 93 h 142"/>
                <a:gd name="T28" fmla="*/ 24 w 143"/>
                <a:gd name="T29" fmla="*/ 129 h 142"/>
                <a:gd name="T30" fmla="*/ 50 w 143"/>
                <a:gd name="T31" fmla="*/ 138 h 142"/>
                <a:gd name="T32" fmla="*/ 77 w 143"/>
                <a:gd name="T33" fmla="*/ 127 h 142"/>
                <a:gd name="T34" fmla="*/ 129 w 143"/>
                <a:gd name="T35" fmla="*/ 129 h 142"/>
                <a:gd name="T36" fmla="*/ 136 w 143"/>
                <a:gd name="T37" fmla="*/ 127 h 142"/>
                <a:gd name="T38" fmla="*/ 141 w 143"/>
                <a:gd name="T39" fmla="*/ 123 h 142"/>
                <a:gd name="T40" fmla="*/ 141 w 143"/>
                <a:gd name="T41" fmla="*/ 110 h 142"/>
                <a:gd name="T42" fmla="*/ 86 w 143"/>
                <a:gd name="T43" fmla="*/ 6 h 142"/>
                <a:gd name="T44" fmla="*/ 75 w 143"/>
                <a:gd name="T45" fmla="*/ 0 h 142"/>
                <a:gd name="T46" fmla="*/ 68 w 143"/>
                <a:gd name="T47" fmla="*/ 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142">
                  <a:moveTo>
                    <a:pt x="74" y="12"/>
                  </a:moveTo>
                  <a:cubicBezTo>
                    <a:pt x="130" y="116"/>
                    <a:pt x="130" y="116"/>
                    <a:pt x="130" y="116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1" y="128"/>
                    <a:pt x="37" y="126"/>
                    <a:pt x="35" y="123"/>
                  </a:cubicBezTo>
                  <a:cubicBezTo>
                    <a:pt x="16" y="87"/>
                    <a:pt x="16" y="87"/>
                    <a:pt x="16" y="87"/>
                  </a:cubicBezTo>
                  <a:cubicBezTo>
                    <a:pt x="14" y="84"/>
                    <a:pt x="16" y="79"/>
                    <a:pt x="19" y="78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74" y="12"/>
                    <a:pt x="74" y="12"/>
                    <a:pt x="74" y="12"/>
                  </a:cubicBezTo>
                  <a:moveTo>
                    <a:pt x="68" y="1"/>
                  </a:moveTo>
                  <a:cubicBezTo>
                    <a:pt x="66" y="2"/>
                    <a:pt x="65" y="4"/>
                    <a:pt x="64" y="6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3" y="72"/>
                    <a:pt x="0" y="84"/>
                    <a:pt x="5" y="93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9" y="138"/>
                    <a:pt x="40" y="142"/>
                    <a:pt x="50" y="138"/>
                  </a:cubicBezTo>
                  <a:cubicBezTo>
                    <a:pt x="77" y="127"/>
                    <a:pt x="77" y="127"/>
                    <a:pt x="77" y="127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32" y="129"/>
                    <a:pt x="134" y="128"/>
                    <a:pt x="136" y="127"/>
                  </a:cubicBezTo>
                  <a:cubicBezTo>
                    <a:pt x="138" y="126"/>
                    <a:pt x="139" y="125"/>
                    <a:pt x="141" y="123"/>
                  </a:cubicBezTo>
                  <a:cubicBezTo>
                    <a:pt x="143" y="119"/>
                    <a:pt x="143" y="114"/>
                    <a:pt x="141" y="11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3" y="2"/>
                    <a:pt x="79" y="0"/>
                    <a:pt x="75" y="0"/>
                  </a:cubicBezTo>
                  <a:cubicBezTo>
                    <a:pt x="72" y="0"/>
                    <a:pt x="70" y="0"/>
                    <a:pt x="6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1974850" y="3135313"/>
              <a:ext cx="214312" cy="296863"/>
            </a:xfrm>
            <a:custGeom>
              <a:avLst/>
              <a:gdLst>
                <a:gd name="T0" fmla="*/ 61 w 80"/>
                <a:gd name="T1" fmla="*/ 110 h 111"/>
                <a:gd name="T2" fmla="*/ 54 w 80"/>
                <a:gd name="T3" fmla="*/ 109 h 111"/>
                <a:gd name="T4" fmla="*/ 53 w 80"/>
                <a:gd name="T5" fmla="*/ 101 h 111"/>
                <a:gd name="T6" fmla="*/ 57 w 80"/>
                <a:gd name="T7" fmla="*/ 43 h 111"/>
                <a:gd name="T8" fmla="*/ 7 w 80"/>
                <a:gd name="T9" fmla="*/ 14 h 111"/>
                <a:gd name="T10" fmla="*/ 0 w 80"/>
                <a:gd name="T11" fmla="*/ 8 h 111"/>
                <a:gd name="T12" fmla="*/ 6 w 80"/>
                <a:gd name="T13" fmla="*/ 1 h 111"/>
                <a:gd name="T14" fmla="*/ 68 w 80"/>
                <a:gd name="T15" fmla="*/ 37 h 111"/>
                <a:gd name="T16" fmla="*/ 63 w 80"/>
                <a:gd name="T17" fmla="*/ 108 h 111"/>
                <a:gd name="T18" fmla="*/ 61 w 80"/>
                <a:gd name="T19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111">
                  <a:moveTo>
                    <a:pt x="61" y="110"/>
                  </a:moveTo>
                  <a:cubicBezTo>
                    <a:pt x="59" y="111"/>
                    <a:pt x="57" y="111"/>
                    <a:pt x="54" y="109"/>
                  </a:cubicBezTo>
                  <a:cubicBezTo>
                    <a:pt x="52" y="107"/>
                    <a:pt x="51" y="103"/>
                    <a:pt x="53" y="101"/>
                  </a:cubicBezTo>
                  <a:cubicBezTo>
                    <a:pt x="65" y="84"/>
                    <a:pt x="67" y="62"/>
                    <a:pt x="57" y="43"/>
                  </a:cubicBezTo>
                  <a:cubicBezTo>
                    <a:pt x="47" y="24"/>
                    <a:pt x="28" y="13"/>
                    <a:pt x="7" y="14"/>
                  </a:cubicBezTo>
                  <a:cubicBezTo>
                    <a:pt x="3" y="14"/>
                    <a:pt x="0" y="11"/>
                    <a:pt x="0" y="8"/>
                  </a:cubicBezTo>
                  <a:cubicBezTo>
                    <a:pt x="0" y="4"/>
                    <a:pt x="3" y="1"/>
                    <a:pt x="6" y="1"/>
                  </a:cubicBezTo>
                  <a:cubicBezTo>
                    <a:pt x="32" y="0"/>
                    <a:pt x="56" y="14"/>
                    <a:pt x="68" y="37"/>
                  </a:cubicBezTo>
                  <a:cubicBezTo>
                    <a:pt x="80" y="60"/>
                    <a:pt x="78" y="87"/>
                    <a:pt x="63" y="108"/>
                  </a:cubicBezTo>
                  <a:cubicBezTo>
                    <a:pt x="63" y="109"/>
                    <a:pt x="62" y="109"/>
                    <a:pt x="61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1993900" y="3213101"/>
              <a:ext cx="123825" cy="160338"/>
            </a:xfrm>
            <a:custGeom>
              <a:avLst/>
              <a:gdLst>
                <a:gd name="T0" fmla="*/ 35 w 46"/>
                <a:gd name="T1" fmla="*/ 59 h 60"/>
                <a:gd name="T2" fmla="*/ 28 w 46"/>
                <a:gd name="T3" fmla="*/ 59 h 60"/>
                <a:gd name="T4" fmla="*/ 27 w 46"/>
                <a:gd name="T5" fmla="*/ 50 h 60"/>
                <a:gd name="T6" fmla="*/ 29 w 46"/>
                <a:gd name="T7" fmla="*/ 25 h 60"/>
                <a:gd name="T8" fmla="*/ 7 w 46"/>
                <a:gd name="T9" fmla="*/ 13 h 60"/>
                <a:gd name="T10" fmla="*/ 0 w 46"/>
                <a:gd name="T11" fmla="*/ 7 h 60"/>
                <a:gd name="T12" fmla="*/ 7 w 46"/>
                <a:gd name="T13" fmla="*/ 0 h 60"/>
                <a:gd name="T14" fmla="*/ 40 w 46"/>
                <a:gd name="T15" fmla="*/ 19 h 60"/>
                <a:gd name="T16" fmla="*/ 37 w 46"/>
                <a:gd name="T17" fmla="*/ 57 h 60"/>
                <a:gd name="T18" fmla="*/ 35 w 46"/>
                <a:gd name="T19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0">
                  <a:moveTo>
                    <a:pt x="35" y="59"/>
                  </a:moveTo>
                  <a:cubicBezTo>
                    <a:pt x="33" y="60"/>
                    <a:pt x="30" y="60"/>
                    <a:pt x="28" y="59"/>
                  </a:cubicBezTo>
                  <a:cubicBezTo>
                    <a:pt x="25" y="57"/>
                    <a:pt x="25" y="53"/>
                    <a:pt x="27" y="50"/>
                  </a:cubicBezTo>
                  <a:cubicBezTo>
                    <a:pt x="32" y="43"/>
                    <a:pt x="33" y="33"/>
                    <a:pt x="29" y="25"/>
                  </a:cubicBezTo>
                  <a:cubicBezTo>
                    <a:pt x="24" y="17"/>
                    <a:pt x="16" y="13"/>
                    <a:pt x="7" y="13"/>
                  </a:cubicBezTo>
                  <a:cubicBezTo>
                    <a:pt x="4" y="13"/>
                    <a:pt x="1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0" y="0"/>
                    <a:pt x="33" y="7"/>
                    <a:pt x="40" y="19"/>
                  </a:cubicBezTo>
                  <a:cubicBezTo>
                    <a:pt x="46" y="31"/>
                    <a:pt x="45" y="46"/>
                    <a:pt x="37" y="57"/>
                  </a:cubicBezTo>
                  <a:cubicBezTo>
                    <a:pt x="36" y="58"/>
                    <a:pt x="36" y="59"/>
                    <a:pt x="35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78" name="Freeform 54"/>
          <p:cNvSpPr>
            <a:spLocks noEditPoints="1"/>
          </p:cNvSpPr>
          <p:nvPr/>
        </p:nvSpPr>
        <p:spPr bwMode="auto">
          <a:xfrm rot="7782">
            <a:off x="9463709" y="2664106"/>
            <a:ext cx="458175" cy="458175"/>
          </a:xfrm>
          <a:custGeom>
            <a:avLst/>
            <a:gdLst>
              <a:gd name="T0" fmla="*/ 164 w 165"/>
              <a:gd name="T1" fmla="*/ 67 h 165"/>
              <a:gd name="T2" fmla="*/ 161 w 165"/>
              <a:gd name="T3" fmla="*/ 55 h 165"/>
              <a:gd name="T4" fmla="*/ 154 w 165"/>
              <a:gd name="T5" fmla="*/ 51 h 165"/>
              <a:gd name="T6" fmla="*/ 153 w 165"/>
              <a:gd name="T7" fmla="*/ 51 h 165"/>
              <a:gd name="T8" fmla="*/ 82 w 165"/>
              <a:gd name="T9" fmla="*/ 5 h 165"/>
              <a:gd name="T10" fmla="*/ 74 w 165"/>
              <a:gd name="T11" fmla="*/ 6 h 165"/>
              <a:gd name="T12" fmla="*/ 74 w 165"/>
              <a:gd name="T13" fmla="*/ 5 h 165"/>
              <a:gd name="T14" fmla="*/ 67 w 165"/>
              <a:gd name="T15" fmla="*/ 1 h 165"/>
              <a:gd name="T16" fmla="*/ 55 w 165"/>
              <a:gd name="T17" fmla="*/ 4 h 165"/>
              <a:gd name="T18" fmla="*/ 51 w 165"/>
              <a:gd name="T19" fmla="*/ 11 h 165"/>
              <a:gd name="T20" fmla="*/ 51 w 165"/>
              <a:gd name="T21" fmla="*/ 12 h 165"/>
              <a:gd name="T22" fmla="*/ 5 w 165"/>
              <a:gd name="T23" fmla="*/ 82 h 165"/>
              <a:gd name="T24" fmla="*/ 6 w 165"/>
              <a:gd name="T25" fmla="*/ 91 h 165"/>
              <a:gd name="T26" fmla="*/ 4 w 165"/>
              <a:gd name="T27" fmla="*/ 91 h 165"/>
              <a:gd name="T28" fmla="*/ 1 w 165"/>
              <a:gd name="T29" fmla="*/ 98 h 165"/>
              <a:gd name="T30" fmla="*/ 4 w 165"/>
              <a:gd name="T31" fmla="*/ 110 h 165"/>
              <a:gd name="T32" fmla="*/ 11 w 165"/>
              <a:gd name="T33" fmla="*/ 114 h 165"/>
              <a:gd name="T34" fmla="*/ 12 w 165"/>
              <a:gd name="T35" fmla="*/ 114 h 165"/>
              <a:gd name="T36" fmla="*/ 82 w 165"/>
              <a:gd name="T37" fmla="*/ 160 h 165"/>
              <a:gd name="T38" fmla="*/ 91 w 165"/>
              <a:gd name="T39" fmla="*/ 159 h 165"/>
              <a:gd name="T40" fmla="*/ 91 w 165"/>
              <a:gd name="T41" fmla="*/ 160 h 165"/>
              <a:gd name="T42" fmla="*/ 98 w 165"/>
              <a:gd name="T43" fmla="*/ 164 h 165"/>
              <a:gd name="T44" fmla="*/ 110 w 165"/>
              <a:gd name="T45" fmla="*/ 161 h 165"/>
              <a:gd name="T46" fmla="*/ 114 w 165"/>
              <a:gd name="T47" fmla="*/ 154 h 165"/>
              <a:gd name="T48" fmla="*/ 113 w 165"/>
              <a:gd name="T49" fmla="*/ 153 h 165"/>
              <a:gd name="T50" fmla="*/ 159 w 165"/>
              <a:gd name="T51" fmla="*/ 82 h 165"/>
              <a:gd name="T52" fmla="*/ 159 w 165"/>
              <a:gd name="T53" fmla="*/ 74 h 165"/>
              <a:gd name="T54" fmla="*/ 160 w 165"/>
              <a:gd name="T55" fmla="*/ 74 h 165"/>
              <a:gd name="T56" fmla="*/ 164 w 165"/>
              <a:gd name="T57" fmla="*/ 67 h 165"/>
              <a:gd name="T58" fmla="*/ 82 w 165"/>
              <a:gd name="T59" fmla="*/ 17 h 165"/>
              <a:gd name="T60" fmla="*/ 141 w 165"/>
              <a:gd name="T61" fmla="*/ 54 h 165"/>
              <a:gd name="T62" fmla="*/ 112 w 165"/>
              <a:gd name="T63" fmla="*/ 62 h 165"/>
              <a:gd name="T64" fmla="*/ 85 w 165"/>
              <a:gd name="T65" fmla="*/ 47 h 165"/>
              <a:gd name="T66" fmla="*/ 77 w 165"/>
              <a:gd name="T67" fmla="*/ 18 h 165"/>
              <a:gd name="T68" fmla="*/ 82 w 165"/>
              <a:gd name="T69" fmla="*/ 17 h 165"/>
              <a:gd name="T70" fmla="*/ 106 w 165"/>
              <a:gd name="T71" fmla="*/ 82 h 165"/>
              <a:gd name="T72" fmla="*/ 82 w 165"/>
              <a:gd name="T73" fmla="*/ 106 h 165"/>
              <a:gd name="T74" fmla="*/ 59 w 165"/>
              <a:gd name="T75" fmla="*/ 82 h 165"/>
              <a:gd name="T76" fmla="*/ 77 w 165"/>
              <a:gd name="T77" fmla="*/ 59 h 165"/>
              <a:gd name="T78" fmla="*/ 78 w 165"/>
              <a:gd name="T79" fmla="*/ 59 h 165"/>
              <a:gd name="T80" fmla="*/ 82 w 165"/>
              <a:gd name="T81" fmla="*/ 59 h 165"/>
              <a:gd name="T82" fmla="*/ 105 w 165"/>
              <a:gd name="T83" fmla="*/ 78 h 165"/>
              <a:gd name="T84" fmla="*/ 106 w 165"/>
              <a:gd name="T85" fmla="*/ 78 h 165"/>
              <a:gd name="T86" fmla="*/ 106 w 165"/>
              <a:gd name="T87" fmla="*/ 82 h 165"/>
              <a:gd name="T88" fmla="*/ 17 w 165"/>
              <a:gd name="T89" fmla="*/ 82 h 165"/>
              <a:gd name="T90" fmla="*/ 54 w 165"/>
              <a:gd name="T91" fmla="*/ 24 h 165"/>
              <a:gd name="T92" fmla="*/ 62 w 165"/>
              <a:gd name="T93" fmla="*/ 53 h 165"/>
              <a:gd name="T94" fmla="*/ 47 w 165"/>
              <a:gd name="T95" fmla="*/ 80 h 165"/>
              <a:gd name="T96" fmla="*/ 17 w 165"/>
              <a:gd name="T97" fmla="*/ 88 h 165"/>
              <a:gd name="T98" fmla="*/ 17 w 165"/>
              <a:gd name="T99" fmla="*/ 82 h 165"/>
              <a:gd name="T100" fmla="*/ 82 w 165"/>
              <a:gd name="T101" fmla="*/ 148 h 165"/>
              <a:gd name="T102" fmla="*/ 23 w 165"/>
              <a:gd name="T103" fmla="*/ 110 h 165"/>
              <a:gd name="T104" fmla="*/ 53 w 165"/>
              <a:gd name="T105" fmla="*/ 103 h 165"/>
              <a:gd name="T106" fmla="*/ 80 w 165"/>
              <a:gd name="T107" fmla="*/ 118 h 165"/>
              <a:gd name="T108" fmla="*/ 88 w 165"/>
              <a:gd name="T109" fmla="*/ 147 h 165"/>
              <a:gd name="T110" fmla="*/ 82 w 165"/>
              <a:gd name="T111" fmla="*/ 148 h 165"/>
              <a:gd name="T112" fmla="*/ 147 w 165"/>
              <a:gd name="T113" fmla="*/ 82 h 165"/>
              <a:gd name="T114" fmla="*/ 110 w 165"/>
              <a:gd name="T115" fmla="*/ 141 h 165"/>
              <a:gd name="T116" fmla="*/ 102 w 165"/>
              <a:gd name="T117" fmla="*/ 112 h 165"/>
              <a:gd name="T118" fmla="*/ 118 w 165"/>
              <a:gd name="T119" fmla="*/ 85 h 165"/>
              <a:gd name="T120" fmla="*/ 147 w 165"/>
              <a:gd name="T121" fmla="*/ 77 h 165"/>
              <a:gd name="T122" fmla="*/ 147 w 165"/>
              <a:gd name="T123" fmla="*/ 8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5" h="165">
                <a:moveTo>
                  <a:pt x="164" y="67"/>
                </a:moveTo>
                <a:cubicBezTo>
                  <a:pt x="161" y="55"/>
                  <a:pt x="161" y="55"/>
                  <a:pt x="161" y="55"/>
                </a:cubicBezTo>
                <a:cubicBezTo>
                  <a:pt x="160" y="52"/>
                  <a:pt x="157" y="50"/>
                  <a:pt x="154" y="51"/>
                </a:cubicBezTo>
                <a:cubicBezTo>
                  <a:pt x="153" y="51"/>
                  <a:pt x="153" y="51"/>
                  <a:pt x="153" y="51"/>
                </a:cubicBezTo>
                <a:cubicBezTo>
                  <a:pt x="141" y="24"/>
                  <a:pt x="114" y="5"/>
                  <a:pt x="82" y="5"/>
                </a:cubicBezTo>
                <a:cubicBezTo>
                  <a:pt x="80" y="5"/>
                  <a:pt x="77" y="6"/>
                  <a:pt x="74" y="6"/>
                </a:cubicBezTo>
                <a:cubicBezTo>
                  <a:pt x="74" y="5"/>
                  <a:pt x="74" y="5"/>
                  <a:pt x="74" y="5"/>
                </a:cubicBezTo>
                <a:cubicBezTo>
                  <a:pt x="73" y="2"/>
                  <a:pt x="70" y="0"/>
                  <a:pt x="67" y="1"/>
                </a:cubicBezTo>
                <a:cubicBezTo>
                  <a:pt x="55" y="4"/>
                  <a:pt x="55" y="4"/>
                  <a:pt x="55" y="4"/>
                </a:cubicBezTo>
                <a:cubicBezTo>
                  <a:pt x="52" y="5"/>
                  <a:pt x="50" y="8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24" y="24"/>
                  <a:pt x="5" y="51"/>
                  <a:pt x="5" y="82"/>
                </a:cubicBezTo>
                <a:cubicBezTo>
                  <a:pt x="5" y="85"/>
                  <a:pt x="5" y="88"/>
                  <a:pt x="6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1" y="92"/>
                  <a:pt x="0" y="95"/>
                  <a:pt x="1" y="98"/>
                </a:cubicBezTo>
                <a:cubicBezTo>
                  <a:pt x="4" y="110"/>
                  <a:pt x="4" y="110"/>
                  <a:pt x="4" y="110"/>
                </a:cubicBezTo>
                <a:cubicBezTo>
                  <a:pt x="4" y="113"/>
                  <a:pt x="8" y="115"/>
                  <a:pt x="11" y="114"/>
                </a:cubicBezTo>
                <a:cubicBezTo>
                  <a:pt x="12" y="114"/>
                  <a:pt x="12" y="114"/>
                  <a:pt x="12" y="114"/>
                </a:cubicBezTo>
                <a:cubicBezTo>
                  <a:pt x="24" y="141"/>
                  <a:pt x="51" y="160"/>
                  <a:pt x="82" y="160"/>
                </a:cubicBezTo>
                <a:cubicBezTo>
                  <a:pt x="85" y="160"/>
                  <a:pt x="88" y="159"/>
                  <a:pt x="91" y="159"/>
                </a:cubicBezTo>
                <a:cubicBezTo>
                  <a:pt x="91" y="160"/>
                  <a:pt x="91" y="160"/>
                  <a:pt x="91" y="160"/>
                </a:cubicBezTo>
                <a:cubicBezTo>
                  <a:pt x="92" y="163"/>
                  <a:pt x="95" y="165"/>
                  <a:pt x="98" y="164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3" y="160"/>
                  <a:pt x="115" y="157"/>
                  <a:pt x="114" y="154"/>
                </a:cubicBezTo>
                <a:cubicBezTo>
                  <a:pt x="113" y="153"/>
                  <a:pt x="113" y="153"/>
                  <a:pt x="113" y="153"/>
                </a:cubicBezTo>
                <a:cubicBezTo>
                  <a:pt x="140" y="141"/>
                  <a:pt x="159" y="114"/>
                  <a:pt x="159" y="82"/>
                </a:cubicBezTo>
                <a:cubicBezTo>
                  <a:pt x="159" y="80"/>
                  <a:pt x="159" y="77"/>
                  <a:pt x="159" y="74"/>
                </a:cubicBezTo>
                <a:cubicBezTo>
                  <a:pt x="160" y="74"/>
                  <a:pt x="160" y="74"/>
                  <a:pt x="160" y="74"/>
                </a:cubicBezTo>
                <a:cubicBezTo>
                  <a:pt x="163" y="73"/>
                  <a:pt x="165" y="70"/>
                  <a:pt x="164" y="67"/>
                </a:cubicBezTo>
                <a:close/>
                <a:moveTo>
                  <a:pt x="82" y="17"/>
                </a:moveTo>
                <a:cubicBezTo>
                  <a:pt x="108" y="17"/>
                  <a:pt x="131" y="33"/>
                  <a:pt x="141" y="54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06" y="54"/>
                  <a:pt x="96" y="48"/>
                  <a:pt x="85" y="47"/>
                </a:cubicBezTo>
                <a:cubicBezTo>
                  <a:pt x="77" y="18"/>
                  <a:pt x="77" y="18"/>
                  <a:pt x="77" y="18"/>
                </a:cubicBezTo>
                <a:cubicBezTo>
                  <a:pt x="79" y="17"/>
                  <a:pt x="81" y="17"/>
                  <a:pt x="82" y="17"/>
                </a:cubicBezTo>
                <a:close/>
                <a:moveTo>
                  <a:pt x="106" y="82"/>
                </a:moveTo>
                <a:cubicBezTo>
                  <a:pt x="106" y="96"/>
                  <a:pt x="95" y="106"/>
                  <a:pt x="82" y="106"/>
                </a:cubicBezTo>
                <a:cubicBezTo>
                  <a:pt x="69" y="106"/>
                  <a:pt x="59" y="96"/>
                  <a:pt x="59" y="82"/>
                </a:cubicBezTo>
                <a:cubicBezTo>
                  <a:pt x="59" y="71"/>
                  <a:pt x="66" y="62"/>
                  <a:pt x="7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9" y="59"/>
                  <a:pt x="81" y="59"/>
                  <a:pt x="82" y="59"/>
                </a:cubicBezTo>
                <a:cubicBezTo>
                  <a:pt x="94" y="59"/>
                  <a:pt x="103" y="67"/>
                  <a:pt x="105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9"/>
                  <a:pt x="106" y="81"/>
                  <a:pt x="106" y="82"/>
                </a:cubicBezTo>
                <a:close/>
                <a:moveTo>
                  <a:pt x="17" y="82"/>
                </a:moveTo>
                <a:cubicBezTo>
                  <a:pt x="17" y="56"/>
                  <a:pt x="32" y="34"/>
                  <a:pt x="54" y="24"/>
                </a:cubicBezTo>
                <a:cubicBezTo>
                  <a:pt x="62" y="53"/>
                  <a:pt x="62" y="53"/>
                  <a:pt x="62" y="53"/>
                </a:cubicBezTo>
                <a:cubicBezTo>
                  <a:pt x="54" y="59"/>
                  <a:pt x="48" y="69"/>
                  <a:pt x="47" y="80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6"/>
                  <a:pt x="17" y="84"/>
                  <a:pt x="17" y="82"/>
                </a:cubicBezTo>
                <a:close/>
                <a:moveTo>
                  <a:pt x="82" y="148"/>
                </a:moveTo>
                <a:cubicBezTo>
                  <a:pt x="56" y="148"/>
                  <a:pt x="34" y="132"/>
                  <a:pt x="23" y="110"/>
                </a:cubicBezTo>
                <a:cubicBezTo>
                  <a:pt x="53" y="103"/>
                  <a:pt x="53" y="103"/>
                  <a:pt x="53" y="103"/>
                </a:cubicBezTo>
                <a:cubicBezTo>
                  <a:pt x="59" y="111"/>
                  <a:pt x="69" y="117"/>
                  <a:pt x="80" y="118"/>
                </a:cubicBezTo>
                <a:cubicBezTo>
                  <a:pt x="88" y="147"/>
                  <a:pt x="88" y="147"/>
                  <a:pt x="88" y="147"/>
                </a:cubicBezTo>
                <a:cubicBezTo>
                  <a:pt x="86" y="148"/>
                  <a:pt x="84" y="148"/>
                  <a:pt x="82" y="148"/>
                </a:cubicBezTo>
                <a:close/>
                <a:moveTo>
                  <a:pt x="147" y="82"/>
                </a:moveTo>
                <a:cubicBezTo>
                  <a:pt x="147" y="108"/>
                  <a:pt x="132" y="131"/>
                  <a:pt x="110" y="141"/>
                </a:cubicBezTo>
                <a:cubicBezTo>
                  <a:pt x="102" y="112"/>
                  <a:pt x="102" y="112"/>
                  <a:pt x="102" y="112"/>
                </a:cubicBezTo>
                <a:cubicBezTo>
                  <a:pt x="111" y="106"/>
                  <a:pt x="117" y="96"/>
                  <a:pt x="118" y="85"/>
                </a:cubicBezTo>
                <a:cubicBezTo>
                  <a:pt x="147" y="77"/>
                  <a:pt x="147" y="77"/>
                  <a:pt x="147" y="77"/>
                </a:cubicBezTo>
                <a:cubicBezTo>
                  <a:pt x="147" y="79"/>
                  <a:pt x="147" y="81"/>
                  <a:pt x="147" y="82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9" name="Freeform 55"/>
          <p:cNvSpPr>
            <a:spLocks noEditPoints="1"/>
          </p:cNvSpPr>
          <p:nvPr/>
        </p:nvSpPr>
        <p:spPr bwMode="auto">
          <a:xfrm rot="7782">
            <a:off x="10158060" y="2140034"/>
            <a:ext cx="336651" cy="323515"/>
          </a:xfrm>
          <a:custGeom>
            <a:avLst/>
            <a:gdLst>
              <a:gd name="T0" fmla="*/ 96 w 121"/>
              <a:gd name="T1" fmla="*/ 117 h 117"/>
              <a:gd name="T2" fmla="*/ 94 w 121"/>
              <a:gd name="T3" fmla="*/ 116 h 117"/>
              <a:gd name="T4" fmla="*/ 61 w 121"/>
              <a:gd name="T5" fmla="*/ 101 h 117"/>
              <a:gd name="T6" fmla="*/ 28 w 121"/>
              <a:gd name="T7" fmla="*/ 116 h 117"/>
              <a:gd name="T8" fmla="*/ 24 w 121"/>
              <a:gd name="T9" fmla="*/ 116 h 117"/>
              <a:gd name="T10" fmla="*/ 22 w 121"/>
              <a:gd name="T11" fmla="*/ 112 h 117"/>
              <a:gd name="T12" fmla="*/ 27 w 121"/>
              <a:gd name="T13" fmla="*/ 76 h 117"/>
              <a:gd name="T14" fmla="*/ 2 w 121"/>
              <a:gd name="T15" fmla="*/ 49 h 117"/>
              <a:gd name="T16" fmla="*/ 1 w 121"/>
              <a:gd name="T17" fmla="*/ 45 h 117"/>
              <a:gd name="T18" fmla="*/ 4 w 121"/>
              <a:gd name="T19" fmla="*/ 42 h 117"/>
              <a:gd name="T20" fmla="*/ 40 w 121"/>
              <a:gd name="T21" fmla="*/ 35 h 117"/>
              <a:gd name="T22" fmla="*/ 57 w 121"/>
              <a:gd name="T23" fmla="*/ 3 h 117"/>
              <a:gd name="T24" fmla="*/ 64 w 121"/>
              <a:gd name="T25" fmla="*/ 3 h 117"/>
              <a:gd name="T26" fmla="*/ 82 w 121"/>
              <a:gd name="T27" fmla="*/ 35 h 117"/>
              <a:gd name="T28" fmla="*/ 118 w 121"/>
              <a:gd name="T29" fmla="*/ 42 h 117"/>
              <a:gd name="T30" fmla="*/ 121 w 121"/>
              <a:gd name="T31" fmla="*/ 45 h 117"/>
              <a:gd name="T32" fmla="*/ 120 w 121"/>
              <a:gd name="T33" fmla="*/ 49 h 117"/>
              <a:gd name="T34" fmla="*/ 95 w 121"/>
              <a:gd name="T35" fmla="*/ 76 h 117"/>
              <a:gd name="T36" fmla="*/ 100 w 121"/>
              <a:gd name="T37" fmla="*/ 112 h 117"/>
              <a:gd name="T38" fmla="*/ 98 w 121"/>
              <a:gd name="T39" fmla="*/ 116 h 117"/>
              <a:gd name="T40" fmla="*/ 96 w 121"/>
              <a:gd name="T41" fmla="*/ 117 h 117"/>
              <a:gd name="T42" fmla="*/ 61 w 121"/>
              <a:gd name="T43" fmla="*/ 92 h 117"/>
              <a:gd name="T44" fmla="*/ 63 w 121"/>
              <a:gd name="T45" fmla="*/ 93 h 117"/>
              <a:gd name="T46" fmla="*/ 91 w 121"/>
              <a:gd name="T47" fmla="*/ 106 h 117"/>
              <a:gd name="T48" fmla="*/ 87 w 121"/>
              <a:gd name="T49" fmla="*/ 75 h 117"/>
              <a:gd name="T50" fmla="*/ 88 w 121"/>
              <a:gd name="T51" fmla="*/ 71 h 117"/>
              <a:gd name="T52" fmla="*/ 109 w 121"/>
              <a:gd name="T53" fmla="*/ 48 h 117"/>
              <a:gd name="T54" fmla="*/ 79 w 121"/>
              <a:gd name="T55" fmla="*/ 43 h 117"/>
              <a:gd name="T56" fmla="*/ 76 w 121"/>
              <a:gd name="T57" fmla="*/ 41 h 117"/>
              <a:gd name="T58" fmla="*/ 61 w 121"/>
              <a:gd name="T59" fmla="*/ 13 h 117"/>
              <a:gd name="T60" fmla="*/ 46 w 121"/>
              <a:gd name="T61" fmla="*/ 41 h 117"/>
              <a:gd name="T62" fmla="*/ 43 w 121"/>
              <a:gd name="T63" fmla="*/ 43 h 117"/>
              <a:gd name="T64" fmla="*/ 12 w 121"/>
              <a:gd name="T65" fmla="*/ 48 h 117"/>
              <a:gd name="T66" fmla="*/ 34 w 121"/>
              <a:gd name="T67" fmla="*/ 71 h 117"/>
              <a:gd name="T68" fmla="*/ 35 w 121"/>
              <a:gd name="T69" fmla="*/ 75 h 117"/>
              <a:gd name="T70" fmla="*/ 31 w 121"/>
              <a:gd name="T71" fmla="*/ 106 h 117"/>
              <a:gd name="T72" fmla="*/ 59 w 121"/>
              <a:gd name="T73" fmla="*/ 93 h 117"/>
              <a:gd name="T74" fmla="*/ 61 w 121"/>
              <a:gd name="T75" fmla="*/ 92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17">
                <a:moveTo>
                  <a:pt x="96" y="117"/>
                </a:moveTo>
                <a:cubicBezTo>
                  <a:pt x="95" y="117"/>
                  <a:pt x="94" y="117"/>
                  <a:pt x="94" y="116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6" y="117"/>
                  <a:pt x="25" y="117"/>
                  <a:pt x="24" y="116"/>
                </a:cubicBezTo>
                <a:cubicBezTo>
                  <a:pt x="22" y="115"/>
                  <a:pt x="22" y="114"/>
                  <a:pt x="22" y="112"/>
                </a:cubicBezTo>
                <a:cubicBezTo>
                  <a:pt x="27" y="76"/>
                  <a:pt x="27" y="76"/>
                  <a:pt x="27" y="76"/>
                </a:cubicBezTo>
                <a:cubicBezTo>
                  <a:pt x="2" y="49"/>
                  <a:pt x="2" y="49"/>
                  <a:pt x="2" y="49"/>
                </a:cubicBezTo>
                <a:cubicBezTo>
                  <a:pt x="1" y="48"/>
                  <a:pt x="0" y="46"/>
                  <a:pt x="1" y="45"/>
                </a:cubicBezTo>
                <a:cubicBezTo>
                  <a:pt x="1" y="43"/>
                  <a:pt x="2" y="42"/>
                  <a:pt x="4" y="42"/>
                </a:cubicBezTo>
                <a:cubicBezTo>
                  <a:pt x="40" y="35"/>
                  <a:pt x="40" y="35"/>
                  <a:pt x="40" y="35"/>
                </a:cubicBezTo>
                <a:cubicBezTo>
                  <a:pt x="57" y="3"/>
                  <a:pt x="57" y="3"/>
                  <a:pt x="57" y="3"/>
                </a:cubicBezTo>
                <a:cubicBezTo>
                  <a:pt x="59" y="0"/>
                  <a:pt x="63" y="0"/>
                  <a:pt x="64" y="3"/>
                </a:cubicBezTo>
                <a:cubicBezTo>
                  <a:pt x="82" y="35"/>
                  <a:pt x="82" y="35"/>
                  <a:pt x="82" y="35"/>
                </a:cubicBezTo>
                <a:cubicBezTo>
                  <a:pt x="118" y="42"/>
                  <a:pt x="118" y="42"/>
                  <a:pt x="118" y="42"/>
                </a:cubicBezTo>
                <a:cubicBezTo>
                  <a:pt x="119" y="42"/>
                  <a:pt x="120" y="43"/>
                  <a:pt x="121" y="45"/>
                </a:cubicBezTo>
                <a:cubicBezTo>
                  <a:pt x="121" y="46"/>
                  <a:pt x="121" y="48"/>
                  <a:pt x="120" y="49"/>
                </a:cubicBezTo>
                <a:cubicBezTo>
                  <a:pt x="95" y="76"/>
                  <a:pt x="95" y="76"/>
                  <a:pt x="95" y="76"/>
                </a:cubicBezTo>
                <a:cubicBezTo>
                  <a:pt x="100" y="112"/>
                  <a:pt x="100" y="112"/>
                  <a:pt x="100" y="112"/>
                </a:cubicBezTo>
                <a:cubicBezTo>
                  <a:pt x="100" y="114"/>
                  <a:pt x="99" y="115"/>
                  <a:pt x="98" y="116"/>
                </a:cubicBezTo>
                <a:cubicBezTo>
                  <a:pt x="97" y="116"/>
                  <a:pt x="96" y="117"/>
                  <a:pt x="96" y="117"/>
                </a:cubicBezTo>
                <a:close/>
                <a:moveTo>
                  <a:pt x="61" y="92"/>
                </a:moveTo>
                <a:cubicBezTo>
                  <a:pt x="61" y="92"/>
                  <a:pt x="62" y="92"/>
                  <a:pt x="63" y="93"/>
                </a:cubicBezTo>
                <a:cubicBezTo>
                  <a:pt x="91" y="106"/>
                  <a:pt x="91" y="106"/>
                  <a:pt x="91" y="106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74"/>
                  <a:pt x="87" y="72"/>
                  <a:pt x="88" y="71"/>
                </a:cubicBezTo>
                <a:cubicBezTo>
                  <a:pt x="109" y="48"/>
                  <a:pt x="109" y="48"/>
                  <a:pt x="109" y="48"/>
                </a:cubicBezTo>
                <a:cubicBezTo>
                  <a:pt x="79" y="43"/>
                  <a:pt x="79" y="43"/>
                  <a:pt x="79" y="43"/>
                </a:cubicBezTo>
                <a:cubicBezTo>
                  <a:pt x="77" y="42"/>
                  <a:pt x="76" y="42"/>
                  <a:pt x="76" y="41"/>
                </a:cubicBezTo>
                <a:cubicBezTo>
                  <a:pt x="61" y="13"/>
                  <a:pt x="61" y="13"/>
                  <a:pt x="61" y="13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2"/>
                  <a:pt x="44" y="42"/>
                  <a:pt x="43" y="43"/>
                </a:cubicBezTo>
                <a:cubicBezTo>
                  <a:pt x="12" y="48"/>
                  <a:pt x="12" y="48"/>
                  <a:pt x="12" y="48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72"/>
                  <a:pt x="35" y="74"/>
                  <a:pt x="35" y="75"/>
                </a:cubicBezTo>
                <a:cubicBezTo>
                  <a:pt x="31" y="106"/>
                  <a:pt x="31" y="106"/>
                  <a:pt x="31" y="106"/>
                </a:cubicBezTo>
                <a:cubicBezTo>
                  <a:pt x="59" y="93"/>
                  <a:pt x="59" y="93"/>
                  <a:pt x="59" y="93"/>
                </a:cubicBezTo>
                <a:cubicBezTo>
                  <a:pt x="60" y="92"/>
                  <a:pt x="60" y="92"/>
                  <a:pt x="61" y="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2" name="Group 79"/>
          <p:cNvGrpSpPr/>
          <p:nvPr/>
        </p:nvGrpSpPr>
        <p:grpSpPr>
          <a:xfrm rot="7782">
            <a:off x="8730592" y="2242113"/>
            <a:ext cx="520578" cy="463101"/>
            <a:chOff x="1530350" y="2663826"/>
            <a:chExt cx="503237" cy="4476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1" name="Freeform 56"/>
            <p:cNvSpPr>
              <a:spLocks noEditPoints="1"/>
            </p:cNvSpPr>
            <p:nvPr/>
          </p:nvSpPr>
          <p:spPr bwMode="auto">
            <a:xfrm>
              <a:off x="1530350" y="2663826"/>
              <a:ext cx="503237" cy="447675"/>
            </a:xfrm>
            <a:custGeom>
              <a:avLst/>
              <a:gdLst>
                <a:gd name="T0" fmla="*/ 183 w 188"/>
                <a:gd name="T1" fmla="*/ 6 h 167"/>
                <a:gd name="T2" fmla="*/ 139 w 188"/>
                <a:gd name="T3" fmla="*/ 0 h 167"/>
                <a:gd name="T4" fmla="*/ 112 w 188"/>
                <a:gd name="T5" fmla="*/ 4 h 167"/>
                <a:gd name="T6" fmla="*/ 94 w 188"/>
                <a:gd name="T7" fmla="*/ 16 h 167"/>
                <a:gd name="T8" fmla="*/ 75 w 188"/>
                <a:gd name="T9" fmla="*/ 4 h 167"/>
                <a:gd name="T10" fmla="*/ 48 w 188"/>
                <a:gd name="T11" fmla="*/ 0 h 167"/>
                <a:gd name="T12" fmla="*/ 4 w 188"/>
                <a:gd name="T13" fmla="*/ 6 h 167"/>
                <a:gd name="T14" fmla="*/ 0 w 188"/>
                <a:gd name="T15" fmla="*/ 8 h 167"/>
                <a:gd name="T16" fmla="*/ 0 w 188"/>
                <a:gd name="T17" fmla="*/ 153 h 167"/>
                <a:gd name="T18" fmla="*/ 8 w 188"/>
                <a:gd name="T19" fmla="*/ 152 h 167"/>
                <a:gd name="T20" fmla="*/ 69 w 188"/>
                <a:gd name="T21" fmla="*/ 152 h 167"/>
                <a:gd name="T22" fmla="*/ 94 w 188"/>
                <a:gd name="T23" fmla="*/ 167 h 167"/>
                <a:gd name="T24" fmla="*/ 118 w 188"/>
                <a:gd name="T25" fmla="*/ 152 h 167"/>
                <a:gd name="T26" fmla="*/ 180 w 188"/>
                <a:gd name="T27" fmla="*/ 152 h 167"/>
                <a:gd name="T28" fmla="*/ 188 w 188"/>
                <a:gd name="T29" fmla="*/ 153 h 167"/>
                <a:gd name="T30" fmla="*/ 188 w 188"/>
                <a:gd name="T31" fmla="*/ 8 h 167"/>
                <a:gd name="T32" fmla="*/ 183 w 188"/>
                <a:gd name="T33" fmla="*/ 6 h 167"/>
                <a:gd name="T34" fmla="*/ 87 w 188"/>
                <a:gd name="T35" fmla="*/ 146 h 167"/>
                <a:gd name="T36" fmla="*/ 74 w 188"/>
                <a:gd name="T37" fmla="*/ 139 h 167"/>
                <a:gd name="T38" fmla="*/ 45 w 188"/>
                <a:gd name="T39" fmla="*/ 135 h 167"/>
                <a:gd name="T40" fmla="*/ 13 w 188"/>
                <a:gd name="T41" fmla="*/ 137 h 167"/>
                <a:gd name="T42" fmla="*/ 13 w 188"/>
                <a:gd name="T43" fmla="*/ 18 h 167"/>
                <a:gd name="T44" fmla="*/ 48 w 188"/>
                <a:gd name="T45" fmla="*/ 13 h 167"/>
                <a:gd name="T46" fmla="*/ 70 w 188"/>
                <a:gd name="T47" fmla="*/ 17 h 167"/>
                <a:gd name="T48" fmla="*/ 87 w 188"/>
                <a:gd name="T49" fmla="*/ 33 h 167"/>
                <a:gd name="T50" fmla="*/ 87 w 188"/>
                <a:gd name="T51" fmla="*/ 35 h 167"/>
                <a:gd name="T52" fmla="*/ 87 w 188"/>
                <a:gd name="T53" fmla="*/ 141 h 167"/>
                <a:gd name="T54" fmla="*/ 87 w 188"/>
                <a:gd name="T55" fmla="*/ 141 h 167"/>
                <a:gd name="T56" fmla="*/ 87 w 188"/>
                <a:gd name="T57" fmla="*/ 146 h 167"/>
                <a:gd name="T58" fmla="*/ 174 w 188"/>
                <a:gd name="T59" fmla="*/ 137 h 167"/>
                <a:gd name="T60" fmla="*/ 143 w 188"/>
                <a:gd name="T61" fmla="*/ 135 h 167"/>
                <a:gd name="T62" fmla="*/ 113 w 188"/>
                <a:gd name="T63" fmla="*/ 139 h 167"/>
                <a:gd name="T64" fmla="*/ 100 w 188"/>
                <a:gd name="T65" fmla="*/ 146 h 167"/>
                <a:gd name="T66" fmla="*/ 100 w 188"/>
                <a:gd name="T67" fmla="*/ 141 h 167"/>
                <a:gd name="T68" fmla="*/ 100 w 188"/>
                <a:gd name="T69" fmla="*/ 141 h 167"/>
                <a:gd name="T70" fmla="*/ 100 w 188"/>
                <a:gd name="T71" fmla="*/ 35 h 167"/>
                <a:gd name="T72" fmla="*/ 100 w 188"/>
                <a:gd name="T73" fmla="*/ 33 h 167"/>
                <a:gd name="T74" fmla="*/ 117 w 188"/>
                <a:gd name="T75" fmla="*/ 17 h 167"/>
                <a:gd name="T76" fmla="*/ 139 w 188"/>
                <a:gd name="T77" fmla="*/ 13 h 167"/>
                <a:gd name="T78" fmla="*/ 174 w 188"/>
                <a:gd name="T79" fmla="*/ 18 h 167"/>
                <a:gd name="T80" fmla="*/ 174 w 188"/>
                <a:gd name="T81" fmla="*/ 13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167">
                  <a:moveTo>
                    <a:pt x="183" y="6"/>
                  </a:moveTo>
                  <a:cubicBezTo>
                    <a:pt x="182" y="6"/>
                    <a:pt x="161" y="0"/>
                    <a:pt x="139" y="0"/>
                  </a:cubicBezTo>
                  <a:cubicBezTo>
                    <a:pt x="129" y="0"/>
                    <a:pt x="120" y="1"/>
                    <a:pt x="112" y="4"/>
                  </a:cubicBezTo>
                  <a:cubicBezTo>
                    <a:pt x="103" y="7"/>
                    <a:pt x="97" y="11"/>
                    <a:pt x="94" y="16"/>
                  </a:cubicBezTo>
                  <a:cubicBezTo>
                    <a:pt x="90" y="11"/>
                    <a:pt x="84" y="7"/>
                    <a:pt x="75" y="4"/>
                  </a:cubicBezTo>
                  <a:cubicBezTo>
                    <a:pt x="68" y="1"/>
                    <a:pt x="58" y="0"/>
                    <a:pt x="48" y="0"/>
                  </a:cubicBezTo>
                  <a:cubicBezTo>
                    <a:pt x="26" y="0"/>
                    <a:pt x="5" y="6"/>
                    <a:pt x="4" y="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32" y="148"/>
                    <a:pt x="47" y="147"/>
                    <a:pt x="69" y="152"/>
                  </a:cubicBezTo>
                  <a:cubicBezTo>
                    <a:pt x="69" y="152"/>
                    <a:pt x="87" y="154"/>
                    <a:pt x="94" y="167"/>
                  </a:cubicBezTo>
                  <a:cubicBezTo>
                    <a:pt x="100" y="154"/>
                    <a:pt x="118" y="152"/>
                    <a:pt x="118" y="152"/>
                  </a:cubicBezTo>
                  <a:cubicBezTo>
                    <a:pt x="141" y="147"/>
                    <a:pt x="155" y="148"/>
                    <a:pt x="180" y="152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8" y="8"/>
                    <a:pt x="188" y="8"/>
                    <a:pt x="188" y="8"/>
                  </a:cubicBezTo>
                  <a:lnTo>
                    <a:pt x="183" y="6"/>
                  </a:lnTo>
                  <a:close/>
                  <a:moveTo>
                    <a:pt x="87" y="146"/>
                  </a:moveTo>
                  <a:cubicBezTo>
                    <a:pt x="83" y="142"/>
                    <a:pt x="78" y="140"/>
                    <a:pt x="74" y="139"/>
                  </a:cubicBezTo>
                  <a:cubicBezTo>
                    <a:pt x="65" y="136"/>
                    <a:pt x="53" y="135"/>
                    <a:pt x="45" y="135"/>
                  </a:cubicBezTo>
                  <a:cubicBezTo>
                    <a:pt x="35" y="135"/>
                    <a:pt x="24" y="136"/>
                    <a:pt x="13" y="13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20" y="16"/>
                    <a:pt x="34" y="13"/>
                    <a:pt x="48" y="13"/>
                  </a:cubicBezTo>
                  <a:cubicBezTo>
                    <a:pt x="57" y="13"/>
                    <a:pt x="64" y="15"/>
                    <a:pt x="70" y="17"/>
                  </a:cubicBezTo>
                  <a:cubicBezTo>
                    <a:pt x="84" y="21"/>
                    <a:pt x="86" y="28"/>
                    <a:pt x="87" y="33"/>
                  </a:cubicBezTo>
                  <a:cubicBezTo>
                    <a:pt x="87" y="34"/>
                    <a:pt x="87" y="34"/>
                    <a:pt x="87" y="35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7" y="141"/>
                    <a:pt x="87" y="141"/>
                  </a:cubicBezTo>
                  <a:lnTo>
                    <a:pt x="87" y="146"/>
                  </a:lnTo>
                  <a:close/>
                  <a:moveTo>
                    <a:pt x="174" y="137"/>
                  </a:moveTo>
                  <a:cubicBezTo>
                    <a:pt x="163" y="136"/>
                    <a:pt x="153" y="135"/>
                    <a:pt x="143" y="135"/>
                  </a:cubicBezTo>
                  <a:cubicBezTo>
                    <a:pt x="134" y="135"/>
                    <a:pt x="122" y="136"/>
                    <a:pt x="113" y="139"/>
                  </a:cubicBezTo>
                  <a:cubicBezTo>
                    <a:pt x="109" y="140"/>
                    <a:pt x="105" y="142"/>
                    <a:pt x="100" y="146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1" y="28"/>
                    <a:pt x="104" y="21"/>
                    <a:pt x="117" y="17"/>
                  </a:cubicBezTo>
                  <a:cubicBezTo>
                    <a:pt x="123" y="15"/>
                    <a:pt x="130" y="13"/>
                    <a:pt x="139" y="13"/>
                  </a:cubicBezTo>
                  <a:cubicBezTo>
                    <a:pt x="153" y="13"/>
                    <a:pt x="167" y="16"/>
                    <a:pt x="174" y="18"/>
                  </a:cubicBezTo>
                  <a:lnTo>
                    <a:pt x="174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>
              <a:off x="1592263" y="27368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5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>
              <a:off x="1592263" y="27876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5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>
              <a:off x="1592263" y="2840038"/>
              <a:ext cx="144462" cy="53975"/>
            </a:xfrm>
            <a:custGeom>
              <a:avLst/>
              <a:gdLst>
                <a:gd name="T0" fmla="*/ 2 w 54"/>
                <a:gd name="T1" fmla="*/ 6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6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3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19"/>
                    <a:pt x="50" y="20"/>
                    <a:pt x="50" y="20"/>
                  </a:cubicBezTo>
                  <a:cubicBezTo>
                    <a:pt x="51" y="20"/>
                    <a:pt x="52" y="19"/>
                    <a:pt x="53" y="19"/>
                  </a:cubicBezTo>
                  <a:cubicBezTo>
                    <a:pt x="54" y="17"/>
                    <a:pt x="54" y="15"/>
                    <a:pt x="53" y="14"/>
                  </a:cubicBezTo>
                  <a:cubicBezTo>
                    <a:pt x="38" y="0"/>
                    <a:pt x="17" y="1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>
              <a:off x="1592263" y="2890838"/>
              <a:ext cx="144462" cy="53975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>
              <a:off x="1592263" y="2941638"/>
              <a:ext cx="144462" cy="57150"/>
            </a:xfrm>
            <a:custGeom>
              <a:avLst/>
              <a:gdLst>
                <a:gd name="T0" fmla="*/ 2 w 54"/>
                <a:gd name="T1" fmla="*/ 7 h 21"/>
                <a:gd name="T2" fmla="*/ 0 w 54"/>
                <a:gd name="T3" fmla="*/ 12 h 21"/>
                <a:gd name="T4" fmla="*/ 5 w 54"/>
                <a:gd name="T5" fmla="*/ 14 h 21"/>
                <a:gd name="T6" fmla="*/ 48 w 54"/>
                <a:gd name="T7" fmla="*/ 20 h 21"/>
                <a:gd name="T8" fmla="*/ 50 w 54"/>
                <a:gd name="T9" fmla="*/ 21 h 21"/>
                <a:gd name="T10" fmla="*/ 53 w 54"/>
                <a:gd name="T11" fmla="*/ 20 h 21"/>
                <a:gd name="T12" fmla="*/ 53 w 54"/>
                <a:gd name="T13" fmla="*/ 15 h 21"/>
                <a:gd name="T14" fmla="*/ 2 w 54"/>
                <a:gd name="T1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1">
                  <a:moveTo>
                    <a:pt x="2" y="7"/>
                  </a:moveTo>
                  <a:cubicBezTo>
                    <a:pt x="0" y="8"/>
                    <a:pt x="0" y="10"/>
                    <a:pt x="0" y="12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9"/>
                    <a:pt x="36" y="7"/>
                    <a:pt x="48" y="20"/>
                  </a:cubicBezTo>
                  <a:cubicBezTo>
                    <a:pt x="49" y="20"/>
                    <a:pt x="50" y="21"/>
                    <a:pt x="50" y="21"/>
                  </a:cubicBezTo>
                  <a:cubicBezTo>
                    <a:pt x="51" y="21"/>
                    <a:pt x="52" y="20"/>
                    <a:pt x="53" y="20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>
              <a:off x="1825625" y="2736851"/>
              <a:ext cx="146050" cy="52388"/>
            </a:xfrm>
            <a:custGeom>
              <a:avLst/>
              <a:gdLst>
                <a:gd name="T0" fmla="*/ 1 w 55"/>
                <a:gd name="T1" fmla="*/ 19 h 20"/>
                <a:gd name="T2" fmla="*/ 4 w 55"/>
                <a:gd name="T3" fmla="*/ 20 h 20"/>
                <a:gd name="T4" fmla="*/ 6 w 55"/>
                <a:gd name="T5" fmla="*/ 19 h 20"/>
                <a:gd name="T6" fmla="*/ 50 w 55"/>
                <a:gd name="T7" fmla="*/ 13 h 20"/>
                <a:gd name="T8" fmla="*/ 54 w 55"/>
                <a:gd name="T9" fmla="*/ 11 h 20"/>
                <a:gd name="T10" fmla="*/ 52 w 55"/>
                <a:gd name="T11" fmla="*/ 7 h 20"/>
                <a:gd name="T12" fmla="*/ 1 w 55"/>
                <a:gd name="T13" fmla="*/ 14 h 20"/>
                <a:gd name="T14" fmla="*/ 1 w 55"/>
                <a:gd name="T15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1" y="19"/>
                  </a:move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9"/>
                    <a:pt x="54" y="7"/>
                    <a:pt x="52" y="7"/>
                  </a:cubicBez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8"/>
                    <a:pt x="1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>
              <a:off x="1825625" y="2787651"/>
              <a:ext cx="146050" cy="52388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5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5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>
              <a:off x="1825625" y="2840038"/>
              <a:ext cx="146050" cy="53975"/>
            </a:xfrm>
            <a:custGeom>
              <a:avLst/>
              <a:gdLst>
                <a:gd name="T0" fmla="*/ 52 w 55"/>
                <a:gd name="T1" fmla="*/ 6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6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7"/>
                    <a:pt x="1" y="19"/>
                  </a:cubicBezTo>
                  <a:cubicBezTo>
                    <a:pt x="2" y="19"/>
                    <a:pt x="3" y="20"/>
                    <a:pt x="4" y="20"/>
                  </a:cubicBezTo>
                  <a:cubicBezTo>
                    <a:pt x="5" y="20"/>
                    <a:pt x="5" y="19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3"/>
                    <a:pt x="53" y="13"/>
                    <a:pt x="54" y="11"/>
                  </a:cubicBezTo>
                  <a:cubicBezTo>
                    <a:pt x="55" y="9"/>
                    <a:pt x="54" y="7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0" name="Freeform 65"/>
            <p:cNvSpPr>
              <a:spLocks/>
            </p:cNvSpPr>
            <p:nvPr/>
          </p:nvSpPr>
          <p:spPr bwMode="auto">
            <a:xfrm>
              <a:off x="1825625" y="2890838"/>
              <a:ext cx="146050" cy="53975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5" name="Group 90"/>
          <p:cNvGrpSpPr/>
          <p:nvPr/>
        </p:nvGrpSpPr>
        <p:grpSpPr>
          <a:xfrm rot="7782">
            <a:off x="9320141" y="2291445"/>
            <a:ext cx="852303" cy="367854"/>
            <a:chOff x="2100263" y="2709863"/>
            <a:chExt cx="823912" cy="355600"/>
          </a:xfrm>
          <a:solidFill>
            <a:schemeClr val="accent1"/>
          </a:solidFill>
        </p:grpSpPr>
        <p:sp>
          <p:nvSpPr>
            <p:cNvPr id="92" name="Freeform 66"/>
            <p:cNvSpPr>
              <a:spLocks noEditPoints="1"/>
            </p:cNvSpPr>
            <p:nvPr/>
          </p:nvSpPr>
          <p:spPr bwMode="auto">
            <a:xfrm>
              <a:off x="2100263" y="2709863"/>
              <a:ext cx="823912" cy="355600"/>
            </a:xfrm>
            <a:custGeom>
              <a:avLst/>
              <a:gdLst>
                <a:gd name="T0" fmla="*/ 240 w 307"/>
                <a:gd name="T1" fmla="*/ 0 h 133"/>
                <a:gd name="T2" fmla="*/ 180 w 307"/>
                <a:gd name="T3" fmla="*/ 39 h 133"/>
                <a:gd name="T4" fmla="*/ 153 w 307"/>
                <a:gd name="T5" fmla="*/ 30 h 133"/>
                <a:gd name="T6" fmla="*/ 127 w 307"/>
                <a:gd name="T7" fmla="*/ 39 h 133"/>
                <a:gd name="T8" fmla="*/ 66 w 307"/>
                <a:gd name="T9" fmla="*/ 0 h 133"/>
                <a:gd name="T10" fmla="*/ 0 w 307"/>
                <a:gd name="T11" fmla="*/ 66 h 133"/>
                <a:gd name="T12" fmla="*/ 66 w 307"/>
                <a:gd name="T13" fmla="*/ 133 h 133"/>
                <a:gd name="T14" fmla="*/ 133 w 307"/>
                <a:gd name="T15" fmla="*/ 66 h 133"/>
                <a:gd name="T16" fmla="*/ 130 w 307"/>
                <a:gd name="T17" fmla="*/ 49 h 133"/>
                <a:gd name="T18" fmla="*/ 153 w 307"/>
                <a:gd name="T19" fmla="*/ 41 h 133"/>
                <a:gd name="T20" fmla="*/ 176 w 307"/>
                <a:gd name="T21" fmla="*/ 49 h 133"/>
                <a:gd name="T22" fmla="*/ 174 w 307"/>
                <a:gd name="T23" fmla="*/ 66 h 133"/>
                <a:gd name="T24" fmla="*/ 240 w 307"/>
                <a:gd name="T25" fmla="*/ 133 h 133"/>
                <a:gd name="T26" fmla="*/ 307 w 307"/>
                <a:gd name="T27" fmla="*/ 66 h 133"/>
                <a:gd name="T28" fmla="*/ 240 w 307"/>
                <a:gd name="T29" fmla="*/ 0 h 133"/>
                <a:gd name="T30" fmla="*/ 66 w 307"/>
                <a:gd name="T31" fmla="*/ 112 h 133"/>
                <a:gd name="T32" fmla="*/ 20 w 307"/>
                <a:gd name="T33" fmla="*/ 66 h 133"/>
                <a:gd name="T34" fmla="*/ 66 w 307"/>
                <a:gd name="T35" fmla="*/ 20 h 133"/>
                <a:gd name="T36" fmla="*/ 112 w 307"/>
                <a:gd name="T37" fmla="*/ 66 h 133"/>
                <a:gd name="T38" fmla="*/ 66 w 307"/>
                <a:gd name="T39" fmla="*/ 112 h 133"/>
                <a:gd name="T40" fmla="*/ 240 w 307"/>
                <a:gd name="T41" fmla="*/ 112 h 133"/>
                <a:gd name="T42" fmla="*/ 194 w 307"/>
                <a:gd name="T43" fmla="*/ 66 h 133"/>
                <a:gd name="T44" fmla="*/ 240 w 307"/>
                <a:gd name="T45" fmla="*/ 20 h 133"/>
                <a:gd name="T46" fmla="*/ 287 w 307"/>
                <a:gd name="T47" fmla="*/ 66 h 133"/>
                <a:gd name="T48" fmla="*/ 240 w 307"/>
                <a:gd name="T49" fmla="*/ 11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133">
                  <a:moveTo>
                    <a:pt x="240" y="0"/>
                  </a:moveTo>
                  <a:cubicBezTo>
                    <a:pt x="214" y="0"/>
                    <a:pt x="191" y="16"/>
                    <a:pt x="180" y="39"/>
                  </a:cubicBezTo>
                  <a:cubicBezTo>
                    <a:pt x="173" y="33"/>
                    <a:pt x="164" y="30"/>
                    <a:pt x="153" y="30"/>
                  </a:cubicBezTo>
                  <a:cubicBezTo>
                    <a:pt x="143" y="30"/>
                    <a:pt x="133" y="33"/>
                    <a:pt x="127" y="39"/>
                  </a:cubicBezTo>
                  <a:cubicBezTo>
                    <a:pt x="116" y="16"/>
                    <a:pt x="93" y="0"/>
                    <a:pt x="66" y="0"/>
                  </a:cubicBezTo>
                  <a:cubicBezTo>
                    <a:pt x="29" y="0"/>
                    <a:pt x="0" y="30"/>
                    <a:pt x="0" y="66"/>
                  </a:cubicBezTo>
                  <a:cubicBezTo>
                    <a:pt x="0" y="103"/>
                    <a:pt x="29" y="133"/>
                    <a:pt x="66" y="133"/>
                  </a:cubicBezTo>
                  <a:cubicBezTo>
                    <a:pt x="103" y="133"/>
                    <a:pt x="133" y="103"/>
                    <a:pt x="133" y="66"/>
                  </a:cubicBezTo>
                  <a:cubicBezTo>
                    <a:pt x="133" y="60"/>
                    <a:pt x="132" y="54"/>
                    <a:pt x="130" y="49"/>
                  </a:cubicBezTo>
                  <a:cubicBezTo>
                    <a:pt x="135" y="44"/>
                    <a:pt x="144" y="41"/>
                    <a:pt x="153" y="41"/>
                  </a:cubicBezTo>
                  <a:cubicBezTo>
                    <a:pt x="163" y="41"/>
                    <a:pt x="171" y="44"/>
                    <a:pt x="176" y="49"/>
                  </a:cubicBezTo>
                  <a:cubicBezTo>
                    <a:pt x="175" y="54"/>
                    <a:pt x="174" y="60"/>
                    <a:pt x="174" y="66"/>
                  </a:cubicBezTo>
                  <a:cubicBezTo>
                    <a:pt x="174" y="103"/>
                    <a:pt x="204" y="133"/>
                    <a:pt x="240" y="133"/>
                  </a:cubicBezTo>
                  <a:cubicBezTo>
                    <a:pt x="277" y="133"/>
                    <a:pt x="307" y="103"/>
                    <a:pt x="307" y="66"/>
                  </a:cubicBezTo>
                  <a:cubicBezTo>
                    <a:pt x="307" y="30"/>
                    <a:pt x="277" y="0"/>
                    <a:pt x="240" y="0"/>
                  </a:cubicBezTo>
                  <a:close/>
                  <a:moveTo>
                    <a:pt x="66" y="112"/>
                  </a:moveTo>
                  <a:cubicBezTo>
                    <a:pt x="41" y="112"/>
                    <a:pt x="20" y="92"/>
                    <a:pt x="20" y="66"/>
                  </a:cubicBezTo>
                  <a:cubicBezTo>
                    <a:pt x="20" y="41"/>
                    <a:pt x="41" y="20"/>
                    <a:pt x="66" y="20"/>
                  </a:cubicBezTo>
                  <a:cubicBezTo>
                    <a:pt x="92" y="20"/>
                    <a:pt x="112" y="41"/>
                    <a:pt x="112" y="66"/>
                  </a:cubicBezTo>
                  <a:cubicBezTo>
                    <a:pt x="112" y="92"/>
                    <a:pt x="92" y="112"/>
                    <a:pt x="66" y="112"/>
                  </a:cubicBezTo>
                  <a:close/>
                  <a:moveTo>
                    <a:pt x="240" y="112"/>
                  </a:moveTo>
                  <a:cubicBezTo>
                    <a:pt x="215" y="112"/>
                    <a:pt x="194" y="92"/>
                    <a:pt x="194" y="66"/>
                  </a:cubicBezTo>
                  <a:cubicBezTo>
                    <a:pt x="194" y="41"/>
                    <a:pt x="215" y="20"/>
                    <a:pt x="240" y="20"/>
                  </a:cubicBezTo>
                  <a:cubicBezTo>
                    <a:pt x="266" y="20"/>
                    <a:pt x="287" y="41"/>
                    <a:pt x="287" y="66"/>
                  </a:cubicBezTo>
                  <a:cubicBezTo>
                    <a:pt x="287" y="92"/>
                    <a:pt x="266" y="112"/>
                    <a:pt x="240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3" name="Freeform 67"/>
            <p:cNvSpPr>
              <a:spLocks/>
            </p:cNvSpPr>
            <p:nvPr/>
          </p:nvSpPr>
          <p:spPr bwMode="auto">
            <a:xfrm>
              <a:off x="2195513" y="2805113"/>
              <a:ext cx="111125" cy="109538"/>
            </a:xfrm>
            <a:custGeom>
              <a:avLst/>
              <a:gdLst>
                <a:gd name="T0" fmla="*/ 37 w 42"/>
                <a:gd name="T1" fmla="*/ 0 h 41"/>
                <a:gd name="T2" fmla="*/ 31 w 42"/>
                <a:gd name="T3" fmla="*/ 0 h 41"/>
                <a:gd name="T4" fmla="*/ 0 w 42"/>
                <a:gd name="T5" fmla="*/ 30 h 41"/>
                <a:gd name="T6" fmla="*/ 1 w 42"/>
                <a:gd name="T7" fmla="*/ 37 h 41"/>
                <a:gd name="T8" fmla="*/ 6 w 42"/>
                <a:gd name="T9" fmla="*/ 41 h 41"/>
                <a:gd name="T10" fmla="*/ 7 w 42"/>
                <a:gd name="T11" fmla="*/ 41 h 41"/>
                <a:gd name="T12" fmla="*/ 11 w 42"/>
                <a:gd name="T13" fmla="*/ 34 h 41"/>
                <a:gd name="T14" fmla="*/ 11 w 42"/>
                <a:gd name="T15" fmla="*/ 30 h 41"/>
                <a:gd name="T16" fmla="*/ 31 w 42"/>
                <a:gd name="T17" fmla="*/ 10 h 41"/>
                <a:gd name="T18" fmla="*/ 35 w 42"/>
                <a:gd name="T19" fmla="*/ 10 h 41"/>
                <a:gd name="T20" fmla="*/ 41 w 42"/>
                <a:gd name="T21" fmla="*/ 6 h 41"/>
                <a:gd name="T22" fmla="*/ 37 w 4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41">
                  <a:moveTo>
                    <a:pt x="37" y="0"/>
                  </a:moveTo>
                  <a:cubicBezTo>
                    <a:pt x="35" y="0"/>
                    <a:pt x="33" y="0"/>
                    <a:pt x="31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2" y="39"/>
                    <a:pt x="4" y="41"/>
                    <a:pt x="6" y="41"/>
                  </a:cubicBezTo>
                  <a:cubicBezTo>
                    <a:pt x="6" y="41"/>
                    <a:pt x="7" y="41"/>
                    <a:pt x="7" y="41"/>
                  </a:cubicBezTo>
                  <a:cubicBezTo>
                    <a:pt x="10" y="40"/>
                    <a:pt x="12" y="37"/>
                    <a:pt x="11" y="34"/>
                  </a:cubicBezTo>
                  <a:cubicBezTo>
                    <a:pt x="11" y="33"/>
                    <a:pt x="11" y="32"/>
                    <a:pt x="11" y="30"/>
                  </a:cubicBezTo>
                  <a:cubicBezTo>
                    <a:pt x="11" y="19"/>
                    <a:pt x="20" y="10"/>
                    <a:pt x="31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8" y="11"/>
                    <a:pt x="41" y="9"/>
                    <a:pt x="41" y="6"/>
                  </a:cubicBezTo>
                  <a:cubicBezTo>
                    <a:pt x="42" y="3"/>
                    <a:pt x="40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4" name="Freeform 68"/>
            <p:cNvSpPr>
              <a:spLocks/>
            </p:cNvSpPr>
            <p:nvPr/>
          </p:nvSpPr>
          <p:spPr bwMode="auto">
            <a:xfrm>
              <a:off x="2663825" y="2805113"/>
              <a:ext cx="109537" cy="109538"/>
            </a:xfrm>
            <a:custGeom>
              <a:avLst/>
              <a:gdLst>
                <a:gd name="T0" fmla="*/ 37 w 41"/>
                <a:gd name="T1" fmla="*/ 0 h 41"/>
                <a:gd name="T2" fmla="*/ 30 w 41"/>
                <a:gd name="T3" fmla="*/ 0 h 41"/>
                <a:gd name="T4" fmla="*/ 0 w 41"/>
                <a:gd name="T5" fmla="*/ 30 h 41"/>
                <a:gd name="T6" fmla="*/ 0 w 41"/>
                <a:gd name="T7" fmla="*/ 37 h 41"/>
                <a:gd name="T8" fmla="*/ 5 w 41"/>
                <a:gd name="T9" fmla="*/ 41 h 41"/>
                <a:gd name="T10" fmla="*/ 6 w 41"/>
                <a:gd name="T11" fmla="*/ 41 h 41"/>
                <a:gd name="T12" fmla="*/ 10 w 41"/>
                <a:gd name="T13" fmla="*/ 34 h 41"/>
                <a:gd name="T14" fmla="*/ 10 w 41"/>
                <a:gd name="T15" fmla="*/ 30 h 41"/>
                <a:gd name="T16" fmla="*/ 30 w 41"/>
                <a:gd name="T17" fmla="*/ 10 h 41"/>
                <a:gd name="T18" fmla="*/ 35 w 41"/>
                <a:gd name="T19" fmla="*/ 10 h 41"/>
                <a:gd name="T20" fmla="*/ 41 w 41"/>
                <a:gd name="T21" fmla="*/ 6 h 41"/>
                <a:gd name="T22" fmla="*/ 37 w 41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35" y="0"/>
                    <a:pt x="33" y="0"/>
                    <a:pt x="30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32"/>
                    <a:pt x="0" y="35"/>
                    <a:pt x="0" y="37"/>
                  </a:cubicBezTo>
                  <a:cubicBezTo>
                    <a:pt x="1" y="39"/>
                    <a:pt x="3" y="41"/>
                    <a:pt x="5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9" y="40"/>
                    <a:pt x="11" y="37"/>
                    <a:pt x="10" y="34"/>
                  </a:cubicBezTo>
                  <a:cubicBezTo>
                    <a:pt x="10" y="33"/>
                    <a:pt x="10" y="32"/>
                    <a:pt x="10" y="30"/>
                  </a:cubicBezTo>
                  <a:cubicBezTo>
                    <a:pt x="10" y="19"/>
                    <a:pt x="19" y="10"/>
                    <a:pt x="30" y="10"/>
                  </a:cubicBezTo>
                  <a:cubicBezTo>
                    <a:pt x="32" y="10"/>
                    <a:pt x="33" y="10"/>
                    <a:pt x="35" y="10"/>
                  </a:cubicBezTo>
                  <a:cubicBezTo>
                    <a:pt x="37" y="11"/>
                    <a:pt x="40" y="9"/>
                    <a:pt x="41" y="6"/>
                  </a:cubicBezTo>
                  <a:cubicBezTo>
                    <a:pt x="41" y="3"/>
                    <a:pt x="39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0" name="Group 94"/>
          <p:cNvGrpSpPr/>
          <p:nvPr/>
        </p:nvGrpSpPr>
        <p:grpSpPr>
          <a:xfrm rot="7782">
            <a:off x="10277282" y="2355641"/>
            <a:ext cx="520578" cy="474598"/>
            <a:chOff x="3025775" y="2770188"/>
            <a:chExt cx="503237" cy="458788"/>
          </a:xfrm>
          <a:solidFill>
            <a:schemeClr val="bg2"/>
          </a:solidFill>
        </p:grpSpPr>
        <p:sp>
          <p:nvSpPr>
            <p:cNvPr id="96" name="Freeform 69"/>
            <p:cNvSpPr>
              <a:spLocks/>
            </p:cNvSpPr>
            <p:nvPr/>
          </p:nvSpPr>
          <p:spPr bwMode="auto">
            <a:xfrm>
              <a:off x="3314700" y="2770188"/>
              <a:ext cx="73025" cy="155575"/>
            </a:xfrm>
            <a:custGeom>
              <a:avLst/>
              <a:gdLst>
                <a:gd name="T0" fmla="*/ 14 w 27"/>
                <a:gd name="T1" fmla="*/ 26 h 58"/>
                <a:gd name="T2" fmla="*/ 26 w 27"/>
                <a:gd name="T3" fmla="*/ 46 h 58"/>
                <a:gd name="T4" fmla="*/ 11 w 27"/>
                <a:gd name="T5" fmla="*/ 58 h 58"/>
                <a:gd name="T6" fmla="*/ 8 w 27"/>
                <a:gd name="T7" fmla="*/ 55 h 58"/>
                <a:gd name="T8" fmla="*/ 11 w 27"/>
                <a:gd name="T9" fmla="*/ 51 h 58"/>
                <a:gd name="T10" fmla="*/ 20 w 27"/>
                <a:gd name="T11" fmla="*/ 45 h 58"/>
                <a:gd name="T12" fmla="*/ 11 w 27"/>
                <a:gd name="T13" fmla="*/ 32 h 58"/>
                <a:gd name="T14" fmla="*/ 1 w 27"/>
                <a:gd name="T15" fmla="*/ 14 h 58"/>
                <a:gd name="T16" fmla="*/ 19 w 27"/>
                <a:gd name="T17" fmla="*/ 0 h 58"/>
                <a:gd name="T18" fmla="*/ 22 w 27"/>
                <a:gd name="T19" fmla="*/ 3 h 58"/>
                <a:gd name="T20" fmla="*/ 19 w 27"/>
                <a:gd name="T21" fmla="*/ 6 h 58"/>
                <a:gd name="T22" fmla="*/ 7 w 27"/>
                <a:gd name="T23" fmla="*/ 16 h 58"/>
                <a:gd name="T24" fmla="*/ 14 w 27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58">
                  <a:moveTo>
                    <a:pt x="14" y="26"/>
                  </a:moveTo>
                  <a:cubicBezTo>
                    <a:pt x="24" y="30"/>
                    <a:pt x="27" y="39"/>
                    <a:pt x="26" y="46"/>
                  </a:cubicBezTo>
                  <a:cubicBezTo>
                    <a:pt x="25" y="53"/>
                    <a:pt x="19" y="58"/>
                    <a:pt x="11" y="58"/>
                  </a:cubicBezTo>
                  <a:cubicBezTo>
                    <a:pt x="9" y="58"/>
                    <a:pt x="8" y="56"/>
                    <a:pt x="8" y="55"/>
                  </a:cubicBezTo>
                  <a:cubicBezTo>
                    <a:pt x="8" y="53"/>
                    <a:pt x="9" y="51"/>
                    <a:pt x="11" y="51"/>
                  </a:cubicBezTo>
                  <a:cubicBezTo>
                    <a:pt x="17" y="51"/>
                    <a:pt x="19" y="48"/>
                    <a:pt x="20" y="45"/>
                  </a:cubicBezTo>
                  <a:cubicBezTo>
                    <a:pt x="21" y="41"/>
                    <a:pt x="19" y="35"/>
                    <a:pt x="11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2" y="6"/>
                    <a:pt x="10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5"/>
                    <a:pt x="21" y="6"/>
                    <a:pt x="19" y="6"/>
                  </a:cubicBezTo>
                  <a:cubicBezTo>
                    <a:pt x="12" y="6"/>
                    <a:pt x="8" y="11"/>
                    <a:pt x="7" y="16"/>
                  </a:cubicBezTo>
                  <a:cubicBezTo>
                    <a:pt x="6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auto">
            <a:xfrm>
              <a:off x="3236913" y="2770188"/>
              <a:ext cx="76200" cy="155575"/>
            </a:xfrm>
            <a:custGeom>
              <a:avLst/>
              <a:gdLst>
                <a:gd name="T0" fmla="*/ 14 w 28"/>
                <a:gd name="T1" fmla="*/ 26 h 58"/>
                <a:gd name="T2" fmla="*/ 27 w 28"/>
                <a:gd name="T3" fmla="*/ 46 h 58"/>
                <a:gd name="T4" fmla="*/ 12 w 28"/>
                <a:gd name="T5" fmla="*/ 58 h 58"/>
                <a:gd name="T6" fmla="*/ 9 w 28"/>
                <a:gd name="T7" fmla="*/ 55 h 58"/>
                <a:gd name="T8" fmla="*/ 12 w 28"/>
                <a:gd name="T9" fmla="*/ 51 h 58"/>
                <a:gd name="T10" fmla="*/ 20 w 28"/>
                <a:gd name="T11" fmla="*/ 45 h 58"/>
                <a:gd name="T12" fmla="*/ 12 w 28"/>
                <a:gd name="T13" fmla="*/ 32 h 58"/>
                <a:gd name="T14" fmla="*/ 1 w 28"/>
                <a:gd name="T15" fmla="*/ 14 h 58"/>
                <a:gd name="T16" fmla="*/ 20 w 28"/>
                <a:gd name="T17" fmla="*/ 0 h 58"/>
                <a:gd name="T18" fmla="*/ 23 w 28"/>
                <a:gd name="T19" fmla="*/ 3 h 58"/>
                <a:gd name="T20" fmla="*/ 20 w 28"/>
                <a:gd name="T21" fmla="*/ 6 h 58"/>
                <a:gd name="T22" fmla="*/ 8 w 28"/>
                <a:gd name="T23" fmla="*/ 16 h 58"/>
                <a:gd name="T24" fmla="*/ 14 w 28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58">
                  <a:moveTo>
                    <a:pt x="14" y="26"/>
                  </a:moveTo>
                  <a:cubicBezTo>
                    <a:pt x="25" y="30"/>
                    <a:pt x="28" y="39"/>
                    <a:pt x="27" y="46"/>
                  </a:cubicBezTo>
                  <a:cubicBezTo>
                    <a:pt x="25" y="53"/>
                    <a:pt x="19" y="58"/>
                    <a:pt x="12" y="58"/>
                  </a:cubicBezTo>
                  <a:cubicBezTo>
                    <a:pt x="10" y="58"/>
                    <a:pt x="9" y="56"/>
                    <a:pt x="9" y="55"/>
                  </a:cubicBezTo>
                  <a:cubicBezTo>
                    <a:pt x="9" y="53"/>
                    <a:pt x="10" y="51"/>
                    <a:pt x="12" y="51"/>
                  </a:cubicBezTo>
                  <a:cubicBezTo>
                    <a:pt x="17" y="51"/>
                    <a:pt x="20" y="48"/>
                    <a:pt x="20" y="45"/>
                  </a:cubicBezTo>
                  <a:cubicBezTo>
                    <a:pt x="21" y="41"/>
                    <a:pt x="19" y="35"/>
                    <a:pt x="12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3" y="6"/>
                    <a:pt x="11" y="0"/>
                    <a:pt x="20" y="0"/>
                  </a:cubicBezTo>
                  <a:cubicBezTo>
                    <a:pt x="21" y="0"/>
                    <a:pt x="23" y="1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ubicBezTo>
                    <a:pt x="13" y="6"/>
                    <a:pt x="9" y="11"/>
                    <a:pt x="8" y="16"/>
                  </a:cubicBezTo>
                  <a:cubicBezTo>
                    <a:pt x="7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8" name="Freeform 71"/>
            <p:cNvSpPr>
              <a:spLocks noEditPoints="1"/>
            </p:cNvSpPr>
            <p:nvPr/>
          </p:nvSpPr>
          <p:spPr bwMode="auto">
            <a:xfrm>
              <a:off x="3025775" y="2952751"/>
              <a:ext cx="503237" cy="276225"/>
            </a:xfrm>
            <a:custGeom>
              <a:avLst/>
              <a:gdLst>
                <a:gd name="T0" fmla="*/ 10 w 188"/>
                <a:gd name="T1" fmla="*/ 65 h 103"/>
                <a:gd name="T2" fmla="*/ 36 w 188"/>
                <a:gd name="T3" fmla="*/ 78 h 103"/>
                <a:gd name="T4" fmla="*/ 44 w 188"/>
                <a:gd name="T5" fmla="*/ 77 h 103"/>
                <a:gd name="T6" fmla="*/ 107 w 188"/>
                <a:gd name="T7" fmla="*/ 103 h 103"/>
                <a:gd name="T8" fmla="*/ 188 w 188"/>
                <a:gd name="T9" fmla="*/ 35 h 103"/>
                <a:gd name="T10" fmla="*/ 188 w 188"/>
                <a:gd name="T11" fmla="*/ 18 h 103"/>
                <a:gd name="T12" fmla="*/ 170 w 188"/>
                <a:gd name="T13" fmla="*/ 0 h 103"/>
                <a:gd name="T14" fmla="*/ 45 w 188"/>
                <a:gd name="T15" fmla="*/ 0 h 103"/>
                <a:gd name="T16" fmla="*/ 26 w 188"/>
                <a:gd name="T17" fmla="*/ 18 h 103"/>
                <a:gd name="T18" fmla="*/ 26 w 188"/>
                <a:gd name="T19" fmla="*/ 19 h 103"/>
                <a:gd name="T20" fmla="*/ 5 w 188"/>
                <a:gd name="T21" fmla="*/ 32 h 103"/>
                <a:gd name="T22" fmla="*/ 10 w 188"/>
                <a:gd name="T23" fmla="*/ 65 h 103"/>
                <a:gd name="T24" fmla="*/ 39 w 188"/>
                <a:gd name="T25" fmla="*/ 35 h 103"/>
                <a:gd name="T26" fmla="*/ 39 w 188"/>
                <a:gd name="T27" fmla="*/ 18 h 103"/>
                <a:gd name="T28" fmla="*/ 45 w 188"/>
                <a:gd name="T29" fmla="*/ 13 h 103"/>
                <a:gd name="T30" fmla="*/ 170 w 188"/>
                <a:gd name="T31" fmla="*/ 13 h 103"/>
                <a:gd name="T32" fmla="*/ 175 w 188"/>
                <a:gd name="T33" fmla="*/ 18 h 103"/>
                <a:gd name="T34" fmla="*/ 175 w 188"/>
                <a:gd name="T35" fmla="*/ 35 h 103"/>
                <a:gd name="T36" fmla="*/ 107 w 188"/>
                <a:gd name="T37" fmla="*/ 90 h 103"/>
                <a:gd name="T38" fmla="*/ 39 w 188"/>
                <a:gd name="T39" fmla="*/ 35 h 103"/>
                <a:gd name="T40" fmla="*/ 16 w 188"/>
                <a:gd name="T41" fmla="*/ 38 h 103"/>
                <a:gd name="T42" fmla="*/ 26 w 188"/>
                <a:gd name="T43" fmla="*/ 32 h 103"/>
                <a:gd name="T44" fmla="*/ 26 w 188"/>
                <a:gd name="T45" fmla="*/ 35 h 103"/>
                <a:gd name="T46" fmla="*/ 35 w 188"/>
                <a:gd name="T47" fmla="*/ 65 h 103"/>
                <a:gd name="T48" fmla="*/ 20 w 188"/>
                <a:gd name="T49" fmla="*/ 57 h 103"/>
                <a:gd name="T50" fmla="*/ 16 w 188"/>
                <a:gd name="T51" fmla="*/ 3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3">
                  <a:moveTo>
                    <a:pt x="10" y="65"/>
                  </a:moveTo>
                  <a:cubicBezTo>
                    <a:pt x="16" y="74"/>
                    <a:pt x="26" y="78"/>
                    <a:pt x="36" y="78"/>
                  </a:cubicBezTo>
                  <a:cubicBezTo>
                    <a:pt x="38" y="78"/>
                    <a:pt x="41" y="78"/>
                    <a:pt x="44" y="77"/>
                  </a:cubicBezTo>
                  <a:cubicBezTo>
                    <a:pt x="59" y="93"/>
                    <a:pt x="82" y="103"/>
                    <a:pt x="107" y="103"/>
                  </a:cubicBezTo>
                  <a:cubicBezTo>
                    <a:pt x="152" y="103"/>
                    <a:pt x="188" y="73"/>
                    <a:pt x="188" y="35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8" y="8"/>
                    <a:pt x="180" y="0"/>
                    <a:pt x="17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5" y="0"/>
                    <a:pt x="26" y="8"/>
                    <a:pt x="26" y="18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13" y="20"/>
                    <a:pt x="7" y="28"/>
                    <a:pt x="5" y="32"/>
                  </a:cubicBezTo>
                  <a:cubicBezTo>
                    <a:pt x="0" y="42"/>
                    <a:pt x="2" y="55"/>
                    <a:pt x="10" y="65"/>
                  </a:cubicBezTo>
                  <a:close/>
                  <a:moveTo>
                    <a:pt x="39" y="35"/>
                  </a:moveTo>
                  <a:cubicBezTo>
                    <a:pt x="39" y="18"/>
                    <a:pt x="39" y="18"/>
                    <a:pt x="39" y="18"/>
                  </a:cubicBezTo>
                  <a:cubicBezTo>
                    <a:pt x="39" y="15"/>
                    <a:pt x="42" y="13"/>
                    <a:pt x="45" y="13"/>
                  </a:cubicBezTo>
                  <a:cubicBezTo>
                    <a:pt x="170" y="13"/>
                    <a:pt x="170" y="13"/>
                    <a:pt x="170" y="13"/>
                  </a:cubicBezTo>
                  <a:cubicBezTo>
                    <a:pt x="173" y="13"/>
                    <a:pt x="175" y="15"/>
                    <a:pt x="175" y="18"/>
                  </a:cubicBezTo>
                  <a:cubicBezTo>
                    <a:pt x="175" y="35"/>
                    <a:pt x="175" y="35"/>
                    <a:pt x="175" y="35"/>
                  </a:cubicBezTo>
                  <a:cubicBezTo>
                    <a:pt x="175" y="66"/>
                    <a:pt x="145" y="90"/>
                    <a:pt x="107" y="90"/>
                  </a:cubicBezTo>
                  <a:cubicBezTo>
                    <a:pt x="70" y="90"/>
                    <a:pt x="39" y="66"/>
                    <a:pt x="39" y="35"/>
                  </a:cubicBezTo>
                  <a:close/>
                  <a:moveTo>
                    <a:pt x="16" y="38"/>
                  </a:moveTo>
                  <a:cubicBezTo>
                    <a:pt x="18" y="35"/>
                    <a:pt x="21" y="33"/>
                    <a:pt x="26" y="32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46"/>
                    <a:pt x="29" y="56"/>
                    <a:pt x="35" y="65"/>
                  </a:cubicBezTo>
                  <a:cubicBezTo>
                    <a:pt x="27" y="65"/>
                    <a:pt x="22" y="60"/>
                    <a:pt x="20" y="57"/>
                  </a:cubicBezTo>
                  <a:cubicBezTo>
                    <a:pt x="15" y="51"/>
                    <a:pt x="14" y="43"/>
                    <a:pt x="16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5" name="Group 98"/>
          <p:cNvGrpSpPr/>
          <p:nvPr/>
        </p:nvGrpSpPr>
        <p:grpSpPr>
          <a:xfrm rot="7782">
            <a:off x="10279723" y="2841435"/>
            <a:ext cx="251257" cy="247974"/>
            <a:chOff x="3028950" y="3240088"/>
            <a:chExt cx="242887" cy="239713"/>
          </a:xfrm>
          <a:solidFill>
            <a:schemeClr val="tx2"/>
          </a:solidFill>
        </p:grpSpPr>
        <p:sp>
          <p:nvSpPr>
            <p:cNvPr id="100" name="Freeform 72"/>
            <p:cNvSpPr>
              <a:spLocks noEditPoints="1"/>
            </p:cNvSpPr>
            <p:nvPr/>
          </p:nvSpPr>
          <p:spPr bwMode="auto">
            <a:xfrm>
              <a:off x="3028950" y="3240088"/>
              <a:ext cx="242887" cy="239713"/>
            </a:xfrm>
            <a:custGeom>
              <a:avLst/>
              <a:gdLst>
                <a:gd name="T0" fmla="*/ 55 w 91"/>
                <a:gd name="T1" fmla="*/ 90 h 90"/>
                <a:gd name="T2" fmla="*/ 53 w 91"/>
                <a:gd name="T3" fmla="*/ 89 h 90"/>
                <a:gd name="T4" fmla="*/ 1 w 91"/>
                <a:gd name="T5" fmla="*/ 38 h 90"/>
                <a:gd name="T6" fmla="*/ 0 w 91"/>
                <a:gd name="T7" fmla="*/ 35 h 90"/>
                <a:gd name="T8" fmla="*/ 0 w 91"/>
                <a:gd name="T9" fmla="*/ 3 h 90"/>
                <a:gd name="T10" fmla="*/ 3 w 91"/>
                <a:gd name="T11" fmla="*/ 0 h 90"/>
                <a:gd name="T12" fmla="*/ 36 w 91"/>
                <a:gd name="T13" fmla="*/ 0 h 90"/>
                <a:gd name="T14" fmla="*/ 38 w 91"/>
                <a:gd name="T15" fmla="*/ 1 h 90"/>
                <a:gd name="T16" fmla="*/ 90 w 91"/>
                <a:gd name="T17" fmla="*/ 52 h 90"/>
                <a:gd name="T18" fmla="*/ 90 w 91"/>
                <a:gd name="T19" fmla="*/ 57 h 90"/>
                <a:gd name="T20" fmla="*/ 58 w 91"/>
                <a:gd name="T21" fmla="*/ 89 h 90"/>
                <a:gd name="T22" fmla="*/ 55 w 91"/>
                <a:gd name="T23" fmla="*/ 90 h 90"/>
                <a:gd name="T24" fmla="*/ 6 w 91"/>
                <a:gd name="T25" fmla="*/ 34 h 90"/>
                <a:gd name="T26" fmla="*/ 55 w 91"/>
                <a:gd name="T27" fmla="*/ 82 h 90"/>
                <a:gd name="T28" fmla="*/ 83 w 91"/>
                <a:gd name="T29" fmla="*/ 55 h 90"/>
                <a:gd name="T30" fmla="*/ 35 w 91"/>
                <a:gd name="T31" fmla="*/ 6 h 90"/>
                <a:gd name="T32" fmla="*/ 6 w 91"/>
                <a:gd name="T33" fmla="*/ 6 h 90"/>
                <a:gd name="T34" fmla="*/ 6 w 91"/>
                <a:gd name="T35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90">
                  <a:moveTo>
                    <a:pt x="55" y="90"/>
                  </a:moveTo>
                  <a:cubicBezTo>
                    <a:pt x="55" y="90"/>
                    <a:pt x="54" y="90"/>
                    <a:pt x="53" y="8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6"/>
                    <a:pt x="0" y="3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4"/>
                    <a:pt x="91" y="56"/>
                    <a:pt x="90" y="57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7" y="90"/>
                    <a:pt x="56" y="90"/>
                    <a:pt x="55" y="90"/>
                  </a:cubicBezTo>
                  <a:close/>
                  <a:moveTo>
                    <a:pt x="6" y="34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1" name="Freeform 73"/>
            <p:cNvSpPr>
              <a:spLocks noEditPoints="1"/>
            </p:cNvSpPr>
            <p:nvPr/>
          </p:nvSpPr>
          <p:spPr bwMode="auto">
            <a:xfrm>
              <a:off x="3063875" y="3273426"/>
              <a:ext cx="50800" cy="50800"/>
            </a:xfrm>
            <a:custGeom>
              <a:avLst/>
              <a:gdLst>
                <a:gd name="T0" fmla="*/ 9 w 19"/>
                <a:gd name="T1" fmla="*/ 3 h 19"/>
                <a:gd name="T2" fmla="*/ 16 w 19"/>
                <a:gd name="T3" fmla="*/ 10 h 19"/>
                <a:gd name="T4" fmla="*/ 9 w 19"/>
                <a:gd name="T5" fmla="*/ 16 h 19"/>
                <a:gd name="T6" fmla="*/ 3 w 19"/>
                <a:gd name="T7" fmla="*/ 10 h 19"/>
                <a:gd name="T8" fmla="*/ 9 w 19"/>
                <a:gd name="T9" fmla="*/ 3 h 19"/>
                <a:gd name="T10" fmla="*/ 9 w 19"/>
                <a:gd name="T11" fmla="*/ 0 h 19"/>
                <a:gd name="T12" fmla="*/ 0 w 19"/>
                <a:gd name="T13" fmla="*/ 10 h 19"/>
                <a:gd name="T14" fmla="*/ 9 w 19"/>
                <a:gd name="T15" fmla="*/ 19 h 19"/>
                <a:gd name="T16" fmla="*/ 19 w 19"/>
                <a:gd name="T17" fmla="*/ 10 h 19"/>
                <a:gd name="T18" fmla="*/ 9 w 19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9">
                  <a:moveTo>
                    <a:pt x="9" y="3"/>
                  </a:moveTo>
                  <a:cubicBezTo>
                    <a:pt x="13" y="3"/>
                    <a:pt x="16" y="6"/>
                    <a:pt x="16" y="10"/>
                  </a:cubicBezTo>
                  <a:cubicBezTo>
                    <a:pt x="16" y="13"/>
                    <a:pt x="13" y="16"/>
                    <a:pt x="9" y="16"/>
                  </a:cubicBezTo>
                  <a:cubicBezTo>
                    <a:pt x="6" y="16"/>
                    <a:pt x="3" y="13"/>
                    <a:pt x="3" y="10"/>
                  </a:cubicBezTo>
                  <a:cubicBezTo>
                    <a:pt x="3" y="6"/>
                    <a:pt x="6" y="3"/>
                    <a:pt x="9" y="3"/>
                  </a:cubicBezTo>
                  <a:moveTo>
                    <a:pt x="9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15" y="19"/>
                    <a:pt x="19" y="15"/>
                    <a:pt x="19" y="10"/>
                  </a:cubicBezTo>
                  <a:cubicBezTo>
                    <a:pt x="19" y="4"/>
                    <a:pt x="15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9" name="Group 101"/>
          <p:cNvGrpSpPr/>
          <p:nvPr/>
        </p:nvGrpSpPr>
        <p:grpSpPr>
          <a:xfrm rot="7782">
            <a:off x="9017965" y="1531448"/>
            <a:ext cx="310376" cy="445038"/>
            <a:chOff x="1806575" y="1976438"/>
            <a:chExt cx="300037" cy="430213"/>
          </a:xfrm>
          <a:solidFill>
            <a:schemeClr val="accent1"/>
          </a:solidFill>
        </p:grpSpPr>
        <p:sp>
          <p:nvSpPr>
            <p:cNvPr id="103" name="Freeform 74"/>
            <p:cNvSpPr>
              <a:spLocks/>
            </p:cNvSpPr>
            <p:nvPr/>
          </p:nvSpPr>
          <p:spPr bwMode="auto">
            <a:xfrm>
              <a:off x="1878013" y="2032001"/>
              <a:ext cx="112712" cy="73025"/>
            </a:xfrm>
            <a:custGeom>
              <a:avLst/>
              <a:gdLst>
                <a:gd name="T0" fmla="*/ 40 w 42"/>
                <a:gd name="T1" fmla="*/ 6 h 27"/>
                <a:gd name="T2" fmla="*/ 0 w 42"/>
                <a:gd name="T3" fmla="*/ 24 h 27"/>
                <a:gd name="T4" fmla="*/ 2 w 42"/>
                <a:gd name="T5" fmla="*/ 27 h 27"/>
                <a:gd name="T6" fmla="*/ 4 w 42"/>
                <a:gd name="T7" fmla="*/ 26 h 27"/>
                <a:gd name="T8" fmla="*/ 39 w 42"/>
                <a:gd name="T9" fmla="*/ 10 h 27"/>
                <a:gd name="T10" fmla="*/ 41 w 42"/>
                <a:gd name="T11" fmla="*/ 9 h 27"/>
                <a:gd name="T12" fmla="*/ 40 w 42"/>
                <a:gd name="T13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7">
                  <a:moveTo>
                    <a:pt x="40" y="6"/>
                  </a:moveTo>
                  <a:cubicBezTo>
                    <a:pt x="24" y="0"/>
                    <a:pt x="6" y="8"/>
                    <a:pt x="0" y="24"/>
                  </a:cubicBezTo>
                  <a:cubicBezTo>
                    <a:pt x="0" y="25"/>
                    <a:pt x="1" y="27"/>
                    <a:pt x="2" y="27"/>
                  </a:cubicBezTo>
                  <a:cubicBezTo>
                    <a:pt x="3" y="27"/>
                    <a:pt x="4" y="27"/>
                    <a:pt x="4" y="26"/>
                  </a:cubicBezTo>
                  <a:cubicBezTo>
                    <a:pt x="10" y="12"/>
                    <a:pt x="25" y="5"/>
                    <a:pt x="39" y="10"/>
                  </a:cubicBezTo>
                  <a:cubicBezTo>
                    <a:pt x="40" y="11"/>
                    <a:pt x="41" y="10"/>
                    <a:pt x="41" y="9"/>
                  </a:cubicBezTo>
                  <a:cubicBezTo>
                    <a:pt x="42" y="8"/>
                    <a:pt x="41" y="7"/>
                    <a:pt x="4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4" name="Freeform 75"/>
            <p:cNvSpPr>
              <a:spLocks noEditPoints="1"/>
            </p:cNvSpPr>
            <p:nvPr/>
          </p:nvSpPr>
          <p:spPr bwMode="auto">
            <a:xfrm>
              <a:off x="1806575" y="1976438"/>
              <a:ext cx="300037" cy="430213"/>
            </a:xfrm>
            <a:custGeom>
              <a:avLst/>
              <a:gdLst>
                <a:gd name="T0" fmla="*/ 107 w 112"/>
                <a:gd name="T1" fmla="*/ 150 h 161"/>
                <a:gd name="T2" fmla="*/ 90 w 112"/>
                <a:gd name="T3" fmla="*/ 111 h 161"/>
                <a:gd name="T4" fmla="*/ 83 w 112"/>
                <a:gd name="T5" fmla="*/ 108 h 161"/>
                <a:gd name="T6" fmla="*/ 80 w 112"/>
                <a:gd name="T7" fmla="*/ 100 h 161"/>
                <a:gd name="T8" fmla="*/ 80 w 112"/>
                <a:gd name="T9" fmla="*/ 99 h 161"/>
                <a:gd name="T10" fmla="*/ 101 w 112"/>
                <a:gd name="T11" fmla="*/ 36 h 161"/>
                <a:gd name="T12" fmla="*/ 36 w 112"/>
                <a:gd name="T13" fmla="*/ 11 h 161"/>
                <a:gd name="T14" fmla="*/ 11 w 112"/>
                <a:gd name="T15" fmla="*/ 76 h 161"/>
                <a:gd name="T16" fmla="*/ 73 w 112"/>
                <a:gd name="T17" fmla="*/ 103 h 161"/>
                <a:gd name="T18" fmla="*/ 73 w 112"/>
                <a:gd name="T19" fmla="*/ 103 h 161"/>
                <a:gd name="T20" fmla="*/ 77 w 112"/>
                <a:gd name="T21" fmla="*/ 111 h 161"/>
                <a:gd name="T22" fmla="*/ 75 w 112"/>
                <a:gd name="T23" fmla="*/ 118 h 161"/>
                <a:gd name="T24" fmla="*/ 92 w 112"/>
                <a:gd name="T25" fmla="*/ 157 h 161"/>
                <a:gd name="T26" fmla="*/ 102 w 112"/>
                <a:gd name="T27" fmla="*/ 159 h 161"/>
                <a:gd name="T28" fmla="*/ 107 w 112"/>
                <a:gd name="T29" fmla="*/ 150 h 161"/>
                <a:gd name="T30" fmla="*/ 73 w 112"/>
                <a:gd name="T31" fmla="*/ 94 h 161"/>
                <a:gd name="T32" fmla="*/ 19 w 112"/>
                <a:gd name="T33" fmla="*/ 73 h 161"/>
                <a:gd name="T34" fmla="*/ 39 w 112"/>
                <a:gd name="T35" fmla="*/ 19 h 161"/>
                <a:gd name="T36" fmla="*/ 94 w 112"/>
                <a:gd name="T37" fmla="*/ 39 h 161"/>
                <a:gd name="T38" fmla="*/ 73 w 112"/>
                <a:gd name="T39" fmla="*/ 9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161">
                  <a:moveTo>
                    <a:pt x="107" y="150"/>
                  </a:moveTo>
                  <a:cubicBezTo>
                    <a:pt x="90" y="111"/>
                    <a:pt x="90" y="111"/>
                    <a:pt x="90" y="111"/>
                  </a:cubicBezTo>
                  <a:cubicBezTo>
                    <a:pt x="89" y="109"/>
                    <a:pt x="86" y="108"/>
                    <a:pt x="83" y="108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99"/>
                    <a:pt x="80" y="99"/>
                  </a:cubicBezTo>
                  <a:cubicBezTo>
                    <a:pt x="102" y="87"/>
                    <a:pt x="112" y="60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ubicBezTo>
                    <a:pt x="11" y="22"/>
                    <a:pt x="0" y="52"/>
                    <a:pt x="11" y="76"/>
                  </a:cubicBezTo>
                  <a:cubicBezTo>
                    <a:pt x="22" y="100"/>
                    <a:pt x="49" y="111"/>
                    <a:pt x="73" y="103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5" y="113"/>
                    <a:pt x="74" y="115"/>
                    <a:pt x="75" y="118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4" y="160"/>
                    <a:pt x="98" y="161"/>
                    <a:pt x="102" y="159"/>
                  </a:cubicBezTo>
                  <a:cubicBezTo>
                    <a:pt x="106" y="157"/>
                    <a:pt x="109" y="153"/>
                    <a:pt x="107" y="150"/>
                  </a:cubicBezTo>
                  <a:close/>
                  <a:moveTo>
                    <a:pt x="73" y="94"/>
                  </a:moveTo>
                  <a:cubicBezTo>
                    <a:pt x="52" y="103"/>
                    <a:pt x="28" y="94"/>
                    <a:pt x="19" y="73"/>
                  </a:cubicBezTo>
                  <a:cubicBezTo>
                    <a:pt x="9" y="52"/>
                    <a:pt x="19" y="28"/>
                    <a:pt x="39" y="19"/>
                  </a:cubicBezTo>
                  <a:cubicBezTo>
                    <a:pt x="60" y="9"/>
                    <a:pt x="85" y="19"/>
                    <a:pt x="94" y="39"/>
                  </a:cubicBezTo>
                  <a:cubicBezTo>
                    <a:pt x="103" y="60"/>
                    <a:pt x="94" y="84"/>
                    <a:pt x="73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05" name="Freeform 76"/>
          <p:cNvSpPr>
            <a:spLocks noEditPoints="1"/>
          </p:cNvSpPr>
          <p:nvPr/>
        </p:nvSpPr>
        <p:spPr bwMode="auto">
          <a:xfrm rot="7782">
            <a:off x="8183306" y="1608718"/>
            <a:ext cx="604331" cy="660166"/>
          </a:xfrm>
          <a:custGeom>
            <a:avLst/>
            <a:gdLst>
              <a:gd name="T0" fmla="*/ 179 w 218"/>
              <a:gd name="T1" fmla="*/ 19 h 238"/>
              <a:gd name="T2" fmla="*/ 123 w 218"/>
              <a:gd name="T3" fmla="*/ 3 h 238"/>
              <a:gd name="T4" fmla="*/ 72 w 218"/>
              <a:gd name="T5" fmla="*/ 31 h 238"/>
              <a:gd name="T6" fmla="*/ 64 w 218"/>
              <a:gd name="T7" fmla="*/ 114 h 238"/>
              <a:gd name="T8" fmla="*/ 10 w 218"/>
              <a:gd name="T9" fmla="*/ 183 h 238"/>
              <a:gd name="T10" fmla="*/ 1 w 218"/>
              <a:gd name="T11" fmla="*/ 211 h 238"/>
              <a:gd name="T12" fmla="*/ 17 w 218"/>
              <a:gd name="T13" fmla="*/ 234 h 238"/>
              <a:gd name="T14" fmla="*/ 24 w 218"/>
              <a:gd name="T15" fmla="*/ 238 h 238"/>
              <a:gd name="T16" fmla="*/ 31 w 218"/>
              <a:gd name="T17" fmla="*/ 236 h 238"/>
              <a:gd name="T18" fmla="*/ 75 w 218"/>
              <a:gd name="T19" fmla="*/ 225 h 238"/>
              <a:gd name="T20" fmla="*/ 90 w 218"/>
              <a:gd name="T21" fmla="*/ 221 h 238"/>
              <a:gd name="T22" fmla="*/ 88 w 218"/>
              <a:gd name="T23" fmla="*/ 205 h 238"/>
              <a:gd name="T24" fmla="*/ 87 w 218"/>
              <a:gd name="T25" fmla="*/ 198 h 238"/>
              <a:gd name="T26" fmla="*/ 94 w 218"/>
              <a:gd name="T27" fmla="*/ 197 h 238"/>
              <a:gd name="T28" fmla="*/ 107 w 218"/>
              <a:gd name="T29" fmla="*/ 196 h 238"/>
              <a:gd name="T30" fmla="*/ 110 w 218"/>
              <a:gd name="T31" fmla="*/ 183 h 238"/>
              <a:gd name="T32" fmla="*/ 116 w 218"/>
              <a:gd name="T33" fmla="*/ 153 h 238"/>
              <a:gd name="T34" fmla="*/ 141 w 218"/>
              <a:gd name="T35" fmla="*/ 154 h 238"/>
              <a:gd name="T36" fmla="*/ 192 w 218"/>
              <a:gd name="T37" fmla="*/ 126 h 238"/>
              <a:gd name="T38" fmla="*/ 179 w 218"/>
              <a:gd name="T39" fmla="*/ 19 h 238"/>
              <a:gd name="T40" fmla="*/ 177 w 218"/>
              <a:gd name="T41" fmla="*/ 115 h 238"/>
              <a:gd name="T42" fmla="*/ 139 w 218"/>
              <a:gd name="T43" fmla="*/ 137 h 238"/>
              <a:gd name="T44" fmla="*/ 107 w 218"/>
              <a:gd name="T45" fmla="*/ 131 h 238"/>
              <a:gd name="T46" fmla="*/ 100 w 218"/>
              <a:gd name="T47" fmla="*/ 140 h 238"/>
              <a:gd name="T48" fmla="*/ 92 w 218"/>
              <a:gd name="T49" fmla="*/ 179 h 238"/>
              <a:gd name="T50" fmla="*/ 67 w 218"/>
              <a:gd name="T51" fmla="*/ 182 h 238"/>
              <a:gd name="T52" fmla="*/ 70 w 218"/>
              <a:gd name="T53" fmla="*/ 207 h 238"/>
              <a:gd name="T54" fmla="*/ 27 w 218"/>
              <a:gd name="T55" fmla="*/ 219 h 238"/>
              <a:gd name="T56" fmla="*/ 24 w 218"/>
              <a:gd name="T57" fmla="*/ 194 h 238"/>
              <a:gd name="T58" fmla="*/ 86 w 218"/>
              <a:gd name="T59" fmla="*/ 115 h 238"/>
              <a:gd name="T60" fmla="*/ 86 w 218"/>
              <a:gd name="T61" fmla="*/ 43 h 238"/>
              <a:gd name="T62" fmla="*/ 125 w 218"/>
              <a:gd name="T63" fmla="*/ 21 h 238"/>
              <a:gd name="T64" fmla="*/ 168 w 218"/>
              <a:gd name="T65" fmla="*/ 33 h 238"/>
              <a:gd name="T66" fmla="*/ 177 w 218"/>
              <a:gd name="T67" fmla="*/ 115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8" h="238">
                <a:moveTo>
                  <a:pt x="179" y="19"/>
                </a:moveTo>
                <a:cubicBezTo>
                  <a:pt x="163" y="6"/>
                  <a:pt x="143" y="0"/>
                  <a:pt x="123" y="3"/>
                </a:cubicBezTo>
                <a:cubicBezTo>
                  <a:pt x="102" y="5"/>
                  <a:pt x="84" y="15"/>
                  <a:pt x="72" y="31"/>
                </a:cubicBezTo>
                <a:cubicBezTo>
                  <a:pt x="53" y="55"/>
                  <a:pt x="50" y="88"/>
                  <a:pt x="64" y="114"/>
                </a:cubicBezTo>
                <a:cubicBezTo>
                  <a:pt x="10" y="183"/>
                  <a:pt x="10" y="183"/>
                  <a:pt x="10" y="183"/>
                </a:cubicBezTo>
                <a:cubicBezTo>
                  <a:pt x="1" y="194"/>
                  <a:pt x="0" y="205"/>
                  <a:pt x="1" y="211"/>
                </a:cubicBezTo>
                <a:cubicBezTo>
                  <a:pt x="4" y="226"/>
                  <a:pt x="15" y="233"/>
                  <a:pt x="17" y="234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75" y="225"/>
                  <a:pt x="75" y="225"/>
                  <a:pt x="75" y="225"/>
                </a:cubicBezTo>
                <a:cubicBezTo>
                  <a:pt x="90" y="221"/>
                  <a:pt x="90" y="221"/>
                  <a:pt x="90" y="221"/>
                </a:cubicBezTo>
                <a:cubicBezTo>
                  <a:pt x="88" y="205"/>
                  <a:pt x="88" y="205"/>
                  <a:pt x="88" y="205"/>
                </a:cubicBezTo>
                <a:cubicBezTo>
                  <a:pt x="87" y="198"/>
                  <a:pt x="87" y="198"/>
                  <a:pt x="87" y="198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107" y="196"/>
                  <a:pt x="107" y="196"/>
                  <a:pt x="107" y="196"/>
                </a:cubicBezTo>
                <a:cubicBezTo>
                  <a:pt x="110" y="183"/>
                  <a:pt x="110" y="183"/>
                  <a:pt x="110" y="183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24" y="155"/>
                  <a:pt x="132" y="155"/>
                  <a:pt x="141" y="154"/>
                </a:cubicBezTo>
                <a:cubicBezTo>
                  <a:pt x="161" y="152"/>
                  <a:pt x="179" y="142"/>
                  <a:pt x="192" y="126"/>
                </a:cubicBezTo>
                <a:cubicBezTo>
                  <a:pt x="218" y="93"/>
                  <a:pt x="212" y="45"/>
                  <a:pt x="179" y="19"/>
                </a:cubicBezTo>
                <a:close/>
                <a:moveTo>
                  <a:pt x="177" y="115"/>
                </a:moveTo>
                <a:cubicBezTo>
                  <a:pt x="167" y="127"/>
                  <a:pt x="153" y="135"/>
                  <a:pt x="139" y="137"/>
                </a:cubicBezTo>
                <a:cubicBezTo>
                  <a:pt x="128" y="138"/>
                  <a:pt x="117" y="136"/>
                  <a:pt x="107" y="131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67" y="182"/>
                  <a:pt x="67" y="182"/>
                  <a:pt x="67" y="182"/>
                </a:cubicBezTo>
                <a:cubicBezTo>
                  <a:pt x="70" y="207"/>
                  <a:pt x="70" y="207"/>
                  <a:pt x="70" y="207"/>
                </a:cubicBezTo>
                <a:cubicBezTo>
                  <a:pt x="27" y="219"/>
                  <a:pt x="27" y="219"/>
                  <a:pt x="27" y="219"/>
                </a:cubicBezTo>
                <a:cubicBezTo>
                  <a:pt x="27" y="219"/>
                  <a:pt x="11" y="210"/>
                  <a:pt x="24" y="194"/>
                </a:cubicBezTo>
                <a:cubicBezTo>
                  <a:pt x="34" y="181"/>
                  <a:pt x="73" y="132"/>
                  <a:pt x="86" y="115"/>
                </a:cubicBezTo>
                <a:cubicBezTo>
                  <a:pt x="69" y="94"/>
                  <a:pt x="69" y="64"/>
                  <a:pt x="86" y="43"/>
                </a:cubicBezTo>
                <a:cubicBezTo>
                  <a:pt x="96" y="30"/>
                  <a:pt x="110" y="22"/>
                  <a:pt x="125" y="21"/>
                </a:cubicBezTo>
                <a:cubicBezTo>
                  <a:pt x="139" y="19"/>
                  <a:pt x="155" y="23"/>
                  <a:pt x="168" y="33"/>
                </a:cubicBezTo>
                <a:cubicBezTo>
                  <a:pt x="193" y="53"/>
                  <a:pt x="197" y="89"/>
                  <a:pt x="177" y="115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6" name="Freeform 77"/>
          <p:cNvSpPr>
            <a:spLocks noEditPoints="1"/>
          </p:cNvSpPr>
          <p:nvPr/>
        </p:nvSpPr>
        <p:spPr bwMode="auto">
          <a:xfrm rot="7782">
            <a:off x="8479207" y="1725488"/>
            <a:ext cx="165862" cy="157652"/>
          </a:xfrm>
          <a:custGeom>
            <a:avLst/>
            <a:gdLst>
              <a:gd name="T0" fmla="*/ 9 w 60"/>
              <a:gd name="T1" fmla="*/ 13 h 57"/>
              <a:gd name="T2" fmla="*/ 13 w 60"/>
              <a:gd name="T3" fmla="*/ 51 h 57"/>
              <a:gd name="T4" fmla="*/ 33 w 60"/>
              <a:gd name="T5" fmla="*/ 57 h 57"/>
              <a:gd name="T6" fmla="*/ 51 w 60"/>
              <a:gd name="T7" fmla="*/ 47 h 57"/>
              <a:gd name="T8" fmla="*/ 47 w 60"/>
              <a:gd name="T9" fmla="*/ 9 h 57"/>
              <a:gd name="T10" fmla="*/ 9 w 60"/>
              <a:gd name="T11" fmla="*/ 13 h 57"/>
              <a:gd name="T12" fmla="*/ 44 w 60"/>
              <a:gd name="T13" fmla="*/ 41 h 57"/>
              <a:gd name="T14" fmla="*/ 19 w 60"/>
              <a:gd name="T15" fmla="*/ 44 h 57"/>
              <a:gd name="T16" fmla="*/ 16 w 60"/>
              <a:gd name="T17" fmla="*/ 19 h 57"/>
              <a:gd name="T18" fmla="*/ 28 w 60"/>
              <a:gd name="T19" fmla="*/ 12 h 57"/>
              <a:gd name="T20" fmla="*/ 41 w 60"/>
              <a:gd name="T21" fmla="*/ 16 h 57"/>
              <a:gd name="T22" fmla="*/ 44 w 60"/>
              <a:gd name="T23" fmla="*/ 4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0" h="57">
                <a:moveTo>
                  <a:pt x="9" y="13"/>
                </a:moveTo>
                <a:cubicBezTo>
                  <a:pt x="0" y="25"/>
                  <a:pt x="2" y="42"/>
                  <a:pt x="13" y="51"/>
                </a:cubicBezTo>
                <a:cubicBezTo>
                  <a:pt x="19" y="55"/>
                  <a:pt x="26" y="57"/>
                  <a:pt x="33" y="57"/>
                </a:cubicBezTo>
                <a:cubicBezTo>
                  <a:pt x="40" y="56"/>
                  <a:pt x="47" y="52"/>
                  <a:pt x="51" y="47"/>
                </a:cubicBezTo>
                <a:cubicBezTo>
                  <a:pt x="60" y="35"/>
                  <a:pt x="58" y="18"/>
                  <a:pt x="47" y="9"/>
                </a:cubicBezTo>
                <a:cubicBezTo>
                  <a:pt x="35" y="0"/>
                  <a:pt x="18" y="2"/>
                  <a:pt x="9" y="13"/>
                </a:cubicBezTo>
                <a:close/>
                <a:moveTo>
                  <a:pt x="44" y="41"/>
                </a:moveTo>
                <a:cubicBezTo>
                  <a:pt x="38" y="49"/>
                  <a:pt x="26" y="50"/>
                  <a:pt x="19" y="44"/>
                </a:cubicBezTo>
                <a:cubicBezTo>
                  <a:pt x="11" y="38"/>
                  <a:pt x="10" y="27"/>
                  <a:pt x="16" y="19"/>
                </a:cubicBezTo>
                <a:cubicBezTo>
                  <a:pt x="19" y="15"/>
                  <a:pt x="23" y="13"/>
                  <a:pt x="28" y="12"/>
                </a:cubicBezTo>
                <a:cubicBezTo>
                  <a:pt x="33" y="11"/>
                  <a:pt x="37" y="13"/>
                  <a:pt x="41" y="16"/>
                </a:cubicBezTo>
                <a:cubicBezTo>
                  <a:pt x="49" y="22"/>
                  <a:pt x="50" y="33"/>
                  <a:pt x="44" y="4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7" name="Freeform 78"/>
          <p:cNvSpPr>
            <a:spLocks noEditPoints="1"/>
          </p:cNvSpPr>
          <p:nvPr/>
        </p:nvSpPr>
        <p:spPr bwMode="auto">
          <a:xfrm rot="7782">
            <a:off x="8539255" y="1986928"/>
            <a:ext cx="336651" cy="266037"/>
          </a:xfrm>
          <a:custGeom>
            <a:avLst/>
            <a:gdLst>
              <a:gd name="T0" fmla="*/ 100 w 121"/>
              <a:gd name="T1" fmla="*/ 8 h 96"/>
              <a:gd name="T2" fmla="*/ 103 w 121"/>
              <a:gd name="T3" fmla="*/ 9 h 96"/>
              <a:gd name="T4" fmla="*/ 111 w 121"/>
              <a:gd name="T5" fmla="*/ 18 h 96"/>
              <a:gd name="T6" fmla="*/ 111 w 121"/>
              <a:gd name="T7" fmla="*/ 23 h 96"/>
              <a:gd name="T8" fmla="*/ 48 w 121"/>
              <a:gd name="T9" fmla="*/ 87 h 96"/>
              <a:gd name="T10" fmla="*/ 45 w 121"/>
              <a:gd name="T11" fmla="*/ 88 h 96"/>
              <a:gd name="T12" fmla="*/ 45 w 121"/>
              <a:gd name="T13" fmla="*/ 88 h 96"/>
              <a:gd name="T14" fmla="*/ 44 w 121"/>
              <a:gd name="T15" fmla="*/ 88 h 96"/>
              <a:gd name="T16" fmla="*/ 42 w 121"/>
              <a:gd name="T17" fmla="*/ 87 h 96"/>
              <a:gd name="T18" fmla="*/ 10 w 121"/>
              <a:gd name="T19" fmla="*/ 55 h 96"/>
              <a:gd name="T20" fmla="*/ 10 w 121"/>
              <a:gd name="T21" fmla="*/ 49 h 96"/>
              <a:gd name="T22" fmla="*/ 18 w 121"/>
              <a:gd name="T23" fmla="*/ 41 h 96"/>
              <a:gd name="T24" fmla="*/ 21 w 121"/>
              <a:gd name="T25" fmla="*/ 40 h 96"/>
              <a:gd name="T26" fmla="*/ 24 w 121"/>
              <a:gd name="T27" fmla="*/ 41 h 96"/>
              <a:gd name="T28" fmla="*/ 45 w 121"/>
              <a:gd name="T29" fmla="*/ 62 h 96"/>
              <a:gd name="T30" fmla="*/ 97 w 121"/>
              <a:gd name="T31" fmla="*/ 9 h 96"/>
              <a:gd name="T32" fmla="*/ 100 w 121"/>
              <a:gd name="T33" fmla="*/ 8 h 96"/>
              <a:gd name="T34" fmla="*/ 36 w 121"/>
              <a:gd name="T35" fmla="*/ 93 h 96"/>
              <a:gd name="T36" fmla="*/ 44 w 121"/>
              <a:gd name="T37" fmla="*/ 96 h 96"/>
              <a:gd name="T38" fmla="*/ 45 w 121"/>
              <a:gd name="T39" fmla="*/ 96 h 96"/>
              <a:gd name="T40" fmla="*/ 45 w 121"/>
              <a:gd name="T41" fmla="*/ 96 h 96"/>
              <a:gd name="T42" fmla="*/ 53 w 121"/>
              <a:gd name="T43" fmla="*/ 93 h 96"/>
              <a:gd name="T44" fmla="*/ 117 w 121"/>
              <a:gd name="T45" fmla="*/ 29 h 96"/>
              <a:gd name="T46" fmla="*/ 121 w 121"/>
              <a:gd name="T47" fmla="*/ 21 h 96"/>
              <a:gd name="T48" fmla="*/ 117 w 121"/>
              <a:gd name="T49" fmla="*/ 12 h 96"/>
              <a:gd name="T50" fmla="*/ 109 w 121"/>
              <a:gd name="T51" fmla="*/ 4 h 96"/>
              <a:gd name="T52" fmla="*/ 100 w 121"/>
              <a:gd name="T53" fmla="*/ 0 h 96"/>
              <a:gd name="T54" fmla="*/ 100 w 121"/>
              <a:gd name="T55" fmla="*/ 0 h 96"/>
              <a:gd name="T56" fmla="*/ 92 w 121"/>
              <a:gd name="T57" fmla="*/ 4 h 96"/>
              <a:gd name="T58" fmla="*/ 45 w 121"/>
              <a:gd name="T59" fmla="*/ 51 h 96"/>
              <a:gd name="T60" fmla="*/ 29 w 121"/>
              <a:gd name="T61" fmla="*/ 35 h 96"/>
              <a:gd name="T62" fmla="*/ 21 w 121"/>
              <a:gd name="T63" fmla="*/ 32 h 96"/>
              <a:gd name="T64" fmla="*/ 12 w 121"/>
              <a:gd name="T65" fmla="*/ 35 h 96"/>
              <a:gd name="T66" fmla="*/ 4 w 121"/>
              <a:gd name="T67" fmla="*/ 44 h 96"/>
              <a:gd name="T68" fmla="*/ 0 w 121"/>
              <a:gd name="T69" fmla="*/ 52 h 96"/>
              <a:gd name="T70" fmla="*/ 4 w 121"/>
              <a:gd name="T71" fmla="*/ 60 h 96"/>
              <a:gd name="T72" fmla="*/ 36 w 121"/>
              <a:gd name="T73" fmla="*/ 9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1" h="96">
                <a:moveTo>
                  <a:pt x="100" y="8"/>
                </a:moveTo>
                <a:cubicBezTo>
                  <a:pt x="101" y="8"/>
                  <a:pt x="102" y="9"/>
                  <a:pt x="103" y="9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3" y="19"/>
                  <a:pt x="113" y="22"/>
                  <a:pt x="111" y="23"/>
                </a:cubicBezTo>
                <a:cubicBezTo>
                  <a:pt x="48" y="87"/>
                  <a:pt x="48" y="87"/>
                  <a:pt x="48" y="87"/>
                </a:cubicBezTo>
                <a:cubicBezTo>
                  <a:pt x="47" y="88"/>
                  <a:pt x="46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8"/>
                  <a:pt x="45" y="88"/>
                  <a:pt x="44" y="88"/>
                </a:cubicBezTo>
                <a:cubicBezTo>
                  <a:pt x="43" y="88"/>
                  <a:pt x="42" y="88"/>
                  <a:pt x="42" y="87"/>
                </a:cubicBezTo>
                <a:cubicBezTo>
                  <a:pt x="10" y="55"/>
                  <a:pt x="10" y="55"/>
                  <a:pt x="10" y="55"/>
                </a:cubicBezTo>
                <a:cubicBezTo>
                  <a:pt x="8" y="53"/>
                  <a:pt x="8" y="51"/>
                  <a:pt x="10" y="49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0"/>
                  <a:pt x="20" y="40"/>
                  <a:pt x="21" y="40"/>
                </a:cubicBezTo>
                <a:cubicBezTo>
                  <a:pt x="22" y="40"/>
                  <a:pt x="23" y="40"/>
                  <a:pt x="24" y="41"/>
                </a:cubicBezTo>
                <a:cubicBezTo>
                  <a:pt x="45" y="62"/>
                  <a:pt x="45" y="62"/>
                  <a:pt x="45" y="62"/>
                </a:cubicBezTo>
                <a:cubicBezTo>
                  <a:pt x="97" y="9"/>
                  <a:pt x="97" y="9"/>
                  <a:pt x="97" y="9"/>
                </a:cubicBezTo>
                <a:cubicBezTo>
                  <a:pt x="98" y="9"/>
                  <a:pt x="99" y="8"/>
                  <a:pt x="100" y="8"/>
                </a:cubicBezTo>
                <a:moveTo>
                  <a:pt x="36" y="93"/>
                </a:moveTo>
                <a:cubicBezTo>
                  <a:pt x="38" y="95"/>
                  <a:pt x="41" y="96"/>
                  <a:pt x="44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8" y="96"/>
                  <a:pt x="51" y="95"/>
                  <a:pt x="53" y="93"/>
                </a:cubicBezTo>
                <a:cubicBezTo>
                  <a:pt x="117" y="29"/>
                  <a:pt x="117" y="29"/>
                  <a:pt x="117" y="29"/>
                </a:cubicBezTo>
                <a:cubicBezTo>
                  <a:pt x="119" y="27"/>
                  <a:pt x="121" y="24"/>
                  <a:pt x="121" y="21"/>
                </a:cubicBezTo>
                <a:cubicBezTo>
                  <a:pt x="121" y="17"/>
                  <a:pt x="119" y="14"/>
                  <a:pt x="117" y="12"/>
                </a:cubicBezTo>
                <a:cubicBezTo>
                  <a:pt x="109" y="4"/>
                  <a:pt x="109" y="4"/>
                  <a:pt x="109" y="4"/>
                </a:cubicBezTo>
                <a:cubicBezTo>
                  <a:pt x="106" y="2"/>
                  <a:pt x="103" y="0"/>
                  <a:pt x="100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4" y="2"/>
                  <a:pt x="92" y="4"/>
                </a:cubicBezTo>
                <a:cubicBezTo>
                  <a:pt x="45" y="51"/>
                  <a:pt x="45" y="51"/>
                  <a:pt x="45" y="51"/>
                </a:cubicBezTo>
                <a:cubicBezTo>
                  <a:pt x="29" y="35"/>
                  <a:pt x="29" y="35"/>
                  <a:pt x="29" y="35"/>
                </a:cubicBezTo>
                <a:cubicBezTo>
                  <a:pt x="27" y="33"/>
                  <a:pt x="24" y="32"/>
                  <a:pt x="21" y="32"/>
                </a:cubicBezTo>
                <a:cubicBezTo>
                  <a:pt x="18" y="32"/>
                  <a:pt x="15" y="33"/>
                  <a:pt x="12" y="35"/>
                </a:cubicBezTo>
                <a:cubicBezTo>
                  <a:pt x="4" y="44"/>
                  <a:pt x="4" y="44"/>
                  <a:pt x="4" y="44"/>
                </a:cubicBezTo>
                <a:cubicBezTo>
                  <a:pt x="2" y="46"/>
                  <a:pt x="0" y="49"/>
                  <a:pt x="0" y="52"/>
                </a:cubicBezTo>
                <a:cubicBezTo>
                  <a:pt x="0" y="55"/>
                  <a:pt x="2" y="58"/>
                  <a:pt x="4" y="60"/>
                </a:cubicBezTo>
                <a:lnTo>
                  <a:pt x="36" y="9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8" name="Freeform 79"/>
          <p:cNvSpPr>
            <a:spLocks noEditPoints="1"/>
          </p:cNvSpPr>
          <p:nvPr/>
        </p:nvSpPr>
        <p:spPr bwMode="auto">
          <a:xfrm rot="7782">
            <a:off x="11182304" y="1562656"/>
            <a:ext cx="504156" cy="701222"/>
          </a:xfrm>
          <a:custGeom>
            <a:avLst/>
            <a:gdLst>
              <a:gd name="T0" fmla="*/ 130 w 307"/>
              <a:gd name="T1" fmla="*/ 0 h 427"/>
              <a:gd name="T2" fmla="*/ 0 w 307"/>
              <a:gd name="T3" fmla="*/ 63 h 427"/>
              <a:gd name="T4" fmla="*/ 177 w 307"/>
              <a:gd name="T5" fmla="*/ 427 h 427"/>
              <a:gd name="T6" fmla="*/ 307 w 307"/>
              <a:gd name="T7" fmla="*/ 365 h 427"/>
              <a:gd name="T8" fmla="*/ 130 w 307"/>
              <a:gd name="T9" fmla="*/ 0 h 427"/>
              <a:gd name="T10" fmla="*/ 126 w 307"/>
              <a:gd name="T11" fmla="*/ 38 h 427"/>
              <a:gd name="T12" fmla="*/ 103 w 307"/>
              <a:gd name="T13" fmla="*/ 49 h 427"/>
              <a:gd name="T14" fmla="*/ 113 w 307"/>
              <a:gd name="T15" fmla="*/ 71 h 427"/>
              <a:gd name="T16" fmla="*/ 136 w 307"/>
              <a:gd name="T17" fmla="*/ 59 h 427"/>
              <a:gd name="T18" fmla="*/ 143 w 307"/>
              <a:gd name="T19" fmla="*/ 73 h 427"/>
              <a:gd name="T20" fmla="*/ 92 w 307"/>
              <a:gd name="T21" fmla="*/ 98 h 427"/>
              <a:gd name="T22" fmla="*/ 103 w 307"/>
              <a:gd name="T23" fmla="*/ 118 h 427"/>
              <a:gd name="T24" fmla="*/ 153 w 307"/>
              <a:gd name="T25" fmla="*/ 95 h 427"/>
              <a:gd name="T26" fmla="*/ 160 w 307"/>
              <a:gd name="T27" fmla="*/ 108 h 427"/>
              <a:gd name="T28" fmla="*/ 136 w 307"/>
              <a:gd name="T29" fmla="*/ 120 h 427"/>
              <a:gd name="T30" fmla="*/ 146 w 307"/>
              <a:gd name="T31" fmla="*/ 142 h 427"/>
              <a:gd name="T32" fmla="*/ 172 w 307"/>
              <a:gd name="T33" fmla="*/ 130 h 427"/>
              <a:gd name="T34" fmla="*/ 179 w 307"/>
              <a:gd name="T35" fmla="*/ 144 h 427"/>
              <a:gd name="T36" fmla="*/ 128 w 307"/>
              <a:gd name="T37" fmla="*/ 169 h 427"/>
              <a:gd name="T38" fmla="*/ 138 w 307"/>
              <a:gd name="T39" fmla="*/ 191 h 427"/>
              <a:gd name="T40" fmla="*/ 189 w 307"/>
              <a:gd name="T41" fmla="*/ 166 h 427"/>
              <a:gd name="T42" fmla="*/ 195 w 307"/>
              <a:gd name="T43" fmla="*/ 179 h 427"/>
              <a:gd name="T44" fmla="*/ 172 w 307"/>
              <a:gd name="T45" fmla="*/ 191 h 427"/>
              <a:gd name="T46" fmla="*/ 182 w 307"/>
              <a:gd name="T47" fmla="*/ 213 h 427"/>
              <a:gd name="T48" fmla="*/ 206 w 307"/>
              <a:gd name="T49" fmla="*/ 201 h 427"/>
              <a:gd name="T50" fmla="*/ 212 w 307"/>
              <a:gd name="T51" fmla="*/ 216 h 427"/>
              <a:gd name="T52" fmla="*/ 162 w 307"/>
              <a:gd name="T53" fmla="*/ 240 h 427"/>
              <a:gd name="T54" fmla="*/ 174 w 307"/>
              <a:gd name="T55" fmla="*/ 262 h 427"/>
              <a:gd name="T56" fmla="*/ 224 w 307"/>
              <a:gd name="T57" fmla="*/ 237 h 427"/>
              <a:gd name="T58" fmla="*/ 231 w 307"/>
              <a:gd name="T59" fmla="*/ 252 h 427"/>
              <a:gd name="T60" fmla="*/ 206 w 307"/>
              <a:gd name="T61" fmla="*/ 264 h 427"/>
              <a:gd name="T62" fmla="*/ 217 w 307"/>
              <a:gd name="T63" fmla="*/ 284 h 427"/>
              <a:gd name="T64" fmla="*/ 241 w 307"/>
              <a:gd name="T65" fmla="*/ 274 h 427"/>
              <a:gd name="T66" fmla="*/ 248 w 307"/>
              <a:gd name="T67" fmla="*/ 287 h 427"/>
              <a:gd name="T68" fmla="*/ 197 w 307"/>
              <a:gd name="T69" fmla="*/ 311 h 427"/>
              <a:gd name="T70" fmla="*/ 207 w 307"/>
              <a:gd name="T71" fmla="*/ 333 h 427"/>
              <a:gd name="T72" fmla="*/ 258 w 307"/>
              <a:gd name="T73" fmla="*/ 309 h 427"/>
              <a:gd name="T74" fmla="*/ 265 w 307"/>
              <a:gd name="T75" fmla="*/ 323 h 427"/>
              <a:gd name="T76" fmla="*/ 241 w 307"/>
              <a:gd name="T77" fmla="*/ 334 h 427"/>
              <a:gd name="T78" fmla="*/ 251 w 307"/>
              <a:gd name="T79" fmla="*/ 356 h 427"/>
              <a:gd name="T80" fmla="*/ 276 w 307"/>
              <a:gd name="T81" fmla="*/ 344 h 427"/>
              <a:gd name="T82" fmla="*/ 282 w 307"/>
              <a:gd name="T83" fmla="*/ 356 h 427"/>
              <a:gd name="T84" fmla="*/ 187 w 307"/>
              <a:gd name="T85" fmla="*/ 402 h 427"/>
              <a:gd name="T86" fmla="*/ 25 w 307"/>
              <a:gd name="T87" fmla="*/ 71 h 427"/>
              <a:gd name="T88" fmla="*/ 119 w 307"/>
              <a:gd name="T89" fmla="*/ 26 h 427"/>
              <a:gd name="T90" fmla="*/ 126 w 307"/>
              <a:gd name="T91" fmla="*/ 38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427">
                <a:moveTo>
                  <a:pt x="130" y="0"/>
                </a:moveTo>
                <a:lnTo>
                  <a:pt x="0" y="63"/>
                </a:lnTo>
                <a:lnTo>
                  <a:pt x="177" y="427"/>
                </a:lnTo>
                <a:lnTo>
                  <a:pt x="307" y="365"/>
                </a:lnTo>
                <a:lnTo>
                  <a:pt x="130" y="0"/>
                </a:lnTo>
                <a:close/>
                <a:moveTo>
                  <a:pt x="126" y="38"/>
                </a:moveTo>
                <a:lnTo>
                  <a:pt x="103" y="49"/>
                </a:lnTo>
                <a:lnTo>
                  <a:pt x="113" y="71"/>
                </a:lnTo>
                <a:lnTo>
                  <a:pt x="136" y="59"/>
                </a:lnTo>
                <a:lnTo>
                  <a:pt x="143" y="73"/>
                </a:lnTo>
                <a:lnTo>
                  <a:pt x="92" y="98"/>
                </a:lnTo>
                <a:lnTo>
                  <a:pt x="103" y="118"/>
                </a:lnTo>
                <a:lnTo>
                  <a:pt x="153" y="95"/>
                </a:lnTo>
                <a:lnTo>
                  <a:pt x="160" y="108"/>
                </a:lnTo>
                <a:lnTo>
                  <a:pt x="136" y="120"/>
                </a:lnTo>
                <a:lnTo>
                  <a:pt x="146" y="142"/>
                </a:lnTo>
                <a:lnTo>
                  <a:pt x="172" y="130"/>
                </a:lnTo>
                <a:lnTo>
                  <a:pt x="179" y="144"/>
                </a:lnTo>
                <a:lnTo>
                  <a:pt x="128" y="169"/>
                </a:lnTo>
                <a:lnTo>
                  <a:pt x="138" y="191"/>
                </a:lnTo>
                <a:lnTo>
                  <a:pt x="189" y="166"/>
                </a:lnTo>
                <a:lnTo>
                  <a:pt x="195" y="179"/>
                </a:lnTo>
                <a:lnTo>
                  <a:pt x="172" y="191"/>
                </a:lnTo>
                <a:lnTo>
                  <a:pt x="182" y="213"/>
                </a:lnTo>
                <a:lnTo>
                  <a:pt x="206" y="201"/>
                </a:lnTo>
                <a:lnTo>
                  <a:pt x="212" y="216"/>
                </a:lnTo>
                <a:lnTo>
                  <a:pt x="162" y="240"/>
                </a:lnTo>
                <a:lnTo>
                  <a:pt x="174" y="262"/>
                </a:lnTo>
                <a:lnTo>
                  <a:pt x="224" y="237"/>
                </a:lnTo>
                <a:lnTo>
                  <a:pt x="231" y="252"/>
                </a:lnTo>
                <a:lnTo>
                  <a:pt x="206" y="264"/>
                </a:lnTo>
                <a:lnTo>
                  <a:pt x="217" y="284"/>
                </a:lnTo>
                <a:lnTo>
                  <a:pt x="241" y="274"/>
                </a:lnTo>
                <a:lnTo>
                  <a:pt x="248" y="287"/>
                </a:lnTo>
                <a:lnTo>
                  <a:pt x="197" y="311"/>
                </a:lnTo>
                <a:lnTo>
                  <a:pt x="207" y="333"/>
                </a:lnTo>
                <a:lnTo>
                  <a:pt x="258" y="309"/>
                </a:lnTo>
                <a:lnTo>
                  <a:pt x="265" y="323"/>
                </a:lnTo>
                <a:lnTo>
                  <a:pt x="241" y="334"/>
                </a:lnTo>
                <a:lnTo>
                  <a:pt x="251" y="356"/>
                </a:lnTo>
                <a:lnTo>
                  <a:pt x="276" y="344"/>
                </a:lnTo>
                <a:lnTo>
                  <a:pt x="282" y="356"/>
                </a:lnTo>
                <a:lnTo>
                  <a:pt x="187" y="402"/>
                </a:lnTo>
                <a:lnTo>
                  <a:pt x="25" y="71"/>
                </a:lnTo>
                <a:lnTo>
                  <a:pt x="119" y="26"/>
                </a:lnTo>
                <a:lnTo>
                  <a:pt x="126" y="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9" name="Freeform 80"/>
          <p:cNvSpPr>
            <a:spLocks noEditPoints="1"/>
          </p:cNvSpPr>
          <p:nvPr/>
        </p:nvSpPr>
        <p:spPr bwMode="auto">
          <a:xfrm rot="7782">
            <a:off x="10680564" y="1883282"/>
            <a:ext cx="241404" cy="587909"/>
          </a:xfrm>
          <a:custGeom>
            <a:avLst/>
            <a:gdLst>
              <a:gd name="T0" fmla="*/ 120 w 147"/>
              <a:gd name="T1" fmla="*/ 22 h 358"/>
              <a:gd name="T2" fmla="*/ 108 w 147"/>
              <a:gd name="T3" fmla="*/ 0 h 358"/>
              <a:gd name="T4" fmla="*/ 40 w 147"/>
              <a:gd name="T5" fmla="*/ 0 h 358"/>
              <a:gd name="T6" fmla="*/ 25 w 147"/>
              <a:gd name="T7" fmla="*/ 22 h 358"/>
              <a:gd name="T8" fmla="*/ 42 w 147"/>
              <a:gd name="T9" fmla="*/ 73 h 358"/>
              <a:gd name="T10" fmla="*/ 0 w 147"/>
              <a:gd name="T11" fmla="*/ 278 h 358"/>
              <a:gd name="T12" fmla="*/ 72 w 147"/>
              <a:gd name="T13" fmla="*/ 358 h 358"/>
              <a:gd name="T14" fmla="*/ 147 w 147"/>
              <a:gd name="T15" fmla="*/ 278 h 358"/>
              <a:gd name="T16" fmla="*/ 104 w 147"/>
              <a:gd name="T17" fmla="*/ 73 h 358"/>
              <a:gd name="T18" fmla="*/ 120 w 147"/>
              <a:gd name="T19" fmla="*/ 22 h 358"/>
              <a:gd name="T20" fmla="*/ 49 w 147"/>
              <a:gd name="T21" fmla="*/ 17 h 358"/>
              <a:gd name="T22" fmla="*/ 96 w 147"/>
              <a:gd name="T23" fmla="*/ 17 h 358"/>
              <a:gd name="T24" fmla="*/ 101 w 147"/>
              <a:gd name="T25" fmla="*/ 24 h 358"/>
              <a:gd name="T26" fmla="*/ 87 w 147"/>
              <a:gd name="T27" fmla="*/ 62 h 358"/>
              <a:gd name="T28" fmla="*/ 57 w 147"/>
              <a:gd name="T29" fmla="*/ 62 h 358"/>
              <a:gd name="T30" fmla="*/ 45 w 147"/>
              <a:gd name="T31" fmla="*/ 24 h 358"/>
              <a:gd name="T32" fmla="*/ 49 w 147"/>
              <a:gd name="T33" fmla="*/ 17 h 358"/>
              <a:gd name="T34" fmla="*/ 32 w 147"/>
              <a:gd name="T35" fmla="*/ 211 h 358"/>
              <a:gd name="T36" fmla="*/ 109 w 147"/>
              <a:gd name="T37" fmla="*/ 292 h 358"/>
              <a:gd name="T38" fmla="*/ 94 w 147"/>
              <a:gd name="T39" fmla="*/ 307 h 358"/>
              <a:gd name="T40" fmla="*/ 27 w 147"/>
              <a:gd name="T41" fmla="*/ 240 h 358"/>
              <a:gd name="T42" fmla="*/ 32 w 147"/>
              <a:gd name="T43" fmla="*/ 211 h 358"/>
              <a:gd name="T44" fmla="*/ 33 w 147"/>
              <a:gd name="T45" fmla="*/ 201 h 358"/>
              <a:gd name="T46" fmla="*/ 40 w 147"/>
              <a:gd name="T47" fmla="*/ 172 h 358"/>
              <a:gd name="T48" fmla="*/ 125 w 147"/>
              <a:gd name="T49" fmla="*/ 261 h 358"/>
              <a:gd name="T50" fmla="*/ 126 w 147"/>
              <a:gd name="T51" fmla="*/ 273 h 358"/>
              <a:gd name="T52" fmla="*/ 114 w 147"/>
              <a:gd name="T53" fmla="*/ 285 h 358"/>
              <a:gd name="T54" fmla="*/ 33 w 147"/>
              <a:gd name="T55" fmla="*/ 201 h 358"/>
              <a:gd name="T56" fmla="*/ 42 w 147"/>
              <a:gd name="T57" fmla="*/ 162 h 358"/>
              <a:gd name="T58" fmla="*/ 47 w 147"/>
              <a:gd name="T59" fmla="*/ 137 h 358"/>
              <a:gd name="T60" fmla="*/ 111 w 147"/>
              <a:gd name="T61" fmla="*/ 201 h 358"/>
              <a:gd name="T62" fmla="*/ 121 w 147"/>
              <a:gd name="T63" fmla="*/ 245 h 358"/>
              <a:gd name="T64" fmla="*/ 42 w 147"/>
              <a:gd name="T65" fmla="*/ 162 h 358"/>
              <a:gd name="T66" fmla="*/ 49 w 147"/>
              <a:gd name="T67" fmla="*/ 127 h 358"/>
              <a:gd name="T68" fmla="*/ 55 w 147"/>
              <a:gd name="T69" fmla="*/ 96 h 358"/>
              <a:gd name="T70" fmla="*/ 101 w 147"/>
              <a:gd name="T71" fmla="*/ 145 h 358"/>
              <a:gd name="T72" fmla="*/ 108 w 147"/>
              <a:gd name="T73" fmla="*/ 186 h 358"/>
              <a:gd name="T74" fmla="*/ 49 w 147"/>
              <a:gd name="T75" fmla="*/ 127 h 358"/>
              <a:gd name="T76" fmla="*/ 23 w 147"/>
              <a:gd name="T77" fmla="*/ 250 h 358"/>
              <a:gd name="T78" fmla="*/ 87 w 147"/>
              <a:gd name="T79" fmla="*/ 314 h 358"/>
              <a:gd name="T80" fmla="*/ 72 w 147"/>
              <a:gd name="T81" fmla="*/ 331 h 358"/>
              <a:gd name="T82" fmla="*/ 20 w 147"/>
              <a:gd name="T83" fmla="*/ 273 h 358"/>
              <a:gd name="T84" fmla="*/ 23 w 147"/>
              <a:gd name="T85" fmla="*/ 250 h 358"/>
              <a:gd name="T86" fmla="*/ 87 w 147"/>
              <a:gd name="T87" fmla="*/ 81 h 358"/>
              <a:gd name="T88" fmla="*/ 98 w 147"/>
              <a:gd name="T89" fmla="*/ 128 h 358"/>
              <a:gd name="T90" fmla="*/ 57 w 147"/>
              <a:gd name="T91" fmla="*/ 86 h 358"/>
              <a:gd name="T92" fmla="*/ 59 w 147"/>
              <a:gd name="T93" fmla="*/ 81 h 358"/>
              <a:gd name="T94" fmla="*/ 87 w 147"/>
              <a:gd name="T95" fmla="*/ 8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7" h="358">
                <a:moveTo>
                  <a:pt x="120" y="22"/>
                </a:moveTo>
                <a:lnTo>
                  <a:pt x="108" y="0"/>
                </a:lnTo>
                <a:lnTo>
                  <a:pt x="40" y="0"/>
                </a:lnTo>
                <a:lnTo>
                  <a:pt x="25" y="22"/>
                </a:lnTo>
                <a:lnTo>
                  <a:pt x="42" y="73"/>
                </a:lnTo>
                <a:lnTo>
                  <a:pt x="0" y="278"/>
                </a:lnTo>
                <a:lnTo>
                  <a:pt x="72" y="358"/>
                </a:lnTo>
                <a:lnTo>
                  <a:pt x="147" y="278"/>
                </a:lnTo>
                <a:lnTo>
                  <a:pt x="104" y="73"/>
                </a:lnTo>
                <a:lnTo>
                  <a:pt x="120" y="22"/>
                </a:lnTo>
                <a:close/>
                <a:moveTo>
                  <a:pt x="49" y="17"/>
                </a:moveTo>
                <a:lnTo>
                  <a:pt x="96" y="17"/>
                </a:lnTo>
                <a:lnTo>
                  <a:pt x="101" y="24"/>
                </a:lnTo>
                <a:lnTo>
                  <a:pt x="87" y="62"/>
                </a:lnTo>
                <a:lnTo>
                  <a:pt x="57" y="62"/>
                </a:lnTo>
                <a:lnTo>
                  <a:pt x="45" y="24"/>
                </a:lnTo>
                <a:lnTo>
                  <a:pt x="49" y="17"/>
                </a:lnTo>
                <a:close/>
                <a:moveTo>
                  <a:pt x="32" y="211"/>
                </a:moveTo>
                <a:lnTo>
                  <a:pt x="109" y="292"/>
                </a:lnTo>
                <a:lnTo>
                  <a:pt x="94" y="307"/>
                </a:lnTo>
                <a:lnTo>
                  <a:pt x="27" y="240"/>
                </a:lnTo>
                <a:lnTo>
                  <a:pt x="32" y="211"/>
                </a:lnTo>
                <a:close/>
                <a:moveTo>
                  <a:pt x="33" y="201"/>
                </a:moveTo>
                <a:lnTo>
                  <a:pt x="40" y="172"/>
                </a:lnTo>
                <a:lnTo>
                  <a:pt x="125" y="261"/>
                </a:lnTo>
                <a:lnTo>
                  <a:pt x="126" y="273"/>
                </a:lnTo>
                <a:lnTo>
                  <a:pt x="114" y="285"/>
                </a:lnTo>
                <a:lnTo>
                  <a:pt x="33" y="201"/>
                </a:lnTo>
                <a:close/>
                <a:moveTo>
                  <a:pt x="42" y="162"/>
                </a:moveTo>
                <a:lnTo>
                  <a:pt x="47" y="137"/>
                </a:lnTo>
                <a:lnTo>
                  <a:pt x="111" y="201"/>
                </a:lnTo>
                <a:lnTo>
                  <a:pt x="121" y="245"/>
                </a:lnTo>
                <a:lnTo>
                  <a:pt x="42" y="162"/>
                </a:lnTo>
                <a:close/>
                <a:moveTo>
                  <a:pt x="49" y="127"/>
                </a:moveTo>
                <a:lnTo>
                  <a:pt x="55" y="96"/>
                </a:lnTo>
                <a:lnTo>
                  <a:pt x="101" y="145"/>
                </a:lnTo>
                <a:lnTo>
                  <a:pt x="108" y="186"/>
                </a:lnTo>
                <a:lnTo>
                  <a:pt x="49" y="127"/>
                </a:lnTo>
                <a:close/>
                <a:moveTo>
                  <a:pt x="23" y="250"/>
                </a:moveTo>
                <a:lnTo>
                  <a:pt x="87" y="314"/>
                </a:lnTo>
                <a:lnTo>
                  <a:pt x="72" y="331"/>
                </a:lnTo>
                <a:lnTo>
                  <a:pt x="20" y="273"/>
                </a:lnTo>
                <a:lnTo>
                  <a:pt x="23" y="250"/>
                </a:lnTo>
                <a:close/>
                <a:moveTo>
                  <a:pt x="87" y="81"/>
                </a:moveTo>
                <a:lnTo>
                  <a:pt x="98" y="128"/>
                </a:lnTo>
                <a:lnTo>
                  <a:pt x="57" y="86"/>
                </a:lnTo>
                <a:lnTo>
                  <a:pt x="59" y="81"/>
                </a:lnTo>
                <a:lnTo>
                  <a:pt x="87" y="8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4" name="Group 109"/>
          <p:cNvGrpSpPr/>
          <p:nvPr/>
        </p:nvGrpSpPr>
        <p:grpSpPr>
          <a:xfrm rot="7782">
            <a:off x="10940210" y="1939744"/>
            <a:ext cx="275890" cy="318588"/>
            <a:chOff x="3665538" y="2366963"/>
            <a:chExt cx="266700" cy="307975"/>
          </a:xfrm>
          <a:solidFill>
            <a:schemeClr val="tx2"/>
          </a:solidFill>
        </p:grpSpPr>
        <p:sp>
          <p:nvSpPr>
            <p:cNvPr id="111" name="Freeform 81"/>
            <p:cNvSpPr>
              <a:spLocks noEditPoints="1"/>
            </p:cNvSpPr>
            <p:nvPr/>
          </p:nvSpPr>
          <p:spPr bwMode="auto">
            <a:xfrm>
              <a:off x="3665538" y="2366963"/>
              <a:ext cx="266700" cy="307975"/>
            </a:xfrm>
            <a:custGeom>
              <a:avLst/>
              <a:gdLst>
                <a:gd name="T0" fmla="*/ 10 w 99"/>
                <a:gd name="T1" fmla="*/ 115 h 115"/>
                <a:gd name="T2" fmla="*/ 90 w 99"/>
                <a:gd name="T3" fmla="*/ 115 h 115"/>
                <a:gd name="T4" fmla="*/ 99 w 99"/>
                <a:gd name="T5" fmla="*/ 106 h 115"/>
                <a:gd name="T6" fmla="*/ 99 w 99"/>
                <a:gd name="T7" fmla="*/ 10 h 115"/>
                <a:gd name="T8" fmla="*/ 90 w 99"/>
                <a:gd name="T9" fmla="*/ 0 h 115"/>
                <a:gd name="T10" fmla="*/ 10 w 99"/>
                <a:gd name="T11" fmla="*/ 0 h 115"/>
                <a:gd name="T12" fmla="*/ 0 w 99"/>
                <a:gd name="T13" fmla="*/ 10 h 115"/>
                <a:gd name="T14" fmla="*/ 0 w 99"/>
                <a:gd name="T15" fmla="*/ 106 h 115"/>
                <a:gd name="T16" fmla="*/ 10 w 99"/>
                <a:gd name="T17" fmla="*/ 115 h 115"/>
                <a:gd name="T18" fmla="*/ 7 w 99"/>
                <a:gd name="T19" fmla="*/ 10 h 115"/>
                <a:gd name="T20" fmla="*/ 10 w 99"/>
                <a:gd name="T21" fmla="*/ 7 h 115"/>
                <a:gd name="T22" fmla="*/ 90 w 99"/>
                <a:gd name="T23" fmla="*/ 7 h 115"/>
                <a:gd name="T24" fmla="*/ 93 w 99"/>
                <a:gd name="T25" fmla="*/ 10 h 115"/>
                <a:gd name="T26" fmla="*/ 93 w 99"/>
                <a:gd name="T27" fmla="*/ 106 h 115"/>
                <a:gd name="T28" fmla="*/ 90 w 99"/>
                <a:gd name="T29" fmla="*/ 109 h 115"/>
                <a:gd name="T30" fmla="*/ 10 w 99"/>
                <a:gd name="T31" fmla="*/ 109 h 115"/>
                <a:gd name="T32" fmla="*/ 7 w 99"/>
                <a:gd name="T33" fmla="*/ 106 h 115"/>
                <a:gd name="T34" fmla="*/ 7 w 99"/>
                <a:gd name="T35" fmla="*/ 1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15">
                  <a:moveTo>
                    <a:pt x="10" y="115"/>
                  </a:moveTo>
                  <a:cubicBezTo>
                    <a:pt x="90" y="115"/>
                    <a:pt x="90" y="115"/>
                    <a:pt x="90" y="115"/>
                  </a:cubicBezTo>
                  <a:cubicBezTo>
                    <a:pt x="95" y="115"/>
                    <a:pt x="99" y="111"/>
                    <a:pt x="99" y="106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5"/>
                    <a:pt x="95" y="0"/>
                    <a:pt x="9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1"/>
                    <a:pt x="5" y="115"/>
                    <a:pt x="10" y="115"/>
                  </a:cubicBezTo>
                  <a:close/>
                  <a:moveTo>
                    <a:pt x="7" y="10"/>
                  </a:moveTo>
                  <a:cubicBezTo>
                    <a:pt x="7" y="8"/>
                    <a:pt x="8" y="7"/>
                    <a:pt x="1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2" y="7"/>
                    <a:pt x="93" y="8"/>
                    <a:pt x="93" y="10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93" y="107"/>
                    <a:pt x="92" y="109"/>
                    <a:pt x="90" y="109"/>
                  </a:cubicBezTo>
                  <a:cubicBezTo>
                    <a:pt x="10" y="109"/>
                    <a:pt x="10" y="109"/>
                    <a:pt x="10" y="109"/>
                  </a:cubicBezTo>
                  <a:cubicBezTo>
                    <a:pt x="8" y="109"/>
                    <a:pt x="7" y="107"/>
                    <a:pt x="7" y="106"/>
                  </a:cubicBezTo>
                  <a:lnTo>
                    <a:pt x="7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2" name="Freeform 82"/>
            <p:cNvSpPr>
              <a:spLocks noEditPoints="1"/>
            </p:cNvSpPr>
            <p:nvPr/>
          </p:nvSpPr>
          <p:spPr bwMode="auto">
            <a:xfrm>
              <a:off x="3692525" y="2393951"/>
              <a:ext cx="214312" cy="66675"/>
            </a:xfrm>
            <a:custGeom>
              <a:avLst/>
              <a:gdLst>
                <a:gd name="T0" fmla="*/ 5 w 80"/>
                <a:gd name="T1" fmla="*/ 25 h 25"/>
                <a:gd name="T2" fmla="*/ 75 w 80"/>
                <a:gd name="T3" fmla="*/ 25 h 25"/>
                <a:gd name="T4" fmla="*/ 80 w 80"/>
                <a:gd name="T5" fmla="*/ 20 h 25"/>
                <a:gd name="T6" fmla="*/ 80 w 80"/>
                <a:gd name="T7" fmla="*/ 6 h 25"/>
                <a:gd name="T8" fmla="*/ 75 w 80"/>
                <a:gd name="T9" fmla="*/ 0 h 25"/>
                <a:gd name="T10" fmla="*/ 5 w 80"/>
                <a:gd name="T11" fmla="*/ 0 h 25"/>
                <a:gd name="T12" fmla="*/ 0 w 80"/>
                <a:gd name="T13" fmla="*/ 6 h 25"/>
                <a:gd name="T14" fmla="*/ 0 w 80"/>
                <a:gd name="T15" fmla="*/ 20 h 25"/>
                <a:gd name="T16" fmla="*/ 5 w 80"/>
                <a:gd name="T17" fmla="*/ 25 h 25"/>
                <a:gd name="T18" fmla="*/ 3 w 80"/>
                <a:gd name="T19" fmla="*/ 6 h 25"/>
                <a:gd name="T20" fmla="*/ 5 w 80"/>
                <a:gd name="T21" fmla="*/ 4 h 25"/>
                <a:gd name="T22" fmla="*/ 75 w 80"/>
                <a:gd name="T23" fmla="*/ 4 h 25"/>
                <a:gd name="T24" fmla="*/ 77 w 80"/>
                <a:gd name="T25" fmla="*/ 6 h 25"/>
                <a:gd name="T26" fmla="*/ 77 w 80"/>
                <a:gd name="T27" fmla="*/ 20 h 25"/>
                <a:gd name="T28" fmla="*/ 75 w 80"/>
                <a:gd name="T29" fmla="*/ 22 h 25"/>
                <a:gd name="T30" fmla="*/ 5 w 80"/>
                <a:gd name="T31" fmla="*/ 22 h 25"/>
                <a:gd name="T32" fmla="*/ 3 w 80"/>
                <a:gd name="T33" fmla="*/ 20 h 25"/>
                <a:gd name="T34" fmla="*/ 3 w 80"/>
                <a:gd name="T3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0" h="25">
                  <a:moveTo>
                    <a:pt x="5" y="25"/>
                  </a:moveTo>
                  <a:cubicBezTo>
                    <a:pt x="75" y="25"/>
                    <a:pt x="75" y="25"/>
                    <a:pt x="75" y="25"/>
                  </a:cubicBezTo>
                  <a:cubicBezTo>
                    <a:pt x="78" y="25"/>
                    <a:pt x="80" y="23"/>
                    <a:pt x="80" y="20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3"/>
                    <a:pt x="78" y="0"/>
                    <a:pt x="7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3"/>
                    <a:pt x="2" y="25"/>
                    <a:pt x="5" y="25"/>
                  </a:cubicBezTo>
                  <a:close/>
                  <a:moveTo>
                    <a:pt x="3" y="6"/>
                  </a:moveTo>
                  <a:cubicBezTo>
                    <a:pt x="3" y="4"/>
                    <a:pt x="4" y="4"/>
                    <a:pt x="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6" y="4"/>
                    <a:pt x="77" y="4"/>
                    <a:pt x="77" y="6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6" y="22"/>
                    <a:pt x="7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3" y="21"/>
                    <a:pt x="3" y="20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3" name="Rectangle 83"/>
            <p:cNvSpPr>
              <a:spLocks noChangeArrowheads="1"/>
            </p:cNvSpPr>
            <p:nvPr/>
          </p:nvSpPr>
          <p:spPr bwMode="auto">
            <a:xfrm>
              <a:off x="3792538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4" name="Rectangle 84"/>
            <p:cNvSpPr>
              <a:spLocks noChangeArrowheads="1"/>
            </p:cNvSpPr>
            <p:nvPr/>
          </p:nvSpPr>
          <p:spPr bwMode="auto">
            <a:xfrm>
              <a:off x="3813175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5" name="Rectangle 85"/>
            <p:cNvSpPr>
              <a:spLocks noChangeArrowheads="1"/>
            </p:cNvSpPr>
            <p:nvPr/>
          </p:nvSpPr>
          <p:spPr bwMode="auto">
            <a:xfrm>
              <a:off x="3835400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6" name="Rectangle 86"/>
            <p:cNvSpPr>
              <a:spLocks noChangeArrowheads="1"/>
            </p:cNvSpPr>
            <p:nvPr/>
          </p:nvSpPr>
          <p:spPr bwMode="auto">
            <a:xfrm>
              <a:off x="3856038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7" name="Rectangle 87"/>
            <p:cNvSpPr>
              <a:spLocks noChangeArrowheads="1"/>
            </p:cNvSpPr>
            <p:nvPr/>
          </p:nvSpPr>
          <p:spPr bwMode="auto">
            <a:xfrm>
              <a:off x="3878263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8" name="Freeform 88"/>
            <p:cNvSpPr>
              <a:spLocks noEditPoints="1"/>
            </p:cNvSpPr>
            <p:nvPr/>
          </p:nvSpPr>
          <p:spPr bwMode="auto">
            <a:xfrm>
              <a:off x="3700463" y="2484438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9" name="Freeform 89"/>
            <p:cNvSpPr>
              <a:spLocks noEditPoints="1"/>
            </p:cNvSpPr>
            <p:nvPr/>
          </p:nvSpPr>
          <p:spPr bwMode="auto">
            <a:xfrm>
              <a:off x="3754438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0" name="Freeform 90"/>
            <p:cNvSpPr>
              <a:spLocks noEditPoints="1"/>
            </p:cNvSpPr>
            <p:nvPr/>
          </p:nvSpPr>
          <p:spPr bwMode="auto">
            <a:xfrm>
              <a:off x="3805238" y="2484438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1" name="Freeform 91"/>
            <p:cNvSpPr>
              <a:spLocks noEditPoints="1"/>
            </p:cNvSpPr>
            <p:nvPr/>
          </p:nvSpPr>
          <p:spPr bwMode="auto">
            <a:xfrm>
              <a:off x="3859213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2" name="Freeform 92"/>
            <p:cNvSpPr>
              <a:spLocks noEditPoints="1"/>
            </p:cNvSpPr>
            <p:nvPr/>
          </p:nvSpPr>
          <p:spPr bwMode="auto">
            <a:xfrm>
              <a:off x="3754438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3" name="Freeform 93"/>
            <p:cNvSpPr>
              <a:spLocks noEditPoints="1"/>
            </p:cNvSpPr>
            <p:nvPr/>
          </p:nvSpPr>
          <p:spPr bwMode="auto">
            <a:xfrm>
              <a:off x="3805238" y="25384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4" name="Freeform 94"/>
            <p:cNvSpPr>
              <a:spLocks noEditPoints="1"/>
            </p:cNvSpPr>
            <p:nvPr/>
          </p:nvSpPr>
          <p:spPr bwMode="auto">
            <a:xfrm>
              <a:off x="3859213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5" name="Freeform 95"/>
            <p:cNvSpPr>
              <a:spLocks noEditPoints="1"/>
            </p:cNvSpPr>
            <p:nvPr/>
          </p:nvSpPr>
          <p:spPr bwMode="auto">
            <a:xfrm>
              <a:off x="3700463" y="25384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6" name="Freeform 96"/>
            <p:cNvSpPr>
              <a:spLocks noEditPoints="1"/>
            </p:cNvSpPr>
            <p:nvPr/>
          </p:nvSpPr>
          <p:spPr bwMode="auto">
            <a:xfrm>
              <a:off x="3754438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7" name="Freeform 97"/>
            <p:cNvSpPr>
              <a:spLocks noEditPoints="1"/>
            </p:cNvSpPr>
            <p:nvPr/>
          </p:nvSpPr>
          <p:spPr bwMode="auto">
            <a:xfrm>
              <a:off x="3805238" y="25892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8" name="Freeform 98"/>
            <p:cNvSpPr>
              <a:spLocks noEditPoints="1"/>
            </p:cNvSpPr>
            <p:nvPr/>
          </p:nvSpPr>
          <p:spPr bwMode="auto">
            <a:xfrm>
              <a:off x="3859213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9" name="Freeform 99"/>
            <p:cNvSpPr>
              <a:spLocks noEditPoints="1"/>
            </p:cNvSpPr>
            <p:nvPr/>
          </p:nvSpPr>
          <p:spPr bwMode="auto">
            <a:xfrm>
              <a:off x="3700463" y="25892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49" name="Group 129"/>
          <p:cNvGrpSpPr/>
          <p:nvPr/>
        </p:nvGrpSpPr>
        <p:grpSpPr>
          <a:xfrm rot="7782">
            <a:off x="9183134" y="1866911"/>
            <a:ext cx="379349" cy="387560"/>
            <a:chOff x="1966913" y="2300288"/>
            <a:chExt cx="366712" cy="374650"/>
          </a:xfrm>
          <a:solidFill>
            <a:schemeClr val="tx2"/>
          </a:solidFill>
        </p:grpSpPr>
        <p:sp>
          <p:nvSpPr>
            <p:cNvPr id="131" name="Freeform 100"/>
            <p:cNvSpPr>
              <a:spLocks noEditPoints="1"/>
            </p:cNvSpPr>
            <p:nvPr/>
          </p:nvSpPr>
          <p:spPr bwMode="auto">
            <a:xfrm>
              <a:off x="1966913" y="2471738"/>
              <a:ext cx="366712" cy="203200"/>
            </a:xfrm>
            <a:custGeom>
              <a:avLst/>
              <a:gdLst>
                <a:gd name="T0" fmla="*/ 4 w 137"/>
                <a:gd name="T1" fmla="*/ 23 h 76"/>
                <a:gd name="T2" fmla="*/ 1 w 137"/>
                <a:gd name="T3" fmla="*/ 42 h 76"/>
                <a:gd name="T4" fmla="*/ 15 w 137"/>
                <a:gd name="T5" fmla="*/ 61 h 76"/>
                <a:gd name="T6" fmla="*/ 35 w 137"/>
                <a:gd name="T7" fmla="*/ 66 h 76"/>
                <a:gd name="T8" fmla="*/ 46 w 137"/>
                <a:gd name="T9" fmla="*/ 65 h 76"/>
                <a:gd name="T10" fmla="*/ 59 w 137"/>
                <a:gd name="T11" fmla="*/ 75 h 76"/>
                <a:gd name="T12" fmla="*/ 60 w 137"/>
                <a:gd name="T13" fmla="*/ 76 h 76"/>
                <a:gd name="T14" fmla="*/ 101 w 137"/>
                <a:gd name="T15" fmla="*/ 76 h 76"/>
                <a:gd name="T16" fmla="*/ 102 w 137"/>
                <a:gd name="T17" fmla="*/ 75 h 76"/>
                <a:gd name="T18" fmla="*/ 128 w 137"/>
                <a:gd name="T19" fmla="*/ 47 h 76"/>
                <a:gd name="T20" fmla="*/ 137 w 137"/>
                <a:gd name="T21" fmla="*/ 3 h 76"/>
                <a:gd name="T22" fmla="*/ 137 w 137"/>
                <a:gd name="T23" fmla="*/ 0 h 76"/>
                <a:gd name="T24" fmla="*/ 24 w 137"/>
                <a:gd name="T25" fmla="*/ 0 h 76"/>
                <a:gd name="T26" fmla="*/ 24 w 137"/>
                <a:gd name="T27" fmla="*/ 3 h 76"/>
                <a:gd name="T28" fmla="*/ 24 w 137"/>
                <a:gd name="T29" fmla="*/ 10 h 76"/>
                <a:gd name="T30" fmla="*/ 20 w 137"/>
                <a:gd name="T31" fmla="*/ 11 h 76"/>
                <a:gd name="T32" fmla="*/ 20 w 137"/>
                <a:gd name="T33" fmla="*/ 11 h 76"/>
                <a:gd name="T34" fmla="*/ 4 w 137"/>
                <a:gd name="T35" fmla="*/ 23 h 76"/>
                <a:gd name="T36" fmla="*/ 31 w 137"/>
                <a:gd name="T37" fmla="*/ 7 h 76"/>
                <a:gd name="T38" fmla="*/ 77 w 137"/>
                <a:gd name="T39" fmla="*/ 7 h 76"/>
                <a:gd name="T40" fmla="*/ 77 w 137"/>
                <a:gd name="T41" fmla="*/ 12 h 76"/>
                <a:gd name="T42" fmla="*/ 31 w 137"/>
                <a:gd name="T43" fmla="*/ 12 h 76"/>
                <a:gd name="T44" fmla="*/ 31 w 137"/>
                <a:gd name="T45" fmla="*/ 7 h 76"/>
                <a:gd name="T46" fmla="*/ 130 w 137"/>
                <a:gd name="T47" fmla="*/ 7 h 76"/>
                <a:gd name="T48" fmla="*/ 130 w 137"/>
                <a:gd name="T49" fmla="*/ 12 h 76"/>
                <a:gd name="T50" fmla="*/ 80 w 137"/>
                <a:gd name="T51" fmla="*/ 12 h 76"/>
                <a:gd name="T52" fmla="*/ 80 w 137"/>
                <a:gd name="T53" fmla="*/ 7 h 76"/>
                <a:gd name="T54" fmla="*/ 130 w 137"/>
                <a:gd name="T55" fmla="*/ 7 h 76"/>
                <a:gd name="T56" fmla="*/ 40 w 137"/>
                <a:gd name="T57" fmla="*/ 44 h 76"/>
                <a:gd name="T58" fmla="*/ 31 w 137"/>
                <a:gd name="T59" fmla="*/ 15 h 76"/>
                <a:gd name="T60" fmla="*/ 77 w 137"/>
                <a:gd name="T61" fmla="*/ 15 h 76"/>
                <a:gd name="T62" fmla="*/ 77 w 137"/>
                <a:gd name="T63" fmla="*/ 25 h 76"/>
                <a:gd name="T64" fmla="*/ 62 w 137"/>
                <a:gd name="T65" fmla="*/ 25 h 76"/>
                <a:gd name="T66" fmla="*/ 62 w 137"/>
                <a:gd name="T67" fmla="*/ 58 h 76"/>
                <a:gd name="T68" fmla="*/ 95 w 137"/>
                <a:gd name="T69" fmla="*/ 58 h 76"/>
                <a:gd name="T70" fmla="*/ 95 w 137"/>
                <a:gd name="T71" fmla="*/ 25 h 76"/>
                <a:gd name="T72" fmla="*/ 80 w 137"/>
                <a:gd name="T73" fmla="*/ 25 h 76"/>
                <a:gd name="T74" fmla="*/ 80 w 137"/>
                <a:gd name="T75" fmla="*/ 15 h 76"/>
                <a:gd name="T76" fmla="*/ 130 w 137"/>
                <a:gd name="T77" fmla="*/ 15 h 76"/>
                <a:gd name="T78" fmla="*/ 121 w 137"/>
                <a:gd name="T79" fmla="*/ 44 h 76"/>
                <a:gd name="T80" fmla="*/ 99 w 137"/>
                <a:gd name="T81" fmla="*/ 69 h 76"/>
                <a:gd name="T82" fmla="*/ 62 w 137"/>
                <a:gd name="T83" fmla="*/ 69 h 76"/>
                <a:gd name="T84" fmla="*/ 40 w 137"/>
                <a:gd name="T85" fmla="*/ 44 h 76"/>
                <a:gd name="T86" fmla="*/ 92 w 137"/>
                <a:gd name="T87" fmla="*/ 54 h 76"/>
                <a:gd name="T88" fmla="*/ 65 w 137"/>
                <a:gd name="T89" fmla="*/ 54 h 76"/>
                <a:gd name="T90" fmla="*/ 65 w 137"/>
                <a:gd name="T91" fmla="*/ 31 h 76"/>
                <a:gd name="T92" fmla="*/ 71 w 137"/>
                <a:gd name="T93" fmla="*/ 36 h 76"/>
                <a:gd name="T94" fmla="*/ 86 w 137"/>
                <a:gd name="T95" fmla="*/ 36 h 76"/>
                <a:gd name="T96" fmla="*/ 92 w 137"/>
                <a:gd name="T97" fmla="*/ 30 h 76"/>
                <a:gd name="T98" fmla="*/ 92 w 137"/>
                <a:gd name="T99" fmla="*/ 54 h 76"/>
                <a:gd name="T100" fmla="*/ 68 w 137"/>
                <a:gd name="T101" fmla="*/ 28 h 76"/>
                <a:gd name="T102" fmla="*/ 89 w 137"/>
                <a:gd name="T103" fmla="*/ 28 h 76"/>
                <a:gd name="T104" fmla="*/ 85 w 137"/>
                <a:gd name="T105" fmla="*/ 32 h 76"/>
                <a:gd name="T106" fmla="*/ 72 w 137"/>
                <a:gd name="T107" fmla="*/ 32 h 76"/>
                <a:gd name="T108" fmla="*/ 68 w 137"/>
                <a:gd name="T109" fmla="*/ 28 h 76"/>
                <a:gd name="T110" fmla="*/ 14 w 137"/>
                <a:gd name="T111" fmla="*/ 28 h 76"/>
                <a:gd name="T112" fmla="*/ 22 w 137"/>
                <a:gd name="T113" fmla="*/ 22 h 76"/>
                <a:gd name="T114" fmla="*/ 25 w 137"/>
                <a:gd name="T115" fmla="*/ 21 h 76"/>
                <a:gd name="T116" fmla="*/ 33 w 137"/>
                <a:gd name="T117" fmla="*/ 47 h 76"/>
                <a:gd name="T118" fmla="*/ 38 w 137"/>
                <a:gd name="T119" fmla="*/ 55 h 76"/>
                <a:gd name="T120" fmla="*/ 21 w 137"/>
                <a:gd name="T121" fmla="*/ 51 h 76"/>
                <a:gd name="T122" fmla="*/ 12 w 137"/>
                <a:gd name="T123" fmla="*/ 40 h 76"/>
                <a:gd name="T124" fmla="*/ 14 w 137"/>
                <a:gd name="T125" fmla="*/ 2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76">
                  <a:moveTo>
                    <a:pt x="4" y="23"/>
                  </a:moveTo>
                  <a:cubicBezTo>
                    <a:pt x="1" y="29"/>
                    <a:pt x="0" y="35"/>
                    <a:pt x="1" y="42"/>
                  </a:cubicBezTo>
                  <a:cubicBezTo>
                    <a:pt x="3" y="50"/>
                    <a:pt x="8" y="57"/>
                    <a:pt x="15" y="61"/>
                  </a:cubicBezTo>
                  <a:cubicBezTo>
                    <a:pt x="21" y="64"/>
                    <a:pt x="27" y="66"/>
                    <a:pt x="35" y="66"/>
                  </a:cubicBezTo>
                  <a:cubicBezTo>
                    <a:pt x="39" y="66"/>
                    <a:pt x="42" y="66"/>
                    <a:pt x="46" y="65"/>
                  </a:cubicBezTo>
                  <a:cubicBezTo>
                    <a:pt x="50" y="69"/>
                    <a:pt x="54" y="73"/>
                    <a:pt x="59" y="75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12" y="70"/>
                    <a:pt x="121" y="60"/>
                    <a:pt x="128" y="47"/>
                  </a:cubicBezTo>
                  <a:cubicBezTo>
                    <a:pt x="134" y="34"/>
                    <a:pt x="137" y="19"/>
                    <a:pt x="137" y="3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8"/>
                    <a:pt x="24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2"/>
                    <a:pt x="7" y="16"/>
                    <a:pt x="4" y="23"/>
                  </a:cubicBezTo>
                  <a:close/>
                  <a:moveTo>
                    <a:pt x="31" y="7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1" y="8"/>
                    <a:pt x="31" y="7"/>
                  </a:cubicBezTo>
                  <a:close/>
                  <a:moveTo>
                    <a:pt x="130" y="7"/>
                  </a:moveTo>
                  <a:cubicBezTo>
                    <a:pt x="130" y="8"/>
                    <a:pt x="130" y="10"/>
                    <a:pt x="130" y="12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80" y="7"/>
                    <a:pt x="80" y="7"/>
                    <a:pt x="80" y="7"/>
                  </a:cubicBezTo>
                  <a:lnTo>
                    <a:pt x="130" y="7"/>
                  </a:lnTo>
                  <a:close/>
                  <a:moveTo>
                    <a:pt x="40" y="44"/>
                  </a:moveTo>
                  <a:cubicBezTo>
                    <a:pt x="35" y="35"/>
                    <a:pt x="33" y="25"/>
                    <a:pt x="31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95" y="58"/>
                    <a:pt x="95" y="58"/>
                    <a:pt x="95" y="58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8" y="25"/>
                    <a:pt x="125" y="35"/>
                    <a:pt x="121" y="44"/>
                  </a:cubicBezTo>
                  <a:cubicBezTo>
                    <a:pt x="116" y="55"/>
                    <a:pt x="108" y="64"/>
                    <a:pt x="99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53" y="64"/>
                    <a:pt x="45" y="55"/>
                    <a:pt x="40" y="44"/>
                  </a:cubicBezTo>
                  <a:close/>
                  <a:moveTo>
                    <a:pt x="92" y="54"/>
                  </a:moveTo>
                  <a:cubicBezTo>
                    <a:pt x="65" y="54"/>
                    <a:pt x="65" y="54"/>
                    <a:pt x="65" y="54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92" y="30"/>
                    <a:pt x="92" y="30"/>
                    <a:pt x="92" y="30"/>
                  </a:cubicBezTo>
                  <a:lnTo>
                    <a:pt x="92" y="54"/>
                  </a:lnTo>
                  <a:close/>
                  <a:moveTo>
                    <a:pt x="68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68" y="28"/>
                  </a:lnTo>
                  <a:close/>
                  <a:moveTo>
                    <a:pt x="14" y="28"/>
                  </a:moveTo>
                  <a:cubicBezTo>
                    <a:pt x="15" y="26"/>
                    <a:pt x="18" y="23"/>
                    <a:pt x="22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7" y="31"/>
                    <a:pt x="29" y="39"/>
                    <a:pt x="33" y="47"/>
                  </a:cubicBezTo>
                  <a:cubicBezTo>
                    <a:pt x="35" y="50"/>
                    <a:pt x="36" y="52"/>
                    <a:pt x="38" y="55"/>
                  </a:cubicBezTo>
                  <a:cubicBezTo>
                    <a:pt x="31" y="55"/>
                    <a:pt x="25" y="54"/>
                    <a:pt x="21" y="51"/>
                  </a:cubicBezTo>
                  <a:cubicBezTo>
                    <a:pt x="15" y="48"/>
                    <a:pt x="13" y="43"/>
                    <a:pt x="12" y="40"/>
                  </a:cubicBezTo>
                  <a:cubicBezTo>
                    <a:pt x="12" y="36"/>
                    <a:pt x="12" y="32"/>
                    <a:pt x="14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2" name="Freeform 101"/>
            <p:cNvSpPr>
              <a:spLocks/>
            </p:cNvSpPr>
            <p:nvPr/>
          </p:nvSpPr>
          <p:spPr bwMode="auto">
            <a:xfrm>
              <a:off x="2181225" y="2305051"/>
              <a:ext cx="47625" cy="141288"/>
            </a:xfrm>
            <a:custGeom>
              <a:avLst/>
              <a:gdLst>
                <a:gd name="T0" fmla="*/ 8 w 18"/>
                <a:gd name="T1" fmla="*/ 5 h 53"/>
                <a:gd name="T2" fmla="*/ 12 w 18"/>
                <a:gd name="T3" fmla="*/ 9 h 53"/>
                <a:gd name="T4" fmla="*/ 15 w 18"/>
                <a:gd name="T5" fmla="*/ 13 h 53"/>
                <a:gd name="T6" fmla="*/ 18 w 18"/>
                <a:gd name="T7" fmla="*/ 19 h 53"/>
                <a:gd name="T8" fmla="*/ 16 w 18"/>
                <a:gd name="T9" fmla="*/ 26 h 53"/>
                <a:gd name="T10" fmla="*/ 16 w 18"/>
                <a:gd name="T11" fmla="*/ 27 h 53"/>
                <a:gd name="T12" fmla="*/ 15 w 18"/>
                <a:gd name="T13" fmla="*/ 28 h 53"/>
                <a:gd name="T14" fmla="*/ 14 w 18"/>
                <a:gd name="T15" fmla="*/ 29 h 53"/>
                <a:gd name="T16" fmla="*/ 13 w 18"/>
                <a:gd name="T17" fmla="*/ 31 h 53"/>
                <a:gd name="T18" fmla="*/ 9 w 18"/>
                <a:gd name="T19" fmla="*/ 35 h 53"/>
                <a:gd name="T20" fmla="*/ 7 w 18"/>
                <a:gd name="T21" fmla="*/ 40 h 53"/>
                <a:gd name="T22" fmla="*/ 6 w 18"/>
                <a:gd name="T23" fmla="*/ 44 h 53"/>
                <a:gd name="T24" fmla="*/ 7 w 18"/>
                <a:gd name="T25" fmla="*/ 47 h 53"/>
                <a:gd name="T26" fmla="*/ 7 w 18"/>
                <a:gd name="T27" fmla="*/ 48 h 53"/>
                <a:gd name="T28" fmla="*/ 7 w 18"/>
                <a:gd name="T29" fmla="*/ 49 h 53"/>
                <a:gd name="T30" fmla="*/ 8 w 18"/>
                <a:gd name="T31" fmla="*/ 50 h 53"/>
                <a:gd name="T32" fmla="*/ 8 w 18"/>
                <a:gd name="T33" fmla="*/ 51 h 53"/>
                <a:gd name="T34" fmla="*/ 9 w 18"/>
                <a:gd name="T35" fmla="*/ 52 h 53"/>
                <a:gd name="T36" fmla="*/ 9 w 18"/>
                <a:gd name="T37" fmla="*/ 53 h 53"/>
                <a:gd name="T38" fmla="*/ 9 w 18"/>
                <a:gd name="T39" fmla="*/ 52 h 53"/>
                <a:gd name="T40" fmla="*/ 8 w 18"/>
                <a:gd name="T41" fmla="*/ 51 h 53"/>
                <a:gd name="T42" fmla="*/ 7 w 18"/>
                <a:gd name="T43" fmla="*/ 51 h 53"/>
                <a:gd name="T44" fmla="*/ 6 w 18"/>
                <a:gd name="T45" fmla="*/ 49 h 53"/>
                <a:gd name="T46" fmla="*/ 6 w 18"/>
                <a:gd name="T47" fmla="*/ 49 h 53"/>
                <a:gd name="T48" fmla="*/ 6 w 18"/>
                <a:gd name="T49" fmla="*/ 48 h 53"/>
                <a:gd name="T50" fmla="*/ 4 w 18"/>
                <a:gd name="T51" fmla="*/ 44 h 53"/>
                <a:gd name="T52" fmla="*/ 4 w 18"/>
                <a:gd name="T53" fmla="*/ 39 h 53"/>
                <a:gd name="T54" fmla="*/ 4 w 18"/>
                <a:gd name="T55" fmla="*/ 37 h 53"/>
                <a:gd name="T56" fmla="*/ 4 w 18"/>
                <a:gd name="T57" fmla="*/ 36 h 53"/>
                <a:gd name="T58" fmla="*/ 5 w 18"/>
                <a:gd name="T59" fmla="*/ 33 h 53"/>
                <a:gd name="T60" fmla="*/ 8 w 18"/>
                <a:gd name="T61" fmla="*/ 28 h 53"/>
                <a:gd name="T62" fmla="*/ 11 w 18"/>
                <a:gd name="T63" fmla="*/ 23 h 53"/>
                <a:gd name="T64" fmla="*/ 12 w 18"/>
                <a:gd name="T65" fmla="*/ 20 h 53"/>
                <a:gd name="T66" fmla="*/ 11 w 18"/>
                <a:gd name="T67" fmla="*/ 15 h 53"/>
                <a:gd name="T68" fmla="*/ 9 w 18"/>
                <a:gd name="T69" fmla="*/ 11 h 53"/>
                <a:gd name="T70" fmla="*/ 7 w 18"/>
                <a:gd name="T71" fmla="*/ 7 h 53"/>
                <a:gd name="T72" fmla="*/ 2 w 18"/>
                <a:gd name="T73" fmla="*/ 1 h 53"/>
                <a:gd name="T74" fmla="*/ 0 w 18"/>
                <a:gd name="T75" fmla="*/ 0 h 53"/>
                <a:gd name="T76" fmla="*/ 3 w 18"/>
                <a:gd name="T77" fmla="*/ 1 h 53"/>
                <a:gd name="T78" fmla="*/ 8 w 18"/>
                <a:gd name="T79" fmla="*/ 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" h="53">
                  <a:moveTo>
                    <a:pt x="8" y="5"/>
                  </a:moveTo>
                  <a:cubicBezTo>
                    <a:pt x="9" y="6"/>
                    <a:pt x="11" y="7"/>
                    <a:pt x="12" y="9"/>
                  </a:cubicBezTo>
                  <a:cubicBezTo>
                    <a:pt x="13" y="10"/>
                    <a:pt x="14" y="11"/>
                    <a:pt x="15" y="13"/>
                  </a:cubicBezTo>
                  <a:cubicBezTo>
                    <a:pt x="16" y="15"/>
                    <a:pt x="17" y="17"/>
                    <a:pt x="18" y="19"/>
                  </a:cubicBezTo>
                  <a:cubicBezTo>
                    <a:pt x="18" y="22"/>
                    <a:pt x="17" y="24"/>
                    <a:pt x="16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4" y="30"/>
                    <a:pt x="13" y="31"/>
                    <a:pt x="13" y="31"/>
                  </a:cubicBezTo>
                  <a:cubicBezTo>
                    <a:pt x="11" y="33"/>
                    <a:pt x="10" y="34"/>
                    <a:pt x="9" y="35"/>
                  </a:cubicBezTo>
                  <a:cubicBezTo>
                    <a:pt x="8" y="37"/>
                    <a:pt x="8" y="38"/>
                    <a:pt x="7" y="40"/>
                  </a:cubicBezTo>
                  <a:cubicBezTo>
                    <a:pt x="6" y="41"/>
                    <a:pt x="6" y="42"/>
                    <a:pt x="6" y="44"/>
                  </a:cubicBezTo>
                  <a:cubicBezTo>
                    <a:pt x="6" y="45"/>
                    <a:pt x="6" y="46"/>
                    <a:pt x="7" y="47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7" y="49"/>
                    <a:pt x="8" y="50"/>
                    <a:pt x="8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2"/>
                    <a:pt x="9" y="52"/>
                    <a:pt x="9" y="52"/>
                  </a:cubicBezTo>
                  <a:cubicBezTo>
                    <a:pt x="9" y="52"/>
                    <a:pt x="9" y="53"/>
                    <a:pt x="9" y="53"/>
                  </a:cubicBezTo>
                  <a:cubicBezTo>
                    <a:pt x="9" y="53"/>
                    <a:pt x="9" y="52"/>
                    <a:pt x="9" y="52"/>
                  </a:cubicBezTo>
                  <a:cubicBezTo>
                    <a:pt x="8" y="52"/>
                    <a:pt x="8" y="52"/>
                    <a:pt x="8" y="51"/>
                  </a:cubicBezTo>
                  <a:cubicBezTo>
                    <a:pt x="8" y="51"/>
                    <a:pt x="8" y="51"/>
                    <a:pt x="7" y="51"/>
                  </a:cubicBezTo>
                  <a:cubicBezTo>
                    <a:pt x="7" y="50"/>
                    <a:pt x="7" y="50"/>
                    <a:pt x="6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5" y="47"/>
                    <a:pt x="4" y="46"/>
                    <a:pt x="4" y="44"/>
                  </a:cubicBezTo>
                  <a:cubicBezTo>
                    <a:pt x="4" y="42"/>
                    <a:pt x="4" y="41"/>
                    <a:pt x="4" y="39"/>
                  </a:cubicBezTo>
                  <a:cubicBezTo>
                    <a:pt x="4" y="38"/>
                    <a:pt x="4" y="38"/>
                    <a:pt x="4" y="37"/>
                  </a:cubicBezTo>
                  <a:cubicBezTo>
                    <a:pt x="4" y="37"/>
                    <a:pt x="4" y="37"/>
                    <a:pt x="4" y="36"/>
                  </a:cubicBezTo>
                  <a:cubicBezTo>
                    <a:pt x="4" y="35"/>
                    <a:pt x="5" y="34"/>
                    <a:pt x="5" y="33"/>
                  </a:cubicBezTo>
                  <a:cubicBezTo>
                    <a:pt x="6" y="31"/>
                    <a:pt x="7" y="30"/>
                    <a:pt x="8" y="28"/>
                  </a:cubicBezTo>
                  <a:cubicBezTo>
                    <a:pt x="9" y="26"/>
                    <a:pt x="10" y="25"/>
                    <a:pt x="11" y="23"/>
                  </a:cubicBezTo>
                  <a:cubicBezTo>
                    <a:pt x="11" y="22"/>
                    <a:pt x="12" y="21"/>
                    <a:pt x="12" y="20"/>
                  </a:cubicBezTo>
                  <a:cubicBezTo>
                    <a:pt x="12" y="18"/>
                    <a:pt x="12" y="17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9" y="9"/>
                    <a:pt x="8" y="8"/>
                    <a:pt x="7" y="7"/>
                  </a:cubicBezTo>
                  <a:cubicBezTo>
                    <a:pt x="5" y="4"/>
                    <a:pt x="3" y="3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1"/>
                  </a:cubicBezTo>
                  <a:cubicBezTo>
                    <a:pt x="4" y="2"/>
                    <a:pt x="6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3" name="Freeform 102"/>
            <p:cNvSpPr>
              <a:spLocks/>
            </p:cNvSpPr>
            <p:nvPr/>
          </p:nvSpPr>
          <p:spPr bwMode="auto">
            <a:xfrm>
              <a:off x="2138363" y="2300288"/>
              <a:ext cx="53975" cy="165100"/>
            </a:xfrm>
            <a:custGeom>
              <a:avLst/>
              <a:gdLst>
                <a:gd name="T0" fmla="*/ 10 w 20"/>
                <a:gd name="T1" fmla="*/ 13 h 62"/>
                <a:gd name="T2" fmla="*/ 7 w 20"/>
                <a:gd name="T3" fmla="*/ 8 h 62"/>
                <a:gd name="T4" fmla="*/ 2 w 20"/>
                <a:gd name="T5" fmla="*/ 2 h 62"/>
                <a:gd name="T6" fmla="*/ 0 w 20"/>
                <a:gd name="T7" fmla="*/ 0 h 62"/>
                <a:gd name="T8" fmla="*/ 2 w 20"/>
                <a:gd name="T9" fmla="*/ 2 h 62"/>
                <a:gd name="T10" fmla="*/ 9 w 20"/>
                <a:gd name="T11" fmla="*/ 7 h 62"/>
                <a:gd name="T12" fmla="*/ 13 w 20"/>
                <a:gd name="T13" fmla="*/ 11 h 62"/>
                <a:gd name="T14" fmla="*/ 17 w 20"/>
                <a:gd name="T15" fmla="*/ 16 h 62"/>
                <a:gd name="T16" fmla="*/ 19 w 20"/>
                <a:gd name="T17" fmla="*/ 23 h 62"/>
                <a:gd name="T18" fmla="*/ 18 w 20"/>
                <a:gd name="T19" fmla="*/ 31 h 62"/>
                <a:gd name="T20" fmla="*/ 17 w 20"/>
                <a:gd name="T21" fmla="*/ 32 h 62"/>
                <a:gd name="T22" fmla="*/ 17 w 20"/>
                <a:gd name="T23" fmla="*/ 33 h 62"/>
                <a:gd name="T24" fmla="*/ 16 w 20"/>
                <a:gd name="T25" fmla="*/ 34 h 62"/>
                <a:gd name="T26" fmla="*/ 13 w 20"/>
                <a:gd name="T27" fmla="*/ 37 h 62"/>
                <a:gd name="T28" fmla="*/ 10 w 20"/>
                <a:gd name="T29" fmla="*/ 42 h 62"/>
                <a:gd name="T30" fmla="*/ 7 w 20"/>
                <a:gd name="T31" fmla="*/ 47 h 62"/>
                <a:gd name="T32" fmla="*/ 6 w 20"/>
                <a:gd name="T33" fmla="*/ 51 h 62"/>
                <a:gd name="T34" fmla="*/ 7 w 20"/>
                <a:gd name="T35" fmla="*/ 56 h 62"/>
                <a:gd name="T36" fmla="*/ 7 w 20"/>
                <a:gd name="T37" fmla="*/ 57 h 62"/>
                <a:gd name="T38" fmla="*/ 8 w 20"/>
                <a:gd name="T39" fmla="*/ 58 h 62"/>
                <a:gd name="T40" fmla="*/ 8 w 20"/>
                <a:gd name="T41" fmla="*/ 59 h 62"/>
                <a:gd name="T42" fmla="*/ 9 w 20"/>
                <a:gd name="T43" fmla="*/ 60 h 62"/>
                <a:gd name="T44" fmla="*/ 9 w 20"/>
                <a:gd name="T45" fmla="*/ 61 h 62"/>
                <a:gd name="T46" fmla="*/ 10 w 20"/>
                <a:gd name="T47" fmla="*/ 62 h 62"/>
                <a:gd name="T48" fmla="*/ 9 w 20"/>
                <a:gd name="T49" fmla="*/ 61 h 62"/>
                <a:gd name="T50" fmla="*/ 8 w 20"/>
                <a:gd name="T51" fmla="*/ 60 h 62"/>
                <a:gd name="T52" fmla="*/ 8 w 20"/>
                <a:gd name="T53" fmla="*/ 59 h 62"/>
                <a:gd name="T54" fmla="*/ 7 w 20"/>
                <a:gd name="T55" fmla="*/ 58 h 62"/>
                <a:gd name="T56" fmla="*/ 6 w 20"/>
                <a:gd name="T57" fmla="*/ 57 h 62"/>
                <a:gd name="T58" fmla="*/ 6 w 20"/>
                <a:gd name="T59" fmla="*/ 56 h 62"/>
                <a:gd name="T60" fmla="*/ 4 w 20"/>
                <a:gd name="T61" fmla="*/ 52 h 62"/>
                <a:gd name="T62" fmla="*/ 4 w 20"/>
                <a:gd name="T63" fmla="*/ 46 h 62"/>
                <a:gd name="T64" fmla="*/ 4 w 20"/>
                <a:gd name="T65" fmla="*/ 44 h 62"/>
                <a:gd name="T66" fmla="*/ 4 w 20"/>
                <a:gd name="T67" fmla="*/ 43 h 62"/>
                <a:gd name="T68" fmla="*/ 5 w 20"/>
                <a:gd name="T69" fmla="*/ 39 h 62"/>
                <a:gd name="T70" fmla="*/ 9 w 20"/>
                <a:gd name="T71" fmla="*/ 33 h 62"/>
                <a:gd name="T72" fmla="*/ 12 w 20"/>
                <a:gd name="T73" fmla="*/ 28 h 62"/>
                <a:gd name="T74" fmla="*/ 13 w 20"/>
                <a:gd name="T75" fmla="*/ 23 h 62"/>
                <a:gd name="T76" fmla="*/ 13 w 20"/>
                <a:gd name="T77" fmla="*/ 18 h 62"/>
                <a:gd name="T78" fmla="*/ 10 w 20"/>
                <a:gd name="T79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62">
                  <a:moveTo>
                    <a:pt x="10" y="13"/>
                  </a:moveTo>
                  <a:cubicBezTo>
                    <a:pt x="9" y="11"/>
                    <a:pt x="8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4" y="3"/>
                    <a:pt x="6" y="5"/>
                    <a:pt x="9" y="7"/>
                  </a:cubicBezTo>
                  <a:cubicBezTo>
                    <a:pt x="10" y="8"/>
                    <a:pt x="11" y="9"/>
                    <a:pt x="13" y="11"/>
                  </a:cubicBezTo>
                  <a:cubicBezTo>
                    <a:pt x="14" y="12"/>
                    <a:pt x="16" y="14"/>
                    <a:pt x="17" y="16"/>
                  </a:cubicBezTo>
                  <a:cubicBezTo>
                    <a:pt x="18" y="18"/>
                    <a:pt x="19" y="20"/>
                    <a:pt x="19" y="23"/>
                  </a:cubicBezTo>
                  <a:cubicBezTo>
                    <a:pt x="20" y="26"/>
                    <a:pt x="19" y="29"/>
                    <a:pt x="18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6" y="33"/>
                    <a:pt x="16" y="34"/>
                    <a:pt x="16" y="34"/>
                  </a:cubicBezTo>
                  <a:cubicBezTo>
                    <a:pt x="15" y="35"/>
                    <a:pt x="14" y="36"/>
                    <a:pt x="13" y="37"/>
                  </a:cubicBezTo>
                  <a:cubicBezTo>
                    <a:pt x="12" y="38"/>
                    <a:pt x="11" y="40"/>
                    <a:pt x="10" y="42"/>
                  </a:cubicBezTo>
                  <a:cubicBezTo>
                    <a:pt x="9" y="43"/>
                    <a:pt x="8" y="45"/>
                    <a:pt x="7" y="47"/>
                  </a:cubicBezTo>
                  <a:cubicBezTo>
                    <a:pt x="6" y="48"/>
                    <a:pt x="6" y="50"/>
                    <a:pt x="6" y="51"/>
                  </a:cubicBezTo>
                  <a:cubicBezTo>
                    <a:pt x="6" y="53"/>
                    <a:pt x="7" y="54"/>
                    <a:pt x="7" y="56"/>
                  </a:cubicBezTo>
                  <a:cubicBezTo>
                    <a:pt x="7" y="56"/>
                    <a:pt x="7" y="56"/>
                    <a:pt x="7" y="57"/>
                  </a:cubicBezTo>
                  <a:cubicBezTo>
                    <a:pt x="7" y="57"/>
                    <a:pt x="7" y="57"/>
                    <a:pt x="8" y="58"/>
                  </a:cubicBezTo>
                  <a:cubicBezTo>
                    <a:pt x="8" y="58"/>
                    <a:pt x="8" y="59"/>
                    <a:pt x="8" y="59"/>
                  </a:cubicBezTo>
                  <a:cubicBezTo>
                    <a:pt x="8" y="59"/>
                    <a:pt x="9" y="60"/>
                    <a:pt x="9" y="60"/>
                  </a:cubicBezTo>
                  <a:cubicBezTo>
                    <a:pt x="9" y="60"/>
                    <a:pt x="9" y="61"/>
                    <a:pt x="9" y="61"/>
                  </a:cubicBezTo>
                  <a:cubicBezTo>
                    <a:pt x="10" y="61"/>
                    <a:pt x="10" y="62"/>
                    <a:pt x="10" y="62"/>
                  </a:cubicBezTo>
                  <a:cubicBezTo>
                    <a:pt x="10" y="62"/>
                    <a:pt x="9" y="61"/>
                    <a:pt x="9" y="61"/>
                  </a:cubicBezTo>
                  <a:cubicBezTo>
                    <a:pt x="9" y="61"/>
                    <a:pt x="9" y="61"/>
                    <a:pt x="8" y="60"/>
                  </a:cubicBezTo>
                  <a:cubicBezTo>
                    <a:pt x="8" y="60"/>
                    <a:pt x="8" y="60"/>
                    <a:pt x="8" y="59"/>
                  </a:cubicBezTo>
                  <a:cubicBezTo>
                    <a:pt x="7" y="59"/>
                    <a:pt x="7" y="58"/>
                    <a:pt x="7" y="58"/>
                  </a:cubicBezTo>
                  <a:cubicBezTo>
                    <a:pt x="7" y="58"/>
                    <a:pt x="6" y="57"/>
                    <a:pt x="6" y="57"/>
                  </a:cubicBezTo>
                  <a:cubicBezTo>
                    <a:pt x="6" y="57"/>
                    <a:pt x="6" y="57"/>
                    <a:pt x="6" y="56"/>
                  </a:cubicBezTo>
                  <a:cubicBezTo>
                    <a:pt x="5" y="55"/>
                    <a:pt x="4" y="53"/>
                    <a:pt x="4" y="52"/>
                  </a:cubicBezTo>
                  <a:cubicBezTo>
                    <a:pt x="4" y="50"/>
                    <a:pt x="4" y="48"/>
                    <a:pt x="4" y="46"/>
                  </a:cubicBezTo>
                  <a:cubicBezTo>
                    <a:pt x="4" y="45"/>
                    <a:pt x="4" y="45"/>
                    <a:pt x="4" y="44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2"/>
                    <a:pt x="5" y="40"/>
                    <a:pt x="5" y="39"/>
                  </a:cubicBezTo>
                  <a:cubicBezTo>
                    <a:pt x="6" y="37"/>
                    <a:pt x="8" y="35"/>
                    <a:pt x="9" y="33"/>
                  </a:cubicBezTo>
                  <a:cubicBezTo>
                    <a:pt x="10" y="31"/>
                    <a:pt x="11" y="30"/>
                    <a:pt x="12" y="28"/>
                  </a:cubicBezTo>
                  <a:cubicBezTo>
                    <a:pt x="13" y="27"/>
                    <a:pt x="13" y="25"/>
                    <a:pt x="13" y="23"/>
                  </a:cubicBezTo>
                  <a:cubicBezTo>
                    <a:pt x="13" y="22"/>
                    <a:pt x="13" y="20"/>
                    <a:pt x="13" y="18"/>
                  </a:cubicBezTo>
                  <a:cubicBezTo>
                    <a:pt x="12" y="16"/>
                    <a:pt x="11" y="14"/>
                    <a:pt x="1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34" name="Freeform 103"/>
          <p:cNvSpPr>
            <a:spLocks noEditPoints="1"/>
          </p:cNvSpPr>
          <p:nvPr/>
        </p:nvSpPr>
        <p:spPr bwMode="auto">
          <a:xfrm rot="7782">
            <a:off x="9970840" y="1377760"/>
            <a:ext cx="454890" cy="403982"/>
          </a:xfrm>
          <a:custGeom>
            <a:avLst/>
            <a:gdLst>
              <a:gd name="T0" fmla="*/ 148 w 164"/>
              <a:gd name="T1" fmla="*/ 26 h 146"/>
              <a:gd name="T2" fmla="*/ 113 w 164"/>
              <a:gd name="T3" fmla="*/ 26 h 146"/>
              <a:gd name="T4" fmla="*/ 113 w 164"/>
              <a:gd name="T5" fmla="*/ 16 h 146"/>
              <a:gd name="T6" fmla="*/ 97 w 164"/>
              <a:gd name="T7" fmla="*/ 0 h 146"/>
              <a:gd name="T8" fmla="*/ 67 w 164"/>
              <a:gd name="T9" fmla="*/ 0 h 146"/>
              <a:gd name="T10" fmla="*/ 51 w 164"/>
              <a:gd name="T11" fmla="*/ 16 h 146"/>
              <a:gd name="T12" fmla="*/ 51 w 164"/>
              <a:gd name="T13" fmla="*/ 26 h 146"/>
              <a:gd name="T14" fmla="*/ 17 w 164"/>
              <a:gd name="T15" fmla="*/ 26 h 146"/>
              <a:gd name="T16" fmla="*/ 0 w 164"/>
              <a:gd name="T17" fmla="*/ 43 h 146"/>
              <a:gd name="T18" fmla="*/ 0 w 164"/>
              <a:gd name="T19" fmla="*/ 130 h 146"/>
              <a:gd name="T20" fmla="*/ 17 w 164"/>
              <a:gd name="T21" fmla="*/ 146 h 146"/>
              <a:gd name="T22" fmla="*/ 148 w 164"/>
              <a:gd name="T23" fmla="*/ 146 h 146"/>
              <a:gd name="T24" fmla="*/ 164 w 164"/>
              <a:gd name="T25" fmla="*/ 130 h 146"/>
              <a:gd name="T26" fmla="*/ 164 w 164"/>
              <a:gd name="T27" fmla="*/ 43 h 146"/>
              <a:gd name="T28" fmla="*/ 148 w 164"/>
              <a:gd name="T29" fmla="*/ 26 h 146"/>
              <a:gd name="T30" fmla="*/ 65 w 164"/>
              <a:gd name="T31" fmla="*/ 16 h 146"/>
              <a:gd name="T32" fmla="*/ 67 w 164"/>
              <a:gd name="T33" fmla="*/ 14 h 146"/>
              <a:gd name="T34" fmla="*/ 97 w 164"/>
              <a:gd name="T35" fmla="*/ 14 h 146"/>
              <a:gd name="T36" fmla="*/ 100 w 164"/>
              <a:gd name="T37" fmla="*/ 16 h 146"/>
              <a:gd name="T38" fmla="*/ 100 w 164"/>
              <a:gd name="T39" fmla="*/ 26 h 146"/>
              <a:gd name="T40" fmla="*/ 65 w 164"/>
              <a:gd name="T41" fmla="*/ 26 h 146"/>
              <a:gd name="T42" fmla="*/ 65 w 164"/>
              <a:gd name="T43" fmla="*/ 16 h 146"/>
              <a:gd name="T44" fmla="*/ 17 w 164"/>
              <a:gd name="T45" fmla="*/ 36 h 146"/>
              <a:gd name="T46" fmla="*/ 148 w 164"/>
              <a:gd name="T47" fmla="*/ 36 h 146"/>
              <a:gd name="T48" fmla="*/ 155 w 164"/>
              <a:gd name="T49" fmla="*/ 43 h 146"/>
              <a:gd name="T50" fmla="*/ 155 w 164"/>
              <a:gd name="T51" fmla="*/ 80 h 146"/>
              <a:gd name="T52" fmla="*/ 95 w 164"/>
              <a:gd name="T53" fmla="*/ 80 h 146"/>
              <a:gd name="T54" fmla="*/ 95 w 164"/>
              <a:gd name="T55" fmla="*/ 77 h 146"/>
              <a:gd name="T56" fmla="*/ 89 w 164"/>
              <a:gd name="T57" fmla="*/ 71 h 146"/>
              <a:gd name="T58" fmla="*/ 76 w 164"/>
              <a:gd name="T59" fmla="*/ 71 h 146"/>
              <a:gd name="T60" fmla="*/ 70 w 164"/>
              <a:gd name="T61" fmla="*/ 77 h 146"/>
              <a:gd name="T62" fmla="*/ 70 w 164"/>
              <a:gd name="T63" fmla="*/ 80 h 146"/>
              <a:gd name="T64" fmla="*/ 10 w 164"/>
              <a:gd name="T65" fmla="*/ 80 h 146"/>
              <a:gd name="T66" fmla="*/ 10 w 164"/>
              <a:gd name="T67" fmla="*/ 43 h 146"/>
              <a:gd name="T68" fmla="*/ 17 w 164"/>
              <a:gd name="T69" fmla="*/ 36 h 146"/>
              <a:gd name="T70" fmla="*/ 75 w 164"/>
              <a:gd name="T71" fmla="*/ 77 h 146"/>
              <a:gd name="T72" fmla="*/ 76 w 164"/>
              <a:gd name="T73" fmla="*/ 76 h 146"/>
              <a:gd name="T74" fmla="*/ 89 w 164"/>
              <a:gd name="T75" fmla="*/ 76 h 146"/>
              <a:gd name="T76" fmla="*/ 90 w 164"/>
              <a:gd name="T77" fmla="*/ 77 h 146"/>
              <a:gd name="T78" fmla="*/ 90 w 164"/>
              <a:gd name="T79" fmla="*/ 90 h 146"/>
              <a:gd name="T80" fmla="*/ 89 w 164"/>
              <a:gd name="T81" fmla="*/ 91 h 146"/>
              <a:gd name="T82" fmla="*/ 76 w 164"/>
              <a:gd name="T83" fmla="*/ 91 h 146"/>
              <a:gd name="T84" fmla="*/ 75 w 164"/>
              <a:gd name="T85" fmla="*/ 90 h 146"/>
              <a:gd name="T86" fmla="*/ 75 w 164"/>
              <a:gd name="T87" fmla="*/ 77 h 146"/>
              <a:gd name="T88" fmla="*/ 148 w 164"/>
              <a:gd name="T89" fmla="*/ 136 h 146"/>
              <a:gd name="T90" fmla="*/ 17 w 164"/>
              <a:gd name="T91" fmla="*/ 136 h 146"/>
              <a:gd name="T92" fmla="*/ 10 w 164"/>
              <a:gd name="T93" fmla="*/ 130 h 146"/>
              <a:gd name="T94" fmla="*/ 10 w 164"/>
              <a:gd name="T95" fmla="*/ 85 h 146"/>
              <a:gd name="T96" fmla="*/ 70 w 164"/>
              <a:gd name="T97" fmla="*/ 85 h 146"/>
              <a:gd name="T98" fmla="*/ 70 w 164"/>
              <a:gd name="T99" fmla="*/ 90 h 146"/>
              <a:gd name="T100" fmla="*/ 76 w 164"/>
              <a:gd name="T101" fmla="*/ 96 h 146"/>
              <a:gd name="T102" fmla="*/ 89 w 164"/>
              <a:gd name="T103" fmla="*/ 96 h 146"/>
              <a:gd name="T104" fmla="*/ 95 w 164"/>
              <a:gd name="T105" fmla="*/ 90 h 146"/>
              <a:gd name="T106" fmla="*/ 95 w 164"/>
              <a:gd name="T107" fmla="*/ 85 h 146"/>
              <a:gd name="T108" fmla="*/ 155 w 164"/>
              <a:gd name="T109" fmla="*/ 85 h 146"/>
              <a:gd name="T110" fmla="*/ 155 w 164"/>
              <a:gd name="T111" fmla="*/ 130 h 146"/>
              <a:gd name="T112" fmla="*/ 148 w 164"/>
              <a:gd name="T113" fmla="*/ 13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4" h="146">
                <a:moveTo>
                  <a:pt x="148" y="26"/>
                </a:moveTo>
                <a:cubicBezTo>
                  <a:pt x="113" y="26"/>
                  <a:pt x="113" y="26"/>
                  <a:pt x="113" y="2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7"/>
                  <a:pt x="106" y="0"/>
                  <a:pt x="9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58" y="0"/>
                  <a:pt x="51" y="7"/>
                  <a:pt x="51" y="16"/>
                </a:cubicBezTo>
                <a:cubicBezTo>
                  <a:pt x="51" y="26"/>
                  <a:pt x="51" y="26"/>
                  <a:pt x="51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7" y="26"/>
                  <a:pt x="0" y="33"/>
                  <a:pt x="0" y="43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39"/>
                  <a:pt x="7" y="146"/>
                  <a:pt x="17" y="146"/>
                </a:cubicBezTo>
                <a:cubicBezTo>
                  <a:pt x="148" y="146"/>
                  <a:pt x="148" y="146"/>
                  <a:pt x="148" y="146"/>
                </a:cubicBezTo>
                <a:cubicBezTo>
                  <a:pt x="157" y="146"/>
                  <a:pt x="164" y="139"/>
                  <a:pt x="164" y="130"/>
                </a:cubicBezTo>
                <a:cubicBezTo>
                  <a:pt x="164" y="43"/>
                  <a:pt x="164" y="43"/>
                  <a:pt x="164" y="43"/>
                </a:cubicBezTo>
                <a:cubicBezTo>
                  <a:pt x="164" y="33"/>
                  <a:pt x="157" y="26"/>
                  <a:pt x="148" y="26"/>
                </a:cubicBezTo>
                <a:close/>
                <a:moveTo>
                  <a:pt x="65" y="16"/>
                </a:moveTo>
                <a:cubicBezTo>
                  <a:pt x="65" y="15"/>
                  <a:pt x="66" y="14"/>
                  <a:pt x="67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8" y="14"/>
                  <a:pt x="100" y="15"/>
                  <a:pt x="100" y="1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65" y="26"/>
                  <a:pt x="65" y="26"/>
                  <a:pt x="65" y="26"/>
                </a:cubicBezTo>
                <a:lnTo>
                  <a:pt x="65" y="16"/>
                </a:lnTo>
                <a:close/>
                <a:moveTo>
                  <a:pt x="17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52" y="36"/>
                  <a:pt x="155" y="39"/>
                  <a:pt x="155" y="43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95" y="77"/>
                  <a:pt x="95" y="77"/>
                  <a:pt x="95" y="77"/>
                </a:cubicBezTo>
                <a:cubicBezTo>
                  <a:pt x="95" y="74"/>
                  <a:pt x="92" y="71"/>
                  <a:pt x="89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72" y="71"/>
                  <a:pt x="70" y="74"/>
                  <a:pt x="70" y="77"/>
                </a:cubicBezTo>
                <a:cubicBezTo>
                  <a:pt x="70" y="80"/>
                  <a:pt x="70" y="80"/>
                  <a:pt x="70" y="80"/>
                </a:cubicBezTo>
                <a:cubicBezTo>
                  <a:pt x="10" y="80"/>
                  <a:pt x="10" y="80"/>
                  <a:pt x="10" y="80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39"/>
                  <a:pt x="13" y="36"/>
                  <a:pt x="17" y="36"/>
                </a:cubicBezTo>
                <a:close/>
                <a:moveTo>
                  <a:pt x="75" y="77"/>
                </a:moveTo>
                <a:cubicBezTo>
                  <a:pt x="75" y="77"/>
                  <a:pt x="75" y="76"/>
                  <a:pt x="76" y="76"/>
                </a:cubicBezTo>
                <a:cubicBezTo>
                  <a:pt x="89" y="76"/>
                  <a:pt x="89" y="76"/>
                  <a:pt x="89" y="76"/>
                </a:cubicBezTo>
                <a:cubicBezTo>
                  <a:pt x="89" y="76"/>
                  <a:pt x="90" y="77"/>
                  <a:pt x="90" y="77"/>
                </a:cubicBezTo>
                <a:cubicBezTo>
                  <a:pt x="90" y="90"/>
                  <a:pt x="90" y="90"/>
                  <a:pt x="90" y="90"/>
                </a:cubicBezTo>
                <a:cubicBezTo>
                  <a:pt x="90" y="91"/>
                  <a:pt x="89" y="91"/>
                  <a:pt x="89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5" y="91"/>
                  <a:pt x="75" y="91"/>
                  <a:pt x="75" y="90"/>
                </a:cubicBezTo>
                <a:lnTo>
                  <a:pt x="75" y="77"/>
                </a:lnTo>
                <a:close/>
                <a:moveTo>
                  <a:pt x="148" y="136"/>
                </a:moveTo>
                <a:cubicBezTo>
                  <a:pt x="17" y="136"/>
                  <a:pt x="17" y="136"/>
                  <a:pt x="17" y="136"/>
                </a:cubicBezTo>
                <a:cubicBezTo>
                  <a:pt x="13" y="136"/>
                  <a:pt x="10" y="133"/>
                  <a:pt x="10" y="130"/>
                </a:cubicBezTo>
                <a:cubicBezTo>
                  <a:pt x="10" y="85"/>
                  <a:pt x="10" y="85"/>
                  <a:pt x="10" y="85"/>
                </a:cubicBezTo>
                <a:cubicBezTo>
                  <a:pt x="70" y="85"/>
                  <a:pt x="70" y="85"/>
                  <a:pt x="70" y="85"/>
                </a:cubicBezTo>
                <a:cubicBezTo>
                  <a:pt x="70" y="90"/>
                  <a:pt x="70" y="90"/>
                  <a:pt x="70" y="90"/>
                </a:cubicBezTo>
                <a:cubicBezTo>
                  <a:pt x="70" y="94"/>
                  <a:pt x="72" y="96"/>
                  <a:pt x="76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92" y="96"/>
                  <a:pt x="95" y="94"/>
                  <a:pt x="95" y="90"/>
                </a:cubicBezTo>
                <a:cubicBezTo>
                  <a:pt x="95" y="85"/>
                  <a:pt x="95" y="85"/>
                  <a:pt x="95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130"/>
                  <a:pt x="155" y="130"/>
                  <a:pt x="155" y="130"/>
                </a:cubicBezTo>
                <a:cubicBezTo>
                  <a:pt x="155" y="133"/>
                  <a:pt x="152" y="136"/>
                  <a:pt x="148" y="13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5" name="Freeform 104"/>
          <p:cNvSpPr>
            <a:spLocks noEditPoints="1"/>
          </p:cNvSpPr>
          <p:nvPr/>
        </p:nvSpPr>
        <p:spPr bwMode="auto">
          <a:xfrm rot="7782">
            <a:off x="9598674" y="1812042"/>
            <a:ext cx="402339" cy="443395"/>
          </a:xfrm>
          <a:custGeom>
            <a:avLst/>
            <a:gdLst>
              <a:gd name="T0" fmla="*/ 132 w 145"/>
              <a:gd name="T1" fmla="*/ 0 h 160"/>
              <a:gd name="T2" fmla="*/ 13 w 145"/>
              <a:gd name="T3" fmla="*/ 0 h 160"/>
              <a:gd name="T4" fmla="*/ 0 w 145"/>
              <a:gd name="T5" fmla="*/ 13 h 160"/>
              <a:gd name="T6" fmla="*/ 0 w 145"/>
              <a:gd name="T7" fmla="*/ 147 h 160"/>
              <a:gd name="T8" fmla="*/ 13 w 145"/>
              <a:gd name="T9" fmla="*/ 160 h 160"/>
              <a:gd name="T10" fmla="*/ 132 w 145"/>
              <a:gd name="T11" fmla="*/ 160 h 160"/>
              <a:gd name="T12" fmla="*/ 145 w 145"/>
              <a:gd name="T13" fmla="*/ 147 h 160"/>
              <a:gd name="T14" fmla="*/ 145 w 145"/>
              <a:gd name="T15" fmla="*/ 13 h 160"/>
              <a:gd name="T16" fmla="*/ 132 w 145"/>
              <a:gd name="T17" fmla="*/ 0 h 160"/>
              <a:gd name="T18" fmla="*/ 10 w 145"/>
              <a:gd name="T19" fmla="*/ 147 h 160"/>
              <a:gd name="T20" fmla="*/ 10 w 145"/>
              <a:gd name="T21" fmla="*/ 13 h 160"/>
              <a:gd name="T22" fmla="*/ 13 w 145"/>
              <a:gd name="T23" fmla="*/ 10 h 160"/>
              <a:gd name="T24" fmla="*/ 36 w 145"/>
              <a:gd name="T25" fmla="*/ 10 h 160"/>
              <a:gd name="T26" fmla="*/ 36 w 145"/>
              <a:gd name="T27" fmla="*/ 150 h 160"/>
              <a:gd name="T28" fmla="*/ 13 w 145"/>
              <a:gd name="T29" fmla="*/ 150 h 160"/>
              <a:gd name="T30" fmla="*/ 10 w 145"/>
              <a:gd name="T31" fmla="*/ 147 h 160"/>
              <a:gd name="T32" fmla="*/ 134 w 145"/>
              <a:gd name="T33" fmla="*/ 147 h 160"/>
              <a:gd name="T34" fmla="*/ 132 w 145"/>
              <a:gd name="T35" fmla="*/ 150 h 160"/>
              <a:gd name="T36" fmla="*/ 41 w 145"/>
              <a:gd name="T37" fmla="*/ 150 h 160"/>
              <a:gd name="T38" fmla="*/ 41 w 145"/>
              <a:gd name="T39" fmla="*/ 10 h 160"/>
              <a:gd name="T40" fmla="*/ 85 w 145"/>
              <a:gd name="T41" fmla="*/ 10 h 160"/>
              <a:gd name="T42" fmla="*/ 85 w 145"/>
              <a:gd name="T43" fmla="*/ 48 h 160"/>
              <a:gd name="T44" fmla="*/ 98 w 145"/>
              <a:gd name="T45" fmla="*/ 36 h 160"/>
              <a:gd name="T46" fmla="*/ 111 w 145"/>
              <a:gd name="T47" fmla="*/ 48 h 160"/>
              <a:gd name="T48" fmla="*/ 111 w 145"/>
              <a:gd name="T49" fmla="*/ 10 h 160"/>
              <a:gd name="T50" fmla="*/ 132 w 145"/>
              <a:gd name="T51" fmla="*/ 10 h 160"/>
              <a:gd name="T52" fmla="*/ 134 w 145"/>
              <a:gd name="T53" fmla="*/ 13 h 160"/>
              <a:gd name="T54" fmla="*/ 134 w 145"/>
              <a:gd name="T55" fmla="*/ 14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5" h="160">
                <a:moveTo>
                  <a:pt x="132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55"/>
                  <a:pt x="6" y="160"/>
                  <a:pt x="13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9" y="160"/>
                  <a:pt x="145" y="155"/>
                  <a:pt x="145" y="147"/>
                </a:cubicBezTo>
                <a:cubicBezTo>
                  <a:pt x="145" y="13"/>
                  <a:pt x="145" y="13"/>
                  <a:pt x="145" y="13"/>
                </a:cubicBezTo>
                <a:cubicBezTo>
                  <a:pt x="145" y="6"/>
                  <a:pt x="139" y="0"/>
                  <a:pt x="132" y="0"/>
                </a:cubicBezTo>
                <a:close/>
                <a:moveTo>
                  <a:pt x="10" y="147"/>
                </a:move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2" y="10"/>
                  <a:pt x="13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150"/>
                  <a:pt x="36" y="150"/>
                  <a:pt x="36" y="150"/>
                </a:cubicBezTo>
                <a:cubicBezTo>
                  <a:pt x="13" y="150"/>
                  <a:pt x="13" y="150"/>
                  <a:pt x="13" y="150"/>
                </a:cubicBezTo>
                <a:cubicBezTo>
                  <a:pt x="12" y="150"/>
                  <a:pt x="10" y="149"/>
                  <a:pt x="10" y="147"/>
                </a:cubicBezTo>
                <a:close/>
                <a:moveTo>
                  <a:pt x="134" y="147"/>
                </a:moveTo>
                <a:cubicBezTo>
                  <a:pt x="134" y="149"/>
                  <a:pt x="133" y="150"/>
                  <a:pt x="132" y="150"/>
                </a:cubicBezTo>
                <a:cubicBezTo>
                  <a:pt x="41" y="150"/>
                  <a:pt x="41" y="150"/>
                  <a:pt x="41" y="150"/>
                </a:cubicBezTo>
                <a:cubicBezTo>
                  <a:pt x="41" y="10"/>
                  <a:pt x="41" y="10"/>
                  <a:pt x="41" y="10"/>
                </a:cubicBezTo>
                <a:cubicBezTo>
                  <a:pt x="85" y="10"/>
                  <a:pt x="85" y="10"/>
                  <a:pt x="85" y="10"/>
                </a:cubicBezTo>
                <a:cubicBezTo>
                  <a:pt x="85" y="48"/>
                  <a:pt x="85" y="48"/>
                  <a:pt x="85" y="48"/>
                </a:cubicBezTo>
                <a:cubicBezTo>
                  <a:pt x="98" y="36"/>
                  <a:pt x="98" y="36"/>
                  <a:pt x="98" y="36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32" y="10"/>
                  <a:pt x="132" y="10"/>
                  <a:pt x="132" y="10"/>
                </a:cubicBezTo>
                <a:cubicBezTo>
                  <a:pt x="133" y="10"/>
                  <a:pt x="134" y="12"/>
                  <a:pt x="134" y="13"/>
                </a:cubicBezTo>
                <a:lnTo>
                  <a:pt x="134" y="1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6" name="Freeform 105"/>
          <p:cNvSpPr>
            <a:spLocks noEditPoints="1"/>
          </p:cNvSpPr>
          <p:nvPr/>
        </p:nvSpPr>
        <p:spPr bwMode="auto">
          <a:xfrm rot="7782">
            <a:off x="10851457" y="1226888"/>
            <a:ext cx="331725" cy="358001"/>
          </a:xfrm>
          <a:custGeom>
            <a:avLst/>
            <a:gdLst>
              <a:gd name="T0" fmla="*/ 114 w 202"/>
              <a:gd name="T1" fmla="*/ 193 h 218"/>
              <a:gd name="T2" fmla="*/ 202 w 202"/>
              <a:gd name="T3" fmla="*/ 218 h 218"/>
              <a:gd name="T4" fmla="*/ 187 w 202"/>
              <a:gd name="T5" fmla="*/ 127 h 218"/>
              <a:gd name="T6" fmla="*/ 72 w 202"/>
              <a:gd name="T7" fmla="*/ 0 h 218"/>
              <a:gd name="T8" fmla="*/ 0 w 202"/>
              <a:gd name="T9" fmla="*/ 66 h 218"/>
              <a:gd name="T10" fmla="*/ 114 w 202"/>
              <a:gd name="T11" fmla="*/ 193 h 218"/>
              <a:gd name="T12" fmla="*/ 18 w 202"/>
              <a:gd name="T13" fmla="*/ 68 h 218"/>
              <a:gd name="T14" fmla="*/ 30 w 202"/>
              <a:gd name="T15" fmla="*/ 58 h 218"/>
              <a:gd name="T16" fmla="*/ 131 w 202"/>
              <a:gd name="T17" fmla="*/ 169 h 218"/>
              <a:gd name="T18" fmla="*/ 121 w 202"/>
              <a:gd name="T19" fmla="*/ 181 h 218"/>
              <a:gd name="T20" fmla="*/ 18 w 202"/>
              <a:gd name="T21" fmla="*/ 68 h 218"/>
              <a:gd name="T22" fmla="*/ 128 w 202"/>
              <a:gd name="T23" fmla="*/ 183 h 218"/>
              <a:gd name="T24" fmla="*/ 136 w 202"/>
              <a:gd name="T25" fmla="*/ 174 h 218"/>
              <a:gd name="T26" fmla="*/ 136 w 202"/>
              <a:gd name="T27" fmla="*/ 174 h 218"/>
              <a:gd name="T28" fmla="*/ 163 w 202"/>
              <a:gd name="T29" fmla="*/ 150 h 218"/>
              <a:gd name="T30" fmla="*/ 163 w 202"/>
              <a:gd name="T31" fmla="*/ 150 h 218"/>
              <a:gd name="T32" fmla="*/ 175 w 202"/>
              <a:gd name="T33" fmla="*/ 140 h 218"/>
              <a:gd name="T34" fmla="*/ 180 w 202"/>
              <a:gd name="T35" fmla="*/ 172 h 218"/>
              <a:gd name="T36" fmla="*/ 160 w 202"/>
              <a:gd name="T37" fmla="*/ 193 h 218"/>
              <a:gd name="T38" fmla="*/ 128 w 202"/>
              <a:gd name="T39" fmla="*/ 183 h 218"/>
              <a:gd name="T40" fmla="*/ 52 w 202"/>
              <a:gd name="T41" fmla="*/ 38 h 218"/>
              <a:gd name="T42" fmla="*/ 153 w 202"/>
              <a:gd name="T43" fmla="*/ 150 h 218"/>
              <a:gd name="T44" fmla="*/ 136 w 202"/>
              <a:gd name="T45" fmla="*/ 166 h 218"/>
              <a:gd name="T46" fmla="*/ 35 w 202"/>
              <a:gd name="T47" fmla="*/ 53 h 218"/>
              <a:gd name="T48" fmla="*/ 52 w 202"/>
              <a:gd name="T49" fmla="*/ 38 h 218"/>
              <a:gd name="T50" fmla="*/ 174 w 202"/>
              <a:gd name="T51" fmla="*/ 132 h 218"/>
              <a:gd name="T52" fmla="*/ 158 w 202"/>
              <a:gd name="T53" fmla="*/ 145 h 218"/>
              <a:gd name="T54" fmla="*/ 57 w 202"/>
              <a:gd name="T55" fmla="*/ 32 h 218"/>
              <a:gd name="T56" fmla="*/ 71 w 202"/>
              <a:gd name="T57" fmla="*/ 21 h 218"/>
              <a:gd name="T58" fmla="*/ 174 w 202"/>
              <a:gd name="T59" fmla="*/ 132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2" h="218">
                <a:moveTo>
                  <a:pt x="114" y="193"/>
                </a:moveTo>
                <a:lnTo>
                  <a:pt x="202" y="218"/>
                </a:lnTo>
                <a:lnTo>
                  <a:pt x="187" y="127"/>
                </a:lnTo>
                <a:lnTo>
                  <a:pt x="72" y="0"/>
                </a:lnTo>
                <a:lnTo>
                  <a:pt x="0" y="66"/>
                </a:lnTo>
                <a:lnTo>
                  <a:pt x="114" y="193"/>
                </a:lnTo>
                <a:close/>
                <a:moveTo>
                  <a:pt x="18" y="68"/>
                </a:moveTo>
                <a:lnTo>
                  <a:pt x="30" y="58"/>
                </a:lnTo>
                <a:lnTo>
                  <a:pt x="131" y="169"/>
                </a:lnTo>
                <a:lnTo>
                  <a:pt x="121" y="181"/>
                </a:lnTo>
                <a:lnTo>
                  <a:pt x="18" y="68"/>
                </a:lnTo>
                <a:close/>
                <a:moveTo>
                  <a:pt x="128" y="183"/>
                </a:moveTo>
                <a:lnTo>
                  <a:pt x="136" y="174"/>
                </a:lnTo>
                <a:lnTo>
                  <a:pt x="136" y="174"/>
                </a:lnTo>
                <a:lnTo>
                  <a:pt x="163" y="150"/>
                </a:lnTo>
                <a:lnTo>
                  <a:pt x="163" y="150"/>
                </a:lnTo>
                <a:lnTo>
                  <a:pt x="175" y="140"/>
                </a:lnTo>
                <a:lnTo>
                  <a:pt x="180" y="172"/>
                </a:lnTo>
                <a:lnTo>
                  <a:pt x="160" y="193"/>
                </a:lnTo>
                <a:lnTo>
                  <a:pt x="128" y="183"/>
                </a:lnTo>
                <a:close/>
                <a:moveTo>
                  <a:pt x="52" y="38"/>
                </a:moveTo>
                <a:lnTo>
                  <a:pt x="153" y="150"/>
                </a:lnTo>
                <a:lnTo>
                  <a:pt x="136" y="166"/>
                </a:lnTo>
                <a:lnTo>
                  <a:pt x="35" y="53"/>
                </a:lnTo>
                <a:lnTo>
                  <a:pt x="52" y="38"/>
                </a:lnTo>
                <a:close/>
                <a:moveTo>
                  <a:pt x="174" y="132"/>
                </a:moveTo>
                <a:lnTo>
                  <a:pt x="158" y="145"/>
                </a:lnTo>
                <a:lnTo>
                  <a:pt x="57" y="32"/>
                </a:lnTo>
                <a:lnTo>
                  <a:pt x="71" y="21"/>
                </a:lnTo>
                <a:lnTo>
                  <a:pt x="174" y="13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7" name="Freeform 106"/>
          <p:cNvSpPr>
            <a:spLocks noEditPoints="1"/>
          </p:cNvSpPr>
          <p:nvPr/>
        </p:nvSpPr>
        <p:spPr bwMode="auto">
          <a:xfrm rot="7782">
            <a:off x="8955167" y="1027243"/>
            <a:ext cx="394129" cy="351431"/>
          </a:xfrm>
          <a:custGeom>
            <a:avLst/>
            <a:gdLst>
              <a:gd name="T0" fmla="*/ 38 w 142"/>
              <a:gd name="T1" fmla="*/ 127 h 127"/>
              <a:gd name="T2" fmla="*/ 142 w 142"/>
              <a:gd name="T3" fmla="*/ 74 h 127"/>
              <a:gd name="T4" fmla="*/ 104 w 142"/>
              <a:gd name="T5" fmla="*/ 0 h 127"/>
              <a:gd name="T6" fmla="*/ 0 w 142"/>
              <a:gd name="T7" fmla="*/ 53 h 127"/>
              <a:gd name="T8" fmla="*/ 38 w 142"/>
              <a:gd name="T9" fmla="*/ 127 h 127"/>
              <a:gd name="T10" fmla="*/ 43 w 142"/>
              <a:gd name="T11" fmla="*/ 117 h 127"/>
              <a:gd name="T12" fmla="*/ 62 w 142"/>
              <a:gd name="T13" fmla="*/ 73 h 127"/>
              <a:gd name="T14" fmla="*/ 68 w 142"/>
              <a:gd name="T15" fmla="*/ 75 h 127"/>
              <a:gd name="T16" fmla="*/ 76 w 142"/>
              <a:gd name="T17" fmla="*/ 74 h 127"/>
              <a:gd name="T18" fmla="*/ 82 w 142"/>
              <a:gd name="T19" fmla="*/ 68 h 127"/>
              <a:gd name="T20" fmla="*/ 84 w 142"/>
              <a:gd name="T21" fmla="*/ 62 h 127"/>
              <a:gd name="T22" fmla="*/ 129 w 142"/>
              <a:gd name="T23" fmla="*/ 73 h 127"/>
              <a:gd name="T24" fmla="*/ 43 w 142"/>
              <a:gd name="T25" fmla="*/ 117 h 127"/>
              <a:gd name="T26" fmla="*/ 85 w 142"/>
              <a:gd name="T27" fmla="*/ 58 h 127"/>
              <a:gd name="T28" fmla="*/ 102 w 142"/>
              <a:gd name="T29" fmla="*/ 12 h 127"/>
              <a:gd name="T30" fmla="*/ 132 w 142"/>
              <a:gd name="T31" fmla="*/ 70 h 127"/>
              <a:gd name="T32" fmla="*/ 85 w 142"/>
              <a:gd name="T33" fmla="*/ 58 h 127"/>
              <a:gd name="T34" fmla="*/ 99 w 142"/>
              <a:gd name="T35" fmla="*/ 11 h 127"/>
              <a:gd name="T36" fmla="*/ 79 w 142"/>
              <a:gd name="T37" fmla="*/ 66 h 127"/>
              <a:gd name="T38" fmla="*/ 69 w 142"/>
              <a:gd name="T39" fmla="*/ 71 h 127"/>
              <a:gd name="T40" fmla="*/ 13 w 142"/>
              <a:gd name="T41" fmla="*/ 55 h 127"/>
              <a:gd name="T42" fmla="*/ 99 w 142"/>
              <a:gd name="T43" fmla="*/ 11 h 127"/>
              <a:gd name="T44" fmla="*/ 58 w 142"/>
              <a:gd name="T45" fmla="*/ 72 h 127"/>
              <a:gd name="T46" fmla="*/ 40 w 142"/>
              <a:gd name="T47" fmla="*/ 115 h 127"/>
              <a:gd name="T48" fmla="*/ 11 w 142"/>
              <a:gd name="T49" fmla="*/ 58 h 127"/>
              <a:gd name="T50" fmla="*/ 58 w 142"/>
              <a:gd name="T51" fmla="*/ 7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127">
                <a:moveTo>
                  <a:pt x="38" y="127"/>
                </a:moveTo>
                <a:cubicBezTo>
                  <a:pt x="142" y="74"/>
                  <a:pt x="142" y="74"/>
                  <a:pt x="142" y="74"/>
                </a:cubicBezTo>
                <a:cubicBezTo>
                  <a:pt x="104" y="0"/>
                  <a:pt x="104" y="0"/>
                  <a:pt x="104" y="0"/>
                </a:cubicBezTo>
                <a:cubicBezTo>
                  <a:pt x="0" y="53"/>
                  <a:pt x="0" y="53"/>
                  <a:pt x="0" y="53"/>
                </a:cubicBezTo>
                <a:lnTo>
                  <a:pt x="38" y="127"/>
                </a:lnTo>
                <a:close/>
                <a:moveTo>
                  <a:pt x="43" y="117"/>
                </a:moveTo>
                <a:cubicBezTo>
                  <a:pt x="62" y="73"/>
                  <a:pt x="62" y="73"/>
                  <a:pt x="62" y="73"/>
                </a:cubicBezTo>
                <a:cubicBezTo>
                  <a:pt x="68" y="75"/>
                  <a:pt x="68" y="75"/>
                  <a:pt x="68" y="75"/>
                </a:cubicBezTo>
                <a:cubicBezTo>
                  <a:pt x="71" y="76"/>
                  <a:pt x="74" y="75"/>
                  <a:pt x="76" y="74"/>
                </a:cubicBezTo>
                <a:cubicBezTo>
                  <a:pt x="79" y="73"/>
                  <a:pt x="81" y="71"/>
                  <a:pt x="82" y="68"/>
                </a:cubicBezTo>
                <a:cubicBezTo>
                  <a:pt x="84" y="62"/>
                  <a:pt x="84" y="62"/>
                  <a:pt x="84" y="62"/>
                </a:cubicBezTo>
                <a:cubicBezTo>
                  <a:pt x="129" y="73"/>
                  <a:pt x="129" y="73"/>
                  <a:pt x="129" y="73"/>
                </a:cubicBezTo>
                <a:lnTo>
                  <a:pt x="43" y="117"/>
                </a:lnTo>
                <a:close/>
                <a:moveTo>
                  <a:pt x="85" y="58"/>
                </a:moveTo>
                <a:cubicBezTo>
                  <a:pt x="102" y="12"/>
                  <a:pt x="102" y="12"/>
                  <a:pt x="102" y="12"/>
                </a:cubicBezTo>
                <a:cubicBezTo>
                  <a:pt x="132" y="70"/>
                  <a:pt x="132" y="70"/>
                  <a:pt x="132" y="70"/>
                </a:cubicBezTo>
                <a:lnTo>
                  <a:pt x="85" y="58"/>
                </a:lnTo>
                <a:close/>
                <a:moveTo>
                  <a:pt x="99" y="11"/>
                </a:moveTo>
                <a:cubicBezTo>
                  <a:pt x="79" y="66"/>
                  <a:pt x="79" y="66"/>
                  <a:pt x="79" y="66"/>
                </a:cubicBezTo>
                <a:cubicBezTo>
                  <a:pt x="77" y="70"/>
                  <a:pt x="73" y="72"/>
                  <a:pt x="69" y="71"/>
                </a:cubicBezTo>
                <a:cubicBezTo>
                  <a:pt x="13" y="55"/>
                  <a:pt x="13" y="55"/>
                  <a:pt x="13" y="55"/>
                </a:cubicBezTo>
                <a:lnTo>
                  <a:pt x="99" y="11"/>
                </a:lnTo>
                <a:close/>
                <a:moveTo>
                  <a:pt x="58" y="72"/>
                </a:moveTo>
                <a:cubicBezTo>
                  <a:pt x="40" y="115"/>
                  <a:pt x="40" y="115"/>
                  <a:pt x="40" y="115"/>
                </a:cubicBezTo>
                <a:cubicBezTo>
                  <a:pt x="11" y="58"/>
                  <a:pt x="11" y="58"/>
                  <a:pt x="11" y="58"/>
                </a:cubicBezTo>
                <a:lnTo>
                  <a:pt x="58" y="7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8" name="Freeform 107"/>
          <p:cNvSpPr>
            <a:spLocks noEditPoints="1"/>
          </p:cNvSpPr>
          <p:nvPr/>
        </p:nvSpPr>
        <p:spPr bwMode="auto">
          <a:xfrm rot="7782">
            <a:off x="9176373" y="1334691"/>
            <a:ext cx="266037" cy="170790"/>
          </a:xfrm>
          <a:custGeom>
            <a:avLst/>
            <a:gdLst>
              <a:gd name="T0" fmla="*/ 90 w 96"/>
              <a:gd name="T1" fmla="*/ 0 h 62"/>
              <a:gd name="T2" fmla="*/ 6 w 96"/>
              <a:gd name="T3" fmla="*/ 0 h 62"/>
              <a:gd name="T4" fmla="*/ 6 w 96"/>
              <a:gd name="T5" fmla="*/ 50 h 62"/>
              <a:gd name="T6" fmla="*/ 0 w 96"/>
              <a:gd name="T7" fmla="*/ 50 h 62"/>
              <a:gd name="T8" fmla="*/ 0 w 96"/>
              <a:gd name="T9" fmla="*/ 56 h 62"/>
              <a:gd name="T10" fmla="*/ 6 w 96"/>
              <a:gd name="T11" fmla="*/ 62 h 62"/>
              <a:gd name="T12" fmla="*/ 90 w 96"/>
              <a:gd name="T13" fmla="*/ 62 h 62"/>
              <a:gd name="T14" fmla="*/ 96 w 96"/>
              <a:gd name="T15" fmla="*/ 56 h 62"/>
              <a:gd name="T16" fmla="*/ 96 w 96"/>
              <a:gd name="T17" fmla="*/ 50 h 62"/>
              <a:gd name="T18" fmla="*/ 90 w 96"/>
              <a:gd name="T19" fmla="*/ 50 h 62"/>
              <a:gd name="T20" fmla="*/ 90 w 96"/>
              <a:gd name="T21" fmla="*/ 0 h 62"/>
              <a:gd name="T22" fmla="*/ 11 w 96"/>
              <a:gd name="T23" fmla="*/ 4 h 62"/>
              <a:gd name="T24" fmla="*/ 85 w 96"/>
              <a:gd name="T25" fmla="*/ 4 h 62"/>
              <a:gd name="T26" fmla="*/ 85 w 96"/>
              <a:gd name="T27" fmla="*/ 50 h 62"/>
              <a:gd name="T28" fmla="*/ 83 w 96"/>
              <a:gd name="T29" fmla="*/ 50 h 62"/>
              <a:gd name="T30" fmla="*/ 83 w 96"/>
              <a:gd name="T31" fmla="*/ 6 h 62"/>
              <a:gd name="T32" fmla="*/ 13 w 96"/>
              <a:gd name="T33" fmla="*/ 6 h 62"/>
              <a:gd name="T34" fmla="*/ 13 w 96"/>
              <a:gd name="T35" fmla="*/ 50 h 62"/>
              <a:gd name="T36" fmla="*/ 11 w 96"/>
              <a:gd name="T37" fmla="*/ 50 h 62"/>
              <a:gd name="T38" fmla="*/ 11 w 96"/>
              <a:gd name="T39" fmla="*/ 4 h 62"/>
              <a:gd name="T40" fmla="*/ 81 w 96"/>
              <a:gd name="T41" fmla="*/ 50 h 62"/>
              <a:gd name="T42" fmla="*/ 15 w 96"/>
              <a:gd name="T43" fmla="*/ 50 h 62"/>
              <a:gd name="T44" fmla="*/ 15 w 96"/>
              <a:gd name="T45" fmla="*/ 9 h 62"/>
              <a:gd name="T46" fmla="*/ 81 w 96"/>
              <a:gd name="T47" fmla="*/ 9 h 62"/>
              <a:gd name="T48" fmla="*/ 81 w 96"/>
              <a:gd name="T49" fmla="*/ 50 h 62"/>
              <a:gd name="T50" fmla="*/ 92 w 96"/>
              <a:gd name="T51" fmla="*/ 56 h 62"/>
              <a:gd name="T52" fmla="*/ 90 w 96"/>
              <a:gd name="T53" fmla="*/ 58 h 62"/>
              <a:gd name="T54" fmla="*/ 6 w 96"/>
              <a:gd name="T55" fmla="*/ 58 h 62"/>
              <a:gd name="T56" fmla="*/ 4 w 96"/>
              <a:gd name="T57" fmla="*/ 56 h 62"/>
              <a:gd name="T58" fmla="*/ 4 w 96"/>
              <a:gd name="T59" fmla="*/ 55 h 62"/>
              <a:gd name="T60" fmla="*/ 34 w 96"/>
              <a:gd name="T61" fmla="*/ 55 h 62"/>
              <a:gd name="T62" fmla="*/ 34 w 96"/>
              <a:gd name="T63" fmla="*/ 57 h 62"/>
              <a:gd name="T64" fmla="*/ 62 w 96"/>
              <a:gd name="T65" fmla="*/ 57 h 62"/>
              <a:gd name="T66" fmla="*/ 62 w 96"/>
              <a:gd name="T67" fmla="*/ 55 h 62"/>
              <a:gd name="T68" fmla="*/ 92 w 96"/>
              <a:gd name="T69" fmla="*/ 55 h 62"/>
              <a:gd name="T70" fmla="*/ 92 w 96"/>
              <a:gd name="T71" fmla="*/ 56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6" h="62">
                <a:moveTo>
                  <a:pt x="90" y="0"/>
                </a:moveTo>
                <a:cubicBezTo>
                  <a:pt x="6" y="0"/>
                  <a:pt x="6" y="0"/>
                  <a:pt x="6" y="0"/>
                </a:cubicBezTo>
                <a:cubicBezTo>
                  <a:pt x="6" y="50"/>
                  <a:pt x="6" y="50"/>
                  <a:pt x="6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3" y="62"/>
                  <a:pt x="6" y="62"/>
                </a:cubicBezTo>
                <a:cubicBezTo>
                  <a:pt x="90" y="62"/>
                  <a:pt x="90" y="62"/>
                  <a:pt x="90" y="62"/>
                </a:cubicBezTo>
                <a:cubicBezTo>
                  <a:pt x="94" y="62"/>
                  <a:pt x="96" y="59"/>
                  <a:pt x="96" y="56"/>
                </a:cubicBezTo>
                <a:cubicBezTo>
                  <a:pt x="96" y="50"/>
                  <a:pt x="96" y="50"/>
                  <a:pt x="96" y="50"/>
                </a:cubicBezTo>
                <a:cubicBezTo>
                  <a:pt x="90" y="50"/>
                  <a:pt x="90" y="50"/>
                  <a:pt x="90" y="50"/>
                </a:cubicBezTo>
                <a:lnTo>
                  <a:pt x="90" y="0"/>
                </a:lnTo>
                <a:close/>
                <a:moveTo>
                  <a:pt x="11" y="4"/>
                </a:moveTo>
                <a:cubicBezTo>
                  <a:pt x="85" y="4"/>
                  <a:pt x="85" y="4"/>
                  <a:pt x="85" y="4"/>
                </a:cubicBezTo>
                <a:cubicBezTo>
                  <a:pt x="85" y="50"/>
                  <a:pt x="85" y="50"/>
                  <a:pt x="85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6"/>
                  <a:pt x="83" y="6"/>
                  <a:pt x="8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0"/>
                  <a:pt x="13" y="50"/>
                  <a:pt x="13" y="50"/>
                </a:cubicBezTo>
                <a:cubicBezTo>
                  <a:pt x="11" y="50"/>
                  <a:pt x="11" y="50"/>
                  <a:pt x="11" y="50"/>
                </a:cubicBezTo>
                <a:lnTo>
                  <a:pt x="11" y="4"/>
                </a:lnTo>
                <a:close/>
                <a:moveTo>
                  <a:pt x="81" y="50"/>
                </a:moveTo>
                <a:cubicBezTo>
                  <a:pt x="15" y="50"/>
                  <a:pt x="15" y="50"/>
                  <a:pt x="15" y="50"/>
                </a:cubicBezTo>
                <a:cubicBezTo>
                  <a:pt x="15" y="9"/>
                  <a:pt x="15" y="9"/>
                  <a:pt x="15" y="9"/>
                </a:cubicBezTo>
                <a:cubicBezTo>
                  <a:pt x="81" y="9"/>
                  <a:pt x="81" y="9"/>
                  <a:pt x="81" y="9"/>
                </a:cubicBezTo>
                <a:lnTo>
                  <a:pt x="81" y="50"/>
                </a:lnTo>
                <a:close/>
                <a:moveTo>
                  <a:pt x="92" y="56"/>
                </a:moveTo>
                <a:cubicBezTo>
                  <a:pt x="92" y="57"/>
                  <a:pt x="91" y="58"/>
                  <a:pt x="90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5" y="58"/>
                  <a:pt x="4" y="57"/>
                  <a:pt x="4" y="56"/>
                </a:cubicBezTo>
                <a:cubicBezTo>
                  <a:pt x="4" y="55"/>
                  <a:pt x="4" y="55"/>
                  <a:pt x="4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4" y="57"/>
                  <a:pt x="34" y="57"/>
                  <a:pt x="34" y="57"/>
                </a:cubicBezTo>
                <a:cubicBezTo>
                  <a:pt x="62" y="57"/>
                  <a:pt x="62" y="57"/>
                  <a:pt x="62" y="57"/>
                </a:cubicBezTo>
                <a:cubicBezTo>
                  <a:pt x="62" y="55"/>
                  <a:pt x="62" y="55"/>
                  <a:pt x="62" y="55"/>
                </a:cubicBezTo>
                <a:cubicBezTo>
                  <a:pt x="92" y="55"/>
                  <a:pt x="92" y="55"/>
                  <a:pt x="92" y="55"/>
                </a:cubicBezTo>
                <a:lnTo>
                  <a:pt x="92" y="5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9" name="Oval 108"/>
          <p:cNvSpPr>
            <a:spLocks noChangeArrowheads="1"/>
          </p:cNvSpPr>
          <p:nvPr/>
        </p:nvSpPr>
        <p:spPr bwMode="auto">
          <a:xfrm rot="7782">
            <a:off x="9306267" y="1347829"/>
            <a:ext cx="6568" cy="328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0" name="Oval 109"/>
          <p:cNvSpPr>
            <a:spLocks noChangeArrowheads="1"/>
          </p:cNvSpPr>
          <p:nvPr/>
        </p:nvSpPr>
        <p:spPr bwMode="auto">
          <a:xfrm rot="7782">
            <a:off x="9417619" y="1487667"/>
            <a:ext cx="4926" cy="4927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53" name="Group 140"/>
          <p:cNvGrpSpPr/>
          <p:nvPr/>
        </p:nvGrpSpPr>
        <p:grpSpPr>
          <a:xfrm rot="7782">
            <a:off x="9517929" y="1299232"/>
            <a:ext cx="174073" cy="262753"/>
            <a:chOff x="2289175" y="1751013"/>
            <a:chExt cx="168275" cy="254001"/>
          </a:xfrm>
          <a:solidFill>
            <a:schemeClr val="tx2"/>
          </a:solidFill>
        </p:grpSpPr>
        <p:sp>
          <p:nvSpPr>
            <p:cNvPr id="142" name="Freeform 110"/>
            <p:cNvSpPr>
              <a:spLocks noEditPoints="1"/>
            </p:cNvSpPr>
            <p:nvPr/>
          </p:nvSpPr>
          <p:spPr bwMode="auto">
            <a:xfrm>
              <a:off x="2289175" y="1812926"/>
              <a:ext cx="168275" cy="192088"/>
            </a:xfrm>
            <a:custGeom>
              <a:avLst/>
              <a:gdLst>
                <a:gd name="T0" fmla="*/ 32 w 63"/>
                <a:gd name="T1" fmla="*/ 56 h 72"/>
                <a:gd name="T2" fmla="*/ 48 w 63"/>
                <a:gd name="T3" fmla="*/ 72 h 72"/>
                <a:gd name="T4" fmla="*/ 63 w 63"/>
                <a:gd name="T5" fmla="*/ 72 h 72"/>
                <a:gd name="T6" fmla="*/ 33 w 63"/>
                <a:gd name="T7" fmla="*/ 15 h 72"/>
                <a:gd name="T8" fmla="*/ 39 w 63"/>
                <a:gd name="T9" fmla="*/ 7 h 72"/>
                <a:gd name="T10" fmla="*/ 32 w 63"/>
                <a:gd name="T11" fmla="*/ 0 h 72"/>
                <a:gd name="T12" fmla="*/ 24 w 63"/>
                <a:gd name="T13" fmla="*/ 7 h 72"/>
                <a:gd name="T14" fmla="*/ 31 w 63"/>
                <a:gd name="T15" fmla="*/ 15 h 72"/>
                <a:gd name="T16" fmla="*/ 0 w 63"/>
                <a:gd name="T17" fmla="*/ 72 h 72"/>
                <a:gd name="T18" fmla="*/ 16 w 63"/>
                <a:gd name="T19" fmla="*/ 72 h 72"/>
                <a:gd name="T20" fmla="*/ 32 w 63"/>
                <a:gd name="T21" fmla="*/ 56 h 72"/>
                <a:gd name="T22" fmla="*/ 32 w 63"/>
                <a:gd name="T23" fmla="*/ 33 h 72"/>
                <a:gd name="T24" fmla="*/ 32 w 63"/>
                <a:gd name="T25" fmla="*/ 32 h 72"/>
                <a:gd name="T26" fmla="*/ 32 w 63"/>
                <a:gd name="T27" fmla="*/ 33 h 72"/>
                <a:gd name="T28" fmla="*/ 41 w 63"/>
                <a:gd name="T29" fmla="*/ 52 h 72"/>
                <a:gd name="T30" fmla="*/ 32 w 63"/>
                <a:gd name="T31" fmla="*/ 50 h 72"/>
                <a:gd name="T32" fmla="*/ 23 w 63"/>
                <a:gd name="T33" fmla="*/ 52 h 72"/>
                <a:gd name="T34" fmla="*/ 32 w 63"/>
                <a:gd name="T35" fmla="*/ 3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2">
                  <a:moveTo>
                    <a:pt x="32" y="56"/>
                  </a:moveTo>
                  <a:cubicBezTo>
                    <a:pt x="41" y="56"/>
                    <a:pt x="48" y="63"/>
                    <a:pt x="48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44" y="51"/>
                    <a:pt x="36" y="26"/>
                    <a:pt x="33" y="15"/>
                  </a:cubicBezTo>
                  <a:cubicBezTo>
                    <a:pt x="37" y="14"/>
                    <a:pt x="39" y="11"/>
                    <a:pt x="39" y="7"/>
                  </a:cubicBezTo>
                  <a:cubicBezTo>
                    <a:pt x="39" y="3"/>
                    <a:pt x="36" y="0"/>
                    <a:pt x="32" y="0"/>
                  </a:cubicBezTo>
                  <a:cubicBezTo>
                    <a:pt x="28" y="0"/>
                    <a:pt x="24" y="3"/>
                    <a:pt x="24" y="7"/>
                  </a:cubicBezTo>
                  <a:cubicBezTo>
                    <a:pt x="24" y="11"/>
                    <a:pt x="27" y="14"/>
                    <a:pt x="31" y="15"/>
                  </a:cubicBezTo>
                  <a:cubicBezTo>
                    <a:pt x="28" y="26"/>
                    <a:pt x="20" y="51"/>
                    <a:pt x="0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63"/>
                    <a:pt x="23" y="56"/>
                    <a:pt x="32" y="56"/>
                  </a:cubicBezTo>
                  <a:close/>
                  <a:moveTo>
                    <a:pt x="32" y="33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3"/>
                  </a:cubicBezTo>
                  <a:cubicBezTo>
                    <a:pt x="35" y="39"/>
                    <a:pt x="38" y="46"/>
                    <a:pt x="41" y="52"/>
                  </a:cubicBezTo>
                  <a:cubicBezTo>
                    <a:pt x="38" y="50"/>
                    <a:pt x="35" y="50"/>
                    <a:pt x="32" y="50"/>
                  </a:cubicBezTo>
                  <a:cubicBezTo>
                    <a:pt x="29" y="50"/>
                    <a:pt x="26" y="50"/>
                    <a:pt x="23" y="52"/>
                  </a:cubicBezTo>
                  <a:cubicBezTo>
                    <a:pt x="26" y="46"/>
                    <a:pt x="29" y="39"/>
                    <a:pt x="32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3" name="Freeform 111"/>
            <p:cNvSpPr>
              <a:spLocks/>
            </p:cNvSpPr>
            <p:nvPr/>
          </p:nvSpPr>
          <p:spPr bwMode="auto">
            <a:xfrm>
              <a:off x="2290763" y="1751013"/>
              <a:ext cx="166687" cy="155575"/>
            </a:xfrm>
            <a:custGeom>
              <a:avLst/>
              <a:gdLst>
                <a:gd name="T0" fmla="*/ 15 w 62"/>
                <a:gd name="T1" fmla="*/ 57 h 58"/>
                <a:gd name="T2" fmla="*/ 18 w 62"/>
                <a:gd name="T3" fmla="*/ 57 h 58"/>
                <a:gd name="T4" fmla="*/ 17 w 62"/>
                <a:gd name="T5" fmla="*/ 54 h 58"/>
                <a:gd name="T6" fmla="*/ 3 w 62"/>
                <a:gd name="T7" fmla="*/ 30 h 58"/>
                <a:gd name="T8" fmla="*/ 31 w 62"/>
                <a:gd name="T9" fmla="*/ 3 h 58"/>
                <a:gd name="T10" fmla="*/ 59 w 62"/>
                <a:gd name="T11" fmla="*/ 30 h 58"/>
                <a:gd name="T12" fmla="*/ 45 w 62"/>
                <a:gd name="T13" fmla="*/ 54 h 58"/>
                <a:gd name="T14" fmla="*/ 44 w 62"/>
                <a:gd name="T15" fmla="*/ 57 h 58"/>
                <a:gd name="T16" fmla="*/ 45 w 62"/>
                <a:gd name="T17" fmla="*/ 57 h 58"/>
                <a:gd name="T18" fmla="*/ 46 w 62"/>
                <a:gd name="T19" fmla="*/ 57 h 58"/>
                <a:gd name="T20" fmla="*/ 57 w 62"/>
                <a:gd name="T21" fmla="*/ 46 h 58"/>
                <a:gd name="T22" fmla="*/ 62 w 62"/>
                <a:gd name="T23" fmla="*/ 30 h 58"/>
                <a:gd name="T24" fmla="*/ 31 w 62"/>
                <a:gd name="T25" fmla="*/ 0 h 58"/>
                <a:gd name="T26" fmla="*/ 0 w 62"/>
                <a:gd name="T27" fmla="*/ 30 h 58"/>
                <a:gd name="T28" fmla="*/ 4 w 62"/>
                <a:gd name="T29" fmla="*/ 46 h 58"/>
                <a:gd name="T30" fmla="*/ 15 w 62"/>
                <a:gd name="T31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8">
                  <a:moveTo>
                    <a:pt x="15" y="57"/>
                  </a:moveTo>
                  <a:cubicBezTo>
                    <a:pt x="16" y="58"/>
                    <a:pt x="17" y="57"/>
                    <a:pt x="18" y="57"/>
                  </a:cubicBezTo>
                  <a:cubicBezTo>
                    <a:pt x="18" y="56"/>
                    <a:pt x="18" y="55"/>
                    <a:pt x="17" y="54"/>
                  </a:cubicBezTo>
                  <a:cubicBezTo>
                    <a:pt x="8" y="50"/>
                    <a:pt x="3" y="40"/>
                    <a:pt x="3" y="30"/>
                  </a:cubicBezTo>
                  <a:cubicBezTo>
                    <a:pt x="3" y="15"/>
                    <a:pt x="16" y="3"/>
                    <a:pt x="31" y="3"/>
                  </a:cubicBezTo>
                  <a:cubicBezTo>
                    <a:pt x="46" y="3"/>
                    <a:pt x="59" y="15"/>
                    <a:pt x="59" y="30"/>
                  </a:cubicBezTo>
                  <a:cubicBezTo>
                    <a:pt x="59" y="40"/>
                    <a:pt x="53" y="50"/>
                    <a:pt x="45" y="54"/>
                  </a:cubicBezTo>
                  <a:cubicBezTo>
                    <a:pt x="44" y="55"/>
                    <a:pt x="44" y="56"/>
                    <a:pt x="44" y="57"/>
                  </a:cubicBezTo>
                  <a:cubicBezTo>
                    <a:pt x="44" y="57"/>
                    <a:pt x="45" y="57"/>
                    <a:pt x="45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1" y="54"/>
                    <a:pt x="55" y="51"/>
                    <a:pt x="57" y="46"/>
                  </a:cubicBezTo>
                  <a:cubicBezTo>
                    <a:pt x="60" y="41"/>
                    <a:pt x="62" y="36"/>
                    <a:pt x="62" y="30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36"/>
                    <a:pt x="2" y="41"/>
                    <a:pt x="4" y="46"/>
                  </a:cubicBezTo>
                  <a:cubicBezTo>
                    <a:pt x="7" y="51"/>
                    <a:pt x="11" y="54"/>
                    <a:pt x="15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4" name="Freeform 112"/>
            <p:cNvSpPr>
              <a:spLocks/>
            </p:cNvSpPr>
            <p:nvPr/>
          </p:nvSpPr>
          <p:spPr bwMode="auto">
            <a:xfrm>
              <a:off x="2309813" y="1770063"/>
              <a:ext cx="125412" cy="117475"/>
            </a:xfrm>
            <a:custGeom>
              <a:avLst/>
              <a:gdLst>
                <a:gd name="T0" fmla="*/ 36 w 47"/>
                <a:gd name="T1" fmla="*/ 44 h 44"/>
                <a:gd name="T2" fmla="*/ 44 w 47"/>
                <a:gd name="T3" fmla="*/ 35 h 44"/>
                <a:gd name="T4" fmla="*/ 47 w 47"/>
                <a:gd name="T5" fmla="*/ 23 h 44"/>
                <a:gd name="T6" fmla="*/ 24 w 47"/>
                <a:gd name="T7" fmla="*/ 0 h 44"/>
                <a:gd name="T8" fmla="*/ 0 w 47"/>
                <a:gd name="T9" fmla="*/ 23 h 44"/>
                <a:gd name="T10" fmla="*/ 3 w 47"/>
                <a:gd name="T11" fmla="*/ 35 h 44"/>
                <a:gd name="T12" fmla="*/ 11 w 47"/>
                <a:gd name="T13" fmla="*/ 44 h 44"/>
                <a:gd name="T14" fmla="*/ 12 w 47"/>
                <a:gd name="T15" fmla="*/ 44 h 44"/>
                <a:gd name="T16" fmla="*/ 14 w 47"/>
                <a:gd name="T17" fmla="*/ 43 h 44"/>
                <a:gd name="T18" fmla="*/ 13 w 47"/>
                <a:gd name="T19" fmla="*/ 41 h 44"/>
                <a:gd name="T20" fmla="*/ 3 w 47"/>
                <a:gd name="T21" fmla="*/ 23 h 44"/>
                <a:gd name="T22" fmla="*/ 24 w 47"/>
                <a:gd name="T23" fmla="*/ 3 h 44"/>
                <a:gd name="T24" fmla="*/ 44 w 47"/>
                <a:gd name="T25" fmla="*/ 23 h 44"/>
                <a:gd name="T26" fmla="*/ 35 w 47"/>
                <a:gd name="T27" fmla="*/ 41 h 44"/>
                <a:gd name="T28" fmla="*/ 34 w 47"/>
                <a:gd name="T29" fmla="*/ 43 h 44"/>
                <a:gd name="T30" fmla="*/ 36 w 47"/>
                <a:gd name="T3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" h="44">
                  <a:moveTo>
                    <a:pt x="36" y="44"/>
                  </a:moveTo>
                  <a:cubicBezTo>
                    <a:pt x="40" y="41"/>
                    <a:pt x="42" y="39"/>
                    <a:pt x="44" y="35"/>
                  </a:cubicBezTo>
                  <a:cubicBezTo>
                    <a:pt x="46" y="32"/>
                    <a:pt x="47" y="28"/>
                    <a:pt x="47" y="23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3"/>
                  </a:cubicBezTo>
                  <a:cubicBezTo>
                    <a:pt x="0" y="28"/>
                    <a:pt x="1" y="32"/>
                    <a:pt x="3" y="35"/>
                  </a:cubicBezTo>
                  <a:cubicBezTo>
                    <a:pt x="5" y="39"/>
                    <a:pt x="8" y="41"/>
                    <a:pt x="11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4"/>
                    <a:pt x="13" y="43"/>
                    <a:pt x="14" y="43"/>
                  </a:cubicBezTo>
                  <a:cubicBezTo>
                    <a:pt x="14" y="42"/>
                    <a:pt x="14" y="41"/>
                    <a:pt x="13" y="41"/>
                  </a:cubicBezTo>
                  <a:cubicBezTo>
                    <a:pt x="7" y="37"/>
                    <a:pt x="3" y="31"/>
                    <a:pt x="3" y="23"/>
                  </a:cubicBezTo>
                  <a:cubicBezTo>
                    <a:pt x="3" y="12"/>
                    <a:pt x="13" y="3"/>
                    <a:pt x="24" y="3"/>
                  </a:cubicBezTo>
                  <a:cubicBezTo>
                    <a:pt x="35" y="3"/>
                    <a:pt x="44" y="12"/>
                    <a:pt x="44" y="23"/>
                  </a:cubicBezTo>
                  <a:cubicBezTo>
                    <a:pt x="44" y="31"/>
                    <a:pt x="41" y="37"/>
                    <a:pt x="35" y="41"/>
                  </a:cubicBezTo>
                  <a:cubicBezTo>
                    <a:pt x="34" y="41"/>
                    <a:pt x="34" y="42"/>
                    <a:pt x="34" y="43"/>
                  </a:cubicBezTo>
                  <a:cubicBezTo>
                    <a:pt x="35" y="44"/>
                    <a:pt x="35" y="44"/>
                    <a:pt x="36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5" name="Freeform 113"/>
            <p:cNvSpPr>
              <a:spLocks/>
            </p:cNvSpPr>
            <p:nvPr/>
          </p:nvSpPr>
          <p:spPr bwMode="auto">
            <a:xfrm>
              <a:off x="2332038" y="1789113"/>
              <a:ext cx="85725" cy="79375"/>
            </a:xfrm>
            <a:custGeom>
              <a:avLst/>
              <a:gdLst>
                <a:gd name="T0" fmla="*/ 24 w 32"/>
                <a:gd name="T1" fmla="*/ 27 h 30"/>
                <a:gd name="T2" fmla="*/ 23 w 32"/>
                <a:gd name="T3" fmla="*/ 29 h 30"/>
                <a:gd name="T4" fmla="*/ 25 w 32"/>
                <a:gd name="T5" fmla="*/ 30 h 30"/>
                <a:gd name="T6" fmla="*/ 25 w 32"/>
                <a:gd name="T7" fmla="*/ 30 h 30"/>
                <a:gd name="T8" fmla="*/ 32 w 32"/>
                <a:gd name="T9" fmla="*/ 16 h 30"/>
                <a:gd name="T10" fmla="*/ 16 w 32"/>
                <a:gd name="T11" fmla="*/ 0 h 30"/>
                <a:gd name="T12" fmla="*/ 0 w 32"/>
                <a:gd name="T13" fmla="*/ 16 h 30"/>
                <a:gd name="T14" fmla="*/ 6 w 32"/>
                <a:gd name="T15" fmla="*/ 30 h 30"/>
                <a:gd name="T16" fmla="*/ 8 w 32"/>
                <a:gd name="T17" fmla="*/ 29 h 30"/>
                <a:gd name="T18" fmla="*/ 8 w 32"/>
                <a:gd name="T19" fmla="*/ 27 h 30"/>
                <a:gd name="T20" fmla="*/ 3 w 32"/>
                <a:gd name="T21" fmla="*/ 16 h 30"/>
                <a:gd name="T22" fmla="*/ 16 w 32"/>
                <a:gd name="T23" fmla="*/ 3 h 30"/>
                <a:gd name="T24" fmla="*/ 29 w 32"/>
                <a:gd name="T25" fmla="*/ 16 h 30"/>
                <a:gd name="T26" fmla="*/ 24 w 32"/>
                <a:gd name="T27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30">
                  <a:moveTo>
                    <a:pt x="24" y="27"/>
                  </a:moveTo>
                  <a:cubicBezTo>
                    <a:pt x="23" y="28"/>
                    <a:pt x="23" y="29"/>
                    <a:pt x="23" y="29"/>
                  </a:cubicBezTo>
                  <a:cubicBezTo>
                    <a:pt x="24" y="30"/>
                    <a:pt x="24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30" y="27"/>
                    <a:pt x="32" y="22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2"/>
                    <a:pt x="2" y="27"/>
                    <a:pt x="6" y="30"/>
                  </a:cubicBezTo>
                  <a:cubicBezTo>
                    <a:pt x="7" y="30"/>
                    <a:pt x="8" y="30"/>
                    <a:pt x="8" y="29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5" y="25"/>
                    <a:pt x="3" y="21"/>
                    <a:pt x="3" y="16"/>
                  </a:cubicBezTo>
                  <a:cubicBezTo>
                    <a:pt x="3" y="9"/>
                    <a:pt x="9" y="3"/>
                    <a:pt x="16" y="3"/>
                  </a:cubicBezTo>
                  <a:cubicBezTo>
                    <a:pt x="23" y="3"/>
                    <a:pt x="29" y="9"/>
                    <a:pt x="29" y="16"/>
                  </a:cubicBezTo>
                  <a:cubicBezTo>
                    <a:pt x="29" y="21"/>
                    <a:pt x="27" y="25"/>
                    <a:pt x="24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46" name="Freeform 114"/>
          <p:cNvSpPr>
            <a:spLocks noEditPoints="1"/>
          </p:cNvSpPr>
          <p:nvPr/>
        </p:nvSpPr>
        <p:spPr bwMode="auto">
          <a:xfrm rot="7782">
            <a:off x="8599876" y="1216991"/>
            <a:ext cx="443395" cy="479523"/>
          </a:xfrm>
          <a:custGeom>
            <a:avLst/>
            <a:gdLst>
              <a:gd name="T0" fmla="*/ 107 w 160"/>
              <a:gd name="T1" fmla="*/ 4 h 173"/>
              <a:gd name="T2" fmla="*/ 93 w 160"/>
              <a:gd name="T3" fmla="*/ 3 h 173"/>
              <a:gd name="T4" fmla="*/ 64 w 160"/>
              <a:gd name="T5" fmla="*/ 49 h 173"/>
              <a:gd name="T6" fmla="*/ 49 w 160"/>
              <a:gd name="T7" fmla="*/ 53 h 173"/>
              <a:gd name="T8" fmla="*/ 4 w 160"/>
              <a:gd name="T9" fmla="*/ 85 h 173"/>
              <a:gd name="T10" fmla="*/ 2 w 160"/>
              <a:gd name="T11" fmla="*/ 109 h 173"/>
              <a:gd name="T12" fmla="*/ 24 w 160"/>
              <a:gd name="T13" fmla="*/ 135 h 173"/>
              <a:gd name="T14" fmla="*/ 49 w 160"/>
              <a:gd name="T15" fmla="*/ 140 h 173"/>
              <a:gd name="T16" fmla="*/ 92 w 160"/>
              <a:gd name="T17" fmla="*/ 170 h 173"/>
              <a:gd name="T18" fmla="*/ 107 w 160"/>
              <a:gd name="T19" fmla="*/ 155 h 173"/>
              <a:gd name="T20" fmla="*/ 107 w 160"/>
              <a:gd name="T21" fmla="*/ 139 h 173"/>
              <a:gd name="T22" fmla="*/ 100 w 160"/>
              <a:gd name="T23" fmla="*/ 129 h 173"/>
              <a:gd name="T24" fmla="*/ 97 w 160"/>
              <a:gd name="T25" fmla="*/ 119 h 173"/>
              <a:gd name="T26" fmla="*/ 89 w 160"/>
              <a:gd name="T27" fmla="*/ 115 h 173"/>
              <a:gd name="T28" fmla="*/ 97 w 160"/>
              <a:gd name="T29" fmla="*/ 110 h 173"/>
              <a:gd name="T30" fmla="*/ 151 w 160"/>
              <a:gd name="T31" fmla="*/ 110 h 173"/>
              <a:gd name="T32" fmla="*/ 158 w 160"/>
              <a:gd name="T33" fmla="*/ 98 h 173"/>
              <a:gd name="T34" fmla="*/ 138 w 160"/>
              <a:gd name="T35" fmla="*/ 47 h 173"/>
              <a:gd name="T36" fmla="*/ 88 w 160"/>
              <a:gd name="T37" fmla="*/ 163 h 173"/>
              <a:gd name="T38" fmla="*/ 53 w 160"/>
              <a:gd name="T39" fmla="*/ 133 h 173"/>
              <a:gd name="T40" fmla="*/ 101 w 160"/>
              <a:gd name="T41" fmla="*/ 144 h 173"/>
              <a:gd name="T42" fmla="*/ 101 w 160"/>
              <a:gd name="T43" fmla="*/ 150 h 173"/>
              <a:gd name="T44" fmla="*/ 88 w 160"/>
              <a:gd name="T45" fmla="*/ 163 h 173"/>
              <a:gd name="T46" fmla="*/ 9 w 160"/>
              <a:gd name="T47" fmla="*/ 105 h 173"/>
              <a:gd name="T48" fmla="*/ 22 w 160"/>
              <a:gd name="T49" fmla="*/ 127 h 173"/>
              <a:gd name="T50" fmla="*/ 26 w 160"/>
              <a:gd name="T51" fmla="*/ 126 h 173"/>
              <a:gd name="T52" fmla="*/ 18 w 160"/>
              <a:gd name="T53" fmla="*/ 79 h 173"/>
              <a:gd name="T54" fmla="*/ 82 w 160"/>
              <a:gd name="T55" fmla="*/ 113 h 173"/>
              <a:gd name="T56" fmla="*/ 47 w 160"/>
              <a:gd name="T57" fmla="*/ 132 h 173"/>
              <a:gd name="T58" fmla="*/ 82 w 160"/>
              <a:gd name="T59" fmla="*/ 120 h 173"/>
              <a:gd name="T60" fmla="*/ 91 w 160"/>
              <a:gd name="T61" fmla="*/ 128 h 173"/>
              <a:gd name="T62" fmla="*/ 58 w 160"/>
              <a:gd name="T63" fmla="*/ 61 h 173"/>
              <a:gd name="T64" fmla="*/ 96 w 160"/>
              <a:gd name="T65" fmla="*/ 16 h 173"/>
              <a:gd name="T66" fmla="*/ 95 w 160"/>
              <a:gd name="T67" fmla="*/ 102 h 173"/>
              <a:gd name="T68" fmla="*/ 58 w 160"/>
              <a:gd name="T69" fmla="*/ 61 h 173"/>
              <a:gd name="T70" fmla="*/ 100 w 160"/>
              <a:gd name="T71" fmla="*/ 9 h 173"/>
              <a:gd name="T72" fmla="*/ 148 w 160"/>
              <a:gd name="T73" fmla="*/ 103 h 173"/>
              <a:gd name="T74" fmla="*/ 133 w 160"/>
              <a:gd name="T75" fmla="*/ 61 h 173"/>
              <a:gd name="T76" fmla="*/ 131 w 160"/>
              <a:gd name="T77" fmla="*/ 5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0" h="173">
                <a:moveTo>
                  <a:pt x="124" y="36"/>
                </a:moveTo>
                <a:cubicBezTo>
                  <a:pt x="107" y="4"/>
                  <a:pt x="107" y="4"/>
                  <a:pt x="107" y="4"/>
                </a:cubicBezTo>
                <a:cubicBezTo>
                  <a:pt x="105" y="1"/>
                  <a:pt x="100" y="0"/>
                  <a:pt x="97" y="1"/>
                </a:cubicBezTo>
                <a:cubicBezTo>
                  <a:pt x="93" y="3"/>
                  <a:pt x="93" y="3"/>
                  <a:pt x="93" y="3"/>
                </a:cubicBezTo>
                <a:cubicBezTo>
                  <a:pt x="90" y="5"/>
                  <a:pt x="89" y="8"/>
                  <a:pt x="89" y="11"/>
                </a:cubicBezTo>
                <a:cubicBezTo>
                  <a:pt x="64" y="49"/>
                  <a:pt x="64" y="49"/>
                  <a:pt x="64" y="49"/>
                </a:cubicBezTo>
                <a:cubicBezTo>
                  <a:pt x="56" y="53"/>
                  <a:pt x="56" y="53"/>
                  <a:pt x="56" y="53"/>
                </a:cubicBezTo>
                <a:cubicBezTo>
                  <a:pt x="54" y="52"/>
                  <a:pt x="52" y="52"/>
                  <a:pt x="49" y="53"/>
                </a:cubicBezTo>
                <a:cubicBezTo>
                  <a:pt x="15" y="72"/>
                  <a:pt x="15" y="72"/>
                  <a:pt x="15" y="72"/>
                </a:cubicBezTo>
                <a:cubicBezTo>
                  <a:pt x="10" y="75"/>
                  <a:pt x="6" y="79"/>
                  <a:pt x="4" y="85"/>
                </a:cubicBezTo>
                <a:cubicBezTo>
                  <a:pt x="2" y="89"/>
                  <a:pt x="2" y="93"/>
                  <a:pt x="3" y="97"/>
                </a:cubicBezTo>
                <a:cubicBezTo>
                  <a:pt x="0" y="100"/>
                  <a:pt x="0" y="105"/>
                  <a:pt x="2" y="109"/>
                </a:cubicBezTo>
                <a:cubicBezTo>
                  <a:pt x="14" y="129"/>
                  <a:pt x="14" y="129"/>
                  <a:pt x="14" y="129"/>
                </a:cubicBezTo>
                <a:cubicBezTo>
                  <a:pt x="16" y="133"/>
                  <a:pt x="20" y="135"/>
                  <a:pt x="24" y="135"/>
                </a:cubicBezTo>
                <a:cubicBezTo>
                  <a:pt x="27" y="138"/>
                  <a:pt x="31" y="140"/>
                  <a:pt x="35" y="141"/>
                </a:cubicBezTo>
                <a:cubicBezTo>
                  <a:pt x="39" y="142"/>
                  <a:pt x="44" y="142"/>
                  <a:pt x="49" y="140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82" y="172"/>
                  <a:pt x="88" y="173"/>
                  <a:pt x="92" y="170"/>
                </a:cubicBezTo>
                <a:cubicBezTo>
                  <a:pt x="93" y="169"/>
                  <a:pt x="94" y="169"/>
                  <a:pt x="95" y="168"/>
                </a:cubicBezTo>
                <a:cubicBezTo>
                  <a:pt x="107" y="155"/>
                  <a:pt x="107" y="155"/>
                  <a:pt x="107" y="155"/>
                </a:cubicBezTo>
                <a:cubicBezTo>
                  <a:pt x="109" y="153"/>
                  <a:pt x="110" y="150"/>
                  <a:pt x="111" y="147"/>
                </a:cubicBezTo>
                <a:cubicBezTo>
                  <a:pt x="111" y="144"/>
                  <a:pt x="109" y="141"/>
                  <a:pt x="107" y="139"/>
                </a:cubicBezTo>
                <a:cubicBezTo>
                  <a:pt x="99" y="130"/>
                  <a:pt x="99" y="130"/>
                  <a:pt x="99" y="130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1" y="125"/>
                  <a:pt x="100" y="121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89" y="115"/>
                  <a:pt x="89" y="115"/>
                  <a:pt x="89" y="115"/>
                </a:cubicBezTo>
                <a:cubicBezTo>
                  <a:pt x="90" y="115"/>
                  <a:pt x="90" y="114"/>
                  <a:pt x="90" y="114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143" y="109"/>
                  <a:pt x="143" y="109"/>
                  <a:pt x="143" y="109"/>
                </a:cubicBezTo>
                <a:cubicBezTo>
                  <a:pt x="145" y="111"/>
                  <a:pt x="148" y="112"/>
                  <a:pt x="151" y="110"/>
                </a:cubicBezTo>
                <a:cubicBezTo>
                  <a:pt x="155" y="108"/>
                  <a:pt x="155" y="108"/>
                  <a:pt x="155" y="108"/>
                </a:cubicBezTo>
                <a:cubicBezTo>
                  <a:pt x="159" y="106"/>
                  <a:pt x="160" y="102"/>
                  <a:pt x="158" y="98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2" y="60"/>
                  <a:pt x="142" y="53"/>
                  <a:pt x="138" y="47"/>
                </a:cubicBezTo>
                <a:cubicBezTo>
                  <a:pt x="135" y="42"/>
                  <a:pt x="130" y="38"/>
                  <a:pt x="124" y="36"/>
                </a:cubicBezTo>
                <a:close/>
                <a:moveTo>
                  <a:pt x="88" y="163"/>
                </a:moveTo>
                <a:cubicBezTo>
                  <a:pt x="87" y="164"/>
                  <a:pt x="85" y="164"/>
                  <a:pt x="84" y="163"/>
                </a:cubicBezTo>
                <a:cubicBezTo>
                  <a:pt x="53" y="133"/>
                  <a:pt x="53" y="133"/>
                  <a:pt x="53" y="133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101" y="144"/>
                  <a:pt x="101" y="144"/>
                  <a:pt x="101" y="144"/>
                </a:cubicBezTo>
                <a:cubicBezTo>
                  <a:pt x="102" y="145"/>
                  <a:pt x="102" y="146"/>
                  <a:pt x="102" y="147"/>
                </a:cubicBezTo>
                <a:cubicBezTo>
                  <a:pt x="102" y="148"/>
                  <a:pt x="102" y="149"/>
                  <a:pt x="101" y="150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3"/>
                  <a:pt x="88" y="163"/>
                </a:cubicBezTo>
                <a:close/>
                <a:moveTo>
                  <a:pt x="21" y="126"/>
                </a:moveTo>
                <a:cubicBezTo>
                  <a:pt x="9" y="105"/>
                  <a:pt x="9" y="105"/>
                  <a:pt x="9" y="105"/>
                </a:cubicBezTo>
                <a:cubicBezTo>
                  <a:pt x="9" y="104"/>
                  <a:pt x="9" y="103"/>
                  <a:pt x="9" y="103"/>
                </a:cubicBezTo>
                <a:cubicBezTo>
                  <a:pt x="22" y="127"/>
                  <a:pt x="22" y="127"/>
                  <a:pt x="22" y="127"/>
                </a:cubicBezTo>
                <a:cubicBezTo>
                  <a:pt x="22" y="127"/>
                  <a:pt x="21" y="126"/>
                  <a:pt x="21" y="126"/>
                </a:cubicBezTo>
                <a:close/>
                <a:moveTo>
                  <a:pt x="26" y="126"/>
                </a:moveTo>
                <a:cubicBezTo>
                  <a:pt x="12" y="100"/>
                  <a:pt x="12" y="100"/>
                  <a:pt x="12" y="100"/>
                </a:cubicBezTo>
                <a:cubicBezTo>
                  <a:pt x="8" y="93"/>
                  <a:pt x="11" y="83"/>
                  <a:pt x="18" y="79"/>
                </a:cubicBezTo>
                <a:cubicBezTo>
                  <a:pt x="53" y="60"/>
                  <a:pt x="53" y="60"/>
                  <a:pt x="53" y="60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47" y="132"/>
                  <a:pt x="47" y="132"/>
                  <a:pt x="47" y="132"/>
                </a:cubicBezTo>
                <a:cubicBezTo>
                  <a:pt x="40" y="136"/>
                  <a:pt x="30" y="133"/>
                  <a:pt x="26" y="126"/>
                </a:cubicBezTo>
                <a:close/>
                <a:moveTo>
                  <a:pt x="82" y="120"/>
                </a:moveTo>
                <a:cubicBezTo>
                  <a:pt x="92" y="126"/>
                  <a:pt x="92" y="126"/>
                  <a:pt x="92" y="126"/>
                </a:cubicBezTo>
                <a:cubicBezTo>
                  <a:pt x="91" y="128"/>
                  <a:pt x="91" y="128"/>
                  <a:pt x="91" y="128"/>
                </a:cubicBezTo>
                <a:lnTo>
                  <a:pt x="82" y="120"/>
                </a:lnTo>
                <a:close/>
                <a:moveTo>
                  <a:pt x="58" y="61"/>
                </a:moveTo>
                <a:cubicBezTo>
                  <a:pt x="69" y="55"/>
                  <a:pt x="69" y="55"/>
                  <a:pt x="69" y="55"/>
                </a:cubicBezTo>
                <a:cubicBezTo>
                  <a:pt x="96" y="16"/>
                  <a:pt x="96" y="16"/>
                  <a:pt x="96" y="16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95" y="102"/>
                  <a:pt x="95" y="102"/>
                  <a:pt x="95" y="102"/>
                </a:cubicBezTo>
                <a:cubicBezTo>
                  <a:pt x="84" y="108"/>
                  <a:pt x="84" y="108"/>
                  <a:pt x="84" y="108"/>
                </a:cubicBezTo>
                <a:lnTo>
                  <a:pt x="58" y="61"/>
                </a:lnTo>
                <a:close/>
                <a:moveTo>
                  <a:pt x="98" y="10"/>
                </a:moveTo>
                <a:cubicBezTo>
                  <a:pt x="100" y="9"/>
                  <a:pt x="100" y="9"/>
                  <a:pt x="100" y="9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48" y="103"/>
                  <a:pt x="148" y="103"/>
                  <a:pt x="148" y="103"/>
                </a:cubicBezTo>
                <a:lnTo>
                  <a:pt x="98" y="10"/>
                </a:lnTo>
                <a:close/>
                <a:moveTo>
                  <a:pt x="133" y="61"/>
                </a:moveTo>
                <a:cubicBezTo>
                  <a:pt x="124" y="45"/>
                  <a:pt x="124" y="45"/>
                  <a:pt x="124" y="45"/>
                </a:cubicBezTo>
                <a:cubicBezTo>
                  <a:pt x="127" y="46"/>
                  <a:pt x="130" y="48"/>
                  <a:pt x="131" y="51"/>
                </a:cubicBezTo>
                <a:cubicBezTo>
                  <a:pt x="133" y="54"/>
                  <a:pt x="134" y="58"/>
                  <a:pt x="133" y="6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7" name="Freeform 115"/>
          <p:cNvSpPr>
            <a:spLocks noEditPoints="1"/>
          </p:cNvSpPr>
          <p:nvPr/>
        </p:nvSpPr>
        <p:spPr bwMode="auto">
          <a:xfrm rot="7782">
            <a:off x="10480366" y="1955032"/>
            <a:ext cx="193780" cy="310377"/>
          </a:xfrm>
          <a:custGeom>
            <a:avLst/>
            <a:gdLst>
              <a:gd name="T0" fmla="*/ 70 w 70"/>
              <a:gd name="T1" fmla="*/ 35 h 112"/>
              <a:gd name="T2" fmla="*/ 35 w 70"/>
              <a:gd name="T3" fmla="*/ 0 h 112"/>
              <a:gd name="T4" fmla="*/ 0 w 70"/>
              <a:gd name="T5" fmla="*/ 35 h 112"/>
              <a:gd name="T6" fmla="*/ 28 w 70"/>
              <a:gd name="T7" fmla="*/ 69 h 112"/>
              <a:gd name="T8" fmla="*/ 28 w 70"/>
              <a:gd name="T9" fmla="*/ 84 h 112"/>
              <a:gd name="T10" fmla="*/ 14 w 70"/>
              <a:gd name="T11" fmla="*/ 84 h 112"/>
              <a:gd name="T12" fmla="*/ 14 w 70"/>
              <a:gd name="T13" fmla="*/ 98 h 112"/>
              <a:gd name="T14" fmla="*/ 28 w 70"/>
              <a:gd name="T15" fmla="*/ 98 h 112"/>
              <a:gd name="T16" fmla="*/ 28 w 70"/>
              <a:gd name="T17" fmla="*/ 112 h 112"/>
              <a:gd name="T18" fmla="*/ 42 w 70"/>
              <a:gd name="T19" fmla="*/ 112 h 112"/>
              <a:gd name="T20" fmla="*/ 42 w 70"/>
              <a:gd name="T21" fmla="*/ 98 h 112"/>
              <a:gd name="T22" fmla="*/ 56 w 70"/>
              <a:gd name="T23" fmla="*/ 98 h 112"/>
              <a:gd name="T24" fmla="*/ 56 w 70"/>
              <a:gd name="T25" fmla="*/ 84 h 112"/>
              <a:gd name="T26" fmla="*/ 42 w 70"/>
              <a:gd name="T27" fmla="*/ 84 h 112"/>
              <a:gd name="T28" fmla="*/ 42 w 70"/>
              <a:gd name="T29" fmla="*/ 69 h 112"/>
              <a:gd name="T30" fmla="*/ 70 w 70"/>
              <a:gd name="T31" fmla="*/ 35 h 112"/>
              <a:gd name="T32" fmla="*/ 35 w 70"/>
              <a:gd name="T33" fmla="*/ 56 h 112"/>
              <a:gd name="T34" fmla="*/ 14 w 70"/>
              <a:gd name="T35" fmla="*/ 35 h 112"/>
              <a:gd name="T36" fmla="*/ 35 w 70"/>
              <a:gd name="T37" fmla="*/ 14 h 112"/>
              <a:gd name="T38" fmla="*/ 56 w 70"/>
              <a:gd name="T39" fmla="*/ 35 h 112"/>
              <a:gd name="T40" fmla="*/ 35 w 70"/>
              <a:gd name="T41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0" h="112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2"/>
                  <a:pt x="12" y="66"/>
                  <a:pt x="28" y="69"/>
                </a:cubicBezTo>
                <a:cubicBezTo>
                  <a:pt x="28" y="84"/>
                  <a:pt x="28" y="84"/>
                  <a:pt x="28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98"/>
                  <a:pt x="14" y="98"/>
                  <a:pt x="14" y="98"/>
                </a:cubicBezTo>
                <a:cubicBezTo>
                  <a:pt x="28" y="98"/>
                  <a:pt x="28" y="98"/>
                  <a:pt x="28" y="98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42" y="112"/>
                  <a:pt x="42" y="112"/>
                  <a:pt x="42" y="112"/>
                </a:cubicBezTo>
                <a:cubicBezTo>
                  <a:pt x="42" y="98"/>
                  <a:pt x="42" y="98"/>
                  <a:pt x="42" y="98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84"/>
                  <a:pt x="56" y="84"/>
                  <a:pt x="56" y="84"/>
                </a:cubicBezTo>
                <a:cubicBezTo>
                  <a:pt x="42" y="84"/>
                  <a:pt x="42" y="84"/>
                  <a:pt x="42" y="84"/>
                </a:cubicBezTo>
                <a:cubicBezTo>
                  <a:pt x="42" y="69"/>
                  <a:pt x="42" y="69"/>
                  <a:pt x="42" y="69"/>
                </a:cubicBezTo>
                <a:cubicBezTo>
                  <a:pt x="58" y="66"/>
                  <a:pt x="70" y="52"/>
                  <a:pt x="70" y="35"/>
                </a:cubicBezTo>
                <a:close/>
                <a:moveTo>
                  <a:pt x="35" y="56"/>
                </a:moveTo>
                <a:cubicBezTo>
                  <a:pt x="24" y="56"/>
                  <a:pt x="14" y="47"/>
                  <a:pt x="14" y="35"/>
                </a:cubicBezTo>
                <a:cubicBezTo>
                  <a:pt x="14" y="24"/>
                  <a:pt x="24" y="14"/>
                  <a:pt x="35" y="14"/>
                </a:cubicBezTo>
                <a:cubicBezTo>
                  <a:pt x="47" y="14"/>
                  <a:pt x="56" y="24"/>
                  <a:pt x="56" y="35"/>
                </a:cubicBezTo>
                <a:cubicBezTo>
                  <a:pt x="56" y="47"/>
                  <a:pt x="47" y="56"/>
                  <a:pt x="35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8" name="Freeform 116"/>
          <p:cNvSpPr>
            <a:spLocks noEditPoints="1"/>
          </p:cNvSpPr>
          <p:nvPr/>
        </p:nvSpPr>
        <p:spPr bwMode="auto">
          <a:xfrm rot="7782">
            <a:off x="8885857" y="1940018"/>
            <a:ext cx="274247" cy="274248"/>
          </a:xfrm>
          <a:custGeom>
            <a:avLst/>
            <a:gdLst>
              <a:gd name="T0" fmla="*/ 52 w 99"/>
              <a:gd name="T1" fmla="*/ 0 h 99"/>
              <a:gd name="T2" fmla="*/ 52 w 99"/>
              <a:gd name="T3" fmla="*/ 14 h 99"/>
              <a:gd name="T4" fmla="*/ 76 w 99"/>
              <a:gd name="T5" fmla="*/ 14 h 99"/>
              <a:gd name="T6" fmla="*/ 51 w 99"/>
              <a:gd name="T7" fmla="*/ 39 h 99"/>
              <a:gd name="T8" fmla="*/ 33 w 99"/>
              <a:gd name="T9" fmla="*/ 33 h 99"/>
              <a:gd name="T10" fmla="*/ 0 w 99"/>
              <a:gd name="T11" fmla="*/ 66 h 99"/>
              <a:gd name="T12" fmla="*/ 33 w 99"/>
              <a:gd name="T13" fmla="*/ 99 h 99"/>
              <a:gd name="T14" fmla="*/ 66 w 99"/>
              <a:gd name="T15" fmla="*/ 66 h 99"/>
              <a:gd name="T16" fmla="*/ 60 w 99"/>
              <a:gd name="T17" fmla="*/ 48 h 99"/>
              <a:gd name="T18" fmla="*/ 85 w 99"/>
              <a:gd name="T19" fmla="*/ 23 h 99"/>
              <a:gd name="T20" fmla="*/ 85 w 99"/>
              <a:gd name="T21" fmla="*/ 47 h 99"/>
              <a:gd name="T22" fmla="*/ 99 w 99"/>
              <a:gd name="T23" fmla="*/ 47 h 99"/>
              <a:gd name="T24" fmla="*/ 99 w 99"/>
              <a:gd name="T25" fmla="*/ 0 h 99"/>
              <a:gd name="T26" fmla="*/ 52 w 99"/>
              <a:gd name="T27" fmla="*/ 0 h 99"/>
              <a:gd name="T28" fmla="*/ 33 w 99"/>
              <a:gd name="T29" fmla="*/ 86 h 99"/>
              <a:gd name="T30" fmla="*/ 13 w 99"/>
              <a:gd name="T31" fmla="*/ 66 h 99"/>
              <a:gd name="T32" fmla="*/ 33 w 99"/>
              <a:gd name="T33" fmla="*/ 47 h 99"/>
              <a:gd name="T34" fmla="*/ 52 w 99"/>
              <a:gd name="T35" fmla="*/ 66 h 99"/>
              <a:gd name="T36" fmla="*/ 33 w 99"/>
              <a:gd name="T37" fmla="*/ 86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9" h="99">
                <a:moveTo>
                  <a:pt x="52" y="0"/>
                </a:moveTo>
                <a:cubicBezTo>
                  <a:pt x="52" y="14"/>
                  <a:pt x="52" y="14"/>
                  <a:pt x="52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51" y="39"/>
                  <a:pt x="51" y="39"/>
                  <a:pt x="51" y="39"/>
                </a:cubicBezTo>
                <a:cubicBezTo>
                  <a:pt x="46" y="35"/>
                  <a:pt x="39" y="33"/>
                  <a:pt x="33" y="33"/>
                </a:cubicBezTo>
                <a:cubicBezTo>
                  <a:pt x="14" y="33"/>
                  <a:pt x="0" y="48"/>
                  <a:pt x="0" y="66"/>
                </a:cubicBezTo>
                <a:cubicBezTo>
                  <a:pt x="0" y="85"/>
                  <a:pt x="14" y="99"/>
                  <a:pt x="33" y="99"/>
                </a:cubicBezTo>
                <a:cubicBezTo>
                  <a:pt x="51" y="99"/>
                  <a:pt x="66" y="85"/>
                  <a:pt x="66" y="66"/>
                </a:cubicBezTo>
                <a:cubicBezTo>
                  <a:pt x="66" y="60"/>
                  <a:pt x="63" y="53"/>
                  <a:pt x="60" y="48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47"/>
                  <a:pt x="85" y="47"/>
                  <a:pt x="85" y="47"/>
                </a:cubicBezTo>
                <a:cubicBezTo>
                  <a:pt x="99" y="47"/>
                  <a:pt x="99" y="47"/>
                  <a:pt x="99" y="47"/>
                </a:cubicBezTo>
                <a:cubicBezTo>
                  <a:pt x="99" y="0"/>
                  <a:pt x="99" y="0"/>
                  <a:pt x="99" y="0"/>
                </a:cubicBezTo>
                <a:lnTo>
                  <a:pt x="52" y="0"/>
                </a:lnTo>
                <a:close/>
                <a:moveTo>
                  <a:pt x="33" y="86"/>
                </a:moveTo>
                <a:cubicBezTo>
                  <a:pt x="22" y="86"/>
                  <a:pt x="13" y="77"/>
                  <a:pt x="13" y="66"/>
                </a:cubicBezTo>
                <a:cubicBezTo>
                  <a:pt x="13" y="55"/>
                  <a:pt x="22" y="47"/>
                  <a:pt x="33" y="47"/>
                </a:cubicBezTo>
                <a:cubicBezTo>
                  <a:pt x="43" y="47"/>
                  <a:pt x="52" y="55"/>
                  <a:pt x="52" y="66"/>
                </a:cubicBezTo>
                <a:cubicBezTo>
                  <a:pt x="52" y="77"/>
                  <a:pt x="43" y="86"/>
                  <a:pt x="33" y="8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9" name="Freeform 117"/>
          <p:cNvSpPr>
            <a:spLocks noEditPoints="1"/>
          </p:cNvSpPr>
          <p:nvPr/>
        </p:nvSpPr>
        <p:spPr bwMode="auto">
          <a:xfrm rot="7782">
            <a:off x="8832299" y="1665570"/>
            <a:ext cx="205275" cy="262752"/>
          </a:xfrm>
          <a:custGeom>
            <a:avLst/>
            <a:gdLst>
              <a:gd name="T0" fmla="*/ 69 w 74"/>
              <a:gd name="T1" fmla="*/ 63 h 95"/>
              <a:gd name="T2" fmla="*/ 74 w 74"/>
              <a:gd name="T3" fmla="*/ 67 h 95"/>
              <a:gd name="T4" fmla="*/ 72 w 74"/>
              <a:gd name="T5" fmla="*/ 60 h 95"/>
              <a:gd name="T6" fmla="*/ 70 w 74"/>
              <a:gd name="T7" fmla="*/ 53 h 95"/>
              <a:gd name="T8" fmla="*/ 65 w 74"/>
              <a:gd name="T9" fmla="*/ 58 h 95"/>
              <a:gd name="T10" fmla="*/ 60 w 74"/>
              <a:gd name="T11" fmla="*/ 64 h 95"/>
              <a:gd name="T12" fmla="*/ 66 w 74"/>
              <a:gd name="T13" fmla="*/ 62 h 95"/>
              <a:gd name="T14" fmla="*/ 41 w 74"/>
              <a:gd name="T15" fmla="*/ 81 h 95"/>
              <a:gd name="T16" fmla="*/ 41 w 74"/>
              <a:gd name="T17" fmla="*/ 33 h 95"/>
              <a:gd name="T18" fmla="*/ 56 w 74"/>
              <a:gd name="T19" fmla="*/ 33 h 95"/>
              <a:gd name="T20" fmla="*/ 56 w 74"/>
              <a:gd name="T21" fmla="*/ 28 h 95"/>
              <a:gd name="T22" fmla="*/ 41 w 74"/>
              <a:gd name="T23" fmla="*/ 28 h 95"/>
              <a:gd name="T24" fmla="*/ 41 w 74"/>
              <a:gd name="T25" fmla="*/ 25 h 95"/>
              <a:gd name="T26" fmla="*/ 50 w 74"/>
              <a:gd name="T27" fmla="*/ 13 h 95"/>
              <a:gd name="T28" fmla="*/ 37 w 74"/>
              <a:gd name="T29" fmla="*/ 0 h 95"/>
              <a:gd name="T30" fmla="*/ 24 w 74"/>
              <a:gd name="T31" fmla="*/ 13 h 95"/>
              <a:gd name="T32" fmla="*/ 33 w 74"/>
              <a:gd name="T33" fmla="*/ 25 h 95"/>
              <a:gd name="T34" fmla="*/ 33 w 74"/>
              <a:gd name="T35" fmla="*/ 28 h 95"/>
              <a:gd name="T36" fmla="*/ 19 w 74"/>
              <a:gd name="T37" fmla="*/ 28 h 95"/>
              <a:gd name="T38" fmla="*/ 19 w 74"/>
              <a:gd name="T39" fmla="*/ 33 h 95"/>
              <a:gd name="T40" fmla="*/ 33 w 74"/>
              <a:gd name="T41" fmla="*/ 33 h 95"/>
              <a:gd name="T42" fmla="*/ 33 w 74"/>
              <a:gd name="T43" fmla="*/ 81 h 95"/>
              <a:gd name="T44" fmla="*/ 8 w 74"/>
              <a:gd name="T45" fmla="*/ 62 h 95"/>
              <a:gd name="T46" fmla="*/ 13 w 74"/>
              <a:gd name="T47" fmla="*/ 64 h 95"/>
              <a:gd name="T48" fmla="*/ 9 w 74"/>
              <a:gd name="T49" fmla="*/ 58 h 95"/>
              <a:gd name="T50" fmla="*/ 5 w 74"/>
              <a:gd name="T51" fmla="*/ 55 h 95"/>
              <a:gd name="T52" fmla="*/ 5 w 74"/>
              <a:gd name="T53" fmla="*/ 55 h 95"/>
              <a:gd name="T54" fmla="*/ 5 w 74"/>
              <a:gd name="T55" fmla="*/ 55 h 95"/>
              <a:gd name="T56" fmla="*/ 4 w 74"/>
              <a:gd name="T57" fmla="*/ 53 h 95"/>
              <a:gd name="T58" fmla="*/ 2 w 74"/>
              <a:gd name="T59" fmla="*/ 60 h 95"/>
              <a:gd name="T60" fmla="*/ 0 w 74"/>
              <a:gd name="T61" fmla="*/ 67 h 95"/>
              <a:gd name="T62" fmla="*/ 5 w 74"/>
              <a:gd name="T63" fmla="*/ 63 h 95"/>
              <a:gd name="T64" fmla="*/ 33 w 74"/>
              <a:gd name="T65" fmla="*/ 92 h 95"/>
              <a:gd name="T66" fmla="*/ 37 w 74"/>
              <a:gd name="T67" fmla="*/ 95 h 95"/>
              <a:gd name="T68" fmla="*/ 41 w 74"/>
              <a:gd name="T69" fmla="*/ 92 h 95"/>
              <a:gd name="T70" fmla="*/ 69 w 74"/>
              <a:gd name="T71" fmla="*/ 63 h 95"/>
              <a:gd name="T72" fmla="*/ 30 w 74"/>
              <a:gd name="T73" fmla="*/ 13 h 95"/>
              <a:gd name="T74" fmla="*/ 37 w 74"/>
              <a:gd name="T75" fmla="*/ 6 h 95"/>
              <a:gd name="T76" fmla="*/ 44 w 74"/>
              <a:gd name="T77" fmla="*/ 13 h 95"/>
              <a:gd name="T78" fmla="*/ 37 w 74"/>
              <a:gd name="T79" fmla="*/ 20 h 95"/>
              <a:gd name="T80" fmla="*/ 30 w 74"/>
              <a:gd name="T81" fmla="*/ 13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4" h="95">
                <a:moveTo>
                  <a:pt x="69" y="63"/>
                </a:moveTo>
                <a:cubicBezTo>
                  <a:pt x="74" y="67"/>
                  <a:pt x="74" y="67"/>
                  <a:pt x="74" y="67"/>
                </a:cubicBezTo>
                <a:cubicBezTo>
                  <a:pt x="72" y="60"/>
                  <a:pt x="72" y="60"/>
                  <a:pt x="72" y="60"/>
                </a:cubicBezTo>
                <a:cubicBezTo>
                  <a:pt x="70" y="53"/>
                  <a:pt x="70" y="53"/>
                  <a:pt x="70" y="53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64"/>
                  <a:pt x="60" y="64"/>
                  <a:pt x="60" y="64"/>
                </a:cubicBezTo>
                <a:cubicBezTo>
                  <a:pt x="66" y="62"/>
                  <a:pt x="66" y="62"/>
                  <a:pt x="66" y="62"/>
                </a:cubicBezTo>
                <a:cubicBezTo>
                  <a:pt x="62" y="73"/>
                  <a:pt x="52" y="80"/>
                  <a:pt x="41" y="81"/>
                </a:cubicBezTo>
                <a:cubicBezTo>
                  <a:pt x="41" y="33"/>
                  <a:pt x="41" y="33"/>
                  <a:pt x="41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5"/>
                  <a:pt x="41" y="25"/>
                  <a:pt x="41" y="25"/>
                </a:cubicBezTo>
                <a:cubicBezTo>
                  <a:pt x="46" y="23"/>
                  <a:pt x="50" y="18"/>
                  <a:pt x="50" y="13"/>
                </a:cubicBezTo>
                <a:cubicBezTo>
                  <a:pt x="50" y="6"/>
                  <a:pt x="44" y="0"/>
                  <a:pt x="37" y="0"/>
                </a:cubicBezTo>
                <a:cubicBezTo>
                  <a:pt x="30" y="0"/>
                  <a:pt x="24" y="6"/>
                  <a:pt x="24" y="13"/>
                </a:cubicBezTo>
                <a:cubicBezTo>
                  <a:pt x="24" y="18"/>
                  <a:pt x="28" y="23"/>
                  <a:pt x="33" y="25"/>
                </a:cubicBezTo>
                <a:cubicBezTo>
                  <a:pt x="33" y="28"/>
                  <a:pt x="33" y="28"/>
                  <a:pt x="33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3"/>
                  <a:pt x="19" y="33"/>
                  <a:pt x="19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81"/>
                  <a:pt x="33" y="81"/>
                  <a:pt x="33" y="81"/>
                </a:cubicBezTo>
                <a:cubicBezTo>
                  <a:pt x="22" y="80"/>
                  <a:pt x="12" y="73"/>
                  <a:pt x="8" y="62"/>
                </a:cubicBezTo>
                <a:cubicBezTo>
                  <a:pt x="13" y="64"/>
                  <a:pt x="13" y="64"/>
                  <a:pt x="13" y="64"/>
                </a:cubicBezTo>
                <a:cubicBezTo>
                  <a:pt x="9" y="58"/>
                  <a:pt x="9" y="58"/>
                  <a:pt x="9" y="58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2" y="60"/>
                  <a:pt x="2" y="60"/>
                  <a:pt x="2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5" y="63"/>
                  <a:pt x="5" y="63"/>
                  <a:pt x="5" y="63"/>
                </a:cubicBezTo>
                <a:cubicBezTo>
                  <a:pt x="6" y="78"/>
                  <a:pt x="18" y="90"/>
                  <a:pt x="33" y="92"/>
                </a:cubicBezTo>
                <a:cubicBezTo>
                  <a:pt x="33" y="94"/>
                  <a:pt x="35" y="95"/>
                  <a:pt x="37" y="95"/>
                </a:cubicBezTo>
                <a:cubicBezTo>
                  <a:pt x="39" y="95"/>
                  <a:pt x="41" y="94"/>
                  <a:pt x="41" y="92"/>
                </a:cubicBezTo>
                <a:cubicBezTo>
                  <a:pt x="56" y="90"/>
                  <a:pt x="67" y="78"/>
                  <a:pt x="69" y="63"/>
                </a:cubicBezTo>
                <a:close/>
                <a:moveTo>
                  <a:pt x="30" y="13"/>
                </a:moveTo>
                <a:cubicBezTo>
                  <a:pt x="30" y="9"/>
                  <a:pt x="33" y="6"/>
                  <a:pt x="37" y="6"/>
                </a:cubicBezTo>
                <a:cubicBezTo>
                  <a:pt x="41" y="6"/>
                  <a:pt x="44" y="9"/>
                  <a:pt x="44" y="13"/>
                </a:cubicBezTo>
                <a:cubicBezTo>
                  <a:pt x="44" y="17"/>
                  <a:pt x="41" y="20"/>
                  <a:pt x="37" y="20"/>
                </a:cubicBezTo>
                <a:cubicBezTo>
                  <a:pt x="33" y="20"/>
                  <a:pt x="30" y="17"/>
                  <a:pt x="30" y="1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0" name="Freeform 118"/>
          <p:cNvSpPr>
            <a:spLocks/>
          </p:cNvSpPr>
          <p:nvPr/>
        </p:nvSpPr>
        <p:spPr bwMode="auto">
          <a:xfrm rot="7782">
            <a:off x="10485502" y="1129227"/>
            <a:ext cx="382633" cy="326799"/>
          </a:xfrm>
          <a:custGeom>
            <a:avLst/>
            <a:gdLst>
              <a:gd name="T0" fmla="*/ 38 w 138"/>
              <a:gd name="T1" fmla="*/ 118 h 118"/>
              <a:gd name="T2" fmla="*/ 24 w 138"/>
              <a:gd name="T3" fmla="*/ 111 h 118"/>
              <a:gd name="T4" fmla="*/ 23 w 138"/>
              <a:gd name="T5" fmla="*/ 111 h 118"/>
              <a:gd name="T6" fmla="*/ 23 w 138"/>
              <a:gd name="T7" fmla="*/ 69 h 118"/>
              <a:gd name="T8" fmla="*/ 58 w 138"/>
              <a:gd name="T9" fmla="*/ 35 h 118"/>
              <a:gd name="T10" fmla="*/ 79 w 138"/>
              <a:gd name="T11" fmla="*/ 13 h 118"/>
              <a:gd name="T12" fmla="*/ 117 w 138"/>
              <a:gd name="T13" fmla="*/ 17 h 118"/>
              <a:gd name="T14" fmla="*/ 130 w 138"/>
              <a:gd name="T15" fmla="*/ 59 h 118"/>
              <a:gd name="T16" fmla="*/ 80 w 138"/>
              <a:gd name="T17" fmla="*/ 111 h 118"/>
              <a:gd name="T18" fmla="*/ 73 w 138"/>
              <a:gd name="T19" fmla="*/ 111 h 118"/>
              <a:gd name="T20" fmla="*/ 73 w 138"/>
              <a:gd name="T21" fmla="*/ 103 h 118"/>
              <a:gd name="T22" fmla="*/ 122 w 138"/>
              <a:gd name="T23" fmla="*/ 52 h 118"/>
              <a:gd name="T24" fmla="*/ 110 w 138"/>
              <a:gd name="T25" fmla="*/ 25 h 118"/>
              <a:gd name="T26" fmla="*/ 87 w 138"/>
              <a:gd name="T27" fmla="*/ 21 h 118"/>
              <a:gd name="T28" fmla="*/ 65 w 138"/>
              <a:gd name="T29" fmla="*/ 42 h 118"/>
              <a:gd name="T30" fmla="*/ 31 w 138"/>
              <a:gd name="T31" fmla="*/ 77 h 118"/>
              <a:gd name="T32" fmla="*/ 31 w 138"/>
              <a:gd name="T33" fmla="*/ 103 h 118"/>
              <a:gd name="T34" fmla="*/ 32 w 138"/>
              <a:gd name="T35" fmla="*/ 104 h 118"/>
              <a:gd name="T36" fmla="*/ 45 w 138"/>
              <a:gd name="T37" fmla="*/ 103 h 118"/>
              <a:gd name="T38" fmla="*/ 54 w 138"/>
              <a:gd name="T39" fmla="*/ 94 h 118"/>
              <a:gd name="T40" fmla="*/ 93 w 138"/>
              <a:gd name="T41" fmla="*/ 55 h 118"/>
              <a:gd name="T42" fmla="*/ 94 w 138"/>
              <a:gd name="T43" fmla="*/ 47 h 118"/>
              <a:gd name="T44" fmla="*/ 85 w 138"/>
              <a:gd name="T45" fmla="*/ 51 h 118"/>
              <a:gd name="T46" fmla="*/ 49 w 138"/>
              <a:gd name="T47" fmla="*/ 87 h 118"/>
              <a:gd name="T48" fmla="*/ 41 w 138"/>
              <a:gd name="T49" fmla="*/ 87 h 118"/>
              <a:gd name="T50" fmla="*/ 41 w 138"/>
              <a:gd name="T51" fmla="*/ 79 h 118"/>
              <a:gd name="T52" fmla="*/ 77 w 138"/>
              <a:gd name="T53" fmla="*/ 44 h 118"/>
              <a:gd name="T54" fmla="*/ 101 w 138"/>
              <a:gd name="T55" fmla="*/ 39 h 118"/>
              <a:gd name="T56" fmla="*/ 101 w 138"/>
              <a:gd name="T57" fmla="*/ 62 h 118"/>
              <a:gd name="T58" fmla="*/ 62 w 138"/>
              <a:gd name="T59" fmla="*/ 102 h 118"/>
              <a:gd name="T60" fmla="*/ 53 w 138"/>
              <a:gd name="T61" fmla="*/ 111 h 118"/>
              <a:gd name="T62" fmla="*/ 38 w 138"/>
              <a:gd name="T63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8" h="118">
                <a:moveTo>
                  <a:pt x="38" y="118"/>
                </a:moveTo>
                <a:cubicBezTo>
                  <a:pt x="33" y="118"/>
                  <a:pt x="28" y="116"/>
                  <a:pt x="24" y="111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19" y="106"/>
                  <a:pt x="0" y="91"/>
                  <a:pt x="23" y="69"/>
                </a:cubicBezTo>
                <a:cubicBezTo>
                  <a:pt x="33" y="60"/>
                  <a:pt x="45" y="47"/>
                  <a:pt x="58" y="35"/>
                </a:cubicBezTo>
                <a:cubicBezTo>
                  <a:pt x="65" y="28"/>
                  <a:pt x="72" y="20"/>
                  <a:pt x="79" y="13"/>
                </a:cubicBezTo>
                <a:cubicBezTo>
                  <a:pt x="93" y="0"/>
                  <a:pt x="102" y="3"/>
                  <a:pt x="117" y="17"/>
                </a:cubicBezTo>
                <a:cubicBezTo>
                  <a:pt x="135" y="34"/>
                  <a:pt x="138" y="50"/>
                  <a:pt x="130" y="59"/>
                </a:cubicBezTo>
                <a:cubicBezTo>
                  <a:pt x="120" y="71"/>
                  <a:pt x="82" y="109"/>
                  <a:pt x="80" y="111"/>
                </a:cubicBezTo>
                <a:cubicBezTo>
                  <a:pt x="78" y="113"/>
                  <a:pt x="75" y="113"/>
                  <a:pt x="73" y="111"/>
                </a:cubicBezTo>
                <a:cubicBezTo>
                  <a:pt x="70" y="109"/>
                  <a:pt x="70" y="105"/>
                  <a:pt x="73" y="103"/>
                </a:cubicBezTo>
                <a:cubicBezTo>
                  <a:pt x="73" y="103"/>
                  <a:pt x="112" y="63"/>
                  <a:pt x="122" y="52"/>
                </a:cubicBezTo>
                <a:cubicBezTo>
                  <a:pt x="124" y="49"/>
                  <a:pt x="125" y="39"/>
                  <a:pt x="110" y="25"/>
                </a:cubicBezTo>
                <a:cubicBezTo>
                  <a:pt x="101" y="17"/>
                  <a:pt x="98" y="10"/>
                  <a:pt x="87" y="21"/>
                </a:cubicBezTo>
                <a:cubicBezTo>
                  <a:pt x="80" y="28"/>
                  <a:pt x="73" y="35"/>
                  <a:pt x="65" y="42"/>
                </a:cubicBezTo>
                <a:cubicBezTo>
                  <a:pt x="52" y="55"/>
                  <a:pt x="40" y="68"/>
                  <a:pt x="31" y="77"/>
                </a:cubicBezTo>
                <a:cubicBezTo>
                  <a:pt x="17" y="91"/>
                  <a:pt x="26" y="98"/>
                  <a:pt x="31" y="103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36" y="108"/>
                  <a:pt x="39" y="109"/>
                  <a:pt x="45" y="103"/>
                </a:cubicBezTo>
                <a:cubicBezTo>
                  <a:pt x="47" y="101"/>
                  <a:pt x="50" y="98"/>
                  <a:pt x="54" y="94"/>
                </a:cubicBezTo>
                <a:cubicBezTo>
                  <a:pt x="66" y="82"/>
                  <a:pt x="88" y="61"/>
                  <a:pt x="93" y="55"/>
                </a:cubicBezTo>
                <a:cubicBezTo>
                  <a:pt x="94" y="53"/>
                  <a:pt x="96" y="49"/>
                  <a:pt x="94" y="47"/>
                </a:cubicBezTo>
                <a:cubicBezTo>
                  <a:pt x="92" y="45"/>
                  <a:pt x="87" y="50"/>
                  <a:pt x="85" y="51"/>
                </a:cubicBezTo>
                <a:cubicBezTo>
                  <a:pt x="70" y="67"/>
                  <a:pt x="49" y="87"/>
                  <a:pt x="49" y="87"/>
                </a:cubicBezTo>
                <a:cubicBezTo>
                  <a:pt x="47" y="89"/>
                  <a:pt x="43" y="89"/>
                  <a:pt x="41" y="87"/>
                </a:cubicBezTo>
                <a:cubicBezTo>
                  <a:pt x="39" y="85"/>
                  <a:pt x="39" y="81"/>
                  <a:pt x="41" y="79"/>
                </a:cubicBezTo>
                <a:cubicBezTo>
                  <a:pt x="42" y="79"/>
                  <a:pt x="62" y="60"/>
                  <a:pt x="77" y="44"/>
                </a:cubicBezTo>
                <a:cubicBezTo>
                  <a:pt x="87" y="33"/>
                  <a:pt x="96" y="34"/>
                  <a:pt x="101" y="39"/>
                </a:cubicBezTo>
                <a:cubicBezTo>
                  <a:pt x="108" y="45"/>
                  <a:pt x="106" y="56"/>
                  <a:pt x="101" y="62"/>
                </a:cubicBezTo>
                <a:cubicBezTo>
                  <a:pt x="97" y="68"/>
                  <a:pt x="79" y="85"/>
                  <a:pt x="62" y="102"/>
                </a:cubicBezTo>
                <a:cubicBezTo>
                  <a:pt x="58" y="106"/>
                  <a:pt x="54" y="109"/>
                  <a:pt x="53" y="111"/>
                </a:cubicBezTo>
                <a:cubicBezTo>
                  <a:pt x="48" y="115"/>
                  <a:pt x="43" y="118"/>
                  <a:pt x="38" y="11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62" name="Group 150"/>
          <p:cNvGrpSpPr/>
          <p:nvPr/>
        </p:nvGrpSpPr>
        <p:grpSpPr>
          <a:xfrm rot="7782">
            <a:off x="10313407" y="1018681"/>
            <a:ext cx="269322" cy="249615"/>
            <a:chOff x="3057525" y="1477963"/>
            <a:chExt cx="260350" cy="241300"/>
          </a:xfrm>
          <a:solidFill>
            <a:schemeClr val="bg2"/>
          </a:solidFill>
        </p:grpSpPr>
        <p:sp>
          <p:nvSpPr>
            <p:cNvPr id="152" name="Freeform 119"/>
            <p:cNvSpPr>
              <a:spLocks/>
            </p:cNvSpPr>
            <p:nvPr/>
          </p:nvSpPr>
          <p:spPr bwMode="auto">
            <a:xfrm>
              <a:off x="3092450" y="1684338"/>
              <a:ext cx="190500" cy="34925"/>
            </a:xfrm>
            <a:custGeom>
              <a:avLst/>
              <a:gdLst>
                <a:gd name="T0" fmla="*/ 70 w 71"/>
                <a:gd name="T1" fmla="*/ 0 h 13"/>
                <a:gd name="T2" fmla="*/ 1 w 71"/>
                <a:gd name="T3" fmla="*/ 0 h 13"/>
                <a:gd name="T4" fmla="*/ 0 w 71"/>
                <a:gd name="T5" fmla="*/ 2 h 13"/>
                <a:gd name="T6" fmla="*/ 0 w 71"/>
                <a:gd name="T7" fmla="*/ 12 h 13"/>
                <a:gd name="T8" fmla="*/ 1 w 71"/>
                <a:gd name="T9" fmla="*/ 13 h 13"/>
                <a:gd name="T10" fmla="*/ 70 w 71"/>
                <a:gd name="T11" fmla="*/ 13 h 13"/>
                <a:gd name="T12" fmla="*/ 71 w 71"/>
                <a:gd name="T13" fmla="*/ 12 h 13"/>
                <a:gd name="T14" fmla="*/ 71 w 71"/>
                <a:gd name="T15" fmla="*/ 2 h 13"/>
                <a:gd name="T16" fmla="*/ 70 w 71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3">
                  <a:moveTo>
                    <a:pt x="7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1" y="13"/>
                    <a:pt x="71" y="1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1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53" name="Freeform 120"/>
            <p:cNvSpPr>
              <a:spLocks/>
            </p:cNvSpPr>
            <p:nvPr/>
          </p:nvSpPr>
          <p:spPr bwMode="auto">
            <a:xfrm>
              <a:off x="3057525" y="1477963"/>
              <a:ext cx="260350" cy="190500"/>
            </a:xfrm>
            <a:custGeom>
              <a:avLst/>
              <a:gdLst>
                <a:gd name="T0" fmla="*/ 97 w 97"/>
                <a:gd name="T1" fmla="*/ 9 h 71"/>
                <a:gd name="T2" fmla="*/ 88 w 97"/>
                <a:gd name="T3" fmla="*/ 0 h 71"/>
                <a:gd name="T4" fmla="*/ 78 w 97"/>
                <a:gd name="T5" fmla="*/ 9 h 71"/>
                <a:gd name="T6" fmla="*/ 82 w 97"/>
                <a:gd name="T7" fmla="*/ 17 h 71"/>
                <a:gd name="T8" fmla="*/ 65 w 97"/>
                <a:gd name="T9" fmla="*/ 52 h 71"/>
                <a:gd name="T10" fmla="*/ 54 w 97"/>
                <a:gd name="T11" fmla="*/ 18 h 71"/>
                <a:gd name="T12" fmla="*/ 59 w 97"/>
                <a:gd name="T13" fmla="*/ 9 h 71"/>
                <a:gd name="T14" fmla="*/ 49 w 97"/>
                <a:gd name="T15" fmla="*/ 0 h 71"/>
                <a:gd name="T16" fmla="*/ 39 w 97"/>
                <a:gd name="T17" fmla="*/ 9 h 71"/>
                <a:gd name="T18" fmla="*/ 44 w 97"/>
                <a:gd name="T19" fmla="*/ 18 h 71"/>
                <a:gd name="T20" fmla="*/ 33 w 97"/>
                <a:gd name="T21" fmla="*/ 52 h 71"/>
                <a:gd name="T22" fmla="*/ 16 w 97"/>
                <a:gd name="T23" fmla="*/ 17 h 71"/>
                <a:gd name="T24" fmla="*/ 20 w 97"/>
                <a:gd name="T25" fmla="*/ 9 h 71"/>
                <a:gd name="T26" fmla="*/ 10 w 97"/>
                <a:gd name="T27" fmla="*/ 0 h 71"/>
                <a:gd name="T28" fmla="*/ 0 w 97"/>
                <a:gd name="T29" fmla="*/ 9 h 71"/>
                <a:gd name="T30" fmla="*/ 7 w 97"/>
                <a:gd name="T31" fmla="*/ 19 h 71"/>
                <a:gd name="T32" fmla="*/ 13 w 97"/>
                <a:gd name="T33" fmla="*/ 71 h 71"/>
                <a:gd name="T34" fmla="*/ 84 w 97"/>
                <a:gd name="T35" fmla="*/ 71 h 71"/>
                <a:gd name="T36" fmla="*/ 90 w 97"/>
                <a:gd name="T37" fmla="*/ 19 h 71"/>
                <a:gd name="T38" fmla="*/ 97 w 97"/>
                <a:gd name="T39" fmla="*/ 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71">
                  <a:moveTo>
                    <a:pt x="97" y="9"/>
                  </a:moveTo>
                  <a:cubicBezTo>
                    <a:pt x="97" y="4"/>
                    <a:pt x="93" y="0"/>
                    <a:pt x="88" y="0"/>
                  </a:cubicBezTo>
                  <a:cubicBezTo>
                    <a:pt x="82" y="0"/>
                    <a:pt x="78" y="4"/>
                    <a:pt x="78" y="9"/>
                  </a:cubicBezTo>
                  <a:cubicBezTo>
                    <a:pt x="78" y="13"/>
                    <a:pt x="80" y="16"/>
                    <a:pt x="82" y="17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7" y="16"/>
                    <a:pt x="59" y="13"/>
                    <a:pt x="59" y="9"/>
                  </a:cubicBezTo>
                  <a:cubicBezTo>
                    <a:pt x="59" y="4"/>
                    <a:pt x="54" y="0"/>
                    <a:pt x="49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"/>
                    <a:pt x="41" y="16"/>
                    <a:pt x="44" y="18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8" y="16"/>
                    <a:pt x="20" y="13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3" y="18"/>
                    <a:pt x="7" y="19"/>
                  </a:cubicBezTo>
                  <a:cubicBezTo>
                    <a:pt x="13" y="71"/>
                    <a:pt x="13" y="71"/>
                    <a:pt x="13" y="71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4" y="18"/>
                    <a:pt x="97" y="14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54" name="Freeform 121"/>
          <p:cNvSpPr>
            <a:spLocks/>
          </p:cNvSpPr>
          <p:nvPr/>
        </p:nvSpPr>
        <p:spPr bwMode="auto">
          <a:xfrm rot="7782">
            <a:off x="10029021" y="1808059"/>
            <a:ext cx="374422" cy="372781"/>
          </a:xfrm>
          <a:custGeom>
            <a:avLst/>
            <a:gdLst>
              <a:gd name="T0" fmla="*/ 228 w 228"/>
              <a:gd name="T1" fmla="*/ 185 h 227"/>
              <a:gd name="T2" fmla="*/ 157 w 228"/>
              <a:gd name="T3" fmla="*/ 113 h 227"/>
              <a:gd name="T4" fmla="*/ 199 w 228"/>
              <a:gd name="T5" fmla="*/ 113 h 227"/>
              <a:gd name="T6" fmla="*/ 142 w 228"/>
              <a:gd name="T7" fmla="*/ 55 h 227"/>
              <a:gd name="T8" fmla="*/ 170 w 228"/>
              <a:gd name="T9" fmla="*/ 55 h 227"/>
              <a:gd name="T10" fmla="*/ 113 w 228"/>
              <a:gd name="T11" fmla="*/ 0 h 227"/>
              <a:gd name="T12" fmla="*/ 56 w 228"/>
              <a:gd name="T13" fmla="*/ 55 h 227"/>
              <a:gd name="T14" fmla="*/ 84 w 228"/>
              <a:gd name="T15" fmla="*/ 55 h 227"/>
              <a:gd name="T16" fmla="*/ 29 w 228"/>
              <a:gd name="T17" fmla="*/ 113 h 227"/>
              <a:gd name="T18" fmla="*/ 71 w 228"/>
              <a:gd name="T19" fmla="*/ 113 h 227"/>
              <a:gd name="T20" fmla="*/ 0 w 228"/>
              <a:gd name="T21" fmla="*/ 185 h 227"/>
              <a:gd name="T22" fmla="*/ 84 w 228"/>
              <a:gd name="T23" fmla="*/ 185 h 227"/>
              <a:gd name="T24" fmla="*/ 84 w 228"/>
              <a:gd name="T25" fmla="*/ 227 h 227"/>
              <a:gd name="T26" fmla="*/ 142 w 228"/>
              <a:gd name="T27" fmla="*/ 227 h 227"/>
              <a:gd name="T28" fmla="*/ 142 w 228"/>
              <a:gd name="T29" fmla="*/ 185 h 227"/>
              <a:gd name="T30" fmla="*/ 228 w 228"/>
              <a:gd name="T31" fmla="*/ 185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8" h="227">
                <a:moveTo>
                  <a:pt x="228" y="185"/>
                </a:moveTo>
                <a:lnTo>
                  <a:pt x="157" y="113"/>
                </a:lnTo>
                <a:lnTo>
                  <a:pt x="199" y="113"/>
                </a:lnTo>
                <a:lnTo>
                  <a:pt x="142" y="55"/>
                </a:lnTo>
                <a:lnTo>
                  <a:pt x="170" y="55"/>
                </a:lnTo>
                <a:lnTo>
                  <a:pt x="113" y="0"/>
                </a:lnTo>
                <a:lnTo>
                  <a:pt x="56" y="55"/>
                </a:lnTo>
                <a:lnTo>
                  <a:pt x="84" y="55"/>
                </a:lnTo>
                <a:lnTo>
                  <a:pt x="29" y="113"/>
                </a:lnTo>
                <a:lnTo>
                  <a:pt x="71" y="113"/>
                </a:lnTo>
                <a:lnTo>
                  <a:pt x="0" y="185"/>
                </a:lnTo>
                <a:lnTo>
                  <a:pt x="84" y="185"/>
                </a:lnTo>
                <a:lnTo>
                  <a:pt x="84" y="227"/>
                </a:lnTo>
                <a:lnTo>
                  <a:pt x="142" y="227"/>
                </a:lnTo>
                <a:lnTo>
                  <a:pt x="142" y="185"/>
                </a:lnTo>
                <a:lnTo>
                  <a:pt x="228" y="1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5" name="Freeform 122"/>
          <p:cNvSpPr>
            <a:spLocks/>
          </p:cNvSpPr>
          <p:nvPr/>
        </p:nvSpPr>
        <p:spPr bwMode="auto">
          <a:xfrm rot="7782">
            <a:off x="9369467" y="1602718"/>
            <a:ext cx="185568" cy="241404"/>
          </a:xfrm>
          <a:custGeom>
            <a:avLst/>
            <a:gdLst>
              <a:gd name="T0" fmla="*/ 110 w 113"/>
              <a:gd name="T1" fmla="*/ 134 h 147"/>
              <a:gd name="T2" fmla="*/ 68 w 113"/>
              <a:gd name="T3" fmla="*/ 73 h 147"/>
              <a:gd name="T4" fmla="*/ 113 w 113"/>
              <a:gd name="T5" fmla="*/ 59 h 147"/>
              <a:gd name="T6" fmla="*/ 0 w 113"/>
              <a:gd name="T7" fmla="*/ 0 h 147"/>
              <a:gd name="T8" fmla="*/ 20 w 113"/>
              <a:gd name="T9" fmla="*/ 127 h 147"/>
              <a:gd name="T10" fmla="*/ 47 w 113"/>
              <a:gd name="T11" fmla="*/ 88 h 147"/>
              <a:gd name="T12" fmla="*/ 91 w 113"/>
              <a:gd name="T13" fmla="*/ 147 h 147"/>
              <a:gd name="T14" fmla="*/ 110 w 113"/>
              <a:gd name="T15" fmla="*/ 134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" h="147">
                <a:moveTo>
                  <a:pt x="110" y="134"/>
                </a:moveTo>
                <a:lnTo>
                  <a:pt x="68" y="73"/>
                </a:lnTo>
                <a:lnTo>
                  <a:pt x="113" y="59"/>
                </a:lnTo>
                <a:lnTo>
                  <a:pt x="0" y="0"/>
                </a:lnTo>
                <a:lnTo>
                  <a:pt x="20" y="127"/>
                </a:lnTo>
                <a:lnTo>
                  <a:pt x="47" y="88"/>
                </a:lnTo>
                <a:lnTo>
                  <a:pt x="91" y="147"/>
                </a:lnTo>
                <a:lnTo>
                  <a:pt x="110" y="13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6" name="Freeform 123"/>
          <p:cNvSpPr>
            <a:spLocks noEditPoints="1"/>
          </p:cNvSpPr>
          <p:nvPr/>
        </p:nvSpPr>
        <p:spPr bwMode="auto">
          <a:xfrm rot="7782">
            <a:off x="9346410" y="949058"/>
            <a:ext cx="177358" cy="156010"/>
          </a:xfrm>
          <a:custGeom>
            <a:avLst/>
            <a:gdLst>
              <a:gd name="T0" fmla="*/ 60 w 64"/>
              <a:gd name="T1" fmla="*/ 12 h 56"/>
              <a:gd name="T2" fmla="*/ 37 w 64"/>
              <a:gd name="T3" fmla="*/ 12 h 56"/>
              <a:gd name="T4" fmla="*/ 46 w 64"/>
              <a:gd name="T5" fmla="*/ 4 h 56"/>
              <a:gd name="T6" fmla="*/ 46 w 64"/>
              <a:gd name="T7" fmla="*/ 1 h 56"/>
              <a:gd name="T8" fmla="*/ 43 w 64"/>
              <a:gd name="T9" fmla="*/ 1 h 56"/>
              <a:gd name="T10" fmla="*/ 32 w 64"/>
              <a:gd name="T11" fmla="*/ 12 h 56"/>
              <a:gd name="T12" fmla="*/ 29 w 64"/>
              <a:gd name="T13" fmla="*/ 12 h 56"/>
              <a:gd name="T14" fmla="*/ 18 w 64"/>
              <a:gd name="T15" fmla="*/ 1 h 56"/>
              <a:gd name="T16" fmla="*/ 15 w 64"/>
              <a:gd name="T17" fmla="*/ 1 h 56"/>
              <a:gd name="T18" fmla="*/ 15 w 64"/>
              <a:gd name="T19" fmla="*/ 4 h 56"/>
              <a:gd name="T20" fmla="*/ 24 w 64"/>
              <a:gd name="T21" fmla="*/ 12 h 56"/>
              <a:gd name="T22" fmla="*/ 4 w 64"/>
              <a:gd name="T23" fmla="*/ 12 h 56"/>
              <a:gd name="T24" fmla="*/ 0 w 64"/>
              <a:gd name="T25" fmla="*/ 16 h 56"/>
              <a:gd name="T26" fmla="*/ 0 w 64"/>
              <a:gd name="T27" fmla="*/ 52 h 56"/>
              <a:gd name="T28" fmla="*/ 4 w 64"/>
              <a:gd name="T29" fmla="*/ 56 h 56"/>
              <a:gd name="T30" fmla="*/ 60 w 64"/>
              <a:gd name="T31" fmla="*/ 56 h 56"/>
              <a:gd name="T32" fmla="*/ 64 w 64"/>
              <a:gd name="T33" fmla="*/ 52 h 56"/>
              <a:gd name="T34" fmla="*/ 64 w 64"/>
              <a:gd name="T35" fmla="*/ 16 h 56"/>
              <a:gd name="T36" fmla="*/ 60 w 64"/>
              <a:gd name="T37" fmla="*/ 12 h 56"/>
              <a:gd name="T38" fmla="*/ 44 w 64"/>
              <a:gd name="T39" fmla="*/ 48 h 56"/>
              <a:gd name="T40" fmla="*/ 8 w 64"/>
              <a:gd name="T41" fmla="*/ 48 h 56"/>
              <a:gd name="T42" fmla="*/ 8 w 64"/>
              <a:gd name="T43" fmla="*/ 20 h 56"/>
              <a:gd name="T44" fmla="*/ 44 w 64"/>
              <a:gd name="T45" fmla="*/ 20 h 56"/>
              <a:gd name="T46" fmla="*/ 44 w 64"/>
              <a:gd name="T47" fmla="*/ 48 h 56"/>
              <a:gd name="T48" fmla="*/ 56 w 64"/>
              <a:gd name="T49" fmla="*/ 36 h 56"/>
              <a:gd name="T50" fmla="*/ 52 w 64"/>
              <a:gd name="T51" fmla="*/ 36 h 56"/>
              <a:gd name="T52" fmla="*/ 52 w 64"/>
              <a:gd name="T53" fmla="*/ 32 h 56"/>
              <a:gd name="T54" fmla="*/ 56 w 64"/>
              <a:gd name="T55" fmla="*/ 32 h 56"/>
              <a:gd name="T56" fmla="*/ 56 w 64"/>
              <a:gd name="T57" fmla="*/ 36 h 56"/>
              <a:gd name="T58" fmla="*/ 56 w 64"/>
              <a:gd name="T59" fmla="*/ 28 h 56"/>
              <a:gd name="T60" fmla="*/ 52 w 64"/>
              <a:gd name="T61" fmla="*/ 28 h 56"/>
              <a:gd name="T62" fmla="*/ 52 w 64"/>
              <a:gd name="T63" fmla="*/ 24 h 56"/>
              <a:gd name="T64" fmla="*/ 56 w 64"/>
              <a:gd name="T65" fmla="*/ 24 h 56"/>
              <a:gd name="T66" fmla="*/ 56 w 64"/>
              <a:gd name="T67" fmla="*/ 28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4" h="56">
                <a:moveTo>
                  <a:pt x="60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46" y="4"/>
                  <a:pt x="46" y="4"/>
                  <a:pt x="46" y="4"/>
                </a:cubicBezTo>
                <a:cubicBezTo>
                  <a:pt x="47" y="3"/>
                  <a:pt x="47" y="2"/>
                  <a:pt x="46" y="1"/>
                </a:cubicBezTo>
                <a:cubicBezTo>
                  <a:pt x="45" y="0"/>
                  <a:pt x="44" y="0"/>
                  <a:pt x="43" y="1"/>
                </a:cubicBezTo>
                <a:cubicBezTo>
                  <a:pt x="32" y="12"/>
                  <a:pt x="32" y="12"/>
                  <a:pt x="32" y="12"/>
                </a:cubicBezTo>
                <a:cubicBezTo>
                  <a:pt x="29" y="12"/>
                  <a:pt x="29" y="12"/>
                  <a:pt x="29" y="12"/>
                </a:cubicBezTo>
                <a:cubicBezTo>
                  <a:pt x="18" y="1"/>
                  <a:pt x="18" y="1"/>
                  <a:pt x="18" y="1"/>
                </a:cubicBezTo>
                <a:cubicBezTo>
                  <a:pt x="17" y="0"/>
                  <a:pt x="16" y="0"/>
                  <a:pt x="15" y="1"/>
                </a:cubicBezTo>
                <a:cubicBezTo>
                  <a:pt x="14" y="2"/>
                  <a:pt x="14" y="3"/>
                  <a:pt x="15" y="4"/>
                </a:cubicBezTo>
                <a:cubicBezTo>
                  <a:pt x="24" y="12"/>
                  <a:pt x="24" y="12"/>
                  <a:pt x="24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5"/>
                  <a:pt x="1" y="56"/>
                  <a:pt x="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2" y="56"/>
                  <a:pt x="64" y="55"/>
                  <a:pt x="64" y="52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4"/>
                  <a:pt x="62" y="12"/>
                  <a:pt x="60" y="12"/>
                </a:cubicBezTo>
                <a:close/>
                <a:moveTo>
                  <a:pt x="44" y="48"/>
                </a:moveTo>
                <a:cubicBezTo>
                  <a:pt x="8" y="48"/>
                  <a:pt x="8" y="48"/>
                  <a:pt x="8" y="48"/>
                </a:cubicBezTo>
                <a:cubicBezTo>
                  <a:pt x="8" y="20"/>
                  <a:pt x="8" y="20"/>
                  <a:pt x="8" y="20"/>
                </a:cubicBezTo>
                <a:cubicBezTo>
                  <a:pt x="44" y="20"/>
                  <a:pt x="44" y="20"/>
                  <a:pt x="44" y="20"/>
                </a:cubicBezTo>
                <a:lnTo>
                  <a:pt x="44" y="48"/>
                </a:lnTo>
                <a:close/>
                <a:moveTo>
                  <a:pt x="56" y="36"/>
                </a:moveTo>
                <a:cubicBezTo>
                  <a:pt x="52" y="36"/>
                  <a:pt x="52" y="36"/>
                  <a:pt x="52" y="36"/>
                </a:cubicBezTo>
                <a:cubicBezTo>
                  <a:pt x="52" y="32"/>
                  <a:pt x="52" y="32"/>
                  <a:pt x="52" y="32"/>
                </a:cubicBezTo>
                <a:cubicBezTo>
                  <a:pt x="56" y="32"/>
                  <a:pt x="56" y="32"/>
                  <a:pt x="56" y="32"/>
                </a:cubicBezTo>
                <a:lnTo>
                  <a:pt x="56" y="36"/>
                </a:lnTo>
                <a:close/>
                <a:moveTo>
                  <a:pt x="56" y="28"/>
                </a:moveTo>
                <a:cubicBezTo>
                  <a:pt x="52" y="28"/>
                  <a:pt x="52" y="28"/>
                  <a:pt x="52" y="28"/>
                </a:cubicBezTo>
                <a:cubicBezTo>
                  <a:pt x="52" y="24"/>
                  <a:pt x="52" y="24"/>
                  <a:pt x="52" y="24"/>
                </a:cubicBezTo>
                <a:cubicBezTo>
                  <a:pt x="56" y="24"/>
                  <a:pt x="56" y="24"/>
                  <a:pt x="56" y="24"/>
                </a:cubicBezTo>
                <a:lnTo>
                  <a:pt x="56" y="2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99539" y="690753"/>
            <a:ext cx="5088926" cy="805802"/>
            <a:chOff x="6309408" y="2408973"/>
            <a:chExt cx="5088926" cy="805802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508795"/>
              <a:ext cx="3877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港澳台院校招生模式</a:t>
              </a:r>
              <a:endParaRPr lang="zh-CN" altLang="en-US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文本框 68"/>
          <p:cNvSpPr txBox="1"/>
          <p:nvPr/>
        </p:nvSpPr>
        <p:spPr>
          <a:xfrm>
            <a:off x="683281" y="1630839"/>
            <a:ext cx="7404961" cy="503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/>
              <a:t>1.</a:t>
            </a:r>
            <a:r>
              <a:rPr lang="zh-CN" altLang="en-US" dirty="0"/>
              <a:t>香港院校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除</a:t>
            </a:r>
            <a:r>
              <a:rPr lang="zh-CN" altLang="en-US" b="1" dirty="0">
                <a:solidFill>
                  <a:srgbClr val="FF7769"/>
                </a:solidFill>
              </a:rPr>
              <a:t>香港中文大学、香港城市大学</a:t>
            </a:r>
            <a:r>
              <a:rPr lang="zh-CN" altLang="en-US" dirty="0"/>
              <a:t>纳入高考志愿填报外，其余</a:t>
            </a:r>
            <a:r>
              <a:rPr lang="en-US" altLang="zh-CN" dirty="0"/>
              <a:t>12</a:t>
            </a:r>
            <a:r>
              <a:rPr lang="zh-CN" altLang="en-US" dirty="0"/>
              <a:t>所香港地区院校均采用学校自主招生考核的方式录取学生。面向全国所有省份。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en-US" altLang="zh-CN" dirty="0"/>
              <a:t>2.</a:t>
            </a:r>
            <a:r>
              <a:rPr lang="zh-CN" altLang="en-US" dirty="0"/>
              <a:t>澳门地区院校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澳门六所专上院校面对大陆招生，澳门大学、澳门科技大学、澳门城市大学、澳门理工学院、澳门镜湖护理学院、澳门旅游学院。面向全国所有省份。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en-US" altLang="zh-CN" dirty="0"/>
              <a:t>3.</a:t>
            </a:r>
            <a:r>
              <a:rPr lang="zh-CN" altLang="en-US" dirty="0"/>
              <a:t>台湾地区院校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仅面向户籍：</a:t>
            </a:r>
            <a:r>
              <a:rPr lang="zh-CN" altLang="en-US" b="1" dirty="0">
                <a:solidFill>
                  <a:srgbClr val="FF7769"/>
                </a:solidFill>
              </a:rPr>
              <a:t>北京、上海、江苏、浙江、福建、广东、湖北及辽宁</a:t>
            </a:r>
            <a:r>
              <a:rPr lang="zh-CN" altLang="en-US" dirty="0"/>
              <a:t>八个省市的学生，参加八</a:t>
            </a:r>
            <a:r>
              <a:rPr lang="zh-CN" altLang="en-US" dirty="0" smtClean="0"/>
              <a:t>省市的高考</a:t>
            </a:r>
            <a:r>
              <a:rPr lang="zh-CN" altLang="en-US" dirty="0"/>
              <a:t>取得成绩。（须达到</a:t>
            </a:r>
            <a:r>
              <a:rPr lang="en-US" altLang="zh-CN" b="1" dirty="0">
                <a:solidFill>
                  <a:srgbClr val="FF7769"/>
                </a:solidFill>
              </a:rPr>
              <a:t>2</a:t>
            </a:r>
            <a:r>
              <a:rPr lang="zh-CN" altLang="en-US" b="1" dirty="0">
                <a:solidFill>
                  <a:srgbClr val="FF7769"/>
                </a:solidFill>
              </a:rPr>
              <a:t>本以上</a:t>
            </a:r>
            <a:r>
              <a:rPr lang="zh-CN" altLang="en-US" dirty="0"/>
              <a:t>录取或者本科录取线，部分专业可在本科线下）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共有</a:t>
            </a:r>
            <a:r>
              <a:rPr lang="en-US" altLang="zh-CN" dirty="0"/>
              <a:t>48</a:t>
            </a:r>
            <a:r>
              <a:rPr lang="zh-CN" altLang="en-US" dirty="0"/>
              <a:t>所公立院校与</a:t>
            </a:r>
            <a:r>
              <a:rPr lang="en-US" altLang="zh-CN" dirty="0"/>
              <a:t>86</a:t>
            </a:r>
            <a:r>
              <a:rPr lang="zh-CN" altLang="en-US" dirty="0"/>
              <a:t>所私立院校。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9967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20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3" name="Group 14"/>
          <p:cNvGrpSpPr/>
          <p:nvPr/>
        </p:nvGrpSpPr>
        <p:grpSpPr>
          <a:xfrm rot="7782">
            <a:off x="10481310" y="1495656"/>
            <a:ext cx="582982" cy="395772"/>
            <a:chOff x="3221038" y="1938338"/>
            <a:chExt cx="563562" cy="382588"/>
          </a:xfrm>
          <a:solidFill>
            <a:schemeClr val="accent1"/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221038" y="2011363"/>
              <a:ext cx="306387" cy="263525"/>
            </a:xfrm>
            <a:custGeom>
              <a:avLst/>
              <a:gdLst>
                <a:gd name="T0" fmla="*/ 0 w 114"/>
                <a:gd name="T1" fmla="*/ 43 h 99"/>
                <a:gd name="T2" fmla="*/ 57 w 114"/>
                <a:gd name="T3" fmla="*/ 0 h 99"/>
                <a:gd name="T4" fmla="*/ 114 w 114"/>
                <a:gd name="T5" fmla="*/ 43 h 99"/>
                <a:gd name="T6" fmla="*/ 57 w 114"/>
                <a:gd name="T7" fmla="*/ 86 h 99"/>
                <a:gd name="T8" fmla="*/ 33 w 114"/>
                <a:gd name="T9" fmla="*/ 82 h 99"/>
                <a:gd name="T10" fmla="*/ 7 w 114"/>
                <a:gd name="T11" fmla="*/ 99 h 99"/>
                <a:gd name="T12" fmla="*/ 5 w 114"/>
                <a:gd name="T13" fmla="*/ 98 h 99"/>
                <a:gd name="T14" fmla="*/ 18 w 114"/>
                <a:gd name="T15" fmla="*/ 74 h 99"/>
                <a:gd name="T16" fmla="*/ 0 w 114"/>
                <a:gd name="T17" fmla="*/ 4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99">
                  <a:moveTo>
                    <a:pt x="0" y="43"/>
                  </a:moveTo>
                  <a:cubicBezTo>
                    <a:pt x="0" y="19"/>
                    <a:pt x="25" y="0"/>
                    <a:pt x="57" y="0"/>
                  </a:cubicBezTo>
                  <a:cubicBezTo>
                    <a:pt x="88" y="0"/>
                    <a:pt x="114" y="19"/>
                    <a:pt x="114" y="43"/>
                  </a:cubicBezTo>
                  <a:cubicBezTo>
                    <a:pt x="114" y="66"/>
                    <a:pt x="88" y="86"/>
                    <a:pt x="57" y="86"/>
                  </a:cubicBezTo>
                  <a:cubicBezTo>
                    <a:pt x="49" y="86"/>
                    <a:pt x="41" y="84"/>
                    <a:pt x="33" y="82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6" y="66"/>
                    <a:pt x="0" y="55"/>
                    <a:pt x="0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398838" y="1938338"/>
              <a:ext cx="385762" cy="382588"/>
            </a:xfrm>
            <a:custGeom>
              <a:avLst/>
              <a:gdLst>
                <a:gd name="T0" fmla="*/ 63 w 144"/>
                <a:gd name="T1" fmla="*/ 113 h 143"/>
                <a:gd name="T2" fmla="*/ 93 w 144"/>
                <a:gd name="T3" fmla="*/ 108 h 143"/>
                <a:gd name="T4" fmla="*/ 96 w 144"/>
                <a:gd name="T5" fmla="*/ 107 h 143"/>
                <a:gd name="T6" fmla="*/ 114 w 144"/>
                <a:gd name="T7" fmla="*/ 119 h 143"/>
                <a:gd name="T8" fmla="*/ 105 w 144"/>
                <a:gd name="T9" fmla="*/ 102 h 143"/>
                <a:gd name="T10" fmla="*/ 110 w 144"/>
                <a:gd name="T11" fmla="*/ 99 h 143"/>
                <a:gd name="T12" fmla="*/ 132 w 144"/>
                <a:gd name="T13" fmla="*/ 62 h 143"/>
                <a:gd name="T14" fmla="*/ 63 w 144"/>
                <a:gd name="T15" fmla="*/ 12 h 143"/>
                <a:gd name="T16" fmla="*/ 16 w 144"/>
                <a:gd name="T17" fmla="*/ 26 h 143"/>
                <a:gd name="T18" fmla="*/ 0 w 144"/>
                <a:gd name="T19" fmla="*/ 22 h 143"/>
                <a:gd name="T20" fmla="*/ 63 w 144"/>
                <a:gd name="T21" fmla="*/ 0 h 143"/>
                <a:gd name="T22" fmla="*/ 144 w 144"/>
                <a:gd name="T23" fmla="*/ 62 h 143"/>
                <a:gd name="T24" fmla="*/ 121 w 144"/>
                <a:gd name="T25" fmla="*/ 106 h 143"/>
                <a:gd name="T26" fmla="*/ 137 w 144"/>
                <a:gd name="T27" fmla="*/ 143 h 143"/>
                <a:gd name="T28" fmla="*/ 94 w 144"/>
                <a:gd name="T29" fmla="*/ 120 h 143"/>
                <a:gd name="T30" fmla="*/ 63 w 144"/>
                <a:gd name="T31" fmla="*/ 125 h 143"/>
                <a:gd name="T32" fmla="*/ 16 w 144"/>
                <a:gd name="T33" fmla="*/ 114 h 143"/>
                <a:gd name="T34" fmla="*/ 30 w 144"/>
                <a:gd name="T35" fmla="*/ 107 h 143"/>
                <a:gd name="T36" fmla="*/ 63 w 144"/>
                <a:gd name="T37" fmla="*/ 11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43">
                  <a:moveTo>
                    <a:pt x="63" y="113"/>
                  </a:moveTo>
                  <a:cubicBezTo>
                    <a:pt x="74" y="113"/>
                    <a:pt x="84" y="111"/>
                    <a:pt x="93" y="108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05" y="102"/>
                    <a:pt x="105" y="102"/>
                    <a:pt x="105" y="102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24" y="90"/>
                    <a:pt x="132" y="76"/>
                    <a:pt x="132" y="62"/>
                  </a:cubicBezTo>
                  <a:cubicBezTo>
                    <a:pt x="132" y="35"/>
                    <a:pt x="101" y="12"/>
                    <a:pt x="63" y="12"/>
                  </a:cubicBezTo>
                  <a:cubicBezTo>
                    <a:pt x="45" y="12"/>
                    <a:pt x="28" y="17"/>
                    <a:pt x="16" y="26"/>
                  </a:cubicBezTo>
                  <a:cubicBezTo>
                    <a:pt x="11" y="24"/>
                    <a:pt x="6" y="23"/>
                    <a:pt x="0" y="22"/>
                  </a:cubicBezTo>
                  <a:cubicBezTo>
                    <a:pt x="15" y="9"/>
                    <a:pt x="38" y="0"/>
                    <a:pt x="63" y="0"/>
                  </a:cubicBezTo>
                  <a:cubicBezTo>
                    <a:pt x="108" y="0"/>
                    <a:pt x="144" y="28"/>
                    <a:pt x="144" y="62"/>
                  </a:cubicBezTo>
                  <a:cubicBezTo>
                    <a:pt x="144" y="79"/>
                    <a:pt x="136" y="95"/>
                    <a:pt x="121" y="106"/>
                  </a:cubicBezTo>
                  <a:cubicBezTo>
                    <a:pt x="137" y="143"/>
                    <a:pt x="137" y="143"/>
                    <a:pt x="137" y="143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84" y="123"/>
                    <a:pt x="74" y="125"/>
                    <a:pt x="63" y="125"/>
                  </a:cubicBezTo>
                  <a:cubicBezTo>
                    <a:pt x="45" y="125"/>
                    <a:pt x="29" y="121"/>
                    <a:pt x="16" y="114"/>
                  </a:cubicBezTo>
                  <a:cubicBezTo>
                    <a:pt x="21" y="112"/>
                    <a:pt x="26" y="109"/>
                    <a:pt x="30" y="107"/>
                  </a:cubicBezTo>
                  <a:cubicBezTo>
                    <a:pt x="40" y="111"/>
                    <a:pt x="51" y="113"/>
                    <a:pt x="63" y="1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8" name="Freeform 7"/>
          <p:cNvSpPr>
            <a:spLocks/>
          </p:cNvSpPr>
          <p:nvPr/>
        </p:nvSpPr>
        <p:spPr bwMode="auto">
          <a:xfrm rot="7782">
            <a:off x="10893306" y="3105919"/>
            <a:ext cx="717642" cy="489376"/>
          </a:xfrm>
          <a:custGeom>
            <a:avLst/>
            <a:gdLst>
              <a:gd name="T0" fmla="*/ 258 w 259"/>
              <a:gd name="T1" fmla="*/ 18 h 177"/>
              <a:gd name="T2" fmla="*/ 254 w 259"/>
              <a:gd name="T3" fmla="*/ 8 h 177"/>
              <a:gd name="T4" fmla="*/ 121 w 259"/>
              <a:gd name="T5" fmla="*/ 0 h 177"/>
              <a:gd name="T6" fmla="*/ 114 w 259"/>
              <a:gd name="T7" fmla="*/ 5 h 177"/>
              <a:gd name="T8" fmla="*/ 64 w 259"/>
              <a:gd name="T9" fmla="*/ 124 h 177"/>
              <a:gd name="T10" fmla="*/ 48 w 259"/>
              <a:gd name="T11" fmla="*/ 112 h 177"/>
              <a:gd name="T12" fmla="*/ 6 w 259"/>
              <a:gd name="T13" fmla="*/ 124 h 177"/>
              <a:gd name="T14" fmla="*/ 26 w 259"/>
              <a:gd name="T15" fmla="*/ 162 h 177"/>
              <a:gd name="T16" fmla="*/ 67 w 259"/>
              <a:gd name="T17" fmla="*/ 149 h 177"/>
              <a:gd name="T18" fmla="*/ 67 w 259"/>
              <a:gd name="T19" fmla="*/ 149 h 177"/>
              <a:gd name="T20" fmla="*/ 67 w 259"/>
              <a:gd name="T21" fmla="*/ 149 h 177"/>
              <a:gd name="T22" fmla="*/ 113 w 259"/>
              <a:gd name="T23" fmla="*/ 39 h 177"/>
              <a:gd name="T24" fmla="*/ 229 w 259"/>
              <a:gd name="T25" fmla="*/ 46 h 177"/>
              <a:gd name="T26" fmla="*/ 193 w 259"/>
              <a:gd name="T27" fmla="*/ 131 h 177"/>
              <a:gd name="T28" fmla="*/ 178 w 259"/>
              <a:gd name="T29" fmla="*/ 119 h 177"/>
              <a:gd name="T30" fmla="*/ 137 w 259"/>
              <a:gd name="T31" fmla="*/ 132 h 177"/>
              <a:gd name="T32" fmla="*/ 157 w 259"/>
              <a:gd name="T33" fmla="*/ 170 h 177"/>
              <a:gd name="T34" fmla="*/ 198 w 259"/>
              <a:gd name="T35" fmla="*/ 157 h 177"/>
              <a:gd name="T36" fmla="*/ 199 w 259"/>
              <a:gd name="T37" fmla="*/ 157 h 177"/>
              <a:gd name="T38" fmla="*/ 200 w 259"/>
              <a:gd name="T39" fmla="*/ 157 h 177"/>
              <a:gd name="T40" fmla="*/ 258 w 259"/>
              <a:gd name="T41" fmla="*/ 18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9" h="177">
                <a:moveTo>
                  <a:pt x="258" y="18"/>
                </a:moveTo>
                <a:cubicBezTo>
                  <a:pt x="259" y="14"/>
                  <a:pt x="257" y="10"/>
                  <a:pt x="254" y="8"/>
                </a:cubicBezTo>
                <a:cubicBezTo>
                  <a:pt x="253" y="8"/>
                  <a:pt x="121" y="0"/>
                  <a:pt x="121" y="0"/>
                </a:cubicBezTo>
                <a:cubicBezTo>
                  <a:pt x="118" y="0"/>
                  <a:pt x="115" y="2"/>
                  <a:pt x="114" y="5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58" y="118"/>
                  <a:pt x="54" y="114"/>
                  <a:pt x="48" y="112"/>
                </a:cubicBezTo>
                <a:cubicBezTo>
                  <a:pt x="31" y="105"/>
                  <a:pt x="12" y="110"/>
                  <a:pt x="6" y="124"/>
                </a:cubicBezTo>
                <a:cubicBezTo>
                  <a:pt x="0" y="138"/>
                  <a:pt x="9" y="155"/>
                  <a:pt x="26" y="162"/>
                </a:cubicBezTo>
                <a:cubicBezTo>
                  <a:pt x="43" y="169"/>
                  <a:pt x="61" y="163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113" y="39"/>
                  <a:pt x="113" y="39"/>
                  <a:pt x="113" y="39"/>
                </a:cubicBezTo>
                <a:cubicBezTo>
                  <a:pt x="229" y="46"/>
                  <a:pt x="229" y="46"/>
                  <a:pt x="229" y="46"/>
                </a:cubicBezTo>
                <a:cubicBezTo>
                  <a:pt x="193" y="131"/>
                  <a:pt x="193" y="131"/>
                  <a:pt x="193" y="131"/>
                </a:cubicBezTo>
                <a:cubicBezTo>
                  <a:pt x="191" y="126"/>
                  <a:pt x="185" y="122"/>
                  <a:pt x="178" y="119"/>
                </a:cubicBezTo>
                <a:cubicBezTo>
                  <a:pt x="161" y="112"/>
                  <a:pt x="143" y="118"/>
                  <a:pt x="137" y="132"/>
                </a:cubicBezTo>
                <a:cubicBezTo>
                  <a:pt x="131" y="146"/>
                  <a:pt x="140" y="163"/>
                  <a:pt x="157" y="170"/>
                </a:cubicBezTo>
                <a:cubicBezTo>
                  <a:pt x="174" y="177"/>
                  <a:pt x="193" y="171"/>
                  <a:pt x="198" y="157"/>
                </a:cubicBezTo>
                <a:cubicBezTo>
                  <a:pt x="198" y="157"/>
                  <a:pt x="199" y="157"/>
                  <a:pt x="199" y="157"/>
                </a:cubicBezTo>
                <a:cubicBezTo>
                  <a:pt x="199" y="157"/>
                  <a:pt x="200" y="157"/>
                  <a:pt x="200" y="157"/>
                </a:cubicBezTo>
                <a:lnTo>
                  <a:pt x="258" y="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" name="Group 18"/>
          <p:cNvGrpSpPr/>
          <p:nvPr/>
        </p:nvGrpSpPr>
        <p:grpSpPr>
          <a:xfrm rot="7782">
            <a:off x="10754289" y="3565179"/>
            <a:ext cx="338294" cy="279175"/>
            <a:chOff x="3489325" y="3938588"/>
            <a:chExt cx="327025" cy="2698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3489325" y="3938588"/>
              <a:ext cx="327025" cy="269875"/>
            </a:xfrm>
            <a:custGeom>
              <a:avLst/>
              <a:gdLst>
                <a:gd name="T0" fmla="*/ 0 w 122"/>
                <a:gd name="T1" fmla="*/ 43 h 101"/>
                <a:gd name="T2" fmla="*/ 0 w 122"/>
                <a:gd name="T3" fmla="*/ 48 h 101"/>
                <a:gd name="T4" fmla="*/ 122 w 122"/>
                <a:gd name="T5" fmla="*/ 58 h 101"/>
                <a:gd name="T6" fmla="*/ 122 w 122"/>
                <a:gd name="T7" fmla="*/ 53 h 101"/>
                <a:gd name="T8" fmla="*/ 0 w 122"/>
                <a:gd name="T9" fmla="*/ 43 h 101"/>
                <a:gd name="T10" fmla="*/ 60 w 122"/>
                <a:gd name="T11" fmla="*/ 78 h 101"/>
                <a:gd name="T12" fmla="*/ 34 w 122"/>
                <a:gd name="T13" fmla="*/ 48 h 101"/>
                <a:gd name="T14" fmla="*/ 64 w 122"/>
                <a:gd name="T15" fmla="*/ 23 h 101"/>
                <a:gd name="T16" fmla="*/ 90 w 122"/>
                <a:gd name="T17" fmla="*/ 53 h 101"/>
                <a:gd name="T18" fmla="*/ 60 w 122"/>
                <a:gd name="T19" fmla="*/ 7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01">
                  <a:moveTo>
                    <a:pt x="0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4" y="96"/>
                    <a:pt x="90" y="101"/>
                    <a:pt x="122" y="58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98" y="5"/>
                    <a:pt x="31" y="0"/>
                    <a:pt x="0" y="43"/>
                  </a:cubicBezTo>
                  <a:close/>
                  <a:moveTo>
                    <a:pt x="60" y="78"/>
                  </a:moveTo>
                  <a:cubicBezTo>
                    <a:pt x="45" y="77"/>
                    <a:pt x="33" y="64"/>
                    <a:pt x="34" y="48"/>
                  </a:cubicBezTo>
                  <a:cubicBezTo>
                    <a:pt x="36" y="33"/>
                    <a:pt x="49" y="22"/>
                    <a:pt x="64" y="23"/>
                  </a:cubicBezTo>
                  <a:cubicBezTo>
                    <a:pt x="79" y="24"/>
                    <a:pt x="91" y="38"/>
                    <a:pt x="90" y="53"/>
                  </a:cubicBezTo>
                  <a:cubicBezTo>
                    <a:pt x="88" y="68"/>
                    <a:pt x="75" y="79"/>
                    <a:pt x="60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3617913" y="4037013"/>
              <a:ext cx="74612" cy="730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5" name="Group 21"/>
          <p:cNvGrpSpPr/>
          <p:nvPr/>
        </p:nvGrpSpPr>
        <p:grpSpPr>
          <a:xfrm rot="7782">
            <a:off x="10550955" y="3671843"/>
            <a:ext cx="673304" cy="1253001"/>
            <a:chOff x="3294063" y="4041776"/>
            <a:chExt cx="650875" cy="1211262"/>
          </a:xfrm>
          <a:solidFill>
            <a:schemeClr val="bg2"/>
          </a:solidFill>
        </p:grpSpPr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294063" y="4964113"/>
              <a:ext cx="304800" cy="288925"/>
            </a:xfrm>
            <a:custGeom>
              <a:avLst/>
              <a:gdLst>
                <a:gd name="T0" fmla="*/ 104 w 114"/>
                <a:gd name="T1" fmla="*/ 54 h 108"/>
                <a:gd name="T2" fmla="*/ 81 w 114"/>
                <a:gd name="T3" fmla="*/ 11 h 108"/>
                <a:gd name="T4" fmla="*/ 31 w 114"/>
                <a:gd name="T5" fmla="*/ 21 h 108"/>
                <a:gd name="T6" fmla="*/ 0 w 114"/>
                <a:gd name="T7" fmla="*/ 108 h 108"/>
                <a:gd name="T8" fmla="*/ 104 w 114"/>
                <a:gd name="T9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08">
                  <a:moveTo>
                    <a:pt x="104" y="54"/>
                  </a:moveTo>
                  <a:cubicBezTo>
                    <a:pt x="114" y="34"/>
                    <a:pt x="101" y="20"/>
                    <a:pt x="81" y="11"/>
                  </a:cubicBezTo>
                  <a:cubicBezTo>
                    <a:pt x="61" y="1"/>
                    <a:pt x="40" y="0"/>
                    <a:pt x="31" y="21"/>
                  </a:cubicBezTo>
                  <a:cubicBezTo>
                    <a:pt x="22" y="41"/>
                    <a:pt x="29" y="67"/>
                    <a:pt x="0" y="108"/>
                  </a:cubicBezTo>
                  <a:cubicBezTo>
                    <a:pt x="43" y="84"/>
                    <a:pt x="95" y="74"/>
                    <a:pt x="10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395663" y="4041776"/>
              <a:ext cx="549275" cy="973138"/>
            </a:xfrm>
            <a:custGeom>
              <a:avLst/>
              <a:gdLst>
                <a:gd name="T0" fmla="*/ 19 w 205"/>
                <a:gd name="T1" fmla="*/ 330 h 363"/>
                <a:gd name="T2" fmla="*/ 46 w 205"/>
                <a:gd name="T3" fmla="*/ 342 h 363"/>
                <a:gd name="T4" fmla="*/ 46 w 205"/>
                <a:gd name="T5" fmla="*/ 342 h 363"/>
                <a:gd name="T6" fmla="*/ 73 w 205"/>
                <a:gd name="T7" fmla="*/ 355 h 363"/>
                <a:gd name="T8" fmla="*/ 203 w 205"/>
                <a:gd name="T9" fmla="*/ 0 h 363"/>
                <a:gd name="T10" fmla="*/ 203 w 205"/>
                <a:gd name="T11" fmla="*/ 0 h 363"/>
                <a:gd name="T12" fmla="*/ 19 w 205"/>
                <a:gd name="T13" fmla="*/ 33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363">
                  <a:moveTo>
                    <a:pt x="19" y="330"/>
                  </a:moveTo>
                  <a:cubicBezTo>
                    <a:pt x="46" y="342"/>
                    <a:pt x="46" y="342"/>
                    <a:pt x="46" y="342"/>
                  </a:cubicBezTo>
                  <a:cubicBezTo>
                    <a:pt x="46" y="342"/>
                    <a:pt x="46" y="342"/>
                    <a:pt x="46" y="342"/>
                  </a:cubicBezTo>
                  <a:cubicBezTo>
                    <a:pt x="73" y="355"/>
                    <a:pt x="73" y="355"/>
                    <a:pt x="73" y="355"/>
                  </a:cubicBezTo>
                  <a:cubicBezTo>
                    <a:pt x="92" y="363"/>
                    <a:pt x="205" y="11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94" y="3"/>
                    <a:pt x="0" y="321"/>
                    <a:pt x="19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6" name="Group 24"/>
          <p:cNvGrpSpPr/>
          <p:nvPr/>
        </p:nvGrpSpPr>
        <p:grpSpPr>
          <a:xfrm rot="7782">
            <a:off x="8811033" y="4357243"/>
            <a:ext cx="330083" cy="609257"/>
            <a:chOff x="1612900" y="4708526"/>
            <a:chExt cx="319087" cy="588962"/>
          </a:xfrm>
          <a:solidFill>
            <a:schemeClr val="accent1"/>
          </a:soli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1752600" y="5151438"/>
              <a:ext cx="179387" cy="146050"/>
            </a:xfrm>
            <a:custGeom>
              <a:avLst/>
              <a:gdLst>
                <a:gd name="T0" fmla="*/ 113 w 113"/>
                <a:gd name="T1" fmla="*/ 0 h 92"/>
                <a:gd name="T2" fmla="*/ 96 w 113"/>
                <a:gd name="T3" fmla="*/ 47 h 92"/>
                <a:gd name="T4" fmla="*/ 81 w 113"/>
                <a:gd name="T5" fmla="*/ 92 h 92"/>
                <a:gd name="T6" fmla="*/ 40 w 113"/>
                <a:gd name="T7" fmla="*/ 64 h 92"/>
                <a:gd name="T8" fmla="*/ 0 w 113"/>
                <a:gd name="T9" fmla="*/ 35 h 92"/>
                <a:gd name="T10" fmla="*/ 56 w 113"/>
                <a:gd name="T11" fmla="*/ 18 h 92"/>
                <a:gd name="T12" fmla="*/ 113 w 113"/>
                <a:gd name="T1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92">
                  <a:moveTo>
                    <a:pt x="113" y="0"/>
                  </a:moveTo>
                  <a:lnTo>
                    <a:pt x="96" y="47"/>
                  </a:lnTo>
                  <a:lnTo>
                    <a:pt x="81" y="92"/>
                  </a:lnTo>
                  <a:lnTo>
                    <a:pt x="40" y="64"/>
                  </a:lnTo>
                  <a:lnTo>
                    <a:pt x="0" y="35"/>
                  </a:lnTo>
                  <a:lnTo>
                    <a:pt x="56" y="18"/>
                  </a:lnTo>
                  <a:lnTo>
                    <a:pt x="1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647825" y="4821238"/>
              <a:ext cx="276225" cy="355600"/>
            </a:xfrm>
            <a:custGeom>
              <a:avLst/>
              <a:gdLst>
                <a:gd name="T0" fmla="*/ 73 w 174"/>
                <a:gd name="T1" fmla="*/ 199 h 224"/>
                <a:gd name="T2" fmla="*/ 91 w 174"/>
                <a:gd name="T3" fmla="*/ 194 h 224"/>
                <a:gd name="T4" fmla="*/ 39 w 174"/>
                <a:gd name="T5" fmla="*/ 25 h 224"/>
                <a:gd name="T6" fmla="*/ 76 w 174"/>
                <a:gd name="T7" fmla="*/ 14 h 224"/>
                <a:gd name="T8" fmla="*/ 130 w 174"/>
                <a:gd name="T9" fmla="*/ 182 h 224"/>
                <a:gd name="T10" fmla="*/ 149 w 174"/>
                <a:gd name="T11" fmla="*/ 176 h 224"/>
                <a:gd name="T12" fmla="*/ 95 w 174"/>
                <a:gd name="T13" fmla="*/ 7 h 224"/>
                <a:gd name="T14" fmla="*/ 113 w 174"/>
                <a:gd name="T15" fmla="*/ 0 h 224"/>
                <a:gd name="T16" fmla="*/ 174 w 174"/>
                <a:gd name="T17" fmla="*/ 189 h 224"/>
                <a:gd name="T18" fmla="*/ 61 w 174"/>
                <a:gd name="T19" fmla="*/ 224 h 224"/>
                <a:gd name="T20" fmla="*/ 0 w 174"/>
                <a:gd name="T21" fmla="*/ 37 h 224"/>
                <a:gd name="T22" fmla="*/ 20 w 174"/>
                <a:gd name="T23" fmla="*/ 31 h 224"/>
                <a:gd name="T24" fmla="*/ 73 w 174"/>
                <a:gd name="T25" fmla="*/ 19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224">
                  <a:moveTo>
                    <a:pt x="73" y="199"/>
                  </a:moveTo>
                  <a:lnTo>
                    <a:pt x="91" y="194"/>
                  </a:lnTo>
                  <a:lnTo>
                    <a:pt x="39" y="25"/>
                  </a:lnTo>
                  <a:lnTo>
                    <a:pt x="76" y="14"/>
                  </a:lnTo>
                  <a:lnTo>
                    <a:pt x="130" y="182"/>
                  </a:lnTo>
                  <a:lnTo>
                    <a:pt x="149" y="176"/>
                  </a:lnTo>
                  <a:lnTo>
                    <a:pt x="95" y="7"/>
                  </a:lnTo>
                  <a:lnTo>
                    <a:pt x="113" y="0"/>
                  </a:lnTo>
                  <a:lnTo>
                    <a:pt x="174" y="189"/>
                  </a:lnTo>
                  <a:lnTo>
                    <a:pt x="61" y="224"/>
                  </a:lnTo>
                  <a:lnTo>
                    <a:pt x="0" y="37"/>
                  </a:lnTo>
                  <a:lnTo>
                    <a:pt x="20" y="31"/>
                  </a:lnTo>
                  <a:lnTo>
                    <a:pt x="73" y="19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1612900" y="4708526"/>
              <a:ext cx="203200" cy="142875"/>
            </a:xfrm>
            <a:custGeom>
              <a:avLst/>
              <a:gdLst>
                <a:gd name="T0" fmla="*/ 9 w 76"/>
                <a:gd name="T1" fmla="*/ 16 h 53"/>
                <a:gd name="T2" fmla="*/ 54 w 76"/>
                <a:gd name="T3" fmla="*/ 2 h 53"/>
                <a:gd name="T4" fmla="*/ 69 w 76"/>
                <a:gd name="T5" fmla="*/ 9 h 53"/>
                <a:gd name="T6" fmla="*/ 69 w 76"/>
                <a:gd name="T7" fmla="*/ 10 h 53"/>
                <a:gd name="T8" fmla="*/ 69 w 76"/>
                <a:gd name="T9" fmla="*/ 10 h 53"/>
                <a:gd name="T10" fmla="*/ 76 w 76"/>
                <a:gd name="T11" fmla="*/ 31 h 53"/>
                <a:gd name="T12" fmla="*/ 9 w 76"/>
                <a:gd name="T13" fmla="*/ 53 h 53"/>
                <a:gd name="T14" fmla="*/ 2 w 76"/>
                <a:gd name="T15" fmla="*/ 31 h 53"/>
                <a:gd name="T16" fmla="*/ 2 w 76"/>
                <a:gd name="T17" fmla="*/ 31 h 53"/>
                <a:gd name="T18" fmla="*/ 2 w 76"/>
                <a:gd name="T19" fmla="*/ 30 h 53"/>
                <a:gd name="T20" fmla="*/ 9 w 76"/>
                <a:gd name="T21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53">
                  <a:moveTo>
                    <a:pt x="9" y="16"/>
                  </a:moveTo>
                  <a:cubicBezTo>
                    <a:pt x="54" y="2"/>
                    <a:pt x="54" y="2"/>
                    <a:pt x="54" y="2"/>
                  </a:cubicBezTo>
                  <a:cubicBezTo>
                    <a:pt x="60" y="0"/>
                    <a:pt x="67" y="3"/>
                    <a:pt x="69" y="9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4"/>
                    <a:pt x="3" y="18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29" name="Freeform 15"/>
          <p:cNvSpPr>
            <a:spLocks noEditPoints="1"/>
          </p:cNvSpPr>
          <p:nvPr/>
        </p:nvSpPr>
        <p:spPr bwMode="auto">
          <a:xfrm rot="7782">
            <a:off x="10641929" y="3843940"/>
            <a:ext cx="197064" cy="331725"/>
          </a:xfrm>
          <a:custGeom>
            <a:avLst/>
            <a:gdLst>
              <a:gd name="T0" fmla="*/ 65 w 71"/>
              <a:gd name="T1" fmla="*/ 0 h 120"/>
              <a:gd name="T2" fmla="*/ 7 w 71"/>
              <a:gd name="T3" fmla="*/ 0 h 120"/>
              <a:gd name="T4" fmla="*/ 0 w 71"/>
              <a:gd name="T5" fmla="*/ 6 h 120"/>
              <a:gd name="T6" fmla="*/ 0 w 71"/>
              <a:gd name="T7" fmla="*/ 113 h 120"/>
              <a:gd name="T8" fmla="*/ 7 w 71"/>
              <a:gd name="T9" fmla="*/ 120 h 120"/>
              <a:gd name="T10" fmla="*/ 65 w 71"/>
              <a:gd name="T11" fmla="*/ 120 h 120"/>
              <a:gd name="T12" fmla="*/ 71 w 71"/>
              <a:gd name="T13" fmla="*/ 113 h 120"/>
              <a:gd name="T14" fmla="*/ 71 w 71"/>
              <a:gd name="T15" fmla="*/ 6 h 120"/>
              <a:gd name="T16" fmla="*/ 65 w 71"/>
              <a:gd name="T17" fmla="*/ 0 h 120"/>
              <a:gd name="T18" fmla="*/ 30 w 71"/>
              <a:gd name="T19" fmla="*/ 6 h 120"/>
              <a:gd name="T20" fmla="*/ 41 w 71"/>
              <a:gd name="T21" fmla="*/ 6 h 120"/>
              <a:gd name="T22" fmla="*/ 43 w 71"/>
              <a:gd name="T23" fmla="*/ 7 h 120"/>
              <a:gd name="T24" fmla="*/ 41 w 71"/>
              <a:gd name="T25" fmla="*/ 9 h 120"/>
              <a:gd name="T26" fmla="*/ 30 w 71"/>
              <a:gd name="T27" fmla="*/ 9 h 120"/>
              <a:gd name="T28" fmla="*/ 29 w 71"/>
              <a:gd name="T29" fmla="*/ 7 h 120"/>
              <a:gd name="T30" fmla="*/ 30 w 71"/>
              <a:gd name="T31" fmla="*/ 6 h 120"/>
              <a:gd name="T32" fmla="*/ 36 w 71"/>
              <a:gd name="T33" fmla="*/ 115 h 120"/>
              <a:gd name="T34" fmla="*/ 32 w 71"/>
              <a:gd name="T35" fmla="*/ 111 h 120"/>
              <a:gd name="T36" fmla="*/ 36 w 71"/>
              <a:gd name="T37" fmla="*/ 108 h 120"/>
              <a:gd name="T38" fmla="*/ 39 w 71"/>
              <a:gd name="T39" fmla="*/ 111 h 120"/>
              <a:gd name="T40" fmla="*/ 36 w 71"/>
              <a:gd name="T41" fmla="*/ 115 h 120"/>
              <a:gd name="T42" fmla="*/ 64 w 71"/>
              <a:gd name="T43" fmla="*/ 100 h 120"/>
              <a:gd name="T44" fmla="*/ 61 w 71"/>
              <a:gd name="T45" fmla="*/ 104 h 120"/>
              <a:gd name="T46" fmla="*/ 11 w 71"/>
              <a:gd name="T47" fmla="*/ 104 h 120"/>
              <a:gd name="T48" fmla="*/ 8 w 71"/>
              <a:gd name="T49" fmla="*/ 100 h 120"/>
              <a:gd name="T50" fmla="*/ 8 w 71"/>
              <a:gd name="T51" fmla="*/ 16 h 120"/>
              <a:gd name="T52" fmla="*/ 11 w 71"/>
              <a:gd name="T53" fmla="*/ 13 h 120"/>
              <a:gd name="T54" fmla="*/ 61 w 71"/>
              <a:gd name="T55" fmla="*/ 13 h 120"/>
              <a:gd name="T56" fmla="*/ 64 w 71"/>
              <a:gd name="T57" fmla="*/ 16 h 120"/>
              <a:gd name="T58" fmla="*/ 64 w 71"/>
              <a:gd name="T59" fmla="*/ 10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" h="120">
                <a:moveTo>
                  <a:pt x="6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7"/>
                  <a:pt x="3" y="120"/>
                  <a:pt x="7" y="120"/>
                </a:cubicBezTo>
                <a:cubicBezTo>
                  <a:pt x="65" y="120"/>
                  <a:pt x="65" y="120"/>
                  <a:pt x="65" y="120"/>
                </a:cubicBezTo>
                <a:cubicBezTo>
                  <a:pt x="68" y="120"/>
                  <a:pt x="71" y="117"/>
                  <a:pt x="71" y="113"/>
                </a:cubicBezTo>
                <a:cubicBezTo>
                  <a:pt x="71" y="6"/>
                  <a:pt x="71" y="6"/>
                  <a:pt x="71" y="6"/>
                </a:cubicBezTo>
                <a:cubicBezTo>
                  <a:pt x="71" y="3"/>
                  <a:pt x="68" y="0"/>
                  <a:pt x="65" y="0"/>
                </a:cubicBezTo>
                <a:close/>
                <a:moveTo>
                  <a:pt x="30" y="6"/>
                </a:moveTo>
                <a:cubicBezTo>
                  <a:pt x="41" y="6"/>
                  <a:pt x="41" y="6"/>
                  <a:pt x="41" y="6"/>
                </a:cubicBezTo>
                <a:cubicBezTo>
                  <a:pt x="42" y="6"/>
                  <a:pt x="43" y="7"/>
                  <a:pt x="43" y="7"/>
                </a:cubicBezTo>
                <a:cubicBezTo>
                  <a:pt x="43" y="8"/>
                  <a:pt x="42" y="9"/>
                  <a:pt x="41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29" y="9"/>
                  <a:pt x="29" y="8"/>
                  <a:pt x="29" y="7"/>
                </a:cubicBezTo>
                <a:cubicBezTo>
                  <a:pt x="29" y="7"/>
                  <a:pt x="29" y="6"/>
                  <a:pt x="30" y="6"/>
                </a:cubicBezTo>
                <a:close/>
                <a:moveTo>
                  <a:pt x="36" y="115"/>
                </a:moveTo>
                <a:cubicBezTo>
                  <a:pt x="34" y="115"/>
                  <a:pt x="32" y="113"/>
                  <a:pt x="32" y="111"/>
                </a:cubicBezTo>
                <a:cubicBezTo>
                  <a:pt x="32" y="109"/>
                  <a:pt x="34" y="108"/>
                  <a:pt x="36" y="108"/>
                </a:cubicBezTo>
                <a:cubicBezTo>
                  <a:pt x="38" y="108"/>
                  <a:pt x="39" y="109"/>
                  <a:pt x="39" y="111"/>
                </a:cubicBezTo>
                <a:cubicBezTo>
                  <a:pt x="39" y="113"/>
                  <a:pt x="38" y="115"/>
                  <a:pt x="36" y="115"/>
                </a:cubicBezTo>
                <a:close/>
                <a:moveTo>
                  <a:pt x="64" y="100"/>
                </a:moveTo>
                <a:cubicBezTo>
                  <a:pt x="64" y="102"/>
                  <a:pt x="62" y="104"/>
                  <a:pt x="61" y="104"/>
                </a:cubicBezTo>
                <a:cubicBezTo>
                  <a:pt x="11" y="104"/>
                  <a:pt x="11" y="104"/>
                  <a:pt x="11" y="104"/>
                </a:cubicBezTo>
                <a:cubicBezTo>
                  <a:pt x="9" y="104"/>
                  <a:pt x="8" y="102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4"/>
                  <a:pt x="9" y="13"/>
                  <a:pt x="11" y="13"/>
                </a:cubicBezTo>
                <a:cubicBezTo>
                  <a:pt x="61" y="13"/>
                  <a:pt x="61" y="13"/>
                  <a:pt x="61" y="13"/>
                </a:cubicBezTo>
                <a:cubicBezTo>
                  <a:pt x="62" y="13"/>
                  <a:pt x="64" y="14"/>
                  <a:pt x="64" y="16"/>
                </a:cubicBezTo>
                <a:lnTo>
                  <a:pt x="64" y="1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7" name="Group 29"/>
          <p:cNvGrpSpPr/>
          <p:nvPr/>
        </p:nvGrpSpPr>
        <p:grpSpPr>
          <a:xfrm rot="7782">
            <a:off x="8922213" y="3070446"/>
            <a:ext cx="720928" cy="714359"/>
            <a:chOff x="1717675" y="3463926"/>
            <a:chExt cx="696913" cy="6905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1717675" y="3556001"/>
              <a:ext cx="600075" cy="598488"/>
            </a:xfrm>
            <a:custGeom>
              <a:avLst/>
              <a:gdLst>
                <a:gd name="T0" fmla="*/ 214 w 224"/>
                <a:gd name="T1" fmla="*/ 69 h 224"/>
                <a:gd name="T2" fmla="*/ 194 w 224"/>
                <a:gd name="T3" fmla="*/ 60 h 224"/>
                <a:gd name="T4" fmla="*/ 180 w 224"/>
                <a:gd name="T5" fmla="*/ 75 h 224"/>
                <a:gd name="T6" fmla="*/ 189 w 224"/>
                <a:gd name="T7" fmla="*/ 112 h 224"/>
                <a:gd name="T8" fmla="*/ 112 w 224"/>
                <a:gd name="T9" fmla="*/ 189 h 224"/>
                <a:gd name="T10" fmla="*/ 35 w 224"/>
                <a:gd name="T11" fmla="*/ 112 h 224"/>
                <a:gd name="T12" fmla="*/ 112 w 224"/>
                <a:gd name="T13" fmla="*/ 35 h 224"/>
                <a:gd name="T14" fmla="*/ 151 w 224"/>
                <a:gd name="T15" fmla="*/ 45 h 224"/>
                <a:gd name="T16" fmla="*/ 165 w 224"/>
                <a:gd name="T17" fmla="*/ 32 h 224"/>
                <a:gd name="T18" fmla="*/ 156 w 224"/>
                <a:gd name="T19" fmla="*/ 12 h 224"/>
                <a:gd name="T20" fmla="*/ 155 w 224"/>
                <a:gd name="T21" fmla="*/ 8 h 224"/>
                <a:gd name="T22" fmla="*/ 112 w 224"/>
                <a:gd name="T23" fmla="*/ 0 h 224"/>
                <a:gd name="T24" fmla="*/ 0 w 224"/>
                <a:gd name="T25" fmla="*/ 112 h 224"/>
                <a:gd name="T26" fmla="*/ 112 w 224"/>
                <a:gd name="T27" fmla="*/ 224 h 224"/>
                <a:gd name="T28" fmla="*/ 224 w 224"/>
                <a:gd name="T29" fmla="*/ 112 h 224"/>
                <a:gd name="T30" fmla="*/ 216 w 224"/>
                <a:gd name="T31" fmla="*/ 70 h 224"/>
                <a:gd name="T32" fmla="*/ 214 w 224"/>
                <a:gd name="T33" fmla="*/ 6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4" h="224">
                  <a:moveTo>
                    <a:pt x="214" y="69"/>
                  </a:moveTo>
                  <a:cubicBezTo>
                    <a:pt x="194" y="60"/>
                    <a:pt x="194" y="60"/>
                    <a:pt x="194" y="60"/>
                  </a:cubicBezTo>
                  <a:cubicBezTo>
                    <a:pt x="180" y="75"/>
                    <a:pt x="180" y="75"/>
                    <a:pt x="180" y="75"/>
                  </a:cubicBezTo>
                  <a:cubicBezTo>
                    <a:pt x="186" y="86"/>
                    <a:pt x="189" y="98"/>
                    <a:pt x="189" y="112"/>
                  </a:cubicBezTo>
                  <a:cubicBezTo>
                    <a:pt x="189" y="155"/>
                    <a:pt x="154" y="189"/>
                    <a:pt x="112" y="189"/>
                  </a:cubicBezTo>
                  <a:cubicBezTo>
                    <a:pt x="69" y="189"/>
                    <a:pt x="35" y="155"/>
                    <a:pt x="35" y="112"/>
                  </a:cubicBezTo>
                  <a:cubicBezTo>
                    <a:pt x="35" y="69"/>
                    <a:pt x="69" y="35"/>
                    <a:pt x="112" y="35"/>
                  </a:cubicBezTo>
                  <a:cubicBezTo>
                    <a:pt x="126" y="35"/>
                    <a:pt x="140" y="39"/>
                    <a:pt x="151" y="45"/>
                  </a:cubicBezTo>
                  <a:cubicBezTo>
                    <a:pt x="165" y="32"/>
                    <a:pt x="165" y="32"/>
                    <a:pt x="165" y="32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155" y="8"/>
                    <a:pt x="155" y="8"/>
                    <a:pt x="155" y="8"/>
                  </a:cubicBezTo>
                  <a:cubicBezTo>
                    <a:pt x="142" y="3"/>
                    <a:pt x="127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4"/>
                    <a:pt x="50" y="224"/>
                    <a:pt x="112" y="224"/>
                  </a:cubicBezTo>
                  <a:cubicBezTo>
                    <a:pt x="174" y="224"/>
                    <a:pt x="224" y="174"/>
                    <a:pt x="224" y="112"/>
                  </a:cubicBezTo>
                  <a:cubicBezTo>
                    <a:pt x="224" y="97"/>
                    <a:pt x="221" y="83"/>
                    <a:pt x="216" y="70"/>
                  </a:cubicBezTo>
                  <a:lnTo>
                    <a:pt x="214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2001838" y="3463926"/>
              <a:ext cx="412750" cy="409575"/>
            </a:xfrm>
            <a:custGeom>
              <a:avLst/>
              <a:gdLst>
                <a:gd name="T0" fmla="*/ 132 w 154"/>
                <a:gd name="T1" fmla="*/ 21 h 153"/>
                <a:gd name="T2" fmla="*/ 120 w 154"/>
                <a:gd name="T3" fmla="*/ 21 h 153"/>
                <a:gd name="T4" fmla="*/ 114 w 154"/>
                <a:gd name="T5" fmla="*/ 27 h 153"/>
                <a:gd name="T6" fmla="*/ 103 w 154"/>
                <a:gd name="T7" fmla="*/ 0 h 153"/>
                <a:gd name="T8" fmla="*/ 61 w 154"/>
                <a:gd name="T9" fmla="*/ 41 h 153"/>
                <a:gd name="T10" fmla="*/ 73 w 154"/>
                <a:gd name="T11" fmla="*/ 68 h 153"/>
                <a:gd name="T12" fmla="*/ 4 w 154"/>
                <a:gd name="T13" fmla="*/ 137 h 153"/>
                <a:gd name="T14" fmla="*/ 4 w 154"/>
                <a:gd name="T15" fmla="*/ 150 h 153"/>
                <a:gd name="T16" fmla="*/ 16 w 154"/>
                <a:gd name="T17" fmla="*/ 150 h 153"/>
                <a:gd name="T18" fmla="*/ 85 w 154"/>
                <a:gd name="T19" fmla="*/ 80 h 153"/>
                <a:gd name="T20" fmla="*/ 112 w 154"/>
                <a:gd name="T21" fmla="*/ 92 h 153"/>
                <a:gd name="T22" fmla="*/ 154 w 154"/>
                <a:gd name="T23" fmla="*/ 51 h 153"/>
                <a:gd name="T24" fmla="*/ 127 w 154"/>
                <a:gd name="T25" fmla="*/ 39 h 153"/>
                <a:gd name="T26" fmla="*/ 132 w 154"/>
                <a:gd name="T27" fmla="*/ 34 h 153"/>
                <a:gd name="T28" fmla="*/ 132 w 154"/>
                <a:gd name="T29" fmla="*/ 2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153">
                  <a:moveTo>
                    <a:pt x="132" y="21"/>
                  </a:moveTo>
                  <a:cubicBezTo>
                    <a:pt x="129" y="18"/>
                    <a:pt x="123" y="18"/>
                    <a:pt x="120" y="21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4" y="137"/>
                    <a:pt x="4" y="137"/>
                    <a:pt x="4" y="137"/>
                  </a:cubicBezTo>
                  <a:cubicBezTo>
                    <a:pt x="0" y="141"/>
                    <a:pt x="0" y="146"/>
                    <a:pt x="4" y="150"/>
                  </a:cubicBezTo>
                  <a:cubicBezTo>
                    <a:pt x="7" y="153"/>
                    <a:pt x="13" y="153"/>
                    <a:pt x="16" y="150"/>
                  </a:cubicBezTo>
                  <a:cubicBezTo>
                    <a:pt x="85" y="80"/>
                    <a:pt x="85" y="80"/>
                    <a:pt x="85" y="80"/>
                  </a:cubicBezTo>
                  <a:cubicBezTo>
                    <a:pt x="112" y="92"/>
                    <a:pt x="112" y="92"/>
                    <a:pt x="112" y="92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27" y="39"/>
                    <a:pt x="127" y="39"/>
                    <a:pt x="127" y="39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6" y="30"/>
                    <a:pt x="136" y="25"/>
                    <a:pt x="132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1868488" y="3708401"/>
              <a:ext cx="296862" cy="293688"/>
            </a:xfrm>
            <a:custGeom>
              <a:avLst/>
              <a:gdLst>
                <a:gd name="T0" fmla="*/ 74 w 111"/>
                <a:gd name="T1" fmla="*/ 67 h 110"/>
                <a:gd name="T2" fmla="*/ 46 w 111"/>
                <a:gd name="T3" fmla="*/ 67 h 110"/>
                <a:gd name="T4" fmla="*/ 46 w 111"/>
                <a:gd name="T5" fmla="*/ 38 h 110"/>
                <a:gd name="T6" fmla="*/ 79 w 111"/>
                <a:gd name="T7" fmla="*/ 5 h 110"/>
                <a:gd name="T8" fmla="*/ 56 w 111"/>
                <a:gd name="T9" fmla="*/ 0 h 110"/>
                <a:gd name="T10" fmla="*/ 0 w 111"/>
                <a:gd name="T11" fmla="*/ 55 h 110"/>
                <a:gd name="T12" fmla="*/ 56 w 111"/>
                <a:gd name="T13" fmla="*/ 110 h 110"/>
                <a:gd name="T14" fmla="*/ 111 w 111"/>
                <a:gd name="T15" fmla="*/ 55 h 110"/>
                <a:gd name="T16" fmla="*/ 107 w 111"/>
                <a:gd name="T17" fmla="*/ 34 h 110"/>
                <a:gd name="T18" fmla="*/ 74 w 111"/>
                <a:gd name="T19" fmla="*/ 6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0">
                  <a:moveTo>
                    <a:pt x="74" y="67"/>
                  </a:moveTo>
                  <a:cubicBezTo>
                    <a:pt x="66" y="75"/>
                    <a:pt x="53" y="75"/>
                    <a:pt x="46" y="67"/>
                  </a:cubicBezTo>
                  <a:cubicBezTo>
                    <a:pt x="38" y="59"/>
                    <a:pt x="38" y="46"/>
                    <a:pt x="46" y="38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"/>
                    <a:pt x="64" y="0"/>
                    <a:pt x="56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6"/>
                    <a:pt x="25" y="110"/>
                    <a:pt x="56" y="110"/>
                  </a:cubicBezTo>
                  <a:cubicBezTo>
                    <a:pt x="86" y="110"/>
                    <a:pt x="111" y="86"/>
                    <a:pt x="111" y="55"/>
                  </a:cubicBezTo>
                  <a:cubicBezTo>
                    <a:pt x="111" y="48"/>
                    <a:pt x="110" y="41"/>
                    <a:pt x="107" y="34"/>
                  </a:cubicBezTo>
                  <a:lnTo>
                    <a:pt x="74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4" name="Freeform 19"/>
          <p:cNvSpPr>
            <a:spLocks/>
          </p:cNvSpPr>
          <p:nvPr/>
        </p:nvSpPr>
        <p:spPr bwMode="auto">
          <a:xfrm rot="7782">
            <a:off x="8667982" y="3715146"/>
            <a:ext cx="622395" cy="601047"/>
          </a:xfrm>
          <a:custGeom>
            <a:avLst/>
            <a:gdLst>
              <a:gd name="T0" fmla="*/ 118 w 224"/>
              <a:gd name="T1" fmla="*/ 199 h 217"/>
              <a:gd name="T2" fmla="*/ 116 w 224"/>
              <a:gd name="T3" fmla="*/ 185 h 217"/>
              <a:gd name="T4" fmla="*/ 93 w 224"/>
              <a:gd name="T5" fmla="*/ 164 h 217"/>
              <a:gd name="T6" fmla="*/ 112 w 224"/>
              <a:gd name="T7" fmla="*/ 126 h 217"/>
              <a:gd name="T8" fmla="*/ 151 w 224"/>
              <a:gd name="T9" fmla="*/ 145 h 217"/>
              <a:gd name="T10" fmla="*/ 144 w 224"/>
              <a:gd name="T11" fmla="*/ 176 h 217"/>
              <a:gd name="T12" fmla="*/ 149 w 224"/>
              <a:gd name="T13" fmla="*/ 185 h 217"/>
              <a:gd name="T14" fmla="*/ 175 w 224"/>
              <a:gd name="T15" fmla="*/ 173 h 217"/>
              <a:gd name="T16" fmla="*/ 180 w 224"/>
              <a:gd name="T17" fmla="*/ 162 h 217"/>
              <a:gd name="T18" fmla="*/ 163 w 224"/>
              <a:gd name="T19" fmla="*/ 121 h 217"/>
              <a:gd name="T20" fmla="*/ 169 w 224"/>
              <a:gd name="T21" fmla="*/ 117 h 217"/>
              <a:gd name="T22" fmla="*/ 200 w 224"/>
              <a:gd name="T23" fmla="*/ 124 h 217"/>
              <a:gd name="T24" fmla="*/ 219 w 224"/>
              <a:gd name="T25" fmla="*/ 86 h 217"/>
              <a:gd name="T26" fmla="*/ 181 w 224"/>
              <a:gd name="T27" fmla="*/ 66 h 217"/>
              <a:gd name="T28" fmla="*/ 160 w 224"/>
              <a:gd name="T29" fmla="*/ 90 h 217"/>
              <a:gd name="T30" fmla="*/ 152 w 224"/>
              <a:gd name="T31" fmla="*/ 91 h 217"/>
              <a:gd name="T32" fmla="*/ 142 w 224"/>
              <a:gd name="T33" fmla="*/ 46 h 217"/>
              <a:gd name="T34" fmla="*/ 131 w 224"/>
              <a:gd name="T35" fmla="*/ 40 h 217"/>
              <a:gd name="T36" fmla="*/ 84 w 224"/>
              <a:gd name="T37" fmla="*/ 60 h 217"/>
              <a:gd name="T38" fmla="*/ 81 w 224"/>
              <a:gd name="T39" fmla="*/ 55 h 217"/>
              <a:gd name="T40" fmla="*/ 89 w 224"/>
              <a:gd name="T41" fmla="*/ 24 h 217"/>
              <a:gd name="T42" fmla="*/ 50 w 224"/>
              <a:gd name="T43" fmla="*/ 5 h 217"/>
              <a:gd name="T44" fmla="*/ 31 w 224"/>
              <a:gd name="T45" fmla="*/ 43 h 217"/>
              <a:gd name="T46" fmla="*/ 54 w 224"/>
              <a:gd name="T47" fmla="*/ 64 h 217"/>
              <a:gd name="T48" fmla="*/ 55 w 224"/>
              <a:gd name="T49" fmla="*/ 71 h 217"/>
              <a:gd name="T50" fmla="*/ 6 w 224"/>
              <a:gd name="T51" fmla="*/ 81 h 217"/>
              <a:gd name="T52" fmla="*/ 1 w 224"/>
              <a:gd name="T53" fmla="*/ 92 h 217"/>
              <a:gd name="T54" fmla="*/ 11 w 224"/>
              <a:gd name="T55" fmla="*/ 140 h 217"/>
              <a:gd name="T56" fmla="*/ 22 w 224"/>
              <a:gd name="T57" fmla="*/ 139 h 217"/>
              <a:gd name="T58" fmla="*/ 42 w 224"/>
              <a:gd name="T59" fmla="*/ 115 h 217"/>
              <a:gd name="T60" fmla="*/ 81 w 224"/>
              <a:gd name="T61" fmla="*/ 135 h 217"/>
              <a:gd name="T62" fmla="*/ 61 w 224"/>
              <a:gd name="T63" fmla="*/ 173 h 217"/>
              <a:gd name="T64" fmla="*/ 30 w 224"/>
              <a:gd name="T65" fmla="*/ 166 h 217"/>
              <a:gd name="T66" fmla="*/ 23 w 224"/>
              <a:gd name="T67" fmla="*/ 171 h 217"/>
              <a:gd name="T68" fmla="*/ 39 w 224"/>
              <a:gd name="T69" fmla="*/ 208 h 217"/>
              <a:gd name="T70" fmla="*/ 50 w 224"/>
              <a:gd name="T71" fmla="*/ 214 h 217"/>
              <a:gd name="T72" fmla="*/ 118 w 224"/>
              <a:gd name="T73" fmla="*/ 199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4" h="217">
                <a:moveTo>
                  <a:pt x="118" y="199"/>
                </a:moveTo>
                <a:cubicBezTo>
                  <a:pt x="116" y="185"/>
                  <a:pt x="116" y="185"/>
                  <a:pt x="116" y="185"/>
                </a:cubicBezTo>
                <a:cubicBezTo>
                  <a:pt x="106" y="183"/>
                  <a:pt x="97" y="175"/>
                  <a:pt x="93" y="164"/>
                </a:cubicBezTo>
                <a:cubicBezTo>
                  <a:pt x="88" y="148"/>
                  <a:pt x="96" y="131"/>
                  <a:pt x="112" y="126"/>
                </a:cubicBezTo>
                <a:cubicBezTo>
                  <a:pt x="129" y="121"/>
                  <a:pt x="146" y="129"/>
                  <a:pt x="151" y="145"/>
                </a:cubicBezTo>
                <a:cubicBezTo>
                  <a:pt x="155" y="157"/>
                  <a:pt x="151" y="169"/>
                  <a:pt x="144" y="176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64" y="178"/>
                  <a:pt x="175" y="173"/>
                  <a:pt x="175" y="173"/>
                </a:cubicBezTo>
                <a:cubicBezTo>
                  <a:pt x="179" y="171"/>
                  <a:pt x="182" y="166"/>
                  <a:pt x="180" y="162"/>
                </a:cubicBezTo>
                <a:cubicBezTo>
                  <a:pt x="180" y="162"/>
                  <a:pt x="172" y="143"/>
                  <a:pt x="163" y="121"/>
                </a:cubicBezTo>
                <a:cubicBezTo>
                  <a:pt x="169" y="117"/>
                  <a:pt x="169" y="117"/>
                  <a:pt x="169" y="117"/>
                </a:cubicBezTo>
                <a:cubicBezTo>
                  <a:pt x="176" y="125"/>
                  <a:pt x="188" y="128"/>
                  <a:pt x="200" y="124"/>
                </a:cubicBezTo>
                <a:cubicBezTo>
                  <a:pt x="216" y="119"/>
                  <a:pt x="224" y="102"/>
                  <a:pt x="219" y="86"/>
                </a:cubicBezTo>
                <a:cubicBezTo>
                  <a:pt x="214" y="70"/>
                  <a:pt x="197" y="61"/>
                  <a:pt x="181" y="66"/>
                </a:cubicBezTo>
                <a:cubicBezTo>
                  <a:pt x="170" y="70"/>
                  <a:pt x="162" y="79"/>
                  <a:pt x="160" y="90"/>
                </a:cubicBezTo>
                <a:cubicBezTo>
                  <a:pt x="152" y="91"/>
                  <a:pt x="152" y="91"/>
                  <a:pt x="152" y="91"/>
                </a:cubicBezTo>
                <a:cubicBezTo>
                  <a:pt x="147" y="74"/>
                  <a:pt x="143" y="57"/>
                  <a:pt x="142" y="46"/>
                </a:cubicBezTo>
                <a:cubicBezTo>
                  <a:pt x="139" y="42"/>
                  <a:pt x="136" y="38"/>
                  <a:pt x="131" y="40"/>
                </a:cubicBezTo>
                <a:cubicBezTo>
                  <a:pt x="131" y="40"/>
                  <a:pt x="110" y="50"/>
                  <a:pt x="84" y="60"/>
                </a:cubicBezTo>
                <a:cubicBezTo>
                  <a:pt x="81" y="55"/>
                  <a:pt x="81" y="55"/>
                  <a:pt x="81" y="55"/>
                </a:cubicBezTo>
                <a:cubicBezTo>
                  <a:pt x="89" y="48"/>
                  <a:pt x="92" y="36"/>
                  <a:pt x="89" y="24"/>
                </a:cubicBezTo>
                <a:cubicBezTo>
                  <a:pt x="83" y="8"/>
                  <a:pt x="66" y="0"/>
                  <a:pt x="50" y="5"/>
                </a:cubicBezTo>
                <a:cubicBezTo>
                  <a:pt x="34" y="10"/>
                  <a:pt x="25" y="27"/>
                  <a:pt x="31" y="43"/>
                </a:cubicBezTo>
                <a:cubicBezTo>
                  <a:pt x="34" y="54"/>
                  <a:pt x="44" y="62"/>
                  <a:pt x="54" y="64"/>
                </a:cubicBezTo>
                <a:cubicBezTo>
                  <a:pt x="55" y="71"/>
                  <a:pt x="55" y="71"/>
                  <a:pt x="55" y="71"/>
                </a:cubicBezTo>
                <a:cubicBezTo>
                  <a:pt x="35" y="78"/>
                  <a:pt x="16" y="83"/>
                  <a:pt x="6" y="81"/>
                </a:cubicBezTo>
                <a:cubicBezTo>
                  <a:pt x="2" y="84"/>
                  <a:pt x="0" y="88"/>
                  <a:pt x="1" y="92"/>
                </a:cubicBezTo>
                <a:cubicBezTo>
                  <a:pt x="0" y="103"/>
                  <a:pt x="5" y="121"/>
                  <a:pt x="11" y="140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4" y="128"/>
                  <a:pt x="31" y="119"/>
                  <a:pt x="42" y="115"/>
                </a:cubicBezTo>
                <a:cubicBezTo>
                  <a:pt x="58" y="110"/>
                  <a:pt x="75" y="119"/>
                  <a:pt x="81" y="135"/>
                </a:cubicBezTo>
                <a:cubicBezTo>
                  <a:pt x="86" y="151"/>
                  <a:pt x="77" y="168"/>
                  <a:pt x="61" y="173"/>
                </a:cubicBezTo>
                <a:cubicBezTo>
                  <a:pt x="50" y="177"/>
                  <a:pt x="38" y="174"/>
                  <a:pt x="30" y="166"/>
                </a:cubicBezTo>
                <a:cubicBezTo>
                  <a:pt x="23" y="171"/>
                  <a:pt x="23" y="171"/>
                  <a:pt x="23" y="171"/>
                </a:cubicBezTo>
                <a:cubicBezTo>
                  <a:pt x="31" y="192"/>
                  <a:pt x="39" y="208"/>
                  <a:pt x="39" y="208"/>
                </a:cubicBezTo>
                <a:cubicBezTo>
                  <a:pt x="40" y="213"/>
                  <a:pt x="40" y="212"/>
                  <a:pt x="50" y="214"/>
                </a:cubicBezTo>
                <a:cubicBezTo>
                  <a:pt x="65" y="217"/>
                  <a:pt x="93" y="209"/>
                  <a:pt x="118" y="19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8" name="Group 34"/>
          <p:cNvGrpSpPr/>
          <p:nvPr/>
        </p:nvGrpSpPr>
        <p:grpSpPr>
          <a:xfrm rot="7782">
            <a:off x="9890204" y="4164647"/>
            <a:ext cx="670018" cy="783332"/>
            <a:chOff x="2655888" y="4519613"/>
            <a:chExt cx="647699" cy="757238"/>
          </a:xfrm>
          <a:solidFill>
            <a:schemeClr val="accent1"/>
          </a:solidFill>
        </p:grpSpPr>
        <p:sp>
          <p:nvSpPr>
            <p:cNvPr id="36" name="Freeform 20"/>
            <p:cNvSpPr>
              <a:spLocks/>
            </p:cNvSpPr>
            <p:nvPr/>
          </p:nvSpPr>
          <p:spPr bwMode="auto">
            <a:xfrm>
              <a:off x="2682875" y="4519613"/>
              <a:ext cx="620712" cy="596900"/>
            </a:xfrm>
            <a:custGeom>
              <a:avLst/>
              <a:gdLst>
                <a:gd name="T0" fmla="*/ 214 w 232"/>
                <a:gd name="T1" fmla="*/ 36 h 223"/>
                <a:gd name="T2" fmla="*/ 232 w 232"/>
                <a:gd name="T3" fmla="*/ 18 h 223"/>
                <a:gd name="T4" fmla="*/ 214 w 232"/>
                <a:gd name="T5" fmla="*/ 0 h 223"/>
                <a:gd name="T6" fmla="*/ 196 w 232"/>
                <a:gd name="T7" fmla="*/ 18 h 223"/>
                <a:gd name="T8" fmla="*/ 199 w 232"/>
                <a:gd name="T9" fmla="*/ 28 h 223"/>
                <a:gd name="T10" fmla="*/ 111 w 232"/>
                <a:gd name="T11" fmla="*/ 87 h 223"/>
                <a:gd name="T12" fmla="*/ 31 w 232"/>
                <a:gd name="T13" fmla="*/ 7 h 223"/>
                <a:gd name="T14" fmla="*/ 11 w 232"/>
                <a:gd name="T15" fmla="*/ 3 h 223"/>
                <a:gd name="T16" fmla="*/ 0 w 232"/>
                <a:gd name="T17" fmla="*/ 20 h 223"/>
                <a:gd name="T18" fmla="*/ 59 w 232"/>
                <a:gd name="T19" fmla="*/ 164 h 223"/>
                <a:gd name="T20" fmla="*/ 203 w 232"/>
                <a:gd name="T21" fmla="*/ 223 h 223"/>
                <a:gd name="T22" fmla="*/ 220 w 232"/>
                <a:gd name="T23" fmla="*/ 212 h 223"/>
                <a:gd name="T24" fmla="*/ 216 w 232"/>
                <a:gd name="T25" fmla="*/ 192 h 223"/>
                <a:gd name="T26" fmla="*/ 145 w 232"/>
                <a:gd name="T27" fmla="*/ 121 h 223"/>
                <a:gd name="T28" fmla="*/ 204 w 232"/>
                <a:gd name="T29" fmla="*/ 32 h 223"/>
                <a:gd name="T30" fmla="*/ 214 w 232"/>
                <a:gd name="T31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2" h="223">
                  <a:moveTo>
                    <a:pt x="214" y="36"/>
                  </a:moveTo>
                  <a:cubicBezTo>
                    <a:pt x="224" y="36"/>
                    <a:pt x="232" y="28"/>
                    <a:pt x="232" y="18"/>
                  </a:cubicBezTo>
                  <a:cubicBezTo>
                    <a:pt x="232" y="8"/>
                    <a:pt x="224" y="0"/>
                    <a:pt x="214" y="0"/>
                  </a:cubicBezTo>
                  <a:cubicBezTo>
                    <a:pt x="204" y="0"/>
                    <a:pt x="196" y="8"/>
                    <a:pt x="196" y="18"/>
                  </a:cubicBezTo>
                  <a:cubicBezTo>
                    <a:pt x="196" y="22"/>
                    <a:pt x="198" y="25"/>
                    <a:pt x="199" y="28"/>
                  </a:cubicBezTo>
                  <a:cubicBezTo>
                    <a:pt x="111" y="87"/>
                    <a:pt x="111" y="87"/>
                    <a:pt x="111" y="8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6" y="2"/>
                    <a:pt x="18" y="0"/>
                    <a:pt x="11" y="3"/>
                  </a:cubicBezTo>
                  <a:cubicBezTo>
                    <a:pt x="4" y="6"/>
                    <a:pt x="0" y="13"/>
                    <a:pt x="0" y="20"/>
                  </a:cubicBezTo>
                  <a:cubicBezTo>
                    <a:pt x="0" y="73"/>
                    <a:pt x="19" y="125"/>
                    <a:pt x="59" y="164"/>
                  </a:cubicBezTo>
                  <a:cubicBezTo>
                    <a:pt x="98" y="204"/>
                    <a:pt x="150" y="223"/>
                    <a:pt x="203" y="223"/>
                  </a:cubicBezTo>
                  <a:cubicBezTo>
                    <a:pt x="210" y="223"/>
                    <a:pt x="217" y="219"/>
                    <a:pt x="220" y="212"/>
                  </a:cubicBezTo>
                  <a:cubicBezTo>
                    <a:pt x="223" y="205"/>
                    <a:pt x="221" y="197"/>
                    <a:pt x="216" y="192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204" y="32"/>
                    <a:pt x="204" y="32"/>
                    <a:pt x="204" y="32"/>
                  </a:cubicBezTo>
                  <a:cubicBezTo>
                    <a:pt x="207" y="34"/>
                    <a:pt x="210" y="36"/>
                    <a:pt x="21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" name="Freeform 21"/>
            <p:cNvSpPr>
              <a:spLocks/>
            </p:cNvSpPr>
            <p:nvPr/>
          </p:nvSpPr>
          <p:spPr bwMode="auto">
            <a:xfrm>
              <a:off x="2655888" y="5006976"/>
              <a:ext cx="307975" cy="269875"/>
            </a:xfrm>
            <a:custGeom>
              <a:avLst/>
              <a:gdLst>
                <a:gd name="T0" fmla="*/ 100 w 115"/>
                <a:gd name="T1" fmla="*/ 39 h 101"/>
                <a:gd name="T2" fmla="*/ 96 w 115"/>
                <a:gd name="T3" fmla="*/ 33 h 101"/>
                <a:gd name="T4" fmla="*/ 51 w 115"/>
                <a:gd name="T5" fmla="*/ 0 h 101"/>
                <a:gd name="T6" fmla="*/ 51 w 115"/>
                <a:gd name="T7" fmla="*/ 0 h 101"/>
                <a:gd name="T8" fmla="*/ 50 w 115"/>
                <a:gd name="T9" fmla="*/ 0 h 101"/>
                <a:gd name="T10" fmla="*/ 1 w 115"/>
                <a:gd name="T11" fmla="*/ 88 h 101"/>
                <a:gd name="T12" fmla="*/ 1 w 115"/>
                <a:gd name="T13" fmla="*/ 97 h 101"/>
                <a:gd name="T14" fmla="*/ 9 w 115"/>
                <a:gd name="T15" fmla="*/ 101 h 101"/>
                <a:gd name="T16" fmla="*/ 106 w 115"/>
                <a:gd name="T17" fmla="*/ 101 h 101"/>
                <a:gd name="T18" fmla="*/ 113 w 115"/>
                <a:gd name="T19" fmla="*/ 98 h 101"/>
                <a:gd name="T20" fmla="*/ 114 w 115"/>
                <a:gd name="T21" fmla="*/ 90 h 101"/>
                <a:gd name="T22" fmla="*/ 100 w 115"/>
                <a:gd name="T23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1">
                  <a:moveTo>
                    <a:pt x="100" y="39"/>
                  </a:moveTo>
                  <a:cubicBezTo>
                    <a:pt x="99" y="36"/>
                    <a:pt x="98" y="35"/>
                    <a:pt x="96" y="33"/>
                  </a:cubicBezTo>
                  <a:cubicBezTo>
                    <a:pt x="80" y="25"/>
                    <a:pt x="65" y="13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91"/>
                    <a:pt x="0" y="94"/>
                    <a:pt x="1" y="97"/>
                  </a:cubicBezTo>
                  <a:cubicBezTo>
                    <a:pt x="3" y="100"/>
                    <a:pt x="6" y="101"/>
                    <a:pt x="9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09" y="101"/>
                    <a:pt x="111" y="100"/>
                    <a:pt x="113" y="98"/>
                  </a:cubicBezTo>
                  <a:cubicBezTo>
                    <a:pt x="115" y="96"/>
                    <a:pt x="115" y="93"/>
                    <a:pt x="114" y="90"/>
                  </a:cubicBezTo>
                  <a:lnTo>
                    <a:pt x="10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8" name="Freeform 22"/>
          <p:cNvSpPr>
            <a:spLocks noEditPoints="1"/>
          </p:cNvSpPr>
          <p:nvPr/>
        </p:nvSpPr>
        <p:spPr bwMode="auto">
          <a:xfrm rot="7782">
            <a:off x="9165888" y="4251720"/>
            <a:ext cx="699579" cy="699579"/>
          </a:xfrm>
          <a:custGeom>
            <a:avLst/>
            <a:gdLst>
              <a:gd name="T0" fmla="*/ 243 w 252"/>
              <a:gd name="T1" fmla="*/ 174 h 253"/>
              <a:gd name="T2" fmla="*/ 252 w 252"/>
              <a:gd name="T3" fmla="*/ 126 h 253"/>
              <a:gd name="T4" fmla="*/ 126 w 252"/>
              <a:gd name="T5" fmla="*/ 0 h 253"/>
              <a:gd name="T6" fmla="*/ 0 w 252"/>
              <a:gd name="T7" fmla="*/ 126 h 253"/>
              <a:gd name="T8" fmla="*/ 126 w 252"/>
              <a:gd name="T9" fmla="*/ 253 h 253"/>
              <a:gd name="T10" fmla="*/ 242 w 252"/>
              <a:gd name="T11" fmla="*/ 177 h 253"/>
              <a:gd name="T12" fmla="*/ 243 w 252"/>
              <a:gd name="T13" fmla="*/ 177 h 253"/>
              <a:gd name="T14" fmla="*/ 243 w 252"/>
              <a:gd name="T15" fmla="*/ 174 h 253"/>
              <a:gd name="T16" fmla="*/ 126 w 252"/>
              <a:gd name="T17" fmla="*/ 234 h 253"/>
              <a:gd name="T18" fmla="*/ 82 w 252"/>
              <a:gd name="T19" fmla="*/ 177 h 253"/>
              <a:gd name="T20" fmla="*/ 170 w 252"/>
              <a:gd name="T21" fmla="*/ 177 h 253"/>
              <a:gd name="T22" fmla="*/ 126 w 252"/>
              <a:gd name="T23" fmla="*/ 234 h 253"/>
              <a:gd name="T24" fmla="*/ 78 w 252"/>
              <a:gd name="T25" fmla="*/ 158 h 253"/>
              <a:gd name="T26" fmla="*/ 75 w 252"/>
              <a:gd name="T27" fmla="*/ 126 h 253"/>
              <a:gd name="T28" fmla="*/ 77 w 252"/>
              <a:gd name="T29" fmla="*/ 98 h 253"/>
              <a:gd name="T30" fmla="*/ 175 w 252"/>
              <a:gd name="T31" fmla="*/ 98 h 253"/>
              <a:gd name="T32" fmla="*/ 177 w 252"/>
              <a:gd name="T33" fmla="*/ 126 h 253"/>
              <a:gd name="T34" fmla="*/ 174 w 252"/>
              <a:gd name="T35" fmla="*/ 158 h 253"/>
              <a:gd name="T36" fmla="*/ 78 w 252"/>
              <a:gd name="T37" fmla="*/ 158 h 253"/>
              <a:gd name="T38" fmla="*/ 126 w 252"/>
              <a:gd name="T39" fmla="*/ 18 h 253"/>
              <a:gd name="T40" fmla="*/ 171 w 252"/>
              <a:gd name="T41" fmla="*/ 79 h 253"/>
              <a:gd name="T42" fmla="*/ 81 w 252"/>
              <a:gd name="T43" fmla="*/ 79 h 253"/>
              <a:gd name="T44" fmla="*/ 126 w 252"/>
              <a:gd name="T45" fmla="*/ 18 h 253"/>
              <a:gd name="T46" fmla="*/ 194 w 252"/>
              <a:gd name="T47" fmla="*/ 98 h 253"/>
              <a:gd name="T48" fmla="*/ 230 w 252"/>
              <a:gd name="T49" fmla="*/ 98 h 253"/>
              <a:gd name="T50" fmla="*/ 234 w 252"/>
              <a:gd name="T51" fmla="*/ 126 h 253"/>
              <a:gd name="T52" fmla="*/ 229 w 252"/>
              <a:gd name="T53" fmla="*/ 158 h 253"/>
              <a:gd name="T54" fmla="*/ 194 w 252"/>
              <a:gd name="T55" fmla="*/ 158 h 253"/>
              <a:gd name="T56" fmla="*/ 196 w 252"/>
              <a:gd name="T57" fmla="*/ 126 h 253"/>
              <a:gd name="T58" fmla="*/ 194 w 252"/>
              <a:gd name="T59" fmla="*/ 98 h 253"/>
              <a:gd name="T60" fmla="*/ 223 w 252"/>
              <a:gd name="T61" fmla="*/ 79 h 253"/>
              <a:gd name="T62" fmla="*/ 191 w 252"/>
              <a:gd name="T63" fmla="*/ 79 h 253"/>
              <a:gd name="T64" fmla="*/ 170 w 252"/>
              <a:gd name="T65" fmla="*/ 28 h 253"/>
              <a:gd name="T66" fmla="*/ 223 w 252"/>
              <a:gd name="T67" fmla="*/ 79 h 253"/>
              <a:gd name="T68" fmla="*/ 82 w 252"/>
              <a:gd name="T69" fmla="*/ 28 h 253"/>
              <a:gd name="T70" fmla="*/ 61 w 252"/>
              <a:gd name="T71" fmla="*/ 79 h 253"/>
              <a:gd name="T72" fmla="*/ 29 w 252"/>
              <a:gd name="T73" fmla="*/ 79 h 253"/>
              <a:gd name="T74" fmla="*/ 82 w 252"/>
              <a:gd name="T75" fmla="*/ 28 h 253"/>
              <a:gd name="T76" fmla="*/ 22 w 252"/>
              <a:gd name="T77" fmla="*/ 98 h 253"/>
              <a:gd name="T78" fmla="*/ 58 w 252"/>
              <a:gd name="T79" fmla="*/ 98 h 253"/>
              <a:gd name="T80" fmla="*/ 56 w 252"/>
              <a:gd name="T81" fmla="*/ 126 h 253"/>
              <a:gd name="T82" fmla="*/ 58 w 252"/>
              <a:gd name="T83" fmla="*/ 158 h 253"/>
              <a:gd name="T84" fmla="*/ 23 w 252"/>
              <a:gd name="T85" fmla="*/ 158 h 253"/>
              <a:gd name="T86" fmla="*/ 18 w 252"/>
              <a:gd name="T87" fmla="*/ 126 h 253"/>
              <a:gd name="T88" fmla="*/ 22 w 252"/>
              <a:gd name="T89" fmla="*/ 98 h 253"/>
              <a:gd name="T90" fmla="*/ 31 w 252"/>
              <a:gd name="T91" fmla="*/ 177 h 253"/>
              <a:gd name="T92" fmla="*/ 62 w 252"/>
              <a:gd name="T93" fmla="*/ 177 h 253"/>
              <a:gd name="T94" fmla="*/ 82 w 252"/>
              <a:gd name="T95" fmla="*/ 224 h 253"/>
              <a:gd name="T96" fmla="*/ 31 w 252"/>
              <a:gd name="T97" fmla="*/ 177 h 253"/>
              <a:gd name="T98" fmla="*/ 170 w 252"/>
              <a:gd name="T99" fmla="*/ 224 h 253"/>
              <a:gd name="T100" fmla="*/ 190 w 252"/>
              <a:gd name="T101" fmla="*/ 177 h 253"/>
              <a:gd name="T102" fmla="*/ 221 w 252"/>
              <a:gd name="T103" fmla="*/ 177 h 253"/>
              <a:gd name="T104" fmla="*/ 170 w 252"/>
              <a:gd name="T105" fmla="*/ 224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2" h="253">
                <a:moveTo>
                  <a:pt x="243" y="174"/>
                </a:moveTo>
                <a:cubicBezTo>
                  <a:pt x="249" y="159"/>
                  <a:pt x="252" y="143"/>
                  <a:pt x="252" y="126"/>
                </a:cubicBezTo>
                <a:cubicBezTo>
                  <a:pt x="252" y="56"/>
                  <a:pt x="196" y="0"/>
                  <a:pt x="126" y="0"/>
                </a:cubicBezTo>
                <a:cubicBezTo>
                  <a:pt x="56" y="0"/>
                  <a:pt x="0" y="56"/>
                  <a:pt x="0" y="126"/>
                </a:cubicBezTo>
                <a:cubicBezTo>
                  <a:pt x="0" y="196"/>
                  <a:pt x="56" y="253"/>
                  <a:pt x="126" y="253"/>
                </a:cubicBezTo>
                <a:cubicBezTo>
                  <a:pt x="178" y="253"/>
                  <a:pt x="222" y="222"/>
                  <a:pt x="242" y="177"/>
                </a:cubicBezTo>
                <a:cubicBezTo>
                  <a:pt x="243" y="177"/>
                  <a:pt x="243" y="177"/>
                  <a:pt x="243" y="177"/>
                </a:cubicBezTo>
                <a:lnTo>
                  <a:pt x="243" y="174"/>
                </a:lnTo>
                <a:close/>
                <a:moveTo>
                  <a:pt x="126" y="234"/>
                </a:moveTo>
                <a:cubicBezTo>
                  <a:pt x="109" y="234"/>
                  <a:pt x="91" y="211"/>
                  <a:pt x="82" y="177"/>
                </a:cubicBezTo>
                <a:cubicBezTo>
                  <a:pt x="170" y="177"/>
                  <a:pt x="170" y="177"/>
                  <a:pt x="170" y="177"/>
                </a:cubicBezTo>
                <a:cubicBezTo>
                  <a:pt x="161" y="211"/>
                  <a:pt x="143" y="234"/>
                  <a:pt x="126" y="234"/>
                </a:cubicBezTo>
                <a:close/>
                <a:moveTo>
                  <a:pt x="78" y="158"/>
                </a:moveTo>
                <a:cubicBezTo>
                  <a:pt x="76" y="148"/>
                  <a:pt x="75" y="137"/>
                  <a:pt x="75" y="126"/>
                </a:cubicBezTo>
                <a:cubicBezTo>
                  <a:pt x="75" y="116"/>
                  <a:pt x="76" y="107"/>
                  <a:pt x="77" y="98"/>
                </a:cubicBezTo>
                <a:cubicBezTo>
                  <a:pt x="175" y="98"/>
                  <a:pt x="175" y="98"/>
                  <a:pt x="175" y="98"/>
                </a:cubicBezTo>
                <a:cubicBezTo>
                  <a:pt x="176" y="107"/>
                  <a:pt x="177" y="116"/>
                  <a:pt x="177" y="126"/>
                </a:cubicBezTo>
                <a:cubicBezTo>
                  <a:pt x="177" y="137"/>
                  <a:pt x="176" y="148"/>
                  <a:pt x="174" y="158"/>
                </a:cubicBezTo>
                <a:lnTo>
                  <a:pt x="78" y="158"/>
                </a:lnTo>
                <a:close/>
                <a:moveTo>
                  <a:pt x="126" y="18"/>
                </a:moveTo>
                <a:cubicBezTo>
                  <a:pt x="143" y="18"/>
                  <a:pt x="162" y="42"/>
                  <a:pt x="171" y="79"/>
                </a:cubicBezTo>
                <a:cubicBezTo>
                  <a:pt x="81" y="79"/>
                  <a:pt x="81" y="79"/>
                  <a:pt x="81" y="79"/>
                </a:cubicBezTo>
                <a:cubicBezTo>
                  <a:pt x="90" y="42"/>
                  <a:pt x="109" y="18"/>
                  <a:pt x="126" y="18"/>
                </a:cubicBezTo>
                <a:close/>
                <a:moveTo>
                  <a:pt x="194" y="98"/>
                </a:moveTo>
                <a:cubicBezTo>
                  <a:pt x="230" y="98"/>
                  <a:pt x="230" y="98"/>
                  <a:pt x="230" y="98"/>
                </a:cubicBezTo>
                <a:cubicBezTo>
                  <a:pt x="232" y="107"/>
                  <a:pt x="234" y="116"/>
                  <a:pt x="234" y="126"/>
                </a:cubicBezTo>
                <a:cubicBezTo>
                  <a:pt x="234" y="137"/>
                  <a:pt x="232" y="148"/>
                  <a:pt x="229" y="158"/>
                </a:cubicBezTo>
                <a:cubicBezTo>
                  <a:pt x="194" y="158"/>
                  <a:pt x="194" y="158"/>
                  <a:pt x="194" y="158"/>
                </a:cubicBezTo>
                <a:cubicBezTo>
                  <a:pt x="195" y="148"/>
                  <a:pt x="196" y="137"/>
                  <a:pt x="196" y="126"/>
                </a:cubicBezTo>
                <a:cubicBezTo>
                  <a:pt x="196" y="116"/>
                  <a:pt x="195" y="107"/>
                  <a:pt x="194" y="98"/>
                </a:cubicBezTo>
                <a:close/>
                <a:moveTo>
                  <a:pt x="223" y="79"/>
                </a:moveTo>
                <a:cubicBezTo>
                  <a:pt x="191" y="79"/>
                  <a:pt x="191" y="79"/>
                  <a:pt x="191" y="79"/>
                </a:cubicBezTo>
                <a:cubicBezTo>
                  <a:pt x="186" y="59"/>
                  <a:pt x="179" y="41"/>
                  <a:pt x="170" y="28"/>
                </a:cubicBezTo>
                <a:cubicBezTo>
                  <a:pt x="193" y="38"/>
                  <a:pt x="212" y="56"/>
                  <a:pt x="223" y="79"/>
                </a:cubicBezTo>
                <a:close/>
                <a:moveTo>
                  <a:pt x="82" y="28"/>
                </a:moveTo>
                <a:cubicBezTo>
                  <a:pt x="73" y="41"/>
                  <a:pt x="66" y="59"/>
                  <a:pt x="61" y="79"/>
                </a:cubicBezTo>
                <a:cubicBezTo>
                  <a:pt x="29" y="79"/>
                  <a:pt x="29" y="79"/>
                  <a:pt x="29" y="79"/>
                </a:cubicBezTo>
                <a:cubicBezTo>
                  <a:pt x="40" y="56"/>
                  <a:pt x="59" y="38"/>
                  <a:pt x="82" y="28"/>
                </a:cubicBezTo>
                <a:close/>
                <a:moveTo>
                  <a:pt x="22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7" y="107"/>
                  <a:pt x="56" y="116"/>
                  <a:pt x="56" y="126"/>
                </a:cubicBezTo>
                <a:cubicBezTo>
                  <a:pt x="56" y="137"/>
                  <a:pt x="57" y="148"/>
                  <a:pt x="58" y="158"/>
                </a:cubicBezTo>
                <a:cubicBezTo>
                  <a:pt x="23" y="158"/>
                  <a:pt x="23" y="158"/>
                  <a:pt x="23" y="158"/>
                </a:cubicBezTo>
                <a:cubicBezTo>
                  <a:pt x="20" y="148"/>
                  <a:pt x="18" y="137"/>
                  <a:pt x="18" y="126"/>
                </a:cubicBezTo>
                <a:cubicBezTo>
                  <a:pt x="18" y="116"/>
                  <a:pt x="20" y="107"/>
                  <a:pt x="22" y="98"/>
                </a:cubicBezTo>
                <a:close/>
                <a:moveTo>
                  <a:pt x="31" y="177"/>
                </a:moveTo>
                <a:cubicBezTo>
                  <a:pt x="62" y="177"/>
                  <a:pt x="62" y="177"/>
                  <a:pt x="62" y="177"/>
                </a:cubicBezTo>
                <a:cubicBezTo>
                  <a:pt x="67" y="196"/>
                  <a:pt x="73" y="212"/>
                  <a:pt x="82" y="224"/>
                </a:cubicBezTo>
                <a:cubicBezTo>
                  <a:pt x="60" y="214"/>
                  <a:pt x="42" y="198"/>
                  <a:pt x="31" y="177"/>
                </a:cubicBezTo>
                <a:close/>
                <a:moveTo>
                  <a:pt x="170" y="224"/>
                </a:moveTo>
                <a:cubicBezTo>
                  <a:pt x="179" y="212"/>
                  <a:pt x="185" y="196"/>
                  <a:pt x="190" y="177"/>
                </a:cubicBezTo>
                <a:cubicBezTo>
                  <a:pt x="221" y="177"/>
                  <a:pt x="221" y="177"/>
                  <a:pt x="221" y="177"/>
                </a:cubicBezTo>
                <a:cubicBezTo>
                  <a:pt x="210" y="198"/>
                  <a:pt x="192" y="214"/>
                  <a:pt x="170" y="224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9" name="Group 38"/>
          <p:cNvGrpSpPr/>
          <p:nvPr/>
        </p:nvGrpSpPr>
        <p:grpSpPr>
          <a:xfrm rot="7782">
            <a:off x="9342960" y="3824947"/>
            <a:ext cx="523862" cy="354716"/>
            <a:chOff x="2125663" y="4192588"/>
            <a:chExt cx="506412" cy="342900"/>
          </a:xfrm>
          <a:solidFill>
            <a:schemeClr val="accent1"/>
          </a:solidFill>
        </p:grpSpPr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84400" y="4297363"/>
              <a:ext cx="388937" cy="179388"/>
            </a:xfrm>
            <a:custGeom>
              <a:avLst/>
              <a:gdLst>
                <a:gd name="T0" fmla="*/ 145 w 145"/>
                <a:gd name="T1" fmla="*/ 54 h 67"/>
                <a:gd name="T2" fmla="*/ 107 w 145"/>
                <a:gd name="T3" fmla="*/ 44 h 67"/>
                <a:gd name="T4" fmla="*/ 43 w 145"/>
                <a:gd name="T5" fmla="*/ 8 h 67"/>
                <a:gd name="T6" fmla="*/ 0 w 145"/>
                <a:gd name="T7" fmla="*/ 25 h 67"/>
                <a:gd name="T8" fmla="*/ 0 w 145"/>
                <a:gd name="T9" fmla="*/ 67 h 67"/>
                <a:gd name="T10" fmla="*/ 145 w 145"/>
                <a:gd name="T11" fmla="*/ 67 h 67"/>
                <a:gd name="T12" fmla="*/ 145 w 145"/>
                <a:gd name="T13" fmla="*/ 5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67">
                  <a:moveTo>
                    <a:pt x="145" y="54"/>
                  </a:moveTo>
                  <a:cubicBezTo>
                    <a:pt x="140" y="45"/>
                    <a:pt x="127" y="30"/>
                    <a:pt x="107" y="44"/>
                  </a:cubicBezTo>
                  <a:cubicBezTo>
                    <a:pt x="82" y="61"/>
                    <a:pt x="61" y="24"/>
                    <a:pt x="43" y="8"/>
                  </a:cubicBezTo>
                  <a:cubicBezTo>
                    <a:pt x="33" y="0"/>
                    <a:pt x="14" y="12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5" y="67"/>
                    <a:pt x="145" y="67"/>
                    <a:pt x="145" y="67"/>
                  </a:cubicBezTo>
                  <a:lnTo>
                    <a:pt x="145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1" name="Freeform 24"/>
            <p:cNvSpPr>
              <a:spLocks noEditPoints="1"/>
            </p:cNvSpPr>
            <p:nvPr/>
          </p:nvSpPr>
          <p:spPr bwMode="auto">
            <a:xfrm>
              <a:off x="2125663" y="4192588"/>
              <a:ext cx="506412" cy="342900"/>
            </a:xfrm>
            <a:custGeom>
              <a:avLst/>
              <a:gdLst>
                <a:gd name="T0" fmla="*/ 0 w 319"/>
                <a:gd name="T1" fmla="*/ 0 h 216"/>
                <a:gd name="T2" fmla="*/ 0 w 319"/>
                <a:gd name="T3" fmla="*/ 216 h 216"/>
                <a:gd name="T4" fmla="*/ 317 w 319"/>
                <a:gd name="T5" fmla="*/ 216 h 216"/>
                <a:gd name="T6" fmla="*/ 319 w 319"/>
                <a:gd name="T7" fmla="*/ 216 h 216"/>
                <a:gd name="T8" fmla="*/ 319 w 319"/>
                <a:gd name="T9" fmla="*/ 0 h 216"/>
                <a:gd name="T10" fmla="*/ 0 w 319"/>
                <a:gd name="T11" fmla="*/ 0 h 216"/>
                <a:gd name="T12" fmla="*/ 292 w 319"/>
                <a:gd name="T13" fmla="*/ 165 h 216"/>
                <a:gd name="T14" fmla="*/ 292 w 319"/>
                <a:gd name="T15" fmla="*/ 189 h 216"/>
                <a:gd name="T16" fmla="*/ 28 w 319"/>
                <a:gd name="T17" fmla="*/ 189 h 216"/>
                <a:gd name="T18" fmla="*/ 28 w 319"/>
                <a:gd name="T19" fmla="*/ 116 h 216"/>
                <a:gd name="T20" fmla="*/ 28 w 319"/>
                <a:gd name="T21" fmla="*/ 27 h 216"/>
                <a:gd name="T22" fmla="*/ 292 w 319"/>
                <a:gd name="T23" fmla="*/ 27 h 216"/>
                <a:gd name="T24" fmla="*/ 292 w 319"/>
                <a:gd name="T25" fmla="*/ 16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9" h="216">
                  <a:moveTo>
                    <a:pt x="0" y="0"/>
                  </a:moveTo>
                  <a:lnTo>
                    <a:pt x="0" y="216"/>
                  </a:lnTo>
                  <a:lnTo>
                    <a:pt x="317" y="216"/>
                  </a:lnTo>
                  <a:lnTo>
                    <a:pt x="319" y="216"/>
                  </a:lnTo>
                  <a:lnTo>
                    <a:pt x="319" y="0"/>
                  </a:lnTo>
                  <a:lnTo>
                    <a:pt x="0" y="0"/>
                  </a:lnTo>
                  <a:close/>
                  <a:moveTo>
                    <a:pt x="292" y="165"/>
                  </a:moveTo>
                  <a:lnTo>
                    <a:pt x="292" y="189"/>
                  </a:lnTo>
                  <a:lnTo>
                    <a:pt x="28" y="189"/>
                  </a:lnTo>
                  <a:lnTo>
                    <a:pt x="28" y="116"/>
                  </a:lnTo>
                  <a:lnTo>
                    <a:pt x="28" y="27"/>
                  </a:lnTo>
                  <a:lnTo>
                    <a:pt x="292" y="27"/>
                  </a:lnTo>
                  <a:lnTo>
                    <a:pt x="292" y="1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2" name="Oval 25"/>
            <p:cNvSpPr>
              <a:spLocks noChangeArrowheads="1"/>
            </p:cNvSpPr>
            <p:nvPr/>
          </p:nvSpPr>
          <p:spPr bwMode="auto">
            <a:xfrm>
              <a:off x="2487613" y="4256088"/>
              <a:ext cx="74612" cy="762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3" name="Freeform 26"/>
          <p:cNvSpPr>
            <a:spLocks/>
          </p:cNvSpPr>
          <p:nvPr/>
        </p:nvSpPr>
        <p:spPr bwMode="auto">
          <a:xfrm rot="7782">
            <a:off x="8409392" y="3376138"/>
            <a:ext cx="509083" cy="502514"/>
          </a:xfrm>
          <a:custGeom>
            <a:avLst/>
            <a:gdLst>
              <a:gd name="T0" fmla="*/ 144 w 184"/>
              <a:gd name="T1" fmla="*/ 20 h 181"/>
              <a:gd name="T2" fmla="*/ 80 w 184"/>
              <a:gd name="T3" fmla="*/ 17 h 181"/>
              <a:gd name="T4" fmla="*/ 14 w 184"/>
              <a:gd name="T5" fmla="*/ 19 h 181"/>
              <a:gd name="T6" fmla="*/ 6 w 184"/>
              <a:gd name="T7" fmla="*/ 18 h 181"/>
              <a:gd name="T8" fmla="*/ 2 w 184"/>
              <a:gd name="T9" fmla="*/ 29 h 181"/>
              <a:gd name="T10" fmla="*/ 69 w 184"/>
              <a:gd name="T11" fmla="*/ 176 h 181"/>
              <a:gd name="T12" fmla="*/ 75 w 184"/>
              <a:gd name="T13" fmla="*/ 181 h 181"/>
              <a:gd name="T14" fmla="*/ 80 w 184"/>
              <a:gd name="T15" fmla="*/ 180 h 181"/>
              <a:gd name="T16" fmla="*/ 84 w 184"/>
              <a:gd name="T17" fmla="*/ 169 h 181"/>
              <a:gd name="T18" fmla="*/ 54 w 184"/>
              <a:gd name="T19" fmla="*/ 104 h 181"/>
              <a:gd name="T20" fmla="*/ 120 w 184"/>
              <a:gd name="T21" fmla="*/ 101 h 181"/>
              <a:gd name="T22" fmla="*/ 184 w 184"/>
              <a:gd name="T23" fmla="*/ 105 h 181"/>
              <a:gd name="T24" fmla="*/ 144 w 184"/>
              <a:gd name="T25" fmla="*/ 2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4" h="181">
                <a:moveTo>
                  <a:pt x="144" y="20"/>
                </a:moveTo>
                <a:cubicBezTo>
                  <a:pt x="144" y="20"/>
                  <a:pt x="111" y="32"/>
                  <a:pt x="80" y="17"/>
                </a:cubicBezTo>
                <a:cubicBezTo>
                  <a:pt x="47" y="0"/>
                  <a:pt x="31" y="3"/>
                  <a:pt x="14" y="19"/>
                </a:cubicBezTo>
                <a:cubicBezTo>
                  <a:pt x="12" y="18"/>
                  <a:pt x="9" y="17"/>
                  <a:pt x="6" y="18"/>
                </a:cubicBezTo>
                <a:cubicBezTo>
                  <a:pt x="2" y="20"/>
                  <a:pt x="0" y="25"/>
                  <a:pt x="2" y="29"/>
                </a:cubicBezTo>
                <a:cubicBezTo>
                  <a:pt x="69" y="176"/>
                  <a:pt x="69" y="176"/>
                  <a:pt x="69" y="176"/>
                </a:cubicBezTo>
                <a:cubicBezTo>
                  <a:pt x="70" y="179"/>
                  <a:pt x="73" y="180"/>
                  <a:pt x="75" y="181"/>
                </a:cubicBezTo>
                <a:cubicBezTo>
                  <a:pt x="77" y="181"/>
                  <a:pt x="78" y="181"/>
                  <a:pt x="80" y="180"/>
                </a:cubicBezTo>
                <a:cubicBezTo>
                  <a:pt x="84" y="178"/>
                  <a:pt x="86" y="173"/>
                  <a:pt x="84" y="169"/>
                </a:cubicBezTo>
                <a:cubicBezTo>
                  <a:pt x="54" y="104"/>
                  <a:pt x="54" y="104"/>
                  <a:pt x="54" y="104"/>
                </a:cubicBezTo>
                <a:cubicBezTo>
                  <a:pt x="71" y="88"/>
                  <a:pt x="87" y="85"/>
                  <a:pt x="120" y="101"/>
                </a:cubicBezTo>
                <a:cubicBezTo>
                  <a:pt x="150" y="116"/>
                  <a:pt x="184" y="105"/>
                  <a:pt x="184" y="105"/>
                </a:cubicBezTo>
                <a:lnTo>
                  <a:pt x="144" y="2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0" name="Group 43"/>
          <p:cNvGrpSpPr/>
          <p:nvPr/>
        </p:nvGrpSpPr>
        <p:grpSpPr>
          <a:xfrm rot="7782">
            <a:off x="10222739" y="3202841"/>
            <a:ext cx="471312" cy="540285"/>
            <a:chOff x="2974975" y="3589338"/>
            <a:chExt cx="455612" cy="52228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5" name="Freeform 27"/>
            <p:cNvSpPr>
              <a:spLocks noEditPoints="1"/>
            </p:cNvSpPr>
            <p:nvPr/>
          </p:nvSpPr>
          <p:spPr bwMode="auto">
            <a:xfrm>
              <a:off x="2974975" y="3589338"/>
              <a:ext cx="455612" cy="263525"/>
            </a:xfrm>
            <a:custGeom>
              <a:avLst/>
              <a:gdLst>
                <a:gd name="T0" fmla="*/ 12 w 170"/>
                <a:gd name="T1" fmla="*/ 98 h 98"/>
                <a:gd name="T2" fmla="*/ 158 w 170"/>
                <a:gd name="T3" fmla="*/ 98 h 98"/>
                <a:gd name="T4" fmla="*/ 170 w 170"/>
                <a:gd name="T5" fmla="*/ 86 h 98"/>
                <a:gd name="T6" fmla="*/ 158 w 170"/>
                <a:gd name="T7" fmla="*/ 73 h 98"/>
                <a:gd name="T8" fmla="*/ 122 w 170"/>
                <a:gd name="T9" fmla="*/ 73 h 98"/>
                <a:gd name="T10" fmla="*/ 109 w 170"/>
                <a:gd name="T11" fmla="*/ 61 h 98"/>
                <a:gd name="T12" fmla="*/ 109 w 170"/>
                <a:gd name="T13" fmla="*/ 12 h 98"/>
                <a:gd name="T14" fmla="*/ 97 w 170"/>
                <a:gd name="T15" fmla="*/ 0 h 98"/>
                <a:gd name="T16" fmla="*/ 73 w 170"/>
                <a:gd name="T17" fmla="*/ 0 h 98"/>
                <a:gd name="T18" fmla="*/ 61 w 170"/>
                <a:gd name="T19" fmla="*/ 12 h 98"/>
                <a:gd name="T20" fmla="*/ 61 w 170"/>
                <a:gd name="T21" fmla="*/ 61 h 98"/>
                <a:gd name="T22" fmla="*/ 49 w 170"/>
                <a:gd name="T23" fmla="*/ 73 h 98"/>
                <a:gd name="T24" fmla="*/ 12 w 170"/>
                <a:gd name="T25" fmla="*/ 73 h 98"/>
                <a:gd name="T26" fmla="*/ 0 w 170"/>
                <a:gd name="T27" fmla="*/ 86 h 98"/>
                <a:gd name="T28" fmla="*/ 12 w 170"/>
                <a:gd name="T29" fmla="*/ 98 h 98"/>
                <a:gd name="T30" fmla="*/ 79 w 170"/>
                <a:gd name="T31" fmla="*/ 12 h 98"/>
                <a:gd name="T32" fmla="*/ 91 w 170"/>
                <a:gd name="T33" fmla="*/ 12 h 98"/>
                <a:gd name="T34" fmla="*/ 97 w 170"/>
                <a:gd name="T35" fmla="*/ 19 h 98"/>
                <a:gd name="T36" fmla="*/ 91 w 170"/>
                <a:gd name="T37" fmla="*/ 25 h 98"/>
                <a:gd name="T38" fmla="*/ 79 w 170"/>
                <a:gd name="T39" fmla="*/ 25 h 98"/>
                <a:gd name="T40" fmla="*/ 73 w 170"/>
                <a:gd name="T41" fmla="*/ 19 h 98"/>
                <a:gd name="T42" fmla="*/ 79 w 170"/>
                <a:gd name="T43" fmla="*/ 1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98">
                  <a:moveTo>
                    <a:pt x="12" y="98"/>
                  </a:moveTo>
                  <a:cubicBezTo>
                    <a:pt x="158" y="98"/>
                    <a:pt x="158" y="98"/>
                    <a:pt x="158" y="98"/>
                  </a:cubicBezTo>
                  <a:cubicBezTo>
                    <a:pt x="165" y="98"/>
                    <a:pt x="170" y="92"/>
                    <a:pt x="170" y="86"/>
                  </a:cubicBezTo>
                  <a:cubicBezTo>
                    <a:pt x="170" y="79"/>
                    <a:pt x="165" y="73"/>
                    <a:pt x="158" y="73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15" y="73"/>
                    <a:pt x="109" y="68"/>
                    <a:pt x="109" y="6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9" y="6"/>
                    <a:pt x="104" y="0"/>
                    <a:pt x="9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6" y="0"/>
                    <a:pt x="61" y="6"/>
                    <a:pt x="61" y="1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68"/>
                    <a:pt x="55" y="73"/>
                    <a:pt x="49" y="73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5" y="73"/>
                    <a:pt x="0" y="79"/>
                    <a:pt x="0" y="86"/>
                  </a:cubicBezTo>
                  <a:cubicBezTo>
                    <a:pt x="0" y="92"/>
                    <a:pt x="5" y="98"/>
                    <a:pt x="12" y="98"/>
                  </a:cubicBezTo>
                  <a:close/>
                  <a:moveTo>
                    <a:pt x="79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5" y="12"/>
                    <a:pt x="97" y="15"/>
                    <a:pt x="97" y="19"/>
                  </a:cubicBezTo>
                  <a:cubicBezTo>
                    <a:pt x="97" y="22"/>
                    <a:pt x="95" y="25"/>
                    <a:pt x="91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6" y="25"/>
                    <a:pt x="73" y="22"/>
                    <a:pt x="73" y="19"/>
                  </a:cubicBezTo>
                  <a:cubicBezTo>
                    <a:pt x="73" y="15"/>
                    <a:pt x="76" y="12"/>
                    <a:pt x="79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6" name="Freeform 28"/>
            <p:cNvSpPr>
              <a:spLocks/>
            </p:cNvSpPr>
            <p:nvPr/>
          </p:nvSpPr>
          <p:spPr bwMode="auto">
            <a:xfrm>
              <a:off x="2974975" y="3884613"/>
              <a:ext cx="455612" cy="227013"/>
            </a:xfrm>
            <a:custGeom>
              <a:avLst/>
              <a:gdLst>
                <a:gd name="T0" fmla="*/ 153 w 170"/>
                <a:gd name="T1" fmla="*/ 0 h 85"/>
                <a:gd name="T2" fmla="*/ 17 w 170"/>
                <a:gd name="T3" fmla="*/ 0 h 85"/>
                <a:gd name="T4" fmla="*/ 11 w 170"/>
                <a:gd name="T5" fmla="*/ 5 h 85"/>
                <a:gd name="T6" fmla="*/ 0 w 170"/>
                <a:gd name="T7" fmla="*/ 85 h 85"/>
                <a:gd name="T8" fmla="*/ 36 w 170"/>
                <a:gd name="T9" fmla="*/ 85 h 85"/>
                <a:gd name="T10" fmla="*/ 49 w 170"/>
                <a:gd name="T11" fmla="*/ 49 h 85"/>
                <a:gd name="T12" fmla="*/ 49 w 170"/>
                <a:gd name="T13" fmla="*/ 85 h 85"/>
                <a:gd name="T14" fmla="*/ 122 w 170"/>
                <a:gd name="T15" fmla="*/ 85 h 85"/>
                <a:gd name="T16" fmla="*/ 122 w 170"/>
                <a:gd name="T17" fmla="*/ 49 h 85"/>
                <a:gd name="T18" fmla="*/ 134 w 170"/>
                <a:gd name="T19" fmla="*/ 85 h 85"/>
                <a:gd name="T20" fmla="*/ 170 w 170"/>
                <a:gd name="T21" fmla="*/ 85 h 85"/>
                <a:gd name="T22" fmla="*/ 159 w 170"/>
                <a:gd name="T23" fmla="*/ 5 h 85"/>
                <a:gd name="T24" fmla="*/ 153 w 170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0" h="85">
                  <a:moveTo>
                    <a:pt x="15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2" y="2"/>
                    <a:pt x="11" y="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34" y="85"/>
                    <a:pt x="134" y="85"/>
                    <a:pt x="134" y="85"/>
                  </a:cubicBezTo>
                  <a:cubicBezTo>
                    <a:pt x="170" y="85"/>
                    <a:pt x="170" y="85"/>
                    <a:pt x="170" y="85"/>
                  </a:cubicBezTo>
                  <a:cubicBezTo>
                    <a:pt x="159" y="5"/>
                    <a:pt x="159" y="5"/>
                    <a:pt x="159" y="5"/>
                  </a:cubicBezTo>
                  <a:cubicBezTo>
                    <a:pt x="159" y="2"/>
                    <a:pt x="156" y="0"/>
                    <a:pt x="15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7" name="Freeform 29"/>
          <p:cNvSpPr>
            <a:spLocks noEditPoints="1"/>
          </p:cNvSpPr>
          <p:nvPr/>
        </p:nvSpPr>
        <p:spPr bwMode="auto">
          <a:xfrm rot="7782">
            <a:off x="9611921" y="3122722"/>
            <a:ext cx="550137" cy="627321"/>
          </a:xfrm>
          <a:custGeom>
            <a:avLst/>
            <a:gdLst>
              <a:gd name="T0" fmla="*/ 0 w 198"/>
              <a:gd name="T1" fmla="*/ 227 h 227"/>
              <a:gd name="T2" fmla="*/ 184 w 198"/>
              <a:gd name="T3" fmla="*/ 227 h 227"/>
              <a:gd name="T4" fmla="*/ 156 w 198"/>
              <a:gd name="T5" fmla="*/ 213 h 227"/>
              <a:gd name="T6" fmla="*/ 156 w 198"/>
              <a:gd name="T7" fmla="*/ 184 h 227"/>
              <a:gd name="T8" fmla="*/ 156 w 198"/>
              <a:gd name="T9" fmla="*/ 177 h 227"/>
              <a:gd name="T10" fmla="*/ 163 w 198"/>
              <a:gd name="T11" fmla="*/ 170 h 227"/>
              <a:gd name="T12" fmla="*/ 165 w 198"/>
              <a:gd name="T13" fmla="*/ 170 h 227"/>
              <a:gd name="T14" fmla="*/ 198 w 198"/>
              <a:gd name="T15" fmla="*/ 170 h 227"/>
              <a:gd name="T16" fmla="*/ 198 w 198"/>
              <a:gd name="T17" fmla="*/ 156 h 227"/>
              <a:gd name="T18" fmla="*/ 169 w 198"/>
              <a:gd name="T19" fmla="*/ 156 h 227"/>
              <a:gd name="T20" fmla="*/ 139 w 198"/>
              <a:gd name="T21" fmla="*/ 156 h 227"/>
              <a:gd name="T22" fmla="*/ 85 w 198"/>
              <a:gd name="T23" fmla="*/ 156 h 227"/>
              <a:gd name="T24" fmla="*/ 85 w 198"/>
              <a:gd name="T25" fmla="*/ 170 h 227"/>
              <a:gd name="T26" fmla="*/ 120 w 198"/>
              <a:gd name="T27" fmla="*/ 170 h 227"/>
              <a:gd name="T28" fmla="*/ 127 w 198"/>
              <a:gd name="T29" fmla="*/ 177 h 227"/>
              <a:gd name="T30" fmla="*/ 127 w 198"/>
              <a:gd name="T31" fmla="*/ 184 h 227"/>
              <a:gd name="T32" fmla="*/ 85 w 198"/>
              <a:gd name="T33" fmla="*/ 199 h 227"/>
              <a:gd name="T34" fmla="*/ 28 w 198"/>
              <a:gd name="T35" fmla="*/ 142 h 227"/>
              <a:gd name="T36" fmla="*/ 78 w 198"/>
              <a:gd name="T37" fmla="*/ 86 h 227"/>
              <a:gd name="T38" fmla="*/ 93 w 198"/>
              <a:gd name="T39" fmla="*/ 115 h 227"/>
              <a:gd name="T40" fmla="*/ 113 w 198"/>
              <a:gd name="T41" fmla="*/ 122 h 227"/>
              <a:gd name="T42" fmla="*/ 113 w 198"/>
              <a:gd name="T43" fmla="*/ 122 h 227"/>
              <a:gd name="T44" fmla="*/ 119 w 198"/>
              <a:gd name="T45" fmla="*/ 135 h 227"/>
              <a:gd name="T46" fmla="*/ 144 w 198"/>
              <a:gd name="T47" fmla="*/ 123 h 227"/>
              <a:gd name="T48" fmla="*/ 138 w 198"/>
              <a:gd name="T49" fmla="*/ 110 h 227"/>
              <a:gd name="T50" fmla="*/ 144 w 198"/>
              <a:gd name="T51" fmla="*/ 90 h 227"/>
              <a:gd name="T52" fmla="*/ 99 w 198"/>
              <a:gd name="T53" fmla="*/ 5 h 227"/>
              <a:gd name="T54" fmla="*/ 95 w 198"/>
              <a:gd name="T55" fmla="*/ 1 h 227"/>
              <a:gd name="T56" fmla="*/ 89 w 198"/>
              <a:gd name="T57" fmla="*/ 1 h 227"/>
              <a:gd name="T58" fmla="*/ 51 w 198"/>
              <a:gd name="T59" fmla="*/ 19 h 227"/>
              <a:gd name="T60" fmla="*/ 48 w 198"/>
              <a:gd name="T61" fmla="*/ 29 h 227"/>
              <a:gd name="T62" fmla="*/ 64 w 198"/>
              <a:gd name="T63" fmla="*/ 60 h 227"/>
              <a:gd name="T64" fmla="*/ 0 w 198"/>
              <a:gd name="T65" fmla="*/ 142 h 227"/>
              <a:gd name="T66" fmla="*/ 38 w 198"/>
              <a:gd name="T67" fmla="*/ 213 h 227"/>
              <a:gd name="T68" fmla="*/ 28 w 198"/>
              <a:gd name="T69" fmla="*/ 213 h 227"/>
              <a:gd name="T70" fmla="*/ 0 w 198"/>
              <a:gd name="T71" fmla="*/ 227 h 227"/>
              <a:gd name="T72" fmla="*/ 78 w 198"/>
              <a:gd name="T73" fmla="*/ 19 h 227"/>
              <a:gd name="T74" fmla="*/ 86 w 198"/>
              <a:gd name="T75" fmla="*/ 15 h 227"/>
              <a:gd name="T76" fmla="*/ 91 w 198"/>
              <a:gd name="T77" fmla="*/ 15 h 227"/>
              <a:gd name="T78" fmla="*/ 95 w 198"/>
              <a:gd name="T79" fmla="*/ 19 h 227"/>
              <a:gd name="T80" fmla="*/ 127 w 198"/>
              <a:gd name="T81" fmla="*/ 76 h 227"/>
              <a:gd name="T82" fmla="*/ 127 w 198"/>
              <a:gd name="T83" fmla="*/ 79 h 227"/>
              <a:gd name="T84" fmla="*/ 115 w 198"/>
              <a:gd name="T85" fmla="*/ 85 h 227"/>
              <a:gd name="T86" fmla="*/ 82 w 198"/>
              <a:gd name="T87" fmla="*/ 24 h 227"/>
              <a:gd name="T88" fmla="*/ 78 w 198"/>
              <a:gd name="T89" fmla="*/ 19 h 227"/>
              <a:gd name="T90" fmla="*/ 78 w 198"/>
              <a:gd name="T91" fmla="*/ 1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227">
                <a:moveTo>
                  <a:pt x="0" y="227"/>
                </a:moveTo>
                <a:cubicBezTo>
                  <a:pt x="184" y="227"/>
                  <a:pt x="184" y="227"/>
                  <a:pt x="184" y="227"/>
                </a:cubicBezTo>
                <a:cubicBezTo>
                  <a:pt x="184" y="211"/>
                  <a:pt x="171" y="213"/>
                  <a:pt x="156" y="213"/>
                </a:cubicBezTo>
                <a:cubicBezTo>
                  <a:pt x="156" y="184"/>
                  <a:pt x="156" y="184"/>
                  <a:pt x="156" y="184"/>
                </a:cubicBezTo>
                <a:cubicBezTo>
                  <a:pt x="156" y="177"/>
                  <a:pt x="156" y="177"/>
                  <a:pt x="156" y="177"/>
                </a:cubicBezTo>
                <a:cubicBezTo>
                  <a:pt x="156" y="173"/>
                  <a:pt x="159" y="170"/>
                  <a:pt x="163" y="170"/>
                </a:cubicBezTo>
                <a:cubicBezTo>
                  <a:pt x="165" y="170"/>
                  <a:pt x="165" y="170"/>
                  <a:pt x="165" y="170"/>
                </a:cubicBezTo>
                <a:cubicBezTo>
                  <a:pt x="198" y="170"/>
                  <a:pt x="198" y="170"/>
                  <a:pt x="198" y="170"/>
                </a:cubicBezTo>
                <a:cubicBezTo>
                  <a:pt x="198" y="156"/>
                  <a:pt x="198" y="156"/>
                  <a:pt x="198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39" y="156"/>
                  <a:pt x="139" y="156"/>
                  <a:pt x="139" y="156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5" y="170"/>
                  <a:pt x="85" y="170"/>
                  <a:pt x="85" y="170"/>
                </a:cubicBezTo>
                <a:cubicBezTo>
                  <a:pt x="120" y="170"/>
                  <a:pt x="120" y="170"/>
                  <a:pt x="120" y="170"/>
                </a:cubicBezTo>
                <a:cubicBezTo>
                  <a:pt x="124" y="170"/>
                  <a:pt x="127" y="173"/>
                  <a:pt x="127" y="177"/>
                </a:cubicBezTo>
                <a:cubicBezTo>
                  <a:pt x="127" y="184"/>
                  <a:pt x="127" y="184"/>
                  <a:pt x="127" y="184"/>
                </a:cubicBezTo>
                <a:cubicBezTo>
                  <a:pt x="117" y="193"/>
                  <a:pt x="99" y="199"/>
                  <a:pt x="85" y="199"/>
                </a:cubicBezTo>
                <a:cubicBezTo>
                  <a:pt x="54" y="199"/>
                  <a:pt x="28" y="173"/>
                  <a:pt x="28" y="142"/>
                </a:cubicBezTo>
                <a:cubicBezTo>
                  <a:pt x="28" y="113"/>
                  <a:pt x="50" y="89"/>
                  <a:pt x="78" y="86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23"/>
                  <a:pt x="106" y="126"/>
                  <a:pt x="113" y="122"/>
                </a:cubicBezTo>
                <a:cubicBezTo>
                  <a:pt x="113" y="122"/>
                  <a:pt x="113" y="122"/>
                  <a:pt x="113" y="122"/>
                </a:cubicBezTo>
                <a:cubicBezTo>
                  <a:pt x="119" y="135"/>
                  <a:pt x="119" y="135"/>
                  <a:pt x="119" y="135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45" y="107"/>
                  <a:pt x="148" y="98"/>
                  <a:pt x="144" y="90"/>
                </a:cubicBezTo>
                <a:cubicBezTo>
                  <a:pt x="99" y="5"/>
                  <a:pt x="99" y="5"/>
                  <a:pt x="99" y="5"/>
                </a:cubicBezTo>
                <a:cubicBezTo>
                  <a:pt x="98" y="3"/>
                  <a:pt x="97" y="1"/>
                  <a:pt x="95" y="1"/>
                </a:cubicBezTo>
                <a:cubicBezTo>
                  <a:pt x="93" y="0"/>
                  <a:pt x="91" y="0"/>
                  <a:pt x="89" y="1"/>
                </a:cubicBezTo>
                <a:cubicBezTo>
                  <a:pt x="51" y="19"/>
                  <a:pt x="51" y="19"/>
                  <a:pt x="51" y="19"/>
                </a:cubicBezTo>
                <a:cubicBezTo>
                  <a:pt x="48" y="21"/>
                  <a:pt x="46" y="26"/>
                  <a:pt x="48" y="29"/>
                </a:cubicBezTo>
                <a:cubicBezTo>
                  <a:pt x="64" y="60"/>
                  <a:pt x="64" y="60"/>
                  <a:pt x="64" y="60"/>
                </a:cubicBezTo>
                <a:cubicBezTo>
                  <a:pt x="27" y="69"/>
                  <a:pt x="0" y="102"/>
                  <a:pt x="0" y="142"/>
                </a:cubicBezTo>
                <a:cubicBezTo>
                  <a:pt x="0" y="171"/>
                  <a:pt x="15" y="198"/>
                  <a:pt x="38" y="213"/>
                </a:cubicBezTo>
                <a:cubicBezTo>
                  <a:pt x="28" y="213"/>
                  <a:pt x="28" y="213"/>
                  <a:pt x="28" y="213"/>
                </a:cubicBezTo>
                <a:cubicBezTo>
                  <a:pt x="13" y="213"/>
                  <a:pt x="0" y="211"/>
                  <a:pt x="0" y="227"/>
                </a:cubicBezTo>
                <a:close/>
                <a:moveTo>
                  <a:pt x="78" y="19"/>
                </a:moveTo>
                <a:cubicBezTo>
                  <a:pt x="86" y="15"/>
                  <a:pt x="86" y="15"/>
                  <a:pt x="86" y="15"/>
                </a:cubicBezTo>
                <a:cubicBezTo>
                  <a:pt x="88" y="14"/>
                  <a:pt x="89" y="14"/>
                  <a:pt x="91" y="15"/>
                </a:cubicBezTo>
                <a:cubicBezTo>
                  <a:pt x="93" y="16"/>
                  <a:pt x="95" y="17"/>
                  <a:pt x="95" y="19"/>
                </a:cubicBezTo>
                <a:cubicBezTo>
                  <a:pt x="127" y="76"/>
                  <a:pt x="127" y="76"/>
                  <a:pt x="127" y="76"/>
                </a:cubicBezTo>
                <a:cubicBezTo>
                  <a:pt x="127" y="77"/>
                  <a:pt x="127" y="78"/>
                  <a:pt x="127" y="79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2"/>
                  <a:pt x="80" y="20"/>
                  <a:pt x="78" y="19"/>
                </a:cubicBezTo>
                <a:cubicBezTo>
                  <a:pt x="78" y="19"/>
                  <a:pt x="78" y="19"/>
                  <a:pt x="78" y="1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8" name="Freeform 30"/>
          <p:cNvSpPr>
            <a:spLocks/>
          </p:cNvSpPr>
          <p:nvPr/>
        </p:nvSpPr>
        <p:spPr bwMode="auto">
          <a:xfrm rot="7782">
            <a:off x="10001370" y="3818176"/>
            <a:ext cx="477881" cy="469670"/>
          </a:xfrm>
          <a:custGeom>
            <a:avLst/>
            <a:gdLst>
              <a:gd name="T0" fmla="*/ 172 w 172"/>
              <a:gd name="T1" fmla="*/ 46 h 170"/>
              <a:gd name="T2" fmla="*/ 125 w 172"/>
              <a:gd name="T3" fmla="*/ 0 h 170"/>
              <a:gd name="T4" fmla="*/ 86 w 172"/>
              <a:gd name="T5" fmla="*/ 21 h 170"/>
              <a:gd name="T6" fmla="*/ 47 w 172"/>
              <a:gd name="T7" fmla="*/ 0 h 170"/>
              <a:gd name="T8" fmla="*/ 0 w 172"/>
              <a:gd name="T9" fmla="*/ 46 h 170"/>
              <a:gd name="T10" fmla="*/ 86 w 172"/>
              <a:gd name="T11" fmla="*/ 170 h 170"/>
              <a:gd name="T12" fmla="*/ 172 w 172"/>
              <a:gd name="T13" fmla="*/ 46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2" h="170">
                <a:moveTo>
                  <a:pt x="172" y="46"/>
                </a:moveTo>
                <a:cubicBezTo>
                  <a:pt x="172" y="20"/>
                  <a:pt x="151" y="0"/>
                  <a:pt x="125" y="0"/>
                </a:cubicBezTo>
                <a:cubicBezTo>
                  <a:pt x="109" y="0"/>
                  <a:pt x="94" y="8"/>
                  <a:pt x="86" y="21"/>
                </a:cubicBezTo>
                <a:cubicBezTo>
                  <a:pt x="78" y="8"/>
                  <a:pt x="63" y="0"/>
                  <a:pt x="47" y="0"/>
                </a:cubicBezTo>
                <a:cubicBezTo>
                  <a:pt x="21" y="0"/>
                  <a:pt x="0" y="20"/>
                  <a:pt x="0" y="46"/>
                </a:cubicBezTo>
                <a:cubicBezTo>
                  <a:pt x="0" y="94"/>
                  <a:pt x="86" y="170"/>
                  <a:pt x="86" y="170"/>
                </a:cubicBezTo>
                <a:cubicBezTo>
                  <a:pt x="86" y="170"/>
                  <a:pt x="172" y="91"/>
                  <a:pt x="172" y="4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1" name="Group 48"/>
          <p:cNvGrpSpPr/>
          <p:nvPr/>
        </p:nvGrpSpPr>
        <p:grpSpPr>
          <a:xfrm rot="673154">
            <a:off x="8816564" y="5083000"/>
            <a:ext cx="2051513" cy="1150845"/>
            <a:chOff x="8895807" y="5286403"/>
            <a:chExt cx="2431491" cy="1364003"/>
          </a:xfrm>
          <a:solidFill>
            <a:schemeClr val="tx2"/>
          </a:solidFill>
        </p:grpSpPr>
        <p:sp>
          <p:nvSpPr>
            <p:cNvPr id="50" name="Freeform 31"/>
            <p:cNvSpPr>
              <a:spLocks/>
            </p:cNvSpPr>
            <p:nvPr/>
          </p:nvSpPr>
          <p:spPr bwMode="auto">
            <a:xfrm rot="20934628">
              <a:off x="9040314" y="5636346"/>
              <a:ext cx="2286984" cy="1014060"/>
            </a:xfrm>
            <a:custGeom>
              <a:avLst/>
              <a:gdLst>
                <a:gd name="T0" fmla="*/ 0 w 696"/>
                <a:gd name="T1" fmla="*/ 53 h 309"/>
                <a:gd name="T2" fmla="*/ 134 w 696"/>
                <a:gd name="T3" fmla="*/ 176 h 309"/>
                <a:gd name="T4" fmla="*/ 170 w 696"/>
                <a:gd name="T5" fmla="*/ 176 h 309"/>
                <a:gd name="T6" fmla="*/ 170 w 696"/>
                <a:gd name="T7" fmla="*/ 185 h 309"/>
                <a:gd name="T8" fmla="*/ 295 w 696"/>
                <a:gd name="T9" fmla="*/ 309 h 309"/>
                <a:gd name="T10" fmla="*/ 411 w 696"/>
                <a:gd name="T11" fmla="*/ 309 h 309"/>
                <a:gd name="T12" fmla="*/ 536 w 696"/>
                <a:gd name="T13" fmla="*/ 185 h 309"/>
                <a:gd name="T14" fmla="*/ 536 w 696"/>
                <a:gd name="T15" fmla="*/ 176 h 309"/>
                <a:gd name="T16" fmla="*/ 571 w 696"/>
                <a:gd name="T17" fmla="*/ 176 h 309"/>
                <a:gd name="T18" fmla="*/ 696 w 696"/>
                <a:gd name="T19" fmla="*/ 53 h 309"/>
                <a:gd name="T20" fmla="*/ 696 w 696"/>
                <a:gd name="T21" fmla="*/ 0 h 309"/>
                <a:gd name="T22" fmla="*/ 0 w 696"/>
                <a:gd name="T23" fmla="*/ 0 h 309"/>
                <a:gd name="T24" fmla="*/ 0 w 696"/>
                <a:gd name="T25" fmla="*/ 53 h 309"/>
                <a:gd name="T26" fmla="*/ 0 w 696"/>
                <a:gd name="T27" fmla="*/ 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6" h="309">
                  <a:moveTo>
                    <a:pt x="0" y="53"/>
                  </a:moveTo>
                  <a:cubicBezTo>
                    <a:pt x="0" y="123"/>
                    <a:pt x="63" y="176"/>
                    <a:pt x="134" y="176"/>
                  </a:cubicBezTo>
                  <a:cubicBezTo>
                    <a:pt x="170" y="176"/>
                    <a:pt x="170" y="176"/>
                    <a:pt x="170" y="17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256"/>
                    <a:pt x="223" y="309"/>
                    <a:pt x="295" y="309"/>
                  </a:cubicBezTo>
                  <a:cubicBezTo>
                    <a:pt x="411" y="309"/>
                    <a:pt x="411" y="309"/>
                    <a:pt x="411" y="309"/>
                  </a:cubicBezTo>
                  <a:cubicBezTo>
                    <a:pt x="473" y="309"/>
                    <a:pt x="536" y="256"/>
                    <a:pt x="536" y="185"/>
                  </a:cubicBezTo>
                  <a:cubicBezTo>
                    <a:pt x="536" y="176"/>
                    <a:pt x="536" y="176"/>
                    <a:pt x="536" y="176"/>
                  </a:cubicBezTo>
                  <a:cubicBezTo>
                    <a:pt x="571" y="176"/>
                    <a:pt x="571" y="176"/>
                    <a:pt x="571" y="176"/>
                  </a:cubicBezTo>
                  <a:cubicBezTo>
                    <a:pt x="643" y="176"/>
                    <a:pt x="696" y="123"/>
                    <a:pt x="696" y="53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1" name="Freeform 32"/>
            <p:cNvSpPr>
              <a:spLocks/>
            </p:cNvSpPr>
            <p:nvPr/>
          </p:nvSpPr>
          <p:spPr bwMode="auto">
            <a:xfrm rot="20934628">
              <a:off x="8895807" y="5286403"/>
              <a:ext cx="2286984" cy="239404"/>
            </a:xfrm>
            <a:custGeom>
              <a:avLst/>
              <a:gdLst>
                <a:gd name="T0" fmla="*/ 0 w 1175"/>
                <a:gd name="T1" fmla="*/ 0 h 123"/>
                <a:gd name="T2" fmla="*/ 1175 w 1175"/>
                <a:gd name="T3" fmla="*/ 0 h 123"/>
                <a:gd name="T4" fmla="*/ 1175 w 1175"/>
                <a:gd name="T5" fmla="*/ 123 h 123"/>
                <a:gd name="T6" fmla="*/ 0 w 1175"/>
                <a:gd name="T7" fmla="*/ 123 h 123"/>
                <a:gd name="T8" fmla="*/ 0 w 1175"/>
                <a:gd name="T9" fmla="*/ 0 h 123"/>
                <a:gd name="T10" fmla="*/ 0 w 1175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5" h="123">
                  <a:moveTo>
                    <a:pt x="0" y="0"/>
                  </a:moveTo>
                  <a:lnTo>
                    <a:pt x="1175" y="0"/>
                  </a:lnTo>
                  <a:lnTo>
                    <a:pt x="1175" y="123"/>
                  </a:lnTo>
                  <a:lnTo>
                    <a:pt x="0" y="1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2" name="Freeform 33"/>
          <p:cNvSpPr>
            <a:spLocks noEditPoints="1"/>
          </p:cNvSpPr>
          <p:nvPr/>
        </p:nvSpPr>
        <p:spPr bwMode="auto">
          <a:xfrm rot="7782">
            <a:off x="10914576" y="2294789"/>
            <a:ext cx="781689" cy="730781"/>
          </a:xfrm>
          <a:custGeom>
            <a:avLst/>
            <a:gdLst>
              <a:gd name="T0" fmla="*/ 159 w 282"/>
              <a:gd name="T1" fmla="*/ 0 h 264"/>
              <a:gd name="T2" fmla="*/ 0 w 282"/>
              <a:gd name="T3" fmla="*/ 176 h 264"/>
              <a:gd name="T4" fmla="*/ 53 w 282"/>
              <a:gd name="T5" fmla="*/ 176 h 264"/>
              <a:gd name="T6" fmla="*/ 106 w 282"/>
              <a:gd name="T7" fmla="*/ 194 h 264"/>
              <a:gd name="T8" fmla="*/ 159 w 282"/>
              <a:gd name="T9" fmla="*/ 264 h 264"/>
              <a:gd name="T10" fmla="*/ 282 w 282"/>
              <a:gd name="T11" fmla="*/ 124 h 264"/>
              <a:gd name="T12" fmla="*/ 159 w 282"/>
              <a:gd name="T13" fmla="*/ 0 h 264"/>
              <a:gd name="T14" fmla="*/ 71 w 282"/>
              <a:gd name="T15" fmla="*/ 128 h 264"/>
              <a:gd name="T16" fmla="*/ 49 w 282"/>
              <a:gd name="T17" fmla="*/ 106 h 264"/>
              <a:gd name="T18" fmla="*/ 71 w 282"/>
              <a:gd name="T19" fmla="*/ 84 h 264"/>
              <a:gd name="T20" fmla="*/ 93 w 282"/>
              <a:gd name="T21" fmla="*/ 106 h 264"/>
              <a:gd name="T22" fmla="*/ 71 w 282"/>
              <a:gd name="T23" fmla="*/ 128 h 264"/>
              <a:gd name="T24" fmla="*/ 110 w 282"/>
              <a:gd name="T25" fmla="*/ 62 h 264"/>
              <a:gd name="T26" fmla="*/ 132 w 282"/>
              <a:gd name="T27" fmla="*/ 40 h 264"/>
              <a:gd name="T28" fmla="*/ 154 w 282"/>
              <a:gd name="T29" fmla="*/ 62 h 264"/>
              <a:gd name="T30" fmla="*/ 132 w 282"/>
              <a:gd name="T31" fmla="*/ 84 h 264"/>
              <a:gd name="T32" fmla="*/ 110 w 282"/>
              <a:gd name="T33" fmla="*/ 62 h 264"/>
              <a:gd name="T34" fmla="*/ 167 w 282"/>
              <a:gd name="T35" fmla="*/ 216 h 264"/>
              <a:gd name="T36" fmla="*/ 137 w 282"/>
              <a:gd name="T37" fmla="*/ 185 h 264"/>
              <a:gd name="T38" fmla="*/ 167 w 282"/>
              <a:gd name="T39" fmla="*/ 154 h 264"/>
              <a:gd name="T40" fmla="*/ 198 w 282"/>
              <a:gd name="T41" fmla="*/ 185 h 264"/>
              <a:gd name="T42" fmla="*/ 167 w 282"/>
              <a:gd name="T43" fmla="*/ 216 h 264"/>
              <a:gd name="T44" fmla="*/ 220 w 282"/>
              <a:gd name="T45" fmla="*/ 163 h 264"/>
              <a:gd name="T46" fmla="*/ 207 w 282"/>
              <a:gd name="T47" fmla="*/ 150 h 264"/>
              <a:gd name="T48" fmla="*/ 220 w 282"/>
              <a:gd name="T49" fmla="*/ 137 h 264"/>
              <a:gd name="T50" fmla="*/ 233 w 282"/>
              <a:gd name="T51" fmla="*/ 150 h 264"/>
              <a:gd name="T52" fmla="*/ 220 w 282"/>
              <a:gd name="T53" fmla="*/ 163 h 264"/>
              <a:gd name="T54" fmla="*/ 203 w 282"/>
              <a:gd name="T55" fmla="*/ 110 h 264"/>
              <a:gd name="T56" fmla="*/ 172 w 282"/>
              <a:gd name="T57" fmla="*/ 80 h 264"/>
              <a:gd name="T58" fmla="*/ 203 w 282"/>
              <a:gd name="T59" fmla="*/ 49 h 264"/>
              <a:gd name="T60" fmla="*/ 233 w 282"/>
              <a:gd name="T61" fmla="*/ 80 h 264"/>
              <a:gd name="T62" fmla="*/ 203 w 282"/>
              <a:gd name="T63" fmla="*/ 11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2" h="264">
                <a:moveTo>
                  <a:pt x="159" y="0"/>
                </a:moveTo>
                <a:cubicBezTo>
                  <a:pt x="53" y="0"/>
                  <a:pt x="0" y="106"/>
                  <a:pt x="0" y="176"/>
                </a:cubicBezTo>
                <a:cubicBezTo>
                  <a:pt x="0" y="194"/>
                  <a:pt x="35" y="229"/>
                  <a:pt x="53" y="176"/>
                </a:cubicBezTo>
                <a:cubicBezTo>
                  <a:pt x="61" y="153"/>
                  <a:pt x="106" y="159"/>
                  <a:pt x="106" y="194"/>
                </a:cubicBezTo>
                <a:cubicBezTo>
                  <a:pt x="106" y="233"/>
                  <a:pt x="123" y="264"/>
                  <a:pt x="159" y="264"/>
                </a:cubicBezTo>
                <a:cubicBezTo>
                  <a:pt x="264" y="264"/>
                  <a:pt x="282" y="176"/>
                  <a:pt x="282" y="124"/>
                </a:cubicBezTo>
                <a:cubicBezTo>
                  <a:pt x="282" y="71"/>
                  <a:pt x="264" y="0"/>
                  <a:pt x="159" y="0"/>
                </a:cubicBezTo>
                <a:close/>
                <a:moveTo>
                  <a:pt x="71" y="128"/>
                </a:moveTo>
                <a:cubicBezTo>
                  <a:pt x="58" y="128"/>
                  <a:pt x="49" y="118"/>
                  <a:pt x="49" y="106"/>
                </a:cubicBezTo>
                <a:cubicBezTo>
                  <a:pt x="49" y="94"/>
                  <a:pt x="58" y="84"/>
                  <a:pt x="71" y="84"/>
                </a:cubicBezTo>
                <a:cubicBezTo>
                  <a:pt x="83" y="84"/>
                  <a:pt x="93" y="94"/>
                  <a:pt x="93" y="106"/>
                </a:cubicBezTo>
                <a:cubicBezTo>
                  <a:pt x="93" y="118"/>
                  <a:pt x="83" y="128"/>
                  <a:pt x="71" y="128"/>
                </a:cubicBezTo>
                <a:close/>
                <a:moveTo>
                  <a:pt x="110" y="62"/>
                </a:moveTo>
                <a:cubicBezTo>
                  <a:pt x="110" y="50"/>
                  <a:pt x="120" y="40"/>
                  <a:pt x="132" y="40"/>
                </a:cubicBezTo>
                <a:cubicBezTo>
                  <a:pt x="144" y="40"/>
                  <a:pt x="154" y="50"/>
                  <a:pt x="154" y="62"/>
                </a:cubicBezTo>
                <a:cubicBezTo>
                  <a:pt x="154" y="74"/>
                  <a:pt x="144" y="84"/>
                  <a:pt x="132" y="84"/>
                </a:cubicBezTo>
                <a:cubicBezTo>
                  <a:pt x="120" y="84"/>
                  <a:pt x="110" y="74"/>
                  <a:pt x="110" y="62"/>
                </a:cubicBezTo>
                <a:close/>
                <a:moveTo>
                  <a:pt x="167" y="216"/>
                </a:moveTo>
                <a:cubicBezTo>
                  <a:pt x="150" y="216"/>
                  <a:pt x="137" y="202"/>
                  <a:pt x="137" y="185"/>
                </a:cubicBezTo>
                <a:cubicBezTo>
                  <a:pt x="137" y="168"/>
                  <a:pt x="150" y="154"/>
                  <a:pt x="167" y="154"/>
                </a:cubicBezTo>
                <a:cubicBezTo>
                  <a:pt x="184" y="154"/>
                  <a:pt x="198" y="168"/>
                  <a:pt x="198" y="185"/>
                </a:cubicBezTo>
                <a:cubicBezTo>
                  <a:pt x="198" y="202"/>
                  <a:pt x="184" y="216"/>
                  <a:pt x="167" y="216"/>
                </a:cubicBezTo>
                <a:close/>
                <a:moveTo>
                  <a:pt x="220" y="163"/>
                </a:moveTo>
                <a:cubicBezTo>
                  <a:pt x="213" y="163"/>
                  <a:pt x="207" y="157"/>
                  <a:pt x="207" y="150"/>
                </a:cubicBezTo>
                <a:cubicBezTo>
                  <a:pt x="207" y="143"/>
                  <a:pt x="213" y="137"/>
                  <a:pt x="220" y="137"/>
                </a:cubicBezTo>
                <a:cubicBezTo>
                  <a:pt x="227" y="137"/>
                  <a:pt x="233" y="143"/>
                  <a:pt x="233" y="150"/>
                </a:cubicBezTo>
                <a:cubicBezTo>
                  <a:pt x="233" y="157"/>
                  <a:pt x="227" y="163"/>
                  <a:pt x="220" y="163"/>
                </a:cubicBezTo>
                <a:close/>
                <a:moveTo>
                  <a:pt x="203" y="110"/>
                </a:moveTo>
                <a:cubicBezTo>
                  <a:pt x="186" y="110"/>
                  <a:pt x="172" y="97"/>
                  <a:pt x="172" y="80"/>
                </a:cubicBezTo>
                <a:cubicBezTo>
                  <a:pt x="172" y="63"/>
                  <a:pt x="186" y="49"/>
                  <a:pt x="203" y="49"/>
                </a:cubicBezTo>
                <a:cubicBezTo>
                  <a:pt x="220" y="49"/>
                  <a:pt x="233" y="63"/>
                  <a:pt x="233" y="80"/>
                </a:cubicBezTo>
                <a:cubicBezTo>
                  <a:pt x="233" y="97"/>
                  <a:pt x="220" y="110"/>
                  <a:pt x="203" y="1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2" name="Group 52"/>
          <p:cNvGrpSpPr/>
          <p:nvPr/>
        </p:nvGrpSpPr>
        <p:grpSpPr>
          <a:xfrm rot="7782">
            <a:off x="8147266" y="2342581"/>
            <a:ext cx="495946" cy="564918"/>
            <a:chOff x="966788" y="2762251"/>
            <a:chExt cx="479425" cy="546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4" name="Freeform 34"/>
            <p:cNvSpPr>
              <a:spLocks noEditPoints="1"/>
            </p:cNvSpPr>
            <p:nvPr/>
          </p:nvSpPr>
          <p:spPr bwMode="auto">
            <a:xfrm>
              <a:off x="966788" y="2863851"/>
              <a:ext cx="479425" cy="444500"/>
            </a:xfrm>
            <a:custGeom>
              <a:avLst/>
              <a:gdLst>
                <a:gd name="T0" fmla="*/ 90 w 179"/>
                <a:gd name="T1" fmla="*/ 25 h 166"/>
                <a:gd name="T2" fmla="*/ 0 w 179"/>
                <a:gd name="T3" fmla="*/ 76 h 166"/>
                <a:gd name="T4" fmla="*/ 64 w 179"/>
                <a:gd name="T5" fmla="*/ 166 h 166"/>
                <a:gd name="T6" fmla="*/ 90 w 179"/>
                <a:gd name="T7" fmla="*/ 153 h 166"/>
                <a:gd name="T8" fmla="*/ 115 w 179"/>
                <a:gd name="T9" fmla="*/ 166 h 166"/>
                <a:gd name="T10" fmla="*/ 179 w 179"/>
                <a:gd name="T11" fmla="*/ 76 h 166"/>
                <a:gd name="T12" fmla="*/ 90 w 179"/>
                <a:gd name="T13" fmla="*/ 25 h 166"/>
                <a:gd name="T14" fmla="*/ 39 w 179"/>
                <a:gd name="T15" fmla="*/ 127 h 166"/>
                <a:gd name="T16" fmla="*/ 39 w 179"/>
                <a:gd name="T17" fmla="*/ 38 h 166"/>
                <a:gd name="T18" fmla="*/ 64 w 179"/>
                <a:gd name="T19" fmla="*/ 38 h 166"/>
                <a:gd name="T20" fmla="*/ 39 w 179"/>
                <a:gd name="T21" fmla="*/ 12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9" h="166">
                  <a:moveTo>
                    <a:pt x="90" y="25"/>
                  </a:moveTo>
                  <a:cubicBezTo>
                    <a:pt x="23" y="0"/>
                    <a:pt x="0" y="38"/>
                    <a:pt x="0" y="76"/>
                  </a:cubicBezTo>
                  <a:cubicBezTo>
                    <a:pt x="0" y="115"/>
                    <a:pt x="46" y="166"/>
                    <a:pt x="64" y="166"/>
                  </a:cubicBezTo>
                  <a:cubicBezTo>
                    <a:pt x="90" y="166"/>
                    <a:pt x="90" y="153"/>
                    <a:pt x="90" y="153"/>
                  </a:cubicBezTo>
                  <a:cubicBezTo>
                    <a:pt x="90" y="153"/>
                    <a:pt x="89" y="166"/>
                    <a:pt x="115" y="166"/>
                  </a:cubicBezTo>
                  <a:cubicBezTo>
                    <a:pt x="134" y="166"/>
                    <a:pt x="179" y="115"/>
                    <a:pt x="179" y="76"/>
                  </a:cubicBezTo>
                  <a:cubicBezTo>
                    <a:pt x="179" y="38"/>
                    <a:pt x="157" y="0"/>
                    <a:pt x="90" y="25"/>
                  </a:cubicBezTo>
                  <a:close/>
                  <a:moveTo>
                    <a:pt x="39" y="127"/>
                  </a:moveTo>
                  <a:cubicBezTo>
                    <a:pt x="0" y="76"/>
                    <a:pt x="39" y="38"/>
                    <a:pt x="39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38"/>
                    <a:pt x="39" y="64"/>
                    <a:pt x="39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1071563" y="2762251"/>
              <a:ext cx="136525" cy="136525"/>
            </a:xfrm>
            <a:custGeom>
              <a:avLst/>
              <a:gdLst>
                <a:gd name="T0" fmla="*/ 51 w 51"/>
                <a:gd name="T1" fmla="*/ 51 h 51"/>
                <a:gd name="T2" fmla="*/ 25 w 51"/>
                <a:gd name="T3" fmla="*/ 0 h 51"/>
                <a:gd name="T4" fmla="*/ 0 w 51"/>
                <a:gd name="T5" fmla="*/ 0 h 51"/>
                <a:gd name="T6" fmla="*/ 38 w 51"/>
                <a:gd name="T7" fmla="*/ 51 h 51"/>
                <a:gd name="T8" fmla="*/ 51 w 51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1">
                  <a:moveTo>
                    <a:pt x="51" y="51"/>
                  </a:moveTo>
                  <a:cubicBezTo>
                    <a:pt x="38" y="25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1" y="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1208088" y="2762251"/>
              <a:ext cx="169862" cy="136525"/>
            </a:xfrm>
            <a:custGeom>
              <a:avLst/>
              <a:gdLst>
                <a:gd name="T0" fmla="*/ 63 w 63"/>
                <a:gd name="T1" fmla="*/ 0 h 51"/>
                <a:gd name="T2" fmla="*/ 0 w 63"/>
                <a:gd name="T3" fmla="*/ 51 h 51"/>
                <a:gd name="T4" fmla="*/ 63 w 63"/>
                <a:gd name="T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" h="51">
                  <a:moveTo>
                    <a:pt x="63" y="0"/>
                  </a:moveTo>
                  <a:cubicBezTo>
                    <a:pt x="63" y="0"/>
                    <a:pt x="0" y="0"/>
                    <a:pt x="0" y="51"/>
                  </a:cubicBezTo>
                  <a:cubicBezTo>
                    <a:pt x="0" y="51"/>
                    <a:pt x="63" y="51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7" name="Freeform 37"/>
          <p:cNvSpPr>
            <a:spLocks noEditPoints="1"/>
          </p:cNvSpPr>
          <p:nvPr/>
        </p:nvSpPr>
        <p:spPr bwMode="auto">
          <a:xfrm rot="7782">
            <a:off x="8604469" y="2721141"/>
            <a:ext cx="335010" cy="666734"/>
          </a:xfrm>
          <a:custGeom>
            <a:avLst/>
            <a:gdLst>
              <a:gd name="T0" fmla="*/ 91 w 121"/>
              <a:gd name="T1" fmla="*/ 129 h 241"/>
              <a:gd name="T2" fmla="*/ 91 w 121"/>
              <a:gd name="T3" fmla="*/ 105 h 241"/>
              <a:gd name="T4" fmla="*/ 91 w 121"/>
              <a:gd name="T5" fmla="*/ 30 h 241"/>
              <a:gd name="T6" fmla="*/ 61 w 121"/>
              <a:gd name="T7" fmla="*/ 0 h 241"/>
              <a:gd name="T8" fmla="*/ 31 w 121"/>
              <a:gd name="T9" fmla="*/ 30 h 241"/>
              <a:gd name="T10" fmla="*/ 31 w 121"/>
              <a:gd name="T11" fmla="*/ 105 h 241"/>
              <a:gd name="T12" fmla="*/ 31 w 121"/>
              <a:gd name="T13" fmla="*/ 129 h 241"/>
              <a:gd name="T14" fmla="*/ 0 w 121"/>
              <a:gd name="T15" fmla="*/ 180 h 241"/>
              <a:gd name="T16" fmla="*/ 61 w 121"/>
              <a:gd name="T17" fmla="*/ 241 h 241"/>
              <a:gd name="T18" fmla="*/ 121 w 121"/>
              <a:gd name="T19" fmla="*/ 180 h 241"/>
              <a:gd name="T20" fmla="*/ 91 w 121"/>
              <a:gd name="T21" fmla="*/ 129 h 241"/>
              <a:gd name="T22" fmla="*/ 46 w 121"/>
              <a:gd name="T23" fmla="*/ 90 h 241"/>
              <a:gd name="T24" fmla="*/ 61 w 121"/>
              <a:gd name="T25" fmla="*/ 90 h 241"/>
              <a:gd name="T26" fmla="*/ 61 w 121"/>
              <a:gd name="T27" fmla="*/ 75 h 241"/>
              <a:gd name="T28" fmla="*/ 46 w 121"/>
              <a:gd name="T29" fmla="*/ 75 h 241"/>
              <a:gd name="T30" fmla="*/ 46 w 121"/>
              <a:gd name="T31" fmla="*/ 60 h 241"/>
              <a:gd name="T32" fmla="*/ 61 w 121"/>
              <a:gd name="T33" fmla="*/ 60 h 241"/>
              <a:gd name="T34" fmla="*/ 61 w 121"/>
              <a:gd name="T35" fmla="*/ 45 h 241"/>
              <a:gd name="T36" fmla="*/ 46 w 121"/>
              <a:gd name="T37" fmla="*/ 45 h 241"/>
              <a:gd name="T38" fmla="*/ 46 w 121"/>
              <a:gd name="T39" fmla="*/ 30 h 241"/>
              <a:gd name="T40" fmla="*/ 61 w 121"/>
              <a:gd name="T41" fmla="*/ 15 h 241"/>
              <a:gd name="T42" fmla="*/ 76 w 121"/>
              <a:gd name="T43" fmla="*/ 30 h 241"/>
              <a:gd name="T44" fmla="*/ 76 w 121"/>
              <a:gd name="T45" fmla="*/ 105 h 241"/>
              <a:gd name="T46" fmla="*/ 46 w 121"/>
              <a:gd name="T47" fmla="*/ 105 h 241"/>
              <a:gd name="T48" fmla="*/ 46 w 121"/>
              <a:gd name="T49" fmla="*/ 90 h 241"/>
              <a:gd name="T50" fmla="*/ 61 w 121"/>
              <a:gd name="T51" fmla="*/ 226 h 241"/>
              <a:gd name="T52" fmla="*/ 16 w 121"/>
              <a:gd name="T53" fmla="*/ 180 h 241"/>
              <a:gd name="T54" fmla="*/ 16 w 121"/>
              <a:gd name="T55" fmla="*/ 173 h 241"/>
              <a:gd name="T56" fmla="*/ 61 w 121"/>
              <a:gd name="T57" fmla="*/ 211 h 241"/>
              <a:gd name="T58" fmla="*/ 105 w 121"/>
              <a:gd name="T59" fmla="*/ 173 h 241"/>
              <a:gd name="T60" fmla="*/ 106 w 121"/>
              <a:gd name="T61" fmla="*/ 180 h 241"/>
              <a:gd name="T62" fmla="*/ 61 w 121"/>
              <a:gd name="T63" fmla="*/ 226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1" h="241">
                <a:moveTo>
                  <a:pt x="91" y="129"/>
                </a:moveTo>
                <a:cubicBezTo>
                  <a:pt x="91" y="105"/>
                  <a:pt x="91" y="105"/>
                  <a:pt x="91" y="105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14"/>
                  <a:pt x="77" y="0"/>
                  <a:pt x="61" y="0"/>
                </a:cubicBezTo>
                <a:cubicBezTo>
                  <a:pt x="44" y="0"/>
                  <a:pt x="31" y="14"/>
                  <a:pt x="31" y="30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13" y="139"/>
                  <a:pt x="0" y="158"/>
                  <a:pt x="0" y="180"/>
                </a:cubicBezTo>
                <a:cubicBezTo>
                  <a:pt x="0" y="214"/>
                  <a:pt x="27" y="241"/>
                  <a:pt x="61" y="241"/>
                </a:cubicBezTo>
                <a:cubicBezTo>
                  <a:pt x="94" y="241"/>
                  <a:pt x="121" y="214"/>
                  <a:pt x="121" y="180"/>
                </a:cubicBezTo>
                <a:cubicBezTo>
                  <a:pt x="121" y="158"/>
                  <a:pt x="109" y="139"/>
                  <a:pt x="91" y="129"/>
                </a:cubicBezTo>
                <a:close/>
                <a:moveTo>
                  <a:pt x="46" y="90"/>
                </a:moveTo>
                <a:cubicBezTo>
                  <a:pt x="61" y="90"/>
                  <a:pt x="61" y="90"/>
                  <a:pt x="61" y="90"/>
                </a:cubicBezTo>
                <a:cubicBezTo>
                  <a:pt x="61" y="75"/>
                  <a:pt x="61" y="75"/>
                  <a:pt x="61" y="75"/>
                </a:cubicBezTo>
                <a:cubicBezTo>
                  <a:pt x="46" y="75"/>
                  <a:pt x="46" y="75"/>
                  <a:pt x="46" y="75"/>
                </a:cubicBezTo>
                <a:cubicBezTo>
                  <a:pt x="46" y="60"/>
                  <a:pt x="46" y="60"/>
                  <a:pt x="46" y="60"/>
                </a:cubicBezTo>
                <a:cubicBezTo>
                  <a:pt x="61" y="60"/>
                  <a:pt x="61" y="60"/>
                  <a:pt x="61" y="60"/>
                </a:cubicBezTo>
                <a:cubicBezTo>
                  <a:pt x="61" y="45"/>
                  <a:pt x="61" y="45"/>
                  <a:pt x="61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22"/>
                  <a:pt x="52" y="15"/>
                  <a:pt x="61" y="15"/>
                </a:cubicBezTo>
                <a:cubicBezTo>
                  <a:pt x="69" y="15"/>
                  <a:pt x="76" y="22"/>
                  <a:pt x="76" y="30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46" y="105"/>
                  <a:pt x="46" y="105"/>
                  <a:pt x="46" y="105"/>
                </a:cubicBezTo>
                <a:lnTo>
                  <a:pt x="46" y="90"/>
                </a:lnTo>
                <a:close/>
                <a:moveTo>
                  <a:pt x="61" y="226"/>
                </a:moveTo>
                <a:cubicBezTo>
                  <a:pt x="36" y="226"/>
                  <a:pt x="16" y="205"/>
                  <a:pt x="16" y="180"/>
                </a:cubicBezTo>
                <a:cubicBezTo>
                  <a:pt x="16" y="178"/>
                  <a:pt x="16" y="175"/>
                  <a:pt x="16" y="173"/>
                </a:cubicBezTo>
                <a:cubicBezTo>
                  <a:pt x="20" y="194"/>
                  <a:pt x="38" y="211"/>
                  <a:pt x="61" y="211"/>
                </a:cubicBezTo>
                <a:cubicBezTo>
                  <a:pt x="83" y="211"/>
                  <a:pt x="101" y="194"/>
                  <a:pt x="105" y="173"/>
                </a:cubicBezTo>
                <a:cubicBezTo>
                  <a:pt x="105" y="175"/>
                  <a:pt x="106" y="178"/>
                  <a:pt x="106" y="180"/>
                </a:cubicBezTo>
                <a:cubicBezTo>
                  <a:pt x="106" y="205"/>
                  <a:pt x="86" y="226"/>
                  <a:pt x="61" y="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Freeform 38"/>
          <p:cNvSpPr>
            <a:spLocks/>
          </p:cNvSpPr>
          <p:nvPr/>
        </p:nvSpPr>
        <p:spPr bwMode="auto">
          <a:xfrm rot="7782">
            <a:off x="9467280" y="872889"/>
            <a:ext cx="832597" cy="886790"/>
          </a:xfrm>
          <a:custGeom>
            <a:avLst/>
            <a:gdLst>
              <a:gd name="T0" fmla="*/ 160 w 300"/>
              <a:gd name="T1" fmla="*/ 21 h 320"/>
              <a:gd name="T2" fmla="*/ 160 w 300"/>
              <a:gd name="T3" fmla="*/ 10 h 320"/>
              <a:gd name="T4" fmla="*/ 150 w 300"/>
              <a:gd name="T5" fmla="*/ 0 h 320"/>
              <a:gd name="T6" fmla="*/ 140 w 300"/>
              <a:gd name="T7" fmla="*/ 10 h 320"/>
              <a:gd name="T8" fmla="*/ 140 w 300"/>
              <a:gd name="T9" fmla="*/ 21 h 320"/>
              <a:gd name="T10" fmla="*/ 0 w 300"/>
              <a:gd name="T11" fmla="*/ 170 h 320"/>
              <a:gd name="T12" fmla="*/ 1 w 300"/>
              <a:gd name="T13" fmla="*/ 180 h 320"/>
              <a:gd name="T14" fmla="*/ 1 w 300"/>
              <a:gd name="T15" fmla="*/ 180 h 320"/>
              <a:gd name="T16" fmla="*/ 50 w 300"/>
              <a:gd name="T17" fmla="*/ 140 h 320"/>
              <a:gd name="T18" fmla="*/ 99 w 300"/>
              <a:gd name="T19" fmla="*/ 180 h 320"/>
              <a:gd name="T20" fmla="*/ 101 w 300"/>
              <a:gd name="T21" fmla="*/ 180 h 320"/>
              <a:gd name="T22" fmla="*/ 140 w 300"/>
              <a:gd name="T23" fmla="*/ 141 h 320"/>
              <a:gd name="T24" fmla="*/ 140 w 300"/>
              <a:gd name="T25" fmla="*/ 250 h 320"/>
              <a:gd name="T26" fmla="*/ 110 w 300"/>
              <a:gd name="T27" fmla="*/ 300 h 320"/>
              <a:gd name="T28" fmla="*/ 80 w 300"/>
              <a:gd name="T29" fmla="*/ 270 h 320"/>
              <a:gd name="T30" fmla="*/ 70 w 300"/>
              <a:gd name="T31" fmla="*/ 260 h 320"/>
              <a:gd name="T32" fmla="*/ 60 w 300"/>
              <a:gd name="T33" fmla="*/ 270 h 320"/>
              <a:gd name="T34" fmla="*/ 110 w 300"/>
              <a:gd name="T35" fmla="*/ 320 h 320"/>
              <a:gd name="T36" fmla="*/ 160 w 300"/>
              <a:gd name="T37" fmla="*/ 250 h 320"/>
              <a:gd name="T38" fmla="*/ 160 w 300"/>
              <a:gd name="T39" fmla="*/ 141 h 320"/>
              <a:gd name="T40" fmla="*/ 199 w 300"/>
              <a:gd name="T41" fmla="*/ 180 h 320"/>
              <a:gd name="T42" fmla="*/ 201 w 300"/>
              <a:gd name="T43" fmla="*/ 180 h 320"/>
              <a:gd name="T44" fmla="*/ 250 w 300"/>
              <a:gd name="T45" fmla="*/ 140 h 320"/>
              <a:gd name="T46" fmla="*/ 299 w 300"/>
              <a:gd name="T47" fmla="*/ 180 h 320"/>
              <a:gd name="T48" fmla="*/ 300 w 300"/>
              <a:gd name="T49" fmla="*/ 180 h 320"/>
              <a:gd name="T50" fmla="*/ 300 w 300"/>
              <a:gd name="T51" fmla="*/ 170 h 320"/>
              <a:gd name="T52" fmla="*/ 160 w 300"/>
              <a:gd name="T53" fmla="*/ 21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00" h="320">
                <a:moveTo>
                  <a:pt x="160" y="21"/>
                </a:moveTo>
                <a:cubicBezTo>
                  <a:pt x="160" y="10"/>
                  <a:pt x="160" y="10"/>
                  <a:pt x="160" y="10"/>
                </a:cubicBezTo>
                <a:cubicBezTo>
                  <a:pt x="160" y="5"/>
                  <a:pt x="156" y="0"/>
                  <a:pt x="150" y="0"/>
                </a:cubicBezTo>
                <a:cubicBezTo>
                  <a:pt x="145" y="0"/>
                  <a:pt x="140" y="5"/>
                  <a:pt x="140" y="10"/>
                </a:cubicBezTo>
                <a:cubicBezTo>
                  <a:pt x="140" y="21"/>
                  <a:pt x="140" y="21"/>
                  <a:pt x="140" y="21"/>
                </a:cubicBezTo>
                <a:cubicBezTo>
                  <a:pt x="62" y="26"/>
                  <a:pt x="0" y="91"/>
                  <a:pt x="0" y="170"/>
                </a:cubicBezTo>
                <a:cubicBezTo>
                  <a:pt x="0" y="174"/>
                  <a:pt x="1" y="177"/>
                  <a:pt x="1" y="180"/>
                </a:cubicBezTo>
                <a:cubicBezTo>
                  <a:pt x="1" y="180"/>
                  <a:pt x="1" y="180"/>
                  <a:pt x="1" y="180"/>
                </a:cubicBezTo>
                <a:cubicBezTo>
                  <a:pt x="6" y="157"/>
                  <a:pt x="26" y="140"/>
                  <a:pt x="50" y="140"/>
                </a:cubicBezTo>
                <a:cubicBezTo>
                  <a:pt x="74" y="140"/>
                  <a:pt x="95" y="157"/>
                  <a:pt x="99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5" y="161"/>
                  <a:pt x="121" y="145"/>
                  <a:pt x="140" y="141"/>
                </a:cubicBezTo>
                <a:cubicBezTo>
                  <a:pt x="140" y="250"/>
                  <a:pt x="140" y="250"/>
                  <a:pt x="140" y="250"/>
                </a:cubicBezTo>
                <a:cubicBezTo>
                  <a:pt x="140" y="300"/>
                  <a:pt x="128" y="300"/>
                  <a:pt x="110" y="300"/>
                </a:cubicBezTo>
                <a:cubicBezTo>
                  <a:pt x="80" y="300"/>
                  <a:pt x="80" y="290"/>
                  <a:pt x="80" y="270"/>
                </a:cubicBezTo>
                <a:cubicBezTo>
                  <a:pt x="80" y="265"/>
                  <a:pt x="76" y="260"/>
                  <a:pt x="70" y="260"/>
                </a:cubicBezTo>
                <a:cubicBezTo>
                  <a:pt x="65" y="260"/>
                  <a:pt x="60" y="265"/>
                  <a:pt x="60" y="270"/>
                </a:cubicBezTo>
                <a:cubicBezTo>
                  <a:pt x="60" y="290"/>
                  <a:pt x="60" y="320"/>
                  <a:pt x="110" y="320"/>
                </a:cubicBezTo>
                <a:cubicBezTo>
                  <a:pt x="137" y="320"/>
                  <a:pt x="160" y="315"/>
                  <a:pt x="160" y="250"/>
                </a:cubicBezTo>
                <a:cubicBezTo>
                  <a:pt x="160" y="141"/>
                  <a:pt x="160" y="141"/>
                  <a:pt x="160" y="141"/>
                </a:cubicBezTo>
                <a:cubicBezTo>
                  <a:pt x="180" y="145"/>
                  <a:pt x="195" y="161"/>
                  <a:pt x="199" y="180"/>
                </a:cubicBezTo>
                <a:cubicBezTo>
                  <a:pt x="201" y="180"/>
                  <a:pt x="201" y="180"/>
                  <a:pt x="201" y="180"/>
                </a:cubicBezTo>
                <a:cubicBezTo>
                  <a:pt x="206" y="157"/>
                  <a:pt x="226" y="140"/>
                  <a:pt x="250" y="140"/>
                </a:cubicBezTo>
                <a:cubicBezTo>
                  <a:pt x="274" y="140"/>
                  <a:pt x="294" y="157"/>
                  <a:pt x="299" y="180"/>
                </a:cubicBezTo>
                <a:cubicBezTo>
                  <a:pt x="300" y="180"/>
                  <a:pt x="300" y="180"/>
                  <a:pt x="300" y="180"/>
                </a:cubicBezTo>
                <a:cubicBezTo>
                  <a:pt x="300" y="177"/>
                  <a:pt x="300" y="174"/>
                  <a:pt x="300" y="170"/>
                </a:cubicBezTo>
                <a:cubicBezTo>
                  <a:pt x="300" y="91"/>
                  <a:pt x="238" y="26"/>
                  <a:pt x="160" y="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Freeform 39"/>
          <p:cNvSpPr>
            <a:spLocks/>
          </p:cNvSpPr>
          <p:nvPr/>
        </p:nvSpPr>
        <p:spPr bwMode="auto">
          <a:xfrm rot="7782">
            <a:off x="10516177" y="4275501"/>
            <a:ext cx="147798" cy="302165"/>
          </a:xfrm>
          <a:custGeom>
            <a:avLst/>
            <a:gdLst>
              <a:gd name="T0" fmla="*/ 68 w 90"/>
              <a:gd name="T1" fmla="*/ 0 h 184"/>
              <a:gd name="T2" fmla="*/ 48 w 90"/>
              <a:gd name="T3" fmla="*/ 81 h 184"/>
              <a:gd name="T4" fmla="*/ 90 w 90"/>
              <a:gd name="T5" fmla="*/ 81 h 184"/>
              <a:gd name="T6" fmla="*/ 27 w 90"/>
              <a:gd name="T7" fmla="*/ 184 h 184"/>
              <a:gd name="T8" fmla="*/ 48 w 90"/>
              <a:gd name="T9" fmla="*/ 108 h 184"/>
              <a:gd name="T10" fmla="*/ 0 w 90"/>
              <a:gd name="T11" fmla="*/ 108 h 184"/>
              <a:gd name="T12" fmla="*/ 68 w 90"/>
              <a:gd name="T13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" h="184">
                <a:moveTo>
                  <a:pt x="68" y="0"/>
                </a:moveTo>
                <a:lnTo>
                  <a:pt x="48" y="81"/>
                </a:lnTo>
                <a:lnTo>
                  <a:pt x="90" y="81"/>
                </a:lnTo>
                <a:lnTo>
                  <a:pt x="27" y="184"/>
                </a:lnTo>
                <a:lnTo>
                  <a:pt x="48" y="108"/>
                </a:lnTo>
                <a:lnTo>
                  <a:pt x="0" y="108"/>
                </a:lnTo>
                <a:lnTo>
                  <a:pt x="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0" name="Freeform 40"/>
          <p:cNvSpPr>
            <a:spLocks/>
          </p:cNvSpPr>
          <p:nvPr/>
        </p:nvSpPr>
        <p:spPr bwMode="auto">
          <a:xfrm rot="7782">
            <a:off x="8233191" y="2971581"/>
            <a:ext cx="354716" cy="289028"/>
          </a:xfrm>
          <a:custGeom>
            <a:avLst/>
            <a:gdLst>
              <a:gd name="T0" fmla="*/ 128 w 128"/>
              <a:gd name="T1" fmla="*/ 12 h 104"/>
              <a:gd name="T2" fmla="*/ 113 w 128"/>
              <a:gd name="T3" fmla="*/ 16 h 104"/>
              <a:gd name="T4" fmla="*/ 125 w 128"/>
              <a:gd name="T5" fmla="*/ 2 h 104"/>
              <a:gd name="T6" fmla="*/ 108 w 128"/>
              <a:gd name="T7" fmla="*/ 8 h 104"/>
              <a:gd name="T8" fmla="*/ 89 w 128"/>
              <a:gd name="T9" fmla="*/ 0 h 104"/>
              <a:gd name="T10" fmla="*/ 62 w 128"/>
              <a:gd name="T11" fmla="*/ 26 h 104"/>
              <a:gd name="T12" fmla="*/ 63 w 128"/>
              <a:gd name="T13" fmla="*/ 32 h 104"/>
              <a:gd name="T14" fmla="*/ 9 w 128"/>
              <a:gd name="T15" fmla="*/ 5 h 104"/>
              <a:gd name="T16" fmla="*/ 5 w 128"/>
              <a:gd name="T17" fmla="*/ 18 h 104"/>
              <a:gd name="T18" fmla="*/ 17 w 128"/>
              <a:gd name="T19" fmla="*/ 40 h 104"/>
              <a:gd name="T20" fmla="*/ 5 w 128"/>
              <a:gd name="T21" fmla="*/ 37 h 104"/>
              <a:gd name="T22" fmla="*/ 5 w 128"/>
              <a:gd name="T23" fmla="*/ 37 h 104"/>
              <a:gd name="T24" fmla="*/ 26 w 128"/>
              <a:gd name="T25" fmla="*/ 63 h 104"/>
              <a:gd name="T26" fmla="*/ 19 w 128"/>
              <a:gd name="T27" fmla="*/ 64 h 104"/>
              <a:gd name="T28" fmla="*/ 14 w 128"/>
              <a:gd name="T29" fmla="*/ 63 h 104"/>
              <a:gd name="T30" fmla="*/ 39 w 128"/>
              <a:gd name="T31" fmla="*/ 82 h 104"/>
              <a:gd name="T32" fmla="*/ 6 w 128"/>
              <a:gd name="T33" fmla="*/ 93 h 104"/>
              <a:gd name="T34" fmla="*/ 0 w 128"/>
              <a:gd name="T35" fmla="*/ 93 h 104"/>
              <a:gd name="T36" fmla="*/ 40 w 128"/>
              <a:gd name="T37" fmla="*/ 104 h 104"/>
              <a:gd name="T38" fmla="*/ 115 w 128"/>
              <a:gd name="T39" fmla="*/ 29 h 104"/>
              <a:gd name="T40" fmla="*/ 115 w 128"/>
              <a:gd name="T41" fmla="*/ 26 h 104"/>
              <a:gd name="T42" fmla="*/ 128 w 128"/>
              <a:gd name="T43" fmla="*/ 12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8" h="104">
                <a:moveTo>
                  <a:pt x="128" y="12"/>
                </a:moveTo>
                <a:cubicBezTo>
                  <a:pt x="124" y="14"/>
                  <a:pt x="118" y="16"/>
                  <a:pt x="113" y="16"/>
                </a:cubicBezTo>
                <a:cubicBezTo>
                  <a:pt x="119" y="13"/>
                  <a:pt x="123" y="8"/>
                  <a:pt x="125" y="2"/>
                </a:cubicBezTo>
                <a:cubicBezTo>
                  <a:pt x="120" y="5"/>
                  <a:pt x="114" y="7"/>
                  <a:pt x="108" y="8"/>
                </a:cubicBezTo>
                <a:cubicBezTo>
                  <a:pt x="103" y="3"/>
                  <a:pt x="96" y="0"/>
                  <a:pt x="89" y="0"/>
                </a:cubicBezTo>
                <a:cubicBezTo>
                  <a:pt x="74" y="0"/>
                  <a:pt x="62" y="12"/>
                  <a:pt x="62" y="26"/>
                </a:cubicBezTo>
                <a:cubicBezTo>
                  <a:pt x="62" y="28"/>
                  <a:pt x="63" y="30"/>
                  <a:pt x="63" y="32"/>
                </a:cubicBezTo>
                <a:cubicBezTo>
                  <a:pt x="41" y="31"/>
                  <a:pt x="22" y="21"/>
                  <a:pt x="9" y="5"/>
                </a:cubicBezTo>
                <a:cubicBezTo>
                  <a:pt x="6" y="9"/>
                  <a:pt x="5" y="13"/>
                  <a:pt x="5" y="18"/>
                </a:cubicBezTo>
                <a:cubicBezTo>
                  <a:pt x="5" y="27"/>
                  <a:pt x="10" y="35"/>
                  <a:pt x="17" y="40"/>
                </a:cubicBezTo>
                <a:cubicBezTo>
                  <a:pt x="12" y="40"/>
                  <a:pt x="8" y="39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50"/>
                  <a:pt x="14" y="61"/>
                  <a:pt x="26" y="63"/>
                </a:cubicBezTo>
                <a:cubicBezTo>
                  <a:pt x="24" y="64"/>
                  <a:pt x="21" y="64"/>
                  <a:pt x="19" y="64"/>
                </a:cubicBezTo>
                <a:cubicBezTo>
                  <a:pt x="17" y="64"/>
                  <a:pt x="16" y="64"/>
                  <a:pt x="14" y="63"/>
                </a:cubicBezTo>
                <a:cubicBezTo>
                  <a:pt x="17" y="74"/>
                  <a:pt x="27" y="81"/>
                  <a:pt x="39" y="82"/>
                </a:cubicBezTo>
                <a:cubicBezTo>
                  <a:pt x="30" y="89"/>
                  <a:pt x="18" y="93"/>
                  <a:pt x="6" y="93"/>
                </a:cubicBezTo>
                <a:cubicBezTo>
                  <a:pt x="4" y="93"/>
                  <a:pt x="2" y="93"/>
                  <a:pt x="0" y="93"/>
                </a:cubicBezTo>
                <a:cubicBezTo>
                  <a:pt x="11" y="100"/>
                  <a:pt x="25" y="104"/>
                  <a:pt x="40" y="104"/>
                </a:cubicBezTo>
                <a:cubicBezTo>
                  <a:pt x="89" y="104"/>
                  <a:pt x="115" y="64"/>
                  <a:pt x="115" y="29"/>
                </a:cubicBezTo>
                <a:cubicBezTo>
                  <a:pt x="115" y="28"/>
                  <a:pt x="115" y="27"/>
                  <a:pt x="115" y="26"/>
                </a:cubicBezTo>
                <a:cubicBezTo>
                  <a:pt x="120" y="22"/>
                  <a:pt x="125" y="18"/>
                  <a:pt x="128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1" name="Freeform 41"/>
          <p:cNvSpPr>
            <a:spLocks noEditPoints="1"/>
          </p:cNvSpPr>
          <p:nvPr/>
        </p:nvSpPr>
        <p:spPr bwMode="auto">
          <a:xfrm rot="7782">
            <a:off x="10824604" y="2867323"/>
            <a:ext cx="269322" cy="489376"/>
          </a:xfrm>
          <a:custGeom>
            <a:avLst/>
            <a:gdLst>
              <a:gd name="T0" fmla="*/ 74 w 97"/>
              <a:gd name="T1" fmla="*/ 4 h 177"/>
              <a:gd name="T2" fmla="*/ 72 w 97"/>
              <a:gd name="T3" fmla="*/ 4 h 177"/>
              <a:gd name="T4" fmla="*/ 44 w 97"/>
              <a:gd name="T5" fmla="*/ 10 h 177"/>
              <a:gd name="T6" fmla="*/ 29 w 97"/>
              <a:gd name="T7" fmla="*/ 60 h 177"/>
              <a:gd name="T8" fmla="*/ 41 w 97"/>
              <a:gd name="T9" fmla="*/ 77 h 177"/>
              <a:gd name="T10" fmla="*/ 37 w 97"/>
              <a:gd name="T11" fmla="*/ 94 h 177"/>
              <a:gd name="T12" fmla="*/ 17 w 97"/>
              <a:gd name="T13" fmla="*/ 102 h 177"/>
              <a:gd name="T14" fmla="*/ 2 w 97"/>
              <a:gd name="T15" fmla="*/ 152 h 177"/>
              <a:gd name="T16" fmla="*/ 23 w 97"/>
              <a:gd name="T17" fmla="*/ 173 h 177"/>
              <a:gd name="T18" fmla="*/ 25 w 97"/>
              <a:gd name="T19" fmla="*/ 173 h 177"/>
              <a:gd name="T20" fmla="*/ 54 w 97"/>
              <a:gd name="T21" fmla="*/ 167 h 177"/>
              <a:gd name="T22" fmla="*/ 68 w 97"/>
              <a:gd name="T23" fmla="*/ 117 h 177"/>
              <a:gd name="T24" fmla="*/ 53 w 97"/>
              <a:gd name="T25" fmla="*/ 98 h 177"/>
              <a:gd name="T26" fmla="*/ 57 w 97"/>
              <a:gd name="T27" fmla="*/ 82 h 177"/>
              <a:gd name="T28" fmla="*/ 81 w 97"/>
              <a:gd name="T29" fmla="*/ 75 h 177"/>
              <a:gd name="T30" fmla="*/ 95 w 97"/>
              <a:gd name="T31" fmla="*/ 25 h 177"/>
              <a:gd name="T32" fmla="*/ 74 w 97"/>
              <a:gd name="T33" fmla="*/ 4 h 177"/>
              <a:gd name="T34" fmla="*/ 54 w 97"/>
              <a:gd name="T35" fmla="*/ 122 h 177"/>
              <a:gd name="T36" fmla="*/ 45 w 97"/>
              <a:gd name="T37" fmla="*/ 155 h 177"/>
              <a:gd name="T38" fmla="*/ 29 w 97"/>
              <a:gd name="T39" fmla="*/ 159 h 177"/>
              <a:gd name="T40" fmla="*/ 28 w 97"/>
              <a:gd name="T41" fmla="*/ 159 h 177"/>
              <a:gd name="T42" fmla="*/ 16 w 97"/>
              <a:gd name="T43" fmla="*/ 147 h 177"/>
              <a:gd name="T44" fmla="*/ 26 w 97"/>
              <a:gd name="T45" fmla="*/ 114 h 177"/>
              <a:gd name="T46" fmla="*/ 33 w 97"/>
              <a:gd name="T47" fmla="*/ 109 h 177"/>
              <a:gd name="T48" fmla="*/ 33 w 97"/>
              <a:gd name="T49" fmla="*/ 109 h 177"/>
              <a:gd name="T50" fmla="*/ 38 w 97"/>
              <a:gd name="T51" fmla="*/ 119 h 177"/>
              <a:gd name="T52" fmla="*/ 39 w 97"/>
              <a:gd name="T53" fmla="*/ 119 h 177"/>
              <a:gd name="T54" fmla="*/ 49 w 97"/>
              <a:gd name="T55" fmla="*/ 114 h 177"/>
              <a:gd name="T56" fmla="*/ 49 w 97"/>
              <a:gd name="T57" fmla="*/ 113 h 177"/>
              <a:gd name="T58" fmla="*/ 54 w 97"/>
              <a:gd name="T59" fmla="*/ 122 h 177"/>
              <a:gd name="T60" fmla="*/ 81 w 97"/>
              <a:gd name="T61" fmla="*/ 30 h 177"/>
              <a:gd name="T62" fmla="*/ 72 w 97"/>
              <a:gd name="T63" fmla="*/ 63 h 177"/>
              <a:gd name="T64" fmla="*/ 60 w 97"/>
              <a:gd name="T65" fmla="*/ 68 h 177"/>
              <a:gd name="T66" fmla="*/ 55 w 97"/>
              <a:gd name="T67" fmla="*/ 60 h 177"/>
              <a:gd name="T68" fmla="*/ 54 w 97"/>
              <a:gd name="T69" fmla="*/ 60 h 177"/>
              <a:gd name="T70" fmla="*/ 46 w 97"/>
              <a:gd name="T71" fmla="*/ 62 h 177"/>
              <a:gd name="T72" fmla="*/ 43 w 97"/>
              <a:gd name="T73" fmla="*/ 55 h 177"/>
              <a:gd name="T74" fmla="*/ 53 w 97"/>
              <a:gd name="T75" fmla="*/ 22 h 177"/>
              <a:gd name="T76" fmla="*/ 69 w 97"/>
              <a:gd name="T77" fmla="*/ 18 h 177"/>
              <a:gd name="T78" fmla="*/ 70 w 97"/>
              <a:gd name="T79" fmla="*/ 18 h 177"/>
              <a:gd name="T80" fmla="*/ 81 w 97"/>
              <a:gd name="T81" fmla="*/ 3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7" h="177">
                <a:moveTo>
                  <a:pt x="74" y="4"/>
                </a:moveTo>
                <a:cubicBezTo>
                  <a:pt x="72" y="4"/>
                  <a:pt x="72" y="4"/>
                  <a:pt x="72" y="4"/>
                </a:cubicBezTo>
                <a:cubicBezTo>
                  <a:pt x="58" y="0"/>
                  <a:pt x="46" y="3"/>
                  <a:pt x="44" y="10"/>
                </a:cubicBezTo>
                <a:cubicBezTo>
                  <a:pt x="29" y="60"/>
                  <a:pt x="29" y="60"/>
                  <a:pt x="29" y="60"/>
                </a:cubicBezTo>
                <a:cubicBezTo>
                  <a:pt x="28" y="66"/>
                  <a:pt x="33" y="73"/>
                  <a:pt x="41" y="77"/>
                </a:cubicBezTo>
                <a:cubicBezTo>
                  <a:pt x="37" y="94"/>
                  <a:pt x="37" y="94"/>
                  <a:pt x="37" y="94"/>
                </a:cubicBezTo>
                <a:cubicBezTo>
                  <a:pt x="27" y="93"/>
                  <a:pt x="18" y="96"/>
                  <a:pt x="17" y="102"/>
                </a:cubicBezTo>
                <a:cubicBezTo>
                  <a:pt x="2" y="152"/>
                  <a:pt x="2" y="152"/>
                  <a:pt x="2" y="152"/>
                </a:cubicBezTo>
                <a:cubicBezTo>
                  <a:pt x="0" y="160"/>
                  <a:pt x="10" y="169"/>
                  <a:pt x="23" y="173"/>
                </a:cubicBezTo>
                <a:cubicBezTo>
                  <a:pt x="25" y="173"/>
                  <a:pt x="25" y="173"/>
                  <a:pt x="25" y="173"/>
                </a:cubicBezTo>
                <a:cubicBezTo>
                  <a:pt x="39" y="177"/>
                  <a:pt x="52" y="174"/>
                  <a:pt x="54" y="167"/>
                </a:cubicBezTo>
                <a:cubicBezTo>
                  <a:pt x="68" y="117"/>
                  <a:pt x="68" y="117"/>
                  <a:pt x="68" y="117"/>
                </a:cubicBezTo>
                <a:cubicBezTo>
                  <a:pt x="70" y="110"/>
                  <a:pt x="63" y="103"/>
                  <a:pt x="53" y="98"/>
                </a:cubicBezTo>
                <a:cubicBezTo>
                  <a:pt x="57" y="82"/>
                  <a:pt x="57" y="82"/>
                  <a:pt x="57" y="82"/>
                </a:cubicBezTo>
                <a:cubicBezTo>
                  <a:pt x="69" y="84"/>
                  <a:pt x="79" y="81"/>
                  <a:pt x="81" y="75"/>
                </a:cubicBezTo>
                <a:cubicBezTo>
                  <a:pt x="95" y="25"/>
                  <a:pt x="95" y="25"/>
                  <a:pt x="95" y="25"/>
                </a:cubicBezTo>
                <a:cubicBezTo>
                  <a:pt x="97" y="17"/>
                  <a:pt x="88" y="8"/>
                  <a:pt x="74" y="4"/>
                </a:cubicBezTo>
                <a:close/>
                <a:moveTo>
                  <a:pt x="54" y="122"/>
                </a:moveTo>
                <a:cubicBezTo>
                  <a:pt x="45" y="155"/>
                  <a:pt x="45" y="155"/>
                  <a:pt x="45" y="155"/>
                </a:cubicBezTo>
                <a:cubicBezTo>
                  <a:pt x="44" y="159"/>
                  <a:pt x="36" y="162"/>
                  <a:pt x="29" y="159"/>
                </a:cubicBezTo>
                <a:cubicBezTo>
                  <a:pt x="28" y="159"/>
                  <a:pt x="28" y="159"/>
                  <a:pt x="28" y="159"/>
                </a:cubicBezTo>
                <a:cubicBezTo>
                  <a:pt x="20" y="157"/>
                  <a:pt x="15" y="151"/>
                  <a:pt x="16" y="147"/>
                </a:cubicBezTo>
                <a:cubicBezTo>
                  <a:pt x="26" y="114"/>
                  <a:pt x="26" y="114"/>
                  <a:pt x="26" y="114"/>
                </a:cubicBezTo>
                <a:cubicBezTo>
                  <a:pt x="26" y="112"/>
                  <a:pt x="29" y="110"/>
                  <a:pt x="33" y="109"/>
                </a:cubicBezTo>
                <a:cubicBezTo>
                  <a:pt x="33" y="109"/>
                  <a:pt x="33" y="109"/>
                  <a:pt x="33" y="109"/>
                </a:cubicBezTo>
                <a:cubicBezTo>
                  <a:pt x="32" y="113"/>
                  <a:pt x="34" y="118"/>
                  <a:pt x="38" y="119"/>
                </a:cubicBezTo>
                <a:cubicBezTo>
                  <a:pt x="39" y="119"/>
                  <a:pt x="39" y="119"/>
                  <a:pt x="39" y="119"/>
                </a:cubicBezTo>
                <a:cubicBezTo>
                  <a:pt x="43" y="120"/>
                  <a:pt x="47" y="118"/>
                  <a:pt x="49" y="114"/>
                </a:cubicBezTo>
                <a:cubicBezTo>
                  <a:pt x="49" y="113"/>
                  <a:pt x="49" y="113"/>
                  <a:pt x="49" y="113"/>
                </a:cubicBezTo>
                <a:cubicBezTo>
                  <a:pt x="53" y="115"/>
                  <a:pt x="55" y="119"/>
                  <a:pt x="54" y="122"/>
                </a:cubicBezTo>
                <a:close/>
                <a:moveTo>
                  <a:pt x="81" y="30"/>
                </a:moveTo>
                <a:cubicBezTo>
                  <a:pt x="72" y="63"/>
                  <a:pt x="72" y="63"/>
                  <a:pt x="72" y="63"/>
                </a:cubicBezTo>
                <a:cubicBezTo>
                  <a:pt x="71" y="66"/>
                  <a:pt x="66" y="68"/>
                  <a:pt x="60" y="68"/>
                </a:cubicBezTo>
                <a:cubicBezTo>
                  <a:pt x="60" y="65"/>
                  <a:pt x="58" y="61"/>
                  <a:pt x="55" y="60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59"/>
                  <a:pt x="48" y="60"/>
                  <a:pt x="46" y="62"/>
                </a:cubicBezTo>
                <a:cubicBezTo>
                  <a:pt x="44" y="60"/>
                  <a:pt x="43" y="57"/>
                  <a:pt x="43" y="55"/>
                </a:cubicBezTo>
                <a:cubicBezTo>
                  <a:pt x="53" y="22"/>
                  <a:pt x="53" y="22"/>
                  <a:pt x="53" y="22"/>
                </a:cubicBezTo>
                <a:cubicBezTo>
                  <a:pt x="54" y="18"/>
                  <a:pt x="61" y="15"/>
                  <a:pt x="69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7" y="20"/>
                  <a:pt x="82" y="26"/>
                  <a:pt x="81" y="3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3" name="Group 61"/>
          <p:cNvGrpSpPr/>
          <p:nvPr/>
        </p:nvGrpSpPr>
        <p:grpSpPr>
          <a:xfrm rot="7782">
            <a:off x="9943327" y="2673258"/>
            <a:ext cx="330083" cy="358001"/>
            <a:chOff x="2703513" y="3078163"/>
            <a:chExt cx="319087" cy="346076"/>
          </a:xfrm>
          <a:solidFill>
            <a:schemeClr val="bg2"/>
          </a:solidFill>
        </p:grpSpPr>
        <p:sp>
          <p:nvSpPr>
            <p:cNvPr id="63" name="Freeform 42"/>
            <p:cNvSpPr>
              <a:spLocks/>
            </p:cNvSpPr>
            <p:nvPr/>
          </p:nvSpPr>
          <p:spPr bwMode="auto">
            <a:xfrm>
              <a:off x="2703513" y="3273426"/>
              <a:ext cx="134937" cy="150813"/>
            </a:xfrm>
            <a:custGeom>
              <a:avLst/>
              <a:gdLst>
                <a:gd name="T0" fmla="*/ 22 w 85"/>
                <a:gd name="T1" fmla="*/ 80 h 95"/>
                <a:gd name="T2" fmla="*/ 0 w 85"/>
                <a:gd name="T3" fmla="*/ 95 h 95"/>
                <a:gd name="T4" fmla="*/ 12 w 85"/>
                <a:gd name="T5" fmla="*/ 71 h 95"/>
                <a:gd name="T6" fmla="*/ 73 w 85"/>
                <a:gd name="T7" fmla="*/ 0 h 95"/>
                <a:gd name="T8" fmla="*/ 85 w 85"/>
                <a:gd name="T9" fmla="*/ 11 h 95"/>
                <a:gd name="T10" fmla="*/ 22 w 85"/>
                <a:gd name="T11" fmla="*/ 8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5">
                  <a:moveTo>
                    <a:pt x="22" y="80"/>
                  </a:moveTo>
                  <a:lnTo>
                    <a:pt x="0" y="95"/>
                  </a:lnTo>
                  <a:lnTo>
                    <a:pt x="12" y="71"/>
                  </a:lnTo>
                  <a:lnTo>
                    <a:pt x="73" y="0"/>
                  </a:lnTo>
                  <a:lnTo>
                    <a:pt x="85" y="11"/>
                  </a:lnTo>
                  <a:lnTo>
                    <a:pt x="22" y="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2754313" y="3078163"/>
              <a:ext cx="268287" cy="271463"/>
            </a:xfrm>
            <a:custGeom>
              <a:avLst/>
              <a:gdLst>
                <a:gd name="T0" fmla="*/ 98 w 100"/>
                <a:gd name="T1" fmla="*/ 32 h 101"/>
                <a:gd name="T2" fmla="*/ 63 w 100"/>
                <a:gd name="T3" fmla="*/ 2 h 101"/>
                <a:gd name="T4" fmla="*/ 55 w 100"/>
                <a:gd name="T5" fmla="*/ 2 h 101"/>
                <a:gd name="T6" fmla="*/ 55 w 100"/>
                <a:gd name="T7" fmla="*/ 11 h 101"/>
                <a:gd name="T8" fmla="*/ 56 w 100"/>
                <a:gd name="T9" fmla="*/ 12 h 101"/>
                <a:gd name="T10" fmla="*/ 27 w 100"/>
                <a:gd name="T11" fmla="*/ 53 h 101"/>
                <a:gd name="T12" fmla="*/ 5 w 100"/>
                <a:gd name="T13" fmla="*/ 48 h 101"/>
                <a:gd name="T14" fmla="*/ 3 w 100"/>
                <a:gd name="T15" fmla="*/ 52 h 101"/>
                <a:gd name="T16" fmla="*/ 57 w 100"/>
                <a:gd name="T17" fmla="*/ 99 h 101"/>
                <a:gd name="T18" fmla="*/ 60 w 100"/>
                <a:gd name="T19" fmla="*/ 97 h 101"/>
                <a:gd name="T20" fmla="*/ 55 w 100"/>
                <a:gd name="T21" fmla="*/ 73 h 101"/>
                <a:gd name="T22" fmla="*/ 89 w 100"/>
                <a:gd name="T23" fmla="*/ 40 h 101"/>
                <a:gd name="T24" fmla="*/ 89 w 100"/>
                <a:gd name="T25" fmla="*/ 41 h 101"/>
                <a:gd name="T26" fmla="*/ 98 w 100"/>
                <a:gd name="T27" fmla="*/ 40 h 101"/>
                <a:gd name="T28" fmla="*/ 98 w 100"/>
                <a:gd name="T29" fmla="*/ 32 h 101"/>
                <a:gd name="T30" fmla="*/ 50 w 100"/>
                <a:gd name="T31" fmla="*/ 71 h 101"/>
                <a:gd name="T32" fmla="*/ 53 w 100"/>
                <a:gd name="T33" fmla="*/ 88 h 101"/>
                <a:gd name="T34" fmla="*/ 41 w 100"/>
                <a:gd name="T35" fmla="*/ 77 h 101"/>
                <a:gd name="T36" fmla="*/ 79 w 100"/>
                <a:gd name="T37" fmla="*/ 34 h 101"/>
                <a:gd name="T38" fmla="*/ 83 w 100"/>
                <a:gd name="T39" fmla="*/ 38 h 101"/>
                <a:gd name="T40" fmla="*/ 50 w 100"/>
                <a:gd name="T41" fmla="*/ 7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1">
                  <a:moveTo>
                    <a:pt x="98" y="32"/>
                  </a:moveTo>
                  <a:cubicBezTo>
                    <a:pt x="63" y="2"/>
                    <a:pt x="63" y="2"/>
                    <a:pt x="63" y="2"/>
                  </a:cubicBezTo>
                  <a:cubicBezTo>
                    <a:pt x="61" y="0"/>
                    <a:pt x="57" y="0"/>
                    <a:pt x="55" y="2"/>
                  </a:cubicBezTo>
                  <a:cubicBezTo>
                    <a:pt x="52" y="5"/>
                    <a:pt x="53" y="9"/>
                    <a:pt x="55" y="11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1" y="48"/>
                    <a:pt x="0" y="50"/>
                    <a:pt x="3" y="52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101"/>
                    <a:pt x="61" y="100"/>
                    <a:pt x="60" y="97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92" y="43"/>
                    <a:pt x="96" y="43"/>
                    <a:pt x="98" y="40"/>
                  </a:cubicBezTo>
                  <a:cubicBezTo>
                    <a:pt x="100" y="38"/>
                    <a:pt x="100" y="34"/>
                    <a:pt x="98" y="32"/>
                  </a:cubicBezTo>
                  <a:close/>
                  <a:moveTo>
                    <a:pt x="50" y="71"/>
                  </a:moveTo>
                  <a:cubicBezTo>
                    <a:pt x="53" y="88"/>
                    <a:pt x="53" y="88"/>
                    <a:pt x="53" y="88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3" y="38"/>
                    <a:pt x="83" y="38"/>
                    <a:pt x="83" y="38"/>
                  </a:cubicBezTo>
                  <a:lnTo>
                    <a:pt x="5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4" name="Group 64"/>
          <p:cNvGrpSpPr/>
          <p:nvPr/>
        </p:nvGrpSpPr>
        <p:grpSpPr>
          <a:xfrm rot="7782">
            <a:off x="10018125" y="3003539"/>
            <a:ext cx="354716" cy="354716"/>
            <a:chOff x="2776538" y="3397251"/>
            <a:chExt cx="342900" cy="342900"/>
          </a:xfrm>
          <a:solidFill>
            <a:schemeClr val="tx2"/>
          </a:solidFill>
        </p:grpSpPr>
        <p:sp>
          <p:nvSpPr>
            <p:cNvPr id="66" name="Freeform 44"/>
            <p:cNvSpPr>
              <a:spLocks noEditPoints="1"/>
            </p:cNvSpPr>
            <p:nvPr/>
          </p:nvSpPr>
          <p:spPr bwMode="auto">
            <a:xfrm>
              <a:off x="2776538" y="3397251"/>
              <a:ext cx="342900" cy="342900"/>
            </a:xfrm>
            <a:custGeom>
              <a:avLst/>
              <a:gdLst>
                <a:gd name="T0" fmla="*/ 73 w 128"/>
                <a:gd name="T1" fmla="*/ 14 h 128"/>
                <a:gd name="T2" fmla="*/ 89 w 128"/>
                <a:gd name="T3" fmla="*/ 26 h 128"/>
                <a:gd name="T4" fmla="*/ 97 w 128"/>
                <a:gd name="T5" fmla="*/ 21 h 128"/>
                <a:gd name="T6" fmla="*/ 106 w 128"/>
                <a:gd name="T7" fmla="*/ 29 h 128"/>
                <a:gd name="T8" fmla="*/ 102 w 128"/>
                <a:gd name="T9" fmla="*/ 39 h 128"/>
                <a:gd name="T10" fmla="*/ 115 w 128"/>
                <a:gd name="T11" fmla="*/ 55 h 128"/>
                <a:gd name="T12" fmla="*/ 119 w 128"/>
                <a:gd name="T13" fmla="*/ 69 h 128"/>
                <a:gd name="T14" fmla="*/ 109 w 128"/>
                <a:gd name="T15" fmla="*/ 73 h 128"/>
                <a:gd name="T16" fmla="*/ 106 w 128"/>
                <a:gd name="T17" fmla="*/ 93 h 128"/>
                <a:gd name="T18" fmla="*/ 100 w 128"/>
                <a:gd name="T19" fmla="*/ 106 h 128"/>
                <a:gd name="T20" fmla="*/ 93 w 128"/>
                <a:gd name="T21" fmla="*/ 106 h 128"/>
                <a:gd name="T22" fmla="*/ 73 w 128"/>
                <a:gd name="T23" fmla="*/ 109 h 128"/>
                <a:gd name="T24" fmla="*/ 69 w 128"/>
                <a:gd name="T25" fmla="*/ 119 h 128"/>
                <a:gd name="T26" fmla="*/ 55 w 128"/>
                <a:gd name="T27" fmla="*/ 115 h 128"/>
                <a:gd name="T28" fmla="*/ 39 w 128"/>
                <a:gd name="T29" fmla="*/ 102 h 128"/>
                <a:gd name="T30" fmla="*/ 32 w 128"/>
                <a:gd name="T31" fmla="*/ 108 h 128"/>
                <a:gd name="T32" fmla="*/ 22 w 128"/>
                <a:gd name="T33" fmla="*/ 100 h 128"/>
                <a:gd name="T34" fmla="*/ 26 w 128"/>
                <a:gd name="T35" fmla="*/ 89 h 128"/>
                <a:gd name="T36" fmla="*/ 14 w 128"/>
                <a:gd name="T37" fmla="*/ 73 h 128"/>
                <a:gd name="T38" fmla="*/ 9 w 128"/>
                <a:gd name="T39" fmla="*/ 60 h 128"/>
                <a:gd name="T40" fmla="*/ 20 w 128"/>
                <a:gd name="T41" fmla="*/ 55 h 128"/>
                <a:gd name="T42" fmla="*/ 22 w 128"/>
                <a:gd name="T43" fmla="*/ 35 h 128"/>
                <a:gd name="T44" fmla="*/ 29 w 128"/>
                <a:gd name="T45" fmla="*/ 22 h 128"/>
                <a:gd name="T46" fmla="*/ 35 w 128"/>
                <a:gd name="T47" fmla="*/ 22 h 128"/>
                <a:gd name="T48" fmla="*/ 55 w 128"/>
                <a:gd name="T49" fmla="*/ 20 h 128"/>
                <a:gd name="T50" fmla="*/ 60 w 128"/>
                <a:gd name="T51" fmla="*/ 9 h 128"/>
                <a:gd name="T52" fmla="*/ 69 w 128"/>
                <a:gd name="T53" fmla="*/ 0 h 128"/>
                <a:gd name="T54" fmla="*/ 46 w 128"/>
                <a:gd name="T55" fmla="*/ 13 h 128"/>
                <a:gd name="T56" fmla="*/ 32 w 128"/>
                <a:gd name="T57" fmla="*/ 12 h 128"/>
                <a:gd name="T58" fmla="*/ 16 w 128"/>
                <a:gd name="T59" fmla="*/ 22 h 128"/>
                <a:gd name="T60" fmla="*/ 15 w 128"/>
                <a:gd name="T61" fmla="*/ 41 h 128"/>
                <a:gd name="T62" fmla="*/ 0 w 128"/>
                <a:gd name="T63" fmla="*/ 60 h 128"/>
                <a:gd name="T64" fmla="*/ 13 w 128"/>
                <a:gd name="T65" fmla="*/ 83 h 128"/>
                <a:gd name="T66" fmla="*/ 12 w 128"/>
                <a:gd name="T67" fmla="*/ 97 h 128"/>
                <a:gd name="T68" fmla="*/ 22 w 128"/>
                <a:gd name="T69" fmla="*/ 113 h 128"/>
                <a:gd name="T70" fmla="*/ 41 w 128"/>
                <a:gd name="T71" fmla="*/ 114 h 128"/>
                <a:gd name="T72" fmla="*/ 60 w 128"/>
                <a:gd name="T73" fmla="*/ 128 h 128"/>
                <a:gd name="T74" fmla="*/ 83 w 128"/>
                <a:gd name="T75" fmla="*/ 116 h 128"/>
                <a:gd name="T76" fmla="*/ 97 w 128"/>
                <a:gd name="T77" fmla="*/ 117 h 128"/>
                <a:gd name="T78" fmla="*/ 113 w 128"/>
                <a:gd name="T79" fmla="*/ 106 h 128"/>
                <a:gd name="T80" fmla="*/ 114 w 128"/>
                <a:gd name="T81" fmla="*/ 88 h 128"/>
                <a:gd name="T82" fmla="*/ 128 w 128"/>
                <a:gd name="T83" fmla="*/ 69 h 128"/>
                <a:gd name="T84" fmla="*/ 116 w 128"/>
                <a:gd name="T85" fmla="*/ 46 h 128"/>
                <a:gd name="T86" fmla="*/ 117 w 128"/>
                <a:gd name="T87" fmla="*/ 32 h 128"/>
                <a:gd name="T88" fmla="*/ 106 w 128"/>
                <a:gd name="T89" fmla="*/ 16 h 128"/>
                <a:gd name="T90" fmla="*/ 88 w 128"/>
                <a:gd name="T91" fmla="*/ 15 h 128"/>
                <a:gd name="T92" fmla="*/ 69 w 128"/>
                <a:gd name="T9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8" h="128">
                  <a:moveTo>
                    <a:pt x="69" y="9"/>
                  </a:moveTo>
                  <a:cubicBezTo>
                    <a:pt x="71" y="9"/>
                    <a:pt x="73" y="11"/>
                    <a:pt x="73" y="1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9" y="21"/>
                    <a:pt x="85" y="23"/>
                    <a:pt x="89" y="26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4" y="21"/>
                    <a:pt x="95" y="21"/>
                    <a:pt x="97" y="21"/>
                  </a:cubicBezTo>
                  <a:cubicBezTo>
                    <a:pt x="98" y="21"/>
                    <a:pt x="99" y="21"/>
                    <a:pt x="100" y="22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8" y="31"/>
                    <a:pt x="108" y="33"/>
                    <a:pt x="106" y="35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6" y="44"/>
                    <a:pt x="108" y="49"/>
                    <a:pt x="109" y="5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7" y="55"/>
                    <a:pt x="119" y="57"/>
                    <a:pt x="119" y="60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9" y="71"/>
                    <a:pt x="117" y="73"/>
                    <a:pt x="115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8" y="79"/>
                    <a:pt x="106" y="85"/>
                    <a:pt x="102" y="89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108" y="95"/>
                    <a:pt x="108" y="98"/>
                    <a:pt x="106" y="100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07"/>
                    <a:pt x="98" y="108"/>
                    <a:pt x="97" y="108"/>
                  </a:cubicBezTo>
                  <a:cubicBezTo>
                    <a:pt x="95" y="108"/>
                    <a:pt x="94" y="107"/>
                    <a:pt x="93" y="106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5" y="106"/>
                    <a:pt x="79" y="108"/>
                    <a:pt x="73" y="109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3" y="117"/>
                    <a:pt x="71" y="119"/>
                    <a:pt x="69" y="119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57" y="119"/>
                    <a:pt x="55" y="117"/>
                    <a:pt x="55" y="115"/>
                  </a:cubicBezTo>
                  <a:cubicBezTo>
                    <a:pt x="55" y="109"/>
                    <a:pt x="55" y="109"/>
                    <a:pt x="55" y="109"/>
                  </a:cubicBezTo>
                  <a:cubicBezTo>
                    <a:pt x="49" y="108"/>
                    <a:pt x="44" y="106"/>
                    <a:pt x="39" y="102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4" y="107"/>
                    <a:pt x="33" y="108"/>
                    <a:pt x="32" y="108"/>
                  </a:cubicBezTo>
                  <a:cubicBezTo>
                    <a:pt x="31" y="108"/>
                    <a:pt x="30" y="107"/>
                    <a:pt x="29" y="106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1" y="98"/>
                    <a:pt x="21" y="95"/>
                    <a:pt x="22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5"/>
                    <a:pt x="21" y="79"/>
                    <a:pt x="20" y="73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1" y="73"/>
                    <a:pt x="9" y="71"/>
                    <a:pt x="9" y="6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57"/>
                    <a:pt x="11" y="55"/>
                    <a:pt x="1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1" y="49"/>
                    <a:pt x="23" y="44"/>
                    <a:pt x="26" y="39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1" y="33"/>
                    <a:pt x="21" y="31"/>
                    <a:pt x="22" y="29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0" y="21"/>
                    <a:pt x="31" y="21"/>
                    <a:pt x="32" y="21"/>
                  </a:cubicBezTo>
                  <a:cubicBezTo>
                    <a:pt x="33" y="21"/>
                    <a:pt x="34" y="21"/>
                    <a:pt x="35" y="22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4" y="23"/>
                    <a:pt x="49" y="21"/>
                    <a:pt x="55" y="20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1"/>
                    <a:pt x="57" y="9"/>
                    <a:pt x="60" y="9"/>
                  </a:cubicBezTo>
                  <a:cubicBezTo>
                    <a:pt x="69" y="9"/>
                    <a:pt x="69" y="9"/>
                    <a:pt x="69" y="9"/>
                  </a:cubicBezTo>
                  <a:moveTo>
                    <a:pt x="6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7" y="6"/>
                    <a:pt x="46" y="13"/>
                  </a:cubicBezTo>
                  <a:cubicBezTo>
                    <a:pt x="44" y="13"/>
                    <a:pt x="42" y="14"/>
                    <a:pt x="41" y="15"/>
                  </a:cubicBezTo>
                  <a:cubicBezTo>
                    <a:pt x="38" y="13"/>
                    <a:pt x="35" y="12"/>
                    <a:pt x="32" y="12"/>
                  </a:cubicBezTo>
                  <a:cubicBezTo>
                    <a:pt x="28" y="12"/>
                    <a:pt x="25" y="13"/>
                    <a:pt x="22" y="1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3" y="25"/>
                    <a:pt x="12" y="28"/>
                    <a:pt x="12" y="32"/>
                  </a:cubicBezTo>
                  <a:cubicBezTo>
                    <a:pt x="12" y="35"/>
                    <a:pt x="13" y="38"/>
                    <a:pt x="15" y="41"/>
                  </a:cubicBezTo>
                  <a:cubicBezTo>
                    <a:pt x="14" y="42"/>
                    <a:pt x="13" y="44"/>
                    <a:pt x="13" y="46"/>
                  </a:cubicBezTo>
                  <a:cubicBezTo>
                    <a:pt x="6" y="47"/>
                    <a:pt x="0" y="53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6"/>
                    <a:pt x="6" y="82"/>
                    <a:pt x="13" y="83"/>
                  </a:cubicBezTo>
                  <a:cubicBezTo>
                    <a:pt x="13" y="84"/>
                    <a:pt x="14" y="86"/>
                    <a:pt x="15" y="88"/>
                  </a:cubicBezTo>
                  <a:cubicBezTo>
                    <a:pt x="13" y="90"/>
                    <a:pt x="12" y="93"/>
                    <a:pt x="12" y="97"/>
                  </a:cubicBezTo>
                  <a:cubicBezTo>
                    <a:pt x="12" y="100"/>
                    <a:pt x="13" y="104"/>
                    <a:pt x="16" y="106"/>
                  </a:cubicBezTo>
                  <a:cubicBezTo>
                    <a:pt x="22" y="113"/>
                    <a:pt x="22" y="113"/>
                    <a:pt x="22" y="113"/>
                  </a:cubicBezTo>
                  <a:cubicBezTo>
                    <a:pt x="25" y="115"/>
                    <a:pt x="28" y="117"/>
                    <a:pt x="32" y="117"/>
                  </a:cubicBezTo>
                  <a:cubicBezTo>
                    <a:pt x="35" y="117"/>
                    <a:pt x="38" y="116"/>
                    <a:pt x="41" y="114"/>
                  </a:cubicBezTo>
                  <a:cubicBezTo>
                    <a:pt x="42" y="115"/>
                    <a:pt x="44" y="115"/>
                    <a:pt x="46" y="116"/>
                  </a:cubicBezTo>
                  <a:cubicBezTo>
                    <a:pt x="47" y="123"/>
                    <a:pt x="53" y="128"/>
                    <a:pt x="60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6" y="128"/>
                    <a:pt x="82" y="123"/>
                    <a:pt x="83" y="116"/>
                  </a:cubicBezTo>
                  <a:cubicBezTo>
                    <a:pt x="84" y="115"/>
                    <a:pt x="86" y="115"/>
                    <a:pt x="88" y="114"/>
                  </a:cubicBezTo>
                  <a:cubicBezTo>
                    <a:pt x="90" y="116"/>
                    <a:pt x="93" y="117"/>
                    <a:pt x="97" y="117"/>
                  </a:cubicBezTo>
                  <a:cubicBezTo>
                    <a:pt x="100" y="117"/>
                    <a:pt x="104" y="115"/>
                    <a:pt x="106" y="113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5" y="104"/>
                    <a:pt x="117" y="100"/>
                    <a:pt x="117" y="97"/>
                  </a:cubicBezTo>
                  <a:cubicBezTo>
                    <a:pt x="117" y="93"/>
                    <a:pt x="116" y="90"/>
                    <a:pt x="114" y="88"/>
                  </a:cubicBezTo>
                  <a:cubicBezTo>
                    <a:pt x="115" y="86"/>
                    <a:pt x="115" y="84"/>
                    <a:pt x="116" y="83"/>
                  </a:cubicBezTo>
                  <a:cubicBezTo>
                    <a:pt x="123" y="82"/>
                    <a:pt x="128" y="76"/>
                    <a:pt x="128" y="69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8" y="53"/>
                    <a:pt x="123" y="47"/>
                    <a:pt x="116" y="46"/>
                  </a:cubicBezTo>
                  <a:cubicBezTo>
                    <a:pt x="115" y="44"/>
                    <a:pt x="115" y="42"/>
                    <a:pt x="114" y="41"/>
                  </a:cubicBezTo>
                  <a:cubicBezTo>
                    <a:pt x="116" y="38"/>
                    <a:pt x="117" y="35"/>
                    <a:pt x="117" y="32"/>
                  </a:cubicBezTo>
                  <a:cubicBezTo>
                    <a:pt x="117" y="28"/>
                    <a:pt x="115" y="25"/>
                    <a:pt x="113" y="22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4" y="13"/>
                    <a:pt x="100" y="12"/>
                    <a:pt x="97" y="12"/>
                  </a:cubicBezTo>
                  <a:cubicBezTo>
                    <a:pt x="93" y="12"/>
                    <a:pt x="90" y="13"/>
                    <a:pt x="88" y="15"/>
                  </a:cubicBezTo>
                  <a:cubicBezTo>
                    <a:pt x="86" y="14"/>
                    <a:pt x="84" y="13"/>
                    <a:pt x="83" y="13"/>
                  </a:cubicBezTo>
                  <a:cubicBezTo>
                    <a:pt x="82" y="6"/>
                    <a:pt x="76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7" name="Freeform 45"/>
            <p:cNvSpPr>
              <a:spLocks noEditPoints="1"/>
            </p:cNvSpPr>
            <p:nvPr/>
          </p:nvSpPr>
          <p:spPr bwMode="auto">
            <a:xfrm>
              <a:off x="2870200" y="3490913"/>
              <a:ext cx="158750" cy="158750"/>
            </a:xfrm>
            <a:custGeom>
              <a:avLst/>
              <a:gdLst>
                <a:gd name="T0" fmla="*/ 29 w 59"/>
                <a:gd name="T1" fmla="*/ 59 h 59"/>
                <a:gd name="T2" fmla="*/ 0 w 59"/>
                <a:gd name="T3" fmla="*/ 29 h 59"/>
                <a:gd name="T4" fmla="*/ 29 w 59"/>
                <a:gd name="T5" fmla="*/ 0 h 59"/>
                <a:gd name="T6" fmla="*/ 59 w 59"/>
                <a:gd name="T7" fmla="*/ 29 h 59"/>
                <a:gd name="T8" fmla="*/ 29 w 59"/>
                <a:gd name="T9" fmla="*/ 59 h 59"/>
                <a:gd name="T10" fmla="*/ 29 w 59"/>
                <a:gd name="T11" fmla="*/ 4 h 59"/>
                <a:gd name="T12" fmla="*/ 4 w 59"/>
                <a:gd name="T13" fmla="*/ 29 h 59"/>
                <a:gd name="T14" fmla="*/ 29 w 59"/>
                <a:gd name="T15" fmla="*/ 54 h 59"/>
                <a:gd name="T16" fmla="*/ 54 w 59"/>
                <a:gd name="T17" fmla="*/ 29 h 59"/>
                <a:gd name="T18" fmla="*/ 29 w 59"/>
                <a:gd name="T1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59">
                  <a:moveTo>
                    <a:pt x="29" y="59"/>
                  </a:moveTo>
                  <a:cubicBezTo>
                    <a:pt x="13" y="59"/>
                    <a:pt x="0" y="46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6"/>
                    <a:pt x="46" y="59"/>
                    <a:pt x="29" y="59"/>
                  </a:cubicBezTo>
                  <a:close/>
                  <a:moveTo>
                    <a:pt x="29" y="4"/>
                  </a:moveTo>
                  <a:cubicBezTo>
                    <a:pt x="15" y="4"/>
                    <a:pt x="4" y="15"/>
                    <a:pt x="4" y="29"/>
                  </a:cubicBezTo>
                  <a:cubicBezTo>
                    <a:pt x="4" y="43"/>
                    <a:pt x="15" y="54"/>
                    <a:pt x="29" y="54"/>
                  </a:cubicBezTo>
                  <a:cubicBezTo>
                    <a:pt x="43" y="54"/>
                    <a:pt x="54" y="43"/>
                    <a:pt x="54" y="29"/>
                  </a:cubicBezTo>
                  <a:cubicBezTo>
                    <a:pt x="54" y="15"/>
                    <a:pt x="43" y="4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8" name="Freeform 46"/>
            <p:cNvSpPr>
              <a:spLocks noEditPoints="1"/>
            </p:cNvSpPr>
            <p:nvPr/>
          </p:nvSpPr>
          <p:spPr bwMode="auto">
            <a:xfrm>
              <a:off x="2905125" y="3525838"/>
              <a:ext cx="85725" cy="85725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5 h 32"/>
                <a:gd name="T12" fmla="*/ 5 w 32"/>
                <a:gd name="T13" fmla="*/ 16 h 32"/>
                <a:gd name="T14" fmla="*/ 16 w 32"/>
                <a:gd name="T15" fmla="*/ 28 h 32"/>
                <a:gd name="T16" fmla="*/ 28 w 32"/>
                <a:gd name="T17" fmla="*/ 16 h 32"/>
                <a:gd name="T18" fmla="*/ 16 w 32"/>
                <a:gd name="T1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close/>
                  <a:moveTo>
                    <a:pt x="16" y="5"/>
                  </a:moveTo>
                  <a:cubicBezTo>
                    <a:pt x="10" y="5"/>
                    <a:pt x="5" y="10"/>
                    <a:pt x="5" y="16"/>
                  </a:cubicBezTo>
                  <a:cubicBezTo>
                    <a:pt x="5" y="23"/>
                    <a:pt x="10" y="28"/>
                    <a:pt x="16" y="28"/>
                  </a:cubicBezTo>
                  <a:cubicBezTo>
                    <a:pt x="23" y="28"/>
                    <a:pt x="28" y="23"/>
                    <a:pt x="28" y="16"/>
                  </a:cubicBezTo>
                  <a:cubicBezTo>
                    <a:pt x="28" y="10"/>
                    <a:pt x="23" y="5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5" name="Group 68"/>
          <p:cNvGrpSpPr/>
          <p:nvPr/>
        </p:nvGrpSpPr>
        <p:grpSpPr>
          <a:xfrm rot="7782">
            <a:off x="10545393" y="2907752"/>
            <a:ext cx="275890" cy="440111"/>
            <a:chOff x="3286125" y="3303588"/>
            <a:chExt cx="266700" cy="425451"/>
          </a:xfrm>
          <a:solidFill>
            <a:schemeClr val="accent1"/>
          </a:solidFill>
        </p:grpSpPr>
        <p:sp>
          <p:nvSpPr>
            <p:cNvPr id="70" name="Freeform 47"/>
            <p:cNvSpPr>
              <a:spLocks noEditPoints="1"/>
            </p:cNvSpPr>
            <p:nvPr/>
          </p:nvSpPr>
          <p:spPr bwMode="auto">
            <a:xfrm>
              <a:off x="3286125" y="3384551"/>
              <a:ext cx="266700" cy="265113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50 h 99"/>
                <a:gd name="T4" fmla="*/ 50 w 100"/>
                <a:gd name="T5" fmla="*/ 99 h 99"/>
                <a:gd name="T6" fmla="*/ 100 w 100"/>
                <a:gd name="T7" fmla="*/ 50 h 99"/>
                <a:gd name="T8" fmla="*/ 50 w 100"/>
                <a:gd name="T9" fmla="*/ 0 h 99"/>
                <a:gd name="T10" fmla="*/ 50 w 100"/>
                <a:gd name="T11" fmla="*/ 90 h 99"/>
                <a:gd name="T12" fmla="*/ 10 w 100"/>
                <a:gd name="T13" fmla="*/ 50 h 99"/>
                <a:gd name="T14" fmla="*/ 50 w 100"/>
                <a:gd name="T15" fmla="*/ 10 h 99"/>
                <a:gd name="T16" fmla="*/ 90 w 100"/>
                <a:gd name="T17" fmla="*/ 50 h 99"/>
                <a:gd name="T18" fmla="*/ 50 w 100"/>
                <a:gd name="T19" fmla="*/ 9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90"/>
                  </a:moveTo>
                  <a:cubicBezTo>
                    <a:pt x="28" y="90"/>
                    <a:pt x="10" y="72"/>
                    <a:pt x="10" y="50"/>
                  </a:cubicBezTo>
                  <a:cubicBezTo>
                    <a:pt x="10" y="28"/>
                    <a:pt x="28" y="10"/>
                    <a:pt x="50" y="10"/>
                  </a:cubicBezTo>
                  <a:cubicBezTo>
                    <a:pt x="72" y="10"/>
                    <a:pt x="90" y="28"/>
                    <a:pt x="90" y="50"/>
                  </a:cubicBezTo>
                  <a:cubicBezTo>
                    <a:pt x="90" y="72"/>
                    <a:pt x="72" y="90"/>
                    <a:pt x="50" y="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1" name="Freeform 48"/>
            <p:cNvSpPr>
              <a:spLocks/>
            </p:cNvSpPr>
            <p:nvPr/>
          </p:nvSpPr>
          <p:spPr bwMode="auto">
            <a:xfrm>
              <a:off x="3338513" y="3303588"/>
              <a:ext cx="161925" cy="74613"/>
            </a:xfrm>
            <a:custGeom>
              <a:avLst/>
              <a:gdLst>
                <a:gd name="T0" fmla="*/ 30 w 60"/>
                <a:gd name="T1" fmla="*/ 20 h 28"/>
                <a:gd name="T2" fmla="*/ 59 w 60"/>
                <a:gd name="T3" fmla="*/ 28 h 28"/>
                <a:gd name="T4" fmla="*/ 60 w 60"/>
                <a:gd name="T5" fmla="*/ 25 h 28"/>
                <a:gd name="T6" fmla="*/ 60 w 60"/>
                <a:gd name="T7" fmla="*/ 10 h 28"/>
                <a:gd name="T8" fmla="*/ 50 w 60"/>
                <a:gd name="T9" fmla="*/ 0 h 28"/>
                <a:gd name="T10" fmla="*/ 10 w 60"/>
                <a:gd name="T11" fmla="*/ 0 h 28"/>
                <a:gd name="T12" fmla="*/ 0 w 60"/>
                <a:gd name="T13" fmla="*/ 10 h 28"/>
                <a:gd name="T14" fmla="*/ 0 w 60"/>
                <a:gd name="T15" fmla="*/ 25 h 28"/>
                <a:gd name="T16" fmla="*/ 1 w 60"/>
                <a:gd name="T17" fmla="*/ 28 h 28"/>
                <a:gd name="T18" fmla="*/ 30 w 60"/>
                <a:gd name="T1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8">
                  <a:moveTo>
                    <a:pt x="30" y="20"/>
                  </a:moveTo>
                  <a:cubicBezTo>
                    <a:pt x="41" y="20"/>
                    <a:pt x="51" y="23"/>
                    <a:pt x="59" y="28"/>
                  </a:cubicBezTo>
                  <a:cubicBezTo>
                    <a:pt x="60" y="27"/>
                    <a:pt x="60" y="26"/>
                    <a:pt x="60" y="25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5"/>
                    <a:pt x="55" y="0"/>
                    <a:pt x="5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9" y="23"/>
                    <a:pt x="19" y="20"/>
                    <a:pt x="3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2" name="Freeform 49"/>
            <p:cNvSpPr>
              <a:spLocks/>
            </p:cNvSpPr>
            <p:nvPr/>
          </p:nvSpPr>
          <p:spPr bwMode="auto">
            <a:xfrm>
              <a:off x="3338513" y="3657601"/>
              <a:ext cx="161925" cy="71438"/>
            </a:xfrm>
            <a:custGeom>
              <a:avLst/>
              <a:gdLst>
                <a:gd name="T0" fmla="*/ 30 w 60"/>
                <a:gd name="T1" fmla="*/ 7 h 27"/>
                <a:gd name="T2" fmla="*/ 1 w 60"/>
                <a:gd name="T3" fmla="*/ 0 h 27"/>
                <a:gd name="T4" fmla="*/ 0 w 60"/>
                <a:gd name="T5" fmla="*/ 2 h 27"/>
                <a:gd name="T6" fmla="*/ 0 w 60"/>
                <a:gd name="T7" fmla="*/ 17 h 27"/>
                <a:gd name="T8" fmla="*/ 10 w 60"/>
                <a:gd name="T9" fmla="*/ 27 h 27"/>
                <a:gd name="T10" fmla="*/ 50 w 60"/>
                <a:gd name="T11" fmla="*/ 27 h 27"/>
                <a:gd name="T12" fmla="*/ 60 w 60"/>
                <a:gd name="T13" fmla="*/ 17 h 27"/>
                <a:gd name="T14" fmla="*/ 60 w 60"/>
                <a:gd name="T15" fmla="*/ 2 h 27"/>
                <a:gd name="T16" fmla="*/ 59 w 60"/>
                <a:gd name="T17" fmla="*/ 0 h 27"/>
                <a:gd name="T18" fmla="*/ 30 w 60"/>
                <a:gd name="T1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7">
                  <a:moveTo>
                    <a:pt x="30" y="7"/>
                  </a:moveTo>
                  <a:cubicBezTo>
                    <a:pt x="19" y="7"/>
                    <a:pt x="9" y="5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7"/>
                    <a:pt x="1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5" y="27"/>
                    <a:pt x="60" y="23"/>
                    <a:pt x="60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0" y="1"/>
                    <a:pt x="59" y="0"/>
                  </a:cubicBezTo>
                  <a:cubicBezTo>
                    <a:pt x="51" y="5"/>
                    <a:pt x="41" y="7"/>
                    <a:pt x="3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3" name="Freeform 50"/>
            <p:cNvSpPr>
              <a:spLocks/>
            </p:cNvSpPr>
            <p:nvPr/>
          </p:nvSpPr>
          <p:spPr bwMode="auto">
            <a:xfrm>
              <a:off x="3408363" y="3440113"/>
              <a:ext cx="68262" cy="93663"/>
            </a:xfrm>
            <a:custGeom>
              <a:avLst/>
              <a:gdLst>
                <a:gd name="T0" fmla="*/ 20 w 25"/>
                <a:gd name="T1" fmla="*/ 25 h 35"/>
                <a:gd name="T2" fmla="*/ 10 w 25"/>
                <a:gd name="T3" fmla="*/ 25 h 35"/>
                <a:gd name="T4" fmla="*/ 10 w 25"/>
                <a:gd name="T5" fmla="*/ 5 h 35"/>
                <a:gd name="T6" fmla="*/ 5 w 25"/>
                <a:gd name="T7" fmla="*/ 0 h 35"/>
                <a:gd name="T8" fmla="*/ 0 w 25"/>
                <a:gd name="T9" fmla="*/ 5 h 35"/>
                <a:gd name="T10" fmla="*/ 0 w 25"/>
                <a:gd name="T11" fmla="*/ 30 h 35"/>
                <a:gd name="T12" fmla="*/ 5 w 25"/>
                <a:gd name="T13" fmla="*/ 35 h 35"/>
                <a:gd name="T14" fmla="*/ 20 w 25"/>
                <a:gd name="T15" fmla="*/ 35 h 35"/>
                <a:gd name="T16" fmla="*/ 25 w 25"/>
                <a:gd name="T17" fmla="*/ 30 h 35"/>
                <a:gd name="T18" fmla="*/ 20 w 25"/>
                <a:gd name="T19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5">
                  <a:moveTo>
                    <a:pt x="20" y="25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2" y="35"/>
                    <a:pt x="5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3" y="35"/>
                    <a:pt x="25" y="32"/>
                    <a:pt x="25" y="30"/>
                  </a:cubicBezTo>
                  <a:cubicBezTo>
                    <a:pt x="25" y="27"/>
                    <a:pt x="23" y="25"/>
                    <a:pt x="20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9" name="Group 73"/>
          <p:cNvGrpSpPr/>
          <p:nvPr/>
        </p:nvGrpSpPr>
        <p:grpSpPr>
          <a:xfrm rot="7782">
            <a:off x="8900325" y="2730220"/>
            <a:ext cx="510725" cy="420405"/>
            <a:chOff x="1695450" y="3135313"/>
            <a:chExt cx="493712" cy="406401"/>
          </a:xfrm>
          <a:solidFill>
            <a:schemeClr val="accent1"/>
          </a:solidFill>
        </p:grpSpPr>
        <p:sp>
          <p:nvSpPr>
            <p:cNvPr id="75" name="Freeform 51"/>
            <p:cNvSpPr>
              <a:spLocks noEditPoints="1"/>
            </p:cNvSpPr>
            <p:nvPr/>
          </p:nvSpPr>
          <p:spPr bwMode="auto">
            <a:xfrm>
              <a:off x="1695450" y="3162301"/>
              <a:ext cx="384175" cy="379413"/>
            </a:xfrm>
            <a:custGeom>
              <a:avLst/>
              <a:gdLst>
                <a:gd name="T0" fmla="*/ 74 w 143"/>
                <a:gd name="T1" fmla="*/ 12 h 142"/>
                <a:gd name="T2" fmla="*/ 130 w 143"/>
                <a:gd name="T3" fmla="*/ 116 h 142"/>
                <a:gd name="T4" fmla="*/ 75 w 143"/>
                <a:gd name="T5" fmla="*/ 114 h 142"/>
                <a:gd name="T6" fmla="*/ 45 w 143"/>
                <a:gd name="T7" fmla="*/ 126 h 142"/>
                <a:gd name="T8" fmla="*/ 35 w 143"/>
                <a:gd name="T9" fmla="*/ 123 h 142"/>
                <a:gd name="T10" fmla="*/ 16 w 143"/>
                <a:gd name="T11" fmla="*/ 87 h 142"/>
                <a:gd name="T12" fmla="*/ 19 w 143"/>
                <a:gd name="T13" fmla="*/ 78 h 142"/>
                <a:gd name="T14" fmla="*/ 45 w 143"/>
                <a:gd name="T15" fmla="*/ 59 h 142"/>
                <a:gd name="T16" fmla="*/ 74 w 143"/>
                <a:gd name="T17" fmla="*/ 12 h 142"/>
                <a:gd name="T18" fmla="*/ 68 w 143"/>
                <a:gd name="T19" fmla="*/ 1 h 142"/>
                <a:gd name="T20" fmla="*/ 64 w 143"/>
                <a:gd name="T21" fmla="*/ 6 h 142"/>
                <a:gd name="T22" fmla="*/ 36 w 143"/>
                <a:gd name="T23" fmla="*/ 50 h 142"/>
                <a:gd name="T24" fmla="*/ 12 w 143"/>
                <a:gd name="T25" fmla="*/ 67 h 142"/>
                <a:gd name="T26" fmla="*/ 5 w 143"/>
                <a:gd name="T27" fmla="*/ 93 h 142"/>
                <a:gd name="T28" fmla="*/ 24 w 143"/>
                <a:gd name="T29" fmla="*/ 129 h 142"/>
                <a:gd name="T30" fmla="*/ 50 w 143"/>
                <a:gd name="T31" fmla="*/ 138 h 142"/>
                <a:gd name="T32" fmla="*/ 77 w 143"/>
                <a:gd name="T33" fmla="*/ 127 h 142"/>
                <a:gd name="T34" fmla="*/ 129 w 143"/>
                <a:gd name="T35" fmla="*/ 129 h 142"/>
                <a:gd name="T36" fmla="*/ 136 w 143"/>
                <a:gd name="T37" fmla="*/ 127 h 142"/>
                <a:gd name="T38" fmla="*/ 141 w 143"/>
                <a:gd name="T39" fmla="*/ 123 h 142"/>
                <a:gd name="T40" fmla="*/ 141 w 143"/>
                <a:gd name="T41" fmla="*/ 110 h 142"/>
                <a:gd name="T42" fmla="*/ 86 w 143"/>
                <a:gd name="T43" fmla="*/ 6 h 142"/>
                <a:gd name="T44" fmla="*/ 75 w 143"/>
                <a:gd name="T45" fmla="*/ 0 h 142"/>
                <a:gd name="T46" fmla="*/ 68 w 143"/>
                <a:gd name="T47" fmla="*/ 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142">
                  <a:moveTo>
                    <a:pt x="74" y="12"/>
                  </a:moveTo>
                  <a:cubicBezTo>
                    <a:pt x="130" y="116"/>
                    <a:pt x="130" y="116"/>
                    <a:pt x="130" y="116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1" y="128"/>
                    <a:pt x="37" y="126"/>
                    <a:pt x="35" y="123"/>
                  </a:cubicBezTo>
                  <a:cubicBezTo>
                    <a:pt x="16" y="87"/>
                    <a:pt x="16" y="87"/>
                    <a:pt x="16" y="87"/>
                  </a:cubicBezTo>
                  <a:cubicBezTo>
                    <a:pt x="14" y="84"/>
                    <a:pt x="16" y="79"/>
                    <a:pt x="19" y="78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74" y="12"/>
                    <a:pt x="74" y="12"/>
                    <a:pt x="74" y="12"/>
                  </a:cubicBezTo>
                  <a:moveTo>
                    <a:pt x="68" y="1"/>
                  </a:moveTo>
                  <a:cubicBezTo>
                    <a:pt x="66" y="2"/>
                    <a:pt x="65" y="4"/>
                    <a:pt x="64" y="6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3" y="72"/>
                    <a:pt x="0" y="84"/>
                    <a:pt x="5" y="93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9" y="138"/>
                    <a:pt x="40" y="142"/>
                    <a:pt x="50" y="138"/>
                  </a:cubicBezTo>
                  <a:cubicBezTo>
                    <a:pt x="77" y="127"/>
                    <a:pt x="77" y="127"/>
                    <a:pt x="77" y="127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32" y="129"/>
                    <a:pt x="134" y="128"/>
                    <a:pt x="136" y="127"/>
                  </a:cubicBezTo>
                  <a:cubicBezTo>
                    <a:pt x="138" y="126"/>
                    <a:pt x="139" y="125"/>
                    <a:pt x="141" y="123"/>
                  </a:cubicBezTo>
                  <a:cubicBezTo>
                    <a:pt x="143" y="119"/>
                    <a:pt x="143" y="114"/>
                    <a:pt x="141" y="11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3" y="2"/>
                    <a:pt x="79" y="0"/>
                    <a:pt x="75" y="0"/>
                  </a:cubicBezTo>
                  <a:cubicBezTo>
                    <a:pt x="72" y="0"/>
                    <a:pt x="70" y="0"/>
                    <a:pt x="6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1974850" y="3135313"/>
              <a:ext cx="214312" cy="296863"/>
            </a:xfrm>
            <a:custGeom>
              <a:avLst/>
              <a:gdLst>
                <a:gd name="T0" fmla="*/ 61 w 80"/>
                <a:gd name="T1" fmla="*/ 110 h 111"/>
                <a:gd name="T2" fmla="*/ 54 w 80"/>
                <a:gd name="T3" fmla="*/ 109 h 111"/>
                <a:gd name="T4" fmla="*/ 53 w 80"/>
                <a:gd name="T5" fmla="*/ 101 h 111"/>
                <a:gd name="T6" fmla="*/ 57 w 80"/>
                <a:gd name="T7" fmla="*/ 43 h 111"/>
                <a:gd name="T8" fmla="*/ 7 w 80"/>
                <a:gd name="T9" fmla="*/ 14 h 111"/>
                <a:gd name="T10" fmla="*/ 0 w 80"/>
                <a:gd name="T11" fmla="*/ 8 h 111"/>
                <a:gd name="T12" fmla="*/ 6 w 80"/>
                <a:gd name="T13" fmla="*/ 1 h 111"/>
                <a:gd name="T14" fmla="*/ 68 w 80"/>
                <a:gd name="T15" fmla="*/ 37 h 111"/>
                <a:gd name="T16" fmla="*/ 63 w 80"/>
                <a:gd name="T17" fmla="*/ 108 h 111"/>
                <a:gd name="T18" fmla="*/ 61 w 80"/>
                <a:gd name="T19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111">
                  <a:moveTo>
                    <a:pt x="61" y="110"/>
                  </a:moveTo>
                  <a:cubicBezTo>
                    <a:pt x="59" y="111"/>
                    <a:pt x="57" y="111"/>
                    <a:pt x="54" y="109"/>
                  </a:cubicBezTo>
                  <a:cubicBezTo>
                    <a:pt x="52" y="107"/>
                    <a:pt x="51" y="103"/>
                    <a:pt x="53" y="101"/>
                  </a:cubicBezTo>
                  <a:cubicBezTo>
                    <a:pt x="65" y="84"/>
                    <a:pt x="67" y="62"/>
                    <a:pt x="57" y="43"/>
                  </a:cubicBezTo>
                  <a:cubicBezTo>
                    <a:pt x="47" y="24"/>
                    <a:pt x="28" y="13"/>
                    <a:pt x="7" y="14"/>
                  </a:cubicBezTo>
                  <a:cubicBezTo>
                    <a:pt x="3" y="14"/>
                    <a:pt x="0" y="11"/>
                    <a:pt x="0" y="8"/>
                  </a:cubicBezTo>
                  <a:cubicBezTo>
                    <a:pt x="0" y="4"/>
                    <a:pt x="3" y="1"/>
                    <a:pt x="6" y="1"/>
                  </a:cubicBezTo>
                  <a:cubicBezTo>
                    <a:pt x="32" y="0"/>
                    <a:pt x="56" y="14"/>
                    <a:pt x="68" y="37"/>
                  </a:cubicBezTo>
                  <a:cubicBezTo>
                    <a:pt x="80" y="60"/>
                    <a:pt x="78" y="87"/>
                    <a:pt x="63" y="108"/>
                  </a:cubicBezTo>
                  <a:cubicBezTo>
                    <a:pt x="63" y="109"/>
                    <a:pt x="62" y="109"/>
                    <a:pt x="61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1993900" y="3213101"/>
              <a:ext cx="123825" cy="160338"/>
            </a:xfrm>
            <a:custGeom>
              <a:avLst/>
              <a:gdLst>
                <a:gd name="T0" fmla="*/ 35 w 46"/>
                <a:gd name="T1" fmla="*/ 59 h 60"/>
                <a:gd name="T2" fmla="*/ 28 w 46"/>
                <a:gd name="T3" fmla="*/ 59 h 60"/>
                <a:gd name="T4" fmla="*/ 27 w 46"/>
                <a:gd name="T5" fmla="*/ 50 h 60"/>
                <a:gd name="T6" fmla="*/ 29 w 46"/>
                <a:gd name="T7" fmla="*/ 25 h 60"/>
                <a:gd name="T8" fmla="*/ 7 w 46"/>
                <a:gd name="T9" fmla="*/ 13 h 60"/>
                <a:gd name="T10" fmla="*/ 0 w 46"/>
                <a:gd name="T11" fmla="*/ 7 h 60"/>
                <a:gd name="T12" fmla="*/ 7 w 46"/>
                <a:gd name="T13" fmla="*/ 0 h 60"/>
                <a:gd name="T14" fmla="*/ 40 w 46"/>
                <a:gd name="T15" fmla="*/ 19 h 60"/>
                <a:gd name="T16" fmla="*/ 37 w 46"/>
                <a:gd name="T17" fmla="*/ 57 h 60"/>
                <a:gd name="T18" fmla="*/ 35 w 46"/>
                <a:gd name="T19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0">
                  <a:moveTo>
                    <a:pt x="35" y="59"/>
                  </a:moveTo>
                  <a:cubicBezTo>
                    <a:pt x="33" y="60"/>
                    <a:pt x="30" y="60"/>
                    <a:pt x="28" y="59"/>
                  </a:cubicBezTo>
                  <a:cubicBezTo>
                    <a:pt x="25" y="57"/>
                    <a:pt x="25" y="53"/>
                    <a:pt x="27" y="50"/>
                  </a:cubicBezTo>
                  <a:cubicBezTo>
                    <a:pt x="32" y="43"/>
                    <a:pt x="33" y="33"/>
                    <a:pt x="29" y="25"/>
                  </a:cubicBezTo>
                  <a:cubicBezTo>
                    <a:pt x="24" y="17"/>
                    <a:pt x="16" y="13"/>
                    <a:pt x="7" y="13"/>
                  </a:cubicBezTo>
                  <a:cubicBezTo>
                    <a:pt x="4" y="13"/>
                    <a:pt x="1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0" y="0"/>
                    <a:pt x="33" y="7"/>
                    <a:pt x="40" y="19"/>
                  </a:cubicBezTo>
                  <a:cubicBezTo>
                    <a:pt x="46" y="31"/>
                    <a:pt x="45" y="46"/>
                    <a:pt x="37" y="57"/>
                  </a:cubicBezTo>
                  <a:cubicBezTo>
                    <a:pt x="36" y="58"/>
                    <a:pt x="36" y="59"/>
                    <a:pt x="35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78" name="Freeform 54"/>
          <p:cNvSpPr>
            <a:spLocks noEditPoints="1"/>
          </p:cNvSpPr>
          <p:nvPr/>
        </p:nvSpPr>
        <p:spPr bwMode="auto">
          <a:xfrm rot="7782">
            <a:off x="9463709" y="2664106"/>
            <a:ext cx="458175" cy="458175"/>
          </a:xfrm>
          <a:custGeom>
            <a:avLst/>
            <a:gdLst>
              <a:gd name="T0" fmla="*/ 164 w 165"/>
              <a:gd name="T1" fmla="*/ 67 h 165"/>
              <a:gd name="T2" fmla="*/ 161 w 165"/>
              <a:gd name="T3" fmla="*/ 55 h 165"/>
              <a:gd name="T4" fmla="*/ 154 w 165"/>
              <a:gd name="T5" fmla="*/ 51 h 165"/>
              <a:gd name="T6" fmla="*/ 153 w 165"/>
              <a:gd name="T7" fmla="*/ 51 h 165"/>
              <a:gd name="T8" fmla="*/ 82 w 165"/>
              <a:gd name="T9" fmla="*/ 5 h 165"/>
              <a:gd name="T10" fmla="*/ 74 w 165"/>
              <a:gd name="T11" fmla="*/ 6 h 165"/>
              <a:gd name="T12" fmla="*/ 74 w 165"/>
              <a:gd name="T13" fmla="*/ 5 h 165"/>
              <a:gd name="T14" fmla="*/ 67 w 165"/>
              <a:gd name="T15" fmla="*/ 1 h 165"/>
              <a:gd name="T16" fmla="*/ 55 w 165"/>
              <a:gd name="T17" fmla="*/ 4 h 165"/>
              <a:gd name="T18" fmla="*/ 51 w 165"/>
              <a:gd name="T19" fmla="*/ 11 h 165"/>
              <a:gd name="T20" fmla="*/ 51 w 165"/>
              <a:gd name="T21" fmla="*/ 12 h 165"/>
              <a:gd name="T22" fmla="*/ 5 w 165"/>
              <a:gd name="T23" fmla="*/ 82 h 165"/>
              <a:gd name="T24" fmla="*/ 6 w 165"/>
              <a:gd name="T25" fmla="*/ 91 h 165"/>
              <a:gd name="T26" fmla="*/ 4 w 165"/>
              <a:gd name="T27" fmla="*/ 91 h 165"/>
              <a:gd name="T28" fmla="*/ 1 w 165"/>
              <a:gd name="T29" fmla="*/ 98 h 165"/>
              <a:gd name="T30" fmla="*/ 4 w 165"/>
              <a:gd name="T31" fmla="*/ 110 h 165"/>
              <a:gd name="T32" fmla="*/ 11 w 165"/>
              <a:gd name="T33" fmla="*/ 114 h 165"/>
              <a:gd name="T34" fmla="*/ 12 w 165"/>
              <a:gd name="T35" fmla="*/ 114 h 165"/>
              <a:gd name="T36" fmla="*/ 82 w 165"/>
              <a:gd name="T37" fmla="*/ 160 h 165"/>
              <a:gd name="T38" fmla="*/ 91 w 165"/>
              <a:gd name="T39" fmla="*/ 159 h 165"/>
              <a:gd name="T40" fmla="*/ 91 w 165"/>
              <a:gd name="T41" fmla="*/ 160 h 165"/>
              <a:gd name="T42" fmla="*/ 98 w 165"/>
              <a:gd name="T43" fmla="*/ 164 h 165"/>
              <a:gd name="T44" fmla="*/ 110 w 165"/>
              <a:gd name="T45" fmla="*/ 161 h 165"/>
              <a:gd name="T46" fmla="*/ 114 w 165"/>
              <a:gd name="T47" fmla="*/ 154 h 165"/>
              <a:gd name="T48" fmla="*/ 113 w 165"/>
              <a:gd name="T49" fmla="*/ 153 h 165"/>
              <a:gd name="T50" fmla="*/ 159 w 165"/>
              <a:gd name="T51" fmla="*/ 82 h 165"/>
              <a:gd name="T52" fmla="*/ 159 w 165"/>
              <a:gd name="T53" fmla="*/ 74 h 165"/>
              <a:gd name="T54" fmla="*/ 160 w 165"/>
              <a:gd name="T55" fmla="*/ 74 h 165"/>
              <a:gd name="T56" fmla="*/ 164 w 165"/>
              <a:gd name="T57" fmla="*/ 67 h 165"/>
              <a:gd name="T58" fmla="*/ 82 w 165"/>
              <a:gd name="T59" fmla="*/ 17 h 165"/>
              <a:gd name="T60" fmla="*/ 141 w 165"/>
              <a:gd name="T61" fmla="*/ 54 h 165"/>
              <a:gd name="T62" fmla="*/ 112 w 165"/>
              <a:gd name="T63" fmla="*/ 62 h 165"/>
              <a:gd name="T64" fmla="*/ 85 w 165"/>
              <a:gd name="T65" fmla="*/ 47 h 165"/>
              <a:gd name="T66" fmla="*/ 77 w 165"/>
              <a:gd name="T67" fmla="*/ 18 h 165"/>
              <a:gd name="T68" fmla="*/ 82 w 165"/>
              <a:gd name="T69" fmla="*/ 17 h 165"/>
              <a:gd name="T70" fmla="*/ 106 w 165"/>
              <a:gd name="T71" fmla="*/ 82 h 165"/>
              <a:gd name="T72" fmla="*/ 82 w 165"/>
              <a:gd name="T73" fmla="*/ 106 h 165"/>
              <a:gd name="T74" fmla="*/ 59 w 165"/>
              <a:gd name="T75" fmla="*/ 82 h 165"/>
              <a:gd name="T76" fmla="*/ 77 w 165"/>
              <a:gd name="T77" fmla="*/ 59 h 165"/>
              <a:gd name="T78" fmla="*/ 78 w 165"/>
              <a:gd name="T79" fmla="*/ 59 h 165"/>
              <a:gd name="T80" fmla="*/ 82 w 165"/>
              <a:gd name="T81" fmla="*/ 59 h 165"/>
              <a:gd name="T82" fmla="*/ 105 w 165"/>
              <a:gd name="T83" fmla="*/ 78 h 165"/>
              <a:gd name="T84" fmla="*/ 106 w 165"/>
              <a:gd name="T85" fmla="*/ 78 h 165"/>
              <a:gd name="T86" fmla="*/ 106 w 165"/>
              <a:gd name="T87" fmla="*/ 82 h 165"/>
              <a:gd name="T88" fmla="*/ 17 w 165"/>
              <a:gd name="T89" fmla="*/ 82 h 165"/>
              <a:gd name="T90" fmla="*/ 54 w 165"/>
              <a:gd name="T91" fmla="*/ 24 h 165"/>
              <a:gd name="T92" fmla="*/ 62 w 165"/>
              <a:gd name="T93" fmla="*/ 53 h 165"/>
              <a:gd name="T94" fmla="*/ 47 w 165"/>
              <a:gd name="T95" fmla="*/ 80 h 165"/>
              <a:gd name="T96" fmla="*/ 17 w 165"/>
              <a:gd name="T97" fmla="*/ 88 h 165"/>
              <a:gd name="T98" fmla="*/ 17 w 165"/>
              <a:gd name="T99" fmla="*/ 82 h 165"/>
              <a:gd name="T100" fmla="*/ 82 w 165"/>
              <a:gd name="T101" fmla="*/ 148 h 165"/>
              <a:gd name="T102" fmla="*/ 23 w 165"/>
              <a:gd name="T103" fmla="*/ 110 h 165"/>
              <a:gd name="T104" fmla="*/ 53 w 165"/>
              <a:gd name="T105" fmla="*/ 103 h 165"/>
              <a:gd name="T106" fmla="*/ 80 w 165"/>
              <a:gd name="T107" fmla="*/ 118 h 165"/>
              <a:gd name="T108" fmla="*/ 88 w 165"/>
              <a:gd name="T109" fmla="*/ 147 h 165"/>
              <a:gd name="T110" fmla="*/ 82 w 165"/>
              <a:gd name="T111" fmla="*/ 148 h 165"/>
              <a:gd name="T112" fmla="*/ 147 w 165"/>
              <a:gd name="T113" fmla="*/ 82 h 165"/>
              <a:gd name="T114" fmla="*/ 110 w 165"/>
              <a:gd name="T115" fmla="*/ 141 h 165"/>
              <a:gd name="T116" fmla="*/ 102 w 165"/>
              <a:gd name="T117" fmla="*/ 112 h 165"/>
              <a:gd name="T118" fmla="*/ 118 w 165"/>
              <a:gd name="T119" fmla="*/ 85 h 165"/>
              <a:gd name="T120" fmla="*/ 147 w 165"/>
              <a:gd name="T121" fmla="*/ 77 h 165"/>
              <a:gd name="T122" fmla="*/ 147 w 165"/>
              <a:gd name="T123" fmla="*/ 8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5" h="165">
                <a:moveTo>
                  <a:pt x="164" y="67"/>
                </a:moveTo>
                <a:cubicBezTo>
                  <a:pt x="161" y="55"/>
                  <a:pt x="161" y="55"/>
                  <a:pt x="161" y="55"/>
                </a:cubicBezTo>
                <a:cubicBezTo>
                  <a:pt x="160" y="52"/>
                  <a:pt x="157" y="50"/>
                  <a:pt x="154" y="51"/>
                </a:cubicBezTo>
                <a:cubicBezTo>
                  <a:pt x="153" y="51"/>
                  <a:pt x="153" y="51"/>
                  <a:pt x="153" y="51"/>
                </a:cubicBezTo>
                <a:cubicBezTo>
                  <a:pt x="141" y="24"/>
                  <a:pt x="114" y="5"/>
                  <a:pt x="82" y="5"/>
                </a:cubicBezTo>
                <a:cubicBezTo>
                  <a:pt x="80" y="5"/>
                  <a:pt x="77" y="6"/>
                  <a:pt x="74" y="6"/>
                </a:cubicBezTo>
                <a:cubicBezTo>
                  <a:pt x="74" y="5"/>
                  <a:pt x="74" y="5"/>
                  <a:pt x="74" y="5"/>
                </a:cubicBezTo>
                <a:cubicBezTo>
                  <a:pt x="73" y="2"/>
                  <a:pt x="70" y="0"/>
                  <a:pt x="67" y="1"/>
                </a:cubicBezTo>
                <a:cubicBezTo>
                  <a:pt x="55" y="4"/>
                  <a:pt x="55" y="4"/>
                  <a:pt x="55" y="4"/>
                </a:cubicBezTo>
                <a:cubicBezTo>
                  <a:pt x="52" y="5"/>
                  <a:pt x="50" y="8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24" y="24"/>
                  <a:pt x="5" y="51"/>
                  <a:pt x="5" y="82"/>
                </a:cubicBezTo>
                <a:cubicBezTo>
                  <a:pt x="5" y="85"/>
                  <a:pt x="5" y="88"/>
                  <a:pt x="6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1" y="92"/>
                  <a:pt x="0" y="95"/>
                  <a:pt x="1" y="98"/>
                </a:cubicBezTo>
                <a:cubicBezTo>
                  <a:pt x="4" y="110"/>
                  <a:pt x="4" y="110"/>
                  <a:pt x="4" y="110"/>
                </a:cubicBezTo>
                <a:cubicBezTo>
                  <a:pt x="4" y="113"/>
                  <a:pt x="8" y="115"/>
                  <a:pt x="11" y="114"/>
                </a:cubicBezTo>
                <a:cubicBezTo>
                  <a:pt x="12" y="114"/>
                  <a:pt x="12" y="114"/>
                  <a:pt x="12" y="114"/>
                </a:cubicBezTo>
                <a:cubicBezTo>
                  <a:pt x="24" y="141"/>
                  <a:pt x="51" y="160"/>
                  <a:pt x="82" y="160"/>
                </a:cubicBezTo>
                <a:cubicBezTo>
                  <a:pt x="85" y="160"/>
                  <a:pt x="88" y="159"/>
                  <a:pt x="91" y="159"/>
                </a:cubicBezTo>
                <a:cubicBezTo>
                  <a:pt x="91" y="160"/>
                  <a:pt x="91" y="160"/>
                  <a:pt x="91" y="160"/>
                </a:cubicBezTo>
                <a:cubicBezTo>
                  <a:pt x="92" y="163"/>
                  <a:pt x="95" y="165"/>
                  <a:pt x="98" y="164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3" y="160"/>
                  <a:pt x="115" y="157"/>
                  <a:pt x="114" y="154"/>
                </a:cubicBezTo>
                <a:cubicBezTo>
                  <a:pt x="113" y="153"/>
                  <a:pt x="113" y="153"/>
                  <a:pt x="113" y="153"/>
                </a:cubicBezTo>
                <a:cubicBezTo>
                  <a:pt x="140" y="141"/>
                  <a:pt x="159" y="114"/>
                  <a:pt x="159" y="82"/>
                </a:cubicBezTo>
                <a:cubicBezTo>
                  <a:pt x="159" y="80"/>
                  <a:pt x="159" y="77"/>
                  <a:pt x="159" y="74"/>
                </a:cubicBezTo>
                <a:cubicBezTo>
                  <a:pt x="160" y="74"/>
                  <a:pt x="160" y="74"/>
                  <a:pt x="160" y="74"/>
                </a:cubicBezTo>
                <a:cubicBezTo>
                  <a:pt x="163" y="73"/>
                  <a:pt x="165" y="70"/>
                  <a:pt x="164" y="67"/>
                </a:cubicBezTo>
                <a:close/>
                <a:moveTo>
                  <a:pt x="82" y="17"/>
                </a:moveTo>
                <a:cubicBezTo>
                  <a:pt x="108" y="17"/>
                  <a:pt x="131" y="33"/>
                  <a:pt x="141" y="54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06" y="54"/>
                  <a:pt x="96" y="48"/>
                  <a:pt x="85" y="47"/>
                </a:cubicBezTo>
                <a:cubicBezTo>
                  <a:pt x="77" y="18"/>
                  <a:pt x="77" y="18"/>
                  <a:pt x="77" y="18"/>
                </a:cubicBezTo>
                <a:cubicBezTo>
                  <a:pt x="79" y="17"/>
                  <a:pt x="81" y="17"/>
                  <a:pt x="82" y="17"/>
                </a:cubicBezTo>
                <a:close/>
                <a:moveTo>
                  <a:pt x="106" y="82"/>
                </a:moveTo>
                <a:cubicBezTo>
                  <a:pt x="106" y="96"/>
                  <a:pt x="95" y="106"/>
                  <a:pt x="82" y="106"/>
                </a:cubicBezTo>
                <a:cubicBezTo>
                  <a:pt x="69" y="106"/>
                  <a:pt x="59" y="96"/>
                  <a:pt x="59" y="82"/>
                </a:cubicBezTo>
                <a:cubicBezTo>
                  <a:pt x="59" y="71"/>
                  <a:pt x="66" y="62"/>
                  <a:pt x="7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9" y="59"/>
                  <a:pt x="81" y="59"/>
                  <a:pt x="82" y="59"/>
                </a:cubicBezTo>
                <a:cubicBezTo>
                  <a:pt x="94" y="59"/>
                  <a:pt x="103" y="67"/>
                  <a:pt x="105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9"/>
                  <a:pt x="106" y="81"/>
                  <a:pt x="106" y="82"/>
                </a:cubicBezTo>
                <a:close/>
                <a:moveTo>
                  <a:pt x="17" y="82"/>
                </a:moveTo>
                <a:cubicBezTo>
                  <a:pt x="17" y="56"/>
                  <a:pt x="32" y="34"/>
                  <a:pt x="54" y="24"/>
                </a:cubicBezTo>
                <a:cubicBezTo>
                  <a:pt x="62" y="53"/>
                  <a:pt x="62" y="53"/>
                  <a:pt x="62" y="53"/>
                </a:cubicBezTo>
                <a:cubicBezTo>
                  <a:pt x="54" y="59"/>
                  <a:pt x="48" y="69"/>
                  <a:pt x="47" y="80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6"/>
                  <a:pt x="17" y="84"/>
                  <a:pt x="17" y="82"/>
                </a:cubicBezTo>
                <a:close/>
                <a:moveTo>
                  <a:pt x="82" y="148"/>
                </a:moveTo>
                <a:cubicBezTo>
                  <a:pt x="56" y="148"/>
                  <a:pt x="34" y="132"/>
                  <a:pt x="23" y="110"/>
                </a:cubicBezTo>
                <a:cubicBezTo>
                  <a:pt x="53" y="103"/>
                  <a:pt x="53" y="103"/>
                  <a:pt x="53" y="103"/>
                </a:cubicBezTo>
                <a:cubicBezTo>
                  <a:pt x="59" y="111"/>
                  <a:pt x="69" y="117"/>
                  <a:pt x="80" y="118"/>
                </a:cubicBezTo>
                <a:cubicBezTo>
                  <a:pt x="88" y="147"/>
                  <a:pt x="88" y="147"/>
                  <a:pt x="88" y="147"/>
                </a:cubicBezTo>
                <a:cubicBezTo>
                  <a:pt x="86" y="148"/>
                  <a:pt x="84" y="148"/>
                  <a:pt x="82" y="148"/>
                </a:cubicBezTo>
                <a:close/>
                <a:moveTo>
                  <a:pt x="147" y="82"/>
                </a:moveTo>
                <a:cubicBezTo>
                  <a:pt x="147" y="108"/>
                  <a:pt x="132" y="131"/>
                  <a:pt x="110" y="141"/>
                </a:cubicBezTo>
                <a:cubicBezTo>
                  <a:pt x="102" y="112"/>
                  <a:pt x="102" y="112"/>
                  <a:pt x="102" y="112"/>
                </a:cubicBezTo>
                <a:cubicBezTo>
                  <a:pt x="111" y="106"/>
                  <a:pt x="117" y="96"/>
                  <a:pt x="118" y="85"/>
                </a:cubicBezTo>
                <a:cubicBezTo>
                  <a:pt x="147" y="77"/>
                  <a:pt x="147" y="77"/>
                  <a:pt x="147" y="77"/>
                </a:cubicBezTo>
                <a:cubicBezTo>
                  <a:pt x="147" y="79"/>
                  <a:pt x="147" y="81"/>
                  <a:pt x="147" y="82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9" name="Freeform 55"/>
          <p:cNvSpPr>
            <a:spLocks noEditPoints="1"/>
          </p:cNvSpPr>
          <p:nvPr/>
        </p:nvSpPr>
        <p:spPr bwMode="auto">
          <a:xfrm rot="7782">
            <a:off x="10158060" y="2140034"/>
            <a:ext cx="336651" cy="323515"/>
          </a:xfrm>
          <a:custGeom>
            <a:avLst/>
            <a:gdLst>
              <a:gd name="T0" fmla="*/ 96 w 121"/>
              <a:gd name="T1" fmla="*/ 117 h 117"/>
              <a:gd name="T2" fmla="*/ 94 w 121"/>
              <a:gd name="T3" fmla="*/ 116 h 117"/>
              <a:gd name="T4" fmla="*/ 61 w 121"/>
              <a:gd name="T5" fmla="*/ 101 h 117"/>
              <a:gd name="T6" fmla="*/ 28 w 121"/>
              <a:gd name="T7" fmla="*/ 116 h 117"/>
              <a:gd name="T8" fmla="*/ 24 w 121"/>
              <a:gd name="T9" fmla="*/ 116 h 117"/>
              <a:gd name="T10" fmla="*/ 22 w 121"/>
              <a:gd name="T11" fmla="*/ 112 h 117"/>
              <a:gd name="T12" fmla="*/ 27 w 121"/>
              <a:gd name="T13" fmla="*/ 76 h 117"/>
              <a:gd name="T14" fmla="*/ 2 w 121"/>
              <a:gd name="T15" fmla="*/ 49 h 117"/>
              <a:gd name="T16" fmla="*/ 1 w 121"/>
              <a:gd name="T17" fmla="*/ 45 h 117"/>
              <a:gd name="T18" fmla="*/ 4 w 121"/>
              <a:gd name="T19" fmla="*/ 42 h 117"/>
              <a:gd name="T20" fmla="*/ 40 w 121"/>
              <a:gd name="T21" fmla="*/ 35 h 117"/>
              <a:gd name="T22" fmla="*/ 57 w 121"/>
              <a:gd name="T23" fmla="*/ 3 h 117"/>
              <a:gd name="T24" fmla="*/ 64 w 121"/>
              <a:gd name="T25" fmla="*/ 3 h 117"/>
              <a:gd name="T26" fmla="*/ 82 w 121"/>
              <a:gd name="T27" fmla="*/ 35 h 117"/>
              <a:gd name="T28" fmla="*/ 118 w 121"/>
              <a:gd name="T29" fmla="*/ 42 h 117"/>
              <a:gd name="T30" fmla="*/ 121 w 121"/>
              <a:gd name="T31" fmla="*/ 45 h 117"/>
              <a:gd name="T32" fmla="*/ 120 w 121"/>
              <a:gd name="T33" fmla="*/ 49 h 117"/>
              <a:gd name="T34" fmla="*/ 95 w 121"/>
              <a:gd name="T35" fmla="*/ 76 h 117"/>
              <a:gd name="T36" fmla="*/ 100 w 121"/>
              <a:gd name="T37" fmla="*/ 112 h 117"/>
              <a:gd name="T38" fmla="*/ 98 w 121"/>
              <a:gd name="T39" fmla="*/ 116 h 117"/>
              <a:gd name="T40" fmla="*/ 96 w 121"/>
              <a:gd name="T41" fmla="*/ 117 h 117"/>
              <a:gd name="T42" fmla="*/ 61 w 121"/>
              <a:gd name="T43" fmla="*/ 92 h 117"/>
              <a:gd name="T44" fmla="*/ 63 w 121"/>
              <a:gd name="T45" fmla="*/ 93 h 117"/>
              <a:gd name="T46" fmla="*/ 91 w 121"/>
              <a:gd name="T47" fmla="*/ 106 h 117"/>
              <a:gd name="T48" fmla="*/ 87 w 121"/>
              <a:gd name="T49" fmla="*/ 75 h 117"/>
              <a:gd name="T50" fmla="*/ 88 w 121"/>
              <a:gd name="T51" fmla="*/ 71 h 117"/>
              <a:gd name="T52" fmla="*/ 109 w 121"/>
              <a:gd name="T53" fmla="*/ 48 h 117"/>
              <a:gd name="T54" fmla="*/ 79 w 121"/>
              <a:gd name="T55" fmla="*/ 43 h 117"/>
              <a:gd name="T56" fmla="*/ 76 w 121"/>
              <a:gd name="T57" fmla="*/ 41 h 117"/>
              <a:gd name="T58" fmla="*/ 61 w 121"/>
              <a:gd name="T59" fmla="*/ 13 h 117"/>
              <a:gd name="T60" fmla="*/ 46 w 121"/>
              <a:gd name="T61" fmla="*/ 41 h 117"/>
              <a:gd name="T62" fmla="*/ 43 w 121"/>
              <a:gd name="T63" fmla="*/ 43 h 117"/>
              <a:gd name="T64" fmla="*/ 12 w 121"/>
              <a:gd name="T65" fmla="*/ 48 h 117"/>
              <a:gd name="T66" fmla="*/ 34 w 121"/>
              <a:gd name="T67" fmla="*/ 71 h 117"/>
              <a:gd name="T68" fmla="*/ 35 w 121"/>
              <a:gd name="T69" fmla="*/ 75 h 117"/>
              <a:gd name="T70" fmla="*/ 31 w 121"/>
              <a:gd name="T71" fmla="*/ 106 h 117"/>
              <a:gd name="T72" fmla="*/ 59 w 121"/>
              <a:gd name="T73" fmla="*/ 93 h 117"/>
              <a:gd name="T74" fmla="*/ 61 w 121"/>
              <a:gd name="T75" fmla="*/ 92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17">
                <a:moveTo>
                  <a:pt x="96" y="117"/>
                </a:moveTo>
                <a:cubicBezTo>
                  <a:pt x="95" y="117"/>
                  <a:pt x="94" y="117"/>
                  <a:pt x="94" y="116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6" y="117"/>
                  <a:pt x="25" y="117"/>
                  <a:pt x="24" y="116"/>
                </a:cubicBezTo>
                <a:cubicBezTo>
                  <a:pt x="22" y="115"/>
                  <a:pt x="22" y="114"/>
                  <a:pt x="22" y="112"/>
                </a:cubicBezTo>
                <a:cubicBezTo>
                  <a:pt x="27" y="76"/>
                  <a:pt x="27" y="76"/>
                  <a:pt x="27" y="76"/>
                </a:cubicBezTo>
                <a:cubicBezTo>
                  <a:pt x="2" y="49"/>
                  <a:pt x="2" y="49"/>
                  <a:pt x="2" y="49"/>
                </a:cubicBezTo>
                <a:cubicBezTo>
                  <a:pt x="1" y="48"/>
                  <a:pt x="0" y="46"/>
                  <a:pt x="1" y="45"/>
                </a:cubicBezTo>
                <a:cubicBezTo>
                  <a:pt x="1" y="43"/>
                  <a:pt x="2" y="42"/>
                  <a:pt x="4" y="42"/>
                </a:cubicBezTo>
                <a:cubicBezTo>
                  <a:pt x="40" y="35"/>
                  <a:pt x="40" y="35"/>
                  <a:pt x="40" y="35"/>
                </a:cubicBezTo>
                <a:cubicBezTo>
                  <a:pt x="57" y="3"/>
                  <a:pt x="57" y="3"/>
                  <a:pt x="57" y="3"/>
                </a:cubicBezTo>
                <a:cubicBezTo>
                  <a:pt x="59" y="0"/>
                  <a:pt x="63" y="0"/>
                  <a:pt x="64" y="3"/>
                </a:cubicBezTo>
                <a:cubicBezTo>
                  <a:pt x="82" y="35"/>
                  <a:pt x="82" y="35"/>
                  <a:pt x="82" y="35"/>
                </a:cubicBezTo>
                <a:cubicBezTo>
                  <a:pt x="118" y="42"/>
                  <a:pt x="118" y="42"/>
                  <a:pt x="118" y="42"/>
                </a:cubicBezTo>
                <a:cubicBezTo>
                  <a:pt x="119" y="42"/>
                  <a:pt x="120" y="43"/>
                  <a:pt x="121" y="45"/>
                </a:cubicBezTo>
                <a:cubicBezTo>
                  <a:pt x="121" y="46"/>
                  <a:pt x="121" y="48"/>
                  <a:pt x="120" y="49"/>
                </a:cubicBezTo>
                <a:cubicBezTo>
                  <a:pt x="95" y="76"/>
                  <a:pt x="95" y="76"/>
                  <a:pt x="95" y="76"/>
                </a:cubicBezTo>
                <a:cubicBezTo>
                  <a:pt x="100" y="112"/>
                  <a:pt x="100" y="112"/>
                  <a:pt x="100" y="112"/>
                </a:cubicBezTo>
                <a:cubicBezTo>
                  <a:pt x="100" y="114"/>
                  <a:pt x="99" y="115"/>
                  <a:pt x="98" y="116"/>
                </a:cubicBezTo>
                <a:cubicBezTo>
                  <a:pt x="97" y="116"/>
                  <a:pt x="96" y="117"/>
                  <a:pt x="96" y="117"/>
                </a:cubicBezTo>
                <a:close/>
                <a:moveTo>
                  <a:pt x="61" y="92"/>
                </a:moveTo>
                <a:cubicBezTo>
                  <a:pt x="61" y="92"/>
                  <a:pt x="62" y="92"/>
                  <a:pt x="63" y="93"/>
                </a:cubicBezTo>
                <a:cubicBezTo>
                  <a:pt x="91" y="106"/>
                  <a:pt x="91" y="106"/>
                  <a:pt x="91" y="106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74"/>
                  <a:pt x="87" y="72"/>
                  <a:pt x="88" y="71"/>
                </a:cubicBezTo>
                <a:cubicBezTo>
                  <a:pt x="109" y="48"/>
                  <a:pt x="109" y="48"/>
                  <a:pt x="109" y="48"/>
                </a:cubicBezTo>
                <a:cubicBezTo>
                  <a:pt x="79" y="43"/>
                  <a:pt x="79" y="43"/>
                  <a:pt x="79" y="43"/>
                </a:cubicBezTo>
                <a:cubicBezTo>
                  <a:pt x="77" y="42"/>
                  <a:pt x="76" y="42"/>
                  <a:pt x="76" y="41"/>
                </a:cubicBezTo>
                <a:cubicBezTo>
                  <a:pt x="61" y="13"/>
                  <a:pt x="61" y="13"/>
                  <a:pt x="61" y="13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2"/>
                  <a:pt x="44" y="42"/>
                  <a:pt x="43" y="43"/>
                </a:cubicBezTo>
                <a:cubicBezTo>
                  <a:pt x="12" y="48"/>
                  <a:pt x="12" y="48"/>
                  <a:pt x="12" y="48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72"/>
                  <a:pt x="35" y="74"/>
                  <a:pt x="35" y="75"/>
                </a:cubicBezTo>
                <a:cubicBezTo>
                  <a:pt x="31" y="106"/>
                  <a:pt x="31" y="106"/>
                  <a:pt x="31" y="106"/>
                </a:cubicBezTo>
                <a:cubicBezTo>
                  <a:pt x="59" y="93"/>
                  <a:pt x="59" y="93"/>
                  <a:pt x="59" y="93"/>
                </a:cubicBezTo>
                <a:cubicBezTo>
                  <a:pt x="60" y="92"/>
                  <a:pt x="60" y="92"/>
                  <a:pt x="61" y="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2" name="Group 79"/>
          <p:cNvGrpSpPr/>
          <p:nvPr/>
        </p:nvGrpSpPr>
        <p:grpSpPr>
          <a:xfrm rot="7782">
            <a:off x="8730592" y="2242113"/>
            <a:ext cx="520578" cy="463101"/>
            <a:chOff x="1530350" y="2663826"/>
            <a:chExt cx="503237" cy="4476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1" name="Freeform 56"/>
            <p:cNvSpPr>
              <a:spLocks noEditPoints="1"/>
            </p:cNvSpPr>
            <p:nvPr/>
          </p:nvSpPr>
          <p:spPr bwMode="auto">
            <a:xfrm>
              <a:off x="1530350" y="2663826"/>
              <a:ext cx="503237" cy="447675"/>
            </a:xfrm>
            <a:custGeom>
              <a:avLst/>
              <a:gdLst>
                <a:gd name="T0" fmla="*/ 183 w 188"/>
                <a:gd name="T1" fmla="*/ 6 h 167"/>
                <a:gd name="T2" fmla="*/ 139 w 188"/>
                <a:gd name="T3" fmla="*/ 0 h 167"/>
                <a:gd name="T4" fmla="*/ 112 w 188"/>
                <a:gd name="T5" fmla="*/ 4 h 167"/>
                <a:gd name="T6" fmla="*/ 94 w 188"/>
                <a:gd name="T7" fmla="*/ 16 h 167"/>
                <a:gd name="T8" fmla="*/ 75 w 188"/>
                <a:gd name="T9" fmla="*/ 4 h 167"/>
                <a:gd name="T10" fmla="*/ 48 w 188"/>
                <a:gd name="T11" fmla="*/ 0 h 167"/>
                <a:gd name="T12" fmla="*/ 4 w 188"/>
                <a:gd name="T13" fmla="*/ 6 h 167"/>
                <a:gd name="T14" fmla="*/ 0 w 188"/>
                <a:gd name="T15" fmla="*/ 8 h 167"/>
                <a:gd name="T16" fmla="*/ 0 w 188"/>
                <a:gd name="T17" fmla="*/ 153 h 167"/>
                <a:gd name="T18" fmla="*/ 8 w 188"/>
                <a:gd name="T19" fmla="*/ 152 h 167"/>
                <a:gd name="T20" fmla="*/ 69 w 188"/>
                <a:gd name="T21" fmla="*/ 152 h 167"/>
                <a:gd name="T22" fmla="*/ 94 w 188"/>
                <a:gd name="T23" fmla="*/ 167 h 167"/>
                <a:gd name="T24" fmla="*/ 118 w 188"/>
                <a:gd name="T25" fmla="*/ 152 h 167"/>
                <a:gd name="T26" fmla="*/ 180 w 188"/>
                <a:gd name="T27" fmla="*/ 152 h 167"/>
                <a:gd name="T28" fmla="*/ 188 w 188"/>
                <a:gd name="T29" fmla="*/ 153 h 167"/>
                <a:gd name="T30" fmla="*/ 188 w 188"/>
                <a:gd name="T31" fmla="*/ 8 h 167"/>
                <a:gd name="T32" fmla="*/ 183 w 188"/>
                <a:gd name="T33" fmla="*/ 6 h 167"/>
                <a:gd name="T34" fmla="*/ 87 w 188"/>
                <a:gd name="T35" fmla="*/ 146 h 167"/>
                <a:gd name="T36" fmla="*/ 74 w 188"/>
                <a:gd name="T37" fmla="*/ 139 h 167"/>
                <a:gd name="T38" fmla="*/ 45 w 188"/>
                <a:gd name="T39" fmla="*/ 135 h 167"/>
                <a:gd name="T40" fmla="*/ 13 w 188"/>
                <a:gd name="T41" fmla="*/ 137 h 167"/>
                <a:gd name="T42" fmla="*/ 13 w 188"/>
                <a:gd name="T43" fmla="*/ 18 h 167"/>
                <a:gd name="T44" fmla="*/ 48 w 188"/>
                <a:gd name="T45" fmla="*/ 13 h 167"/>
                <a:gd name="T46" fmla="*/ 70 w 188"/>
                <a:gd name="T47" fmla="*/ 17 h 167"/>
                <a:gd name="T48" fmla="*/ 87 w 188"/>
                <a:gd name="T49" fmla="*/ 33 h 167"/>
                <a:gd name="T50" fmla="*/ 87 w 188"/>
                <a:gd name="T51" fmla="*/ 35 h 167"/>
                <a:gd name="T52" fmla="*/ 87 w 188"/>
                <a:gd name="T53" fmla="*/ 141 h 167"/>
                <a:gd name="T54" fmla="*/ 87 w 188"/>
                <a:gd name="T55" fmla="*/ 141 h 167"/>
                <a:gd name="T56" fmla="*/ 87 w 188"/>
                <a:gd name="T57" fmla="*/ 146 h 167"/>
                <a:gd name="T58" fmla="*/ 174 w 188"/>
                <a:gd name="T59" fmla="*/ 137 h 167"/>
                <a:gd name="T60" fmla="*/ 143 w 188"/>
                <a:gd name="T61" fmla="*/ 135 h 167"/>
                <a:gd name="T62" fmla="*/ 113 w 188"/>
                <a:gd name="T63" fmla="*/ 139 h 167"/>
                <a:gd name="T64" fmla="*/ 100 w 188"/>
                <a:gd name="T65" fmla="*/ 146 h 167"/>
                <a:gd name="T66" fmla="*/ 100 w 188"/>
                <a:gd name="T67" fmla="*/ 141 h 167"/>
                <a:gd name="T68" fmla="*/ 100 w 188"/>
                <a:gd name="T69" fmla="*/ 141 h 167"/>
                <a:gd name="T70" fmla="*/ 100 w 188"/>
                <a:gd name="T71" fmla="*/ 35 h 167"/>
                <a:gd name="T72" fmla="*/ 100 w 188"/>
                <a:gd name="T73" fmla="*/ 33 h 167"/>
                <a:gd name="T74" fmla="*/ 117 w 188"/>
                <a:gd name="T75" fmla="*/ 17 h 167"/>
                <a:gd name="T76" fmla="*/ 139 w 188"/>
                <a:gd name="T77" fmla="*/ 13 h 167"/>
                <a:gd name="T78" fmla="*/ 174 w 188"/>
                <a:gd name="T79" fmla="*/ 18 h 167"/>
                <a:gd name="T80" fmla="*/ 174 w 188"/>
                <a:gd name="T81" fmla="*/ 13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167">
                  <a:moveTo>
                    <a:pt x="183" y="6"/>
                  </a:moveTo>
                  <a:cubicBezTo>
                    <a:pt x="182" y="6"/>
                    <a:pt x="161" y="0"/>
                    <a:pt x="139" y="0"/>
                  </a:cubicBezTo>
                  <a:cubicBezTo>
                    <a:pt x="129" y="0"/>
                    <a:pt x="120" y="1"/>
                    <a:pt x="112" y="4"/>
                  </a:cubicBezTo>
                  <a:cubicBezTo>
                    <a:pt x="103" y="7"/>
                    <a:pt x="97" y="11"/>
                    <a:pt x="94" y="16"/>
                  </a:cubicBezTo>
                  <a:cubicBezTo>
                    <a:pt x="90" y="11"/>
                    <a:pt x="84" y="7"/>
                    <a:pt x="75" y="4"/>
                  </a:cubicBezTo>
                  <a:cubicBezTo>
                    <a:pt x="68" y="1"/>
                    <a:pt x="58" y="0"/>
                    <a:pt x="48" y="0"/>
                  </a:cubicBezTo>
                  <a:cubicBezTo>
                    <a:pt x="26" y="0"/>
                    <a:pt x="5" y="6"/>
                    <a:pt x="4" y="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32" y="148"/>
                    <a:pt x="47" y="147"/>
                    <a:pt x="69" y="152"/>
                  </a:cubicBezTo>
                  <a:cubicBezTo>
                    <a:pt x="69" y="152"/>
                    <a:pt x="87" y="154"/>
                    <a:pt x="94" y="167"/>
                  </a:cubicBezTo>
                  <a:cubicBezTo>
                    <a:pt x="100" y="154"/>
                    <a:pt x="118" y="152"/>
                    <a:pt x="118" y="152"/>
                  </a:cubicBezTo>
                  <a:cubicBezTo>
                    <a:pt x="141" y="147"/>
                    <a:pt x="155" y="148"/>
                    <a:pt x="180" y="152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8" y="8"/>
                    <a:pt x="188" y="8"/>
                    <a:pt x="188" y="8"/>
                  </a:cubicBezTo>
                  <a:lnTo>
                    <a:pt x="183" y="6"/>
                  </a:lnTo>
                  <a:close/>
                  <a:moveTo>
                    <a:pt x="87" y="146"/>
                  </a:moveTo>
                  <a:cubicBezTo>
                    <a:pt x="83" y="142"/>
                    <a:pt x="78" y="140"/>
                    <a:pt x="74" y="139"/>
                  </a:cubicBezTo>
                  <a:cubicBezTo>
                    <a:pt x="65" y="136"/>
                    <a:pt x="53" y="135"/>
                    <a:pt x="45" y="135"/>
                  </a:cubicBezTo>
                  <a:cubicBezTo>
                    <a:pt x="35" y="135"/>
                    <a:pt x="24" y="136"/>
                    <a:pt x="13" y="13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20" y="16"/>
                    <a:pt x="34" y="13"/>
                    <a:pt x="48" y="13"/>
                  </a:cubicBezTo>
                  <a:cubicBezTo>
                    <a:pt x="57" y="13"/>
                    <a:pt x="64" y="15"/>
                    <a:pt x="70" y="17"/>
                  </a:cubicBezTo>
                  <a:cubicBezTo>
                    <a:pt x="84" y="21"/>
                    <a:pt x="86" y="28"/>
                    <a:pt x="87" y="33"/>
                  </a:cubicBezTo>
                  <a:cubicBezTo>
                    <a:pt x="87" y="34"/>
                    <a:pt x="87" y="34"/>
                    <a:pt x="87" y="35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7" y="141"/>
                    <a:pt x="87" y="141"/>
                  </a:cubicBezTo>
                  <a:lnTo>
                    <a:pt x="87" y="146"/>
                  </a:lnTo>
                  <a:close/>
                  <a:moveTo>
                    <a:pt x="174" y="137"/>
                  </a:moveTo>
                  <a:cubicBezTo>
                    <a:pt x="163" y="136"/>
                    <a:pt x="153" y="135"/>
                    <a:pt x="143" y="135"/>
                  </a:cubicBezTo>
                  <a:cubicBezTo>
                    <a:pt x="134" y="135"/>
                    <a:pt x="122" y="136"/>
                    <a:pt x="113" y="139"/>
                  </a:cubicBezTo>
                  <a:cubicBezTo>
                    <a:pt x="109" y="140"/>
                    <a:pt x="105" y="142"/>
                    <a:pt x="100" y="146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1" y="28"/>
                    <a:pt x="104" y="21"/>
                    <a:pt x="117" y="17"/>
                  </a:cubicBezTo>
                  <a:cubicBezTo>
                    <a:pt x="123" y="15"/>
                    <a:pt x="130" y="13"/>
                    <a:pt x="139" y="13"/>
                  </a:cubicBezTo>
                  <a:cubicBezTo>
                    <a:pt x="153" y="13"/>
                    <a:pt x="167" y="16"/>
                    <a:pt x="174" y="18"/>
                  </a:cubicBezTo>
                  <a:lnTo>
                    <a:pt x="174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>
              <a:off x="1592263" y="27368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5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>
              <a:off x="1592263" y="27876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5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>
              <a:off x="1592263" y="2840038"/>
              <a:ext cx="144462" cy="53975"/>
            </a:xfrm>
            <a:custGeom>
              <a:avLst/>
              <a:gdLst>
                <a:gd name="T0" fmla="*/ 2 w 54"/>
                <a:gd name="T1" fmla="*/ 6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6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3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19"/>
                    <a:pt x="50" y="20"/>
                    <a:pt x="50" y="20"/>
                  </a:cubicBezTo>
                  <a:cubicBezTo>
                    <a:pt x="51" y="20"/>
                    <a:pt x="52" y="19"/>
                    <a:pt x="53" y="19"/>
                  </a:cubicBezTo>
                  <a:cubicBezTo>
                    <a:pt x="54" y="17"/>
                    <a:pt x="54" y="15"/>
                    <a:pt x="53" y="14"/>
                  </a:cubicBezTo>
                  <a:cubicBezTo>
                    <a:pt x="38" y="0"/>
                    <a:pt x="17" y="1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>
              <a:off x="1592263" y="2890838"/>
              <a:ext cx="144462" cy="53975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>
              <a:off x="1592263" y="2941638"/>
              <a:ext cx="144462" cy="57150"/>
            </a:xfrm>
            <a:custGeom>
              <a:avLst/>
              <a:gdLst>
                <a:gd name="T0" fmla="*/ 2 w 54"/>
                <a:gd name="T1" fmla="*/ 7 h 21"/>
                <a:gd name="T2" fmla="*/ 0 w 54"/>
                <a:gd name="T3" fmla="*/ 12 h 21"/>
                <a:gd name="T4" fmla="*/ 5 w 54"/>
                <a:gd name="T5" fmla="*/ 14 h 21"/>
                <a:gd name="T6" fmla="*/ 48 w 54"/>
                <a:gd name="T7" fmla="*/ 20 h 21"/>
                <a:gd name="T8" fmla="*/ 50 w 54"/>
                <a:gd name="T9" fmla="*/ 21 h 21"/>
                <a:gd name="T10" fmla="*/ 53 w 54"/>
                <a:gd name="T11" fmla="*/ 20 h 21"/>
                <a:gd name="T12" fmla="*/ 53 w 54"/>
                <a:gd name="T13" fmla="*/ 15 h 21"/>
                <a:gd name="T14" fmla="*/ 2 w 54"/>
                <a:gd name="T1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1">
                  <a:moveTo>
                    <a:pt x="2" y="7"/>
                  </a:moveTo>
                  <a:cubicBezTo>
                    <a:pt x="0" y="8"/>
                    <a:pt x="0" y="10"/>
                    <a:pt x="0" y="12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9"/>
                    <a:pt x="36" y="7"/>
                    <a:pt x="48" y="20"/>
                  </a:cubicBezTo>
                  <a:cubicBezTo>
                    <a:pt x="49" y="20"/>
                    <a:pt x="50" y="21"/>
                    <a:pt x="50" y="21"/>
                  </a:cubicBezTo>
                  <a:cubicBezTo>
                    <a:pt x="51" y="21"/>
                    <a:pt x="52" y="20"/>
                    <a:pt x="53" y="20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>
              <a:off x="1825625" y="2736851"/>
              <a:ext cx="146050" cy="52388"/>
            </a:xfrm>
            <a:custGeom>
              <a:avLst/>
              <a:gdLst>
                <a:gd name="T0" fmla="*/ 1 w 55"/>
                <a:gd name="T1" fmla="*/ 19 h 20"/>
                <a:gd name="T2" fmla="*/ 4 w 55"/>
                <a:gd name="T3" fmla="*/ 20 h 20"/>
                <a:gd name="T4" fmla="*/ 6 w 55"/>
                <a:gd name="T5" fmla="*/ 19 h 20"/>
                <a:gd name="T6" fmla="*/ 50 w 55"/>
                <a:gd name="T7" fmla="*/ 13 h 20"/>
                <a:gd name="T8" fmla="*/ 54 w 55"/>
                <a:gd name="T9" fmla="*/ 11 h 20"/>
                <a:gd name="T10" fmla="*/ 52 w 55"/>
                <a:gd name="T11" fmla="*/ 7 h 20"/>
                <a:gd name="T12" fmla="*/ 1 w 55"/>
                <a:gd name="T13" fmla="*/ 14 h 20"/>
                <a:gd name="T14" fmla="*/ 1 w 55"/>
                <a:gd name="T15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1" y="19"/>
                  </a:move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9"/>
                    <a:pt x="54" y="7"/>
                    <a:pt x="52" y="7"/>
                  </a:cubicBez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8"/>
                    <a:pt x="1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>
              <a:off x="1825625" y="2787651"/>
              <a:ext cx="146050" cy="52388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5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5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>
              <a:off x="1825625" y="2840038"/>
              <a:ext cx="146050" cy="53975"/>
            </a:xfrm>
            <a:custGeom>
              <a:avLst/>
              <a:gdLst>
                <a:gd name="T0" fmla="*/ 52 w 55"/>
                <a:gd name="T1" fmla="*/ 6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6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7"/>
                    <a:pt x="1" y="19"/>
                  </a:cubicBezTo>
                  <a:cubicBezTo>
                    <a:pt x="2" y="19"/>
                    <a:pt x="3" y="20"/>
                    <a:pt x="4" y="20"/>
                  </a:cubicBezTo>
                  <a:cubicBezTo>
                    <a:pt x="5" y="20"/>
                    <a:pt x="5" y="19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3"/>
                    <a:pt x="53" y="13"/>
                    <a:pt x="54" y="11"/>
                  </a:cubicBezTo>
                  <a:cubicBezTo>
                    <a:pt x="55" y="9"/>
                    <a:pt x="54" y="7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0" name="Freeform 65"/>
            <p:cNvSpPr>
              <a:spLocks/>
            </p:cNvSpPr>
            <p:nvPr/>
          </p:nvSpPr>
          <p:spPr bwMode="auto">
            <a:xfrm>
              <a:off x="1825625" y="2890838"/>
              <a:ext cx="146050" cy="53975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5" name="Group 90"/>
          <p:cNvGrpSpPr/>
          <p:nvPr/>
        </p:nvGrpSpPr>
        <p:grpSpPr>
          <a:xfrm rot="7782">
            <a:off x="9320141" y="2291445"/>
            <a:ext cx="852303" cy="367854"/>
            <a:chOff x="2100263" y="2709863"/>
            <a:chExt cx="823912" cy="355600"/>
          </a:xfrm>
          <a:solidFill>
            <a:schemeClr val="accent1"/>
          </a:solidFill>
        </p:grpSpPr>
        <p:sp>
          <p:nvSpPr>
            <p:cNvPr id="92" name="Freeform 66"/>
            <p:cNvSpPr>
              <a:spLocks noEditPoints="1"/>
            </p:cNvSpPr>
            <p:nvPr/>
          </p:nvSpPr>
          <p:spPr bwMode="auto">
            <a:xfrm>
              <a:off x="2100263" y="2709863"/>
              <a:ext cx="823912" cy="355600"/>
            </a:xfrm>
            <a:custGeom>
              <a:avLst/>
              <a:gdLst>
                <a:gd name="T0" fmla="*/ 240 w 307"/>
                <a:gd name="T1" fmla="*/ 0 h 133"/>
                <a:gd name="T2" fmla="*/ 180 w 307"/>
                <a:gd name="T3" fmla="*/ 39 h 133"/>
                <a:gd name="T4" fmla="*/ 153 w 307"/>
                <a:gd name="T5" fmla="*/ 30 h 133"/>
                <a:gd name="T6" fmla="*/ 127 w 307"/>
                <a:gd name="T7" fmla="*/ 39 h 133"/>
                <a:gd name="T8" fmla="*/ 66 w 307"/>
                <a:gd name="T9" fmla="*/ 0 h 133"/>
                <a:gd name="T10" fmla="*/ 0 w 307"/>
                <a:gd name="T11" fmla="*/ 66 h 133"/>
                <a:gd name="T12" fmla="*/ 66 w 307"/>
                <a:gd name="T13" fmla="*/ 133 h 133"/>
                <a:gd name="T14" fmla="*/ 133 w 307"/>
                <a:gd name="T15" fmla="*/ 66 h 133"/>
                <a:gd name="T16" fmla="*/ 130 w 307"/>
                <a:gd name="T17" fmla="*/ 49 h 133"/>
                <a:gd name="T18" fmla="*/ 153 w 307"/>
                <a:gd name="T19" fmla="*/ 41 h 133"/>
                <a:gd name="T20" fmla="*/ 176 w 307"/>
                <a:gd name="T21" fmla="*/ 49 h 133"/>
                <a:gd name="T22" fmla="*/ 174 w 307"/>
                <a:gd name="T23" fmla="*/ 66 h 133"/>
                <a:gd name="T24" fmla="*/ 240 w 307"/>
                <a:gd name="T25" fmla="*/ 133 h 133"/>
                <a:gd name="T26" fmla="*/ 307 w 307"/>
                <a:gd name="T27" fmla="*/ 66 h 133"/>
                <a:gd name="T28" fmla="*/ 240 w 307"/>
                <a:gd name="T29" fmla="*/ 0 h 133"/>
                <a:gd name="T30" fmla="*/ 66 w 307"/>
                <a:gd name="T31" fmla="*/ 112 h 133"/>
                <a:gd name="T32" fmla="*/ 20 w 307"/>
                <a:gd name="T33" fmla="*/ 66 h 133"/>
                <a:gd name="T34" fmla="*/ 66 w 307"/>
                <a:gd name="T35" fmla="*/ 20 h 133"/>
                <a:gd name="T36" fmla="*/ 112 w 307"/>
                <a:gd name="T37" fmla="*/ 66 h 133"/>
                <a:gd name="T38" fmla="*/ 66 w 307"/>
                <a:gd name="T39" fmla="*/ 112 h 133"/>
                <a:gd name="T40" fmla="*/ 240 w 307"/>
                <a:gd name="T41" fmla="*/ 112 h 133"/>
                <a:gd name="T42" fmla="*/ 194 w 307"/>
                <a:gd name="T43" fmla="*/ 66 h 133"/>
                <a:gd name="T44" fmla="*/ 240 w 307"/>
                <a:gd name="T45" fmla="*/ 20 h 133"/>
                <a:gd name="T46" fmla="*/ 287 w 307"/>
                <a:gd name="T47" fmla="*/ 66 h 133"/>
                <a:gd name="T48" fmla="*/ 240 w 307"/>
                <a:gd name="T49" fmla="*/ 11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133">
                  <a:moveTo>
                    <a:pt x="240" y="0"/>
                  </a:moveTo>
                  <a:cubicBezTo>
                    <a:pt x="214" y="0"/>
                    <a:pt x="191" y="16"/>
                    <a:pt x="180" y="39"/>
                  </a:cubicBezTo>
                  <a:cubicBezTo>
                    <a:pt x="173" y="33"/>
                    <a:pt x="164" y="30"/>
                    <a:pt x="153" y="30"/>
                  </a:cubicBezTo>
                  <a:cubicBezTo>
                    <a:pt x="143" y="30"/>
                    <a:pt x="133" y="33"/>
                    <a:pt x="127" y="39"/>
                  </a:cubicBezTo>
                  <a:cubicBezTo>
                    <a:pt x="116" y="16"/>
                    <a:pt x="93" y="0"/>
                    <a:pt x="66" y="0"/>
                  </a:cubicBezTo>
                  <a:cubicBezTo>
                    <a:pt x="29" y="0"/>
                    <a:pt x="0" y="30"/>
                    <a:pt x="0" y="66"/>
                  </a:cubicBezTo>
                  <a:cubicBezTo>
                    <a:pt x="0" y="103"/>
                    <a:pt x="29" y="133"/>
                    <a:pt x="66" y="133"/>
                  </a:cubicBezTo>
                  <a:cubicBezTo>
                    <a:pt x="103" y="133"/>
                    <a:pt x="133" y="103"/>
                    <a:pt x="133" y="66"/>
                  </a:cubicBezTo>
                  <a:cubicBezTo>
                    <a:pt x="133" y="60"/>
                    <a:pt x="132" y="54"/>
                    <a:pt x="130" y="49"/>
                  </a:cubicBezTo>
                  <a:cubicBezTo>
                    <a:pt x="135" y="44"/>
                    <a:pt x="144" y="41"/>
                    <a:pt x="153" y="41"/>
                  </a:cubicBezTo>
                  <a:cubicBezTo>
                    <a:pt x="163" y="41"/>
                    <a:pt x="171" y="44"/>
                    <a:pt x="176" y="49"/>
                  </a:cubicBezTo>
                  <a:cubicBezTo>
                    <a:pt x="175" y="54"/>
                    <a:pt x="174" y="60"/>
                    <a:pt x="174" y="66"/>
                  </a:cubicBezTo>
                  <a:cubicBezTo>
                    <a:pt x="174" y="103"/>
                    <a:pt x="204" y="133"/>
                    <a:pt x="240" y="133"/>
                  </a:cubicBezTo>
                  <a:cubicBezTo>
                    <a:pt x="277" y="133"/>
                    <a:pt x="307" y="103"/>
                    <a:pt x="307" y="66"/>
                  </a:cubicBezTo>
                  <a:cubicBezTo>
                    <a:pt x="307" y="30"/>
                    <a:pt x="277" y="0"/>
                    <a:pt x="240" y="0"/>
                  </a:cubicBezTo>
                  <a:close/>
                  <a:moveTo>
                    <a:pt x="66" y="112"/>
                  </a:moveTo>
                  <a:cubicBezTo>
                    <a:pt x="41" y="112"/>
                    <a:pt x="20" y="92"/>
                    <a:pt x="20" y="66"/>
                  </a:cubicBezTo>
                  <a:cubicBezTo>
                    <a:pt x="20" y="41"/>
                    <a:pt x="41" y="20"/>
                    <a:pt x="66" y="20"/>
                  </a:cubicBezTo>
                  <a:cubicBezTo>
                    <a:pt x="92" y="20"/>
                    <a:pt x="112" y="41"/>
                    <a:pt x="112" y="66"/>
                  </a:cubicBezTo>
                  <a:cubicBezTo>
                    <a:pt x="112" y="92"/>
                    <a:pt x="92" y="112"/>
                    <a:pt x="66" y="112"/>
                  </a:cubicBezTo>
                  <a:close/>
                  <a:moveTo>
                    <a:pt x="240" y="112"/>
                  </a:moveTo>
                  <a:cubicBezTo>
                    <a:pt x="215" y="112"/>
                    <a:pt x="194" y="92"/>
                    <a:pt x="194" y="66"/>
                  </a:cubicBezTo>
                  <a:cubicBezTo>
                    <a:pt x="194" y="41"/>
                    <a:pt x="215" y="20"/>
                    <a:pt x="240" y="20"/>
                  </a:cubicBezTo>
                  <a:cubicBezTo>
                    <a:pt x="266" y="20"/>
                    <a:pt x="287" y="41"/>
                    <a:pt x="287" y="66"/>
                  </a:cubicBezTo>
                  <a:cubicBezTo>
                    <a:pt x="287" y="92"/>
                    <a:pt x="266" y="112"/>
                    <a:pt x="240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3" name="Freeform 67"/>
            <p:cNvSpPr>
              <a:spLocks/>
            </p:cNvSpPr>
            <p:nvPr/>
          </p:nvSpPr>
          <p:spPr bwMode="auto">
            <a:xfrm>
              <a:off x="2195513" y="2805113"/>
              <a:ext cx="111125" cy="109538"/>
            </a:xfrm>
            <a:custGeom>
              <a:avLst/>
              <a:gdLst>
                <a:gd name="T0" fmla="*/ 37 w 42"/>
                <a:gd name="T1" fmla="*/ 0 h 41"/>
                <a:gd name="T2" fmla="*/ 31 w 42"/>
                <a:gd name="T3" fmla="*/ 0 h 41"/>
                <a:gd name="T4" fmla="*/ 0 w 42"/>
                <a:gd name="T5" fmla="*/ 30 h 41"/>
                <a:gd name="T6" fmla="*/ 1 w 42"/>
                <a:gd name="T7" fmla="*/ 37 h 41"/>
                <a:gd name="T8" fmla="*/ 6 w 42"/>
                <a:gd name="T9" fmla="*/ 41 h 41"/>
                <a:gd name="T10" fmla="*/ 7 w 42"/>
                <a:gd name="T11" fmla="*/ 41 h 41"/>
                <a:gd name="T12" fmla="*/ 11 w 42"/>
                <a:gd name="T13" fmla="*/ 34 h 41"/>
                <a:gd name="T14" fmla="*/ 11 w 42"/>
                <a:gd name="T15" fmla="*/ 30 h 41"/>
                <a:gd name="T16" fmla="*/ 31 w 42"/>
                <a:gd name="T17" fmla="*/ 10 h 41"/>
                <a:gd name="T18" fmla="*/ 35 w 42"/>
                <a:gd name="T19" fmla="*/ 10 h 41"/>
                <a:gd name="T20" fmla="*/ 41 w 42"/>
                <a:gd name="T21" fmla="*/ 6 h 41"/>
                <a:gd name="T22" fmla="*/ 37 w 4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41">
                  <a:moveTo>
                    <a:pt x="37" y="0"/>
                  </a:moveTo>
                  <a:cubicBezTo>
                    <a:pt x="35" y="0"/>
                    <a:pt x="33" y="0"/>
                    <a:pt x="31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2" y="39"/>
                    <a:pt x="4" y="41"/>
                    <a:pt x="6" y="41"/>
                  </a:cubicBezTo>
                  <a:cubicBezTo>
                    <a:pt x="6" y="41"/>
                    <a:pt x="7" y="41"/>
                    <a:pt x="7" y="41"/>
                  </a:cubicBezTo>
                  <a:cubicBezTo>
                    <a:pt x="10" y="40"/>
                    <a:pt x="12" y="37"/>
                    <a:pt x="11" y="34"/>
                  </a:cubicBezTo>
                  <a:cubicBezTo>
                    <a:pt x="11" y="33"/>
                    <a:pt x="11" y="32"/>
                    <a:pt x="11" y="30"/>
                  </a:cubicBezTo>
                  <a:cubicBezTo>
                    <a:pt x="11" y="19"/>
                    <a:pt x="20" y="10"/>
                    <a:pt x="31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8" y="11"/>
                    <a:pt x="41" y="9"/>
                    <a:pt x="41" y="6"/>
                  </a:cubicBezTo>
                  <a:cubicBezTo>
                    <a:pt x="42" y="3"/>
                    <a:pt x="40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4" name="Freeform 68"/>
            <p:cNvSpPr>
              <a:spLocks/>
            </p:cNvSpPr>
            <p:nvPr/>
          </p:nvSpPr>
          <p:spPr bwMode="auto">
            <a:xfrm>
              <a:off x="2663825" y="2805113"/>
              <a:ext cx="109537" cy="109538"/>
            </a:xfrm>
            <a:custGeom>
              <a:avLst/>
              <a:gdLst>
                <a:gd name="T0" fmla="*/ 37 w 41"/>
                <a:gd name="T1" fmla="*/ 0 h 41"/>
                <a:gd name="T2" fmla="*/ 30 w 41"/>
                <a:gd name="T3" fmla="*/ 0 h 41"/>
                <a:gd name="T4" fmla="*/ 0 w 41"/>
                <a:gd name="T5" fmla="*/ 30 h 41"/>
                <a:gd name="T6" fmla="*/ 0 w 41"/>
                <a:gd name="T7" fmla="*/ 37 h 41"/>
                <a:gd name="T8" fmla="*/ 5 w 41"/>
                <a:gd name="T9" fmla="*/ 41 h 41"/>
                <a:gd name="T10" fmla="*/ 6 w 41"/>
                <a:gd name="T11" fmla="*/ 41 h 41"/>
                <a:gd name="T12" fmla="*/ 10 w 41"/>
                <a:gd name="T13" fmla="*/ 34 h 41"/>
                <a:gd name="T14" fmla="*/ 10 w 41"/>
                <a:gd name="T15" fmla="*/ 30 h 41"/>
                <a:gd name="T16" fmla="*/ 30 w 41"/>
                <a:gd name="T17" fmla="*/ 10 h 41"/>
                <a:gd name="T18" fmla="*/ 35 w 41"/>
                <a:gd name="T19" fmla="*/ 10 h 41"/>
                <a:gd name="T20" fmla="*/ 41 w 41"/>
                <a:gd name="T21" fmla="*/ 6 h 41"/>
                <a:gd name="T22" fmla="*/ 37 w 41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35" y="0"/>
                    <a:pt x="33" y="0"/>
                    <a:pt x="30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32"/>
                    <a:pt x="0" y="35"/>
                    <a:pt x="0" y="37"/>
                  </a:cubicBezTo>
                  <a:cubicBezTo>
                    <a:pt x="1" y="39"/>
                    <a:pt x="3" y="41"/>
                    <a:pt x="5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9" y="40"/>
                    <a:pt x="11" y="37"/>
                    <a:pt x="10" y="34"/>
                  </a:cubicBezTo>
                  <a:cubicBezTo>
                    <a:pt x="10" y="33"/>
                    <a:pt x="10" y="32"/>
                    <a:pt x="10" y="30"/>
                  </a:cubicBezTo>
                  <a:cubicBezTo>
                    <a:pt x="10" y="19"/>
                    <a:pt x="19" y="10"/>
                    <a:pt x="30" y="10"/>
                  </a:cubicBezTo>
                  <a:cubicBezTo>
                    <a:pt x="32" y="10"/>
                    <a:pt x="33" y="10"/>
                    <a:pt x="35" y="10"/>
                  </a:cubicBezTo>
                  <a:cubicBezTo>
                    <a:pt x="37" y="11"/>
                    <a:pt x="40" y="9"/>
                    <a:pt x="41" y="6"/>
                  </a:cubicBezTo>
                  <a:cubicBezTo>
                    <a:pt x="41" y="3"/>
                    <a:pt x="39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0" name="Group 94"/>
          <p:cNvGrpSpPr/>
          <p:nvPr/>
        </p:nvGrpSpPr>
        <p:grpSpPr>
          <a:xfrm rot="7782">
            <a:off x="10277282" y="2355641"/>
            <a:ext cx="520578" cy="474598"/>
            <a:chOff x="3025775" y="2770188"/>
            <a:chExt cx="503237" cy="458788"/>
          </a:xfrm>
          <a:solidFill>
            <a:schemeClr val="bg2"/>
          </a:solidFill>
        </p:grpSpPr>
        <p:sp>
          <p:nvSpPr>
            <p:cNvPr id="96" name="Freeform 69"/>
            <p:cNvSpPr>
              <a:spLocks/>
            </p:cNvSpPr>
            <p:nvPr/>
          </p:nvSpPr>
          <p:spPr bwMode="auto">
            <a:xfrm>
              <a:off x="3314700" y="2770188"/>
              <a:ext cx="73025" cy="155575"/>
            </a:xfrm>
            <a:custGeom>
              <a:avLst/>
              <a:gdLst>
                <a:gd name="T0" fmla="*/ 14 w 27"/>
                <a:gd name="T1" fmla="*/ 26 h 58"/>
                <a:gd name="T2" fmla="*/ 26 w 27"/>
                <a:gd name="T3" fmla="*/ 46 h 58"/>
                <a:gd name="T4" fmla="*/ 11 w 27"/>
                <a:gd name="T5" fmla="*/ 58 h 58"/>
                <a:gd name="T6" fmla="*/ 8 w 27"/>
                <a:gd name="T7" fmla="*/ 55 h 58"/>
                <a:gd name="T8" fmla="*/ 11 w 27"/>
                <a:gd name="T9" fmla="*/ 51 h 58"/>
                <a:gd name="T10" fmla="*/ 20 w 27"/>
                <a:gd name="T11" fmla="*/ 45 h 58"/>
                <a:gd name="T12" fmla="*/ 11 w 27"/>
                <a:gd name="T13" fmla="*/ 32 h 58"/>
                <a:gd name="T14" fmla="*/ 1 w 27"/>
                <a:gd name="T15" fmla="*/ 14 h 58"/>
                <a:gd name="T16" fmla="*/ 19 w 27"/>
                <a:gd name="T17" fmla="*/ 0 h 58"/>
                <a:gd name="T18" fmla="*/ 22 w 27"/>
                <a:gd name="T19" fmla="*/ 3 h 58"/>
                <a:gd name="T20" fmla="*/ 19 w 27"/>
                <a:gd name="T21" fmla="*/ 6 h 58"/>
                <a:gd name="T22" fmla="*/ 7 w 27"/>
                <a:gd name="T23" fmla="*/ 16 h 58"/>
                <a:gd name="T24" fmla="*/ 14 w 27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58">
                  <a:moveTo>
                    <a:pt x="14" y="26"/>
                  </a:moveTo>
                  <a:cubicBezTo>
                    <a:pt x="24" y="30"/>
                    <a:pt x="27" y="39"/>
                    <a:pt x="26" y="46"/>
                  </a:cubicBezTo>
                  <a:cubicBezTo>
                    <a:pt x="25" y="53"/>
                    <a:pt x="19" y="58"/>
                    <a:pt x="11" y="58"/>
                  </a:cubicBezTo>
                  <a:cubicBezTo>
                    <a:pt x="9" y="58"/>
                    <a:pt x="8" y="56"/>
                    <a:pt x="8" y="55"/>
                  </a:cubicBezTo>
                  <a:cubicBezTo>
                    <a:pt x="8" y="53"/>
                    <a:pt x="9" y="51"/>
                    <a:pt x="11" y="51"/>
                  </a:cubicBezTo>
                  <a:cubicBezTo>
                    <a:pt x="17" y="51"/>
                    <a:pt x="19" y="48"/>
                    <a:pt x="20" y="45"/>
                  </a:cubicBezTo>
                  <a:cubicBezTo>
                    <a:pt x="21" y="41"/>
                    <a:pt x="19" y="35"/>
                    <a:pt x="11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2" y="6"/>
                    <a:pt x="10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5"/>
                    <a:pt x="21" y="6"/>
                    <a:pt x="19" y="6"/>
                  </a:cubicBezTo>
                  <a:cubicBezTo>
                    <a:pt x="12" y="6"/>
                    <a:pt x="8" y="11"/>
                    <a:pt x="7" y="16"/>
                  </a:cubicBezTo>
                  <a:cubicBezTo>
                    <a:pt x="6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auto">
            <a:xfrm>
              <a:off x="3236913" y="2770188"/>
              <a:ext cx="76200" cy="155575"/>
            </a:xfrm>
            <a:custGeom>
              <a:avLst/>
              <a:gdLst>
                <a:gd name="T0" fmla="*/ 14 w 28"/>
                <a:gd name="T1" fmla="*/ 26 h 58"/>
                <a:gd name="T2" fmla="*/ 27 w 28"/>
                <a:gd name="T3" fmla="*/ 46 h 58"/>
                <a:gd name="T4" fmla="*/ 12 w 28"/>
                <a:gd name="T5" fmla="*/ 58 h 58"/>
                <a:gd name="T6" fmla="*/ 9 w 28"/>
                <a:gd name="T7" fmla="*/ 55 h 58"/>
                <a:gd name="T8" fmla="*/ 12 w 28"/>
                <a:gd name="T9" fmla="*/ 51 h 58"/>
                <a:gd name="T10" fmla="*/ 20 w 28"/>
                <a:gd name="T11" fmla="*/ 45 h 58"/>
                <a:gd name="T12" fmla="*/ 12 w 28"/>
                <a:gd name="T13" fmla="*/ 32 h 58"/>
                <a:gd name="T14" fmla="*/ 1 w 28"/>
                <a:gd name="T15" fmla="*/ 14 h 58"/>
                <a:gd name="T16" fmla="*/ 20 w 28"/>
                <a:gd name="T17" fmla="*/ 0 h 58"/>
                <a:gd name="T18" fmla="*/ 23 w 28"/>
                <a:gd name="T19" fmla="*/ 3 h 58"/>
                <a:gd name="T20" fmla="*/ 20 w 28"/>
                <a:gd name="T21" fmla="*/ 6 h 58"/>
                <a:gd name="T22" fmla="*/ 8 w 28"/>
                <a:gd name="T23" fmla="*/ 16 h 58"/>
                <a:gd name="T24" fmla="*/ 14 w 28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58">
                  <a:moveTo>
                    <a:pt x="14" y="26"/>
                  </a:moveTo>
                  <a:cubicBezTo>
                    <a:pt x="25" y="30"/>
                    <a:pt x="28" y="39"/>
                    <a:pt x="27" y="46"/>
                  </a:cubicBezTo>
                  <a:cubicBezTo>
                    <a:pt x="25" y="53"/>
                    <a:pt x="19" y="58"/>
                    <a:pt x="12" y="58"/>
                  </a:cubicBezTo>
                  <a:cubicBezTo>
                    <a:pt x="10" y="58"/>
                    <a:pt x="9" y="56"/>
                    <a:pt x="9" y="55"/>
                  </a:cubicBezTo>
                  <a:cubicBezTo>
                    <a:pt x="9" y="53"/>
                    <a:pt x="10" y="51"/>
                    <a:pt x="12" y="51"/>
                  </a:cubicBezTo>
                  <a:cubicBezTo>
                    <a:pt x="17" y="51"/>
                    <a:pt x="20" y="48"/>
                    <a:pt x="20" y="45"/>
                  </a:cubicBezTo>
                  <a:cubicBezTo>
                    <a:pt x="21" y="41"/>
                    <a:pt x="19" y="35"/>
                    <a:pt x="12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3" y="6"/>
                    <a:pt x="11" y="0"/>
                    <a:pt x="20" y="0"/>
                  </a:cubicBezTo>
                  <a:cubicBezTo>
                    <a:pt x="21" y="0"/>
                    <a:pt x="23" y="1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ubicBezTo>
                    <a:pt x="13" y="6"/>
                    <a:pt x="9" y="11"/>
                    <a:pt x="8" y="16"/>
                  </a:cubicBezTo>
                  <a:cubicBezTo>
                    <a:pt x="7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8" name="Freeform 71"/>
            <p:cNvSpPr>
              <a:spLocks noEditPoints="1"/>
            </p:cNvSpPr>
            <p:nvPr/>
          </p:nvSpPr>
          <p:spPr bwMode="auto">
            <a:xfrm>
              <a:off x="3025775" y="2952751"/>
              <a:ext cx="503237" cy="276225"/>
            </a:xfrm>
            <a:custGeom>
              <a:avLst/>
              <a:gdLst>
                <a:gd name="T0" fmla="*/ 10 w 188"/>
                <a:gd name="T1" fmla="*/ 65 h 103"/>
                <a:gd name="T2" fmla="*/ 36 w 188"/>
                <a:gd name="T3" fmla="*/ 78 h 103"/>
                <a:gd name="T4" fmla="*/ 44 w 188"/>
                <a:gd name="T5" fmla="*/ 77 h 103"/>
                <a:gd name="T6" fmla="*/ 107 w 188"/>
                <a:gd name="T7" fmla="*/ 103 h 103"/>
                <a:gd name="T8" fmla="*/ 188 w 188"/>
                <a:gd name="T9" fmla="*/ 35 h 103"/>
                <a:gd name="T10" fmla="*/ 188 w 188"/>
                <a:gd name="T11" fmla="*/ 18 h 103"/>
                <a:gd name="T12" fmla="*/ 170 w 188"/>
                <a:gd name="T13" fmla="*/ 0 h 103"/>
                <a:gd name="T14" fmla="*/ 45 w 188"/>
                <a:gd name="T15" fmla="*/ 0 h 103"/>
                <a:gd name="T16" fmla="*/ 26 w 188"/>
                <a:gd name="T17" fmla="*/ 18 h 103"/>
                <a:gd name="T18" fmla="*/ 26 w 188"/>
                <a:gd name="T19" fmla="*/ 19 h 103"/>
                <a:gd name="T20" fmla="*/ 5 w 188"/>
                <a:gd name="T21" fmla="*/ 32 h 103"/>
                <a:gd name="T22" fmla="*/ 10 w 188"/>
                <a:gd name="T23" fmla="*/ 65 h 103"/>
                <a:gd name="T24" fmla="*/ 39 w 188"/>
                <a:gd name="T25" fmla="*/ 35 h 103"/>
                <a:gd name="T26" fmla="*/ 39 w 188"/>
                <a:gd name="T27" fmla="*/ 18 h 103"/>
                <a:gd name="T28" fmla="*/ 45 w 188"/>
                <a:gd name="T29" fmla="*/ 13 h 103"/>
                <a:gd name="T30" fmla="*/ 170 w 188"/>
                <a:gd name="T31" fmla="*/ 13 h 103"/>
                <a:gd name="T32" fmla="*/ 175 w 188"/>
                <a:gd name="T33" fmla="*/ 18 h 103"/>
                <a:gd name="T34" fmla="*/ 175 w 188"/>
                <a:gd name="T35" fmla="*/ 35 h 103"/>
                <a:gd name="T36" fmla="*/ 107 w 188"/>
                <a:gd name="T37" fmla="*/ 90 h 103"/>
                <a:gd name="T38" fmla="*/ 39 w 188"/>
                <a:gd name="T39" fmla="*/ 35 h 103"/>
                <a:gd name="T40" fmla="*/ 16 w 188"/>
                <a:gd name="T41" fmla="*/ 38 h 103"/>
                <a:gd name="T42" fmla="*/ 26 w 188"/>
                <a:gd name="T43" fmla="*/ 32 h 103"/>
                <a:gd name="T44" fmla="*/ 26 w 188"/>
                <a:gd name="T45" fmla="*/ 35 h 103"/>
                <a:gd name="T46" fmla="*/ 35 w 188"/>
                <a:gd name="T47" fmla="*/ 65 h 103"/>
                <a:gd name="T48" fmla="*/ 20 w 188"/>
                <a:gd name="T49" fmla="*/ 57 h 103"/>
                <a:gd name="T50" fmla="*/ 16 w 188"/>
                <a:gd name="T51" fmla="*/ 3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3">
                  <a:moveTo>
                    <a:pt x="10" y="65"/>
                  </a:moveTo>
                  <a:cubicBezTo>
                    <a:pt x="16" y="74"/>
                    <a:pt x="26" y="78"/>
                    <a:pt x="36" y="78"/>
                  </a:cubicBezTo>
                  <a:cubicBezTo>
                    <a:pt x="38" y="78"/>
                    <a:pt x="41" y="78"/>
                    <a:pt x="44" y="77"/>
                  </a:cubicBezTo>
                  <a:cubicBezTo>
                    <a:pt x="59" y="93"/>
                    <a:pt x="82" y="103"/>
                    <a:pt x="107" y="103"/>
                  </a:cubicBezTo>
                  <a:cubicBezTo>
                    <a:pt x="152" y="103"/>
                    <a:pt x="188" y="73"/>
                    <a:pt x="188" y="35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8" y="8"/>
                    <a:pt x="180" y="0"/>
                    <a:pt x="17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5" y="0"/>
                    <a:pt x="26" y="8"/>
                    <a:pt x="26" y="18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13" y="20"/>
                    <a:pt x="7" y="28"/>
                    <a:pt x="5" y="32"/>
                  </a:cubicBezTo>
                  <a:cubicBezTo>
                    <a:pt x="0" y="42"/>
                    <a:pt x="2" y="55"/>
                    <a:pt x="10" y="65"/>
                  </a:cubicBezTo>
                  <a:close/>
                  <a:moveTo>
                    <a:pt x="39" y="35"/>
                  </a:moveTo>
                  <a:cubicBezTo>
                    <a:pt x="39" y="18"/>
                    <a:pt x="39" y="18"/>
                    <a:pt x="39" y="18"/>
                  </a:cubicBezTo>
                  <a:cubicBezTo>
                    <a:pt x="39" y="15"/>
                    <a:pt x="42" y="13"/>
                    <a:pt x="45" y="13"/>
                  </a:cubicBezTo>
                  <a:cubicBezTo>
                    <a:pt x="170" y="13"/>
                    <a:pt x="170" y="13"/>
                    <a:pt x="170" y="13"/>
                  </a:cubicBezTo>
                  <a:cubicBezTo>
                    <a:pt x="173" y="13"/>
                    <a:pt x="175" y="15"/>
                    <a:pt x="175" y="18"/>
                  </a:cubicBezTo>
                  <a:cubicBezTo>
                    <a:pt x="175" y="35"/>
                    <a:pt x="175" y="35"/>
                    <a:pt x="175" y="35"/>
                  </a:cubicBezTo>
                  <a:cubicBezTo>
                    <a:pt x="175" y="66"/>
                    <a:pt x="145" y="90"/>
                    <a:pt x="107" y="90"/>
                  </a:cubicBezTo>
                  <a:cubicBezTo>
                    <a:pt x="70" y="90"/>
                    <a:pt x="39" y="66"/>
                    <a:pt x="39" y="35"/>
                  </a:cubicBezTo>
                  <a:close/>
                  <a:moveTo>
                    <a:pt x="16" y="38"/>
                  </a:moveTo>
                  <a:cubicBezTo>
                    <a:pt x="18" y="35"/>
                    <a:pt x="21" y="33"/>
                    <a:pt x="26" y="32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46"/>
                    <a:pt x="29" y="56"/>
                    <a:pt x="35" y="65"/>
                  </a:cubicBezTo>
                  <a:cubicBezTo>
                    <a:pt x="27" y="65"/>
                    <a:pt x="22" y="60"/>
                    <a:pt x="20" y="57"/>
                  </a:cubicBezTo>
                  <a:cubicBezTo>
                    <a:pt x="15" y="51"/>
                    <a:pt x="14" y="43"/>
                    <a:pt x="16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5" name="Group 98"/>
          <p:cNvGrpSpPr/>
          <p:nvPr/>
        </p:nvGrpSpPr>
        <p:grpSpPr>
          <a:xfrm rot="7782">
            <a:off x="10279723" y="2841435"/>
            <a:ext cx="251257" cy="247974"/>
            <a:chOff x="3028950" y="3240088"/>
            <a:chExt cx="242887" cy="239713"/>
          </a:xfrm>
          <a:solidFill>
            <a:schemeClr val="tx2"/>
          </a:solidFill>
        </p:grpSpPr>
        <p:sp>
          <p:nvSpPr>
            <p:cNvPr id="100" name="Freeform 72"/>
            <p:cNvSpPr>
              <a:spLocks noEditPoints="1"/>
            </p:cNvSpPr>
            <p:nvPr/>
          </p:nvSpPr>
          <p:spPr bwMode="auto">
            <a:xfrm>
              <a:off x="3028950" y="3240088"/>
              <a:ext cx="242887" cy="239713"/>
            </a:xfrm>
            <a:custGeom>
              <a:avLst/>
              <a:gdLst>
                <a:gd name="T0" fmla="*/ 55 w 91"/>
                <a:gd name="T1" fmla="*/ 90 h 90"/>
                <a:gd name="T2" fmla="*/ 53 w 91"/>
                <a:gd name="T3" fmla="*/ 89 h 90"/>
                <a:gd name="T4" fmla="*/ 1 w 91"/>
                <a:gd name="T5" fmla="*/ 38 h 90"/>
                <a:gd name="T6" fmla="*/ 0 w 91"/>
                <a:gd name="T7" fmla="*/ 35 h 90"/>
                <a:gd name="T8" fmla="*/ 0 w 91"/>
                <a:gd name="T9" fmla="*/ 3 h 90"/>
                <a:gd name="T10" fmla="*/ 3 w 91"/>
                <a:gd name="T11" fmla="*/ 0 h 90"/>
                <a:gd name="T12" fmla="*/ 36 w 91"/>
                <a:gd name="T13" fmla="*/ 0 h 90"/>
                <a:gd name="T14" fmla="*/ 38 w 91"/>
                <a:gd name="T15" fmla="*/ 1 h 90"/>
                <a:gd name="T16" fmla="*/ 90 w 91"/>
                <a:gd name="T17" fmla="*/ 52 h 90"/>
                <a:gd name="T18" fmla="*/ 90 w 91"/>
                <a:gd name="T19" fmla="*/ 57 h 90"/>
                <a:gd name="T20" fmla="*/ 58 w 91"/>
                <a:gd name="T21" fmla="*/ 89 h 90"/>
                <a:gd name="T22" fmla="*/ 55 w 91"/>
                <a:gd name="T23" fmla="*/ 90 h 90"/>
                <a:gd name="T24" fmla="*/ 6 w 91"/>
                <a:gd name="T25" fmla="*/ 34 h 90"/>
                <a:gd name="T26" fmla="*/ 55 w 91"/>
                <a:gd name="T27" fmla="*/ 82 h 90"/>
                <a:gd name="T28" fmla="*/ 83 w 91"/>
                <a:gd name="T29" fmla="*/ 55 h 90"/>
                <a:gd name="T30" fmla="*/ 35 w 91"/>
                <a:gd name="T31" fmla="*/ 6 h 90"/>
                <a:gd name="T32" fmla="*/ 6 w 91"/>
                <a:gd name="T33" fmla="*/ 6 h 90"/>
                <a:gd name="T34" fmla="*/ 6 w 91"/>
                <a:gd name="T35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90">
                  <a:moveTo>
                    <a:pt x="55" y="90"/>
                  </a:moveTo>
                  <a:cubicBezTo>
                    <a:pt x="55" y="90"/>
                    <a:pt x="54" y="90"/>
                    <a:pt x="53" y="8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6"/>
                    <a:pt x="0" y="3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4"/>
                    <a:pt x="91" y="56"/>
                    <a:pt x="90" y="57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7" y="90"/>
                    <a:pt x="56" y="90"/>
                    <a:pt x="55" y="90"/>
                  </a:cubicBezTo>
                  <a:close/>
                  <a:moveTo>
                    <a:pt x="6" y="34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1" name="Freeform 73"/>
            <p:cNvSpPr>
              <a:spLocks noEditPoints="1"/>
            </p:cNvSpPr>
            <p:nvPr/>
          </p:nvSpPr>
          <p:spPr bwMode="auto">
            <a:xfrm>
              <a:off x="3063875" y="3273426"/>
              <a:ext cx="50800" cy="50800"/>
            </a:xfrm>
            <a:custGeom>
              <a:avLst/>
              <a:gdLst>
                <a:gd name="T0" fmla="*/ 9 w 19"/>
                <a:gd name="T1" fmla="*/ 3 h 19"/>
                <a:gd name="T2" fmla="*/ 16 w 19"/>
                <a:gd name="T3" fmla="*/ 10 h 19"/>
                <a:gd name="T4" fmla="*/ 9 w 19"/>
                <a:gd name="T5" fmla="*/ 16 h 19"/>
                <a:gd name="T6" fmla="*/ 3 w 19"/>
                <a:gd name="T7" fmla="*/ 10 h 19"/>
                <a:gd name="T8" fmla="*/ 9 w 19"/>
                <a:gd name="T9" fmla="*/ 3 h 19"/>
                <a:gd name="T10" fmla="*/ 9 w 19"/>
                <a:gd name="T11" fmla="*/ 0 h 19"/>
                <a:gd name="T12" fmla="*/ 0 w 19"/>
                <a:gd name="T13" fmla="*/ 10 h 19"/>
                <a:gd name="T14" fmla="*/ 9 w 19"/>
                <a:gd name="T15" fmla="*/ 19 h 19"/>
                <a:gd name="T16" fmla="*/ 19 w 19"/>
                <a:gd name="T17" fmla="*/ 10 h 19"/>
                <a:gd name="T18" fmla="*/ 9 w 19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9">
                  <a:moveTo>
                    <a:pt x="9" y="3"/>
                  </a:moveTo>
                  <a:cubicBezTo>
                    <a:pt x="13" y="3"/>
                    <a:pt x="16" y="6"/>
                    <a:pt x="16" y="10"/>
                  </a:cubicBezTo>
                  <a:cubicBezTo>
                    <a:pt x="16" y="13"/>
                    <a:pt x="13" y="16"/>
                    <a:pt x="9" y="16"/>
                  </a:cubicBezTo>
                  <a:cubicBezTo>
                    <a:pt x="6" y="16"/>
                    <a:pt x="3" y="13"/>
                    <a:pt x="3" y="10"/>
                  </a:cubicBezTo>
                  <a:cubicBezTo>
                    <a:pt x="3" y="6"/>
                    <a:pt x="6" y="3"/>
                    <a:pt x="9" y="3"/>
                  </a:cubicBezTo>
                  <a:moveTo>
                    <a:pt x="9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15" y="19"/>
                    <a:pt x="19" y="15"/>
                    <a:pt x="19" y="10"/>
                  </a:cubicBezTo>
                  <a:cubicBezTo>
                    <a:pt x="19" y="4"/>
                    <a:pt x="15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9" name="Group 101"/>
          <p:cNvGrpSpPr/>
          <p:nvPr/>
        </p:nvGrpSpPr>
        <p:grpSpPr>
          <a:xfrm rot="7782">
            <a:off x="9017965" y="1531448"/>
            <a:ext cx="310376" cy="445038"/>
            <a:chOff x="1806575" y="1976438"/>
            <a:chExt cx="300037" cy="430213"/>
          </a:xfrm>
          <a:solidFill>
            <a:schemeClr val="accent1"/>
          </a:solidFill>
        </p:grpSpPr>
        <p:sp>
          <p:nvSpPr>
            <p:cNvPr id="103" name="Freeform 74"/>
            <p:cNvSpPr>
              <a:spLocks/>
            </p:cNvSpPr>
            <p:nvPr/>
          </p:nvSpPr>
          <p:spPr bwMode="auto">
            <a:xfrm>
              <a:off x="1878013" y="2032001"/>
              <a:ext cx="112712" cy="73025"/>
            </a:xfrm>
            <a:custGeom>
              <a:avLst/>
              <a:gdLst>
                <a:gd name="T0" fmla="*/ 40 w 42"/>
                <a:gd name="T1" fmla="*/ 6 h 27"/>
                <a:gd name="T2" fmla="*/ 0 w 42"/>
                <a:gd name="T3" fmla="*/ 24 h 27"/>
                <a:gd name="T4" fmla="*/ 2 w 42"/>
                <a:gd name="T5" fmla="*/ 27 h 27"/>
                <a:gd name="T6" fmla="*/ 4 w 42"/>
                <a:gd name="T7" fmla="*/ 26 h 27"/>
                <a:gd name="T8" fmla="*/ 39 w 42"/>
                <a:gd name="T9" fmla="*/ 10 h 27"/>
                <a:gd name="T10" fmla="*/ 41 w 42"/>
                <a:gd name="T11" fmla="*/ 9 h 27"/>
                <a:gd name="T12" fmla="*/ 40 w 42"/>
                <a:gd name="T13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7">
                  <a:moveTo>
                    <a:pt x="40" y="6"/>
                  </a:moveTo>
                  <a:cubicBezTo>
                    <a:pt x="24" y="0"/>
                    <a:pt x="6" y="8"/>
                    <a:pt x="0" y="24"/>
                  </a:cubicBezTo>
                  <a:cubicBezTo>
                    <a:pt x="0" y="25"/>
                    <a:pt x="1" y="27"/>
                    <a:pt x="2" y="27"/>
                  </a:cubicBezTo>
                  <a:cubicBezTo>
                    <a:pt x="3" y="27"/>
                    <a:pt x="4" y="27"/>
                    <a:pt x="4" y="26"/>
                  </a:cubicBezTo>
                  <a:cubicBezTo>
                    <a:pt x="10" y="12"/>
                    <a:pt x="25" y="5"/>
                    <a:pt x="39" y="10"/>
                  </a:cubicBezTo>
                  <a:cubicBezTo>
                    <a:pt x="40" y="11"/>
                    <a:pt x="41" y="10"/>
                    <a:pt x="41" y="9"/>
                  </a:cubicBezTo>
                  <a:cubicBezTo>
                    <a:pt x="42" y="8"/>
                    <a:pt x="41" y="7"/>
                    <a:pt x="4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4" name="Freeform 75"/>
            <p:cNvSpPr>
              <a:spLocks noEditPoints="1"/>
            </p:cNvSpPr>
            <p:nvPr/>
          </p:nvSpPr>
          <p:spPr bwMode="auto">
            <a:xfrm>
              <a:off x="1806575" y="1976438"/>
              <a:ext cx="300037" cy="430213"/>
            </a:xfrm>
            <a:custGeom>
              <a:avLst/>
              <a:gdLst>
                <a:gd name="T0" fmla="*/ 107 w 112"/>
                <a:gd name="T1" fmla="*/ 150 h 161"/>
                <a:gd name="T2" fmla="*/ 90 w 112"/>
                <a:gd name="T3" fmla="*/ 111 h 161"/>
                <a:gd name="T4" fmla="*/ 83 w 112"/>
                <a:gd name="T5" fmla="*/ 108 h 161"/>
                <a:gd name="T6" fmla="*/ 80 w 112"/>
                <a:gd name="T7" fmla="*/ 100 h 161"/>
                <a:gd name="T8" fmla="*/ 80 w 112"/>
                <a:gd name="T9" fmla="*/ 99 h 161"/>
                <a:gd name="T10" fmla="*/ 101 w 112"/>
                <a:gd name="T11" fmla="*/ 36 h 161"/>
                <a:gd name="T12" fmla="*/ 36 w 112"/>
                <a:gd name="T13" fmla="*/ 11 h 161"/>
                <a:gd name="T14" fmla="*/ 11 w 112"/>
                <a:gd name="T15" fmla="*/ 76 h 161"/>
                <a:gd name="T16" fmla="*/ 73 w 112"/>
                <a:gd name="T17" fmla="*/ 103 h 161"/>
                <a:gd name="T18" fmla="*/ 73 w 112"/>
                <a:gd name="T19" fmla="*/ 103 h 161"/>
                <a:gd name="T20" fmla="*/ 77 w 112"/>
                <a:gd name="T21" fmla="*/ 111 h 161"/>
                <a:gd name="T22" fmla="*/ 75 w 112"/>
                <a:gd name="T23" fmla="*/ 118 h 161"/>
                <a:gd name="T24" fmla="*/ 92 w 112"/>
                <a:gd name="T25" fmla="*/ 157 h 161"/>
                <a:gd name="T26" fmla="*/ 102 w 112"/>
                <a:gd name="T27" fmla="*/ 159 h 161"/>
                <a:gd name="T28" fmla="*/ 107 w 112"/>
                <a:gd name="T29" fmla="*/ 150 h 161"/>
                <a:gd name="T30" fmla="*/ 73 w 112"/>
                <a:gd name="T31" fmla="*/ 94 h 161"/>
                <a:gd name="T32" fmla="*/ 19 w 112"/>
                <a:gd name="T33" fmla="*/ 73 h 161"/>
                <a:gd name="T34" fmla="*/ 39 w 112"/>
                <a:gd name="T35" fmla="*/ 19 h 161"/>
                <a:gd name="T36" fmla="*/ 94 w 112"/>
                <a:gd name="T37" fmla="*/ 39 h 161"/>
                <a:gd name="T38" fmla="*/ 73 w 112"/>
                <a:gd name="T39" fmla="*/ 9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161">
                  <a:moveTo>
                    <a:pt x="107" y="150"/>
                  </a:moveTo>
                  <a:cubicBezTo>
                    <a:pt x="90" y="111"/>
                    <a:pt x="90" y="111"/>
                    <a:pt x="90" y="111"/>
                  </a:cubicBezTo>
                  <a:cubicBezTo>
                    <a:pt x="89" y="109"/>
                    <a:pt x="86" y="108"/>
                    <a:pt x="83" y="108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99"/>
                    <a:pt x="80" y="99"/>
                  </a:cubicBezTo>
                  <a:cubicBezTo>
                    <a:pt x="102" y="87"/>
                    <a:pt x="112" y="60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ubicBezTo>
                    <a:pt x="11" y="22"/>
                    <a:pt x="0" y="52"/>
                    <a:pt x="11" y="76"/>
                  </a:cubicBezTo>
                  <a:cubicBezTo>
                    <a:pt x="22" y="100"/>
                    <a:pt x="49" y="111"/>
                    <a:pt x="73" y="103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5" y="113"/>
                    <a:pt x="74" y="115"/>
                    <a:pt x="75" y="118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4" y="160"/>
                    <a:pt x="98" y="161"/>
                    <a:pt x="102" y="159"/>
                  </a:cubicBezTo>
                  <a:cubicBezTo>
                    <a:pt x="106" y="157"/>
                    <a:pt x="109" y="153"/>
                    <a:pt x="107" y="150"/>
                  </a:cubicBezTo>
                  <a:close/>
                  <a:moveTo>
                    <a:pt x="73" y="94"/>
                  </a:moveTo>
                  <a:cubicBezTo>
                    <a:pt x="52" y="103"/>
                    <a:pt x="28" y="94"/>
                    <a:pt x="19" y="73"/>
                  </a:cubicBezTo>
                  <a:cubicBezTo>
                    <a:pt x="9" y="52"/>
                    <a:pt x="19" y="28"/>
                    <a:pt x="39" y="19"/>
                  </a:cubicBezTo>
                  <a:cubicBezTo>
                    <a:pt x="60" y="9"/>
                    <a:pt x="85" y="19"/>
                    <a:pt x="94" y="39"/>
                  </a:cubicBezTo>
                  <a:cubicBezTo>
                    <a:pt x="103" y="60"/>
                    <a:pt x="94" y="84"/>
                    <a:pt x="73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05" name="Freeform 76"/>
          <p:cNvSpPr>
            <a:spLocks noEditPoints="1"/>
          </p:cNvSpPr>
          <p:nvPr/>
        </p:nvSpPr>
        <p:spPr bwMode="auto">
          <a:xfrm rot="7782">
            <a:off x="8183306" y="1608718"/>
            <a:ext cx="604331" cy="660166"/>
          </a:xfrm>
          <a:custGeom>
            <a:avLst/>
            <a:gdLst>
              <a:gd name="T0" fmla="*/ 179 w 218"/>
              <a:gd name="T1" fmla="*/ 19 h 238"/>
              <a:gd name="T2" fmla="*/ 123 w 218"/>
              <a:gd name="T3" fmla="*/ 3 h 238"/>
              <a:gd name="T4" fmla="*/ 72 w 218"/>
              <a:gd name="T5" fmla="*/ 31 h 238"/>
              <a:gd name="T6" fmla="*/ 64 w 218"/>
              <a:gd name="T7" fmla="*/ 114 h 238"/>
              <a:gd name="T8" fmla="*/ 10 w 218"/>
              <a:gd name="T9" fmla="*/ 183 h 238"/>
              <a:gd name="T10" fmla="*/ 1 w 218"/>
              <a:gd name="T11" fmla="*/ 211 h 238"/>
              <a:gd name="T12" fmla="*/ 17 w 218"/>
              <a:gd name="T13" fmla="*/ 234 h 238"/>
              <a:gd name="T14" fmla="*/ 24 w 218"/>
              <a:gd name="T15" fmla="*/ 238 h 238"/>
              <a:gd name="T16" fmla="*/ 31 w 218"/>
              <a:gd name="T17" fmla="*/ 236 h 238"/>
              <a:gd name="T18" fmla="*/ 75 w 218"/>
              <a:gd name="T19" fmla="*/ 225 h 238"/>
              <a:gd name="T20" fmla="*/ 90 w 218"/>
              <a:gd name="T21" fmla="*/ 221 h 238"/>
              <a:gd name="T22" fmla="*/ 88 w 218"/>
              <a:gd name="T23" fmla="*/ 205 h 238"/>
              <a:gd name="T24" fmla="*/ 87 w 218"/>
              <a:gd name="T25" fmla="*/ 198 h 238"/>
              <a:gd name="T26" fmla="*/ 94 w 218"/>
              <a:gd name="T27" fmla="*/ 197 h 238"/>
              <a:gd name="T28" fmla="*/ 107 w 218"/>
              <a:gd name="T29" fmla="*/ 196 h 238"/>
              <a:gd name="T30" fmla="*/ 110 w 218"/>
              <a:gd name="T31" fmla="*/ 183 h 238"/>
              <a:gd name="T32" fmla="*/ 116 w 218"/>
              <a:gd name="T33" fmla="*/ 153 h 238"/>
              <a:gd name="T34" fmla="*/ 141 w 218"/>
              <a:gd name="T35" fmla="*/ 154 h 238"/>
              <a:gd name="T36" fmla="*/ 192 w 218"/>
              <a:gd name="T37" fmla="*/ 126 h 238"/>
              <a:gd name="T38" fmla="*/ 179 w 218"/>
              <a:gd name="T39" fmla="*/ 19 h 238"/>
              <a:gd name="T40" fmla="*/ 177 w 218"/>
              <a:gd name="T41" fmla="*/ 115 h 238"/>
              <a:gd name="T42" fmla="*/ 139 w 218"/>
              <a:gd name="T43" fmla="*/ 137 h 238"/>
              <a:gd name="T44" fmla="*/ 107 w 218"/>
              <a:gd name="T45" fmla="*/ 131 h 238"/>
              <a:gd name="T46" fmla="*/ 100 w 218"/>
              <a:gd name="T47" fmla="*/ 140 h 238"/>
              <a:gd name="T48" fmla="*/ 92 w 218"/>
              <a:gd name="T49" fmla="*/ 179 h 238"/>
              <a:gd name="T50" fmla="*/ 67 w 218"/>
              <a:gd name="T51" fmla="*/ 182 h 238"/>
              <a:gd name="T52" fmla="*/ 70 w 218"/>
              <a:gd name="T53" fmla="*/ 207 h 238"/>
              <a:gd name="T54" fmla="*/ 27 w 218"/>
              <a:gd name="T55" fmla="*/ 219 h 238"/>
              <a:gd name="T56" fmla="*/ 24 w 218"/>
              <a:gd name="T57" fmla="*/ 194 h 238"/>
              <a:gd name="T58" fmla="*/ 86 w 218"/>
              <a:gd name="T59" fmla="*/ 115 h 238"/>
              <a:gd name="T60" fmla="*/ 86 w 218"/>
              <a:gd name="T61" fmla="*/ 43 h 238"/>
              <a:gd name="T62" fmla="*/ 125 w 218"/>
              <a:gd name="T63" fmla="*/ 21 h 238"/>
              <a:gd name="T64" fmla="*/ 168 w 218"/>
              <a:gd name="T65" fmla="*/ 33 h 238"/>
              <a:gd name="T66" fmla="*/ 177 w 218"/>
              <a:gd name="T67" fmla="*/ 115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8" h="238">
                <a:moveTo>
                  <a:pt x="179" y="19"/>
                </a:moveTo>
                <a:cubicBezTo>
                  <a:pt x="163" y="6"/>
                  <a:pt x="143" y="0"/>
                  <a:pt x="123" y="3"/>
                </a:cubicBezTo>
                <a:cubicBezTo>
                  <a:pt x="102" y="5"/>
                  <a:pt x="84" y="15"/>
                  <a:pt x="72" y="31"/>
                </a:cubicBezTo>
                <a:cubicBezTo>
                  <a:pt x="53" y="55"/>
                  <a:pt x="50" y="88"/>
                  <a:pt x="64" y="114"/>
                </a:cubicBezTo>
                <a:cubicBezTo>
                  <a:pt x="10" y="183"/>
                  <a:pt x="10" y="183"/>
                  <a:pt x="10" y="183"/>
                </a:cubicBezTo>
                <a:cubicBezTo>
                  <a:pt x="1" y="194"/>
                  <a:pt x="0" y="205"/>
                  <a:pt x="1" y="211"/>
                </a:cubicBezTo>
                <a:cubicBezTo>
                  <a:pt x="4" y="226"/>
                  <a:pt x="15" y="233"/>
                  <a:pt x="17" y="234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75" y="225"/>
                  <a:pt x="75" y="225"/>
                  <a:pt x="75" y="225"/>
                </a:cubicBezTo>
                <a:cubicBezTo>
                  <a:pt x="90" y="221"/>
                  <a:pt x="90" y="221"/>
                  <a:pt x="90" y="221"/>
                </a:cubicBezTo>
                <a:cubicBezTo>
                  <a:pt x="88" y="205"/>
                  <a:pt x="88" y="205"/>
                  <a:pt x="88" y="205"/>
                </a:cubicBezTo>
                <a:cubicBezTo>
                  <a:pt x="87" y="198"/>
                  <a:pt x="87" y="198"/>
                  <a:pt x="87" y="198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107" y="196"/>
                  <a:pt x="107" y="196"/>
                  <a:pt x="107" y="196"/>
                </a:cubicBezTo>
                <a:cubicBezTo>
                  <a:pt x="110" y="183"/>
                  <a:pt x="110" y="183"/>
                  <a:pt x="110" y="183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24" y="155"/>
                  <a:pt x="132" y="155"/>
                  <a:pt x="141" y="154"/>
                </a:cubicBezTo>
                <a:cubicBezTo>
                  <a:pt x="161" y="152"/>
                  <a:pt x="179" y="142"/>
                  <a:pt x="192" y="126"/>
                </a:cubicBezTo>
                <a:cubicBezTo>
                  <a:pt x="218" y="93"/>
                  <a:pt x="212" y="45"/>
                  <a:pt x="179" y="19"/>
                </a:cubicBezTo>
                <a:close/>
                <a:moveTo>
                  <a:pt x="177" y="115"/>
                </a:moveTo>
                <a:cubicBezTo>
                  <a:pt x="167" y="127"/>
                  <a:pt x="153" y="135"/>
                  <a:pt x="139" y="137"/>
                </a:cubicBezTo>
                <a:cubicBezTo>
                  <a:pt x="128" y="138"/>
                  <a:pt x="117" y="136"/>
                  <a:pt x="107" y="131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67" y="182"/>
                  <a:pt x="67" y="182"/>
                  <a:pt x="67" y="182"/>
                </a:cubicBezTo>
                <a:cubicBezTo>
                  <a:pt x="70" y="207"/>
                  <a:pt x="70" y="207"/>
                  <a:pt x="70" y="207"/>
                </a:cubicBezTo>
                <a:cubicBezTo>
                  <a:pt x="27" y="219"/>
                  <a:pt x="27" y="219"/>
                  <a:pt x="27" y="219"/>
                </a:cubicBezTo>
                <a:cubicBezTo>
                  <a:pt x="27" y="219"/>
                  <a:pt x="11" y="210"/>
                  <a:pt x="24" y="194"/>
                </a:cubicBezTo>
                <a:cubicBezTo>
                  <a:pt x="34" y="181"/>
                  <a:pt x="73" y="132"/>
                  <a:pt x="86" y="115"/>
                </a:cubicBezTo>
                <a:cubicBezTo>
                  <a:pt x="69" y="94"/>
                  <a:pt x="69" y="64"/>
                  <a:pt x="86" y="43"/>
                </a:cubicBezTo>
                <a:cubicBezTo>
                  <a:pt x="96" y="30"/>
                  <a:pt x="110" y="22"/>
                  <a:pt x="125" y="21"/>
                </a:cubicBezTo>
                <a:cubicBezTo>
                  <a:pt x="139" y="19"/>
                  <a:pt x="155" y="23"/>
                  <a:pt x="168" y="33"/>
                </a:cubicBezTo>
                <a:cubicBezTo>
                  <a:pt x="193" y="53"/>
                  <a:pt x="197" y="89"/>
                  <a:pt x="177" y="115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6" name="Freeform 77"/>
          <p:cNvSpPr>
            <a:spLocks noEditPoints="1"/>
          </p:cNvSpPr>
          <p:nvPr/>
        </p:nvSpPr>
        <p:spPr bwMode="auto">
          <a:xfrm rot="7782">
            <a:off x="8479207" y="1725488"/>
            <a:ext cx="165862" cy="157652"/>
          </a:xfrm>
          <a:custGeom>
            <a:avLst/>
            <a:gdLst>
              <a:gd name="T0" fmla="*/ 9 w 60"/>
              <a:gd name="T1" fmla="*/ 13 h 57"/>
              <a:gd name="T2" fmla="*/ 13 w 60"/>
              <a:gd name="T3" fmla="*/ 51 h 57"/>
              <a:gd name="T4" fmla="*/ 33 w 60"/>
              <a:gd name="T5" fmla="*/ 57 h 57"/>
              <a:gd name="T6" fmla="*/ 51 w 60"/>
              <a:gd name="T7" fmla="*/ 47 h 57"/>
              <a:gd name="T8" fmla="*/ 47 w 60"/>
              <a:gd name="T9" fmla="*/ 9 h 57"/>
              <a:gd name="T10" fmla="*/ 9 w 60"/>
              <a:gd name="T11" fmla="*/ 13 h 57"/>
              <a:gd name="T12" fmla="*/ 44 w 60"/>
              <a:gd name="T13" fmla="*/ 41 h 57"/>
              <a:gd name="T14" fmla="*/ 19 w 60"/>
              <a:gd name="T15" fmla="*/ 44 h 57"/>
              <a:gd name="T16" fmla="*/ 16 w 60"/>
              <a:gd name="T17" fmla="*/ 19 h 57"/>
              <a:gd name="T18" fmla="*/ 28 w 60"/>
              <a:gd name="T19" fmla="*/ 12 h 57"/>
              <a:gd name="T20" fmla="*/ 41 w 60"/>
              <a:gd name="T21" fmla="*/ 16 h 57"/>
              <a:gd name="T22" fmla="*/ 44 w 60"/>
              <a:gd name="T23" fmla="*/ 4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0" h="57">
                <a:moveTo>
                  <a:pt x="9" y="13"/>
                </a:moveTo>
                <a:cubicBezTo>
                  <a:pt x="0" y="25"/>
                  <a:pt x="2" y="42"/>
                  <a:pt x="13" y="51"/>
                </a:cubicBezTo>
                <a:cubicBezTo>
                  <a:pt x="19" y="55"/>
                  <a:pt x="26" y="57"/>
                  <a:pt x="33" y="57"/>
                </a:cubicBezTo>
                <a:cubicBezTo>
                  <a:pt x="40" y="56"/>
                  <a:pt x="47" y="52"/>
                  <a:pt x="51" y="47"/>
                </a:cubicBezTo>
                <a:cubicBezTo>
                  <a:pt x="60" y="35"/>
                  <a:pt x="58" y="18"/>
                  <a:pt x="47" y="9"/>
                </a:cubicBezTo>
                <a:cubicBezTo>
                  <a:pt x="35" y="0"/>
                  <a:pt x="18" y="2"/>
                  <a:pt x="9" y="13"/>
                </a:cubicBezTo>
                <a:close/>
                <a:moveTo>
                  <a:pt x="44" y="41"/>
                </a:moveTo>
                <a:cubicBezTo>
                  <a:pt x="38" y="49"/>
                  <a:pt x="26" y="50"/>
                  <a:pt x="19" y="44"/>
                </a:cubicBezTo>
                <a:cubicBezTo>
                  <a:pt x="11" y="38"/>
                  <a:pt x="10" y="27"/>
                  <a:pt x="16" y="19"/>
                </a:cubicBezTo>
                <a:cubicBezTo>
                  <a:pt x="19" y="15"/>
                  <a:pt x="23" y="13"/>
                  <a:pt x="28" y="12"/>
                </a:cubicBezTo>
                <a:cubicBezTo>
                  <a:pt x="33" y="11"/>
                  <a:pt x="37" y="13"/>
                  <a:pt x="41" y="16"/>
                </a:cubicBezTo>
                <a:cubicBezTo>
                  <a:pt x="49" y="22"/>
                  <a:pt x="50" y="33"/>
                  <a:pt x="44" y="4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7" name="Freeform 78"/>
          <p:cNvSpPr>
            <a:spLocks noEditPoints="1"/>
          </p:cNvSpPr>
          <p:nvPr/>
        </p:nvSpPr>
        <p:spPr bwMode="auto">
          <a:xfrm rot="7782">
            <a:off x="8539255" y="1986928"/>
            <a:ext cx="336651" cy="266037"/>
          </a:xfrm>
          <a:custGeom>
            <a:avLst/>
            <a:gdLst>
              <a:gd name="T0" fmla="*/ 100 w 121"/>
              <a:gd name="T1" fmla="*/ 8 h 96"/>
              <a:gd name="T2" fmla="*/ 103 w 121"/>
              <a:gd name="T3" fmla="*/ 9 h 96"/>
              <a:gd name="T4" fmla="*/ 111 w 121"/>
              <a:gd name="T5" fmla="*/ 18 h 96"/>
              <a:gd name="T6" fmla="*/ 111 w 121"/>
              <a:gd name="T7" fmla="*/ 23 h 96"/>
              <a:gd name="T8" fmla="*/ 48 w 121"/>
              <a:gd name="T9" fmla="*/ 87 h 96"/>
              <a:gd name="T10" fmla="*/ 45 w 121"/>
              <a:gd name="T11" fmla="*/ 88 h 96"/>
              <a:gd name="T12" fmla="*/ 45 w 121"/>
              <a:gd name="T13" fmla="*/ 88 h 96"/>
              <a:gd name="T14" fmla="*/ 44 w 121"/>
              <a:gd name="T15" fmla="*/ 88 h 96"/>
              <a:gd name="T16" fmla="*/ 42 w 121"/>
              <a:gd name="T17" fmla="*/ 87 h 96"/>
              <a:gd name="T18" fmla="*/ 10 w 121"/>
              <a:gd name="T19" fmla="*/ 55 h 96"/>
              <a:gd name="T20" fmla="*/ 10 w 121"/>
              <a:gd name="T21" fmla="*/ 49 h 96"/>
              <a:gd name="T22" fmla="*/ 18 w 121"/>
              <a:gd name="T23" fmla="*/ 41 h 96"/>
              <a:gd name="T24" fmla="*/ 21 w 121"/>
              <a:gd name="T25" fmla="*/ 40 h 96"/>
              <a:gd name="T26" fmla="*/ 24 w 121"/>
              <a:gd name="T27" fmla="*/ 41 h 96"/>
              <a:gd name="T28" fmla="*/ 45 w 121"/>
              <a:gd name="T29" fmla="*/ 62 h 96"/>
              <a:gd name="T30" fmla="*/ 97 w 121"/>
              <a:gd name="T31" fmla="*/ 9 h 96"/>
              <a:gd name="T32" fmla="*/ 100 w 121"/>
              <a:gd name="T33" fmla="*/ 8 h 96"/>
              <a:gd name="T34" fmla="*/ 36 w 121"/>
              <a:gd name="T35" fmla="*/ 93 h 96"/>
              <a:gd name="T36" fmla="*/ 44 w 121"/>
              <a:gd name="T37" fmla="*/ 96 h 96"/>
              <a:gd name="T38" fmla="*/ 45 w 121"/>
              <a:gd name="T39" fmla="*/ 96 h 96"/>
              <a:gd name="T40" fmla="*/ 45 w 121"/>
              <a:gd name="T41" fmla="*/ 96 h 96"/>
              <a:gd name="T42" fmla="*/ 53 w 121"/>
              <a:gd name="T43" fmla="*/ 93 h 96"/>
              <a:gd name="T44" fmla="*/ 117 w 121"/>
              <a:gd name="T45" fmla="*/ 29 h 96"/>
              <a:gd name="T46" fmla="*/ 121 w 121"/>
              <a:gd name="T47" fmla="*/ 21 h 96"/>
              <a:gd name="T48" fmla="*/ 117 w 121"/>
              <a:gd name="T49" fmla="*/ 12 h 96"/>
              <a:gd name="T50" fmla="*/ 109 w 121"/>
              <a:gd name="T51" fmla="*/ 4 h 96"/>
              <a:gd name="T52" fmla="*/ 100 w 121"/>
              <a:gd name="T53" fmla="*/ 0 h 96"/>
              <a:gd name="T54" fmla="*/ 100 w 121"/>
              <a:gd name="T55" fmla="*/ 0 h 96"/>
              <a:gd name="T56" fmla="*/ 92 w 121"/>
              <a:gd name="T57" fmla="*/ 4 h 96"/>
              <a:gd name="T58" fmla="*/ 45 w 121"/>
              <a:gd name="T59" fmla="*/ 51 h 96"/>
              <a:gd name="T60" fmla="*/ 29 w 121"/>
              <a:gd name="T61" fmla="*/ 35 h 96"/>
              <a:gd name="T62" fmla="*/ 21 w 121"/>
              <a:gd name="T63" fmla="*/ 32 h 96"/>
              <a:gd name="T64" fmla="*/ 12 w 121"/>
              <a:gd name="T65" fmla="*/ 35 h 96"/>
              <a:gd name="T66" fmla="*/ 4 w 121"/>
              <a:gd name="T67" fmla="*/ 44 h 96"/>
              <a:gd name="T68" fmla="*/ 0 w 121"/>
              <a:gd name="T69" fmla="*/ 52 h 96"/>
              <a:gd name="T70" fmla="*/ 4 w 121"/>
              <a:gd name="T71" fmla="*/ 60 h 96"/>
              <a:gd name="T72" fmla="*/ 36 w 121"/>
              <a:gd name="T73" fmla="*/ 9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1" h="96">
                <a:moveTo>
                  <a:pt x="100" y="8"/>
                </a:moveTo>
                <a:cubicBezTo>
                  <a:pt x="101" y="8"/>
                  <a:pt x="102" y="9"/>
                  <a:pt x="103" y="9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3" y="19"/>
                  <a:pt x="113" y="22"/>
                  <a:pt x="111" y="23"/>
                </a:cubicBezTo>
                <a:cubicBezTo>
                  <a:pt x="48" y="87"/>
                  <a:pt x="48" y="87"/>
                  <a:pt x="48" y="87"/>
                </a:cubicBezTo>
                <a:cubicBezTo>
                  <a:pt x="47" y="88"/>
                  <a:pt x="46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8"/>
                  <a:pt x="45" y="88"/>
                  <a:pt x="44" y="88"/>
                </a:cubicBezTo>
                <a:cubicBezTo>
                  <a:pt x="43" y="88"/>
                  <a:pt x="42" y="88"/>
                  <a:pt x="42" y="87"/>
                </a:cubicBezTo>
                <a:cubicBezTo>
                  <a:pt x="10" y="55"/>
                  <a:pt x="10" y="55"/>
                  <a:pt x="10" y="55"/>
                </a:cubicBezTo>
                <a:cubicBezTo>
                  <a:pt x="8" y="53"/>
                  <a:pt x="8" y="51"/>
                  <a:pt x="10" y="49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0"/>
                  <a:pt x="20" y="40"/>
                  <a:pt x="21" y="40"/>
                </a:cubicBezTo>
                <a:cubicBezTo>
                  <a:pt x="22" y="40"/>
                  <a:pt x="23" y="40"/>
                  <a:pt x="24" y="41"/>
                </a:cubicBezTo>
                <a:cubicBezTo>
                  <a:pt x="45" y="62"/>
                  <a:pt x="45" y="62"/>
                  <a:pt x="45" y="62"/>
                </a:cubicBezTo>
                <a:cubicBezTo>
                  <a:pt x="97" y="9"/>
                  <a:pt x="97" y="9"/>
                  <a:pt x="97" y="9"/>
                </a:cubicBezTo>
                <a:cubicBezTo>
                  <a:pt x="98" y="9"/>
                  <a:pt x="99" y="8"/>
                  <a:pt x="100" y="8"/>
                </a:cubicBezTo>
                <a:moveTo>
                  <a:pt x="36" y="93"/>
                </a:moveTo>
                <a:cubicBezTo>
                  <a:pt x="38" y="95"/>
                  <a:pt x="41" y="96"/>
                  <a:pt x="44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8" y="96"/>
                  <a:pt x="51" y="95"/>
                  <a:pt x="53" y="93"/>
                </a:cubicBezTo>
                <a:cubicBezTo>
                  <a:pt x="117" y="29"/>
                  <a:pt x="117" y="29"/>
                  <a:pt x="117" y="29"/>
                </a:cubicBezTo>
                <a:cubicBezTo>
                  <a:pt x="119" y="27"/>
                  <a:pt x="121" y="24"/>
                  <a:pt x="121" y="21"/>
                </a:cubicBezTo>
                <a:cubicBezTo>
                  <a:pt x="121" y="17"/>
                  <a:pt x="119" y="14"/>
                  <a:pt x="117" y="12"/>
                </a:cubicBezTo>
                <a:cubicBezTo>
                  <a:pt x="109" y="4"/>
                  <a:pt x="109" y="4"/>
                  <a:pt x="109" y="4"/>
                </a:cubicBezTo>
                <a:cubicBezTo>
                  <a:pt x="106" y="2"/>
                  <a:pt x="103" y="0"/>
                  <a:pt x="100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4" y="2"/>
                  <a:pt x="92" y="4"/>
                </a:cubicBezTo>
                <a:cubicBezTo>
                  <a:pt x="45" y="51"/>
                  <a:pt x="45" y="51"/>
                  <a:pt x="45" y="51"/>
                </a:cubicBezTo>
                <a:cubicBezTo>
                  <a:pt x="29" y="35"/>
                  <a:pt x="29" y="35"/>
                  <a:pt x="29" y="35"/>
                </a:cubicBezTo>
                <a:cubicBezTo>
                  <a:pt x="27" y="33"/>
                  <a:pt x="24" y="32"/>
                  <a:pt x="21" y="32"/>
                </a:cubicBezTo>
                <a:cubicBezTo>
                  <a:pt x="18" y="32"/>
                  <a:pt x="15" y="33"/>
                  <a:pt x="12" y="35"/>
                </a:cubicBezTo>
                <a:cubicBezTo>
                  <a:pt x="4" y="44"/>
                  <a:pt x="4" y="44"/>
                  <a:pt x="4" y="44"/>
                </a:cubicBezTo>
                <a:cubicBezTo>
                  <a:pt x="2" y="46"/>
                  <a:pt x="0" y="49"/>
                  <a:pt x="0" y="52"/>
                </a:cubicBezTo>
                <a:cubicBezTo>
                  <a:pt x="0" y="55"/>
                  <a:pt x="2" y="58"/>
                  <a:pt x="4" y="60"/>
                </a:cubicBezTo>
                <a:lnTo>
                  <a:pt x="36" y="9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8" name="Freeform 79"/>
          <p:cNvSpPr>
            <a:spLocks noEditPoints="1"/>
          </p:cNvSpPr>
          <p:nvPr/>
        </p:nvSpPr>
        <p:spPr bwMode="auto">
          <a:xfrm rot="7782">
            <a:off x="11182304" y="1562656"/>
            <a:ext cx="504156" cy="701222"/>
          </a:xfrm>
          <a:custGeom>
            <a:avLst/>
            <a:gdLst>
              <a:gd name="T0" fmla="*/ 130 w 307"/>
              <a:gd name="T1" fmla="*/ 0 h 427"/>
              <a:gd name="T2" fmla="*/ 0 w 307"/>
              <a:gd name="T3" fmla="*/ 63 h 427"/>
              <a:gd name="T4" fmla="*/ 177 w 307"/>
              <a:gd name="T5" fmla="*/ 427 h 427"/>
              <a:gd name="T6" fmla="*/ 307 w 307"/>
              <a:gd name="T7" fmla="*/ 365 h 427"/>
              <a:gd name="T8" fmla="*/ 130 w 307"/>
              <a:gd name="T9" fmla="*/ 0 h 427"/>
              <a:gd name="T10" fmla="*/ 126 w 307"/>
              <a:gd name="T11" fmla="*/ 38 h 427"/>
              <a:gd name="T12" fmla="*/ 103 w 307"/>
              <a:gd name="T13" fmla="*/ 49 h 427"/>
              <a:gd name="T14" fmla="*/ 113 w 307"/>
              <a:gd name="T15" fmla="*/ 71 h 427"/>
              <a:gd name="T16" fmla="*/ 136 w 307"/>
              <a:gd name="T17" fmla="*/ 59 h 427"/>
              <a:gd name="T18" fmla="*/ 143 w 307"/>
              <a:gd name="T19" fmla="*/ 73 h 427"/>
              <a:gd name="T20" fmla="*/ 92 w 307"/>
              <a:gd name="T21" fmla="*/ 98 h 427"/>
              <a:gd name="T22" fmla="*/ 103 w 307"/>
              <a:gd name="T23" fmla="*/ 118 h 427"/>
              <a:gd name="T24" fmla="*/ 153 w 307"/>
              <a:gd name="T25" fmla="*/ 95 h 427"/>
              <a:gd name="T26" fmla="*/ 160 w 307"/>
              <a:gd name="T27" fmla="*/ 108 h 427"/>
              <a:gd name="T28" fmla="*/ 136 w 307"/>
              <a:gd name="T29" fmla="*/ 120 h 427"/>
              <a:gd name="T30" fmla="*/ 146 w 307"/>
              <a:gd name="T31" fmla="*/ 142 h 427"/>
              <a:gd name="T32" fmla="*/ 172 w 307"/>
              <a:gd name="T33" fmla="*/ 130 h 427"/>
              <a:gd name="T34" fmla="*/ 179 w 307"/>
              <a:gd name="T35" fmla="*/ 144 h 427"/>
              <a:gd name="T36" fmla="*/ 128 w 307"/>
              <a:gd name="T37" fmla="*/ 169 h 427"/>
              <a:gd name="T38" fmla="*/ 138 w 307"/>
              <a:gd name="T39" fmla="*/ 191 h 427"/>
              <a:gd name="T40" fmla="*/ 189 w 307"/>
              <a:gd name="T41" fmla="*/ 166 h 427"/>
              <a:gd name="T42" fmla="*/ 195 w 307"/>
              <a:gd name="T43" fmla="*/ 179 h 427"/>
              <a:gd name="T44" fmla="*/ 172 w 307"/>
              <a:gd name="T45" fmla="*/ 191 h 427"/>
              <a:gd name="T46" fmla="*/ 182 w 307"/>
              <a:gd name="T47" fmla="*/ 213 h 427"/>
              <a:gd name="T48" fmla="*/ 206 w 307"/>
              <a:gd name="T49" fmla="*/ 201 h 427"/>
              <a:gd name="T50" fmla="*/ 212 w 307"/>
              <a:gd name="T51" fmla="*/ 216 h 427"/>
              <a:gd name="T52" fmla="*/ 162 w 307"/>
              <a:gd name="T53" fmla="*/ 240 h 427"/>
              <a:gd name="T54" fmla="*/ 174 w 307"/>
              <a:gd name="T55" fmla="*/ 262 h 427"/>
              <a:gd name="T56" fmla="*/ 224 w 307"/>
              <a:gd name="T57" fmla="*/ 237 h 427"/>
              <a:gd name="T58" fmla="*/ 231 w 307"/>
              <a:gd name="T59" fmla="*/ 252 h 427"/>
              <a:gd name="T60" fmla="*/ 206 w 307"/>
              <a:gd name="T61" fmla="*/ 264 h 427"/>
              <a:gd name="T62" fmla="*/ 217 w 307"/>
              <a:gd name="T63" fmla="*/ 284 h 427"/>
              <a:gd name="T64" fmla="*/ 241 w 307"/>
              <a:gd name="T65" fmla="*/ 274 h 427"/>
              <a:gd name="T66" fmla="*/ 248 w 307"/>
              <a:gd name="T67" fmla="*/ 287 h 427"/>
              <a:gd name="T68" fmla="*/ 197 w 307"/>
              <a:gd name="T69" fmla="*/ 311 h 427"/>
              <a:gd name="T70" fmla="*/ 207 w 307"/>
              <a:gd name="T71" fmla="*/ 333 h 427"/>
              <a:gd name="T72" fmla="*/ 258 w 307"/>
              <a:gd name="T73" fmla="*/ 309 h 427"/>
              <a:gd name="T74" fmla="*/ 265 w 307"/>
              <a:gd name="T75" fmla="*/ 323 h 427"/>
              <a:gd name="T76" fmla="*/ 241 w 307"/>
              <a:gd name="T77" fmla="*/ 334 h 427"/>
              <a:gd name="T78" fmla="*/ 251 w 307"/>
              <a:gd name="T79" fmla="*/ 356 h 427"/>
              <a:gd name="T80" fmla="*/ 276 w 307"/>
              <a:gd name="T81" fmla="*/ 344 h 427"/>
              <a:gd name="T82" fmla="*/ 282 w 307"/>
              <a:gd name="T83" fmla="*/ 356 h 427"/>
              <a:gd name="T84" fmla="*/ 187 w 307"/>
              <a:gd name="T85" fmla="*/ 402 h 427"/>
              <a:gd name="T86" fmla="*/ 25 w 307"/>
              <a:gd name="T87" fmla="*/ 71 h 427"/>
              <a:gd name="T88" fmla="*/ 119 w 307"/>
              <a:gd name="T89" fmla="*/ 26 h 427"/>
              <a:gd name="T90" fmla="*/ 126 w 307"/>
              <a:gd name="T91" fmla="*/ 38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427">
                <a:moveTo>
                  <a:pt x="130" y="0"/>
                </a:moveTo>
                <a:lnTo>
                  <a:pt x="0" y="63"/>
                </a:lnTo>
                <a:lnTo>
                  <a:pt x="177" y="427"/>
                </a:lnTo>
                <a:lnTo>
                  <a:pt x="307" y="365"/>
                </a:lnTo>
                <a:lnTo>
                  <a:pt x="130" y="0"/>
                </a:lnTo>
                <a:close/>
                <a:moveTo>
                  <a:pt x="126" y="38"/>
                </a:moveTo>
                <a:lnTo>
                  <a:pt x="103" y="49"/>
                </a:lnTo>
                <a:lnTo>
                  <a:pt x="113" y="71"/>
                </a:lnTo>
                <a:lnTo>
                  <a:pt x="136" y="59"/>
                </a:lnTo>
                <a:lnTo>
                  <a:pt x="143" y="73"/>
                </a:lnTo>
                <a:lnTo>
                  <a:pt x="92" y="98"/>
                </a:lnTo>
                <a:lnTo>
                  <a:pt x="103" y="118"/>
                </a:lnTo>
                <a:lnTo>
                  <a:pt x="153" y="95"/>
                </a:lnTo>
                <a:lnTo>
                  <a:pt x="160" y="108"/>
                </a:lnTo>
                <a:lnTo>
                  <a:pt x="136" y="120"/>
                </a:lnTo>
                <a:lnTo>
                  <a:pt x="146" y="142"/>
                </a:lnTo>
                <a:lnTo>
                  <a:pt x="172" y="130"/>
                </a:lnTo>
                <a:lnTo>
                  <a:pt x="179" y="144"/>
                </a:lnTo>
                <a:lnTo>
                  <a:pt x="128" y="169"/>
                </a:lnTo>
                <a:lnTo>
                  <a:pt x="138" y="191"/>
                </a:lnTo>
                <a:lnTo>
                  <a:pt x="189" y="166"/>
                </a:lnTo>
                <a:lnTo>
                  <a:pt x="195" y="179"/>
                </a:lnTo>
                <a:lnTo>
                  <a:pt x="172" y="191"/>
                </a:lnTo>
                <a:lnTo>
                  <a:pt x="182" y="213"/>
                </a:lnTo>
                <a:lnTo>
                  <a:pt x="206" y="201"/>
                </a:lnTo>
                <a:lnTo>
                  <a:pt x="212" y="216"/>
                </a:lnTo>
                <a:lnTo>
                  <a:pt x="162" y="240"/>
                </a:lnTo>
                <a:lnTo>
                  <a:pt x="174" y="262"/>
                </a:lnTo>
                <a:lnTo>
                  <a:pt x="224" y="237"/>
                </a:lnTo>
                <a:lnTo>
                  <a:pt x="231" y="252"/>
                </a:lnTo>
                <a:lnTo>
                  <a:pt x="206" y="264"/>
                </a:lnTo>
                <a:lnTo>
                  <a:pt x="217" y="284"/>
                </a:lnTo>
                <a:lnTo>
                  <a:pt x="241" y="274"/>
                </a:lnTo>
                <a:lnTo>
                  <a:pt x="248" y="287"/>
                </a:lnTo>
                <a:lnTo>
                  <a:pt x="197" y="311"/>
                </a:lnTo>
                <a:lnTo>
                  <a:pt x="207" y="333"/>
                </a:lnTo>
                <a:lnTo>
                  <a:pt x="258" y="309"/>
                </a:lnTo>
                <a:lnTo>
                  <a:pt x="265" y="323"/>
                </a:lnTo>
                <a:lnTo>
                  <a:pt x="241" y="334"/>
                </a:lnTo>
                <a:lnTo>
                  <a:pt x="251" y="356"/>
                </a:lnTo>
                <a:lnTo>
                  <a:pt x="276" y="344"/>
                </a:lnTo>
                <a:lnTo>
                  <a:pt x="282" y="356"/>
                </a:lnTo>
                <a:lnTo>
                  <a:pt x="187" y="402"/>
                </a:lnTo>
                <a:lnTo>
                  <a:pt x="25" y="71"/>
                </a:lnTo>
                <a:lnTo>
                  <a:pt x="119" y="26"/>
                </a:lnTo>
                <a:lnTo>
                  <a:pt x="126" y="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9" name="Freeform 80"/>
          <p:cNvSpPr>
            <a:spLocks noEditPoints="1"/>
          </p:cNvSpPr>
          <p:nvPr/>
        </p:nvSpPr>
        <p:spPr bwMode="auto">
          <a:xfrm rot="7782">
            <a:off x="10680564" y="1883282"/>
            <a:ext cx="241404" cy="587909"/>
          </a:xfrm>
          <a:custGeom>
            <a:avLst/>
            <a:gdLst>
              <a:gd name="T0" fmla="*/ 120 w 147"/>
              <a:gd name="T1" fmla="*/ 22 h 358"/>
              <a:gd name="T2" fmla="*/ 108 w 147"/>
              <a:gd name="T3" fmla="*/ 0 h 358"/>
              <a:gd name="T4" fmla="*/ 40 w 147"/>
              <a:gd name="T5" fmla="*/ 0 h 358"/>
              <a:gd name="T6" fmla="*/ 25 w 147"/>
              <a:gd name="T7" fmla="*/ 22 h 358"/>
              <a:gd name="T8" fmla="*/ 42 w 147"/>
              <a:gd name="T9" fmla="*/ 73 h 358"/>
              <a:gd name="T10" fmla="*/ 0 w 147"/>
              <a:gd name="T11" fmla="*/ 278 h 358"/>
              <a:gd name="T12" fmla="*/ 72 w 147"/>
              <a:gd name="T13" fmla="*/ 358 h 358"/>
              <a:gd name="T14" fmla="*/ 147 w 147"/>
              <a:gd name="T15" fmla="*/ 278 h 358"/>
              <a:gd name="T16" fmla="*/ 104 w 147"/>
              <a:gd name="T17" fmla="*/ 73 h 358"/>
              <a:gd name="T18" fmla="*/ 120 w 147"/>
              <a:gd name="T19" fmla="*/ 22 h 358"/>
              <a:gd name="T20" fmla="*/ 49 w 147"/>
              <a:gd name="T21" fmla="*/ 17 h 358"/>
              <a:gd name="T22" fmla="*/ 96 w 147"/>
              <a:gd name="T23" fmla="*/ 17 h 358"/>
              <a:gd name="T24" fmla="*/ 101 w 147"/>
              <a:gd name="T25" fmla="*/ 24 h 358"/>
              <a:gd name="T26" fmla="*/ 87 w 147"/>
              <a:gd name="T27" fmla="*/ 62 h 358"/>
              <a:gd name="T28" fmla="*/ 57 w 147"/>
              <a:gd name="T29" fmla="*/ 62 h 358"/>
              <a:gd name="T30" fmla="*/ 45 w 147"/>
              <a:gd name="T31" fmla="*/ 24 h 358"/>
              <a:gd name="T32" fmla="*/ 49 w 147"/>
              <a:gd name="T33" fmla="*/ 17 h 358"/>
              <a:gd name="T34" fmla="*/ 32 w 147"/>
              <a:gd name="T35" fmla="*/ 211 h 358"/>
              <a:gd name="T36" fmla="*/ 109 w 147"/>
              <a:gd name="T37" fmla="*/ 292 h 358"/>
              <a:gd name="T38" fmla="*/ 94 w 147"/>
              <a:gd name="T39" fmla="*/ 307 h 358"/>
              <a:gd name="T40" fmla="*/ 27 w 147"/>
              <a:gd name="T41" fmla="*/ 240 h 358"/>
              <a:gd name="T42" fmla="*/ 32 w 147"/>
              <a:gd name="T43" fmla="*/ 211 h 358"/>
              <a:gd name="T44" fmla="*/ 33 w 147"/>
              <a:gd name="T45" fmla="*/ 201 h 358"/>
              <a:gd name="T46" fmla="*/ 40 w 147"/>
              <a:gd name="T47" fmla="*/ 172 h 358"/>
              <a:gd name="T48" fmla="*/ 125 w 147"/>
              <a:gd name="T49" fmla="*/ 261 h 358"/>
              <a:gd name="T50" fmla="*/ 126 w 147"/>
              <a:gd name="T51" fmla="*/ 273 h 358"/>
              <a:gd name="T52" fmla="*/ 114 w 147"/>
              <a:gd name="T53" fmla="*/ 285 h 358"/>
              <a:gd name="T54" fmla="*/ 33 w 147"/>
              <a:gd name="T55" fmla="*/ 201 h 358"/>
              <a:gd name="T56" fmla="*/ 42 w 147"/>
              <a:gd name="T57" fmla="*/ 162 h 358"/>
              <a:gd name="T58" fmla="*/ 47 w 147"/>
              <a:gd name="T59" fmla="*/ 137 h 358"/>
              <a:gd name="T60" fmla="*/ 111 w 147"/>
              <a:gd name="T61" fmla="*/ 201 h 358"/>
              <a:gd name="T62" fmla="*/ 121 w 147"/>
              <a:gd name="T63" fmla="*/ 245 h 358"/>
              <a:gd name="T64" fmla="*/ 42 w 147"/>
              <a:gd name="T65" fmla="*/ 162 h 358"/>
              <a:gd name="T66" fmla="*/ 49 w 147"/>
              <a:gd name="T67" fmla="*/ 127 h 358"/>
              <a:gd name="T68" fmla="*/ 55 w 147"/>
              <a:gd name="T69" fmla="*/ 96 h 358"/>
              <a:gd name="T70" fmla="*/ 101 w 147"/>
              <a:gd name="T71" fmla="*/ 145 h 358"/>
              <a:gd name="T72" fmla="*/ 108 w 147"/>
              <a:gd name="T73" fmla="*/ 186 h 358"/>
              <a:gd name="T74" fmla="*/ 49 w 147"/>
              <a:gd name="T75" fmla="*/ 127 h 358"/>
              <a:gd name="T76" fmla="*/ 23 w 147"/>
              <a:gd name="T77" fmla="*/ 250 h 358"/>
              <a:gd name="T78" fmla="*/ 87 w 147"/>
              <a:gd name="T79" fmla="*/ 314 h 358"/>
              <a:gd name="T80" fmla="*/ 72 w 147"/>
              <a:gd name="T81" fmla="*/ 331 h 358"/>
              <a:gd name="T82" fmla="*/ 20 w 147"/>
              <a:gd name="T83" fmla="*/ 273 h 358"/>
              <a:gd name="T84" fmla="*/ 23 w 147"/>
              <a:gd name="T85" fmla="*/ 250 h 358"/>
              <a:gd name="T86" fmla="*/ 87 w 147"/>
              <a:gd name="T87" fmla="*/ 81 h 358"/>
              <a:gd name="T88" fmla="*/ 98 w 147"/>
              <a:gd name="T89" fmla="*/ 128 h 358"/>
              <a:gd name="T90" fmla="*/ 57 w 147"/>
              <a:gd name="T91" fmla="*/ 86 h 358"/>
              <a:gd name="T92" fmla="*/ 59 w 147"/>
              <a:gd name="T93" fmla="*/ 81 h 358"/>
              <a:gd name="T94" fmla="*/ 87 w 147"/>
              <a:gd name="T95" fmla="*/ 8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7" h="358">
                <a:moveTo>
                  <a:pt x="120" y="22"/>
                </a:moveTo>
                <a:lnTo>
                  <a:pt x="108" y="0"/>
                </a:lnTo>
                <a:lnTo>
                  <a:pt x="40" y="0"/>
                </a:lnTo>
                <a:lnTo>
                  <a:pt x="25" y="22"/>
                </a:lnTo>
                <a:lnTo>
                  <a:pt x="42" y="73"/>
                </a:lnTo>
                <a:lnTo>
                  <a:pt x="0" y="278"/>
                </a:lnTo>
                <a:lnTo>
                  <a:pt x="72" y="358"/>
                </a:lnTo>
                <a:lnTo>
                  <a:pt x="147" y="278"/>
                </a:lnTo>
                <a:lnTo>
                  <a:pt x="104" y="73"/>
                </a:lnTo>
                <a:lnTo>
                  <a:pt x="120" y="22"/>
                </a:lnTo>
                <a:close/>
                <a:moveTo>
                  <a:pt x="49" y="17"/>
                </a:moveTo>
                <a:lnTo>
                  <a:pt x="96" y="17"/>
                </a:lnTo>
                <a:lnTo>
                  <a:pt x="101" y="24"/>
                </a:lnTo>
                <a:lnTo>
                  <a:pt x="87" y="62"/>
                </a:lnTo>
                <a:lnTo>
                  <a:pt x="57" y="62"/>
                </a:lnTo>
                <a:lnTo>
                  <a:pt x="45" y="24"/>
                </a:lnTo>
                <a:lnTo>
                  <a:pt x="49" y="17"/>
                </a:lnTo>
                <a:close/>
                <a:moveTo>
                  <a:pt x="32" y="211"/>
                </a:moveTo>
                <a:lnTo>
                  <a:pt x="109" y="292"/>
                </a:lnTo>
                <a:lnTo>
                  <a:pt x="94" y="307"/>
                </a:lnTo>
                <a:lnTo>
                  <a:pt x="27" y="240"/>
                </a:lnTo>
                <a:lnTo>
                  <a:pt x="32" y="211"/>
                </a:lnTo>
                <a:close/>
                <a:moveTo>
                  <a:pt x="33" y="201"/>
                </a:moveTo>
                <a:lnTo>
                  <a:pt x="40" y="172"/>
                </a:lnTo>
                <a:lnTo>
                  <a:pt x="125" y="261"/>
                </a:lnTo>
                <a:lnTo>
                  <a:pt x="126" y="273"/>
                </a:lnTo>
                <a:lnTo>
                  <a:pt x="114" y="285"/>
                </a:lnTo>
                <a:lnTo>
                  <a:pt x="33" y="201"/>
                </a:lnTo>
                <a:close/>
                <a:moveTo>
                  <a:pt x="42" y="162"/>
                </a:moveTo>
                <a:lnTo>
                  <a:pt x="47" y="137"/>
                </a:lnTo>
                <a:lnTo>
                  <a:pt x="111" y="201"/>
                </a:lnTo>
                <a:lnTo>
                  <a:pt x="121" y="245"/>
                </a:lnTo>
                <a:lnTo>
                  <a:pt x="42" y="162"/>
                </a:lnTo>
                <a:close/>
                <a:moveTo>
                  <a:pt x="49" y="127"/>
                </a:moveTo>
                <a:lnTo>
                  <a:pt x="55" y="96"/>
                </a:lnTo>
                <a:lnTo>
                  <a:pt x="101" y="145"/>
                </a:lnTo>
                <a:lnTo>
                  <a:pt x="108" y="186"/>
                </a:lnTo>
                <a:lnTo>
                  <a:pt x="49" y="127"/>
                </a:lnTo>
                <a:close/>
                <a:moveTo>
                  <a:pt x="23" y="250"/>
                </a:moveTo>
                <a:lnTo>
                  <a:pt x="87" y="314"/>
                </a:lnTo>
                <a:lnTo>
                  <a:pt x="72" y="331"/>
                </a:lnTo>
                <a:lnTo>
                  <a:pt x="20" y="273"/>
                </a:lnTo>
                <a:lnTo>
                  <a:pt x="23" y="250"/>
                </a:lnTo>
                <a:close/>
                <a:moveTo>
                  <a:pt x="87" y="81"/>
                </a:moveTo>
                <a:lnTo>
                  <a:pt x="98" y="128"/>
                </a:lnTo>
                <a:lnTo>
                  <a:pt x="57" y="86"/>
                </a:lnTo>
                <a:lnTo>
                  <a:pt x="59" y="81"/>
                </a:lnTo>
                <a:lnTo>
                  <a:pt x="87" y="8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4" name="Group 109"/>
          <p:cNvGrpSpPr/>
          <p:nvPr/>
        </p:nvGrpSpPr>
        <p:grpSpPr>
          <a:xfrm rot="7782">
            <a:off x="10940210" y="1939744"/>
            <a:ext cx="275890" cy="318588"/>
            <a:chOff x="3665538" y="2366963"/>
            <a:chExt cx="266700" cy="307975"/>
          </a:xfrm>
          <a:solidFill>
            <a:schemeClr val="tx2"/>
          </a:solidFill>
        </p:grpSpPr>
        <p:sp>
          <p:nvSpPr>
            <p:cNvPr id="111" name="Freeform 81"/>
            <p:cNvSpPr>
              <a:spLocks noEditPoints="1"/>
            </p:cNvSpPr>
            <p:nvPr/>
          </p:nvSpPr>
          <p:spPr bwMode="auto">
            <a:xfrm>
              <a:off x="3665538" y="2366963"/>
              <a:ext cx="266700" cy="307975"/>
            </a:xfrm>
            <a:custGeom>
              <a:avLst/>
              <a:gdLst>
                <a:gd name="T0" fmla="*/ 10 w 99"/>
                <a:gd name="T1" fmla="*/ 115 h 115"/>
                <a:gd name="T2" fmla="*/ 90 w 99"/>
                <a:gd name="T3" fmla="*/ 115 h 115"/>
                <a:gd name="T4" fmla="*/ 99 w 99"/>
                <a:gd name="T5" fmla="*/ 106 h 115"/>
                <a:gd name="T6" fmla="*/ 99 w 99"/>
                <a:gd name="T7" fmla="*/ 10 h 115"/>
                <a:gd name="T8" fmla="*/ 90 w 99"/>
                <a:gd name="T9" fmla="*/ 0 h 115"/>
                <a:gd name="T10" fmla="*/ 10 w 99"/>
                <a:gd name="T11" fmla="*/ 0 h 115"/>
                <a:gd name="T12" fmla="*/ 0 w 99"/>
                <a:gd name="T13" fmla="*/ 10 h 115"/>
                <a:gd name="T14" fmla="*/ 0 w 99"/>
                <a:gd name="T15" fmla="*/ 106 h 115"/>
                <a:gd name="T16" fmla="*/ 10 w 99"/>
                <a:gd name="T17" fmla="*/ 115 h 115"/>
                <a:gd name="T18" fmla="*/ 7 w 99"/>
                <a:gd name="T19" fmla="*/ 10 h 115"/>
                <a:gd name="T20" fmla="*/ 10 w 99"/>
                <a:gd name="T21" fmla="*/ 7 h 115"/>
                <a:gd name="T22" fmla="*/ 90 w 99"/>
                <a:gd name="T23" fmla="*/ 7 h 115"/>
                <a:gd name="T24" fmla="*/ 93 w 99"/>
                <a:gd name="T25" fmla="*/ 10 h 115"/>
                <a:gd name="T26" fmla="*/ 93 w 99"/>
                <a:gd name="T27" fmla="*/ 106 h 115"/>
                <a:gd name="T28" fmla="*/ 90 w 99"/>
                <a:gd name="T29" fmla="*/ 109 h 115"/>
                <a:gd name="T30" fmla="*/ 10 w 99"/>
                <a:gd name="T31" fmla="*/ 109 h 115"/>
                <a:gd name="T32" fmla="*/ 7 w 99"/>
                <a:gd name="T33" fmla="*/ 106 h 115"/>
                <a:gd name="T34" fmla="*/ 7 w 99"/>
                <a:gd name="T35" fmla="*/ 1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15">
                  <a:moveTo>
                    <a:pt x="10" y="115"/>
                  </a:moveTo>
                  <a:cubicBezTo>
                    <a:pt x="90" y="115"/>
                    <a:pt x="90" y="115"/>
                    <a:pt x="90" y="115"/>
                  </a:cubicBezTo>
                  <a:cubicBezTo>
                    <a:pt x="95" y="115"/>
                    <a:pt x="99" y="111"/>
                    <a:pt x="99" y="106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5"/>
                    <a:pt x="95" y="0"/>
                    <a:pt x="9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1"/>
                    <a:pt x="5" y="115"/>
                    <a:pt x="10" y="115"/>
                  </a:cubicBezTo>
                  <a:close/>
                  <a:moveTo>
                    <a:pt x="7" y="10"/>
                  </a:moveTo>
                  <a:cubicBezTo>
                    <a:pt x="7" y="8"/>
                    <a:pt x="8" y="7"/>
                    <a:pt x="1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2" y="7"/>
                    <a:pt x="93" y="8"/>
                    <a:pt x="93" y="10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93" y="107"/>
                    <a:pt x="92" y="109"/>
                    <a:pt x="90" y="109"/>
                  </a:cubicBezTo>
                  <a:cubicBezTo>
                    <a:pt x="10" y="109"/>
                    <a:pt x="10" y="109"/>
                    <a:pt x="10" y="109"/>
                  </a:cubicBezTo>
                  <a:cubicBezTo>
                    <a:pt x="8" y="109"/>
                    <a:pt x="7" y="107"/>
                    <a:pt x="7" y="106"/>
                  </a:cubicBezTo>
                  <a:lnTo>
                    <a:pt x="7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2" name="Freeform 82"/>
            <p:cNvSpPr>
              <a:spLocks noEditPoints="1"/>
            </p:cNvSpPr>
            <p:nvPr/>
          </p:nvSpPr>
          <p:spPr bwMode="auto">
            <a:xfrm>
              <a:off x="3692525" y="2393951"/>
              <a:ext cx="214312" cy="66675"/>
            </a:xfrm>
            <a:custGeom>
              <a:avLst/>
              <a:gdLst>
                <a:gd name="T0" fmla="*/ 5 w 80"/>
                <a:gd name="T1" fmla="*/ 25 h 25"/>
                <a:gd name="T2" fmla="*/ 75 w 80"/>
                <a:gd name="T3" fmla="*/ 25 h 25"/>
                <a:gd name="T4" fmla="*/ 80 w 80"/>
                <a:gd name="T5" fmla="*/ 20 h 25"/>
                <a:gd name="T6" fmla="*/ 80 w 80"/>
                <a:gd name="T7" fmla="*/ 6 h 25"/>
                <a:gd name="T8" fmla="*/ 75 w 80"/>
                <a:gd name="T9" fmla="*/ 0 h 25"/>
                <a:gd name="T10" fmla="*/ 5 w 80"/>
                <a:gd name="T11" fmla="*/ 0 h 25"/>
                <a:gd name="T12" fmla="*/ 0 w 80"/>
                <a:gd name="T13" fmla="*/ 6 h 25"/>
                <a:gd name="T14" fmla="*/ 0 w 80"/>
                <a:gd name="T15" fmla="*/ 20 h 25"/>
                <a:gd name="T16" fmla="*/ 5 w 80"/>
                <a:gd name="T17" fmla="*/ 25 h 25"/>
                <a:gd name="T18" fmla="*/ 3 w 80"/>
                <a:gd name="T19" fmla="*/ 6 h 25"/>
                <a:gd name="T20" fmla="*/ 5 w 80"/>
                <a:gd name="T21" fmla="*/ 4 h 25"/>
                <a:gd name="T22" fmla="*/ 75 w 80"/>
                <a:gd name="T23" fmla="*/ 4 h 25"/>
                <a:gd name="T24" fmla="*/ 77 w 80"/>
                <a:gd name="T25" fmla="*/ 6 h 25"/>
                <a:gd name="T26" fmla="*/ 77 w 80"/>
                <a:gd name="T27" fmla="*/ 20 h 25"/>
                <a:gd name="T28" fmla="*/ 75 w 80"/>
                <a:gd name="T29" fmla="*/ 22 h 25"/>
                <a:gd name="T30" fmla="*/ 5 w 80"/>
                <a:gd name="T31" fmla="*/ 22 h 25"/>
                <a:gd name="T32" fmla="*/ 3 w 80"/>
                <a:gd name="T33" fmla="*/ 20 h 25"/>
                <a:gd name="T34" fmla="*/ 3 w 80"/>
                <a:gd name="T3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0" h="25">
                  <a:moveTo>
                    <a:pt x="5" y="25"/>
                  </a:moveTo>
                  <a:cubicBezTo>
                    <a:pt x="75" y="25"/>
                    <a:pt x="75" y="25"/>
                    <a:pt x="75" y="25"/>
                  </a:cubicBezTo>
                  <a:cubicBezTo>
                    <a:pt x="78" y="25"/>
                    <a:pt x="80" y="23"/>
                    <a:pt x="80" y="20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3"/>
                    <a:pt x="78" y="0"/>
                    <a:pt x="7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3"/>
                    <a:pt x="2" y="25"/>
                    <a:pt x="5" y="25"/>
                  </a:cubicBezTo>
                  <a:close/>
                  <a:moveTo>
                    <a:pt x="3" y="6"/>
                  </a:moveTo>
                  <a:cubicBezTo>
                    <a:pt x="3" y="4"/>
                    <a:pt x="4" y="4"/>
                    <a:pt x="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6" y="4"/>
                    <a:pt x="77" y="4"/>
                    <a:pt x="77" y="6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6" y="22"/>
                    <a:pt x="7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3" y="21"/>
                    <a:pt x="3" y="20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3" name="Rectangle 83"/>
            <p:cNvSpPr>
              <a:spLocks noChangeArrowheads="1"/>
            </p:cNvSpPr>
            <p:nvPr/>
          </p:nvSpPr>
          <p:spPr bwMode="auto">
            <a:xfrm>
              <a:off x="3792538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4" name="Rectangle 84"/>
            <p:cNvSpPr>
              <a:spLocks noChangeArrowheads="1"/>
            </p:cNvSpPr>
            <p:nvPr/>
          </p:nvSpPr>
          <p:spPr bwMode="auto">
            <a:xfrm>
              <a:off x="3813175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5" name="Rectangle 85"/>
            <p:cNvSpPr>
              <a:spLocks noChangeArrowheads="1"/>
            </p:cNvSpPr>
            <p:nvPr/>
          </p:nvSpPr>
          <p:spPr bwMode="auto">
            <a:xfrm>
              <a:off x="3835400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6" name="Rectangle 86"/>
            <p:cNvSpPr>
              <a:spLocks noChangeArrowheads="1"/>
            </p:cNvSpPr>
            <p:nvPr/>
          </p:nvSpPr>
          <p:spPr bwMode="auto">
            <a:xfrm>
              <a:off x="3856038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7" name="Rectangle 87"/>
            <p:cNvSpPr>
              <a:spLocks noChangeArrowheads="1"/>
            </p:cNvSpPr>
            <p:nvPr/>
          </p:nvSpPr>
          <p:spPr bwMode="auto">
            <a:xfrm>
              <a:off x="3878263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8" name="Freeform 88"/>
            <p:cNvSpPr>
              <a:spLocks noEditPoints="1"/>
            </p:cNvSpPr>
            <p:nvPr/>
          </p:nvSpPr>
          <p:spPr bwMode="auto">
            <a:xfrm>
              <a:off x="3700463" y="2484438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9" name="Freeform 89"/>
            <p:cNvSpPr>
              <a:spLocks noEditPoints="1"/>
            </p:cNvSpPr>
            <p:nvPr/>
          </p:nvSpPr>
          <p:spPr bwMode="auto">
            <a:xfrm>
              <a:off x="3754438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0" name="Freeform 90"/>
            <p:cNvSpPr>
              <a:spLocks noEditPoints="1"/>
            </p:cNvSpPr>
            <p:nvPr/>
          </p:nvSpPr>
          <p:spPr bwMode="auto">
            <a:xfrm>
              <a:off x="3805238" y="2484438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1" name="Freeform 91"/>
            <p:cNvSpPr>
              <a:spLocks noEditPoints="1"/>
            </p:cNvSpPr>
            <p:nvPr/>
          </p:nvSpPr>
          <p:spPr bwMode="auto">
            <a:xfrm>
              <a:off x="3859213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2" name="Freeform 92"/>
            <p:cNvSpPr>
              <a:spLocks noEditPoints="1"/>
            </p:cNvSpPr>
            <p:nvPr/>
          </p:nvSpPr>
          <p:spPr bwMode="auto">
            <a:xfrm>
              <a:off x="3754438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3" name="Freeform 93"/>
            <p:cNvSpPr>
              <a:spLocks noEditPoints="1"/>
            </p:cNvSpPr>
            <p:nvPr/>
          </p:nvSpPr>
          <p:spPr bwMode="auto">
            <a:xfrm>
              <a:off x="3805238" y="25384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4" name="Freeform 94"/>
            <p:cNvSpPr>
              <a:spLocks noEditPoints="1"/>
            </p:cNvSpPr>
            <p:nvPr/>
          </p:nvSpPr>
          <p:spPr bwMode="auto">
            <a:xfrm>
              <a:off x="3859213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5" name="Freeform 95"/>
            <p:cNvSpPr>
              <a:spLocks noEditPoints="1"/>
            </p:cNvSpPr>
            <p:nvPr/>
          </p:nvSpPr>
          <p:spPr bwMode="auto">
            <a:xfrm>
              <a:off x="3700463" y="25384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6" name="Freeform 96"/>
            <p:cNvSpPr>
              <a:spLocks noEditPoints="1"/>
            </p:cNvSpPr>
            <p:nvPr/>
          </p:nvSpPr>
          <p:spPr bwMode="auto">
            <a:xfrm>
              <a:off x="3754438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7" name="Freeform 97"/>
            <p:cNvSpPr>
              <a:spLocks noEditPoints="1"/>
            </p:cNvSpPr>
            <p:nvPr/>
          </p:nvSpPr>
          <p:spPr bwMode="auto">
            <a:xfrm>
              <a:off x="3805238" y="25892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8" name="Freeform 98"/>
            <p:cNvSpPr>
              <a:spLocks noEditPoints="1"/>
            </p:cNvSpPr>
            <p:nvPr/>
          </p:nvSpPr>
          <p:spPr bwMode="auto">
            <a:xfrm>
              <a:off x="3859213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9" name="Freeform 99"/>
            <p:cNvSpPr>
              <a:spLocks noEditPoints="1"/>
            </p:cNvSpPr>
            <p:nvPr/>
          </p:nvSpPr>
          <p:spPr bwMode="auto">
            <a:xfrm>
              <a:off x="3700463" y="25892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49" name="Group 129"/>
          <p:cNvGrpSpPr/>
          <p:nvPr/>
        </p:nvGrpSpPr>
        <p:grpSpPr>
          <a:xfrm rot="7782">
            <a:off x="9183134" y="1866911"/>
            <a:ext cx="379349" cy="387560"/>
            <a:chOff x="1966913" y="2300288"/>
            <a:chExt cx="366712" cy="374650"/>
          </a:xfrm>
          <a:solidFill>
            <a:schemeClr val="tx2"/>
          </a:solidFill>
        </p:grpSpPr>
        <p:sp>
          <p:nvSpPr>
            <p:cNvPr id="131" name="Freeform 100"/>
            <p:cNvSpPr>
              <a:spLocks noEditPoints="1"/>
            </p:cNvSpPr>
            <p:nvPr/>
          </p:nvSpPr>
          <p:spPr bwMode="auto">
            <a:xfrm>
              <a:off x="1966913" y="2471738"/>
              <a:ext cx="366712" cy="203200"/>
            </a:xfrm>
            <a:custGeom>
              <a:avLst/>
              <a:gdLst>
                <a:gd name="T0" fmla="*/ 4 w 137"/>
                <a:gd name="T1" fmla="*/ 23 h 76"/>
                <a:gd name="T2" fmla="*/ 1 w 137"/>
                <a:gd name="T3" fmla="*/ 42 h 76"/>
                <a:gd name="T4" fmla="*/ 15 w 137"/>
                <a:gd name="T5" fmla="*/ 61 h 76"/>
                <a:gd name="T6" fmla="*/ 35 w 137"/>
                <a:gd name="T7" fmla="*/ 66 h 76"/>
                <a:gd name="T8" fmla="*/ 46 w 137"/>
                <a:gd name="T9" fmla="*/ 65 h 76"/>
                <a:gd name="T10" fmla="*/ 59 w 137"/>
                <a:gd name="T11" fmla="*/ 75 h 76"/>
                <a:gd name="T12" fmla="*/ 60 w 137"/>
                <a:gd name="T13" fmla="*/ 76 h 76"/>
                <a:gd name="T14" fmla="*/ 101 w 137"/>
                <a:gd name="T15" fmla="*/ 76 h 76"/>
                <a:gd name="T16" fmla="*/ 102 w 137"/>
                <a:gd name="T17" fmla="*/ 75 h 76"/>
                <a:gd name="T18" fmla="*/ 128 w 137"/>
                <a:gd name="T19" fmla="*/ 47 h 76"/>
                <a:gd name="T20" fmla="*/ 137 w 137"/>
                <a:gd name="T21" fmla="*/ 3 h 76"/>
                <a:gd name="T22" fmla="*/ 137 w 137"/>
                <a:gd name="T23" fmla="*/ 0 h 76"/>
                <a:gd name="T24" fmla="*/ 24 w 137"/>
                <a:gd name="T25" fmla="*/ 0 h 76"/>
                <a:gd name="T26" fmla="*/ 24 w 137"/>
                <a:gd name="T27" fmla="*/ 3 h 76"/>
                <a:gd name="T28" fmla="*/ 24 w 137"/>
                <a:gd name="T29" fmla="*/ 10 h 76"/>
                <a:gd name="T30" fmla="*/ 20 w 137"/>
                <a:gd name="T31" fmla="*/ 11 h 76"/>
                <a:gd name="T32" fmla="*/ 20 w 137"/>
                <a:gd name="T33" fmla="*/ 11 h 76"/>
                <a:gd name="T34" fmla="*/ 4 w 137"/>
                <a:gd name="T35" fmla="*/ 23 h 76"/>
                <a:gd name="T36" fmla="*/ 31 w 137"/>
                <a:gd name="T37" fmla="*/ 7 h 76"/>
                <a:gd name="T38" fmla="*/ 77 w 137"/>
                <a:gd name="T39" fmla="*/ 7 h 76"/>
                <a:gd name="T40" fmla="*/ 77 w 137"/>
                <a:gd name="T41" fmla="*/ 12 h 76"/>
                <a:gd name="T42" fmla="*/ 31 w 137"/>
                <a:gd name="T43" fmla="*/ 12 h 76"/>
                <a:gd name="T44" fmla="*/ 31 w 137"/>
                <a:gd name="T45" fmla="*/ 7 h 76"/>
                <a:gd name="T46" fmla="*/ 130 w 137"/>
                <a:gd name="T47" fmla="*/ 7 h 76"/>
                <a:gd name="T48" fmla="*/ 130 w 137"/>
                <a:gd name="T49" fmla="*/ 12 h 76"/>
                <a:gd name="T50" fmla="*/ 80 w 137"/>
                <a:gd name="T51" fmla="*/ 12 h 76"/>
                <a:gd name="T52" fmla="*/ 80 w 137"/>
                <a:gd name="T53" fmla="*/ 7 h 76"/>
                <a:gd name="T54" fmla="*/ 130 w 137"/>
                <a:gd name="T55" fmla="*/ 7 h 76"/>
                <a:gd name="T56" fmla="*/ 40 w 137"/>
                <a:gd name="T57" fmla="*/ 44 h 76"/>
                <a:gd name="T58" fmla="*/ 31 w 137"/>
                <a:gd name="T59" fmla="*/ 15 h 76"/>
                <a:gd name="T60" fmla="*/ 77 w 137"/>
                <a:gd name="T61" fmla="*/ 15 h 76"/>
                <a:gd name="T62" fmla="*/ 77 w 137"/>
                <a:gd name="T63" fmla="*/ 25 h 76"/>
                <a:gd name="T64" fmla="*/ 62 w 137"/>
                <a:gd name="T65" fmla="*/ 25 h 76"/>
                <a:gd name="T66" fmla="*/ 62 w 137"/>
                <a:gd name="T67" fmla="*/ 58 h 76"/>
                <a:gd name="T68" fmla="*/ 95 w 137"/>
                <a:gd name="T69" fmla="*/ 58 h 76"/>
                <a:gd name="T70" fmla="*/ 95 w 137"/>
                <a:gd name="T71" fmla="*/ 25 h 76"/>
                <a:gd name="T72" fmla="*/ 80 w 137"/>
                <a:gd name="T73" fmla="*/ 25 h 76"/>
                <a:gd name="T74" fmla="*/ 80 w 137"/>
                <a:gd name="T75" fmla="*/ 15 h 76"/>
                <a:gd name="T76" fmla="*/ 130 w 137"/>
                <a:gd name="T77" fmla="*/ 15 h 76"/>
                <a:gd name="T78" fmla="*/ 121 w 137"/>
                <a:gd name="T79" fmla="*/ 44 h 76"/>
                <a:gd name="T80" fmla="*/ 99 w 137"/>
                <a:gd name="T81" fmla="*/ 69 h 76"/>
                <a:gd name="T82" fmla="*/ 62 w 137"/>
                <a:gd name="T83" fmla="*/ 69 h 76"/>
                <a:gd name="T84" fmla="*/ 40 w 137"/>
                <a:gd name="T85" fmla="*/ 44 h 76"/>
                <a:gd name="T86" fmla="*/ 92 w 137"/>
                <a:gd name="T87" fmla="*/ 54 h 76"/>
                <a:gd name="T88" fmla="*/ 65 w 137"/>
                <a:gd name="T89" fmla="*/ 54 h 76"/>
                <a:gd name="T90" fmla="*/ 65 w 137"/>
                <a:gd name="T91" fmla="*/ 31 h 76"/>
                <a:gd name="T92" fmla="*/ 71 w 137"/>
                <a:gd name="T93" fmla="*/ 36 h 76"/>
                <a:gd name="T94" fmla="*/ 86 w 137"/>
                <a:gd name="T95" fmla="*/ 36 h 76"/>
                <a:gd name="T96" fmla="*/ 92 w 137"/>
                <a:gd name="T97" fmla="*/ 30 h 76"/>
                <a:gd name="T98" fmla="*/ 92 w 137"/>
                <a:gd name="T99" fmla="*/ 54 h 76"/>
                <a:gd name="T100" fmla="*/ 68 w 137"/>
                <a:gd name="T101" fmla="*/ 28 h 76"/>
                <a:gd name="T102" fmla="*/ 89 w 137"/>
                <a:gd name="T103" fmla="*/ 28 h 76"/>
                <a:gd name="T104" fmla="*/ 85 w 137"/>
                <a:gd name="T105" fmla="*/ 32 h 76"/>
                <a:gd name="T106" fmla="*/ 72 w 137"/>
                <a:gd name="T107" fmla="*/ 32 h 76"/>
                <a:gd name="T108" fmla="*/ 68 w 137"/>
                <a:gd name="T109" fmla="*/ 28 h 76"/>
                <a:gd name="T110" fmla="*/ 14 w 137"/>
                <a:gd name="T111" fmla="*/ 28 h 76"/>
                <a:gd name="T112" fmla="*/ 22 w 137"/>
                <a:gd name="T113" fmla="*/ 22 h 76"/>
                <a:gd name="T114" fmla="*/ 25 w 137"/>
                <a:gd name="T115" fmla="*/ 21 h 76"/>
                <a:gd name="T116" fmla="*/ 33 w 137"/>
                <a:gd name="T117" fmla="*/ 47 h 76"/>
                <a:gd name="T118" fmla="*/ 38 w 137"/>
                <a:gd name="T119" fmla="*/ 55 h 76"/>
                <a:gd name="T120" fmla="*/ 21 w 137"/>
                <a:gd name="T121" fmla="*/ 51 h 76"/>
                <a:gd name="T122" fmla="*/ 12 w 137"/>
                <a:gd name="T123" fmla="*/ 40 h 76"/>
                <a:gd name="T124" fmla="*/ 14 w 137"/>
                <a:gd name="T125" fmla="*/ 2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76">
                  <a:moveTo>
                    <a:pt x="4" y="23"/>
                  </a:moveTo>
                  <a:cubicBezTo>
                    <a:pt x="1" y="29"/>
                    <a:pt x="0" y="35"/>
                    <a:pt x="1" y="42"/>
                  </a:cubicBezTo>
                  <a:cubicBezTo>
                    <a:pt x="3" y="50"/>
                    <a:pt x="8" y="57"/>
                    <a:pt x="15" y="61"/>
                  </a:cubicBezTo>
                  <a:cubicBezTo>
                    <a:pt x="21" y="64"/>
                    <a:pt x="27" y="66"/>
                    <a:pt x="35" y="66"/>
                  </a:cubicBezTo>
                  <a:cubicBezTo>
                    <a:pt x="39" y="66"/>
                    <a:pt x="42" y="66"/>
                    <a:pt x="46" y="65"/>
                  </a:cubicBezTo>
                  <a:cubicBezTo>
                    <a:pt x="50" y="69"/>
                    <a:pt x="54" y="73"/>
                    <a:pt x="59" y="75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12" y="70"/>
                    <a:pt x="121" y="60"/>
                    <a:pt x="128" y="47"/>
                  </a:cubicBezTo>
                  <a:cubicBezTo>
                    <a:pt x="134" y="34"/>
                    <a:pt x="137" y="19"/>
                    <a:pt x="137" y="3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8"/>
                    <a:pt x="24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2"/>
                    <a:pt x="7" y="16"/>
                    <a:pt x="4" y="23"/>
                  </a:cubicBezTo>
                  <a:close/>
                  <a:moveTo>
                    <a:pt x="31" y="7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1" y="8"/>
                    <a:pt x="31" y="7"/>
                  </a:cubicBezTo>
                  <a:close/>
                  <a:moveTo>
                    <a:pt x="130" y="7"/>
                  </a:moveTo>
                  <a:cubicBezTo>
                    <a:pt x="130" y="8"/>
                    <a:pt x="130" y="10"/>
                    <a:pt x="130" y="12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80" y="7"/>
                    <a:pt x="80" y="7"/>
                    <a:pt x="80" y="7"/>
                  </a:cubicBezTo>
                  <a:lnTo>
                    <a:pt x="130" y="7"/>
                  </a:lnTo>
                  <a:close/>
                  <a:moveTo>
                    <a:pt x="40" y="44"/>
                  </a:moveTo>
                  <a:cubicBezTo>
                    <a:pt x="35" y="35"/>
                    <a:pt x="33" y="25"/>
                    <a:pt x="31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95" y="58"/>
                    <a:pt x="95" y="58"/>
                    <a:pt x="95" y="58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8" y="25"/>
                    <a:pt x="125" y="35"/>
                    <a:pt x="121" y="44"/>
                  </a:cubicBezTo>
                  <a:cubicBezTo>
                    <a:pt x="116" y="55"/>
                    <a:pt x="108" y="64"/>
                    <a:pt x="99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53" y="64"/>
                    <a:pt x="45" y="55"/>
                    <a:pt x="40" y="44"/>
                  </a:cubicBezTo>
                  <a:close/>
                  <a:moveTo>
                    <a:pt x="92" y="54"/>
                  </a:moveTo>
                  <a:cubicBezTo>
                    <a:pt x="65" y="54"/>
                    <a:pt x="65" y="54"/>
                    <a:pt x="65" y="54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92" y="30"/>
                    <a:pt x="92" y="30"/>
                    <a:pt x="92" y="30"/>
                  </a:cubicBezTo>
                  <a:lnTo>
                    <a:pt x="92" y="54"/>
                  </a:lnTo>
                  <a:close/>
                  <a:moveTo>
                    <a:pt x="68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68" y="28"/>
                  </a:lnTo>
                  <a:close/>
                  <a:moveTo>
                    <a:pt x="14" y="28"/>
                  </a:moveTo>
                  <a:cubicBezTo>
                    <a:pt x="15" y="26"/>
                    <a:pt x="18" y="23"/>
                    <a:pt x="22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7" y="31"/>
                    <a:pt x="29" y="39"/>
                    <a:pt x="33" y="47"/>
                  </a:cubicBezTo>
                  <a:cubicBezTo>
                    <a:pt x="35" y="50"/>
                    <a:pt x="36" y="52"/>
                    <a:pt x="38" y="55"/>
                  </a:cubicBezTo>
                  <a:cubicBezTo>
                    <a:pt x="31" y="55"/>
                    <a:pt x="25" y="54"/>
                    <a:pt x="21" y="51"/>
                  </a:cubicBezTo>
                  <a:cubicBezTo>
                    <a:pt x="15" y="48"/>
                    <a:pt x="13" y="43"/>
                    <a:pt x="12" y="40"/>
                  </a:cubicBezTo>
                  <a:cubicBezTo>
                    <a:pt x="12" y="36"/>
                    <a:pt x="12" y="32"/>
                    <a:pt x="14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2" name="Freeform 101"/>
            <p:cNvSpPr>
              <a:spLocks/>
            </p:cNvSpPr>
            <p:nvPr/>
          </p:nvSpPr>
          <p:spPr bwMode="auto">
            <a:xfrm>
              <a:off x="2181225" y="2305051"/>
              <a:ext cx="47625" cy="141288"/>
            </a:xfrm>
            <a:custGeom>
              <a:avLst/>
              <a:gdLst>
                <a:gd name="T0" fmla="*/ 8 w 18"/>
                <a:gd name="T1" fmla="*/ 5 h 53"/>
                <a:gd name="T2" fmla="*/ 12 w 18"/>
                <a:gd name="T3" fmla="*/ 9 h 53"/>
                <a:gd name="T4" fmla="*/ 15 w 18"/>
                <a:gd name="T5" fmla="*/ 13 h 53"/>
                <a:gd name="T6" fmla="*/ 18 w 18"/>
                <a:gd name="T7" fmla="*/ 19 h 53"/>
                <a:gd name="T8" fmla="*/ 16 w 18"/>
                <a:gd name="T9" fmla="*/ 26 h 53"/>
                <a:gd name="T10" fmla="*/ 16 w 18"/>
                <a:gd name="T11" fmla="*/ 27 h 53"/>
                <a:gd name="T12" fmla="*/ 15 w 18"/>
                <a:gd name="T13" fmla="*/ 28 h 53"/>
                <a:gd name="T14" fmla="*/ 14 w 18"/>
                <a:gd name="T15" fmla="*/ 29 h 53"/>
                <a:gd name="T16" fmla="*/ 13 w 18"/>
                <a:gd name="T17" fmla="*/ 31 h 53"/>
                <a:gd name="T18" fmla="*/ 9 w 18"/>
                <a:gd name="T19" fmla="*/ 35 h 53"/>
                <a:gd name="T20" fmla="*/ 7 w 18"/>
                <a:gd name="T21" fmla="*/ 40 h 53"/>
                <a:gd name="T22" fmla="*/ 6 w 18"/>
                <a:gd name="T23" fmla="*/ 44 h 53"/>
                <a:gd name="T24" fmla="*/ 7 w 18"/>
                <a:gd name="T25" fmla="*/ 47 h 53"/>
                <a:gd name="T26" fmla="*/ 7 w 18"/>
                <a:gd name="T27" fmla="*/ 48 h 53"/>
                <a:gd name="T28" fmla="*/ 7 w 18"/>
                <a:gd name="T29" fmla="*/ 49 h 53"/>
                <a:gd name="T30" fmla="*/ 8 w 18"/>
                <a:gd name="T31" fmla="*/ 50 h 53"/>
                <a:gd name="T32" fmla="*/ 8 w 18"/>
                <a:gd name="T33" fmla="*/ 51 h 53"/>
                <a:gd name="T34" fmla="*/ 9 w 18"/>
                <a:gd name="T35" fmla="*/ 52 h 53"/>
                <a:gd name="T36" fmla="*/ 9 w 18"/>
                <a:gd name="T37" fmla="*/ 53 h 53"/>
                <a:gd name="T38" fmla="*/ 9 w 18"/>
                <a:gd name="T39" fmla="*/ 52 h 53"/>
                <a:gd name="T40" fmla="*/ 8 w 18"/>
                <a:gd name="T41" fmla="*/ 51 h 53"/>
                <a:gd name="T42" fmla="*/ 7 w 18"/>
                <a:gd name="T43" fmla="*/ 51 h 53"/>
                <a:gd name="T44" fmla="*/ 6 w 18"/>
                <a:gd name="T45" fmla="*/ 49 h 53"/>
                <a:gd name="T46" fmla="*/ 6 w 18"/>
                <a:gd name="T47" fmla="*/ 49 h 53"/>
                <a:gd name="T48" fmla="*/ 6 w 18"/>
                <a:gd name="T49" fmla="*/ 48 h 53"/>
                <a:gd name="T50" fmla="*/ 4 w 18"/>
                <a:gd name="T51" fmla="*/ 44 h 53"/>
                <a:gd name="T52" fmla="*/ 4 w 18"/>
                <a:gd name="T53" fmla="*/ 39 h 53"/>
                <a:gd name="T54" fmla="*/ 4 w 18"/>
                <a:gd name="T55" fmla="*/ 37 h 53"/>
                <a:gd name="T56" fmla="*/ 4 w 18"/>
                <a:gd name="T57" fmla="*/ 36 h 53"/>
                <a:gd name="T58" fmla="*/ 5 w 18"/>
                <a:gd name="T59" fmla="*/ 33 h 53"/>
                <a:gd name="T60" fmla="*/ 8 w 18"/>
                <a:gd name="T61" fmla="*/ 28 h 53"/>
                <a:gd name="T62" fmla="*/ 11 w 18"/>
                <a:gd name="T63" fmla="*/ 23 h 53"/>
                <a:gd name="T64" fmla="*/ 12 w 18"/>
                <a:gd name="T65" fmla="*/ 20 h 53"/>
                <a:gd name="T66" fmla="*/ 11 w 18"/>
                <a:gd name="T67" fmla="*/ 15 h 53"/>
                <a:gd name="T68" fmla="*/ 9 w 18"/>
                <a:gd name="T69" fmla="*/ 11 h 53"/>
                <a:gd name="T70" fmla="*/ 7 w 18"/>
                <a:gd name="T71" fmla="*/ 7 h 53"/>
                <a:gd name="T72" fmla="*/ 2 w 18"/>
                <a:gd name="T73" fmla="*/ 1 h 53"/>
                <a:gd name="T74" fmla="*/ 0 w 18"/>
                <a:gd name="T75" fmla="*/ 0 h 53"/>
                <a:gd name="T76" fmla="*/ 3 w 18"/>
                <a:gd name="T77" fmla="*/ 1 h 53"/>
                <a:gd name="T78" fmla="*/ 8 w 18"/>
                <a:gd name="T79" fmla="*/ 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" h="53">
                  <a:moveTo>
                    <a:pt x="8" y="5"/>
                  </a:moveTo>
                  <a:cubicBezTo>
                    <a:pt x="9" y="6"/>
                    <a:pt x="11" y="7"/>
                    <a:pt x="12" y="9"/>
                  </a:cubicBezTo>
                  <a:cubicBezTo>
                    <a:pt x="13" y="10"/>
                    <a:pt x="14" y="11"/>
                    <a:pt x="15" y="13"/>
                  </a:cubicBezTo>
                  <a:cubicBezTo>
                    <a:pt x="16" y="15"/>
                    <a:pt x="17" y="17"/>
                    <a:pt x="18" y="19"/>
                  </a:cubicBezTo>
                  <a:cubicBezTo>
                    <a:pt x="18" y="22"/>
                    <a:pt x="17" y="24"/>
                    <a:pt x="16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4" y="30"/>
                    <a:pt x="13" y="31"/>
                    <a:pt x="13" y="31"/>
                  </a:cubicBezTo>
                  <a:cubicBezTo>
                    <a:pt x="11" y="33"/>
                    <a:pt x="10" y="34"/>
                    <a:pt x="9" y="35"/>
                  </a:cubicBezTo>
                  <a:cubicBezTo>
                    <a:pt x="8" y="37"/>
                    <a:pt x="8" y="38"/>
                    <a:pt x="7" y="40"/>
                  </a:cubicBezTo>
                  <a:cubicBezTo>
                    <a:pt x="6" y="41"/>
                    <a:pt x="6" y="42"/>
                    <a:pt x="6" y="44"/>
                  </a:cubicBezTo>
                  <a:cubicBezTo>
                    <a:pt x="6" y="45"/>
                    <a:pt x="6" y="46"/>
                    <a:pt x="7" y="47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7" y="49"/>
                    <a:pt x="8" y="50"/>
                    <a:pt x="8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2"/>
                    <a:pt x="9" y="52"/>
                    <a:pt x="9" y="52"/>
                  </a:cubicBezTo>
                  <a:cubicBezTo>
                    <a:pt x="9" y="52"/>
                    <a:pt x="9" y="53"/>
                    <a:pt x="9" y="53"/>
                  </a:cubicBezTo>
                  <a:cubicBezTo>
                    <a:pt x="9" y="53"/>
                    <a:pt x="9" y="52"/>
                    <a:pt x="9" y="52"/>
                  </a:cubicBezTo>
                  <a:cubicBezTo>
                    <a:pt x="8" y="52"/>
                    <a:pt x="8" y="52"/>
                    <a:pt x="8" y="51"/>
                  </a:cubicBezTo>
                  <a:cubicBezTo>
                    <a:pt x="8" y="51"/>
                    <a:pt x="8" y="51"/>
                    <a:pt x="7" y="51"/>
                  </a:cubicBezTo>
                  <a:cubicBezTo>
                    <a:pt x="7" y="50"/>
                    <a:pt x="7" y="50"/>
                    <a:pt x="6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5" y="47"/>
                    <a:pt x="4" y="46"/>
                    <a:pt x="4" y="44"/>
                  </a:cubicBezTo>
                  <a:cubicBezTo>
                    <a:pt x="4" y="42"/>
                    <a:pt x="4" y="41"/>
                    <a:pt x="4" y="39"/>
                  </a:cubicBezTo>
                  <a:cubicBezTo>
                    <a:pt x="4" y="38"/>
                    <a:pt x="4" y="38"/>
                    <a:pt x="4" y="37"/>
                  </a:cubicBezTo>
                  <a:cubicBezTo>
                    <a:pt x="4" y="37"/>
                    <a:pt x="4" y="37"/>
                    <a:pt x="4" y="36"/>
                  </a:cubicBezTo>
                  <a:cubicBezTo>
                    <a:pt x="4" y="35"/>
                    <a:pt x="5" y="34"/>
                    <a:pt x="5" y="33"/>
                  </a:cubicBezTo>
                  <a:cubicBezTo>
                    <a:pt x="6" y="31"/>
                    <a:pt x="7" y="30"/>
                    <a:pt x="8" y="28"/>
                  </a:cubicBezTo>
                  <a:cubicBezTo>
                    <a:pt x="9" y="26"/>
                    <a:pt x="10" y="25"/>
                    <a:pt x="11" y="23"/>
                  </a:cubicBezTo>
                  <a:cubicBezTo>
                    <a:pt x="11" y="22"/>
                    <a:pt x="12" y="21"/>
                    <a:pt x="12" y="20"/>
                  </a:cubicBezTo>
                  <a:cubicBezTo>
                    <a:pt x="12" y="18"/>
                    <a:pt x="12" y="17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9" y="9"/>
                    <a:pt x="8" y="8"/>
                    <a:pt x="7" y="7"/>
                  </a:cubicBezTo>
                  <a:cubicBezTo>
                    <a:pt x="5" y="4"/>
                    <a:pt x="3" y="3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1"/>
                  </a:cubicBezTo>
                  <a:cubicBezTo>
                    <a:pt x="4" y="2"/>
                    <a:pt x="6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3" name="Freeform 102"/>
            <p:cNvSpPr>
              <a:spLocks/>
            </p:cNvSpPr>
            <p:nvPr/>
          </p:nvSpPr>
          <p:spPr bwMode="auto">
            <a:xfrm>
              <a:off x="2138363" y="2300288"/>
              <a:ext cx="53975" cy="165100"/>
            </a:xfrm>
            <a:custGeom>
              <a:avLst/>
              <a:gdLst>
                <a:gd name="T0" fmla="*/ 10 w 20"/>
                <a:gd name="T1" fmla="*/ 13 h 62"/>
                <a:gd name="T2" fmla="*/ 7 w 20"/>
                <a:gd name="T3" fmla="*/ 8 h 62"/>
                <a:gd name="T4" fmla="*/ 2 w 20"/>
                <a:gd name="T5" fmla="*/ 2 h 62"/>
                <a:gd name="T6" fmla="*/ 0 w 20"/>
                <a:gd name="T7" fmla="*/ 0 h 62"/>
                <a:gd name="T8" fmla="*/ 2 w 20"/>
                <a:gd name="T9" fmla="*/ 2 h 62"/>
                <a:gd name="T10" fmla="*/ 9 w 20"/>
                <a:gd name="T11" fmla="*/ 7 h 62"/>
                <a:gd name="T12" fmla="*/ 13 w 20"/>
                <a:gd name="T13" fmla="*/ 11 h 62"/>
                <a:gd name="T14" fmla="*/ 17 w 20"/>
                <a:gd name="T15" fmla="*/ 16 h 62"/>
                <a:gd name="T16" fmla="*/ 19 w 20"/>
                <a:gd name="T17" fmla="*/ 23 h 62"/>
                <a:gd name="T18" fmla="*/ 18 w 20"/>
                <a:gd name="T19" fmla="*/ 31 h 62"/>
                <a:gd name="T20" fmla="*/ 17 w 20"/>
                <a:gd name="T21" fmla="*/ 32 h 62"/>
                <a:gd name="T22" fmla="*/ 17 w 20"/>
                <a:gd name="T23" fmla="*/ 33 h 62"/>
                <a:gd name="T24" fmla="*/ 16 w 20"/>
                <a:gd name="T25" fmla="*/ 34 h 62"/>
                <a:gd name="T26" fmla="*/ 13 w 20"/>
                <a:gd name="T27" fmla="*/ 37 h 62"/>
                <a:gd name="T28" fmla="*/ 10 w 20"/>
                <a:gd name="T29" fmla="*/ 42 h 62"/>
                <a:gd name="T30" fmla="*/ 7 w 20"/>
                <a:gd name="T31" fmla="*/ 47 h 62"/>
                <a:gd name="T32" fmla="*/ 6 w 20"/>
                <a:gd name="T33" fmla="*/ 51 h 62"/>
                <a:gd name="T34" fmla="*/ 7 w 20"/>
                <a:gd name="T35" fmla="*/ 56 h 62"/>
                <a:gd name="T36" fmla="*/ 7 w 20"/>
                <a:gd name="T37" fmla="*/ 57 h 62"/>
                <a:gd name="T38" fmla="*/ 8 w 20"/>
                <a:gd name="T39" fmla="*/ 58 h 62"/>
                <a:gd name="T40" fmla="*/ 8 w 20"/>
                <a:gd name="T41" fmla="*/ 59 h 62"/>
                <a:gd name="T42" fmla="*/ 9 w 20"/>
                <a:gd name="T43" fmla="*/ 60 h 62"/>
                <a:gd name="T44" fmla="*/ 9 w 20"/>
                <a:gd name="T45" fmla="*/ 61 h 62"/>
                <a:gd name="T46" fmla="*/ 10 w 20"/>
                <a:gd name="T47" fmla="*/ 62 h 62"/>
                <a:gd name="T48" fmla="*/ 9 w 20"/>
                <a:gd name="T49" fmla="*/ 61 h 62"/>
                <a:gd name="T50" fmla="*/ 8 w 20"/>
                <a:gd name="T51" fmla="*/ 60 h 62"/>
                <a:gd name="T52" fmla="*/ 8 w 20"/>
                <a:gd name="T53" fmla="*/ 59 h 62"/>
                <a:gd name="T54" fmla="*/ 7 w 20"/>
                <a:gd name="T55" fmla="*/ 58 h 62"/>
                <a:gd name="T56" fmla="*/ 6 w 20"/>
                <a:gd name="T57" fmla="*/ 57 h 62"/>
                <a:gd name="T58" fmla="*/ 6 w 20"/>
                <a:gd name="T59" fmla="*/ 56 h 62"/>
                <a:gd name="T60" fmla="*/ 4 w 20"/>
                <a:gd name="T61" fmla="*/ 52 h 62"/>
                <a:gd name="T62" fmla="*/ 4 w 20"/>
                <a:gd name="T63" fmla="*/ 46 h 62"/>
                <a:gd name="T64" fmla="*/ 4 w 20"/>
                <a:gd name="T65" fmla="*/ 44 h 62"/>
                <a:gd name="T66" fmla="*/ 4 w 20"/>
                <a:gd name="T67" fmla="*/ 43 h 62"/>
                <a:gd name="T68" fmla="*/ 5 w 20"/>
                <a:gd name="T69" fmla="*/ 39 h 62"/>
                <a:gd name="T70" fmla="*/ 9 w 20"/>
                <a:gd name="T71" fmla="*/ 33 h 62"/>
                <a:gd name="T72" fmla="*/ 12 w 20"/>
                <a:gd name="T73" fmla="*/ 28 h 62"/>
                <a:gd name="T74" fmla="*/ 13 w 20"/>
                <a:gd name="T75" fmla="*/ 23 h 62"/>
                <a:gd name="T76" fmla="*/ 13 w 20"/>
                <a:gd name="T77" fmla="*/ 18 h 62"/>
                <a:gd name="T78" fmla="*/ 10 w 20"/>
                <a:gd name="T79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62">
                  <a:moveTo>
                    <a:pt x="10" y="13"/>
                  </a:moveTo>
                  <a:cubicBezTo>
                    <a:pt x="9" y="11"/>
                    <a:pt x="8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4" y="3"/>
                    <a:pt x="6" y="5"/>
                    <a:pt x="9" y="7"/>
                  </a:cubicBezTo>
                  <a:cubicBezTo>
                    <a:pt x="10" y="8"/>
                    <a:pt x="11" y="9"/>
                    <a:pt x="13" y="11"/>
                  </a:cubicBezTo>
                  <a:cubicBezTo>
                    <a:pt x="14" y="12"/>
                    <a:pt x="16" y="14"/>
                    <a:pt x="17" y="16"/>
                  </a:cubicBezTo>
                  <a:cubicBezTo>
                    <a:pt x="18" y="18"/>
                    <a:pt x="19" y="20"/>
                    <a:pt x="19" y="23"/>
                  </a:cubicBezTo>
                  <a:cubicBezTo>
                    <a:pt x="20" y="26"/>
                    <a:pt x="19" y="29"/>
                    <a:pt x="18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6" y="33"/>
                    <a:pt x="16" y="34"/>
                    <a:pt x="16" y="34"/>
                  </a:cubicBezTo>
                  <a:cubicBezTo>
                    <a:pt x="15" y="35"/>
                    <a:pt x="14" y="36"/>
                    <a:pt x="13" y="37"/>
                  </a:cubicBezTo>
                  <a:cubicBezTo>
                    <a:pt x="12" y="38"/>
                    <a:pt x="11" y="40"/>
                    <a:pt x="10" y="42"/>
                  </a:cubicBezTo>
                  <a:cubicBezTo>
                    <a:pt x="9" y="43"/>
                    <a:pt x="8" y="45"/>
                    <a:pt x="7" y="47"/>
                  </a:cubicBezTo>
                  <a:cubicBezTo>
                    <a:pt x="6" y="48"/>
                    <a:pt x="6" y="50"/>
                    <a:pt x="6" y="51"/>
                  </a:cubicBezTo>
                  <a:cubicBezTo>
                    <a:pt x="6" y="53"/>
                    <a:pt x="7" y="54"/>
                    <a:pt x="7" y="56"/>
                  </a:cubicBezTo>
                  <a:cubicBezTo>
                    <a:pt x="7" y="56"/>
                    <a:pt x="7" y="56"/>
                    <a:pt x="7" y="57"/>
                  </a:cubicBezTo>
                  <a:cubicBezTo>
                    <a:pt x="7" y="57"/>
                    <a:pt x="7" y="57"/>
                    <a:pt x="8" y="58"/>
                  </a:cubicBezTo>
                  <a:cubicBezTo>
                    <a:pt x="8" y="58"/>
                    <a:pt x="8" y="59"/>
                    <a:pt x="8" y="59"/>
                  </a:cubicBezTo>
                  <a:cubicBezTo>
                    <a:pt x="8" y="59"/>
                    <a:pt x="9" y="60"/>
                    <a:pt x="9" y="60"/>
                  </a:cubicBezTo>
                  <a:cubicBezTo>
                    <a:pt x="9" y="60"/>
                    <a:pt x="9" y="61"/>
                    <a:pt x="9" y="61"/>
                  </a:cubicBezTo>
                  <a:cubicBezTo>
                    <a:pt x="10" y="61"/>
                    <a:pt x="10" y="62"/>
                    <a:pt x="10" y="62"/>
                  </a:cubicBezTo>
                  <a:cubicBezTo>
                    <a:pt x="10" y="62"/>
                    <a:pt x="9" y="61"/>
                    <a:pt x="9" y="61"/>
                  </a:cubicBezTo>
                  <a:cubicBezTo>
                    <a:pt x="9" y="61"/>
                    <a:pt x="9" y="61"/>
                    <a:pt x="8" y="60"/>
                  </a:cubicBezTo>
                  <a:cubicBezTo>
                    <a:pt x="8" y="60"/>
                    <a:pt x="8" y="60"/>
                    <a:pt x="8" y="59"/>
                  </a:cubicBezTo>
                  <a:cubicBezTo>
                    <a:pt x="7" y="59"/>
                    <a:pt x="7" y="58"/>
                    <a:pt x="7" y="58"/>
                  </a:cubicBezTo>
                  <a:cubicBezTo>
                    <a:pt x="7" y="58"/>
                    <a:pt x="6" y="57"/>
                    <a:pt x="6" y="57"/>
                  </a:cubicBezTo>
                  <a:cubicBezTo>
                    <a:pt x="6" y="57"/>
                    <a:pt x="6" y="57"/>
                    <a:pt x="6" y="56"/>
                  </a:cubicBezTo>
                  <a:cubicBezTo>
                    <a:pt x="5" y="55"/>
                    <a:pt x="4" y="53"/>
                    <a:pt x="4" y="52"/>
                  </a:cubicBezTo>
                  <a:cubicBezTo>
                    <a:pt x="4" y="50"/>
                    <a:pt x="4" y="48"/>
                    <a:pt x="4" y="46"/>
                  </a:cubicBezTo>
                  <a:cubicBezTo>
                    <a:pt x="4" y="45"/>
                    <a:pt x="4" y="45"/>
                    <a:pt x="4" y="44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2"/>
                    <a:pt x="5" y="40"/>
                    <a:pt x="5" y="39"/>
                  </a:cubicBezTo>
                  <a:cubicBezTo>
                    <a:pt x="6" y="37"/>
                    <a:pt x="8" y="35"/>
                    <a:pt x="9" y="33"/>
                  </a:cubicBezTo>
                  <a:cubicBezTo>
                    <a:pt x="10" y="31"/>
                    <a:pt x="11" y="30"/>
                    <a:pt x="12" y="28"/>
                  </a:cubicBezTo>
                  <a:cubicBezTo>
                    <a:pt x="13" y="27"/>
                    <a:pt x="13" y="25"/>
                    <a:pt x="13" y="23"/>
                  </a:cubicBezTo>
                  <a:cubicBezTo>
                    <a:pt x="13" y="22"/>
                    <a:pt x="13" y="20"/>
                    <a:pt x="13" y="18"/>
                  </a:cubicBezTo>
                  <a:cubicBezTo>
                    <a:pt x="12" y="16"/>
                    <a:pt x="11" y="14"/>
                    <a:pt x="1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34" name="Freeform 103"/>
          <p:cNvSpPr>
            <a:spLocks noEditPoints="1"/>
          </p:cNvSpPr>
          <p:nvPr/>
        </p:nvSpPr>
        <p:spPr bwMode="auto">
          <a:xfrm rot="7782">
            <a:off x="9970840" y="1377760"/>
            <a:ext cx="454890" cy="403982"/>
          </a:xfrm>
          <a:custGeom>
            <a:avLst/>
            <a:gdLst>
              <a:gd name="T0" fmla="*/ 148 w 164"/>
              <a:gd name="T1" fmla="*/ 26 h 146"/>
              <a:gd name="T2" fmla="*/ 113 w 164"/>
              <a:gd name="T3" fmla="*/ 26 h 146"/>
              <a:gd name="T4" fmla="*/ 113 w 164"/>
              <a:gd name="T5" fmla="*/ 16 h 146"/>
              <a:gd name="T6" fmla="*/ 97 w 164"/>
              <a:gd name="T7" fmla="*/ 0 h 146"/>
              <a:gd name="T8" fmla="*/ 67 w 164"/>
              <a:gd name="T9" fmla="*/ 0 h 146"/>
              <a:gd name="T10" fmla="*/ 51 w 164"/>
              <a:gd name="T11" fmla="*/ 16 h 146"/>
              <a:gd name="T12" fmla="*/ 51 w 164"/>
              <a:gd name="T13" fmla="*/ 26 h 146"/>
              <a:gd name="T14" fmla="*/ 17 w 164"/>
              <a:gd name="T15" fmla="*/ 26 h 146"/>
              <a:gd name="T16" fmla="*/ 0 w 164"/>
              <a:gd name="T17" fmla="*/ 43 h 146"/>
              <a:gd name="T18" fmla="*/ 0 w 164"/>
              <a:gd name="T19" fmla="*/ 130 h 146"/>
              <a:gd name="T20" fmla="*/ 17 w 164"/>
              <a:gd name="T21" fmla="*/ 146 h 146"/>
              <a:gd name="T22" fmla="*/ 148 w 164"/>
              <a:gd name="T23" fmla="*/ 146 h 146"/>
              <a:gd name="T24" fmla="*/ 164 w 164"/>
              <a:gd name="T25" fmla="*/ 130 h 146"/>
              <a:gd name="T26" fmla="*/ 164 w 164"/>
              <a:gd name="T27" fmla="*/ 43 h 146"/>
              <a:gd name="T28" fmla="*/ 148 w 164"/>
              <a:gd name="T29" fmla="*/ 26 h 146"/>
              <a:gd name="T30" fmla="*/ 65 w 164"/>
              <a:gd name="T31" fmla="*/ 16 h 146"/>
              <a:gd name="T32" fmla="*/ 67 w 164"/>
              <a:gd name="T33" fmla="*/ 14 h 146"/>
              <a:gd name="T34" fmla="*/ 97 w 164"/>
              <a:gd name="T35" fmla="*/ 14 h 146"/>
              <a:gd name="T36" fmla="*/ 100 w 164"/>
              <a:gd name="T37" fmla="*/ 16 h 146"/>
              <a:gd name="T38" fmla="*/ 100 w 164"/>
              <a:gd name="T39" fmla="*/ 26 h 146"/>
              <a:gd name="T40" fmla="*/ 65 w 164"/>
              <a:gd name="T41" fmla="*/ 26 h 146"/>
              <a:gd name="T42" fmla="*/ 65 w 164"/>
              <a:gd name="T43" fmla="*/ 16 h 146"/>
              <a:gd name="T44" fmla="*/ 17 w 164"/>
              <a:gd name="T45" fmla="*/ 36 h 146"/>
              <a:gd name="T46" fmla="*/ 148 w 164"/>
              <a:gd name="T47" fmla="*/ 36 h 146"/>
              <a:gd name="T48" fmla="*/ 155 w 164"/>
              <a:gd name="T49" fmla="*/ 43 h 146"/>
              <a:gd name="T50" fmla="*/ 155 w 164"/>
              <a:gd name="T51" fmla="*/ 80 h 146"/>
              <a:gd name="T52" fmla="*/ 95 w 164"/>
              <a:gd name="T53" fmla="*/ 80 h 146"/>
              <a:gd name="T54" fmla="*/ 95 w 164"/>
              <a:gd name="T55" fmla="*/ 77 h 146"/>
              <a:gd name="T56" fmla="*/ 89 w 164"/>
              <a:gd name="T57" fmla="*/ 71 h 146"/>
              <a:gd name="T58" fmla="*/ 76 w 164"/>
              <a:gd name="T59" fmla="*/ 71 h 146"/>
              <a:gd name="T60" fmla="*/ 70 w 164"/>
              <a:gd name="T61" fmla="*/ 77 h 146"/>
              <a:gd name="T62" fmla="*/ 70 w 164"/>
              <a:gd name="T63" fmla="*/ 80 h 146"/>
              <a:gd name="T64" fmla="*/ 10 w 164"/>
              <a:gd name="T65" fmla="*/ 80 h 146"/>
              <a:gd name="T66" fmla="*/ 10 w 164"/>
              <a:gd name="T67" fmla="*/ 43 h 146"/>
              <a:gd name="T68" fmla="*/ 17 w 164"/>
              <a:gd name="T69" fmla="*/ 36 h 146"/>
              <a:gd name="T70" fmla="*/ 75 w 164"/>
              <a:gd name="T71" fmla="*/ 77 h 146"/>
              <a:gd name="T72" fmla="*/ 76 w 164"/>
              <a:gd name="T73" fmla="*/ 76 h 146"/>
              <a:gd name="T74" fmla="*/ 89 w 164"/>
              <a:gd name="T75" fmla="*/ 76 h 146"/>
              <a:gd name="T76" fmla="*/ 90 w 164"/>
              <a:gd name="T77" fmla="*/ 77 h 146"/>
              <a:gd name="T78" fmla="*/ 90 w 164"/>
              <a:gd name="T79" fmla="*/ 90 h 146"/>
              <a:gd name="T80" fmla="*/ 89 w 164"/>
              <a:gd name="T81" fmla="*/ 91 h 146"/>
              <a:gd name="T82" fmla="*/ 76 w 164"/>
              <a:gd name="T83" fmla="*/ 91 h 146"/>
              <a:gd name="T84" fmla="*/ 75 w 164"/>
              <a:gd name="T85" fmla="*/ 90 h 146"/>
              <a:gd name="T86" fmla="*/ 75 w 164"/>
              <a:gd name="T87" fmla="*/ 77 h 146"/>
              <a:gd name="T88" fmla="*/ 148 w 164"/>
              <a:gd name="T89" fmla="*/ 136 h 146"/>
              <a:gd name="T90" fmla="*/ 17 w 164"/>
              <a:gd name="T91" fmla="*/ 136 h 146"/>
              <a:gd name="T92" fmla="*/ 10 w 164"/>
              <a:gd name="T93" fmla="*/ 130 h 146"/>
              <a:gd name="T94" fmla="*/ 10 w 164"/>
              <a:gd name="T95" fmla="*/ 85 h 146"/>
              <a:gd name="T96" fmla="*/ 70 w 164"/>
              <a:gd name="T97" fmla="*/ 85 h 146"/>
              <a:gd name="T98" fmla="*/ 70 w 164"/>
              <a:gd name="T99" fmla="*/ 90 h 146"/>
              <a:gd name="T100" fmla="*/ 76 w 164"/>
              <a:gd name="T101" fmla="*/ 96 h 146"/>
              <a:gd name="T102" fmla="*/ 89 w 164"/>
              <a:gd name="T103" fmla="*/ 96 h 146"/>
              <a:gd name="T104" fmla="*/ 95 w 164"/>
              <a:gd name="T105" fmla="*/ 90 h 146"/>
              <a:gd name="T106" fmla="*/ 95 w 164"/>
              <a:gd name="T107" fmla="*/ 85 h 146"/>
              <a:gd name="T108" fmla="*/ 155 w 164"/>
              <a:gd name="T109" fmla="*/ 85 h 146"/>
              <a:gd name="T110" fmla="*/ 155 w 164"/>
              <a:gd name="T111" fmla="*/ 130 h 146"/>
              <a:gd name="T112" fmla="*/ 148 w 164"/>
              <a:gd name="T113" fmla="*/ 13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4" h="146">
                <a:moveTo>
                  <a:pt x="148" y="26"/>
                </a:moveTo>
                <a:cubicBezTo>
                  <a:pt x="113" y="26"/>
                  <a:pt x="113" y="26"/>
                  <a:pt x="113" y="2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7"/>
                  <a:pt x="106" y="0"/>
                  <a:pt x="9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58" y="0"/>
                  <a:pt x="51" y="7"/>
                  <a:pt x="51" y="16"/>
                </a:cubicBezTo>
                <a:cubicBezTo>
                  <a:pt x="51" y="26"/>
                  <a:pt x="51" y="26"/>
                  <a:pt x="51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7" y="26"/>
                  <a:pt x="0" y="33"/>
                  <a:pt x="0" y="43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39"/>
                  <a:pt x="7" y="146"/>
                  <a:pt x="17" y="146"/>
                </a:cubicBezTo>
                <a:cubicBezTo>
                  <a:pt x="148" y="146"/>
                  <a:pt x="148" y="146"/>
                  <a:pt x="148" y="146"/>
                </a:cubicBezTo>
                <a:cubicBezTo>
                  <a:pt x="157" y="146"/>
                  <a:pt x="164" y="139"/>
                  <a:pt x="164" y="130"/>
                </a:cubicBezTo>
                <a:cubicBezTo>
                  <a:pt x="164" y="43"/>
                  <a:pt x="164" y="43"/>
                  <a:pt x="164" y="43"/>
                </a:cubicBezTo>
                <a:cubicBezTo>
                  <a:pt x="164" y="33"/>
                  <a:pt x="157" y="26"/>
                  <a:pt x="148" y="26"/>
                </a:cubicBezTo>
                <a:close/>
                <a:moveTo>
                  <a:pt x="65" y="16"/>
                </a:moveTo>
                <a:cubicBezTo>
                  <a:pt x="65" y="15"/>
                  <a:pt x="66" y="14"/>
                  <a:pt x="67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8" y="14"/>
                  <a:pt x="100" y="15"/>
                  <a:pt x="100" y="1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65" y="26"/>
                  <a:pt x="65" y="26"/>
                  <a:pt x="65" y="26"/>
                </a:cubicBezTo>
                <a:lnTo>
                  <a:pt x="65" y="16"/>
                </a:lnTo>
                <a:close/>
                <a:moveTo>
                  <a:pt x="17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52" y="36"/>
                  <a:pt x="155" y="39"/>
                  <a:pt x="155" y="43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95" y="77"/>
                  <a:pt x="95" y="77"/>
                  <a:pt x="95" y="77"/>
                </a:cubicBezTo>
                <a:cubicBezTo>
                  <a:pt x="95" y="74"/>
                  <a:pt x="92" y="71"/>
                  <a:pt x="89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72" y="71"/>
                  <a:pt x="70" y="74"/>
                  <a:pt x="70" y="77"/>
                </a:cubicBezTo>
                <a:cubicBezTo>
                  <a:pt x="70" y="80"/>
                  <a:pt x="70" y="80"/>
                  <a:pt x="70" y="80"/>
                </a:cubicBezTo>
                <a:cubicBezTo>
                  <a:pt x="10" y="80"/>
                  <a:pt x="10" y="80"/>
                  <a:pt x="10" y="80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39"/>
                  <a:pt x="13" y="36"/>
                  <a:pt x="17" y="36"/>
                </a:cubicBezTo>
                <a:close/>
                <a:moveTo>
                  <a:pt x="75" y="77"/>
                </a:moveTo>
                <a:cubicBezTo>
                  <a:pt x="75" y="77"/>
                  <a:pt x="75" y="76"/>
                  <a:pt x="76" y="76"/>
                </a:cubicBezTo>
                <a:cubicBezTo>
                  <a:pt x="89" y="76"/>
                  <a:pt x="89" y="76"/>
                  <a:pt x="89" y="76"/>
                </a:cubicBezTo>
                <a:cubicBezTo>
                  <a:pt x="89" y="76"/>
                  <a:pt x="90" y="77"/>
                  <a:pt x="90" y="77"/>
                </a:cubicBezTo>
                <a:cubicBezTo>
                  <a:pt x="90" y="90"/>
                  <a:pt x="90" y="90"/>
                  <a:pt x="90" y="90"/>
                </a:cubicBezTo>
                <a:cubicBezTo>
                  <a:pt x="90" y="91"/>
                  <a:pt x="89" y="91"/>
                  <a:pt x="89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5" y="91"/>
                  <a:pt x="75" y="91"/>
                  <a:pt x="75" y="90"/>
                </a:cubicBezTo>
                <a:lnTo>
                  <a:pt x="75" y="77"/>
                </a:lnTo>
                <a:close/>
                <a:moveTo>
                  <a:pt x="148" y="136"/>
                </a:moveTo>
                <a:cubicBezTo>
                  <a:pt x="17" y="136"/>
                  <a:pt x="17" y="136"/>
                  <a:pt x="17" y="136"/>
                </a:cubicBezTo>
                <a:cubicBezTo>
                  <a:pt x="13" y="136"/>
                  <a:pt x="10" y="133"/>
                  <a:pt x="10" y="130"/>
                </a:cubicBezTo>
                <a:cubicBezTo>
                  <a:pt x="10" y="85"/>
                  <a:pt x="10" y="85"/>
                  <a:pt x="10" y="85"/>
                </a:cubicBezTo>
                <a:cubicBezTo>
                  <a:pt x="70" y="85"/>
                  <a:pt x="70" y="85"/>
                  <a:pt x="70" y="85"/>
                </a:cubicBezTo>
                <a:cubicBezTo>
                  <a:pt x="70" y="90"/>
                  <a:pt x="70" y="90"/>
                  <a:pt x="70" y="90"/>
                </a:cubicBezTo>
                <a:cubicBezTo>
                  <a:pt x="70" y="94"/>
                  <a:pt x="72" y="96"/>
                  <a:pt x="76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92" y="96"/>
                  <a:pt x="95" y="94"/>
                  <a:pt x="95" y="90"/>
                </a:cubicBezTo>
                <a:cubicBezTo>
                  <a:pt x="95" y="85"/>
                  <a:pt x="95" y="85"/>
                  <a:pt x="95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130"/>
                  <a:pt x="155" y="130"/>
                  <a:pt x="155" y="130"/>
                </a:cubicBezTo>
                <a:cubicBezTo>
                  <a:pt x="155" y="133"/>
                  <a:pt x="152" y="136"/>
                  <a:pt x="148" y="13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5" name="Freeform 104"/>
          <p:cNvSpPr>
            <a:spLocks noEditPoints="1"/>
          </p:cNvSpPr>
          <p:nvPr/>
        </p:nvSpPr>
        <p:spPr bwMode="auto">
          <a:xfrm rot="7782">
            <a:off x="9598674" y="1812042"/>
            <a:ext cx="402339" cy="443395"/>
          </a:xfrm>
          <a:custGeom>
            <a:avLst/>
            <a:gdLst>
              <a:gd name="T0" fmla="*/ 132 w 145"/>
              <a:gd name="T1" fmla="*/ 0 h 160"/>
              <a:gd name="T2" fmla="*/ 13 w 145"/>
              <a:gd name="T3" fmla="*/ 0 h 160"/>
              <a:gd name="T4" fmla="*/ 0 w 145"/>
              <a:gd name="T5" fmla="*/ 13 h 160"/>
              <a:gd name="T6" fmla="*/ 0 w 145"/>
              <a:gd name="T7" fmla="*/ 147 h 160"/>
              <a:gd name="T8" fmla="*/ 13 w 145"/>
              <a:gd name="T9" fmla="*/ 160 h 160"/>
              <a:gd name="T10" fmla="*/ 132 w 145"/>
              <a:gd name="T11" fmla="*/ 160 h 160"/>
              <a:gd name="T12" fmla="*/ 145 w 145"/>
              <a:gd name="T13" fmla="*/ 147 h 160"/>
              <a:gd name="T14" fmla="*/ 145 w 145"/>
              <a:gd name="T15" fmla="*/ 13 h 160"/>
              <a:gd name="T16" fmla="*/ 132 w 145"/>
              <a:gd name="T17" fmla="*/ 0 h 160"/>
              <a:gd name="T18" fmla="*/ 10 w 145"/>
              <a:gd name="T19" fmla="*/ 147 h 160"/>
              <a:gd name="T20" fmla="*/ 10 w 145"/>
              <a:gd name="T21" fmla="*/ 13 h 160"/>
              <a:gd name="T22" fmla="*/ 13 w 145"/>
              <a:gd name="T23" fmla="*/ 10 h 160"/>
              <a:gd name="T24" fmla="*/ 36 w 145"/>
              <a:gd name="T25" fmla="*/ 10 h 160"/>
              <a:gd name="T26" fmla="*/ 36 w 145"/>
              <a:gd name="T27" fmla="*/ 150 h 160"/>
              <a:gd name="T28" fmla="*/ 13 w 145"/>
              <a:gd name="T29" fmla="*/ 150 h 160"/>
              <a:gd name="T30" fmla="*/ 10 w 145"/>
              <a:gd name="T31" fmla="*/ 147 h 160"/>
              <a:gd name="T32" fmla="*/ 134 w 145"/>
              <a:gd name="T33" fmla="*/ 147 h 160"/>
              <a:gd name="T34" fmla="*/ 132 w 145"/>
              <a:gd name="T35" fmla="*/ 150 h 160"/>
              <a:gd name="T36" fmla="*/ 41 w 145"/>
              <a:gd name="T37" fmla="*/ 150 h 160"/>
              <a:gd name="T38" fmla="*/ 41 w 145"/>
              <a:gd name="T39" fmla="*/ 10 h 160"/>
              <a:gd name="T40" fmla="*/ 85 w 145"/>
              <a:gd name="T41" fmla="*/ 10 h 160"/>
              <a:gd name="T42" fmla="*/ 85 w 145"/>
              <a:gd name="T43" fmla="*/ 48 h 160"/>
              <a:gd name="T44" fmla="*/ 98 w 145"/>
              <a:gd name="T45" fmla="*/ 36 h 160"/>
              <a:gd name="T46" fmla="*/ 111 w 145"/>
              <a:gd name="T47" fmla="*/ 48 h 160"/>
              <a:gd name="T48" fmla="*/ 111 w 145"/>
              <a:gd name="T49" fmla="*/ 10 h 160"/>
              <a:gd name="T50" fmla="*/ 132 w 145"/>
              <a:gd name="T51" fmla="*/ 10 h 160"/>
              <a:gd name="T52" fmla="*/ 134 w 145"/>
              <a:gd name="T53" fmla="*/ 13 h 160"/>
              <a:gd name="T54" fmla="*/ 134 w 145"/>
              <a:gd name="T55" fmla="*/ 14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5" h="160">
                <a:moveTo>
                  <a:pt x="132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55"/>
                  <a:pt x="6" y="160"/>
                  <a:pt x="13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9" y="160"/>
                  <a:pt x="145" y="155"/>
                  <a:pt x="145" y="147"/>
                </a:cubicBezTo>
                <a:cubicBezTo>
                  <a:pt x="145" y="13"/>
                  <a:pt x="145" y="13"/>
                  <a:pt x="145" y="13"/>
                </a:cubicBezTo>
                <a:cubicBezTo>
                  <a:pt x="145" y="6"/>
                  <a:pt x="139" y="0"/>
                  <a:pt x="132" y="0"/>
                </a:cubicBezTo>
                <a:close/>
                <a:moveTo>
                  <a:pt x="10" y="147"/>
                </a:move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2" y="10"/>
                  <a:pt x="13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150"/>
                  <a:pt x="36" y="150"/>
                  <a:pt x="36" y="150"/>
                </a:cubicBezTo>
                <a:cubicBezTo>
                  <a:pt x="13" y="150"/>
                  <a:pt x="13" y="150"/>
                  <a:pt x="13" y="150"/>
                </a:cubicBezTo>
                <a:cubicBezTo>
                  <a:pt x="12" y="150"/>
                  <a:pt x="10" y="149"/>
                  <a:pt x="10" y="147"/>
                </a:cubicBezTo>
                <a:close/>
                <a:moveTo>
                  <a:pt x="134" y="147"/>
                </a:moveTo>
                <a:cubicBezTo>
                  <a:pt x="134" y="149"/>
                  <a:pt x="133" y="150"/>
                  <a:pt x="132" y="150"/>
                </a:cubicBezTo>
                <a:cubicBezTo>
                  <a:pt x="41" y="150"/>
                  <a:pt x="41" y="150"/>
                  <a:pt x="41" y="150"/>
                </a:cubicBezTo>
                <a:cubicBezTo>
                  <a:pt x="41" y="10"/>
                  <a:pt x="41" y="10"/>
                  <a:pt x="41" y="10"/>
                </a:cubicBezTo>
                <a:cubicBezTo>
                  <a:pt x="85" y="10"/>
                  <a:pt x="85" y="10"/>
                  <a:pt x="85" y="10"/>
                </a:cubicBezTo>
                <a:cubicBezTo>
                  <a:pt x="85" y="48"/>
                  <a:pt x="85" y="48"/>
                  <a:pt x="85" y="48"/>
                </a:cubicBezTo>
                <a:cubicBezTo>
                  <a:pt x="98" y="36"/>
                  <a:pt x="98" y="36"/>
                  <a:pt x="98" y="36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32" y="10"/>
                  <a:pt x="132" y="10"/>
                  <a:pt x="132" y="10"/>
                </a:cubicBezTo>
                <a:cubicBezTo>
                  <a:pt x="133" y="10"/>
                  <a:pt x="134" y="12"/>
                  <a:pt x="134" y="13"/>
                </a:cubicBezTo>
                <a:lnTo>
                  <a:pt x="134" y="1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6" name="Freeform 105"/>
          <p:cNvSpPr>
            <a:spLocks noEditPoints="1"/>
          </p:cNvSpPr>
          <p:nvPr/>
        </p:nvSpPr>
        <p:spPr bwMode="auto">
          <a:xfrm rot="7782">
            <a:off x="10851457" y="1226888"/>
            <a:ext cx="331725" cy="358001"/>
          </a:xfrm>
          <a:custGeom>
            <a:avLst/>
            <a:gdLst>
              <a:gd name="T0" fmla="*/ 114 w 202"/>
              <a:gd name="T1" fmla="*/ 193 h 218"/>
              <a:gd name="T2" fmla="*/ 202 w 202"/>
              <a:gd name="T3" fmla="*/ 218 h 218"/>
              <a:gd name="T4" fmla="*/ 187 w 202"/>
              <a:gd name="T5" fmla="*/ 127 h 218"/>
              <a:gd name="T6" fmla="*/ 72 w 202"/>
              <a:gd name="T7" fmla="*/ 0 h 218"/>
              <a:gd name="T8" fmla="*/ 0 w 202"/>
              <a:gd name="T9" fmla="*/ 66 h 218"/>
              <a:gd name="T10" fmla="*/ 114 w 202"/>
              <a:gd name="T11" fmla="*/ 193 h 218"/>
              <a:gd name="T12" fmla="*/ 18 w 202"/>
              <a:gd name="T13" fmla="*/ 68 h 218"/>
              <a:gd name="T14" fmla="*/ 30 w 202"/>
              <a:gd name="T15" fmla="*/ 58 h 218"/>
              <a:gd name="T16" fmla="*/ 131 w 202"/>
              <a:gd name="T17" fmla="*/ 169 h 218"/>
              <a:gd name="T18" fmla="*/ 121 w 202"/>
              <a:gd name="T19" fmla="*/ 181 h 218"/>
              <a:gd name="T20" fmla="*/ 18 w 202"/>
              <a:gd name="T21" fmla="*/ 68 h 218"/>
              <a:gd name="T22" fmla="*/ 128 w 202"/>
              <a:gd name="T23" fmla="*/ 183 h 218"/>
              <a:gd name="T24" fmla="*/ 136 w 202"/>
              <a:gd name="T25" fmla="*/ 174 h 218"/>
              <a:gd name="T26" fmla="*/ 136 w 202"/>
              <a:gd name="T27" fmla="*/ 174 h 218"/>
              <a:gd name="T28" fmla="*/ 163 w 202"/>
              <a:gd name="T29" fmla="*/ 150 h 218"/>
              <a:gd name="T30" fmla="*/ 163 w 202"/>
              <a:gd name="T31" fmla="*/ 150 h 218"/>
              <a:gd name="T32" fmla="*/ 175 w 202"/>
              <a:gd name="T33" fmla="*/ 140 h 218"/>
              <a:gd name="T34" fmla="*/ 180 w 202"/>
              <a:gd name="T35" fmla="*/ 172 h 218"/>
              <a:gd name="T36" fmla="*/ 160 w 202"/>
              <a:gd name="T37" fmla="*/ 193 h 218"/>
              <a:gd name="T38" fmla="*/ 128 w 202"/>
              <a:gd name="T39" fmla="*/ 183 h 218"/>
              <a:gd name="T40" fmla="*/ 52 w 202"/>
              <a:gd name="T41" fmla="*/ 38 h 218"/>
              <a:gd name="T42" fmla="*/ 153 w 202"/>
              <a:gd name="T43" fmla="*/ 150 h 218"/>
              <a:gd name="T44" fmla="*/ 136 w 202"/>
              <a:gd name="T45" fmla="*/ 166 h 218"/>
              <a:gd name="T46" fmla="*/ 35 w 202"/>
              <a:gd name="T47" fmla="*/ 53 h 218"/>
              <a:gd name="T48" fmla="*/ 52 w 202"/>
              <a:gd name="T49" fmla="*/ 38 h 218"/>
              <a:gd name="T50" fmla="*/ 174 w 202"/>
              <a:gd name="T51" fmla="*/ 132 h 218"/>
              <a:gd name="T52" fmla="*/ 158 w 202"/>
              <a:gd name="T53" fmla="*/ 145 h 218"/>
              <a:gd name="T54" fmla="*/ 57 w 202"/>
              <a:gd name="T55" fmla="*/ 32 h 218"/>
              <a:gd name="T56" fmla="*/ 71 w 202"/>
              <a:gd name="T57" fmla="*/ 21 h 218"/>
              <a:gd name="T58" fmla="*/ 174 w 202"/>
              <a:gd name="T59" fmla="*/ 132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2" h="218">
                <a:moveTo>
                  <a:pt x="114" y="193"/>
                </a:moveTo>
                <a:lnTo>
                  <a:pt x="202" y="218"/>
                </a:lnTo>
                <a:lnTo>
                  <a:pt x="187" y="127"/>
                </a:lnTo>
                <a:lnTo>
                  <a:pt x="72" y="0"/>
                </a:lnTo>
                <a:lnTo>
                  <a:pt x="0" y="66"/>
                </a:lnTo>
                <a:lnTo>
                  <a:pt x="114" y="193"/>
                </a:lnTo>
                <a:close/>
                <a:moveTo>
                  <a:pt x="18" y="68"/>
                </a:moveTo>
                <a:lnTo>
                  <a:pt x="30" y="58"/>
                </a:lnTo>
                <a:lnTo>
                  <a:pt x="131" y="169"/>
                </a:lnTo>
                <a:lnTo>
                  <a:pt x="121" y="181"/>
                </a:lnTo>
                <a:lnTo>
                  <a:pt x="18" y="68"/>
                </a:lnTo>
                <a:close/>
                <a:moveTo>
                  <a:pt x="128" y="183"/>
                </a:moveTo>
                <a:lnTo>
                  <a:pt x="136" y="174"/>
                </a:lnTo>
                <a:lnTo>
                  <a:pt x="136" y="174"/>
                </a:lnTo>
                <a:lnTo>
                  <a:pt x="163" y="150"/>
                </a:lnTo>
                <a:lnTo>
                  <a:pt x="163" y="150"/>
                </a:lnTo>
                <a:lnTo>
                  <a:pt x="175" y="140"/>
                </a:lnTo>
                <a:lnTo>
                  <a:pt x="180" y="172"/>
                </a:lnTo>
                <a:lnTo>
                  <a:pt x="160" y="193"/>
                </a:lnTo>
                <a:lnTo>
                  <a:pt x="128" y="183"/>
                </a:lnTo>
                <a:close/>
                <a:moveTo>
                  <a:pt x="52" y="38"/>
                </a:moveTo>
                <a:lnTo>
                  <a:pt x="153" y="150"/>
                </a:lnTo>
                <a:lnTo>
                  <a:pt x="136" y="166"/>
                </a:lnTo>
                <a:lnTo>
                  <a:pt x="35" y="53"/>
                </a:lnTo>
                <a:lnTo>
                  <a:pt x="52" y="38"/>
                </a:lnTo>
                <a:close/>
                <a:moveTo>
                  <a:pt x="174" y="132"/>
                </a:moveTo>
                <a:lnTo>
                  <a:pt x="158" y="145"/>
                </a:lnTo>
                <a:lnTo>
                  <a:pt x="57" y="32"/>
                </a:lnTo>
                <a:lnTo>
                  <a:pt x="71" y="21"/>
                </a:lnTo>
                <a:lnTo>
                  <a:pt x="174" y="13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7" name="Freeform 106"/>
          <p:cNvSpPr>
            <a:spLocks noEditPoints="1"/>
          </p:cNvSpPr>
          <p:nvPr/>
        </p:nvSpPr>
        <p:spPr bwMode="auto">
          <a:xfrm rot="7782">
            <a:off x="8955167" y="1027243"/>
            <a:ext cx="394129" cy="351431"/>
          </a:xfrm>
          <a:custGeom>
            <a:avLst/>
            <a:gdLst>
              <a:gd name="T0" fmla="*/ 38 w 142"/>
              <a:gd name="T1" fmla="*/ 127 h 127"/>
              <a:gd name="T2" fmla="*/ 142 w 142"/>
              <a:gd name="T3" fmla="*/ 74 h 127"/>
              <a:gd name="T4" fmla="*/ 104 w 142"/>
              <a:gd name="T5" fmla="*/ 0 h 127"/>
              <a:gd name="T6" fmla="*/ 0 w 142"/>
              <a:gd name="T7" fmla="*/ 53 h 127"/>
              <a:gd name="T8" fmla="*/ 38 w 142"/>
              <a:gd name="T9" fmla="*/ 127 h 127"/>
              <a:gd name="T10" fmla="*/ 43 w 142"/>
              <a:gd name="T11" fmla="*/ 117 h 127"/>
              <a:gd name="T12" fmla="*/ 62 w 142"/>
              <a:gd name="T13" fmla="*/ 73 h 127"/>
              <a:gd name="T14" fmla="*/ 68 w 142"/>
              <a:gd name="T15" fmla="*/ 75 h 127"/>
              <a:gd name="T16" fmla="*/ 76 w 142"/>
              <a:gd name="T17" fmla="*/ 74 h 127"/>
              <a:gd name="T18" fmla="*/ 82 w 142"/>
              <a:gd name="T19" fmla="*/ 68 h 127"/>
              <a:gd name="T20" fmla="*/ 84 w 142"/>
              <a:gd name="T21" fmla="*/ 62 h 127"/>
              <a:gd name="T22" fmla="*/ 129 w 142"/>
              <a:gd name="T23" fmla="*/ 73 h 127"/>
              <a:gd name="T24" fmla="*/ 43 w 142"/>
              <a:gd name="T25" fmla="*/ 117 h 127"/>
              <a:gd name="T26" fmla="*/ 85 w 142"/>
              <a:gd name="T27" fmla="*/ 58 h 127"/>
              <a:gd name="T28" fmla="*/ 102 w 142"/>
              <a:gd name="T29" fmla="*/ 12 h 127"/>
              <a:gd name="T30" fmla="*/ 132 w 142"/>
              <a:gd name="T31" fmla="*/ 70 h 127"/>
              <a:gd name="T32" fmla="*/ 85 w 142"/>
              <a:gd name="T33" fmla="*/ 58 h 127"/>
              <a:gd name="T34" fmla="*/ 99 w 142"/>
              <a:gd name="T35" fmla="*/ 11 h 127"/>
              <a:gd name="T36" fmla="*/ 79 w 142"/>
              <a:gd name="T37" fmla="*/ 66 h 127"/>
              <a:gd name="T38" fmla="*/ 69 w 142"/>
              <a:gd name="T39" fmla="*/ 71 h 127"/>
              <a:gd name="T40" fmla="*/ 13 w 142"/>
              <a:gd name="T41" fmla="*/ 55 h 127"/>
              <a:gd name="T42" fmla="*/ 99 w 142"/>
              <a:gd name="T43" fmla="*/ 11 h 127"/>
              <a:gd name="T44" fmla="*/ 58 w 142"/>
              <a:gd name="T45" fmla="*/ 72 h 127"/>
              <a:gd name="T46" fmla="*/ 40 w 142"/>
              <a:gd name="T47" fmla="*/ 115 h 127"/>
              <a:gd name="T48" fmla="*/ 11 w 142"/>
              <a:gd name="T49" fmla="*/ 58 h 127"/>
              <a:gd name="T50" fmla="*/ 58 w 142"/>
              <a:gd name="T51" fmla="*/ 7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127">
                <a:moveTo>
                  <a:pt x="38" y="127"/>
                </a:moveTo>
                <a:cubicBezTo>
                  <a:pt x="142" y="74"/>
                  <a:pt x="142" y="74"/>
                  <a:pt x="142" y="74"/>
                </a:cubicBezTo>
                <a:cubicBezTo>
                  <a:pt x="104" y="0"/>
                  <a:pt x="104" y="0"/>
                  <a:pt x="104" y="0"/>
                </a:cubicBezTo>
                <a:cubicBezTo>
                  <a:pt x="0" y="53"/>
                  <a:pt x="0" y="53"/>
                  <a:pt x="0" y="53"/>
                </a:cubicBezTo>
                <a:lnTo>
                  <a:pt x="38" y="127"/>
                </a:lnTo>
                <a:close/>
                <a:moveTo>
                  <a:pt x="43" y="117"/>
                </a:moveTo>
                <a:cubicBezTo>
                  <a:pt x="62" y="73"/>
                  <a:pt x="62" y="73"/>
                  <a:pt x="62" y="73"/>
                </a:cubicBezTo>
                <a:cubicBezTo>
                  <a:pt x="68" y="75"/>
                  <a:pt x="68" y="75"/>
                  <a:pt x="68" y="75"/>
                </a:cubicBezTo>
                <a:cubicBezTo>
                  <a:pt x="71" y="76"/>
                  <a:pt x="74" y="75"/>
                  <a:pt x="76" y="74"/>
                </a:cubicBezTo>
                <a:cubicBezTo>
                  <a:pt x="79" y="73"/>
                  <a:pt x="81" y="71"/>
                  <a:pt x="82" y="68"/>
                </a:cubicBezTo>
                <a:cubicBezTo>
                  <a:pt x="84" y="62"/>
                  <a:pt x="84" y="62"/>
                  <a:pt x="84" y="62"/>
                </a:cubicBezTo>
                <a:cubicBezTo>
                  <a:pt x="129" y="73"/>
                  <a:pt x="129" y="73"/>
                  <a:pt x="129" y="73"/>
                </a:cubicBezTo>
                <a:lnTo>
                  <a:pt x="43" y="117"/>
                </a:lnTo>
                <a:close/>
                <a:moveTo>
                  <a:pt x="85" y="58"/>
                </a:moveTo>
                <a:cubicBezTo>
                  <a:pt x="102" y="12"/>
                  <a:pt x="102" y="12"/>
                  <a:pt x="102" y="12"/>
                </a:cubicBezTo>
                <a:cubicBezTo>
                  <a:pt x="132" y="70"/>
                  <a:pt x="132" y="70"/>
                  <a:pt x="132" y="70"/>
                </a:cubicBezTo>
                <a:lnTo>
                  <a:pt x="85" y="58"/>
                </a:lnTo>
                <a:close/>
                <a:moveTo>
                  <a:pt x="99" y="11"/>
                </a:moveTo>
                <a:cubicBezTo>
                  <a:pt x="79" y="66"/>
                  <a:pt x="79" y="66"/>
                  <a:pt x="79" y="66"/>
                </a:cubicBezTo>
                <a:cubicBezTo>
                  <a:pt x="77" y="70"/>
                  <a:pt x="73" y="72"/>
                  <a:pt x="69" y="71"/>
                </a:cubicBezTo>
                <a:cubicBezTo>
                  <a:pt x="13" y="55"/>
                  <a:pt x="13" y="55"/>
                  <a:pt x="13" y="55"/>
                </a:cubicBezTo>
                <a:lnTo>
                  <a:pt x="99" y="11"/>
                </a:lnTo>
                <a:close/>
                <a:moveTo>
                  <a:pt x="58" y="72"/>
                </a:moveTo>
                <a:cubicBezTo>
                  <a:pt x="40" y="115"/>
                  <a:pt x="40" y="115"/>
                  <a:pt x="40" y="115"/>
                </a:cubicBezTo>
                <a:cubicBezTo>
                  <a:pt x="11" y="58"/>
                  <a:pt x="11" y="58"/>
                  <a:pt x="11" y="58"/>
                </a:cubicBezTo>
                <a:lnTo>
                  <a:pt x="58" y="7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8" name="Freeform 107"/>
          <p:cNvSpPr>
            <a:spLocks noEditPoints="1"/>
          </p:cNvSpPr>
          <p:nvPr/>
        </p:nvSpPr>
        <p:spPr bwMode="auto">
          <a:xfrm rot="7782">
            <a:off x="9176373" y="1334691"/>
            <a:ext cx="266037" cy="170790"/>
          </a:xfrm>
          <a:custGeom>
            <a:avLst/>
            <a:gdLst>
              <a:gd name="T0" fmla="*/ 90 w 96"/>
              <a:gd name="T1" fmla="*/ 0 h 62"/>
              <a:gd name="T2" fmla="*/ 6 w 96"/>
              <a:gd name="T3" fmla="*/ 0 h 62"/>
              <a:gd name="T4" fmla="*/ 6 w 96"/>
              <a:gd name="T5" fmla="*/ 50 h 62"/>
              <a:gd name="T6" fmla="*/ 0 w 96"/>
              <a:gd name="T7" fmla="*/ 50 h 62"/>
              <a:gd name="T8" fmla="*/ 0 w 96"/>
              <a:gd name="T9" fmla="*/ 56 h 62"/>
              <a:gd name="T10" fmla="*/ 6 w 96"/>
              <a:gd name="T11" fmla="*/ 62 h 62"/>
              <a:gd name="T12" fmla="*/ 90 w 96"/>
              <a:gd name="T13" fmla="*/ 62 h 62"/>
              <a:gd name="T14" fmla="*/ 96 w 96"/>
              <a:gd name="T15" fmla="*/ 56 h 62"/>
              <a:gd name="T16" fmla="*/ 96 w 96"/>
              <a:gd name="T17" fmla="*/ 50 h 62"/>
              <a:gd name="T18" fmla="*/ 90 w 96"/>
              <a:gd name="T19" fmla="*/ 50 h 62"/>
              <a:gd name="T20" fmla="*/ 90 w 96"/>
              <a:gd name="T21" fmla="*/ 0 h 62"/>
              <a:gd name="T22" fmla="*/ 11 w 96"/>
              <a:gd name="T23" fmla="*/ 4 h 62"/>
              <a:gd name="T24" fmla="*/ 85 w 96"/>
              <a:gd name="T25" fmla="*/ 4 h 62"/>
              <a:gd name="T26" fmla="*/ 85 w 96"/>
              <a:gd name="T27" fmla="*/ 50 h 62"/>
              <a:gd name="T28" fmla="*/ 83 w 96"/>
              <a:gd name="T29" fmla="*/ 50 h 62"/>
              <a:gd name="T30" fmla="*/ 83 w 96"/>
              <a:gd name="T31" fmla="*/ 6 h 62"/>
              <a:gd name="T32" fmla="*/ 13 w 96"/>
              <a:gd name="T33" fmla="*/ 6 h 62"/>
              <a:gd name="T34" fmla="*/ 13 w 96"/>
              <a:gd name="T35" fmla="*/ 50 h 62"/>
              <a:gd name="T36" fmla="*/ 11 w 96"/>
              <a:gd name="T37" fmla="*/ 50 h 62"/>
              <a:gd name="T38" fmla="*/ 11 w 96"/>
              <a:gd name="T39" fmla="*/ 4 h 62"/>
              <a:gd name="T40" fmla="*/ 81 w 96"/>
              <a:gd name="T41" fmla="*/ 50 h 62"/>
              <a:gd name="T42" fmla="*/ 15 w 96"/>
              <a:gd name="T43" fmla="*/ 50 h 62"/>
              <a:gd name="T44" fmla="*/ 15 w 96"/>
              <a:gd name="T45" fmla="*/ 9 h 62"/>
              <a:gd name="T46" fmla="*/ 81 w 96"/>
              <a:gd name="T47" fmla="*/ 9 h 62"/>
              <a:gd name="T48" fmla="*/ 81 w 96"/>
              <a:gd name="T49" fmla="*/ 50 h 62"/>
              <a:gd name="T50" fmla="*/ 92 w 96"/>
              <a:gd name="T51" fmla="*/ 56 h 62"/>
              <a:gd name="T52" fmla="*/ 90 w 96"/>
              <a:gd name="T53" fmla="*/ 58 h 62"/>
              <a:gd name="T54" fmla="*/ 6 w 96"/>
              <a:gd name="T55" fmla="*/ 58 h 62"/>
              <a:gd name="T56" fmla="*/ 4 w 96"/>
              <a:gd name="T57" fmla="*/ 56 h 62"/>
              <a:gd name="T58" fmla="*/ 4 w 96"/>
              <a:gd name="T59" fmla="*/ 55 h 62"/>
              <a:gd name="T60" fmla="*/ 34 w 96"/>
              <a:gd name="T61" fmla="*/ 55 h 62"/>
              <a:gd name="T62" fmla="*/ 34 w 96"/>
              <a:gd name="T63" fmla="*/ 57 h 62"/>
              <a:gd name="T64" fmla="*/ 62 w 96"/>
              <a:gd name="T65" fmla="*/ 57 h 62"/>
              <a:gd name="T66" fmla="*/ 62 w 96"/>
              <a:gd name="T67" fmla="*/ 55 h 62"/>
              <a:gd name="T68" fmla="*/ 92 w 96"/>
              <a:gd name="T69" fmla="*/ 55 h 62"/>
              <a:gd name="T70" fmla="*/ 92 w 96"/>
              <a:gd name="T71" fmla="*/ 56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6" h="62">
                <a:moveTo>
                  <a:pt x="90" y="0"/>
                </a:moveTo>
                <a:cubicBezTo>
                  <a:pt x="6" y="0"/>
                  <a:pt x="6" y="0"/>
                  <a:pt x="6" y="0"/>
                </a:cubicBezTo>
                <a:cubicBezTo>
                  <a:pt x="6" y="50"/>
                  <a:pt x="6" y="50"/>
                  <a:pt x="6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3" y="62"/>
                  <a:pt x="6" y="62"/>
                </a:cubicBezTo>
                <a:cubicBezTo>
                  <a:pt x="90" y="62"/>
                  <a:pt x="90" y="62"/>
                  <a:pt x="90" y="62"/>
                </a:cubicBezTo>
                <a:cubicBezTo>
                  <a:pt x="94" y="62"/>
                  <a:pt x="96" y="59"/>
                  <a:pt x="96" y="56"/>
                </a:cubicBezTo>
                <a:cubicBezTo>
                  <a:pt x="96" y="50"/>
                  <a:pt x="96" y="50"/>
                  <a:pt x="96" y="50"/>
                </a:cubicBezTo>
                <a:cubicBezTo>
                  <a:pt x="90" y="50"/>
                  <a:pt x="90" y="50"/>
                  <a:pt x="90" y="50"/>
                </a:cubicBezTo>
                <a:lnTo>
                  <a:pt x="90" y="0"/>
                </a:lnTo>
                <a:close/>
                <a:moveTo>
                  <a:pt x="11" y="4"/>
                </a:moveTo>
                <a:cubicBezTo>
                  <a:pt x="85" y="4"/>
                  <a:pt x="85" y="4"/>
                  <a:pt x="85" y="4"/>
                </a:cubicBezTo>
                <a:cubicBezTo>
                  <a:pt x="85" y="50"/>
                  <a:pt x="85" y="50"/>
                  <a:pt x="85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6"/>
                  <a:pt x="83" y="6"/>
                  <a:pt x="8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0"/>
                  <a:pt x="13" y="50"/>
                  <a:pt x="13" y="50"/>
                </a:cubicBezTo>
                <a:cubicBezTo>
                  <a:pt x="11" y="50"/>
                  <a:pt x="11" y="50"/>
                  <a:pt x="11" y="50"/>
                </a:cubicBezTo>
                <a:lnTo>
                  <a:pt x="11" y="4"/>
                </a:lnTo>
                <a:close/>
                <a:moveTo>
                  <a:pt x="81" y="50"/>
                </a:moveTo>
                <a:cubicBezTo>
                  <a:pt x="15" y="50"/>
                  <a:pt x="15" y="50"/>
                  <a:pt x="15" y="50"/>
                </a:cubicBezTo>
                <a:cubicBezTo>
                  <a:pt x="15" y="9"/>
                  <a:pt x="15" y="9"/>
                  <a:pt x="15" y="9"/>
                </a:cubicBezTo>
                <a:cubicBezTo>
                  <a:pt x="81" y="9"/>
                  <a:pt x="81" y="9"/>
                  <a:pt x="81" y="9"/>
                </a:cubicBezTo>
                <a:lnTo>
                  <a:pt x="81" y="50"/>
                </a:lnTo>
                <a:close/>
                <a:moveTo>
                  <a:pt x="92" y="56"/>
                </a:moveTo>
                <a:cubicBezTo>
                  <a:pt x="92" y="57"/>
                  <a:pt x="91" y="58"/>
                  <a:pt x="90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5" y="58"/>
                  <a:pt x="4" y="57"/>
                  <a:pt x="4" y="56"/>
                </a:cubicBezTo>
                <a:cubicBezTo>
                  <a:pt x="4" y="55"/>
                  <a:pt x="4" y="55"/>
                  <a:pt x="4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4" y="57"/>
                  <a:pt x="34" y="57"/>
                  <a:pt x="34" y="57"/>
                </a:cubicBezTo>
                <a:cubicBezTo>
                  <a:pt x="62" y="57"/>
                  <a:pt x="62" y="57"/>
                  <a:pt x="62" y="57"/>
                </a:cubicBezTo>
                <a:cubicBezTo>
                  <a:pt x="62" y="55"/>
                  <a:pt x="62" y="55"/>
                  <a:pt x="62" y="55"/>
                </a:cubicBezTo>
                <a:cubicBezTo>
                  <a:pt x="92" y="55"/>
                  <a:pt x="92" y="55"/>
                  <a:pt x="92" y="55"/>
                </a:cubicBezTo>
                <a:lnTo>
                  <a:pt x="92" y="5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9" name="Oval 108"/>
          <p:cNvSpPr>
            <a:spLocks noChangeArrowheads="1"/>
          </p:cNvSpPr>
          <p:nvPr/>
        </p:nvSpPr>
        <p:spPr bwMode="auto">
          <a:xfrm rot="7782">
            <a:off x="9306267" y="1347829"/>
            <a:ext cx="6568" cy="328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0" name="Oval 109"/>
          <p:cNvSpPr>
            <a:spLocks noChangeArrowheads="1"/>
          </p:cNvSpPr>
          <p:nvPr/>
        </p:nvSpPr>
        <p:spPr bwMode="auto">
          <a:xfrm rot="7782">
            <a:off x="9417619" y="1487667"/>
            <a:ext cx="4926" cy="4927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53" name="Group 140"/>
          <p:cNvGrpSpPr/>
          <p:nvPr/>
        </p:nvGrpSpPr>
        <p:grpSpPr>
          <a:xfrm rot="7782">
            <a:off x="9517929" y="1299232"/>
            <a:ext cx="174073" cy="262753"/>
            <a:chOff x="2289175" y="1751013"/>
            <a:chExt cx="168275" cy="254001"/>
          </a:xfrm>
          <a:solidFill>
            <a:schemeClr val="tx2"/>
          </a:solidFill>
        </p:grpSpPr>
        <p:sp>
          <p:nvSpPr>
            <p:cNvPr id="142" name="Freeform 110"/>
            <p:cNvSpPr>
              <a:spLocks noEditPoints="1"/>
            </p:cNvSpPr>
            <p:nvPr/>
          </p:nvSpPr>
          <p:spPr bwMode="auto">
            <a:xfrm>
              <a:off x="2289175" y="1812926"/>
              <a:ext cx="168275" cy="192088"/>
            </a:xfrm>
            <a:custGeom>
              <a:avLst/>
              <a:gdLst>
                <a:gd name="T0" fmla="*/ 32 w 63"/>
                <a:gd name="T1" fmla="*/ 56 h 72"/>
                <a:gd name="T2" fmla="*/ 48 w 63"/>
                <a:gd name="T3" fmla="*/ 72 h 72"/>
                <a:gd name="T4" fmla="*/ 63 w 63"/>
                <a:gd name="T5" fmla="*/ 72 h 72"/>
                <a:gd name="T6" fmla="*/ 33 w 63"/>
                <a:gd name="T7" fmla="*/ 15 h 72"/>
                <a:gd name="T8" fmla="*/ 39 w 63"/>
                <a:gd name="T9" fmla="*/ 7 h 72"/>
                <a:gd name="T10" fmla="*/ 32 w 63"/>
                <a:gd name="T11" fmla="*/ 0 h 72"/>
                <a:gd name="T12" fmla="*/ 24 w 63"/>
                <a:gd name="T13" fmla="*/ 7 h 72"/>
                <a:gd name="T14" fmla="*/ 31 w 63"/>
                <a:gd name="T15" fmla="*/ 15 h 72"/>
                <a:gd name="T16" fmla="*/ 0 w 63"/>
                <a:gd name="T17" fmla="*/ 72 h 72"/>
                <a:gd name="T18" fmla="*/ 16 w 63"/>
                <a:gd name="T19" fmla="*/ 72 h 72"/>
                <a:gd name="T20" fmla="*/ 32 w 63"/>
                <a:gd name="T21" fmla="*/ 56 h 72"/>
                <a:gd name="T22" fmla="*/ 32 w 63"/>
                <a:gd name="T23" fmla="*/ 33 h 72"/>
                <a:gd name="T24" fmla="*/ 32 w 63"/>
                <a:gd name="T25" fmla="*/ 32 h 72"/>
                <a:gd name="T26" fmla="*/ 32 w 63"/>
                <a:gd name="T27" fmla="*/ 33 h 72"/>
                <a:gd name="T28" fmla="*/ 41 w 63"/>
                <a:gd name="T29" fmla="*/ 52 h 72"/>
                <a:gd name="T30" fmla="*/ 32 w 63"/>
                <a:gd name="T31" fmla="*/ 50 h 72"/>
                <a:gd name="T32" fmla="*/ 23 w 63"/>
                <a:gd name="T33" fmla="*/ 52 h 72"/>
                <a:gd name="T34" fmla="*/ 32 w 63"/>
                <a:gd name="T35" fmla="*/ 3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2">
                  <a:moveTo>
                    <a:pt x="32" y="56"/>
                  </a:moveTo>
                  <a:cubicBezTo>
                    <a:pt x="41" y="56"/>
                    <a:pt x="48" y="63"/>
                    <a:pt x="48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44" y="51"/>
                    <a:pt x="36" y="26"/>
                    <a:pt x="33" y="15"/>
                  </a:cubicBezTo>
                  <a:cubicBezTo>
                    <a:pt x="37" y="14"/>
                    <a:pt x="39" y="11"/>
                    <a:pt x="39" y="7"/>
                  </a:cubicBezTo>
                  <a:cubicBezTo>
                    <a:pt x="39" y="3"/>
                    <a:pt x="36" y="0"/>
                    <a:pt x="32" y="0"/>
                  </a:cubicBezTo>
                  <a:cubicBezTo>
                    <a:pt x="28" y="0"/>
                    <a:pt x="24" y="3"/>
                    <a:pt x="24" y="7"/>
                  </a:cubicBezTo>
                  <a:cubicBezTo>
                    <a:pt x="24" y="11"/>
                    <a:pt x="27" y="14"/>
                    <a:pt x="31" y="15"/>
                  </a:cubicBezTo>
                  <a:cubicBezTo>
                    <a:pt x="28" y="26"/>
                    <a:pt x="20" y="51"/>
                    <a:pt x="0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63"/>
                    <a:pt x="23" y="56"/>
                    <a:pt x="32" y="56"/>
                  </a:cubicBezTo>
                  <a:close/>
                  <a:moveTo>
                    <a:pt x="32" y="33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3"/>
                  </a:cubicBezTo>
                  <a:cubicBezTo>
                    <a:pt x="35" y="39"/>
                    <a:pt x="38" y="46"/>
                    <a:pt x="41" y="52"/>
                  </a:cubicBezTo>
                  <a:cubicBezTo>
                    <a:pt x="38" y="50"/>
                    <a:pt x="35" y="50"/>
                    <a:pt x="32" y="50"/>
                  </a:cubicBezTo>
                  <a:cubicBezTo>
                    <a:pt x="29" y="50"/>
                    <a:pt x="26" y="50"/>
                    <a:pt x="23" y="52"/>
                  </a:cubicBezTo>
                  <a:cubicBezTo>
                    <a:pt x="26" y="46"/>
                    <a:pt x="29" y="39"/>
                    <a:pt x="32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3" name="Freeform 111"/>
            <p:cNvSpPr>
              <a:spLocks/>
            </p:cNvSpPr>
            <p:nvPr/>
          </p:nvSpPr>
          <p:spPr bwMode="auto">
            <a:xfrm>
              <a:off x="2290763" y="1751013"/>
              <a:ext cx="166687" cy="155575"/>
            </a:xfrm>
            <a:custGeom>
              <a:avLst/>
              <a:gdLst>
                <a:gd name="T0" fmla="*/ 15 w 62"/>
                <a:gd name="T1" fmla="*/ 57 h 58"/>
                <a:gd name="T2" fmla="*/ 18 w 62"/>
                <a:gd name="T3" fmla="*/ 57 h 58"/>
                <a:gd name="T4" fmla="*/ 17 w 62"/>
                <a:gd name="T5" fmla="*/ 54 h 58"/>
                <a:gd name="T6" fmla="*/ 3 w 62"/>
                <a:gd name="T7" fmla="*/ 30 h 58"/>
                <a:gd name="T8" fmla="*/ 31 w 62"/>
                <a:gd name="T9" fmla="*/ 3 h 58"/>
                <a:gd name="T10" fmla="*/ 59 w 62"/>
                <a:gd name="T11" fmla="*/ 30 h 58"/>
                <a:gd name="T12" fmla="*/ 45 w 62"/>
                <a:gd name="T13" fmla="*/ 54 h 58"/>
                <a:gd name="T14" fmla="*/ 44 w 62"/>
                <a:gd name="T15" fmla="*/ 57 h 58"/>
                <a:gd name="T16" fmla="*/ 45 w 62"/>
                <a:gd name="T17" fmla="*/ 57 h 58"/>
                <a:gd name="T18" fmla="*/ 46 w 62"/>
                <a:gd name="T19" fmla="*/ 57 h 58"/>
                <a:gd name="T20" fmla="*/ 57 w 62"/>
                <a:gd name="T21" fmla="*/ 46 h 58"/>
                <a:gd name="T22" fmla="*/ 62 w 62"/>
                <a:gd name="T23" fmla="*/ 30 h 58"/>
                <a:gd name="T24" fmla="*/ 31 w 62"/>
                <a:gd name="T25" fmla="*/ 0 h 58"/>
                <a:gd name="T26" fmla="*/ 0 w 62"/>
                <a:gd name="T27" fmla="*/ 30 h 58"/>
                <a:gd name="T28" fmla="*/ 4 w 62"/>
                <a:gd name="T29" fmla="*/ 46 h 58"/>
                <a:gd name="T30" fmla="*/ 15 w 62"/>
                <a:gd name="T31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8">
                  <a:moveTo>
                    <a:pt x="15" y="57"/>
                  </a:moveTo>
                  <a:cubicBezTo>
                    <a:pt x="16" y="58"/>
                    <a:pt x="17" y="57"/>
                    <a:pt x="18" y="57"/>
                  </a:cubicBezTo>
                  <a:cubicBezTo>
                    <a:pt x="18" y="56"/>
                    <a:pt x="18" y="55"/>
                    <a:pt x="17" y="54"/>
                  </a:cubicBezTo>
                  <a:cubicBezTo>
                    <a:pt x="8" y="50"/>
                    <a:pt x="3" y="40"/>
                    <a:pt x="3" y="30"/>
                  </a:cubicBezTo>
                  <a:cubicBezTo>
                    <a:pt x="3" y="15"/>
                    <a:pt x="16" y="3"/>
                    <a:pt x="31" y="3"/>
                  </a:cubicBezTo>
                  <a:cubicBezTo>
                    <a:pt x="46" y="3"/>
                    <a:pt x="59" y="15"/>
                    <a:pt x="59" y="30"/>
                  </a:cubicBezTo>
                  <a:cubicBezTo>
                    <a:pt x="59" y="40"/>
                    <a:pt x="53" y="50"/>
                    <a:pt x="45" y="54"/>
                  </a:cubicBezTo>
                  <a:cubicBezTo>
                    <a:pt x="44" y="55"/>
                    <a:pt x="44" y="56"/>
                    <a:pt x="44" y="57"/>
                  </a:cubicBezTo>
                  <a:cubicBezTo>
                    <a:pt x="44" y="57"/>
                    <a:pt x="45" y="57"/>
                    <a:pt x="45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1" y="54"/>
                    <a:pt x="55" y="51"/>
                    <a:pt x="57" y="46"/>
                  </a:cubicBezTo>
                  <a:cubicBezTo>
                    <a:pt x="60" y="41"/>
                    <a:pt x="62" y="36"/>
                    <a:pt x="62" y="30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36"/>
                    <a:pt x="2" y="41"/>
                    <a:pt x="4" y="46"/>
                  </a:cubicBezTo>
                  <a:cubicBezTo>
                    <a:pt x="7" y="51"/>
                    <a:pt x="11" y="54"/>
                    <a:pt x="15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4" name="Freeform 112"/>
            <p:cNvSpPr>
              <a:spLocks/>
            </p:cNvSpPr>
            <p:nvPr/>
          </p:nvSpPr>
          <p:spPr bwMode="auto">
            <a:xfrm>
              <a:off x="2309813" y="1770063"/>
              <a:ext cx="125412" cy="117475"/>
            </a:xfrm>
            <a:custGeom>
              <a:avLst/>
              <a:gdLst>
                <a:gd name="T0" fmla="*/ 36 w 47"/>
                <a:gd name="T1" fmla="*/ 44 h 44"/>
                <a:gd name="T2" fmla="*/ 44 w 47"/>
                <a:gd name="T3" fmla="*/ 35 h 44"/>
                <a:gd name="T4" fmla="*/ 47 w 47"/>
                <a:gd name="T5" fmla="*/ 23 h 44"/>
                <a:gd name="T6" fmla="*/ 24 w 47"/>
                <a:gd name="T7" fmla="*/ 0 h 44"/>
                <a:gd name="T8" fmla="*/ 0 w 47"/>
                <a:gd name="T9" fmla="*/ 23 h 44"/>
                <a:gd name="T10" fmla="*/ 3 w 47"/>
                <a:gd name="T11" fmla="*/ 35 h 44"/>
                <a:gd name="T12" fmla="*/ 11 w 47"/>
                <a:gd name="T13" fmla="*/ 44 h 44"/>
                <a:gd name="T14" fmla="*/ 12 w 47"/>
                <a:gd name="T15" fmla="*/ 44 h 44"/>
                <a:gd name="T16" fmla="*/ 14 w 47"/>
                <a:gd name="T17" fmla="*/ 43 h 44"/>
                <a:gd name="T18" fmla="*/ 13 w 47"/>
                <a:gd name="T19" fmla="*/ 41 h 44"/>
                <a:gd name="T20" fmla="*/ 3 w 47"/>
                <a:gd name="T21" fmla="*/ 23 h 44"/>
                <a:gd name="T22" fmla="*/ 24 w 47"/>
                <a:gd name="T23" fmla="*/ 3 h 44"/>
                <a:gd name="T24" fmla="*/ 44 w 47"/>
                <a:gd name="T25" fmla="*/ 23 h 44"/>
                <a:gd name="T26" fmla="*/ 35 w 47"/>
                <a:gd name="T27" fmla="*/ 41 h 44"/>
                <a:gd name="T28" fmla="*/ 34 w 47"/>
                <a:gd name="T29" fmla="*/ 43 h 44"/>
                <a:gd name="T30" fmla="*/ 36 w 47"/>
                <a:gd name="T3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" h="44">
                  <a:moveTo>
                    <a:pt x="36" y="44"/>
                  </a:moveTo>
                  <a:cubicBezTo>
                    <a:pt x="40" y="41"/>
                    <a:pt x="42" y="39"/>
                    <a:pt x="44" y="35"/>
                  </a:cubicBezTo>
                  <a:cubicBezTo>
                    <a:pt x="46" y="32"/>
                    <a:pt x="47" y="28"/>
                    <a:pt x="47" y="23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3"/>
                  </a:cubicBezTo>
                  <a:cubicBezTo>
                    <a:pt x="0" y="28"/>
                    <a:pt x="1" y="32"/>
                    <a:pt x="3" y="35"/>
                  </a:cubicBezTo>
                  <a:cubicBezTo>
                    <a:pt x="5" y="39"/>
                    <a:pt x="8" y="41"/>
                    <a:pt x="11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4"/>
                    <a:pt x="13" y="43"/>
                    <a:pt x="14" y="43"/>
                  </a:cubicBezTo>
                  <a:cubicBezTo>
                    <a:pt x="14" y="42"/>
                    <a:pt x="14" y="41"/>
                    <a:pt x="13" y="41"/>
                  </a:cubicBezTo>
                  <a:cubicBezTo>
                    <a:pt x="7" y="37"/>
                    <a:pt x="3" y="31"/>
                    <a:pt x="3" y="23"/>
                  </a:cubicBezTo>
                  <a:cubicBezTo>
                    <a:pt x="3" y="12"/>
                    <a:pt x="13" y="3"/>
                    <a:pt x="24" y="3"/>
                  </a:cubicBezTo>
                  <a:cubicBezTo>
                    <a:pt x="35" y="3"/>
                    <a:pt x="44" y="12"/>
                    <a:pt x="44" y="23"/>
                  </a:cubicBezTo>
                  <a:cubicBezTo>
                    <a:pt x="44" y="31"/>
                    <a:pt x="41" y="37"/>
                    <a:pt x="35" y="41"/>
                  </a:cubicBezTo>
                  <a:cubicBezTo>
                    <a:pt x="34" y="41"/>
                    <a:pt x="34" y="42"/>
                    <a:pt x="34" y="43"/>
                  </a:cubicBezTo>
                  <a:cubicBezTo>
                    <a:pt x="35" y="44"/>
                    <a:pt x="35" y="44"/>
                    <a:pt x="36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5" name="Freeform 113"/>
            <p:cNvSpPr>
              <a:spLocks/>
            </p:cNvSpPr>
            <p:nvPr/>
          </p:nvSpPr>
          <p:spPr bwMode="auto">
            <a:xfrm>
              <a:off x="2332038" y="1789113"/>
              <a:ext cx="85725" cy="79375"/>
            </a:xfrm>
            <a:custGeom>
              <a:avLst/>
              <a:gdLst>
                <a:gd name="T0" fmla="*/ 24 w 32"/>
                <a:gd name="T1" fmla="*/ 27 h 30"/>
                <a:gd name="T2" fmla="*/ 23 w 32"/>
                <a:gd name="T3" fmla="*/ 29 h 30"/>
                <a:gd name="T4" fmla="*/ 25 w 32"/>
                <a:gd name="T5" fmla="*/ 30 h 30"/>
                <a:gd name="T6" fmla="*/ 25 w 32"/>
                <a:gd name="T7" fmla="*/ 30 h 30"/>
                <a:gd name="T8" fmla="*/ 32 w 32"/>
                <a:gd name="T9" fmla="*/ 16 h 30"/>
                <a:gd name="T10" fmla="*/ 16 w 32"/>
                <a:gd name="T11" fmla="*/ 0 h 30"/>
                <a:gd name="T12" fmla="*/ 0 w 32"/>
                <a:gd name="T13" fmla="*/ 16 h 30"/>
                <a:gd name="T14" fmla="*/ 6 w 32"/>
                <a:gd name="T15" fmla="*/ 30 h 30"/>
                <a:gd name="T16" fmla="*/ 8 w 32"/>
                <a:gd name="T17" fmla="*/ 29 h 30"/>
                <a:gd name="T18" fmla="*/ 8 w 32"/>
                <a:gd name="T19" fmla="*/ 27 h 30"/>
                <a:gd name="T20" fmla="*/ 3 w 32"/>
                <a:gd name="T21" fmla="*/ 16 h 30"/>
                <a:gd name="T22" fmla="*/ 16 w 32"/>
                <a:gd name="T23" fmla="*/ 3 h 30"/>
                <a:gd name="T24" fmla="*/ 29 w 32"/>
                <a:gd name="T25" fmla="*/ 16 h 30"/>
                <a:gd name="T26" fmla="*/ 24 w 32"/>
                <a:gd name="T27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30">
                  <a:moveTo>
                    <a:pt x="24" y="27"/>
                  </a:moveTo>
                  <a:cubicBezTo>
                    <a:pt x="23" y="28"/>
                    <a:pt x="23" y="29"/>
                    <a:pt x="23" y="29"/>
                  </a:cubicBezTo>
                  <a:cubicBezTo>
                    <a:pt x="24" y="30"/>
                    <a:pt x="24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30" y="27"/>
                    <a:pt x="32" y="22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2"/>
                    <a:pt x="2" y="27"/>
                    <a:pt x="6" y="30"/>
                  </a:cubicBezTo>
                  <a:cubicBezTo>
                    <a:pt x="7" y="30"/>
                    <a:pt x="8" y="30"/>
                    <a:pt x="8" y="29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5" y="25"/>
                    <a:pt x="3" y="21"/>
                    <a:pt x="3" y="16"/>
                  </a:cubicBezTo>
                  <a:cubicBezTo>
                    <a:pt x="3" y="9"/>
                    <a:pt x="9" y="3"/>
                    <a:pt x="16" y="3"/>
                  </a:cubicBezTo>
                  <a:cubicBezTo>
                    <a:pt x="23" y="3"/>
                    <a:pt x="29" y="9"/>
                    <a:pt x="29" y="16"/>
                  </a:cubicBezTo>
                  <a:cubicBezTo>
                    <a:pt x="29" y="21"/>
                    <a:pt x="27" y="25"/>
                    <a:pt x="24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46" name="Freeform 114"/>
          <p:cNvSpPr>
            <a:spLocks noEditPoints="1"/>
          </p:cNvSpPr>
          <p:nvPr/>
        </p:nvSpPr>
        <p:spPr bwMode="auto">
          <a:xfrm rot="7782">
            <a:off x="8599876" y="1216991"/>
            <a:ext cx="443395" cy="479523"/>
          </a:xfrm>
          <a:custGeom>
            <a:avLst/>
            <a:gdLst>
              <a:gd name="T0" fmla="*/ 107 w 160"/>
              <a:gd name="T1" fmla="*/ 4 h 173"/>
              <a:gd name="T2" fmla="*/ 93 w 160"/>
              <a:gd name="T3" fmla="*/ 3 h 173"/>
              <a:gd name="T4" fmla="*/ 64 w 160"/>
              <a:gd name="T5" fmla="*/ 49 h 173"/>
              <a:gd name="T6" fmla="*/ 49 w 160"/>
              <a:gd name="T7" fmla="*/ 53 h 173"/>
              <a:gd name="T8" fmla="*/ 4 w 160"/>
              <a:gd name="T9" fmla="*/ 85 h 173"/>
              <a:gd name="T10" fmla="*/ 2 w 160"/>
              <a:gd name="T11" fmla="*/ 109 h 173"/>
              <a:gd name="T12" fmla="*/ 24 w 160"/>
              <a:gd name="T13" fmla="*/ 135 h 173"/>
              <a:gd name="T14" fmla="*/ 49 w 160"/>
              <a:gd name="T15" fmla="*/ 140 h 173"/>
              <a:gd name="T16" fmla="*/ 92 w 160"/>
              <a:gd name="T17" fmla="*/ 170 h 173"/>
              <a:gd name="T18" fmla="*/ 107 w 160"/>
              <a:gd name="T19" fmla="*/ 155 h 173"/>
              <a:gd name="T20" fmla="*/ 107 w 160"/>
              <a:gd name="T21" fmla="*/ 139 h 173"/>
              <a:gd name="T22" fmla="*/ 100 w 160"/>
              <a:gd name="T23" fmla="*/ 129 h 173"/>
              <a:gd name="T24" fmla="*/ 97 w 160"/>
              <a:gd name="T25" fmla="*/ 119 h 173"/>
              <a:gd name="T26" fmla="*/ 89 w 160"/>
              <a:gd name="T27" fmla="*/ 115 h 173"/>
              <a:gd name="T28" fmla="*/ 97 w 160"/>
              <a:gd name="T29" fmla="*/ 110 h 173"/>
              <a:gd name="T30" fmla="*/ 151 w 160"/>
              <a:gd name="T31" fmla="*/ 110 h 173"/>
              <a:gd name="T32" fmla="*/ 158 w 160"/>
              <a:gd name="T33" fmla="*/ 98 h 173"/>
              <a:gd name="T34" fmla="*/ 138 w 160"/>
              <a:gd name="T35" fmla="*/ 47 h 173"/>
              <a:gd name="T36" fmla="*/ 88 w 160"/>
              <a:gd name="T37" fmla="*/ 163 h 173"/>
              <a:gd name="T38" fmla="*/ 53 w 160"/>
              <a:gd name="T39" fmla="*/ 133 h 173"/>
              <a:gd name="T40" fmla="*/ 101 w 160"/>
              <a:gd name="T41" fmla="*/ 144 h 173"/>
              <a:gd name="T42" fmla="*/ 101 w 160"/>
              <a:gd name="T43" fmla="*/ 150 h 173"/>
              <a:gd name="T44" fmla="*/ 88 w 160"/>
              <a:gd name="T45" fmla="*/ 163 h 173"/>
              <a:gd name="T46" fmla="*/ 9 w 160"/>
              <a:gd name="T47" fmla="*/ 105 h 173"/>
              <a:gd name="T48" fmla="*/ 22 w 160"/>
              <a:gd name="T49" fmla="*/ 127 h 173"/>
              <a:gd name="T50" fmla="*/ 26 w 160"/>
              <a:gd name="T51" fmla="*/ 126 h 173"/>
              <a:gd name="T52" fmla="*/ 18 w 160"/>
              <a:gd name="T53" fmla="*/ 79 h 173"/>
              <a:gd name="T54" fmla="*/ 82 w 160"/>
              <a:gd name="T55" fmla="*/ 113 h 173"/>
              <a:gd name="T56" fmla="*/ 47 w 160"/>
              <a:gd name="T57" fmla="*/ 132 h 173"/>
              <a:gd name="T58" fmla="*/ 82 w 160"/>
              <a:gd name="T59" fmla="*/ 120 h 173"/>
              <a:gd name="T60" fmla="*/ 91 w 160"/>
              <a:gd name="T61" fmla="*/ 128 h 173"/>
              <a:gd name="T62" fmla="*/ 58 w 160"/>
              <a:gd name="T63" fmla="*/ 61 h 173"/>
              <a:gd name="T64" fmla="*/ 96 w 160"/>
              <a:gd name="T65" fmla="*/ 16 h 173"/>
              <a:gd name="T66" fmla="*/ 95 w 160"/>
              <a:gd name="T67" fmla="*/ 102 h 173"/>
              <a:gd name="T68" fmla="*/ 58 w 160"/>
              <a:gd name="T69" fmla="*/ 61 h 173"/>
              <a:gd name="T70" fmla="*/ 100 w 160"/>
              <a:gd name="T71" fmla="*/ 9 h 173"/>
              <a:gd name="T72" fmla="*/ 148 w 160"/>
              <a:gd name="T73" fmla="*/ 103 h 173"/>
              <a:gd name="T74" fmla="*/ 133 w 160"/>
              <a:gd name="T75" fmla="*/ 61 h 173"/>
              <a:gd name="T76" fmla="*/ 131 w 160"/>
              <a:gd name="T77" fmla="*/ 5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0" h="173">
                <a:moveTo>
                  <a:pt x="124" y="36"/>
                </a:moveTo>
                <a:cubicBezTo>
                  <a:pt x="107" y="4"/>
                  <a:pt x="107" y="4"/>
                  <a:pt x="107" y="4"/>
                </a:cubicBezTo>
                <a:cubicBezTo>
                  <a:pt x="105" y="1"/>
                  <a:pt x="100" y="0"/>
                  <a:pt x="97" y="1"/>
                </a:cubicBezTo>
                <a:cubicBezTo>
                  <a:pt x="93" y="3"/>
                  <a:pt x="93" y="3"/>
                  <a:pt x="93" y="3"/>
                </a:cubicBezTo>
                <a:cubicBezTo>
                  <a:pt x="90" y="5"/>
                  <a:pt x="89" y="8"/>
                  <a:pt x="89" y="11"/>
                </a:cubicBezTo>
                <a:cubicBezTo>
                  <a:pt x="64" y="49"/>
                  <a:pt x="64" y="49"/>
                  <a:pt x="64" y="49"/>
                </a:cubicBezTo>
                <a:cubicBezTo>
                  <a:pt x="56" y="53"/>
                  <a:pt x="56" y="53"/>
                  <a:pt x="56" y="53"/>
                </a:cubicBezTo>
                <a:cubicBezTo>
                  <a:pt x="54" y="52"/>
                  <a:pt x="52" y="52"/>
                  <a:pt x="49" y="53"/>
                </a:cubicBezTo>
                <a:cubicBezTo>
                  <a:pt x="15" y="72"/>
                  <a:pt x="15" y="72"/>
                  <a:pt x="15" y="72"/>
                </a:cubicBezTo>
                <a:cubicBezTo>
                  <a:pt x="10" y="75"/>
                  <a:pt x="6" y="79"/>
                  <a:pt x="4" y="85"/>
                </a:cubicBezTo>
                <a:cubicBezTo>
                  <a:pt x="2" y="89"/>
                  <a:pt x="2" y="93"/>
                  <a:pt x="3" y="97"/>
                </a:cubicBezTo>
                <a:cubicBezTo>
                  <a:pt x="0" y="100"/>
                  <a:pt x="0" y="105"/>
                  <a:pt x="2" y="109"/>
                </a:cubicBezTo>
                <a:cubicBezTo>
                  <a:pt x="14" y="129"/>
                  <a:pt x="14" y="129"/>
                  <a:pt x="14" y="129"/>
                </a:cubicBezTo>
                <a:cubicBezTo>
                  <a:pt x="16" y="133"/>
                  <a:pt x="20" y="135"/>
                  <a:pt x="24" y="135"/>
                </a:cubicBezTo>
                <a:cubicBezTo>
                  <a:pt x="27" y="138"/>
                  <a:pt x="31" y="140"/>
                  <a:pt x="35" y="141"/>
                </a:cubicBezTo>
                <a:cubicBezTo>
                  <a:pt x="39" y="142"/>
                  <a:pt x="44" y="142"/>
                  <a:pt x="49" y="140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82" y="172"/>
                  <a:pt x="88" y="173"/>
                  <a:pt x="92" y="170"/>
                </a:cubicBezTo>
                <a:cubicBezTo>
                  <a:pt x="93" y="169"/>
                  <a:pt x="94" y="169"/>
                  <a:pt x="95" y="168"/>
                </a:cubicBezTo>
                <a:cubicBezTo>
                  <a:pt x="107" y="155"/>
                  <a:pt x="107" y="155"/>
                  <a:pt x="107" y="155"/>
                </a:cubicBezTo>
                <a:cubicBezTo>
                  <a:pt x="109" y="153"/>
                  <a:pt x="110" y="150"/>
                  <a:pt x="111" y="147"/>
                </a:cubicBezTo>
                <a:cubicBezTo>
                  <a:pt x="111" y="144"/>
                  <a:pt x="109" y="141"/>
                  <a:pt x="107" y="139"/>
                </a:cubicBezTo>
                <a:cubicBezTo>
                  <a:pt x="99" y="130"/>
                  <a:pt x="99" y="130"/>
                  <a:pt x="99" y="130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1" y="125"/>
                  <a:pt x="100" y="121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89" y="115"/>
                  <a:pt x="89" y="115"/>
                  <a:pt x="89" y="115"/>
                </a:cubicBezTo>
                <a:cubicBezTo>
                  <a:pt x="90" y="115"/>
                  <a:pt x="90" y="114"/>
                  <a:pt x="90" y="114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143" y="109"/>
                  <a:pt x="143" y="109"/>
                  <a:pt x="143" y="109"/>
                </a:cubicBezTo>
                <a:cubicBezTo>
                  <a:pt x="145" y="111"/>
                  <a:pt x="148" y="112"/>
                  <a:pt x="151" y="110"/>
                </a:cubicBezTo>
                <a:cubicBezTo>
                  <a:pt x="155" y="108"/>
                  <a:pt x="155" y="108"/>
                  <a:pt x="155" y="108"/>
                </a:cubicBezTo>
                <a:cubicBezTo>
                  <a:pt x="159" y="106"/>
                  <a:pt x="160" y="102"/>
                  <a:pt x="158" y="98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2" y="60"/>
                  <a:pt x="142" y="53"/>
                  <a:pt x="138" y="47"/>
                </a:cubicBezTo>
                <a:cubicBezTo>
                  <a:pt x="135" y="42"/>
                  <a:pt x="130" y="38"/>
                  <a:pt x="124" y="36"/>
                </a:cubicBezTo>
                <a:close/>
                <a:moveTo>
                  <a:pt x="88" y="163"/>
                </a:moveTo>
                <a:cubicBezTo>
                  <a:pt x="87" y="164"/>
                  <a:pt x="85" y="164"/>
                  <a:pt x="84" y="163"/>
                </a:cubicBezTo>
                <a:cubicBezTo>
                  <a:pt x="53" y="133"/>
                  <a:pt x="53" y="133"/>
                  <a:pt x="53" y="133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101" y="144"/>
                  <a:pt x="101" y="144"/>
                  <a:pt x="101" y="144"/>
                </a:cubicBezTo>
                <a:cubicBezTo>
                  <a:pt x="102" y="145"/>
                  <a:pt x="102" y="146"/>
                  <a:pt x="102" y="147"/>
                </a:cubicBezTo>
                <a:cubicBezTo>
                  <a:pt x="102" y="148"/>
                  <a:pt x="102" y="149"/>
                  <a:pt x="101" y="150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3"/>
                  <a:pt x="88" y="163"/>
                </a:cubicBezTo>
                <a:close/>
                <a:moveTo>
                  <a:pt x="21" y="126"/>
                </a:moveTo>
                <a:cubicBezTo>
                  <a:pt x="9" y="105"/>
                  <a:pt x="9" y="105"/>
                  <a:pt x="9" y="105"/>
                </a:cubicBezTo>
                <a:cubicBezTo>
                  <a:pt x="9" y="104"/>
                  <a:pt x="9" y="103"/>
                  <a:pt x="9" y="103"/>
                </a:cubicBezTo>
                <a:cubicBezTo>
                  <a:pt x="22" y="127"/>
                  <a:pt x="22" y="127"/>
                  <a:pt x="22" y="127"/>
                </a:cubicBezTo>
                <a:cubicBezTo>
                  <a:pt x="22" y="127"/>
                  <a:pt x="21" y="126"/>
                  <a:pt x="21" y="126"/>
                </a:cubicBezTo>
                <a:close/>
                <a:moveTo>
                  <a:pt x="26" y="126"/>
                </a:moveTo>
                <a:cubicBezTo>
                  <a:pt x="12" y="100"/>
                  <a:pt x="12" y="100"/>
                  <a:pt x="12" y="100"/>
                </a:cubicBezTo>
                <a:cubicBezTo>
                  <a:pt x="8" y="93"/>
                  <a:pt x="11" y="83"/>
                  <a:pt x="18" y="79"/>
                </a:cubicBezTo>
                <a:cubicBezTo>
                  <a:pt x="53" y="60"/>
                  <a:pt x="53" y="60"/>
                  <a:pt x="53" y="60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47" y="132"/>
                  <a:pt x="47" y="132"/>
                  <a:pt x="47" y="132"/>
                </a:cubicBezTo>
                <a:cubicBezTo>
                  <a:pt x="40" y="136"/>
                  <a:pt x="30" y="133"/>
                  <a:pt x="26" y="126"/>
                </a:cubicBezTo>
                <a:close/>
                <a:moveTo>
                  <a:pt x="82" y="120"/>
                </a:moveTo>
                <a:cubicBezTo>
                  <a:pt x="92" y="126"/>
                  <a:pt x="92" y="126"/>
                  <a:pt x="92" y="126"/>
                </a:cubicBezTo>
                <a:cubicBezTo>
                  <a:pt x="91" y="128"/>
                  <a:pt x="91" y="128"/>
                  <a:pt x="91" y="128"/>
                </a:cubicBezTo>
                <a:lnTo>
                  <a:pt x="82" y="120"/>
                </a:lnTo>
                <a:close/>
                <a:moveTo>
                  <a:pt x="58" y="61"/>
                </a:moveTo>
                <a:cubicBezTo>
                  <a:pt x="69" y="55"/>
                  <a:pt x="69" y="55"/>
                  <a:pt x="69" y="55"/>
                </a:cubicBezTo>
                <a:cubicBezTo>
                  <a:pt x="96" y="16"/>
                  <a:pt x="96" y="16"/>
                  <a:pt x="96" y="16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95" y="102"/>
                  <a:pt x="95" y="102"/>
                  <a:pt x="95" y="102"/>
                </a:cubicBezTo>
                <a:cubicBezTo>
                  <a:pt x="84" y="108"/>
                  <a:pt x="84" y="108"/>
                  <a:pt x="84" y="108"/>
                </a:cubicBezTo>
                <a:lnTo>
                  <a:pt x="58" y="61"/>
                </a:lnTo>
                <a:close/>
                <a:moveTo>
                  <a:pt x="98" y="10"/>
                </a:moveTo>
                <a:cubicBezTo>
                  <a:pt x="100" y="9"/>
                  <a:pt x="100" y="9"/>
                  <a:pt x="100" y="9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48" y="103"/>
                  <a:pt x="148" y="103"/>
                  <a:pt x="148" y="103"/>
                </a:cubicBezTo>
                <a:lnTo>
                  <a:pt x="98" y="10"/>
                </a:lnTo>
                <a:close/>
                <a:moveTo>
                  <a:pt x="133" y="61"/>
                </a:moveTo>
                <a:cubicBezTo>
                  <a:pt x="124" y="45"/>
                  <a:pt x="124" y="45"/>
                  <a:pt x="124" y="45"/>
                </a:cubicBezTo>
                <a:cubicBezTo>
                  <a:pt x="127" y="46"/>
                  <a:pt x="130" y="48"/>
                  <a:pt x="131" y="51"/>
                </a:cubicBezTo>
                <a:cubicBezTo>
                  <a:pt x="133" y="54"/>
                  <a:pt x="134" y="58"/>
                  <a:pt x="133" y="6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7" name="Freeform 115"/>
          <p:cNvSpPr>
            <a:spLocks noEditPoints="1"/>
          </p:cNvSpPr>
          <p:nvPr/>
        </p:nvSpPr>
        <p:spPr bwMode="auto">
          <a:xfrm rot="7782">
            <a:off x="10480366" y="1955032"/>
            <a:ext cx="193780" cy="310377"/>
          </a:xfrm>
          <a:custGeom>
            <a:avLst/>
            <a:gdLst>
              <a:gd name="T0" fmla="*/ 70 w 70"/>
              <a:gd name="T1" fmla="*/ 35 h 112"/>
              <a:gd name="T2" fmla="*/ 35 w 70"/>
              <a:gd name="T3" fmla="*/ 0 h 112"/>
              <a:gd name="T4" fmla="*/ 0 w 70"/>
              <a:gd name="T5" fmla="*/ 35 h 112"/>
              <a:gd name="T6" fmla="*/ 28 w 70"/>
              <a:gd name="T7" fmla="*/ 69 h 112"/>
              <a:gd name="T8" fmla="*/ 28 w 70"/>
              <a:gd name="T9" fmla="*/ 84 h 112"/>
              <a:gd name="T10" fmla="*/ 14 w 70"/>
              <a:gd name="T11" fmla="*/ 84 h 112"/>
              <a:gd name="T12" fmla="*/ 14 w 70"/>
              <a:gd name="T13" fmla="*/ 98 h 112"/>
              <a:gd name="T14" fmla="*/ 28 w 70"/>
              <a:gd name="T15" fmla="*/ 98 h 112"/>
              <a:gd name="T16" fmla="*/ 28 w 70"/>
              <a:gd name="T17" fmla="*/ 112 h 112"/>
              <a:gd name="T18" fmla="*/ 42 w 70"/>
              <a:gd name="T19" fmla="*/ 112 h 112"/>
              <a:gd name="T20" fmla="*/ 42 w 70"/>
              <a:gd name="T21" fmla="*/ 98 h 112"/>
              <a:gd name="T22" fmla="*/ 56 w 70"/>
              <a:gd name="T23" fmla="*/ 98 h 112"/>
              <a:gd name="T24" fmla="*/ 56 w 70"/>
              <a:gd name="T25" fmla="*/ 84 h 112"/>
              <a:gd name="T26" fmla="*/ 42 w 70"/>
              <a:gd name="T27" fmla="*/ 84 h 112"/>
              <a:gd name="T28" fmla="*/ 42 w 70"/>
              <a:gd name="T29" fmla="*/ 69 h 112"/>
              <a:gd name="T30" fmla="*/ 70 w 70"/>
              <a:gd name="T31" fmla="*/ 35 h 112"/>
              <a:gd name="T32" fmla="*/ 35 w 70"/>
              <a:gd name="T33" fmla="*/ 56 h 112"/>
              <a:gd name="T34" fmla="*/ 14 w 70"/>
              <a:gd name="T35" fmla="*/ 35 h 112"/>
              <a:gd name="T36" fmla="*/ 35 w 70"/>
              <a:gd name="T37" fmla="*/ 14 h 112"/>
              <a:gd name="T38" fmla="*/ 56 w 70"/>
              <a:gd name="T39" fmla="*/ 35 h 112"/>
              <a:gd name="T40" fmla="*/ 35 w 70"/>
              <a:gd name="T41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0" h="112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2"/>
                  <a:pt x="12" y="66"/>
                  <a:pt x="28" y="69"/>
                </a:cubicBezTo>
                <a:cubicBezTo>
                  <a:pt x="28" y="84"/>
                  <a:pt x="28" y="84"/>
                  <a:pt x="28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98"/>
                  <a:pt x="14" y="98"/>
                  <a:pt x="14" y="98"/>
                </a:cubicBezTo>
                <a:cubicBezTo>
                  <a:pt x="28" y="98"/>
                  <a:pt x="28" y="98"/>
                  <a:pt x="28" y="98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42" y="112"/>
                  <a:pt x="42" y="112"/>
                  <a:pt x="42" y="112"/>
                </a:cubicBezTo>
                <a:cubicBezTo>
                  <a:pt x="42" y="98"/>
                  <a:pt x="42" y="98"/>
                  <a:pt x="42" y="98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84"/>
                  <a:pt x="56" y="84"/>
                  <a:pt x="56" y="84"/>
                </a:cubicBezTo>
                <a:cubicBezTo>
                  <a:pt x="42" y="84"/>
                  <a:pt x="42" y="84"/>
                  <a:pt x="42" y="84"/>
                </a:cubicBezTo>
                <a:cubicBezTo>
                  <a:pt x="42" y="69"/>
                  <a:pt x="42" y="69"/>
                  <a:pt x="42" y="69"/>
                </a:cubicBezTo>
                <a:cubicBezTo>
                  <a:pt x="58" y="66"/>
                  <a:pt x="70" y="52"/>
                  <a:pt x="70" y="35"/>
                </a:cubicBezTo>
                <a:close/>
                <a:moveTo>
                  <a:pt x="35" y="56"/>
                </a:moveTo>
                <a:cubicBezTo>
                  <a:pt x="24" y="56"/>
                  <a:pt x="14" y="47"/>
                  <a:pt x="14" y="35"/>
                </a:cubicBezTo>
                <a:cubicBezTo>
                  <a:pt x="14" y="24"/>
                  <a:pt x="24" y="14"/>
                  <a:pt x="35" y="14"/>
                </a:cubicBezTo>
                <a:cubicBezTo>
                  <a:pt x="47" y="14"/>
                  <a:pt x="56" y="24"/>
                  <a:pt x="56" y="35"/>
                </a:cubicBezTo>
                <a:cubicBezTo>
                  <a:pt x="56" y="47"/>
                  <a:pt x="47" y="56"/>
                  <a:pt x="35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8" name="Freeform 116"/>
          <p:cNvSpPr>
            <a:spLocks noEditPoints="1"/>
          </p:cNvSpPr>
          <p:nvPr/>
        </p:nvSpPr>
        <p:spPr bwMode="auto">
          <a:xfrm rot="7782">
            <a:off x="8885857" y="1940018"/>
            <a:ext cx="274247" cy="274248"/>
          </a:xfrm>
          <a:custGeom>
            <a:avLst/>
            <a:gdLst>
              <a:gd name="T0" fmla="*/ 52 w 99"/>
              <a:gd name="T1" fmla="*/ 0 h 99"/>
              <a:gd name="T2" fmla="*/ 52 w 99"/>
              <a:gd name="T3" fmla="*/ 14 h 99"/>
              <a:gd name="T4" fmla="*/ 76 w 99"/>
              <a:gd name="T5" fmla="*/ 14 h 99"/>
              <a:gd name="T6" fmla="*/ 51 w 99"/>
              <a:gd name="T7" fmla="*/ 39 h 99"/>
              <a:gd name="T8" fmla="*/ 33 w 99"/>
              <a:gd name="T9" fmla="*/ 33 h 99"/>
              <a:gd name="T10" fmla="*/ 0 w 99"/>
              <a:gd name="T11" fmla="*/ 66 h 99"/>
              <a:gd name="T12" fmla="*/ 33 w 99"/>
              <a:gd name="T13" fmla="*/ 99 h 99"/>
              <a:gd name="T14" fmla="*/ 66 w 99"/>
              <a:gd name="T15" fmla="*/ 66 h 99"/>
              <a:gd name="T16" fmla="*/ 60 w 99"/>
              <a:gd name="T17" fmla="*/ 48 h 99"/>
              <a:gd name="T18" fmla="*/ 85 w 99"/>
              <a:gd name="T19" fmla="*/ 23 h 99"/>
              <a:gd name="T20" fmla="*/ 85 w 99"/>
              <a:gd name="T21" fmla="*/ 47 h 99"/>
              <a:gd name="T22" fmla="*/ 99 w 99"/>
              <a:gd name="T23" fmla="*/ 47 h 99"/>
              <a:gd name="T24" fmla="*/ 99 w 99"/>
              <a:gd name="T25" fmla="*/ 0 h 99"/>
              <a:gd name="T26" fmla="*/ 52 w 99"/>
              <a:gd name="T27" fmla="*/ 0 h 99"/>
              <a:gd name="T28" fmla="*/ 33 w 99"/>
              <a:gd name="T29" fmla="*/ 86 h 99"/>
              <a:gd name="T30" fmla="*/ 13 w 99"/>
              <a:gd name="T31" fmla="*/ 66 h 99"/>
              <a:gd name="T32" fmla="*/ 33 w 99"/>
              <a:gd name="T33" fmla="*/ 47 h 99"/>
              <a:gd name="T34" fmla="*/ 52 w 99"/>
              <a:gd name="T35" fmla="*/ 66 h 99"/>
              <a:gd name="T36" fmla="*/ 33 w 99"/>
              <a:gd name="T37" fmla="*/ 86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9" h="99">
                <a:moveTo>
                  <a:pt x="52" y="0"/>
                </a:moveTo>
                <a:cubicBezTo>
                  <a:pt x="52" y="14"/>
                  <a:pt x="52" y="14"/>
                  <a:pt x="52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51" y="39"/>
                  <a:pt x="51" y="39"/>
                  <a:pt x="51" y="39"/>
                </a:cubicBezTo>
                <a:cubicBezTo>
                  <a:pt x="46" y="35"/>
                  <a:pt x="39" y="33"/>
                  <a:pt x="33" y="33"/>
                </a:cubicBezTo>
                <a:cubicBezTo>
                  <a:pt x="14" y="33"/>
                  <a:pt x="0" y="48"/>
                  <a:pt x="0" y="66"/>
                </a:cubicBezTo>
                <a:cubicBezTo>
                  <a:pt x="0" y="85"/>
                  <a:pt x="14" y="99"/>
                  <a:pt x="33" y="99"/>
                </a:cubicBezTo>
                <a:cubicBezTo>
                  <a:pt x="51" y="99"/>
                  <a:pt x="66" y="85"/>
                  <a:pt x="66" y="66"/>
                </a:cubicBezTo>
                <a:cubicBezTo>
                  <a:pt x="66" y="60"/>
                  <a:pt x="63" y="53"/>
                  <a:pt x="60" y="48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47"/>
                  <a:pt x="85" y="47"/>
                  <a:pt x="85" y="47"/>
                </a:cubicBezTo>
                <a:cubicBezTo>
                  <a:pt x="99" y="47"/>
                  <a:pt x="99" y="47"/>
                  <a:pt x="99" y="47"/>
                </a:cubicBezTo>
                <a:cubicBezTo>
                  <a:pt x="99" y="0"/>
                  <a:pt x="99" y="0"/>
                  <a:pt x="99" y="0"/>
                </a:cubicBezTo>
                <a:lnTo>
                  <a:pt x="52" y="0"/>
                </a:lnTo>
                <a:close/>
                <a:moveTo>
                  <a:pt x="33" y="86"/>
                </a:moveTo>
                <a:cubicBezTo>
                  <a:pt x="22" y="86"/>
                  <a:pt x="13" y="77"/>
                  <a:pt x="13" y="66"/>
                </a:cubicBezTo>
                <a:cubicBezTo>
                  <a:pt x="13" y="55"/>
                  <a:pt x="22" y="47"/>
                  <a:pt x="33" y="47"/>
                </a:cubicBezTo>
                <a:cubicBezTo>
                  <a:pt x="43" y="47"/>
                  <a:pt x="52" y="55"/>
                  <a:pt x="52" y="66"/>
                </a:cubicBezTo>
                <a:cubicBezTo>
                  <a:pt x="52" y="77"/>
                  <a:pt x="43" y="86"/>
                  <a:pt x="33" y="8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9" name="Freeform 117"/>
          <p:cNvSpPr>
            <a:spLocks noEditPoints="1"/>
          </p:cNvSpPr>
          <p:nvPr/>
        </p:nvSpPr>
        <p:spPr bwMode="auto">
          <a:xfrm rot="7782">
            <a:off x="8832299" y="1665570"/>
            <a:ext cx="205275" cy="262752"/>
          </a:xfrm>
          <a:custGeom>
            <a:avLst/>
            <a:gdLst>
              <a:gd name="T0" fmla="*/ 69 w 74"/>
              <a:gd name="T1" fmla="*/ 63 h 95"/>
              <a:gd name="T2" fmla="*/ 74 w 74"/>
              <a:gd name="T3" fmla="*/ 67 h 95"/>
              <a:gd name="T4" fmla="*/ 72 w 74"/>
              <a:gd name="T5" fmla="*/ 60 h 95"/>
              <a:gd name="T6" fmla="*/ 70 w 74"/>
              <a:gd name="T7" fmla="*/ 53 h 95"/>
              <a:gd name="T8" fmla="*/ 65 w 74"/>
              <a:gd name="T9" fmla="*/ 58 h 95"/>
              <a:gd name="T10" fmla="*/ 60 w 74"/>
              <a:gd name="T11" fmla="*/ 64 h 95"/>
              <a:gd name="T12" fmla="*/ 66 w 74"/>
              <a:gd name="T13" fmla="*/ 62 h 95"/>
              <a:gd name="T14" fmla="*/ 41 w 74"/>
              <a:gd name="T15" fmla="*/ 81 h 95"/>
              <a:gd name="T16" fmla="*/ 41 w 74"/>
              <a:gd name="T17" fmla="*/ 33 h 95"/>
              <a:gd name="T18" fmla="*/ 56 w 74"/>
              <a:gd name="T19" fmla="*/ 33 h 95"/>
              <a:gd name="T20" fmla="*/ 56 w 74"/>
              <a:gd name="T21" fmla="*/ 28 h 95"/>
              <a:gd name="T22" fmla="*/ 41 w 74"/>
              <a:gd name="T23" fmla="*/ 28 h 95"/>
              <a:gd name="T24" fmla="*/ 41 w 74"/>
              <a:gd name="T25" fmla="*/ 25 h 95"/>
              <a:gd name="T26" fmla="*/ 50 w 74"/>
              <a:gd name="T27" fmla="*/ 13 h 95"/>
              <a:gd name="T28" fmla="*/ 37 w 74"/>
              <a:gd name="T29" fmla="*/ 0 h 95"/>
              <a:gd name="T30" fmla="*/ 24 w 74"/>
              <a:gd name="T31" fmla="*/ 13 h 95"/>
              <a:gd name="T32" fmla="*/ 33 w 74"/>
              <a:gd name="T33" fmla="*/ 25 h 95"/>
              <a:gd name="T34" fmla="*/ 33 w 74"/>
              <a:gd name="T35" fmla="*/ 28 h 95"/>
              <a:gd name="T36" fmla="*/ 19 w 74"/>
              <a:gd name="T37" fmla="*/ 28 h 95"/>
              <a:gd name="T38" fmla="*/ 19 w 74"/>
              <a:gd name="T39" fmla="*/ 33 h 95"/>
              <a:gd name="T40" fmla="*/ 33 w 74"/>
              <a:gd name="T41" fmla="*/ 33 h 95"/>
              <a:gd name="T42" fmla="*/ 33 w 74"/>
              <a:gd name="T43" fmla="*/ 81 h 95"/>
              <a:gd name="T44" fmla="*/ 8 w 74"/>
              <a:gd name="T45" fmla="*/ 62 h 95"/>
              <a:gd name="T46" fmla="*/ 13 w 74"/>
              <a:gd name="T47" fmla="*/ 64 h 95"/>
              <a:gd name="T48" fmla="*/ 9 w 74"/>
              <a:gd name="T49" fmla="*/ 58 h 95"/>
              <a:gd name="T50" fmla="*/ 5 w 74"/>
              <a:gd name="T51" fmla="*/ 55 h 95"/>
              <a:gd name="T52" fmla="*/ 5 w 74"/>
              <a:gd name="T53" fmla="*/ 55 h 95"/>
              <a:gd name="T54" fmla="*/ 5 w 74"/>
              <a:gd name="T55" fmla="*/ 55 h 95"/>
              <a:gd name="T56" fmla="*/ 4 w 74"/>
              <a:gd name="T57" fmla="*/ 53 h 95"/>
              <a:gd name="T58" fmla="*/ 2 w 74"/>
              <a:gd name="T59" fmla="*/ 60 h 95"/>
              <a:gd name="T60" fmla="*/ 0 w 74"/>
              <a:gd name="T61" fmla="*/ 67 h 95"/>
              <a:gd name="T62" fmla="*/ 5 w 74"/>
              <a:gd name="T63" fmla="*/ 63 h 95"/>
              <a:gd name="T64" fmla="*/ 33 w 74"/>
              <a:gd name="T65" fmla="*/ 92 h 95"/>
              <a:gd name="T66" fmla="*/ 37 w 74"/>
              <a:gd name="T67" fmla="*/ 95 h 95"/>
              <a:gd name="T68" fmla="*/ 41 w 74"/>
              <a:gd name="T69" fmla="*/ 92 h 95"/>
              <a:gd name="T70" fmla="*/ 69 w 74"/>
              <a:gd name="T71" fmla="*/ 63 h 95"/>
              <a:gd name="T72" fmla="*/ 30 w 74"/>
              <a:gd name="T73" fmla="*/ 13 h 95"/>
              <a:gd name="T74" fmla="*/ 37 w 74"/>
              <a:gd name="T75" fmla="*/ 6 h 95"/>
              <a:gd name="T76" fmla="*/ 44 w 74"/>
              <a:gd name="T77" fmla="*/ 13 h 95"/>
              <a:gd name="T78" fmla="*/ 37 w 74"/>
              <a:gd name="T79" fmla="*/ 20 h 95"/>
              <a:gd name="T80" fmla="*/ 30 w 74"/>
              <a:gd name="T81" fmla="*/ 13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4" h="95">
                <a:moveTo>
                  <a:pt x="69" y="63"/>
                </a:moveTo>
                <a:cubicBezTo>
                  <a:pt x="74" y="67"/>
                  <a:pt x="74" y="67"/>
                  <a:pt x="74" y="67"/>
                </a:cubicBezTo>
                <a:cubicBezTo>
                  <a:pt x="72" y="60"/>
                  <a:pt x="72" y="60"/>
                  <a:pt x="72" y="60"/>
                </a:cubicBezTo>
                <a:cubicBezTo>
                  <a:pt x="70" y="53"/>
                  <a:pt x="70" y="53"/>
                  <a:pt x="70" y="53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64"/>
                  <a:pt x="60" y="64"/>
                  <a:pt x="60" y="64"/>
                </a:cubicBezTo>
                <a:cubicBezTo>
                  <a:pt x="66" y="62"/>
                  <a:pt x="66" y="62"/>
                  <a:pt x="66" y="62"/>
                </a:cubicBezTo>
                <a:cubicBezTo>
                  <a:pt x="62" y="73"/>
                  <a:pt x="52" y="80"/>
                  <a:pt x="41" y="81"/>
                </a:cubicBezTo>
                <a:cubicBezTo>
                  <a:pt x="41" y="33"/>
                  <a:pt x="41" y="33"/>
                  <a:pt x="41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5"/>
                  <a:pt x="41" y="25"/>
                  <a:pt x="41" y="25"/>
                </a:cubicBezTo>
                <a:cubicBezTo>
                  <a:pt x="46" y="23"/>
                  <a:pt x="50" y="18"/>
                  <a:pt x="50" y="13"/>
                </a:cubicBezTo>
                <a:cubicBezTo>
                  <a:pt x="50" y="6"/>
                  <a:pt x="44" y="0"/>
                  <a:pt x="37" y="0"/>
                </a:cubicBezTo>
                <a:cubicBezTo>
                  <a:pt x="30" y="0"/>
                  <a:pt x="24" y="6"/>
                  <a:pt x="24" y="13"/>
                </a:cubicBezTo>
                <a:cubicBezTo>
                  <a:pt x="24" y="18"/>
                  <a:pt x="28" y="23"/>
                  <a:pt x="33" y="25"/>
                </a:cubicBezTo>
                <a:cubicBezTo>
                  <a:pt x="33" y="28"/>
                  <a:pt x="33" y="28"/>
                  <a:pt x="33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3"/>
                  <a:pt x="19" y="33"/>
                  <a:pt x="19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81"/>
                  <a:pt x="33" y="81"/>
                  <a:pt x="33" y="81"/>
                </a:cubicBezTo>
                <a:cubicBezTo>
                  <a:pt x="22" y="80"/>
                  <a:pt x="12" y="73"/>
                  <a:pt x="8" y="62"/>
                </a:cubicBezTo>
                <a:cubicBezTo>
                  <a:pt x="13" y="64"/>
                  <a:pt x="13" y="64"/>
                  <a:pt x="13" y="64"/>
                </a:cubicBezTo>
                <a:cubicBezTo>
                  <a:pt x="9" y="58"/>
                  <a:pt x="9" y="58"/>
                  <a:pt x="9" y="58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2" y="60"/>
                  <a:pt x="2" y="60"/>
                  <a:pt x="2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5" y="63"/>
                  <a:pt x="5" y="63"/>
                  <a:pt x="5" y="63"/>
                </a:cubicBezTo>
                <a:cubicBezTo>
                  <a:pt x="6" y="78"/>
                  <a:pt x="18" y="90"/>
                  <a:pt x="33" y="92"/>
                </a:cubicBezTo>
                <a:cubicBezTo>
                  <a:pt x="33" y="94"/>
                  <a:pt x="35" y="95"/>
                  <a:pt x="37" y="95"/>
                </a:cubicBezTo>
                <a:cubicBezTo>
                  <a:pt x="39" y="95"/>
                  <a:pt x="41" y="94"/>
                  <a:pt x="41" y="92"/>
                </a:cubicBezTo>
                <a:cubicBezTo>
                  <a:pt x="56" y="90"/>
                  <a:pt x="67" y="78"/>
                  <a:pt x="69" y="63"/>
                </a:cubicBezTo>
                <a:close/>
                <a:moveTo>
                  <a:pt x="30" y="13"/>
                </a:moveTo>
                <a:cubicBezTo>
                  <a:pt x="30" y="9"/>
                  <a:pt x="33" y="6"/>
                  <a:pt x="37" y="6"/>
                </a:cubicBezTo>
                <a:cubicBezTo>
                  <a:pt x="41" y="6"/>
                  <a:pt x="44" y="9"/>
                  <a:pt x="44" y="13"/>
                </a:cubicBezTo>
                <a:cubicBezTo>
                  <a:pt x="44" y="17"/>
                  <a:pt x="41" y="20"/>
                  <a:pt x="37" y="20"/>
                </a:cubicBezTo>
                <a:cubicBezTo>
                  <a:pt x="33" y="20"/>
                  <a:pt x="30" y="17"/>
                  <a:pt x="30" y="1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0" name="Freeform 118"/>
          <p:cNvSpPr>
            <a:spLocks/>
          </p:cNvSpPr>
          <p:nvPr/>
        </p:nvSpPr>
        <p:spPr bwMode="auto">
          <a:xfrm rot="7782">
            <a:off x="10485502" y="1129227"/>
            <a:ext cx="382633" cy="326799"/>
          </a:xfrm>
          <a:custGeom>
            <a:avLst/>
            <a:gdLst>
              <a:gd name="T0" fmla="*/ 38 w 138"/>
              <a:gd name="T1" fmla="*/ 118 h 118"/>
              <a:gd name="T2" fmla="*/ 24 w 138"/>
              <a:gd name="T3" fmla="*/ 111 h 118"/>
              <a:gd name="T4" fmla="*/ 23 w 138"/>
              <a:gd name="T5" fmla="*/ 111 h 118"/>
              <a:gd name="T6" fmla="*/ 23 w 138"/>
              <a:gd name="T7" fmla="*/ 69 h 118"/>
              <a:gd name="T8" fmla="*/ 58 w 138"/>
              <a:gd name="T9" fmla="*/ 35 h 118"/>
              <a:gd name="T10" fmla="*/ 79 w 138"/>
              <a:gd name="T11" fmla="*/ 13 h 118"/>
              <a:gd name="T12" fmla="*/ 117 w 138"/>
              <a:gd name="T13" fmla="*/ 17 h 118"/>
              <a:gd name="T14" fmla="*/ 130 w 138"/>
              <a:gd name="T15" fmla="*/ 59 h 118"/>
              <a:gd name="T16" fmla="*/ 80 w 138"/>
              <a:gd name="T17" fmla="*/ 111 h 118"/>
              <a:gd name="T18" fmla="*/ 73 w 138"/>
              <a:gd name="T19" fmla="*/ 111 h 118"/>
              <a:gd name="T20" fmla="*/ 73 w 138"/>
              <a:gd name="T21" fmla="*/ 103 h 118"/>
              <a:gd name="T22" fmla="*/ 122 w 138"/>
              <a:gd name="T23" fmla="*/ 52 h 118"/>
              <a:gd name="T24" fmla="*/ 110 w 138"/>
              <a:gd name="T25" fmla="*/ 25 h 118"/>
              <a:gd name="T26" fmla="*/ 87 w 138"/>
              <a:gd name="T27" fmla="*/ 21 h 118"/>
              <a:gd name="T28" fmla="*/ 65 w 138"/>
              <a:gd name="T29" fmla="*/ 42 h 118"/>
              <a:gd name="T30" fmla="*/ 31 w 138"/>
              <a:gd name="T31" fmla="*/ 77 h 118"/>
              <a:gd name="T32" fmla="*/ 31 w 138"/>
              <a:gd name="T33" fmla="*/ 103 h 118"/>
              <a:gd name="T34" fmla="*/ 32 w 138"/>
              <a:gd name="T35" fmla="*/ 104 h 118"/>
              <a:gd name="T36" fmla="*/ 45 w 138"/>
              <a:gd name="T37" fmla="*/ 103 h 118"/>
              <a:gd name="T38" fmla="*/ 54 w 138"/>
              <a:gd name="T39" fmla="*/ 94 h 118"/>
              <a:gd name="T40" fmla="*/ 93 w 138"/>
              <a:gd name="T41" fmla="*/ 55 h 118"/>
              <a:gd name="T42" fmla="*/ 94 w 138"/>
              <a:gd name="T43" fmla="*/ 47 h 118"/>
              <a:gd name="T44" fmla="*/ 85 w 138"/>
              <a:gd name="T45" fmla="*/ 51 h 118"/>
              <a:gd name="T46" fmla="*/ 49 w 138"/>
              <a:gd name="T47" fmla="*/ 87 h 118"/>
              <a:gd name="T48" fmla="*/ 41 w 138"/>
              <a:gd name="T49" fmla="*/ 87 h 118"/>
              <a:gd name="T50" fmla="*/ 41 w 138"/>
              <a:gd name="T51" fmla="*/ 79 h 118"/>
              <a:gd name="T52" fmla="*/ 77 w 138"/>
              <a:gd name="T53" fmla="*/ 44 h 118"/>
              <a:gd name="T54" fmla="*/ 101 w 138"/>
              <a:gd name="T55" fmla="*/ 39 h 118"/>
              <a:gd name="T56" fmla="*/ 101 w 138"/>
              <a:gd name="T57" fmla="*/ 62 h 118"/>
              <a:gd name="T58" fmla="*/ 62 w 138"/>
              <a:gd name="T59" fmla="*/ 102 h 118"/>
              <a:gd name="T60" fmla="*/ 53 w 138"/>
              <a:gd name="T61" fmla="*/ 111 h 118"/>
              <a:gd name="T62" fmla="*/ 38 w 138"/>
              <a:gd name="T63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8" h="118">
                <a:moveTo>
                  <a:pt x="38" y="118"/>
                </a:moveTo>
                <a:cubicBezTo>
                  <a:pt x="33" y="118"/>
                  <a:pt x="28" y="116"/>
                  <a:pt x="24" y="111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19" y="106"/>
                  <a:pt x="0" y="91"/>
                  <a:pt x="23" y="69"/>
                </a:cubicBezTo>
                <a:cubicBezTo>
                  <a:pt x="33" y="60"/>
                  <a:pt x="45" y="47"/>
                  <a:pt x="58" y="35"/>
                </a:cubicBezTo>
                <a:cubicBezTo>
                  <a:pt x="65" y="28"/>
                  <a:pt x="72" y="20"/>
                  <a:pt x="79" y="13"/>
                </a:cubicBezTo>
                <a:cubicBezTo>
                  <a:pt x="93" y="0"/>
                  <a:pt x="102" y="3"/>
                  <a:pt x="117" y="17"/>
                </a:cubicBezTo>
                <a:cubicBezTo>
                  <a:pt x="135" y="34"/>
                  <a:pt x="138" y="50"/>
                  <a:pt x="130" y="59"/>
                </a:cubicBezTo>
                <a:cubicBezTo>
                  <a:pt x="120" y="71"/>
                  <a:pt x="82" y="109"/>
                  <a:pt x="80" y="111"/>
                </a:cubicBezTo>
                <a:cubicBezTo>
                  <a:pt x="78" y="113"/>
                  <a:pt x="75" y="113"/>
                  <a:pt x="73" y="111"/>
                </a:cubicBezTo>
                <a:cubicBezTo>
                  <a:pt x="70" y="109"/>
                  <a:pt x="70" y="105"/>
                  <a:pt x="73" y="103"/>
                </a:cubicBezTo>
                <a:cubicBezTo>
                  <a:pt x="73" y="103"/>
                  <a:pt x="112" y="63"/>
                  <a:pt x="122" y="52"/>
                </a:cubicBezTo>
                <a:cubicBezTo>
                  <a:pt x="124" y="49"/>
                  <a:pt x="125" y="39"/>
                  <a:pt x="110" y="25"/>
                </a:cubicBezTo>
                <a:cubicBezTo>
                  <a:pt x="101" y="17"/>
                  <a:pt x="98" y="10"/>
                  <a:pt x="87" y="21"/>
                </a:cubicBezTo>
                <a:cubicBezTo>
                  <a:pt x="80" y="28"/>
                  <a:pt x="73" y="35"/>
                  <a:pt x="65" y="42"/>
                </a:cubicBezTo>
                <a:cubicBezTo>
                  <a:pt x="52" y="55"/>
                  <a:pt x="40" y="68"/>
                  <a:pt x="31" y="77"/>
                </a:cubicBezTo>
                <a:cubicBezTo>
                  <a:pt x="17" y="91"/>
                  <a:pt x="26" y="98"/>
                  <a:pt x="31" y="103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36" y="108"/>
                  <a:pt x="39" y="109"/>
                  <a:pt x="45" y="103"/>
                </a:cubicBezTo>
                <a:cubicBezTo>
                  <a:pt x="47" y="101"/>
                  <a:pt x="50" y="98"/>
                  <a:pt x="54" y="94"/>
                </a:cubicBezTo>
                <a:cubicBezTo>
                  <a:pt x="66" y="82"/>
                  <a:pt x="88" y="61"/>
                  <a:pt x="93" y="55"/>
                </a:cubicBezTo>
                <a:cubicBezTo>
                  <a:pt x="94" y="53"/>
                  <a:pt x="96" y="49"/>
                  <a:pt x="94" y="47"/>
                </a:cubicBezTo>
                <a:cubicBezTo>
                  <a:pt x="92" y="45"/>
                  <a:pt x="87" y="50"/>
                  <a:pt x="85" y="51"/>
                </a:cubicBezTo>
                <a:cubicBezTo>
                  <a:pt x="70" y="67"/>
                  <a:pt x="49" y="87"/>
                  <a:pt x="49" y="87"/>
                </a:cubicBezTo>
                <a:cubicBezTo>
                  <a:pt x="47" y="89"/>
                  <a:pt x="43" y="89"/>
                  <a:pt x="41" y="87"/>
                </a:cubicBezTo>
                <a:cubicBezTo>
                  <a:pt x="39" y="85"/>
                  <a:pt x="39" y="81"/>
                  <a:pt x="41" y="79"/>
                </a:cubicBezTo>
                <a:cubicBezTo>
                  <a:pt x="42" y="79"/>
                  <a:pt x="62" y="60"/>
                  <a:pt x="77" y="44"/>
                </a:cubicBezTo>
                <a:cubicBezTo>
                  <a:pt x="87" y="33"/>
                  <a:pt x="96" y="34"/>
                  <a:pt x="101" y="39"/>
                </a:cubicBezTo>
                <a:cubicBezTo>
                  <a:pt x="108" y="45"/>
                  <a:pt x="106" y="56"/>
                  <a:pt x="101" y="62"/>
                </a:cubicBezTo>
                <a:cubicBezTo>
                  <a:pt x="97" y="68"/>
                  <a:pt x="79" y="85"/>
                  <a:pt x="62" y="102"/>
                </a:cubicBezTo>
                <a:cubicBezTo>
                  <a:pt x="58" y="106"/>
                  <a:pt x="54" y="109"/>
                  <a:pt x="53" y="111"/>
                </a:cubicBezTo>
                <a:cubicBezTo>
                  <a:pt x="48" y="115"/>
                  <a:pt x="43" y="118"/>
                  <a:pt x="38" y="11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62" name="Group 150"/>
          <p:cNvGrpSpPr/>
          <p:nvPr/>
        </p:nvGrpSpPr>
        <p:grpSpPr>
          <a:xfrm rot="7782">
            <a:off x="10313407" y="1018681"/>
            <a:ext cx="269322" cy="249615"/>
            <a:chOff x="3057525" y="1477963"/>
            <a:chExt cx="260350" cy="241300"/>
          </a:xfrm>
          <a:solidFill>
            <a:schemeClr val="bg2"/>
          </a:solidFill>
        </p:grpSpPr>
        <p:sp>
          <p:nvSpPr>
            <p:cNvPr id="152" name="Freeform 119"/>
            <p:cNvSpPr>
              <a:spLocks/>
            </p:cNvSpPr>
            <p:nvPr/>
          </p:nvSpPr>
          <p:spPr bwMode="auto">
            <a:xfrm>
              <a:off x="3092450" y="1684338"/>
              <a:ext cx="190500" cy="34925"/>
            </a:xfrm>
            <a:custGeom>
              <a:avLst/>
              <a:gdLst>
                <a:gd name="T0" fmla="*/ 70 w 71"/>
                <a:gd name="T1" fmla="*/ 0 h 13"/>
                <a:gd name="T2" fmla="*/ 1 w 71"/>
                <a:gd name="T3" fmla="*/ 0 h 13"/>
                <a:gd name="T4" fmla="*/ 0 w 71"/>
                <a:gd name="T5" fmla="*/ 2 h 13"/>
                <a:gd name="T6" fmla="*/ 0 w 71"/>
                <a:gd name="T7" fmla="*/ 12 h 13"/>
                <a:gd name="T8" fmla="*/ 1 w 71"/>
                <a:gd name="T9" fmla="*/ 13 h 13"/>
                <a:gd name="T10" fmla="*/ 70 w 71"/>
                <a:gd name="T11" fmla="*/ 13 h 13"/>
                <a:gd name="T12" fmla="*/ 71 w 71"/>
                <a:gd name="T13" fmla="*/ 12 h 13"/>
                <a:gd name="T14" fmla="*/ 71 w 71"/>
                <a:gd name="T15" fmla="*/ 2 h 13"/>
                <a:gd name="T16" fmla="*/ 70 w 71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3">
                  <a:moveTo>
                    <a:pt x="7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1" y="13"/>
                    <a:pt x="71" y="1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1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53" name="Freeform 120"/>
            <p:cNvSpPr>
              <a:spLocks/>
            </p:cNvSpPr>
            <p:nvPr/>
          </p:nvSpPr>
          <p:spPr bwMode="auto">
            <a:xfrm>
              <a:off x="3057525" y="1477963"/>
              <a:ext cx="260350" cy="190500"/>
            </a:xfrm>
            <a:custGeom>
              <a:avLst/>
              <a:gdLst>
                <a:gd name="T0" fmla="*/ 97 w 97"/>
                <a:gd name="T1" fmla="*/ 9 h 71"/>
                <a:gd name="T2" fmla="*/ 88 w 97"/>
                <a:gd name="T3" fmla="*/ 0 h 71"/>
                <a:gd name="T4" fmla="*/ 78 w 97"/>
                <a:gd name="T5" fmla="*/ 9 h 71"/>
                <a:gd name="T6" fmla="*/ 82 w 97"/>
                <a:gd name="T7" fmla="*/ 17 h 71"/>
                <a:gd name="T8" fmla="*/ 65 w 97"/>
                <a:gd name="T9" fmla="*/ 52 h 71"/>
                <a:gd name="T10" fmla="*/ 54 w 97"/>
                <a:gd name="T11" fmla="*/ 18 h 71"/>
                <a:gd name="T12" fmla="*/ 59 w 97"/>
                <a:gd name="T13" fmla="*/ 9 h 71"/>
                <a:gd name="T14" fmla="*/ 49 w 97"/>
                <a:gd name="T15" fmla="*/ 0 h 71"/>
                <a:gd name="T16" fmla="*/ 39 w 97"/>
                <a:gd name="T17" fmla="*/ 9 h 71"/>
                <a:gd name="T18" fmla="*/ 44 w 97"/>
                <a:gd name="T19" fmla="*/ 18 h 71"/>
                <a:gd name="T20" fmla="*/ 33 w 97"/>
                <a:gd name="T21" fmla="*/ 52 h 71"/>
                <a:gd name="T22" fmla="*/ 16 w 97"/>
                <a:gd name="T23" fmla="*/ 17 h 71"/>
                <a:gd name="T24" fmla="*/ 20 w 97"/>
                <a:gd name="T25" fmla="*/ 9 h 71"/>
                <a:gd name="T26" fmla="*/ 10 w 97"/>
                <a:gd name="T27" fmla="*/ 0 h 71"/>
                <a:gd name="T28" fmla="*/ 0 w 97"/>
                <a:gd name="T29" fmla="*/ 9 h 71"/>
                <a:gd name="T30" fmla="*/ 7 w 97"/>
                <a:gd name="T31" fmla="*/ 19 h 71"/>
                <a:gd name="T32" fmla="*/ 13 w 97"/>
                <a:gd name="T33" fmla="*/ 71 h 71"/>
                <a:gd name="T34" fmla="*/ 84 w 97"/>
                <a:gd name="T35" fmla="*/ 71 h 71"/>
                <a:gd name="T36" fmla="*/ 90 w 97"/>
                <a:gd name="T37" fmla="*/ 19 h 71"/>
                <a:gd name="T38" fmla="*/ 97 w 97"/>
                <a:gd name="T39" fmla="*/ 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71">
                  <a:moveTo>
                    <a:pt x="97" y="9"/>
                  </a:moveTo>
                  <a:cubicBezTo>
                    <a:pt x="97" y="4"/>
                    <a:pt x="93" y="0"/>
                    <a:pt x="88" y="0"/>
                  </a:cubicBezTo>
                  <a:cubicBezTo>
                    <a:pt x="82" y="0"/>
                    <a:pt x="78" y="4"/>
                    <a:pt x="78" y="9"/>
                  </a:cubicBezTo>
                  <a:cubicBezTo>
                    <a:pt x="78" y="13"/>
                    <a:pt x="80" y="16"/>
                    <a:pt x="82" y="17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7" y="16"/>
                    <a:pt x="59" y="13"/>
                    <a:pt x="59" y="9"/>
                  </a:cubicBezTo>
                  <a:cubicBezTo>
                    <a:pt x="59" y="4"/>
                    <a:pt x="54" y="0"/>
                    <a:pt x="49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"/>
                    <a:pt x="41" y="16"/>
                    <a:pt x="44" y="18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8" y="16"/>
                    <a:pt x="20" y="13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3" y="18"/>
                    <a:pt x="7" y="19"/>
                  </a:cubicBezTo>
                  <a:cubicBezTo>
                    <a:pt x="13" y="71"/>
                    <a:pt x="13" y="71"/>
                    <a:pt x="13" y="71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4" y="18"/>
                    <a:pt x="97" y="14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54" name="Freeform 121"/>
          <p:cNvSpPr>
            <a:spLocks/>
          </p:cNvSpPr>
          <p:nvPr/>
        </p:nvSpPr>
        <p:spPr bwMode="auto">
          <a:xfrm rot="7782">
            <a:off x="10029021" y="1808059"/>
            <a:ext cx="374422" cy="372781"/>
          </a:xfrm>
          <a:custGeom>
            <a:avLst/>
            <a:gdLst>
              <a:gd name="T0" fmla="*/ 228 w 228"/>
              <a:gd name="T1" fmla="*/ 185 h 227"/>
              <a:gd name="T2" fmla="*/ 157 w 228"/>
              <a:gd name="T3" fmla="*/ 113 h 227"/>
              <a:gd name="T4" fmla="*/ 199 w 228"/>
              <a:gd name="T5" fmla="*/ 113 h 227"/>
              <a:gd name="T6" fmla="*/ 142 w 228"/>
              <a:gd name="T7" fmla="*/ 55 h 227"/>
              <a:gd name="T8" fmla="*/ 170 w 228"/>
              <a:gd name="T9" fmla="*/ 55 h 227"/>
              <a:gd name="T10" fmla="*/ 113 w 228"/>
              <a:gd name="T11" fmla="*/ 0 h 227"/>
              <a:gd name="T12" fmla="*/ 56 w 228"/>
              <a:gd name="T13" fmla="*/ 55 h 227"/>
              <a:gd name="T14" fmla="*/ 84 w 228"/>
              <a:gd name="T15" fmla="*/ 55 h 227"/>
              <a:gd name="T16" fmla="*/ 29 w 228"/>
              <a:gd name="T17" fmla="*/ 113 h 227"/>
              <a:gd name="T18" fmla="*/ 71 w 228"/>
              <a:gd name="T19" fmla="*/ 113 h 227"/>
              <a:gd name="T20" fmla="*/ 0 w 228"/>
              <a:gd name="T21" fmla="*/ 185 h 227"/>
              <a:gd name="T22" fmla="*/ 84 w 228"/>
              <a:gd name="T23" fmla="*/ 185 h 227"/>
              <a:gd name="T24" fmla="*/ 84 w 228"/>
              <a:gd name="T25" fmla="*/ 227 h 227"/>
              <a:gd name="T26" fmla="*/ 142 w 228"/>
              <a:gd name="T27" fmla="*/ 227 h 227"/>
              <a:gd name="T28" fmla="*/ 142 w 228"/>
              <a:gd name="T29" fmla="*/ 185 h 227"/>
              <a:gd name="T30" fmla="*/ 228 w 228"/>
              <a:gd name="T31" fmla="*/ 185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8" h="227">
                <a:moveTo>
                  <a:pt x="228" y="185"/>
                </a:moveTo>
                <a:lnTo>
                  <a:pt x="157" y="113"/>
                </a:lnTo>
                <a:lnTo>
                  <a:pt x="199" y="113"/>
                </a:lnTo>
                <a:lnTo>
                  <a:pt x="142" y="55"/>
                </a:lnTo>
                <a:lnTo>
                  <a:pt x="170" y="55"/>
                </a:lnTo>
                <a:lnTo>
                  <a:pt x="113" y="0"/>
                </a:lnTo>
                <a:lnTo>
                  <a:pt x="56" y="55"/>
                </a:lnTo>
                <a:lnTo>
                  <a:pt x="84" y="55"/>
                </a:lnTo>
                <a:lnTo>
                  <a:pt x="29" y="113"/>
                </a:lnTo>
                <a:lnTo>
                  <a:pt x="71" y="113"/>
                </a:lnTo>
                <a:lnTo>
                  <a:pt x="0" y="185"/>
                </a:lnTo>
                <a:lnTo>
                  <a:pt x="84" y="185"/>
                </a:lnTo>
                <a:lnTo>
                  <a:pt x="84" y="227"/>
                </a:lnTo>
                <a:lnTo>
                  <a:pt x="142" y="227"/>
                </a:lnTo>
                <a:lnTo>
                  <a:pt x="142" y="185"/>
                </a:lnTo>
                <a:lnTo>
                  <a:pt x="228" y="1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5" name="Freeform 122"/>
          <p:cNvSpPr>
            <a:spLocks/>
          </p:cNvSpPr>
          <p:nvPr/>
        </p:nvSpPr>
        <p:spPr bwMode="auto">
          <a:xfrm rot="7782">
            <a:off x="9369467" y="1602718"/>
            <a:ext cx="185568" cy="241404"/>
          </a:xfrm>
          <a:custGeom>
            <a:avLst/>
            <a:gdLst>
              <a:gd name="T0" fmla="*/ 110 w 113"/>
              <a:gd name="T1" fmla="*/ 134 h 147"/>
              <a:gd name="T2" fmla="*/ 68 w 113"/>
              <a:gd name="T3" fmla="*/ 73 h 147"/>
              <a:gd name="T4" fmla="*/ 113 w 113"/>
              <a:gd name="T5" fmla="*/ 59 h 147"/>
              <a:gd name="T6" fmla="*/ 0 w 113"/>
              <a:gd name="T7" fmla="*/ 0 h 147"/>
              <a:gd name="T8" fmla="*/ 20 w 113"/>
              <a:gd name="T9" fmla="*/ 127 h 147"/>
              <a:gd name="T10" fmla="*/ 47 w 113"/>
              <a:gd name="T11" fmla="*/ 88 h 147"/>
              <a:gd name="T12" fmla="*/ 91 w 113"/>
              <a:gd name="T13" fmla="*/ 147 h 147"/>
              <a:gd name="T14" fmla="*/ 110 w 113"/>
              <a:gd name="T15" fmla="*/ 134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" h="147">
                <a:moveTo>
                  <a:pt x="110" y="134"/>
                </a:moveTo>
                <a:lnTo>
                  <a:pt x="68" y="73"/>
                </a:lnTo>
                <a:lnTo>
                  <a:pt x="113" y="59"/>
                </a:lnTo>
                <a:lnTo>
                  <a:pt x="0" y="0"/>
                </a:lnTo>
                <a:lnTo>
                  <a:pt x="20" y="127"/>
                </a:lnTo>
                <a:lnTo>
                  <a:pt x="47" y="88"/>
                </a:lnTo>
                <a:lnTo>
                  <a:pt x="91" y="147"/>
                </a:lnTo>
                <a:lnTo>
                  <a:pt x="110" y="13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6" name="Freeform 123"/>
          <p:cNvSpPr>
            <a:spLocks noEditPoints="1"/>
          </p:cNvSpPr>
          <p:nvPr/>
        </p:nvSpPr>
        <p:spPr bwMode="auto">
          <a:xfrm rot="7782">
            <a:off x="9346410" y="949058"/>
            <a:ext cx="177358" cy="156010"/>
          </a:xfrm>
          <a:custGeom>
            <a:avLst/>
            <a:gdLst>
              <a:gd name="T0" fmla="*/ 60 w 64"/>
              <a:gd name="T1" fmla="*/ 12 h 56"/>
              <a:gd name="T2" fmla="*/ 37 w 64"/>
              <a:gd name="T3" fmla="*/ 12 h 56"/>
              <a:gd name="T4" fmla="*/ 46 w 64"/>
              <a:gd name="T5" fmla="*/ 4 h 56"/>
              <a:gd name="T6" fmla="*/ 46 w 64"/>
              <a:gd name="T7" fmla="*/ 1 h 56"/>
              <a:gd name="T8" fmla="*/ 43 w 64"/>
              <a:gd name="T9" fmla="*/ 1 h 56"/>
              <a:gd name="T10" fmla="*/ 32 w 64"/>
              <a:gd name="T11" fmla="*/ 12 h 56"/>
              <a:gd name="T12" fmla="*/ 29 w 64"/>
              <a:gd name="T13" fmla="*/ 12 h 56"/>
              <a:gd name="T14" fmla="*/ 18 w 64"/>
              <a:gd name="T15" fmla="*/ 1 h 56"/>
              <a:gd name="T16" fmla="*/ 15 w 64"/>
              <a:gd name="T17" fmla="*/ 1 h 56"/>
              <a:gd name="T18" fmla="*/ 15 w 64"/>
              <a:gd name="T19" fmla="*/ 4 h 56"/>
              <a:gd name="T20" fmla="*/ 24 w 64"/>
              <a:gd name="T21" fmla="*/ 12 h 56"/>
              <a:gd name="T22" fmla="*/ 4 w 64"/>
              <a:gd name="T23" fmla="*/ 12 h 56"/>
              <a:gd name="T24" fmla="*/ 0 w 64"/>
              <a:gd name="T25" fmla="*/ 16 h 56"/>
              <a:gd name="T26" fmla="*/ 0 w 64"/>
              <a:gd name="T27" fmla="*/ 52 h 56"/>
              <a:gd name="T28" fmla="*/ 4 w 64"/>
              <a:gd name="T29" fmla="*/ 56 h 56"/>
              <a:gd name="T30" fmla="*/ 60 w 64"/>
              <a:gd name="T31" fmla="*/ 56 h 56"/>
              <a:gd name="T32" fmla="*/ 64 w 64"/>
              <a:gd name="T33" fmla="*/ 52 h 56"/>
              <a:gd name="T34" fmla="*/ 64 w 64"/>
              <a:gd name="T35" fmla="*/ 16 h 56"/>
              <a:gd name="T36" fmla="*/ 60 w 64"/>
              <a:gd name="T37" fmla="*/ 12 h 56"/>
              <a:gd name="T38" fmla="*/ 44 w 64"/>
              <a:gd name="T39" fmla="*/ 48 h 56"/>
              <a:gd name="T40" fmla="*/ 8 w 64"/>
              <a:gd name="T41" fmla="*/ 48 h 56"/>
              <a:gd name="T42" fmla="*/ 8 w 64"/>
              <a:gd name="T43" fmla="*/ 20 h 56"/>
              <a:gd name="T44" fmla="*/ 44 w 64"/>
              <a:gd name="T45" fmla="*/ 20 h 56"/>
              <a:gd name="T46" fmla="*/ 44 w 64"/>
              <a:gd name="T47" fmla="*/ 48 h 56"/>
              <a:gd name="T48" fmla="*/ 56 w 64"/>
              <a:gd name="T49" fmla="*/ 36 h 56"/>
              <a:gd name="T50" fmla="*/ 52 w 64"/>
              <a:gd name="T51" fmla="*/ 36 h 56"/>
              <a:gd name="T52" fmla="*/ 52 w 64"/>
              <a:gd name="T53" fmla="*/ 32 h 56"/>
              <a:gd name="T54" fmla="*/ 56 w 64"/>
              <a:gd name="T55" fmla="*/ 32 h 56"/>
              <a:gd name="T56" fmla="*/ 56 w 64"/>
              <a:gd name="T57" fmla="*/ 36 h 56"/>
              <a:gd name="T58" fmla="*/ 56 w 64"/>
              <a:gd name="T59" fmla="*/ 28 h 56"/>
              <a:gd name="T60" fmla="*/ 52 w 64"/>
              <a:gd name="T61" fmla="*/ 28 h 56"/>
              <a:gd name="T62" fmla="*/ 52 w 64"/>
              <a:gd name="T63" fmla="*/ 24 h 56"/>
              <a:gd name="T64" fmla="*/ 56 w 64"/>
              <a:gd name="T65" fmla="*/ 24 h 56"/>
              <a:gd name="T66" fmla="*/ 56 w 64"/>
              <a:gd name="T67" fmla="*/ 28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4" h="56">
                <a:moveTo>
                  <a:pt x="60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46" y="4"/>
                  <a:pt x="46" y="4"/>
                  <a:pt x="46" y="4"/>
                </a:cubicBezTo>
                <a:cubicBezTo>
                  <a:pt x="47" y="3"/>
                  <a:pt x="47" y="2"/>
                  <a:pt x="46" y="1"/>
                </a:cubicBezTo>
                <a:cubicBezTo>
                  <a:pt x="45" y="0"/>
                  <a:pt x="44" y="0"/>
                  <a:pt x="43" y="1"/>
                </a:cubicBezTo>
                <a:cubicBezTo>
                  <a:pt x="32" y="12"/>
                  <a:pt x="32" y="12"/>
                  <a:pt x="32" y="12"/>
                </a:cubicBezTo>
                <a:cubicBezTo>
                  <a:pt x="29" y="12"/>
                  <a:pt x="29" y="12"/>
                  <a:pt x="29" y="12"/>
                </a:cubicBezTo>
                <a:cubicBezTo>
                  <a:pt x="18" y="1"/>
                  <a:pt x="18" y="1"/>
                  <a:pt x="18" y="1"/>
                </a:cubicBezTo>
                <a:cubicBezTo>
                  <a:pt x="17" y="0"/>
                  <a:pt x="16" y="0"/>
                  <a:pt x="15" y="1"/>
                </a:cubicBezTo>
                <a:cubicBezTo>
                  <a:pt x="14" y="2"/>
                  <a:pt x="14" y="3"/>
                  <a:pt x="15" y="4"/>
                </a:cubicBezTo>
                <a:cubicBezTo>
                  <a:pt x="24" y="12"/>
                  <a:pt x="24" y="12"/>
                  <a:pt x="24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5"/>
                  <a:pt x="1" y="56"/>
                  <a:pt x="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2" y="56"/>
                  <a:pt x="64" y="55"/>
                  <a:pt x="64" y="52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4"/>
                  <a:pt x="62" y="12"/>
                  <a:pt x="60" y="12"/>
                </a:cubicBezTo>
                <a:close/>
                <a:moveTo>
                  <a:pt x="44" y="48"/>
                </a:moveTo>
                <a:cubicBezTo>
                  <a:pt x="8" y="48"/>
                  <a:pt x="8" y="48"/>
                  <a:pt x="8" y="48"/>
                </a:cubicBezTo>
                <a:cubicBezTo>
                  <a:pt x="8" y="20"/>
                  <a:pt x="8" y="20"/>
                  <a:pt x="8" y="20"/>
                </a:cubicBezTo>
                <a:cubicBezTo>
                  <a:pt x="44" y="20"/>
                  <a:pt x="44" y="20"/>
                  <a:pt x="44" y="20"/>
                </a:cubicBezTo>
                <a:lnTo>
                  <a:pt x="44" y="48"/>
                </a:lnTo>
                <a:close/>
                <a:moveTo>
                  <a:pt x="56" y="36"/>
                </a:moveTo>
                <a:cubicBezTo>
                  <a:pt x="52" y="36"/>
                  <a:pt x="52" y="36"/>
                  <a:pt x="52" y="36"/>
                </a:cubicBezTo>
                <a:cubicBezTo>
                  <a:pt x="52" y="32"/>
                  <a:pt x="52" y="32"/>
                  <a:pt x="52" y="32"/>
                </a:cubicBezTo>
                <a:cubicBezTo>
                  <a:pt x="56" y="32"/>
                  <a:pt x="56" y="32"/>
                  <a:pt x="56" y="32"/>
                </a:cubicBezTo>
                <a:lnTo>
                  <a:pt x="56" y="36"/>
                </a:lnTo>
                <a:close/>
                <a:moveTo>
                  <a:pt x="56" y="28"/>
                </a:moveTo>
                <a:cubicBezTo>
                  <a:pt x="52" y="28"/>
                  <a:pt x="52" y="28"/>
                  <a:pt x="52" y="28"/>
                </a:cubicBezTo>
                <a:cubicBezTo>
                  <a:pt x="52" y="24"/>
                  <a:pt x="52" y="24"/>
                  <a:pt x="52" y="24"/>
                </a:cubicBezTo>
                <a:cubicBezTo>
                  <a:pt x="56" y="24"/>
                  <a:pt x="56" y="24"/>
                  <a:pt x="56" y="24"/>
                </a:cubicBezTo>
                <a:lnTo>
                  <a:pt x="56" y="2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99539" y="690753"/>
            <a:ext cx="5088926" cy="805802"/>
            <a:chOff x="6309408" y="2408973"/>
            <a:chExt cx="5088926" cy="805802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508795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高职单招模式</a:t>
              </a:r>
              <a:endParaRPr lang="zh-CN" altLang="en-US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文本框 68"/>
          <p:cNvSpPr txBox="1"/>
          <p:nvPr/>
        </p:nvSpPr>
        <p:spPr>
          <a:xfrm>
            <a:off x="950410" y="2048879"/>
            <a:ext cx="67004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/>
              <a:t>高职单招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学生依据学业水平考试以及院校的综合素质测试进行录取的方式</a:t>
            </a: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目前全国绝大多数的省份试行了这样的录取方式，包含北京、上海等共</a:t>
            </a:r>
            <a:r>
              <a:rPr lang="en-US" altLang="zh-CN" dirty="0"/>
              <a:t>29</a:t>
            </a:r>
            <a:r>
              <a:rPr lang="zh-CN" altLang="en-US" dirty="0"/>
              <a:t>个省份。（除西藏、青海省外）</a:t>
            </a:r>
            <a:endParaRPr lang="en-US" altLang="zh-CN" dirty="0"/>
          </a:p>
          <a:p>
            <a:pPr>
              <a:lnSpc>
                <a:spcPct val="150000"/>
              </a:lnSpc>
            </a:pP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高职单招的好处是学生只要通过了</a:t>
            </a:r>
            <a:r>
              <a:rPr lang="zh-CN" altLang="en-US" dirty="0">
                <a:solidFill>
                  <a:srgbClr val="FF7769"/>
                </a:solidFill>
              </a:rPr>
              <a:t>单招院校的综合素质测试</a:t>
            </a:r>
            <a:r>
              <a:rPr lang="zh-CN" altLang="en-US" dirty="0"/>
              <a:t>，结合自身的学业水平测试，即被该院校录取，</a:t>
            </a:r>
            <a:r>
              <a:rPr lang="zh-CN" altLang="en-US" sz="2400" b="1" dirty="0">
                <a:solidFill>
                  <a:srgbClr val="FF7769"/>
                </a:solidFill>
              </a:rPr>
              <a:t>无须参加高考</a:t>
            </a:r>
            <a:r>
              <a:rPr lang="zh-CN" altLang="en-US" dirty="0"/>
              <a:t>。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3732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11105" y="142644"/>
            <a:ext cx="550334" cy="365125"/>
          </a:xfrm>
        </p:spPr>
        <p:txBody>
          <a:bodyPr/>
          <a:lstStyle/>
          <a:p>
            <a:fld id="{7A5DDAD3-E743-4B29-A948-63E93E36D1BF}" type="slidenum">
              <a:rPr lang="id-ID" smtClean="0">
                <a:latin typeface="Microsoft YaHei" charset="-122"/>
                <a:ea typeface="Microsoft YaHei" charset="-122"/>
                <a:cs typeface="Microsoft YaHei" charset="-122"/>
              </a:rPr>
              <a:pPr/>
              <a:t>21</a:t>
            </a:fld>
            <a:endParaRPr lang="id-ID" dirty="0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3" name="Group 14"/>
          <p:cNvGrpSpPr/>
          <p:nvPr/>
        </p:nvGrpSpPr>
        <p:grpSpPr>
          <a:xfrm rot="7782">
            <a:off x="10481310" y="1495656"/>
            <a:ext cx="582982" cy="395772"/>
            <a:chOff x="3221038" y="1938338"/>
            <a:chExt cx="563562" cy="382588"/>
          </a:xfrm>
          <a:solidFill>
            <a:schemeClr val="accent1"/>
          </a:solidFill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221038" y="2011363"/>
              <a:ext cx="306387" cy="263525"/>
            </a:xfrm>
            <a:custGeom>
              <a:avLst/>
              <a:gdLst>
                <a:gd name="T0" fmla="*/ 0 w 114"/>
                <a:gd name="T1" fmla="*/ 43 h 99"/>
                <a:gd name="T2" fmla="*/ 57 w 114"/>
                <a:gd name="T3" fmla="*/ 0 h 99"/>
                <a:gd name="T4" fmla="*/ 114 w 114"/>
                <a:gd name="T5" fmla="*/ 43 h 99"/>
                <a:gd name="T6" fmla="*/ 57 w 114"/>
                <a:gd name="T7" fmla="*/ 86 h 99"/>
                <a:gd name="T8" fmla="*/ 33 w 114"/>
                <a:gd name="T9" fmla="*/ 82 h 99"/>
                <a:gd name="T10" fmla="*/ 7 w 114"/>
                <a:gd name="T11" fmla="*/ 99 h 99"/>
                <a:gd name="T12" fmla="*/ 5 w 114"/>
                <a:gd name="T13" fmla="*/ 98 h 99"/>
                <a:gd name="T14" fmla="*/ 18 w 114"/>
                <a:gd name="T15" fmla="*/ 74 h 99"/>
                <a:gd name="T16" fmla="*/ 0 w 114"/>
                <a:gd name="T17" fmla="*/ 4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99">
                  <a:moveTo>
                    <a:pt x="0" y="43"/>
                  </a:moveTo>
                  <a:cubicBezTo>
                    <a:pt x="0" y="19"/>
                    <a:pt x="25" y="0"/>
                    <a:pt x="57" y="0"/>
                  </a:cubicBezTo>
                  <a:cubicBezTo>
                    <a:pt x="88" y="0"/>
                    <a:pt x="114" y="19"/>
                    <a:pt x="114" y="43"/>
                  </a:cubicBezTo>
                  <a:cubicBezTo>
                    <a:pt x="114" y="66"/>
                    <a:pt x="88" y="86"/>
                    <a:pt x="57" y="86"/>
                  </a:cubicBezTo>
                  <a:cubicBezTo>
                    <a:pt x="49" y="86"/>
                    <a:pt x="41" y="84"/>
                    <a:pt x="33" y="82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6" y="66"/>
                    <a:pt x="0" y="55"/>
                    <a:pt x="0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398838" y="1938338"/>
              <a:ext cx="385762" cy="382588"/>
            </a:xfrm>
            <a:custGeom>
              <a:avLst/>
              <a:gdLst>
                <a:gd name="T0" fmla="*/ 63 w 144"/>
                <a:gd name="T1" fmla="*/ 113 h 143"/>
                <a:gd name="T2" fmla="*/ 93 w 144"/>
                <a:gd name="T3" fmla="*/ 108 h 143"/>
                <a:gd name="T4" fmla="*/ 96 w 144"/>
                <a:gd name="T5" fmla="*/ 107 h 143"/>
                <a:gd name="T6" fmla="*/ 114 w 144"/>
                <a:gd name="T7" fmla="*/ 119 h 143"/>
                <a:gd name="T8" fmla="*/ 105 w 144"/>
                <a:gd name="T9" fmla="*/ 102 h 143"/>
                <a:gd name="T10" fmla="*/ 110 w 144"/>
                <a:gd name="T11" fmla="*/ 99 h 143"/>
                <a:gd name="T12" fmla="*/ 132 w 144"/>
                <a:gd name="T13" fmla="*/ 62 h 143"/>
                <a:gd name="T14" fmla="*/ 63 w 144"/>
                <a:gd name="T15" fmla="*/ 12 h 143"/>
                <a:gd name="T16" fmla="*/ 16 w 144"/>
                <a:gd name="T17" fmla="*/ 26 h 143"/>
                <a:gd name="T18" fmla="*/ 0 w 144"/>
                <a:gd name="T19" fmla="*/ 22 h 143"/>
                <a:gd name="T20" fmla="*/ 63 w 144"/>
                <a:gd name="T21" fmla="*/ 0 h 143"/>
                <a:gd name="T22" fmla="*/ 144 w 144"/>
                <a:gd name="T23" fmla="*/ 62 h 143"/>
                <a:gd name="T24" fmla="*/ 121 w 144"/>
                <a:gd name="T25" fmla="*/ 106 h 143"/>
                <a:gd name="T26" fmla="*/ 137 w 144"/>
                <a:gd name="T27" fmla="*/ 143 h 143"/>
                <a:gd name="T28" fmla="*/ 94 w 144"/>
                <a:gd name="T29" fmla="*/ 120 h 143"/>
                <a:gd name="T30" fmla="*/ 63 w 144"/>
                <a:gd name="T31" fmla="*/ 125 h 143"/>
                <a:gd name="T32" fmla="*/ 16 w 144"/>
                <a:gd name="T33" fmla="*/ 114 h 143"/>
                <a:gd name="T34" fmla="*/ 30 w 144"/>
                <a:gd name="T35" fmla="*/ 107 h 143"/>
                <a:gd name="T36" fmla="*/ 63 w 144"/>
                <a:gd name="T37" fmla="*/ 11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4" h="143">
                  <a:moveTo>
                    <a:pt x="63" y="113"/>
                  </a:moveTo>
                  <a:cubicBezTo>
                    <a:pt x="74" y="113"/>
                    <a:pt x="84" y="111"/>
                    <a:pt x="93" y="108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114" y="119"/>
                    <a:pt x="114" y="119"/>
                    <a:pt x="114" y="119"/>
                  </a:cubicBezTo>
                  <a:cubicBezTo>
                    <a:pt x="105" y="102"/>
                    <a:pt x="105" y="102"/>
                    <a:pt x="105" y="102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24" y="90"/>
                    <a:pt x="132" y="76"/>
                    <a:pt x="132" y="62"/>
                  </a:cubicBezTo>
                  <a:cubicBezTo>
                    <a:pt x="132" y="35"/>
                    <a:pt x="101" y="12"/>
                    <a:pt x="63" y="12"/>
                  </a:cubicBezTo>
                  <a:cubicBezTo>
                    <a:pt x="45" y="12"/>
                    <a:pt x="28" y="17"/>
                    <a:pt x="16" y="26"/>
                  </a:cubicBezTo>
                  <a:cubicBezTo>
                    <a:pt x="11" y="24"/>
                    <a:pt x="6" y="23"/>
                    <a:pt x="0" y="22"/>
                  </a:cubicBezTo>
                  <a:cubicBezTo>
                    <a:pt x="15" y="9"/>
                    <a:pt x="38" y="0"/>
                    <a:pt x="63" y="0"/>
                  </a:cubicBezTo>
                  <a:cubicBezTo>
                    <a:pt x="108" y="0"/>
                    <a:pt x="144" y="28"/>
                    <a:pt x="144" y="62"/>
                  </a:cubicBezTo>
                  <a:cubicBezTo>
                    <a:pt x="144" y="79"/>
                    <a:pt x="136" y="95"/>
                    <a:pt x="121" y="106"/>
                  </a:cubicBezTo>
                  <a:cubicBezTo>
                    <a:pt x="137" y="143"/>
                    <a:pt x="137" y="143"/>
                    <a:pt x="137" y="143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84" y="123"/>
                    <a:pt x="74" y="125"/>
                    <a:pt x="63" y="125"/>
                  </a:cubicBezTo>
                  <a:cubicBezTo>
                    <a:pt x="45" y="125"/>
                    <a:pt x="29" y="121"/>
                    <a:pt x="16" y="114"/>
                  </a:cubicBezTo>
                  <a:cubicBezTo>
                    <a:pt x="21" y="112"/>
                    <a:pt x="26" y="109"/>
                    <a:pt x="30" y="107"/>
                  </a:cubicBezTo>
                  <a:cubicBezTo>
                    <a:pt x="40" y="111"/>
                    <a:pt x="51" y="113"/>
                    <a:pt x="63" y="1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8" name="Freeform 7"/>
          <p:cNvSpPr>
            <a:spLocks/>
          </p:cNvSpPr>
          <p:nvPr/>
        </p:nvSpPr>
        <p:spPr bwMode="auto">
          <a:xfrm rot="7782">
            <a:off x="10893306" y="3105919"/>
            <a:ext cx="717642" cy="489376"/>
          </a:xfrm>
          <a:custGeom>
            <a:avLst/>
            <a:gdLst>
              <a:gd name="T0" fmla="*/ 258 w 259"/>
              <a:gd name="T1" fmla="*/ 18 h 177"/>
              <a:gd name="T2" fmla="*/ 254 w 259"/>
              <a:gd name="T3" fmla="*/ 8 h 177"/>
              <a:gd name="T4" fmla="*/ 121 w 259"/>
              <a:gd name="T5" fmla="*/ 0 h 177"/>
              <a:gd name="T6" fmla="*/ 114 w 259"/>
              <a:gd name="T7" fmla="*/ 5 h 177"/>
              <a:gd name="T8" fmla="*/ 64 w 259"/>
              <a:gd name="T9" fmla="*/ 124 h 177"/>
              <a:gd name="T10" fmla="*/ 48 w 259"/>
              <a:gd name="T11" fmla="*/ 112 h 177"/>
              <a:gd name="T12" fmla="*/ 6 w 259"/>
              <a:gd name="T13" fmla="*/ 124 h 177"/>
              <a:gd name="T14" fmla="*/ 26 w 259"/>
              <a:gd name="T15" fmla="*/ 162 h 177"/>
              <a:gd name="T16" fmla="*/ 67 w 259"/>
              <a:gd name="T17" fmla="*/ 149 h 177"/>
              <a:gd name="T18" fmla="*/ 67 w 259"/>
              <a:gd name="T19" fmla="*/ 149 h 177"/>
              <a:gd name="T20" fmla="*/ 67 w 259"/>
              <a:gd name="T21" fmla="*/ 149 h 177"/>
              <a:gd name="T22" fmla="*/ 113 w 259"/>
              <a:gd name="T23" fmla="*/ 39 h 177"/>
              <a:gd name="T24" fmla="*/ 229 w 259"/>
              <a:gd name="T25" fmla="*/ 46 h 177"/>
              <a:gd name="T26" fmla="*/ 193 w 259"/>
              <a:gd name="T27" fmla="*/ 131 h 177"/>
              <a:gd name="T28" fmla="*/ 178 w 259"/>
              <a:gd name="T29" fmla="*/ 119 h 177"/>
              <a:gd name="T30" fmla="*/ 137 w 259"/>
              <a:gd name="T31" fmla="*/ 132 h 177"/>
              <a:gd name="T32" fmla="*/ 157 w 259"/>
              <a:gd name="T33" fmla="*/ 170 h 177"/>
              <a:gd name="T34" fmla="*/ 198 w 259"/>
              <a:gd name="T35" fmla="*/ 157 h 177"/>
              <a:gd name="T36" fmla="*/ 199 w 259"/>
              <a:gd name="T37" fmla="*/ 157 h 177"/>
              <a:gd name="T38" fmla="*/ 200 w 259"/>
              <a:gd name="T39" fmla="*/ 157 h 177"/>
              <a:gd name="T40" fmla="*/ 258 w 259"/>
              <a:gd name="T41" fmla="*/ 18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59" h="177">
                <a:moveTo>
                  <a:pt x="258" y="18"/>
                </a:moveTo>
                <a:cubicBezTo>
                  <a:pt x="259" y="14"/>
                  <a:pt x="257" y="10"/>
                  <a:pt x="254" y="8"/>
                </a:cubicBezTo>
                <a:cubicBezTo>
                  <a:pt x="253" y="8"/>
                  <a:pt x="121" y="0"/>
                  <a:pt x="121" y="0"/>
                </a:cubicBezTo>
                <a:cubicBezTo>
                  <a:pt x="118" y="0"/>
                  <a:pt x="115" y="2"/>
                  <a:pt x="114" y="5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58" y="118"/>
                  <a:pt x="54" y="114"/>
                  <a:pt x="48" y="112"/>
                </a:cubicBezTo>
                <a:cubicBezTo>
                  <a:pt x="31" y="105"/>
                  <a:pt x="12" y="110"/>
                  <a:pt x="6" y="124"/>
                </a:cubicBezTo>
                <a:cubicBezTo>
                  <a:pt x="0" y="138"/>
                  <a:pt x="9" y="155"/>
                  <a:pt x="26" y="162"/>
                </a:cubicBezTo>
                <a:cubicBezTo>
                  <a:pt x="43" y="169"/>
                  <a:pt x="61" y="163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67" y="149"/>
                  <a:pt x="67" y="149"/>
                  <a:pt x="67" y="149"/>
                </a:cubicBezTo>
                <a:cubicBezTo>
                  <a:pt x="113" y="39"/>
                  <a:pt x="113" y="39"/>
                  <a:pt x="113" y="39"/>
                </a:cubicBezTo>
                <a:cubicBezTo>
                  <a:pt x="229" y="46"/>
                  <a:pt x="229" y="46"/>
                  <a:pt x="229" y="46"/>
                </a:cubicBezTo>
                <a:cubicBezTo>
                  <a:pt x="193" y="131"/>
                  <a:pt x="193" y="131"/>
                  <a:pt x="193" y="131"/>
                </a:cubicBezTo>
                <a:cubicBezTo>
                  <a:pt x="191" y="126"/>
                  <a:pt x="185" y="122"/>
                  <a:pt x="178" y="119"/>
                </a:cubicBezTo>
                <a:cubicBezTo>
                  <a:pt x="161" y="112"/>
                  <a:pt x="143" y="118"/>
                  <a:pt x="137" y="132"/>
                </a:cubicBezTo>
                <a:cubicBezTo>
                  <a:pt x="131" y="146"/>
                  <a:pt x="140" y="163"/>
                  <a:pt x="157" y="170"/>
                </a:cubicBezTo>
                <a:cubicBezTo>
                  <a:pt x="174" y="177"/>
                  <a:pt x="193" y="171"/>
                  <a:pt x="198" y="157"/>
                </a:cubicBezTo>
                <a:cubicBezTo>
                  <a:pt x="198" y="157"/>
                  <a:pt x="199" y="157"/>
                  <a:pt x="199" y="157"/>
                </a:cubicBezTo>
                <a:cubicBezTo>
                  <a:pt x="199" y="157"/>
                  <a:pt x="200" y="157"/>
                  <a:pt x="200" y="157"/>
                </a:cubicBezTo>
                <a:lnTo>
                  <a:pt x="258" y="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" name="Group 18"/>
          <p:cNvGrpSpPr/>
          <p:nvPr/>
        </p:nvGrpSpPr>
        <p:grpSpPr>
          <a:xfrm rot="7782">
            <a:off x="10754289" y="3565179"/>
            <a:ext cx="338294" cy="279175"/>
            <a:chOff x="3489325" y="3938588"/>
            <a:chExt cx="327025" cy="2698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3489325" y="3938588"/>
              <a:ext cx="327025" cy="269875"/>
            </a:xfrm>
            <a:custGeom>
              <a:avLst/>
              <a:gdLst>
                <a:gd name="T0" fmla="*/ 0 w 122"/>
                <a:gd name="T1" fmla="*/ 43 h 101"/>
                <a:gd name="T2" fmla="*/ 0 w 122"/>
                <a:gd name="T3" fmla="*/ 48 h 101"/>
                <a:gd name="T4" fmla="*/ 122 w 122"/>
                <a:gd name="T5" fmla="*/ 58 h 101"/>
                <a:gd name="T6" fmla="*/ 122 w 122"/>
                <a:gd name="T7" fmla="*/ 53 h 101"/>
                <a:gd name="T8" fmla="*/ 0 w 122"/>
                <a:gd name="T9" fmla="*/ 43 h 101"/>
                <a:gd name="T10" fmla="*/ 60 w 122"/>
                <a:gd name="T11" fmla="*/ 78 h 101"/>
                <a:gd name="T12" fmla="*/ 34 w 122"/>
                <a:gd name="T13" fmla="*/ 48 h 101"/>
                <a:gd name="T14" fmla="*/ 64 w 122"/>
                <a:gd name="T15" fmla="*/ 23 h 101"/>
                <a:gd name="T16" fmla="*/ 90 w 122"/>
                <a:gd name="T17" fmla="*/ 53 h 101"/>
                <a:gd name="T18" fmla="*/ 60 w 122"/>
                <a:gd name="T19" fmla="*/ 7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01">
                  <a:moveTo>
                    <a:pt x="0" y="43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4" y="96"/>
                    <a:pt x="90" y="101"/>
                    <a:pt x="122" y="58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98" y="5"/>
                    <a:pt x="31" y="0"/>
                    <a:pt x="0" y="43"/>
                  </a:cubicBezTo>
                  <a:close/>
                  <a:moveTo>
                    <a:pt x="60" y="78"/>
                  </a:moveTo>
                  <a:cubicBezTo>
                    <a:pt x="45" y="77"/>
                    <a:pt x="33" y="64"/>
                    <a:pt x="34" y="48"/>
                  </a:cubicBezTo>
                  <a:cubicBezTo>
                    <a:pt x="36" y="33"/>
                    <a:pt x="49" y="22"/>
                    <a:pt x="64" y="23"/>
                  </a:cubicBezTo>
                  <a:cubicBezTo>
                    <a:pt x="79" y="24"/>
                    <a:pt x="91" y="38"/>
                    <a:pt x="90" y="53"/>
                  </a:cubicBezTo>
                  <a:cubicBezTo>
                    <a:pt x="88" y="68"/>
                    <a:pt x="75" y="79"/>
                    <a:pt x="60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3617913" y="4037013"/>
              <a:ext cx="74612" cy="7302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5" name="Group 21"/>
          <p:cNvGrpSpPr/>
          <p:nvPr/>
        </p:nvGrpSpPr>
        <p:grpSpPr>
          <a:xfrm rot="7782">
            <a:off x="10550955" y="3671843"/>
            <a:ext cx="673304" cy="1253001"/>
            <a:chOff x="3294063" y="4041776"/>
            <a:chExt cx="650875" cy="1211262"/>
          </a:xfrm>
          <a:solidFill>
            <a:schemeClr val="bg2"/>
          </a:solidFill>
        </p:grpSpPr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3294063" y="4964113"/>
              <a:ext cx="304800" cy="288925"/>
            </a:xfrm>
            <a:custGeom>
              <a:avLst/>
              <a:gdLst>
                <a:gd name="T0" fmla="*/ 104 w 114"/>
                <a:gd name="T1" fmla="*/ 54 h 108"/>
                <a:gd name="T2" fmla="*/ 81 w 114"/>
                <a:gd name="T3" fmla="*/ 11 h 108"/>
                <a:gd name="T4" fmla="*/ 31 w 114"/>
                <a:gd name="T5" fmla="*/ 21 h 108"/>
                <a:gd name="T6" fmla="*/ 0 w 114"/>
                <a:gd name="T7" fmla="*/ 108 h 108"/>
                <a:gd name="T8" fmla="*/ 104 w 114"/>
                <a:gd name="T9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08">
                  <a:moveTo>
                    <a:pt x="104" y="54"/>
                  </a:moveTo>
                  <a:cubicBezTo>
                    <a:pt x="114" y="34"/>
                    <a:pt x="101" y="20"/>
                    <a:pt x="81" y="11"/>
                  </a:cubicBezTo>
                  <a:cubicBezTo>
                    <a:pt x="61" y="1"/>
                    <a:pt x="40" y="0"/>
                    <a:pt x="31" y="21"/>
                  </a:cubicBezTo>
                  <a:cubicBezTo>
                    <a:pt x="22" y="41"/>
                    <a:pt x="29" y="67"/>
                    <a:pt x="0" y="108"/>
                  </a:cubicBezTo>
                  <a:cubicBezTo>
                    <a:pt x="43" y="84"/>
                    <a:pt x="95" y="74"/>
                    <a:pt x="104" y="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3395663" y="4041776"/>
              <a:ext cx="549275" cy="973138"/>
            </a:xfrm>
            <a:custGeom>
              <a:avLst/>
              <a:gdLst>
                <a:gd name="T0" fmla="*/ 19 w 205"/>
                <a:gd name="T1" fmla="*/ 330 h 363"/>
                <a:gd name="T2" fmla="*/ 46 w 205"/>
                <a:gd name="T3" fmla="*/ 342 h 363"/>
                <a:gd name="T4" fmla="*/ 46 w 205"/>
                <a:gd name="T5" fmla="*/ 342 h 363"/>
                <a:gd name="T6" fmla="*/ 73 w 205"/>
                <a:gd name="T7" fmla="*/ 355 h 363"/>
                <a:gd name="T8" fmla="*/ 203 w 205"/>
                <a:gd name="T9" fmla="*/ 0 h 363"/>
                <a:gd name="T10" fmla="*/ 203 w 205"/>
                <a:gd name="T11" fmla="*/ 0 h 363"/>
                <a:gd name="T12" fmla="*/ 19 w 205"/>
                <a:gd name="T13" fmla="*/ 33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363">
                  <a:moveTo>
                    <a:pt x="19" y="330"/>
                  </a:moveTo>
                  <a:cubicBezTo>
                    <a:pt x="46" y="342"/>
                    <a:pt x="46" y="342"/>
                    <a:pt x="46" y="342"/>
                  </a:cubicBezTo>
                  <a:cubicBezTo>
                    <a:pt x="46" y="342"/>
                    <a:pt x="46" y="342"/>
                    <a:pt x="46" y="342"/>
                  </a:cubicBezTo>
                  <a:cubicBezTo>
                    <a:pt x="73" y="355"/>
                    <a:pt x="73" y="355"/>
                    <a:pt x="73" y="355"/>
                  </a:cubicBezTo>
                  <a:cubicBezTo>
                    <a:pt x="92" y="363"/>
                    <a:pt x="205" y="11"/>
                    <a:pt x="20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94" y="3"/>
                    <a:pt x="0" y="321"/>
                    <a:pt x="19" y="3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6" name="Group 24"/>
          <p:cNvGrpSpPr/>
          <p:nvPr/>
        </p:nvGrpSpPr>
        <p:grpSpPr>
          <a:xfrm rot="7782">
            <a:off x="8811033" y="4357243"/>
            <a:ext cx="330083" cy="609257"/>
            <a:chOff x="1612900" y="4708526"/>
            <a:chExt cx="319087" cy="588962"/>
          </a:xfrm>
          <a:solidFill>
            <a:schemeClr val="accent1"/>
          </a:solidFill>
        </p:grpSpPr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1752600" y="5151438"/>
              <a:ext cx="179387" cy="146050"/>
            </a:xfrm>
            <a:custGeom>
              <a:avLst/>
              <a:gdLst>
                <a:gd name="T0" fmla="*/ 113 w 113"/>
                <a:gd name="T1" fmla="*/ 0 h 92"/>
                <a:gd name="T2" fmla="*/ 96 w 113"/>
                <a:gd name="T3" fmla="*/ 47 h 92"/>
                <a:gd name="T4" fmla="*/ 81 w 113"/>
                <a:gd name="T5" fmla="*/ 92 h 92"/>
                <a:gd name="T6" fmla="*/ 40 w 113"/>
                <a:gd name="T7" fmla="*/ 64 h 92"/>
                <a:gd name="T8" fmla="*/ 0 w 113"/>
                <a:gd name="T9" fmla="*/ 35 h 92"/>
                <a:gd name="T10" fmla="*/ 56 w 113"/>
                <a:gd name="T11" fmla="*/ 18 h 92"/>
                <a:gd name="T12" fmla="*/ 113 w 113"/>
                <a:gd name="T1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92">
                  <a:moveTo>
                    <a:pt x="113" y="0"/>
                  </a:moveTo>
                  <a:lnTo>
                    <a:pt x="96" y="47"/>
                  </a:lnTo>
                  <a:lnTo>
                    <a:pt x="81" y="92"/>
                  </a:lnTo>
                  <a:lnTo>
                    <a:pt x="40" y="64"/>
                  </a:lnTo>
                  <a:lnTo>
                    <a:pt x="0" y="35"/>
                  </a:lnTo>
                  <a:lnTo>
                    <a:pt x="56" y="18"/>
                  </a:lnTo>
                  <a:lnTo>
                    <a:pt x="1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647825" y="4821238"/>
              <a:ext cx="276225" cy="355600"/>
            </a:xfrm>
            <a:custGeom>
              <a:avLst/>
              <a:gdLst>
                <a:gd name="T0" fmla="*/ 73 w 174"/>
                <a:gd name="T1" fmla="*/ 199 h 224"/>
                <a:gd name="T2" fmla="*/ 91 w 174"/>
                <a:gd name="T3" fmla="*/ 194 h 224"/>
                <a:gd name="T4" fmla="*/ 39 w 174"/>
                <a:gd name="T5" fmla="*/ 25 h 224"/>
                <a:gd name="T6" fmla="*/ 76 w 174"/>
                <a:gd name="T7" fmla="*/ 14 h 224"/>
                <a:gd name="T8" fmla="*/ 130 w 174"/>
                <a:gd name="T9" fmla="*/ 182 h 224"/>
                <a:gd name="T10" fmla="*/ 149 w 174"/>
                <a:gd name="T11" fmla="*/ 176 h 224"/>
                <a:gd name="T12" fmla="*/ 95 w 174"/>
                <a:gd name="T13" fmla="*/ 7 h 224"/>
                <a:gd name="T14" fmla="*/ 113 w 174"/>
                <a:gd name="T15" fmla="*/ 0 h 224"/>
                <a:gd name="T16" fmla="*/ 174 w 174"/>
                <a:gd name="T17" fmla="*/ 189 h 224"/>
                <a:gd name="T18" fmla="*/ 61 w 174"/>
                <a:gd name="T19" fmla="*/ 224 h 224"/>
                <a:gd name="T20" fmla="*/ 0 w 174"/>
                <a:gd name="T21" fmla="*/ 37 h 224"/>
                <a:gd name="T22" fmla="*/ 20 w 174"/>
                <a:gd name="T23" fmla="*/ 31 h 224"/>
                <a:gd name="T24" fmla="*/ 73 w 174"/>
                <a:gd name="T25" fmla="*/ 19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4" h="224">
                  <a:moveTo>
                    <a:pt x="73" y="199"/>
                  </a:moveTo>
                  <a:lnTo>
                    <a:pt x="91" y="194"/>
                  </a:lnTo>
                  <a:lnTo>
                    <a:pt x="39" y="25"/>
                  </a:lnTo>
                  <a:lnTo>
                    <a:pt x="76" y="14"/>
                  </a:lnTo>
                  <a:lnTo>
                    <a:pt x="130" y="182"/>
                  </a:lnTo>
                  <a:lnTo>
                    <a:pt x="149" y="176"/>
                  </a:lnTo>
                  <a:lnTo>
                    <a:pt x="95" y="7"/>
                  </a:lnTo>
                  <a:lnTo>
                    <a:pt x="113" y="0"/>
                  </a:lnTo>
                  <a:lnTo>
                    <a:pt x="174" y="189"/>
                  </a:lnTo>
                  <a:lnTo>
                    <a:pt x="61" y="224"/>
                  </a:lnTo>
                  <a:lnTo>
                    <a:pt x="0" y="37"/>
                  </a:lnTo>
                  <a:lnTo>
                    <a:pt x="20" y="31"/>
                  </a:lnTo>
                  <a:lnTo>
                    <a:pt x="73" y="19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1612900" y="4708526"/>
              <a:ext cx="203200" cy="142875"/>
            </a:xfrm>
            <a:custGeom>
              <a:avLst/>
              <a:gdLst>
                <a:gd name="T0" fmla="*/ 9 w 76"/>
                <a:gd name="T1" fmla="*/ 16 h 53"/>
                <a:gd name="T2" fmla="*/ 54 w 76"/>
                <a:gd name="T3" fmla="*/ 2 h 53"/>
                <a:gd name="T4" fmla="*/ 69 w 76"/>
                <a:gd name="T5" fmla="*/ 9 h 53"/>
                <a:gd name="T6" fmla="*/ 69 w 76"/>
                <a:gd name="T7" fmla="*/ 10 h 53"/>
                <a:gd name="T8" fmla="*/ 69 w 76"/>
                <a:gd name="T9" fmla="*/ 10 h 53"/>
                <a:gd name="T10" fmla="*/ 76 w 76"/>
                <a:gd name="T11" fmla="*/ 31 h 53"/>
                <a:gd name="T12" fmla="*/ 9 w 76"/>
                <a:gd name="T13" fmla="*/ 53 h 53"/>
                <a:gd name="T14" fmla="*/ 2 w 76"/>
                <a:gd name="T15" fmla="*/ 31 h 53"/>
                <a:gd name="T16" fmla="*/ 2 w 76"/>
                <a:gd name="T17" fmla="*/ 31 h 53"/>
                <a:gd name="T18" fmla="*/ 2 w 76"/>
                <a:gd name="T19" fmla="*/ 30 h 53"/>
                <a:gd name="T20" fmla="*/ 9 w 76"/>
                <a:gd name="T21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53">
                  <a:moveTo>
                    <a:pt x="9" y="16"/>
                  </a:moveTo>
                  <a:cubicBezTo>
                    <a:pt x="54" y="2"/>
                    <a:pt x="54" y="2"/>
                    <a:pt x="54" y="2"/>
                  </a:cubicBezTo>
                  <a:cubicBezTo>
                    <a:pt x="60" y="0"/>
                    <a:pt x="67" y="3"/>
                    <a:pt x="69" y="9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0" y="24"/>
                    <a:pt x="3" y="18"/>
                    <a:pt x="9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29" name="Freeform 15"/>
          <p:cNvSpPr>
            <a:spLocks noEditPoints="1"/>
          </p:cNvSpPr>
          <p:nvPr/>
        </p:nvSpPr>
        <p:spPr bwMode="auto">
          <a:xfrm rot="7782">
            <a:off x="10641929" y="3843940"/>
            <a:ext cx="197064" cy="331725"/>
          </a:xfrm>
          <a:custGeom>
            <a:avLst/>
            <a:gdLst>
              <a:gd name="T0" fmla="*/ 65 w 71"/>
              <a:gd name="T1" fmla="*/ 0 h 120"/>
              <a:gd name="T2" fmla="*/ 7 w 71"/>
              <a:gd name="T3" fmla="*/ 0 h 120"/>
              <a:gd name="T4" fmla="*/ 0 w 71"/>
              <a:gd name="T5" fmla="*/ 6 h 120"/>
              <a:gd name="T6" fmla="*/ 0 w 71"/>
              <a:gd name="T7" fmla="*/ 113 h 120"/>
              <a:gd name="T8" fmla="*/ 7 w 71"/>
              <a:gd name="T9" fmla="*/ 120 h 120"/>
              <a:gd name="T10" fmla="*/ 65 w 71"/>
              <a:gd name="T11" fmla="*/ 120 h 120"/>
              <a:gd name="T12" fmla="*/ 71 w 71"/>
              <a:gd name="T13" fmla="*/ 113 h 120"/>
              <a:gd name="T14" fmla="*/ 71 w 71"/>
              <a:gd name="T15" fmla="*/ 6 h 120"/>
              <a:gd name="T16" fmla="*/ 65 w 71"/>
              <a:gd name="T17" fmla="*/ 0 h 120"/>
              <a:gd name="T18" fmla="*/ 30 w 71"/>
              <a:gd name="T19" fmla="*/ 6 h 120"/>
              <a:gd name="T20" fmla="*/ 41 w 71"/>
              <a:gd name="T21" fmla="*/ 6 h 120"/>
              <a:gd name="T22" fmla="*/ 43 w 71"/>
              <a:gd name="T23" fmla="*/ 7 h 120"/>
              <a:gd name="T24" fmla="*/ 41 w 71"/>
              <a:gd name="T25" fmla="*/ 9 h 120"/>
              <a:gd name="T26" fmla="*/ 30 w 71"/>
              <a:gd name="T27" fmla="*/ 9 h 120"/>
              <a:gd name="T28" fmla="*/ 29 w 71"/>
              <a:gd name="T29" fmla="*/ 7 h 120"/>
              <a:gd name="T30" fmla="*/ 30 w 71"/>
              <a:gd name="T31" fmla="*/ 6 h 120"/>
              <a:gd name="T32" fmla="*/ 36 w 71"/>
              <a:gd name="T33" fmla="*/ 115 h 120"/>
              <a:gd name="T34" fmla="*/ 32 w 71"/>
              <a:gd name="T35" fmla="*/ 111 h 120"/>
              <a:gd name="T36" fmla="*/ 36 w 71"/>
              <a:gd name="T37" fmla="*/ 108 h 120"/>
              <a:gd name="T38" fmla="*/ 39 w 71"/>
              <a:gd name="T39" fmla="*/ 111 h 120"/>
              <a:gd name="T40" fmla="*/ 36 w 71"/>
              <a:gd name="T41" fmla="*/ 115 h 120"/>
              <a:gd name="T42" fmla="*/ 64 w 71"/>
              <a:gd name="T43" fmla="*/ 100 h 120"/>
              <a:gd name="T44" fmla="*/ 61 w 71"/>
              <a:gd name="T45" fmla="*/ 104 h 120"/>
              <a:gd name="T46" fmla="*/ 11 w 71"/>
              <a:gd name="T47" fmla="*/ 104 h 120"/>
              <a:gd name="T48" fmla="*/ 8 w 71"/>
              <a:gd name="T49" fmla="*/ 100 h 120"/>
              <a:gd name="T50" fmla="*/ 8 w 71"/>
              <a:gd name="T51" fmla="*/ 16 h 120"/>
              <a:gd name="T52" fmla="*/ 11 w 71"/>
              <a:gd name="T53" fmla="*/ 13 h 120"/>
              <a:gd name="T54" fmla="*/ 61 w 71"/>
              <a:gd name="T55" fmla="*/ 13 h 120"/>
              <a:gd name="T56" fmla="*/ 64 w 71"/>
              <a:gd name="T57" fmla="*/ 16 h 120"/>
              <a:gd name="T58" fmla="*/ 64 w 71"/>
              <a:gd name="T59" fmla="*/ 10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" h="120">
                <a:moveTo>
                  <a:pt x="6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7"/>
                  <a:pt x="3" y="120"/>
                  <a:pt x="7" y="120"/>
                </a:cubicBezTo>
                <a:cubicBezTo>
                  <a:pt x="65" y="120"/>
                  <a:pt x="65" y="120"/>
                  <a:pt x="65" y="120"/>
                </a:cubicBezTo>
                <a:cubicBezTo>
                  <a:pt x="68" y="120"/>
                  <a:pt x="71" y="117"/>
                  <a:pt x="71" y="113"/>
                </a:cubicBezTo>
                <a:cubicBezTo>
                  <a:pt x="71" y="6"/>
                  <a:pt x="71" y="6"/>
                  <a:pt x="71" y="6"/>
                </a:cubicBezTo>
                <a:cubicBezTo>
                  <a:pt x="71" y="3"/>
                  <a:pt x="68" y="0"/>
                  <a:pt x="65" y="0"/>
                </a:cubicBezTo>
                <a:close/>
                <a:moveTo>
                  <a:pt x="30" y="6"/>
                </a:moveTo>
                <a:cubicBezTo>
                  <a:pt x="41" y="6"/>
                  <a:pt x="41" y="6"/>
                  <a:pt x="41" y="6"/>
                </a:cubicBezTo>
                <a:cubicBezTo>
                  <a:pt x="42" y="6"/>
                  <a:pt x="43" y="7"/>
                  <a:pt x="43" y="7"/>
                </a:cubicBezTo>
                <a:cubicBezTo>
                  <a:pt x="43" y="8"/>
                  <a:pt x="42" y="9"/>
                  <a:pt x="41" y="9"/>
                </a:cubicBezTo>
                <a:cubicBezTo>
                  <a:pt x="30" y="9"/>
                  <a:pt x="30" y="9"/>
                  <a:pt x="30" y="9"/>
                </a:cubicBezTo>
                <a:cubicBezTo>
                  <a:pt x="29" y="9"/>
                  <a:pt x="29" y="8"/>
                  <a:pt x="29" y="7"/>
                </a:cubicBezTo>
                <a:cubicBezTo>
                  <a:pt x="29" y="7"/>
                  <a:pt x="29" y="6"/>
                  <a:pt x="30" y="6"/>
                </a:cubicBezTo>
                <a:close/>
                <a:moveTo>
                  <a:pt x="36" y="115"/>
                </a:moveTo>
                <a:cubicBezTo>
                  <a:pt x="34" y="115"/>
                  <a:pt x="32" y="113"/>
                  <a:pt x="32" y="111"/>
                </a:cubicBezTo>
                <a:cubicBezTo>
                  <a:pt x="32" y="109"/>
                  <a:pt x="34" y="108"/>
                  <a:pt x="36" y="108"/>
                </a:cubicBezTo>
                <a:cubicBezTo>
                  <a:pt x="38" y="108"/>
                  <a:pt x="39" y="109"/>
                  <a:pt x="39" y="111"/>
                </a:cubicBezTo>
                <a:cubicBezTo>
                  <a:pt x="39" y="113"/>
                  <a:pt x="38" y="115"/>
                  <a:pt x="36" y="115"/>
                </a:cubicBezTo>
                <a:close/>
                <a:moveTo>
                  <a:pt x="64" y="100"/>
                </a:moveTo>
                <a:cubicBezTo>
                  <a:pt x="64" y="102"/>
                  <a:pt x="62" y="104"/>
                  <a:pt x="61" y="104"/>
                </a:cubicBezTo>
                <a:cubicBezTo>
                  <a:pt x="11" y="104"/>
                  <a:pt x="11" y="104"/>
                  <a:pt x="11" y="104"/>
                </a:cubicBezTo>
                <a:cubicBezTo>
                  <a:pt x="9" y="104"/>
                  <a:pt x="8" y="102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4"/>
                  <a:pt x="9" y="13"/>
                  <a:pt x="11" y="13"/>
                </a:cubicBezTo>
                <a:cubicBezTo>
                  <a:pt x="61" y="13"/>
                  <a:pt x="61" y="13"/>
                  <a:pt x="61" y="13"/>
                </a:cubicBezTo>
                <a:cubicBezTo>
                  <a:pt x="62" y="13"/>
                  <a:pt x="64" y="14"/>
                  <a:pt x="64" y="16"/>
                </a:cubicBezTo>
                <a:lnTo>
                  <a:pt x="64" y="10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7" name="Group 29"/>
          <p:cNvGrpSpPr/>
          <p:nvPr/>
        </p:nvGrpSpPr>
        <p:grpSpPr>
          <a:xfrm rot="7782">
            <a:off x="8922213" y="3070446"/>
            <a:ext cx="720928" cy="714359"/>
            <a:chOff x="1717675" y="3463926"/>
            <a:chExt cx="696913" cy="69056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1717675" y="3556001"/>
              <a:ext cx="600075" cy="598488"/>
            </a:xfrm>
            <a:custGeom>
              <a:avLst/>
              <a:gdLst>
                <a:gd name="T0" fmla="*/ 214 w 224"/>
                <a:gd name="T1" fmla="*/ 69 h 224"/>
                <a:gd name="T2" fmla="*/ 194 w 224"/>
                <a:gd name="T3" fmla="*/ 60 h 224"/>
                <a:gd name="T4" fmla="*/ 180 w 224"/>
                <a:gd name="T5" fmla="*/ 75 h 224"/>
                <a:gd name="T6" fmla="*/ 189 w 224"/>
                <a:gd name="T7" fmla="*/ 112 h 224"/>
                <a:gd name="T8" fmla="*/ 112 w 224"/>
                <a:gd name="T9" fmla="*/ 189 h 224"/>
                <a:gd name="T10" fmla="*/ 35 w 224"/>
                <a:gd name="T11" fmla="*/ 112 h 224"/>
                <a:gd name="T12" fmla="*/ 112 w 224"/>
                <a:gd name="T13" fmla="*/ 35 h 224"/>
                <a:gd name="T14" fmla="*/ 151 w 224"/>
                <a:gd name="T15" fmla="*/ 45 h 224"/>
                <a:gd name="T16" fmla="*/ 165 w 224"/>
                <a:gd name="T17" fmla="*/ 32 h 224"/>
                <a:gd name="T18" fmla="*/ 156 w 224"/>
                <a:gd name="T19" fmla="*/ 12 h 224"/>
                <a:gd name="T20" fmla="*/ 155 w 224"/>
                <a:gd name="T21" fmla="*/ 8 h 224"/>
                <a:gd name="T22" fmla="*/ 112 w 224"/>
                <a:gd name="T23" fmla="*/ 0 h 224"/>
                <a:gd name="T24" fmla="*/ 0 w 224"/>
                <a:gd name="T25" fmla="*/ 112 h 224"/>
                <a:gd name="T26" fmla="*/ 112 w 224"/>
                <a:gd name="T27" fmla="*/ 224 h 224"/>
                <a:gd name="T28" fmla="*/ 224 w 224"/>
                <a:gd name="T29" fmla="*/ 112 h 224"/>
                <a:gd name="T30" fmla="*/ 216 w 224"/>
                <a:gd name="T31" fmla="*/ 70 h 224"/>
                <a:gd name="T32" fmla="*/ 214 w 224"/>
                <a:gd name="T33" fmla="*/ 69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4" h="224">
                  <a:moveTo>
                    <a:pt x="214" y="69"/>
                  </a:moveTo>
                  <a:cubicBezTo>
                    <a:pt x="194" y="60"/>
                    <a:pt x="194" y="60"/>
                    <a:pt x="194" y="60"/>
                  </a:cubicBezTo>
                  <a:cubicBezTo>
                    <a:pt x="180" y="75"/>
                    <a:pt x="180" y="75"/>
                    <a:pt x="180" y="75"/>
                  </a:cubicBezTo>
                  <a:cubicBezTo>
                    <a:pt x="186" y="86"/>
                    <a:pt x="189" y="98"/>
                    <a:pt x="189" y="112"/>
                  </a:cubicBezTo>
                  <a:cubicBezTo>
                    <a:pt x="189" y="155"/>
                    <a:pt x="154" y="189"/>
                    <a:pt x="112" y="189"/>
                  </a:cubicBezTo>
                  <a:cubicBezTo>
                    <a:pt x="69" y="189"/>
                    <a:pt x="35" y="155"/>
                    <a:pt x="35" y="112"/>
                  </a:cubicBezTo>
                  <a:cubicBezTo>
                    <a:pt x="35" y="69"/>
                    <a:pt x="69" y="35"/>
                    <a:pt x="112" y="35"/>
                  </a:cubicBezTo>
                  <a:cubicBezTo>
                    <a:pt x="126" y="35"/>
                    <a:pt x="140" y="39"/>
                    <a:pt x="151" y="45"/>
                  </a:cubicBezTo>
                  <a:cubicBezTo>
                    <a:pt x="165" y="32"/>
                    <a:pt x="165" y="32"/>
                    <a:pt x="165" y="32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155" y="8"/>
                    <a:pt x="155" y="8"/>
                    <a:pt x="155" y="8"/>
                  </a:cubicBezTo>
                  <a:cubicBezTo>
                    <a:pt x="142" y="3"/>
                    <a:pt x="127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4"/>
                    <a:pt x="50" y="224"/>
                    <a:pt x="112" y="224"/>
                  </a:cubicBezTo>
                  <a:cubicBezTo>
                    <a:pt x="174" y="224"/>
                    <a:pt x="224" y="174"/>
                    <a:pt x="224" y="112"/>
                  </a:cubicBezTo>
                  <a:cubicBezTo>
                    <a:pt x="224" y="97"/>
                    <a:pt x="221" y="83"/>
                    <a:pt x="216" y="70"/>
                  </a:cubicBezTo>
                  <a:lnTo>
                    <a:pt x="214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2001838" y="3463926"/>
              <a:ext cx="412750" cy="409575"/>
            </a:xfrm>
            <a:custGeom>
              <a:avLst/>
              <a:gdLst>
                <a:gd name="T0" fmla="*/ 132 w 154"/>
                <a:gd name="T1" fmla="*/ 21 h 153"/>
                <a:gd name="T2" fmla="*/ 120 w 154"/>
                <a:gd name="T3" fmla="*/ 21 h 153"/>
                <a:gd name="T4" fmla="*/ 114 w 154"/>
                <a:gd name="T5" fmla="*/ 27 h 153"/>
                <a:gd name="T6" fmla="*/ 103 w 154"/>
                <a:gd name="T7" fmla="*/ 0 h 153"/>
                <a:gd name="T8" fmla="*/ 61 w 154"/>
                <a:gd name="T9" fmla="*/ 41 h 153"/>
                <a:gd name="T10" fmla="*/ 73 w 154"/>
                <a:gd name="T11" fmla="*/ 68 h 153"/>
                <a:gd name="T12" fmla="*/ 4 w 154"/>
                <a:gd name="T13" fmla="*/ 137 h 153"/>
                <a:gd name="T14" fmla="*/ 4 w 154"/>
                <a:gd name="T15" fmla="*/ 150 h 153"/>
                <a:gd name="T16" fmla="*/ 16 w 154"/>
                <a:gd name="T17" fmla="*/ 150 h 153"/>
                <a:gd name="T18" fmla="*/ 85 w 154"/>
                <a:gd name="T19" fmla="*/ 80 h 153"/>
                <a:gd name="T20" fmla="*/ 112 w 154"/>
                <a:gd name="T21" fmla="*/ 92 h 153"/>
                <a:gd name="T22" fmla="*/ 154 w 154"/>
                <a:gd name="T23" fmla="*/ 51 h 153"/>
                <a:gd name="T24" fmla="*/ 127 w 154"/>
                <a:gd name="T25" fmla="*/ 39 h 153"/>
                <a:gd name="T26" fmla="*/ 132 w 154"/>
                <a:gd name="T27" fmla="*/ 34 h 153"/>
                <a:gd name="T28" fmla="*/ 132 w 154"/>
                <a:gd name="T29" fmla="*/ 2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4" h="153">
                  <a:moveTo>
                    <a:pt x="132" y="21"/>
                  </a:moveTo>
                  <a:cubicBezTo>
                    <a:pt x="129" y="18"/>
                    <a:pt x="123" y="18"/>
                    <a:pt x="120" y="21"/>
                  </a:cubicBezTo>
                  <a:cubicBezTo>
                    <a:pt x="114" y="27"/>
                    <a:pt x="114" y="27"/>
                    <a:pt x="114" y="27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4" y="137"/>
                    <a:pt x="4" y="137"/>
                    <a:pt x="4" y="137"/>
                  </a:cubicBezTo>
                  <a:cubicBezTo>
                    <a:pt x="0" y="141"/>
                    <a:pt x="0" y="146"/>
                    <a:pt x="4" y="150"/>
                  </a:cubicBezTo>
                  <a:cubicBezTo>
                    <a:pt x="7" y="153"/>
                    <a:pt x="13" y="153"/>
                    <a:pt x="16" y="150"/>
                  </a:cubicBezTo>
                  <a:cubicBezTo>
                    <a:pt x="85" y="80"/>
                    <a:pt x="85" y="80"/>
                    <a:pt x="85" y="80"/>
                  </a:cubicBezTo>
                  <a:cubicBezTo>
                    <a:pt x="112" y="92"/>
                    <a:pt x="112" y="92"/>
                    <a:pt x="112" y="92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27" y="39"/>
                    <a:pt x="127" y="39"/>
                    <a:pt x="127" y="39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36" y="30"/>
                    <a:pt x="136" y="25"/>
                    <a:pt x="132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1868488" y="3708401"/>
              <a:ext cx="296862" cy="293688"/>
            </a:xfrm>
            <a:custGeom>
              <a:avLst/>
              <a:gdLst>
                <a:gd name="T0" fmla="*/ 74 w 111"/>
                <a:gd name="T1" fmla="*/ 67 h 110"/>
                <a:gd name="T2" fmla="*/ 46 w 111"/>
                <a:gd name="T3" fmla="*/ 67 h 110"/>
                <a:gd name="T4" fmla="*/ 46 w 111"/>
                <a:gd name="T5" fmla="*/ 38 h 110"/>
                <a:gd name="T6" fmla="*/ 79 w 111"/>
                <a:gd name="T7" fmla="*/ 5 h 110"/>
                <a:gd name="T8" fmla="*/ 56 w 111"/>
                <a:gd name="T9" fmla="*/ 0 h 110"/>
                <a:gd name="T10" fmla="*/ 0 w 111"/>
                <a:gd name="T11" fmla="*/ 55 h 110"/>
                <a:gd name="T12" fmla="*/ 56 w 111"/>
                <a:gd name="T13" fmla="*/ 110 h 110"/>
                <a:gd name="T14" fmla="*/ 111 w 111"/>
                <a:gd name="T15" fmla="*/ 55 h 110"/>
                <a:gd name="T16" fmla="*/ 107 w 111"/>
                <a:gd name="T17" fmla="*/ 34 h 110"/>
                <a:gd name="T18" fmla="*/ 74 w 111"/>
                <a:gd name="T19" fmla="*/ 6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0">
                  <a:moveTo>
                    <a:pt x="74" y="67"/>
                  </a:moveTo>
                  <a:cubicBezTo>
                    <a:pt x="66" y="75"/>
                    <a:pt x="53" y="75"/>
                    <a:pt x="46" y="67"/>
                  </a:cubicBezTo>
                  <a:cubicBezTo>
                    <a:pt x="38" y="59"/>
                    <a:pt x="38" y="46"/>
                    <a:pt x="46" y="38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2" y="1"/>
                    <a:pt x="64" y="0"/>
                    <a:pt x="56" y="0"/>
                  </a:cubicBezTo>
                  <a:cubicBezTo>
                    <a:pt x="25" y="0"/>
                    <a:pt x="0" y="24"/>
                    <a:pt x="0" y="55"/>
                  </a:cubicBezTo>
                  <a:cubicBezTo>
                    <a:pt x="0" y="86"/>
                    <a:pt x="25" y="110"/>
                    <a:pt x="56" y="110"/>
                  </a:cubicBezTo>
                  <a:cubicBezTo>
                    <a:pt x="86" y="110"/>
                    <a:pt x="111" y="86"/>
                    <a:pt x="111" y="55"/>
                  </a:cubicBezTo>
                  <a:cubicBezTo>
                    <a:pt x="111" y="48"/>
                    <a:pt x="110" y="41"/>
                    <a:pt x="107" y="34"/>
                  </a:cubicBezTo>
                  <a:lnTo>
                    <a:pt x="74" y="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4" name="Freeform 19"/>
          <p:cNvSpPr>
            <a:spLocks/>
          </p:cNvSpPr>
          <p:nvPr/>
        </p:nvSpPr>
        <p:spPr bwMode="auto">
          <a:xfrm rot="7782">
            <a:off x="8667982" y="3715146"/>
            <a:ext cx="622395" cy="601047"/>
          </a:xfrm>
          <a:custGeom>
            <a:avLst/>
            <a:gdLst>
              <a:gd name="T0" fmla="*/ 118 w 224"/>
              <a:gd name="T1" fmla="*/ 199 h 217"/>
              <a:gd name="T2" fmla="*/ 116 w 224"/>
              <a:gd name="T3" fmla="*/ 185 h 217"/>
              <a:gd name="T4" fmla="*/ 93 w 224"/>
              <a:gd name="T5" fmla="*/ 164 h 217"/>
              <a:gd name="T6" fmla="*/ 112 w 224"/>
              <a:gd name="T7" fmla="*/ 126 h 217"/>
              <a:gd name="T8" fmla="*/ 151 w 224"/>
              <a:gd name="T9" fmla="*/ 145 h 217"/>
              <a:gd name="T10" fmla="*/ 144 w 224"/>
              <a:gd name="T11" fmla="*/ 176 h 217"/>
              <a:gd name="T12" fmla="*/ 149 w 224"/>
              <a:gd name="T13" fmla="*/ 185 h 217"/>
              <a:gd name="T14" fmla="*/ 175 w 224"/>
              <a:gd name="T15" fmla="*/ 173 h 217"/>
              <a:gd name="T16" fmla="*/ 180 w 224"/>
              <a:gd name="T17" fmla="*/ 162 h 217"/>
              <a:gd name="T18" fmla="*/ 163 w 224"/>
              <a:gd name="T19" fmla="*/ 121 h 217"/>
              <a:gd name="T20" fmla="*/ 169 w 224"/>
              <a:gd name="T21" fmla="*/ 117 h 217"/>
              <a:gd name="T22" fmla="*/ 200 w 224"/>
              <a:gd name="T23" fmla="*/ 124 h 217"/>
              <a:gd name="T24" fmla="*/ 219 w 224"/>
              <a:gd name="T25" fmla="*/ 86 h 217"/>
              <a:gd name="T26" fmla="*/ 181 w 224"/>
              <a:gd name="T27" fmla="*/ 66 h 217"/>
              <a:gd name="T28" fmla="*/ 160 w 224"/>
              <a:gd name="T29" fmla="*/ 90 h 217"/>
              <a:gd name="T30" fmla="*/ 152 w 224"/>
              <a:gd name="T31" fmla="*/ 91 h 217"/>
              <a:gd name="T32" fmla="*/ 142 w 224"/>
              <a:gd name="T33" fmla="*/ 46 h 217"/>
              <a:gd name="T34" fmla="*/ 131 w 224"/>
              <a:gd name="T35" fmla="*/ 40 h 217"/>
              <a:gd name="T36" fmla="*/ 84 w 224"/>
              <a:gd name="T37" fmla="*/ 60 h 217"/>
              <a:gd name="T38" fmla="*/ 81 w 224"/>
              <a:gd name="T39" fmla="*/ 55 h 217"/>
              <a:gd name="T40" fmla="*/ 89 w 224"/>
              <a:gd name="T41" fmla="*/ 24 h 217"/>
              <a:gd name="T42" fmla="*/ 50 w 224"/>
              <a:gd name="T43" fmla="*/ 5 h 217"/>
              <a:gd name="T44" fmla="*/ 31 w 224"/>
              <a:gd name="T45" fmla="*/ 43 h 217"/>
              <a:gd name="T46" fmla="*/ 54 w 224"/>
              <a:gd name="T47" fmla="*/ 64 h 217"/>
              <a:gd name="T48" fmla="*/ 55 w 224"/>
              <a:gd name="T49" fmla="*/ 71 h 217"/>
              <a:gd name="T50" fmla="*/ 6 w 224"/>
              <a:gd name="T51" fmla="*/ 81 h 217"/>
              <a:gd name="T52" fmla="*/ 1 w 224"/>
              <a:gd name="T53" fmla="*/ 92 h 217"/>
              <a:gd name="T54" fmla="*/ 11 w 224"/>
              <a:gd name="T55" fmla="*/ 140 h 217"/>
              <a:gd name="T56" fmla="*/ 22 w 224"/>
              <a:gd name="T57" fmla="*/ 139 h 217"/>
              <a:gd name="T58" fmla="*/ 42 w 224"/>
              <a:gd name="T59" fmla="*/ 115 h 217"/>
              <a:gd name="T60" fmla="*/ 81 w 224"/>
              <a:gd name="T61" fmla="*/ 135 h 217"/>
              <a:gd name="T62" fmla="*/ 61 w 224"/>
              <a:gd name="T63" fmla="*/ 173 h 217"/>
              <a:gd name="T64" fmla="*/ 30 w 224"/>
              <a:gd name="T65" fmla="*/ 166 h 217"/>
              <a:gd name="T66" fmla="*/ 23 w 224"/>
              <a:gd name="T67" fmla="*/ 171 h 217"/>
              <a:gd name="T68" fmla="*/ 39 w 224"/>
              <a:gd name="T69" fmla="*/ 208 h 217"/>
              <a:gd name="T70" fmla="*/ 50 w 224"/>
              <a:gd name="T71" fmla="*/ 214 h 217"/>
              <a:gd name="T72" fmla="*/ 118 w 224"/>
              <a:gd name="T73" fmla="*/ 199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4" h="217">
                <a:moveTo>
                  <a:pt x="118" y="199"/>
                </a:moveTo>
                <a:cubicBezTo>
                  <a:pt x="116" y="185"/>
                  <a:pt x="116" y="185"/>
                  <a:pt x="116" y="185"/>
                </a:cubicBezTo>
                <a:cubicBezTo>
                  <a:pt x="106" y="183"/>
                  <a:pt x="97" y="175"/>
                  <a:pt x="93" y="164"/>
                </a:cubicBezTo>
                <a:cubicBezTo>
                  <a:pt x="88" y="148"/>
                  <a:pt x="96" y="131"/>
                  <a:pt x="112" y="126"/>
                </a:cubicBezTo>
                <a:cubicBezTo>
                  <a:pt x="129" y="121"/>
                  <a:pt x="146" y="129"/>
                  <a:pt x="151" y="145"/>
                </a:cubicBezTo>
                <a:cubicBezTo>
                  <a:pt x="155" y="157"/>
                  <a:pt x="151" y="169"/>
                  <a:pt x="144" y="176"/>
                </a:cubicBezTo>
                <a:cubicBezTo>
                  <a:pt x="149" y="185"/>
                  <a:pt x="149" y="185"/>
                  <a:pt x="149" y="185"/>
                </a:cubicBezTo>
                <a:cubicBezTo>
                  <a:pt x="164" y="178"/>
                  <a:pt x="175" y="173"/>
                  <a:pt x="175" y="173"/>
                </a:cubicBezTo>
                <a:cubicBezTo>
                  <a:pt x="179" y="171"/>
                  <a:pt x="182" y="166"/>
                  <a:pt x="180" y="162"/>
                </a:cubicBezTo>
                <a:cubicBezTo>
                  <a:pt x="180" y="162"/>
                  <a:pt x="172" y="143"/>
                  <a:pt x="163" y="121"/>
                </a:cubicBezTo>
                <a:cubicBezTo>
                  <a:pt x="169" y="117"/>
                  <a:pt x="169" y="117"/>
                  <a:pt x="169" y="117"/>
                </a:cubicBezTo>
                <a:cubicBezTo>
                  <a:pt x="176" y="125"/>
                  <a:pt x="188" y="128"/>
                  <a:pt x="200" y="124"/>
                </a:cubicBezTo>
                <a:cubicBezTo>
                  <a:pt x="216" y="119"/>
                  <a:pt x="224" y="102"/>
                  <a:pt x="219" y="86"/>
                </a:cubicBezTo>
                <a:cubicBezTo>
                  <a:pt x="214" y="70"/>
                  <a:pt x="197" y="61"/>
                  <a:pt x="181" y="66"/>
                </a:cubicBezTo>
                <a:cubicBezTo>
                  <a:pt x="170" y="70"/>
                  <a:pt x="162" y="79"/>
                  <a:pt x="160" y="90"/>
                </a:cubicBezTo>
                <a:cubicBezTo>
                  <a:pt x="152" y="91"/>
                  <a:pt x="152" y="91"/>
                  <a:pt x="152" y="91"/>
                </a:cubicBezTo>
                <a:cubicBezTo>
                  <a:pt x="147" y="74"/>
                  <a:pt x="143" y="57"/>
                  <a:pt x="142" y="46"/>
                </a:cubicBezTo>
                <a:cubicBezTo>
                  <a:pt x="139" y="42"/>
                  <a:pt x="136" y="38"/>
                  <a:pt x="131" y="40"/>
                </a:cubicBezTo>
                <a:cubicBezTo>
                  <a:pt x="131" y="40"/>
                  <a:pt x="110" y="50"/>
                  <a:pt x="84" y="60"/>
                </a:cubicBezTo>
                <a:cubicBezTo>
                  <a:pt x="81" y="55"/>
                  <a:pt x="81" y="55"/>
                  <a:pt x="81" y="55"/>
                </a:cubicBezTo>
                <a:cubicBezTo>
                  <a:pt x="89" y="48"/>
                  <a:pt x="92" y="36"/>
                  <a:pt x="89" y="24"/>
                </a:cubicBezTo>
                <a:cubicBezTo>
                  <a:pt x="83" y="8"/>
                  <a:pt x="66" y="0"/>
                  <a:pt x="50" y="5"/>
                </a:cubicBezTo>
                <a:cubicBezTo>
                  <a:pt x="34" y="10"/>
                  <a:pt x="25" y="27"/>
                  <a:pt x="31" y="43"/>
                </a:cubicBezTo>
                <a:cubicBezTo>
                  <a:pt x="34" y="54"/>
                  <a:pt x="44" y="62"/>
                  <a:pt x="54" y="64"/>
                </a:cubicBezTo>
                <a:cubicBezTo>
                  <a:pt x="55" y="71"/>
                  <a:pt x="55" y="71"/>
                  <a:pt x="55" y="71"/>
                </a:cubicBezTo>
                <a:cubicBezTo>
                  <a:pt x="35" y="78"/>
                  <a:pt x="16" y="83"/>
                  <a:pt x="6" y="81"/>
                </a:cubicBezTo>
                <a:cubicBezTo>
                  <a:pt x="2" y="84"/>
                  <a:pt x="0" y="88"/>
                  <a:pt x="1" y="92"/>
                </a:cubicBezTo>
                <a:cubicBezTo>
                  <a:pt x="0" y="103"/>
                  <a:pt x="5" y="121"/>
                  <a:pt x="11" y="140"/>
                </a:cubicBezTo>
                <a:cubicBezTo>
                  <a:pt x="22" y="139"/>
                  <a:pt x="22" y="139"/>
                  <a:pt x="22" y="139"/>
                </a:cubicBezTo>
                <a:cubicBezTo>
                  <a:pt x="24" y="128"/>
                  <a:pt x="31" y="119"/>
                  <a:pt x="42" y="115"/>
                </a:cubicBezTo>
                <a:cubicBezTo>
                  <a:pt x="58" y="110"/>
                  <a:pt x="75" y="119"/>
                  <a:pt x="81" y="135"/>
                </a:cubicBezTo>
                <a:cubicBezTo>
                  <a:pt x="86" y="151"/>
                  <a:pt x="77" y="168"/>
                  <a:pt x="61" y="173"/>
                </a:cubicBezTo>
                <a:cubicBezTo>
                  <a:pt x="50" y="177"/>
                  <a:pt x="38" y="174"/>
                  <a:pt x="30" y="166"/>
                </a:cubicBezTo>
                <a:cubicBezTo>
                  <a:pt x="23" y="171"/>
                  <a:pt x="23" y="171"/>
                  <a:pt x="23" y="171"/>
                </a:cubicBezTo>
                <a:cubicBezTo>
                  <a:pt x="31" y="192"/>
                  <a:pt x="39" y="208"/>
                  <a:pt x="39" y="208"/>
                </a:cubicBezTo>
                <a:cubicBezTo>
                  <a:pt x="40" y="213"/>
                  <a:pt x="40" y="212"/>
                  <a:pt x="50" y="214"/>
                </a:cubicBezTo>
                <a:cubicBezTo>
                  <a:pt x="65" y="217"/>
                  <a:pt x="93" y="209"/>
                  <a:pt x="118" y="19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8" name="Group 34"/>
          <p:cNvGrpSpPr/>
          <p:nvPr/>
        </p:nvGrpSpPr>
        <p:grpSpPr>
          <a:xfrm rot="7782">
            <a:off x="9890204" y="4164647"/>
            <a:ext cx="670018" cy="783332"/>
            <a:chOff x="2655888" y="4519613"/>
            <a:chExt cx="647699" cy="757238"/>
          </a:xfrm>
          <a:solidFill>
            <a:schemeClr val="accent1"/>
          </a:solidFill>
        </p:grpSpPr>
        <p:sp>
          <p:nvSpPr>
            <p:cNvPr id="36" name="Freeform 20"/>
            <p:cNvSpPr>
              <a:spLocks/>
            </p:cNvSpPr>
            <p:nvPr/>
          </p:nvSpPr>
          <p:spPr bwMode="auto">
            <a:xfrm>
              <a:off x="2682875" y="4519613"/>
              <a:ext cx="620712" cy="596900"/>
            </a:xfrm>
            <a:custGeom>
              <a:avLst/>
              <a:gdLst>
                <a:gd name="T0" fmla="*/ 214 w 232"/>
                <a:gd name="T1" fmla="*/ 36 h 223"/>
                <a:gd name="T2" fmla="*/ 232 w 232"/>
                <a:gd name="T3" fmla="*/ 18 h 223"/>
                <a:gd name="T4" fmla="*/ 214 w 232"/>
                <a:gd name="T5" fmla="*/ 0 h 223"/>
                <a:gd name="T6" fmla="*/ 196 w 232"/>
                <a:gd name="T7" fmla="*/ 18 h 223"/>
                <a:gd name="T8" fmla="*/ 199 w 232"/>
                <a:gd name="T9" fmla="*/ 28 h 223"/>
                <a:gd name="T10" fmla="*/ 111 w 232"/>
                <a:gd name="T11" fmla="*/ 87 h 223"/>
                <a:gd name="T12" fmla="*/ 31 w 232"/>
                <a:gd name="T13" fmla="*/ 7 h 223"/>
                <a:gd name="T14" fmla="*/ 11 w 232"/>
                <a:gd name="T15" fmla="*/ 3 h 223"/>
                <a:gd name="T16" fmla="*/ 0 w 232"/>
                <a:gd name="T17" fmla="*/ 20 h 223"/>
                <a:gd name="T18" fmla="*/ 59 w 232"/>
                <a:gd name="T19" fmla="*/ 164 h 223"/>
                <a:gd name="T20" fmla="*/ 203 w 232"/>
                <a:gd name="T21" fmla="*/ 223 h 223"/>
                <a:gd name="T22" fmla="*/ 220 w 232"/>
                <a:gd name="T23" fmla="*/ 212 h 223"/>
                <a:gd name="T24" fmla="*/ 216 w 232"/>
                <a:gd name="T25" fmla="*/ 192 h 223"/>
                <a:gd name="T26" fmla="*/ 145 w 232"/>
                <a:gd name="T27" fmla="*/ 121 h 223"/>
                <a:gd name="T28" fmla="*/ 204 w 232"/>
                <a:gd name="T29" fmla="*/ 32 h 223"/>
                <a:gd name="T30" fmla="*/ 214 w 232"/>
                <a:gd name="T31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2" h="223">
                  <a:moveTo>
                    <a:pt x="214" y="36"/>
                  </a:moveTo>
                  <a:cubicBezTo>
                    <a:pt x="224" y="36"/>
                    <a:pt x="232" y="28"/>
                    <a:pt x="232" y="18"/>
                  </a:cubicBezTo>
                  <a:cubicBezTo>
                    <a:pt x="232" y="8"/>
                    <a:pt x="224" y="0"/>
                    <a:pt x="214" y="0"/>
                  </a:cubicBezTo>
                  <a:cubicBezTo>
                    <a:pt x="204" y="0"/>
                    <a:pt x="196" y="8"/>
                    <a:pt x="196" y="18"/>
                  </a:cubicBezTo>
                  <a:cubicBezTo>
                    <a:pt x="196" y="22"/>
                    <a:pt x="198" y="25"/>
                    <a:pt x="199" y="28"/>
                  </a:cubicBezTo>
                  <a:cubicBezTo>
                    <a:pt x="111" y="87"/>
                    <a:pt x="111" y="87"/>
                    <a:pt x="111" y="8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26" y="2"/>
                    <a:pt x="18" y="0"/>
                    <a:pt x="11" y="3"/>
                  </a:cubicBezTo>
                  <a:cubicBezTo>
                    <a:pt x="4" y="6"/>
                    <a:pt x="0" y="13"/>
                    <a:pt x="0" y="20"/>
                  </a:cubicBezTo>
                  <a:cubicBezTo>
                    <a:pt x="0" y="73"/>
                    <a:pt x="19" y="125"/>
                    <a:pt x="59" y="164"/>
                  </a:cubicBezTo>
                  <a:cubicBezTo>
                    <a:pt x="98" y="204"/>
                    <a:pt x="150" y="223"/>
                    <a:pt x="203" y="223"/>
                  </a:cubicBezTo>
                  <a:cubicBezTo>
                    <a:pt x="210" y="223"/>
                    <a:pt x="217" y="219"/>
                    <a:pt x="220" y="212"/>
                  </a:cubicBezTo>
                  <a:cubicBezTo>
                    <a:pt x="223" y="205"/>
                    <a:pt x="221" y="197"/>
                    <a:pt x="216" y="192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204" y="32"/>
                    <a:pt x="204" y="32"/>
                    <a:pt x="204" y="32"/>
                  </a:cubicBezTo>
                  <a:cubicBezTo>
                    <a:pt x="207" y="34"/>
                    <a:pt x="210" y="36"/>
                    <a:pt x="214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7" name="Freeform 21"/>
            <p:cNvSpPr>
              <a:spLocks/>
            </p:cNvSpPr>
            <p:nvPr/>
          </p:nvSpPr>
          <p:spPr bwMode="auto">
            <a:xfrm>
              <a:off x="2655888" y="5006976"/>
              <a:ext cx="307975" cy="269875"/>
            </a:xfrm>
            <a:custGeom>
              <a:avLst/>
              <a:gdLst>
                <a:gd name="T0" fmla="*/ 100 w 115"/>
                <a:gd name="T1" fmla="*/ 39 h 101"/>
                <a:gd name="T2" fmla="*/ 96 w 115"/>
                <a:gd name="T3" fmla="*/ 33 h 101"/>
                <a:gd name="T4" fmla="*/ 51 w 115"/>
                <a:gd name="T5" fmla="*/ 0 h 101"/>
                <a:gd name="T6" fmla="*/ 51 w 115"/>
                <a:gd name="T7" fmla="*/ 0 h 101"/>
                <a:gd name="T8" fmla="*/ 50 w 115"/>
                <a:gd name="T9" fmla="*/ 0 h 101"/>
                <a:gd name="T10" fmla="*/ 1 w 115"/>
                <a:gd name="T11" fmla="*/ 88 h 101"/>
                <a:gd name="T12" fmla="*/ 1 w 115"/>
                <a:gd name="T13" fmla="*/ 97 h 101"/>
                <a:gd name="T14" fmla="*/ 9 w 115"/>
                <a:gd name="T15" fmla="*/ 101 h 101"/>
                <a:gd name="T16" fmla="*/ 106 w 115"/>
                <a:gd name="T17" fmla="*/ 101 h 101"/>
                <a:gd name="T18" fmla="*/ 113 w 115"/>
                <a:gd name="T19" fmla="*/ 98 h 101"/>
                <a:gd name="T20" fmla="*/ 114 w 115"/>
                <a:gd name="T21" fmla="*/ 90 h 101"/>
                <a:gd name="T22" fmla="*/ 100 w 115"/>
                <a:gd name="T23" fmla="*/ 3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1">
                  <a:moveTo>
                    <a:pt x="100" y="39"/>
                  </a:moveTo>
                  <a:cubicBezTo>
                    <a:pt x="99" y="36"/>
                    <a:pt x="98" y="35"/>
                    <a:pt x="96" y="33"/>
                  </a:cubicBezTo>
                  <a:cubicBezTo>
                    <a:pt x="80" y="25"/>
                    <a:pt x="65" y="13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91"/>
                    <a:pt x="0" y="94"/>
                    <a:pt x="1" y="97"/>
                  </a:cubicBezTo>
                  <a:cubicBezTo>
                    <a:pt x="3" y="100"/>
                    <a:pt x="6" y="101"/>
                    <a:pt x="9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09" y="101"/>
                    <a:pt x="111" y="100"/>
                    <a:pt x="113" y="98"/>
                  </a:cubicBezTo>
                  <a:cubicBezTo>
                    <a:pt x="115" y="96"/>
                    <a:pt x="115" y="93"/>
                    <a:pt x="114" y="90"/>
                  </a:cubicBezTo>
                  <a:lnTo>
                    <a:pt x="10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38" name="Freeform 22"/>
          <p:cNvSpPr>
            <a:spLocks noEditPoints="1"/>
          </p:cNvSpPr>
          <p:nvPr/>
        </p:nvSpPr>
        <p:spPr bwMode="auto">
          <a:xfrm rot="7782">
            <a:off x="9165888" y="4251720"/>
            <a:ext cx="699579" cy="699579"/>
          </a:xfrm>
          <a:custGeom>
            <a:avLst/>
            <a:gdLst>
              <a:gd name="T0" fmla="*/ 243 w 252"/>
              <a:gd name="T1" fmla="*/ 174 h 253"/>
              <a:gd name="T2" fmla="*/ 252 w 252"/>
              <a:gd name="T3" fmla="*/ 126 h 253"/>
              <a:gd name="T4" fmla="*/ 126 w 252"/>
              <a:gd name="T5" fmla="*/ 0 h 253"/>
              <a:gd name="T6" fmla="*/ 0 w 252"/>
              <a:gd name="T7" fmla="*/ 126 h 253"/>
              <a:gd name="T8" fmla="*/ 126 w 252"/>
              <a:gd name="T9" fmla="*/ 253 h 253"/>
              <a:gd name="T10" fmla="*/ 242 w 252"/>
              <a:gd name="T11" fmla="*/ 177 h 253"/>
              <a:gd name="T12" fmla="*/ 243 w 252"/>
              <a:gd name="T13" fmla="*/ 177 h 253"/>
              <a:gd name="T14" fmla="*/ 243 w 252"/>
              <a:gd name="T15" fmla="*/ 174 h 253"/>
              <a:gd name="T16" fmla="*/ 126 w 252"/>
              <a:gd name="T17" fmla="*/ 234 h 253"/>
              <a:gd name="T18" fmla="*/ 82 w 252"/>
              <a:gd name="T19" fmla="*/ 177 h 253"/>
              <a:gd name="T20" fmla="*/ 170 w 252"/>
              <a:gd name="T21" fmla="*/ 177 h 253"/>
              <a:gd name="T22" fmla="*/ 126 w 252"/>
              <a:gd name="T23" fmla="*/ 234 h 253"/>
              <a:gd name="T24" fmla="*/ 78 w 252"/>
              <a:gd name="T25" fmla="*/ 158 h 253"/>
              <a:gd name="T26" fmla="*/ 75 w 252"/>
              <a:gd name="T27" fmla="*/ 126 h 253"/>
              <a:gd name="T28" fmla="*/ 77 w 252"/>
              <a:gd name="T29" fmla="*/ 98 h 253"/>
              <a:gd name="T30" fmla="*/ 175 w 252"/>
              <a:gd name="T31" fmla="*/ 98 h 253"/>
              <a:gd name="T32" fmla="*/ 177 w 252"/>
              <a:gd name="T33" fmla="*/ 126 h 253"/>
              <a:gd name="T34" fmla="*/ 174 w 252"/>
              <a:gd name="T35" fmla="*/ 158 h 253"/>
              <a:gd name="T36" fmla="*/ 78 w 252"/>
              <a:gd name="T37" fmla="*/ 158 h 253"/>
              <a:gd name="T38" fmla="*/ 126 w 252"/>
              <a:gd name="T39" fmla="*/ 18 h 253"/>
              <a:gd name="T40" fmla="*/ 171 w 252"/>
              <a:gd name="T41" fmla="*/ 79 h 253"/>
              <a:gd name="T42" fmla="*/ 81 w 252"/>
              <a:gd name="T43" fmla="*/ 79 h 253"/>
              <a:gd name="T44" fmla="*/ 126 w 252"/>
              <a:gd name="T45" fmla="*/ 18 h 253"/>
              <a:gd name="T46" fmla="*/ 194 w 252"/>
              <a:gd name="T47" fmla="*/ 98 h 253"/>
              <a:gd name="T48" fmla="*/ 230 w 252"/>
              <a:gd name="T49" fmla="*/ 98 h 253"/>
              <a:gd name="T50" fmla="*/ 234 w 252"/>
              <a:gd name="T51" fmla="*/ 126 h 253"/>
              <a:gd name="T52" fmla="*/ 229 w 252"/>
              <a:gd name="T53" fmla="*/ 158 h 253"/>
              <a:gd name="T54" fmla="*/ 194 w 252"/>
              <a:gd name="T55" fmla="*/ 158 h 253"/>
              <a:gd name="T56" fmla="*/ 196 w 252"/>
              <a:gd name="T57" fmla="*/ 126 h 253"/>
              <a:gd name="T58" fmla="*/ 194 w 252"/>
              <a:gd name="T59" fmla="*/ 98 h 253"/>
              <a:gd name="T60" fmla="*/ 223 w 252"/>
              <a:gd name="T61" fmla="*/ 79 h 253"/>
              <a:gd name="T62" fmla="*/ 191 w 252"/>
              <a:gd name="T63" fmla="*/ 79 h 253"/>
              <a:gd name="T64" fmla="*/ 170 w 252"/>
              <a:gd name="T65" fmla="*/ 28 h 253"/>
              <a:gd name="T66" fmla="*/ 223 w 252"/>
              <a:gd name="T67" fmla="*/ 79 h 253"/>
              <a:gd name="T68" fmla="*/ 82 w 252"/>
              <a:gd name="T69" fmla="*/ 28 h 253"/>
              <a:gd name="T70" fmla="*/ 61 w 252"/>
              <a:gd name="T71" fmla="*/ 79 h 253"/>
              <a:gd name="T72" fmla="*/ 29 w 252"/>
              <a:gd name="T73" fmla="*/ 79 h 253"/>
              <a:gd name="T74" fmla="*/ 82 w 252"/>
              <a:gd name="T75" fmla="*/ 28 h 253"/>
              <a:gd name="T76" fmla="*/ 22 w 252"/>
              <a:gd name="T77" fmla="*/ 98 h 253"/>
              <a:gd name="T78" fmla="*/ 58 w 252"/>
              <a:gd name="T79" fmla="*/ 98 h 253"/>
              <a:gd name="T80" fmla="*/ 56 w 252"/>
              <a:gd name="T81" fmla="*/ 126 h 253"/>
              <a:gd name="T82" fmla="*/ 58 w 252"/>
              <a:gd name="T83" fmla="*/ 158 h 253"/>
              <a:gd name="T84" fmla="*/ 23 w 252"/>
              <a:gd name="T85" fmla="*/ 158 h 253"/>
              <a:gd name="T86" fmla="*/ 18 w 252"/>
              <a:gd name="T87" fmla="*/ 126 h 253"/>
              <a:gd name="T88" fmla="*/ 22 w 252"/>
              <a:gd name="T89" fmla="*/ 98 h 253"/>
              <a:gd name="T90" fmla="*/ 31 w 252"/>
              <a:gd name="T91" fmla="*/ 177 h 253"/>
              <a:gd name="T92" fmla="*/ 62 w 252"/>
              <a:gd name="T93" fmla="*/ 177 h 253"/>
              <a:gd name="T94" fmla="*/ 82 w 252"/>
              <a:gd name="T95" fmla="*/ 224 h 253"/>
              <a:gd name="T96" fmla="*/ 31 w 252"/>
              <a:gd name="T97" fmla="*/ 177 h 253"/>
              <a:gd name="T98" fmla="*/ 170 w 252"/>
              <a:gd name="T99" fmla="*/ 224 h 253"/>
              <a:gd name="T100" fmla="*/ 190 w 252"/>
              <a:gd name="T101" fmla="*/ 177 h 253"/>
              <a:gd name="T102" fmla="*/ 221 w 252"/>
              <a:gd name="T103" fmla="*/ 177 h 253"/>
              <a:gd name="T104" fmla="*/ 170 w 252"/>
              <a:gd name="T105" fmla="*/ 224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2" h="253">
                <a:moveTo>
                  <a:pt x="243" y="174"/>
                </a:moveTo>
                <a:cubicBezTo>
                  <a:pt x="249" y="159"/>
                  <a:pt x="252" y="143"/>
                  <a:pt x="252" y="126"/>
                </a:cubicBezTo>
                <a:cubicBezTo>
                  <a:pt x="252" y="56"/>
                  <a:pt x="196" y="0"/>
                  <a:pt x="126" y="0"/>
                </a:cubicBezTo>
                <a:cubicBezTo>
                  <a:pt x="56" y="0"/>
                  <a:pt x="0" y="56"/>
                  <a:pt x="0" y="126"/>
                </a:cubicBezTo>
                <a:cubicBezTo>
                  <a:pt x="0" y="196"/>
                  <a:pt x="56" y="253"/>
                  <a:pt x="126" y="253"/>
                </a:cubicBezTo>
                <a:cubicBezTo>
                  <a:pt x="178" y="253"/>
                  <a:pt x="222" y="222"/>
                  <a:pt x="242" y="177"/>
                </a:cubicBezTo>
                <a:cubicBezTo>
                  <a:pt x="243" y="177"/>
                  <a:pt x="243" y="177"/>
                  <a:pt x="243" y="177"/>
                </a:cubicBezTo>
                <a:lnTo>
                  <a:pt x="243" y="174"/>
                </a:lnTo>
                <a:close/>
                <a:moveTo>
                  <a:pt x="126" y="234"/>
                </a:moveTo>
                <a:cubicBezTo>
                  <a:pt x="109" y="234"/>
                  <a:pt x="91" y="211"/>
                  <a:pt x="82" y="177"/>
                </a:cubicBezTo>
                <a:cubicBezTo>
                  <a:pt x="170" y="177"/>
                  <a:pt x="170" y="177"/>
                  <a:pt x="170" y="177"/>
                </a:cubicBezTo>
                <a:cubicBezTo>
                  <a:pt x="161" y="211"/>
                  <a:pt x="143" y="234"/>
                  <a:pt x="126" y="234"/>
                </a:cubicBezTo>
                <a:close/>
                <a:moveTo>
                  <a:pt x="78" y="158"/>
                </a:moveTo>
                <a:cubicBezTo>
                  <a:pt x="76" y="148"/>
                  <a:pt x="75" y="137"/>
                  <a:pt x="75" y="126"/>
                </a:cubicBezTo>
                <a:cubicBezTo>
                  <a:pt x="75" y="116"/>
                  <a:pt x="76" y="107"/>
                  <a:pt x="77" y="98"/>
                </a:cubicBezTo>
                <a:cubicBezTo>
                  <a:pt x="175" y="98"/>
                  <a:pt x="175" y="98"/>
                  <a:pt x="175" y="98"/>
                </a:cubicBezTo>
                <a:cubicBezTo>
                  <a:pt x="176" y="107"/>
                  <a:pt x="177" y="116"/>
                  <a:pt x="177" y="126"/>
                </a:cubicBezTo>
                <a:cubicBezTo>
                  <a:pt x="177" y="137"/>
                  <a:pt x="176" y="148"/>
                  <a:pt x="174" y="158"/>
                </a:cubicBezTo>
                <a:lnTo>
                  <a:pt x="78" y="158"/>
                </a:lnTo>
                <a:close/>
                <a:moveTo>
                  <a:pt x="126" y="18"/>
                </a:moveTo>
                <a:cubicBezTo>
                  <a:pt x="143" y="18"/>
                  <a:pt x="162" y="42"/>
                  <a:pt x="171" y="79"/>
                </a:cubicBezTo>
                <a:cubicBezTo>
                  <a:pt x="81" y="79"/>
                  <a:pt x="81" y="79"/>
                  <a:pt x="81" y="79"/>
                </a:cubicBezTo>
                <a:cubicBezTo>
                  <a:pt x="90" y="42"/>
                  <a:pt x="109" y="18"/>
                  <a:pt x="126" y="18"/>
                </a:cubicBezTo>
                <a:close/>
                <a:moveTo>
                  <a:pt x="194" y="98"/>
                </a:moveTo>
                <a:cubicBezTo>
                  <a:pt x="230" y="98"/>
                  <a:pt x="230" y="98"/>
                  <a:pt x="230" y="98"/>
                </a:cubicBezTo>
                <a:cubicBezTo>
                  <a:pt x="232" y="107"/>
                  <a:pt x="234" y="116"/>
                  <a:pt x="234" y="126"/>
                </a:cubicBezTo>
                <a:cubicBezTo>
                  <a:pt x="234" y="137"/>
                  <a:pt x="232" y="148"/>
                  <a:pt x="229" y="158"/>
                </a:cubicBezTo>
                <a:cubicBezTo>
                  <a:pt x="194" y="158"/>
                  <a:pt x="194" y="158"/>
                  <a:pt x="194" y="158"/>
                </a:cubicBezTo>
                <a:cubicBezTo>
                  <a:pt x="195" y="148"/>
                  <a:pt x="196" y="137"/>
                  <a:pt x="196" y="126"/>
                </a:cubicBezTo>
                <a:cubicBezTo>
                  <a:pt x="196" y="116"/>
                  <a:pt x="195" y="107"/>
                  <a:pt x="194" y="98"/>
                </a:cubicBezTo>
                <a:close/>
                <a:moveTo>
                  <a:pt x="223" y="79"/>
                </a:moveTo>
                <a:cubicBezTo>
                  <a:pt x="191" y="79"/>
                  <a:pt x="191" y="79"/>
                  <a:pt x="191" y="79"/>
                </a:cubicBezTo>
                <a:cubicBezTo>
                  <a:pt x="186" y="59"/>
                  <a:pt x="179" y="41"/>
                  <a:pt x="170" y="28"/>
                </a:cubicBezTo>
                <a:cubicBezTo>
                  <a:pt x="193" y="38"/>
                  <a:pt x="212" y="56"/>
                  <a:pt x="223" y="79"/>
                </a:cubicBezTo>
                <a:close/>
                <a:moveTo>
                  <a:pt x="82" y="28"/>
                </a:moveTo>
                <a:cubicBezTo>
                  <a:pt x="73" y="41"/>
                  <a:pt x="66" y="59"/>
                  <a:pt x="61" y="79"/>
                </a:cubicBezTo>
                <a:cubicBezTo>
                  <a:pt x="29" y="79"/>
                  <a:pt x="29" y="79"/>
                  <a:pt x="29" y="79"/>
                </a:cubicBezTo>
                <a:cubicBezTo>
                  <a:pt x="40" y="56"/>
                  <a:pt x="59" y="38"/>
                  <a:pt x="82" y="28"/>
                </a:cubicBezTo>
                <a:close/>
                <a:moveTo>
                  <a:pt x="22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7" y="107"/>
                  <a:pt x="56" y="116"/>
                  <a:pt x="56" y="126"/>
                </a:cubicBezTo>
                <a:cubicBezTo>
                  <a:pt x="56" y="137"/>
                  <a:pt x="57" y="148"/>
                  <a:pt x="58" y="158"/>
                </a:cubicBezTo>
                <a:cubicBezTo>
                  <a:pt x="23" y="158"/>
                  <a:pt x="23" y="158"/>
                  <a:pt x="23" y="158"/>
                </a:cubicBezTo>
                <a:cubicBezTo>
                  <a:pt x="20" y="148"/>
                  <a:pt x="18" y="137"/>
                  <a:pt x="18" y="126"/>
                </a:cubicBezTo>
                <a:cubicBezTo>
                  <a:pt x="18" y="116"/>
                  <a:pt x="20" y="107"/>
                  <a:pt x="22" y="98"/>
                </a:cubicBezTo>
                <a:close/>
                <a:moveTo>
                  <a:pt x="31" y="177"/>
                </a:moveTo>
                <a:cubicBezTo>
                  <a:pt x="62" y="177"/>
                  <a:pt x="62" y="177"/>
                  <a:pt x="62" y="177"/>
                </a:cubicBezTo>
                <a:cubicBezTo>
                  <a:pt x="67" y="196"/>
                  <a:pt x="73" y="212"/>
                  <a:pt x="82" y="224"/>
                </a:cubicBezTo>
                <a:cubicBezTo>
                  <a:pt x="60" y="214"/>
                  <a:pt x="42" y="198"/>
                  <a:pt x="31" y="177"/>
                </a:cubicBezTo>
                <a:close/>
                <a:moveTo>
                  <a:pt x="170" y="224"/>
                </a:moveTo>
                <a:cubicBezTo>
                  <a:pt x="179" y="212"/>
                  <a:pt x="185" y="196"/>
                  <a:pt x="190" y="177"/>
                </a:cubicBezTo>
                <a:cubicBezTo>
                  <a:pt x="221" y="177"/>
                  <a:pt x="221" y="177"/>
                  <a:pt x="221" y="177"/>
                </a:cubicBezTo>
                <a:cubicBezTo>
                  <a:pt x="210" y="198"/>
                  <a:pt x="192" y="214"/>
                  <a:pt x="170" y="224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9" name="Group 38"/>
          <p:cNvGrpSpPr/>
          <p:nvPr/>
        </p:nvGrpSpPr>
        <p:grpSpPr>
          <a:xfrm rot="7782">
            <a:off x="9342960" y="3824947"/>
            <a:ext cx="523862" cy="354716"/>
            <a:chOff x="2125663" y="4192588"/>
            <a:chExt cx="506412" cy="342900"/>
          </a:xfrm>
          <a:solidFill>
            <a:schemeClr val="accent1"/>
          </a:solidFill>
        </p:grpSpPr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2184400" y="4297363"/>
              <a:ext cx="388937" cy="179388"/>
            </a:xfrm>
            <a:custGeom>
              <a:avLst/>
              <a:gdLst>
                <a:gd name="T0" fmla="*/ 145 w 145"/>
                <a:gd name="T1" fmla="*/ 54 h 67"/>
                <a:gd name="T2" fmla="*/ 107 w 145"/>
                <a:gd name="T3" fmla="*/ 44 h 67"/>
                <a:gd name="T4" fmla="*/ 43 w 145"/>
                <a:gd name="T5" fmla="*/ 8 h 67"/>
                <a:gd name="T6" fmla="*/ 0 w 145"/>
                <a:gd name="T7" fmla="*/ 25 h 67"/>
                <a:gd name="T8" fmla="*/ 0 w 145"/>
                <a:gd name="T9" fmla="*/ 67 h 67"/>
                <a:gd name="T10" fmla="*/ 145 w 145"/>
                <a:gd name="T11" fmla="*/ 67 h 67"/>
                <a:gd name="T12" fmla="*/ 145 w 145"/>
                <a:gd name="T13" fmla="*/ 5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67">
                  <a:moveTo>
                    <a:pt x="145" y="54"/>
                  </a:moveTo>
                  <a:cubicBezTo>
                    <a:pt x="140" y="45"/>
                    <a:pt x="127" y="30"/>
                    <a:pt x="107" y="44"/>
                  </a:cubicBezTo>
                  <a:cubicBezTo>
                    <a:pt x="82" y="61"/>
                    <a:pt x="61" y="24"/>
                    <a:pt x="43" y="8"/>
                  </a:cubicBezTo>
                  <a:cubicBezTo>
                    <a:pt x="33" y="0"/>
                    <a:pt x="14" y="12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5" y="67"/>
                    <a:pt x="145" y="67"/>
                    <a:pt x="145" y="67"/>
                  </a:cubicBezTo>
                  <a:lnTo>
                    <a:pt x="145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1" name="Freeform 24"/>
            <p:cNvSpPr>
              <a:spLocks noEditPoints="1"/>
            </p:cNvSpPr>
            <p:nvPr/>
          </p:nvSpPr>
          <p:spPr bwMode="auto">
            <a:xfrm>
              <a:off x="2125663" y="4192588"/>
              <a:ext cx="506412" cy="342900"/>
            </a:xfrm>
            <a:custGeom>
              <a:avLst/>
              <a:gdLst>
                <a:gd name="T0" fmla="*/ 0 w 319"/>
                <a:gd name="T1" fmla="*/ 0 h 216"/>
                <a:gd name="T2" fmla="*/ 0 w 319"/>
                <a:gd name="T3" fmla="*/ 216 h 216"/>
                <a:gd name="T4" fmla="*/ 317 w 319"/>
                <a:gd name="T5" fmla="*/ 216 h 216"/>
                <a:gd name="T6" fmla="*/ 319 w 319"/>
                <a:gd name="T7" fmla="*/ 216 h 216"/>
                <a:gd name="T8" fmla="*/ 319 w 319"/>
                <a:gd name="T9" fmla="*/ 0 h 216"/>
                <a:gd name="T10" fmla="*/ 0 w 319"/>
                <a:gd name="T11" fmla="*/ 0 h 216"/>
                <a:gd name="T12" fmla="*/ 292 w 319"/>
                <a:gd name="T13" fmla="*/ 165 h 216"/>
                <a:gd name="T14" fmla="*/ 292 w 319"/>
                <a:gd name="T15" fmla="*/ 189 h 216"/>
                <a:gd name="T16" fmla="*/ 28 w 319"/>
                <a:gd name="T17" fmla="*/ 189 h 216"/>
                <a:gd name="T18" fmla="*/ 28 w 319"/>
                <a:gd name="T19" fmla="*/ 116 h 216"/>
                <a:gd name="T20" fmla="*/ 28 w 319"/>
                <a:gd name="T21" fmla="*/ 27 h 216"/>
                <a:gd name="T22" fmla="*/ 292 w 319"/>
                <a:gd name="T23" fmla="*/ 27 h 216"/>
                <a:gd name="T24" fmla="*/ 292 w 319"/>
                <a:gd name="T25" fmla="*/ 165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9" h="216">
                  <a:moveTo>
                    <a:pt x="0" y="0"/>
                  </a:moveTo>
                  <a:lnTo>
                    <a:pt x="0" y="216"/>
                  </a:lnTo>
                  <a:lnTo>
                    <a:pt x="317" y="216"/>
                  </a:lnTo>
                  <a:lnTo>
                    <a:pt x="319" y="216"/>
                  </a:lnTo>
                  <a:lnTo>
                    <a:pt x="319" y="0"/>
                  </a:lnTo>
                  <a:lnTo>
                    <a:pt x="0" y="0"/>
                  </a:lnTo>
                  <a:close/>
                  <a:moveTo>
                    <a:pt x="292" y="165"/>
                  </a:moveTo>
                  <a:lnTo>
                    <a:pt x="292" y="189"/>
                  </a:lnTo>
                  <a:lnTo>
                    <a:pt x="28" y="189"/>
                  </a:lnTo>
                  <a:lnTo>
                    <a:pt x="28" y="116"/>
                  </a:lnTo>
                  <a:lnTo>
                    <a:pt x="28" y="27"/>
                  </a:lnTo>
                  <a:lnTo>
                    <a:pt x="292" y="27"/>
                  </a:lnTo>
                  <a:lnTo>
                    <a:pt x="292" y="1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2" name="Oval 25"/>
            <p:cNvSpPr>
              <a:spLocks noChangeArrowheads="1"/>
            </p:cNvSpPr>
            <p:nvPr/>
          </p:nvSpPr>
          <p:spPr bwMode="auto">
            <a:xfrm>
              <a:off x="2487613" y="4256088"/>
              <a:ext cx="74612" cy="762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3" name="Freeform 26"/>
          <p:cNvSpPr>
            <a:spLocks/>
          </p:cNvSpPr>
          <p:nvPr/>
        </p:nvSpPr>
        <p:spPr bwMode="auto">
          <a:xfrm rot="7782">
            <a:off x="8409392" y="3376138"/>
            <a:ext cx="509083" cy="502514"/>
          </a:xfrm>
          <a:custGeom>
            <a:avLst/>
            <a:gdLst>
              <a:gd name="T0" fmla="*/ 144 w 184"/>
              <a:gd name="T1" fmla="*/ 20 h 181"/>
              <a:gd name="T2" fmla="*/ 80 w 184"/>
              <a:gd name="T3" fmla="*/ 17 h 181"/>
              <a:gd name="T4" fmla="*/ 14 w 184"/>
              <a:gd name="T5" fmla="*/ 19 h 181"/>
              <a:gd name="T6" fmla="*/ 6 w 184"/>
              <a:gd name="T7" fmla="*/ 18 h 181"/>
              <a:gd name="T8" fmla="*/ 2 w 184"/>
              <a:gd name="T9" fmla="*/ 29 h 181"/>
              <a:gd name="T10" fmla="*/ 69 w 184"/>
              <a:gd name="T11" fmla="*/ 176 h 181"/>
              <a:gd name="T12" fmla="*/ 75 w 184"/>
              <a:gd name="T13" fmla="*/ 181 h 181"/>
              <a:gd name="T14" fmla="*/ 80 w 184"/>
              <a:gd name="T15" fmla="*/ 180 h 181"/>
              <a:gd name="T16" fmla="*/ 84 w 184"/>
              <a:gd name="T17" fmla="*/ 169 h 181"/>
              <a:gd name="T18" fmla="*/ 54 w 184"/>
              <a:gd name="T19" fmla="*/ 104 h 181"/>
              <a:gd name="T20" fmla="*/ 120 w 184"/>
              <a:gd name="T21" fmla="*/ 101 h 181"/>
              <a:gd name="T22" fmla="*/ 184 w 184"/>
              <a:gd name="T23" fmla="*/ 105 h 181"/>
              <a:gd name="T24" fmla="*/ 144 w 184"/>
              <a:gd name="T25" fmla="*/ 2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84" h="181">
                <a:moveTo>
                  <a:pt x="144" y="20"/>
                </a:moveTo>
                <a:cubicBezTo>
                  <a:pt x="144" y="20"/>
                  <a:pt x="111" y="32"/>
                  <a:pt x="80" y="17"/>
                </a:cubicBezTo>
                <a:cubicBezTo>
                  <a:pt x="47" y="0"/>
                  <a:pt x="31" y="3"/>
                  <a:pt x="14" y="19"/>
                </a:cubicBezTo>
                <a:cubicBezTo>
                  <a:pt x="12" y="18"/>
                  <a:pt x="9" y="17"/>
                  <a:pt x="6" y="18"/>
                </a:cubicBezTo>
                <a:cubicBezTo>
                  <a:pt x="2" y="20"/>
                  <a:pt x="0" y="25"/>
                  <a:pt x="2" y="29"/>
                </a:cubicBezTo>
                <a:cubicBezTo>
                  <a:pt x="69" y="176"/>
                  <a:pt x="69" y="176"/>
                  <a:pt x="69" y="176"/>
                </a:cubicBezTo>
                <a:cubicBezTo>
                  <a:pt x="70" y="179"/>
                  <a:pt x="73" y="180"/>
                  <a:pt x="75" y="181"/>
                </a:cubicBezTo>
                <a:cubicBezTo>
                  <a:pt x="77" y="181"/>
                  <a:pt x="78" y="181"/>
                  <a:pt x="80" y="180"/>
                </a:cubicBezTo>
                <a:cubicBezTo>
                  <a:pt x="84" y="178"/>
                  <a:pt x="86" y="173"/>
                  <a:pt x="84" y="169"/>
                </a:cubicBezTo>
                <a:cubicBezTo>
                  <a:pt x="54" y="104"/>
                  <a:pt x="54" y="104"/>
                  <a:pt x="54" y="104"/>
                </a:cubicBezTo>
                <a:cubicBezTo>
                  <a:pt x="71" y="88"/>
                  <a:pt x="87" y="85"/>
                  <a:pt x="120" y="101"/>
                </a:cubicBezTo>
                <a:cubicBezTo>
                  <a:pt x="150" y="116"/>
                  <a:pt x="184" y="105"/>
                  <a:pt x="184" y="105"/>
                </a:cubicBezTo>
                <a:lnTo>
                  <a:pt x="144" y="2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0" name="Group 43"/>
          <p:cNvGrpSpPr/>
          <p:nvPr/>
        </p:nvGrpSpPr>
        <p:grpSpPr>
          <a:xfrm rot="7782">
            <a:off x="10222739" y="3202841"/>
            <a:ext cx="471312" cy="540285"/>
            <a:chOff x="2974975" y="3589338"/>
            <a:chExt cx="455612" cy="52228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5" name="Freeform 27"/>
            <p:cNvSpPr>
              <a:spLocks noEditPoints="1"/>
            </p:cNvSpPr>
            <p:nvPr/>
          </p:nvSpPr>
          <p:spPr bwMode="auto">
            <a:xfrm>
              <a:off x="2974975" y="3589338"/>
              <a:ext cx="455612" cy="263525"/>
            </a:xfrm>
            <a:custGeom>
              <a:avLst/>
              <a:gdLst>
                <a:gd name="T0" fmla="*/ 12 w 170"/>
                <a:gd name="T1" fmla="*/ 98 h 98"/>
                <a:gd name="T2" fmla="*/ 158 w 170"/>
                <a:gd name="T3" fmla="*/ 98 h 98"/>
                <a:gd name="T4" fmla="*/ 170 w 170"/>
                <a:gd name="T5" fmla="*/ 86 h 98"/>
                <a:gd name="T6" fmla="*/ 158 w 170"/>
                <a:gd name="T7" fmla="*/ 73 h 98"/>
                <a:gd name="T8" fmla="*/ 122 w 170"/>
                <a:gd name="T9" fmla="*/ 73 h 98"/>
                <a:gd name="T10" fmla="*/ 109 w 170"/>
                <a:gd name="T11" fmla="*/ 61 h 98"/>
                <a:gd name="T12" fmla="*/ 109 w 170"/>
                <a:gd name="T13" fmla="*/ 12 h 98"/>
                <a:gd name="T14" fmla="*/ 97 w 170"/>
                <a:gd name="T15" fmla="*/ 0 h 98"/>
                <a:gd name="T16" fmla="*/ 73 w 170"/>
                <a:gd name="T17" fmla="*/ 0 h 98"/>
                <a:gd name="T18" fmla="*/ 61 w 170"/>
                <a:gd name="T19" fmla="*/ 12 h 98"/>
                <a:gd name="T20" fmla="*/ 61 w 170"/>
                <a:gd name="T21" fmla="*/ 61 h 98"/>
                <a:gd name="T22" fmla="*/ 49 w 170"/>
                <a:gd name="T23" fmla="*/ 73 h 98"/>
                <a:gd name="T24" fmla="*/ 12 w 170"/>
                <a:gd name="T25" fmla="*/ 73 h 98"/>
                <a:gd name="T26" fmla="*/ 0 w 170"/>
                <a:gd name="T27" fmla="*/ 86 h 98"/>
                <a:gd name="T28" fmla="*/ 12 w 170"/>
                <a:gd name="T29" fmla="*/ 98 h 98"/>
                <a:gd name="T30" fmla="*/ 79 w 170"/>
                <a:gd name="T31" fmla="*/ 12 h 98"/>
                <a:gd name="T32" fmla="*/ 91 w 170"/>
                <a:gd name="T33" fmla="*/ 12 h 98"/>
                <a:gd name="T34" fmla="*/ 97 w 170"/>
                <a:gd name="T35" fmla="*/ 19 h 98"/>
                <a:gd name="T36" fmla="*/ 91 w 170"/>
                <a:gd name="T37" fmla="*/ 25 h 98"/>
                <a:gd name="T38" fmla="*/ 79 w 170"/>
                <a:gd name="T39" fmla="*/ 25 h 98"/>
                <a:gd name="T40" fmla="*/ 73 w 170"/>
                <a:gd name="T41" fmla="*/ 19 h 98"/>
                <a:gd name="T42" fmla="*/ 79 w 170"/>
                <a:gd name="T43" fmla="*/ 1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0" h="98">
                  <a:moveTo>
                    <a:pt x="12" y="98"/>
                  </a:moveTo>
                  <a:cubicBezTo>
                    <a:pt x="158" y="98"/>
                    <a:pt x="158" y="98"/>
                    <a:pt x="158" y="98"/>
                  </a:cubicBezTo>
                  <a:cubicBezTo>
                    <a:pt x="165" y="98"/>
                    <a:pt x="170" y="92"/>
                    <a:pt x="170" y="86"/>
                  </a:cubicBezTo>
                  <a:cubicBezTo>
                    <a:pt x="170" y="79"/>
                    <a:pt x="165" y="73"/>
                    <a:pt x="158" y="73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15" y="73"/>
                    <a:pt x="109" y="68"/>
                    <a:pt x="109" y="61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9" y="6"/>
                    <a:pt x="104" y="0"/>
                    <a:pt x="97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6" y="0"/>
                    <a:pt x="61" y="6"/>
                    <a:pt x="61" y="1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1" y="68"/>
                    <a:pt x="55" y="73"/>
                    <a:pt x="49" y="73"/>
                  </a:cubicBezTo>
                  <a:cubicBezTo>
                    <a:pt x="12" y="73"/>
                    <a:pt x="12" y="73"/>
                    <a:pt x="12" y="73"/>
                  </a:cubicBezTo>
                  <a:cubicBezTo>
                    <a:pt x="5" y="73"/>
                    <a:pt x="0" y="79"/>
                    <a:pt x="0" y="86"/>
                  </a:cubicBezTo>
                  <a:cubicBezTo>
                    <a:pt x="0" y="92"/>
                    <a:pt x="5" y="98"/>
                    <a:pt x="12" y="98"/>
                  </a:cubicBezTo>
                  <a:close/>
                  <a:moveTo>
                    <a:pt x="79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5" y="12"/>
                    <a:pt x="97" y="15"/>
                    <a:pt x="97" y="19"/>
                  </a:cubicBezTo>
                  <a:cubicBezTo>
                    <a:pt x="97" y="22"/>
                    <a:pt x="95" y="25"/>
                    <a:pt x="91" y="25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6" y="25"/>
                    <a:pt x="73" y="22"/>
                    <a:pt x="73" y="19"/>
                  </a:cubicBezTo>
                  <a:cubicBezTo>
                    <a:pt x="73" y="15"/>
                    <a:pt x="76" y="12"/>
                    <a:pt x="79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46" name="Freeform 28"/>
            <p:cNvSpPr>
              <a:spLocks/>
            </p:cNvSpPr>
            <p:nvPr/>
          </p:nvSpPr>
          <p:spPr bwMode="auto">
            <a:xfrm>
              <a:off x="2974975" y="3884613"/>
              <a:ext cx="455612" cy="227013"/>
            </a:xfrm>
            <a:custGeom>
              <a:avLst/>
              <a:gdLst>
                <a:gd name="T0" fmla="*/ 153 w 170"/>
                <a:gd name="T1" fmla="*/ 0 h 85"/>
                <a:gd name="T2" fmla="*/ 17 w 170"/>
                <a:gd name="T3" fmla="*/ 0 h 85"/>
                <a:gd name="T4" fmla="*/ 11 w 170"/>
                <a:gd name="T5" fmla="*/ 5 h 85"/>
                <a:gd name="T6" fmla="*/ 0 w 170"/>
                <a:gd name="T7" fmla="*/ 85 h 85"/>
                <a:gd name="T8" fmla="*/ 36 w 170"/>
                <a:gd name="T9" fmla="*/ 85 h 85"/>
                <a:gd name="T10" fmla="*/ 49 w 170"/>
                <a:gd name="T11" fmla="*/ 49 h 85"/>
                <a:gd name="T12" fmla="*/ 49 w 170"/>
                <a:gd name="T13" fmla="*/ 85 h 85"/>
                <a:gd name="T14" fmla="*/ 122 w 170"/>
                <a:gd name="T15" fmla="*/ 85 h 85"/>
                <a:gd name="T16" fmla="*/ 122 w 170"/>
                <a:gd name="T17" fmla="*/ 49 h 85"/>
                <a:gd name="T18" fmla="*/ 134 w 170"/>
                <a:gd name="T19" fmla="*/ 85 h 85"/>
                <a:gd name="T20" fmla="*/ 170 w 170"/>
                <a:gd name="T21" fmla="*/ 85 h 85"/>
                <a:gd name="T22" fmla="*/ 159 w 170"/>
                <a:gd name="T23" fmla="*/ 5 h 85"/>
                <a:gd name="T24" fmla="*/ 153 w 170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0" h="85">
                  <a:moveTo>
                    <a:pt x="153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2" y="2"/>
                    <a:pt x="11" y="5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34" y="85"/>
                    <a:pt x="134" y="85"/>
                    <a:pt x="134" y="85"/>
                  </a:cubicBezTo>
                  <a:cubicBezTo>
                    <a:pt x="170" y="85"/>
                    <a:pt x="170" y="85"/>
                    <a:pt x="170" y="85"/>
                  </a:cubicBezTo>
                  <a:cubicBezTo>
                    <a:pt x="159" y="5"/>
                    <a:pt x="159" y="5"/>
                    <a:pt x="159" y="5"/>
                  </a:cubicBezTo>
                  <a:cubicBezTo>
                    <a:pt x="159" y="2"/>
                    <a:pt x="156" y="0"/>
                    <a:pt x="15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47" name="Freeform 29"/>
          <p:cNvSpPr>
            <a:spLocks noEditPoints="1"/>
          </p:cNvSpPr>
          <p:nvPr/>
        </p:nvSpPr>
        <p:spPr bwMode="auto">
          <a:xfrm rot="7782">
            <a:off x="9611921" y="3122722"/>
            <a:ext cx="550137" cy="627321"/>
          </a:xfrm>
          <a:custGeom>
            <a:avLst/>
            <a:gdLst>
              <a:gd name="T0" fmla="*/ 0 w 198"/>
              <a:gd name="T1" fmla="*/ 227 h 227"/>
              <a:gd name="T2" fmla="*/ 184 w 198"/>
              <a:gd name="T3" fmla="*/ 227 h 227"/>
              <a:gd name="T4" fmla="*/ 156 w 198"/>
              <a:gd name="T5" fmla="*/ 213 h 227"/>
              <a:gd name="T6" fmla="*/ 156 w 198"/>
              <a:gd name="T7" fmla="*/ 184 h 227"/>
              <a:gd name="T8" fmla="*/ 156 w 198"/>
              <a:gd name="T9" fmla="*/ 177 h 227"/>
              <a:gd name="T10" fmla="*/ 163 w 198"/>
              <a:gd name="T11" fmla="*/ 170 h 227"/>
              <a:gd name="T12" fmla="*/ 165 w 198"/>
              <a:gd name="T13" fmla="*/ 170 h 227"/>
              <a:gd name="T14" fmla="*/ 198 w 198"/>
              <a:gd name="T15" fmla="*/ 170 h 227"/>
              <a:gd name="T16" fmla="*/ 198 w 198"/>
              <a:gd name="T17" fmla="*/ 156 h 227"/>
              <a:gd name="T18" fmla="*/ 169 w 198"/>
              <a:gd name="T19" fmla="*/ 156 h 227"/>
              <a:gd name="T20" fmla="*/ 139 w 198"/>
              <a:gd name="T21" fmla="*/ 156 h 227"/>
              <a:gd name="T22" fmla="*/ 85 w 198"/>
              <a:gd name="T23" fmla="*/ 156 h 227"/>
              <a:gd name="T24" fmla="*/ 85 w 198"/>
              <a:gd name="T25" fmla="*/ 170 h 227"/>
              <a:gd name="T26" fmla="*/ 120 w 198"/>
              <a:gd name="T27" fmla="*/ 170 h 227"/>
              <a:gd name="T28" fmla="*/ 127 w 198"/>
              <a:gd name="T29" fmla="*/ 177 h 227"/>
              <a:gd name="T30" fmla="*/ 127 w 198"/>
              <a:gd name="T31" fmla="*/ 184 h 227"/>
              <a:gd name="T32" fmla="*/ 85 w 198"/>
              <a:gd name="T33" fmla="*/ 199 h 227"/>
              <a:gd name="T34" fmla="*/ 28 w 198"/>
              <a:gd name="T35" fmla="*/ 142 h 227"/>
              <a:gd name="T36" fmla="*/ 78 w 198"/>
              <a:gd name="T37" fmla="*/ 86 h 227"/>
              <a:gd name="T38" fmla="*/ 93 w 198"/>
              <a:gd name="T39" fmla="*/ 115 h 227"/>
              <a:gd name="T40" fmla="*/ 113 w 198"/>
              <a:gd name="T41" fmla="*/ 122 h 227"/>
              <a:gd name="T42" fmla="*/ 113 w 198"/>
              <a:gd name="T43" fmla="*/ 122 h 227"/>
              <a:gd name="T44" fmla="*/ 119 w 198"/>
              <a:gd name="T45" fmla="*/ 135 h 227"/>
              <a:gd name="T46" fmla="*/ 144 w 198"/>
              <a:gd name="T47" fmla="*/ 123 h 227"/>
              <a:gd name="T48" fmla="*/ 138 w 198"/>
              <a:gd name="T49" fmla="*/ 110 h 227"/>
              <a:gd name="T50" fmla="*/ 144 w 198"/>
              <a:gd name="T51" fmla="*/ 90 h 227"/>
              <a:gd name="T52" fmla="*/ 99 w 198"/>
              <a:gd name="T53" fmla="*/ 5 h 227"/>
              <a:gd name="T54" fmla="*/ 95 w 198"/>
              <a:gd name="T55" fmla="*/ 1 h 227"/>
              <a:gd name="T56" fmla="*/ 89 w 198"/>
              <a:gd name="T57" fmla="*/ 1 h 227"/>
              <a:gd name="T58" fmla="*/ 51 w 198"/>
              <a:gd name="T59" fmla="*/ 19 h 227"/>
              <a:gd name="T60" fmla="*/ 48 w 198"/>
              <a:gd name="T61" fmla="*/ 29 h 227"/>
              <a:gd name="T62" fmla="*/ 64 w 198"/>
              <a:gd name="T63" fmla="*/ 60 h 227"/>
              <a:gd name="T64" fmla="*/ 0 w 198"/>
              <a:gd name="T65" fmla="*/ 142 h 227"/>
              <a:gd name="T66" fmla="*/ 38 w 198"/>
              <a:gd name="T67" fmla="*/ 213 h 227"/>
              <a:gd name="T68" fmla="*/ 28 w 198"/>
              <a:gd name="T69" fmla="*/ 213 h 227"/>
              <a:gd name="T70" fmla="*/ 0 w 198"/>
              <a:gd name="T71" fmla="*/ 227 h 227"/>
              <a:gd name="T72" fmla="*/ 78 w 198"/>
              <a:gd name="T73" fmla="*/ 19 h 227"/>
              <a:gd name="T74" fmla="*/ 86 w 198"/>
              <a:gd name="T75" fmla="*/ 15 h 227"/>
              <a:gd name="T76" fmla="*/ 91 w 198"/>
              <a:gd name="T77" fmla="*/ 15 h 227"/>
              <a:gd name="T78" fmla="*/ 95 w 198"/>
              <a:gd name="T79" fmla="*/ 19 h 227"/>
              <a:gd name="T80" fmla="*/ 127 w 198"/>
              <a:gd name="T81" fmla="*/ 76 h 227"/>
              <a:gd name="T82" fmla="*/ 127 w 198"/>
              <a:gd name="T83" fmla="*/ 79 h 227"/>
              <a:gd name="T84" fmla="*/ 115 w 198"/>
              <a:gd name="T85" fmla="*/ 85 h 227"/>
              <a:gd name="T86" fmla="*/ 82 w 198"/>
              <a:gd name="T87" fmla="*/ 24 h 227"/>
              <a:gd name="T88" fmla="*/ 78 w 198"/>
              <a:gd name="T89" fmla="*/ 19 h 227"/>
              <a:gd name="T90" fmla="*/ 78 w 198"/>
              <a:gd name="T91" fmla="*/ 1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227">
                <a:moveTo>
                  <a:pt x="0" y="227"/>
                </a:moveTo>
                <a:cubicBezTo>
                  <a:pt x="184" y="227"/>
                  <a:pt x="184" y="227"/>
                  <a:pt x="184" y="227"/>
                </a:cubicBezTo>
                <a:cubicBezTo>
                  <a:pt x="184" y="211"/>
                  <a:pt x="171" y="213"/>
                  <a:pt x="156" y="213"/>
                </a:cubicBezTo>
                <a:cubicBezTo>
                  <a:pt x="156" y="184"/>
                  <a:pt x="156" y="184"/>
                  <a:pt x="156" y="184"/>
                </a:cubicBezTo>
                <a:cubicBezTo>
                  <a:pt x="156" y="177"/>
                  <a:pt x="156" y="177"/>
                  <a:pt x="156" y="177"/>
                </a:cubicBezTo>
                <a:cubicBezTo>
                  <a:pt x="156" y="173"/>
                  <a:pt x="159" y="170"/>
                  <a:pt x="163" y="170"/>
                </a:cubicBezTo>
                <a:cubicBezTo>
                  <a:pt x="165" y="170"/>
                  <a:pt x="165" y="170"/>
                  <a:pt x="165" y="170"/>
                </a:cubicBezTo>
                <a:cubicBezTo>
                  <a:pt x="198" y="170"/>
                  <a:pt x="198" y="170"/>
                  <a:pt x="198" y="170"/>
                </a:cubicBezTo>
                <a:cubicBezTo>
                  <a:pt x="198" y="156"/>
                  <a:pt x="198" y="156"/>
                  <a:pt x="198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39" y="156"/>
                  <a:pt x="139" y="156"/>
                  <a:pt x="139" y="156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5" y="170"/>
                  <a:pt x="85" y="170"/>
                  <a:pt x="85" y="170"/>
                </a:cubicBezTo>
                <a:cubicBezTo>
                  <a:pt x="120" y="170"/>
                  <a:pt x="120" y="170"/>
                  <a:pt x="120" y="170"/>
                </a:cubicBezTo>
                <a:cubicBezTo>
                  <a:pt x="124" y="170"/>
                  <a:pt x="127" y="173"/>
                  <a:pt x="127" y="177"/>
                </a:cubicBezTo>
                <a:cubicBezTo>
                  <a:pt x="127" y="184"/>
                  <a:pt x="127" y="184"/>
                  <a:pt x="127" y="184"/>
                </a:cubicBezTo>
                <a:cubicBezTo>
                  <a:pt x="117" y="193"/>
                  <a:pt x="99" y="199"/>
                  <a:pt x="85" y="199"/>
                </a:cubicBezTo>
                <a:cubicBezTo>
                  <a:pt x="54" y="199"/>
                  <a:pt x="28" y="173"/>
                  <a:pt x="28" y="142"/>
                </a:cubicBezTo>
                <a:cubicBezTo>
                  <a:pt x="28" y="113"/>
                  <a:pt x="50" y="89"/>
                  <a:pt x="78" y="86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23"/>
                  <a:pt x="106" y="126"/>
                  <a:pt x="113" y="122"/>
                </a:cubicBezTo>
                <a:cubicBezTo>
                  <a:pt x="113" y="122"/>
                  <a:pt x="113" y="122"/>
                  <a:pt x="113" y="122"/>
                </a:cubicBezTo>
                <a:cubicBezTo>
                  <a:pt x="119" y="135"/>
                  <a:pt x="119" y="135"/>
                  <a:pt x="119" y="135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45" y="107"/>
                  <a:pt x="148" y="98"/>
                  <a:pt x="144" y="90"/>
                </a:cubicBezTo>
                <a:cubicBezTo>
                  <a:pt x="99" y="5"/>
                  <a:pt x="99" y="5"/>
                  <a:pt x="99" y="5"/>
                </a:cubicBezTo>
                <a:cubicBezTo>
                  <a:pt x="98" y="3"/>
                  <a:pt x="97" y="1"/>
                  <a:pt x="95" y="1"/>
                </a:cubicBezTo>
                <a:cubicBezTo>
                  <a:pt x="93" y="0"/>
                  <a:pt x="91" y="0"/>
                  <a:pt x="89" y="1"/>
                </a:cubicBezTo>
                <a:cubicBezTo>
                  <a:pt x="51" y="19"/>
                  <a:pt x="51" y="19"/>
                  <a:pt x="51" y="19"/>
                </a:cubicBezTo>
                <a:cubicBezTo>
                  <a:pt x="48" y="21"/>
                  <a:pt x="46" y="26"/>
                  <a:pt x="48" y="29"/>
                </a:cubicBezTo>
                <a:cubicBezTo>
                  <a:pt x="64" y="60"/>
                  <a:pt x="64" y="60"/>
                  <a:pt x="64" y="60"/>
                </a:cubicBezTo>
                <a:cubicBezTo>
                  <a:pt x="27" y="69"/>
                  <a:pt x="0" y="102"/>
                  <a:pt x="0" y="142"/>
                </a:cubicBezTo>
                <a:cubicBezTo>
                  <a:pt x="0" y="171"/>
                  <a:pt x="15" y="198"/>
                  <a:pt x="38" y="213"/>
                </a:cubicBezTo>
                <a:cubicBezTo>
                  <a:pt x="28" y="213"/>
                  <a:pt x="28" y="213"/>
                  <a:pt x="28" y="213"/>
                </a:cubicBezTo>
                <a:cubicBezTo>
                  <a:pt x="13" y="213"/>
                  <a:pt x="0" y="211"/>
                  <a:pt x="0" y="227"/>
                </a:cubicBezTo>
                <a:close/>
                <a:moveTo>
                  <a:pt x="78" y="19"/>
                </a:moveTo>
                <a:cubicBezTo>
                  <a:pt x="86" y="15"/>
                  <a:pt x="86" y="15"/>
                  <a:pt x="86" y="15"/>
                </a:cubicBezTo>
                <a:cubicBezTo>
                  <a:pt x="88" y="14"/>
                  <a:pt x="89" y="14"/>
                  <a:pt x="91" y="15"/>
                </a:cubicBezTo>
                <a:cubicBezTo>
                  <a:pt x="93" y="16"/>
                  <a:pt x="95" y="17"/>
                  <a:pt x="95" y="19"/>
                </a:cubicBezTo>
                <a:cubicBezTo>
                  <a:pt x="127" y="76"/>
                  <a:pt x="127" y="76"/>
                  <a:pt x="127" y="76"/>
                </a:cubicBezTo>
                <a:cubicBezTo>
                  <a:pt x="127" y="77"/>
                  <a:pt x="127" y="78"/>
                  <a:pt x="127" y="79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2"/>
                  <a:pt x="80" y="20"/>
                  <a:pt x="78" y="19"/>
                </a:cubicBezTo>
                <a:cubicBezTo>
                  <a:pt x="78" y="19"/>
                  <a:pt x="78" y="19"/>
                  <a:pt x="78" y="1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8" name="Freeform 30"/>
          <p:cNvSpPr>
            <a:spLocks/>
          </p:cNvSpPr>
          <p:nvPr/>
        </p:nvSpPr>
        <p:spPr bwMode="auto">
          <a:xfrm rot="7782">
            <a:off x="10001370" y="3818176"/>
            <a:ext cx="477881" cy="469670"/>
          </a:xfrm>
          <a:custGeom>
            <a:avLst/>
            <a:gdLst>
              <a:gd name="T0" fmla="*/ 172 w 172"/>
              <a:gd name="T1" fmla="*/ 46 h 170"/>
              <a:gd name="T2" fmla="*/ 125 w 172"/>
              <a:gd name="T3" fmla="*/ 0 h 170"/>
              <a:gd name="T4" fmla="*/ 86 w 172"/>
              <a:gd name="T5" fmla="*/ 21 h 170"/>
              <a:gd name="T6" fmla="*/ 47 w 172"/>
              <a:gd name="T7" fmla="*/ 0 h 170"/>
              <a:gd name="T8" fmla="*/ 0 w 172"/>
              <a:gd name="T9" fmla="*/ 46 h 170"/>
              <a:gd name="T10" fmla="*/ 86 w 172"/>
              <a:gd name="T11" fmla="*/ 170 h 170"/>
              <a:gd name="T12" fmla="*/ 172 w 172"/>
              <a:gd name="T13" fmla="*/ 46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2" h="170">
                <a:moveTo>
                  <a:pt x="172" y="46"/>
                </a:moveTo>
                <a:cubicBezTo>
                  <a:pt x="172" y="20"/>
                  <a:pt x="151" y="0"/>
                  <a:pt x="125" y="0"/>
                </a:cubicBezTo>
                <a:cubicBezTo>
                  <a:pt x="109" y="0"/>
                  <a:pt x="94" y="8"/>
                  <a:pt x="86" y="21"/>
                </a:cubicBezTo>
                <a:cubicBezTo>
                  <a:pt x="78" y="8"/>
                  <a:pt x="63" y="0"/>
                  <a:pt x="47" y="0"/>
                </a:cubicBezTo>
                <a:cubicBezTo>
                  <a:pt x="21" y="0"/>
                  <a:pt x="0" y="20"/>
                  <a:pt x="0" y="46"/>
                </a:cubicBezTo>
                <a:cubicBezTo>
                  <a:pt x="0" y="94"/>
                  <a:pt x="86" y="170"/>
                  <a:pt x="86" y="170"/>
                </a:cubicBezTo>
                <a:cubicBezTo>
                  <a:pt x="86" y="170"/>
                  <a:pt x="172" y="91"/>
                  <a:pt x="172" y="4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1" name="Group 48"/>
          <p:cNvGrpSpPr/>
          <p:nvPr/>
        </p:nvGrpSpPr>
        <p:grpSpPr>
          <a:xfrm rot="673154">
            <a:off x="8816564" y="5083000"/>
            <a:ext cx="2051513" cy="1150845"/>
            <a:chOff x="8895807" y="5286403"/>
            <a:chExt cx="2431491" cy="1364003"/>
          </a:xfrm>
          <a:solidFill>
            <a:schemeClr val="tx2"/>
          </a:solidFill>
        </p:grpSpPr>
        <p:sp>
          <p:nvSpPr>
            <p:cNvPr id="50" name="Freeform 31"/>
            <p:cNvSpPr>
              <a:spLocks/>
            </p:cNvSpPr>
            <p:nvPr/>
          </p:nvSpPr>
          <p:spPr bwMode="auto">
            <a:xfrm rot="20934628">
              <a:off x="9040314" y="5636346"/>
              <a:ext cx="2286984" cy="1014060"/>
            </a:xfrm>
            <a:custGeom>
              <a:avLst/>
              <a:gdLst>
                <a:gd name="T0" fmla="*/ 0 w 696"/>
                <a:gd name="T1" fmla="*/ 53 h 309"/>
                <a:gd name="T2" fmla="*/ 134 w 696"/>
                <a:gd name="T3" fmla="*/ 176 h 309"/>
                <a:gd name="T4" fmla="*/ 170 w 696"/>
                <a:gd name="T5" fmla="*/ 176 h 309"/>
                <a:gd name="T6" fmla="*/ 170 w 696"/>
                <a:gd name="T7" fmla="*/ 185 h 309"/>
                <a:gd name="T8" fmla="*/ 295 w 696"/>
                <a:gd name="T9" fmla="*/ 309 h 309"/>
                <a:gd name="T10" fmla="*/ 411 w 696"/>
                <a:gd name="T11" fmla="*/ 309 h 309"/>
                <a:gd name="T12" fmla="*/ 536 w 696"/>
                <a:gd name="T13" fmla="*/ 185 h 309"/>
                <a:gd name="T14" fmla="*/ 536 w 696"/>
                <a:gd name="T15" fmla="*/ 176 h 309"/>
                <a:gd name="T16" fmla="*/ 571 w 696"/>
                <a:gd name="T17" fmla="*/ 176 h 309"/>
                <a:gd name="T18" fmla="*/ 696 w 696"/>
                <a:gd name="T19" fmla="*/ 53 h 309"/>
                <a:gd name="T20" fmla="*/ 696 w 696"/>
                <a:gd name="T21" fmla="*/ 0 h 309"/>
                <a:gd name="T22" fmla="*/ 0 w 696"/>
                <a:gd name="T23" fmla="*/ 0 h 309"/>
                <a:gd name="T24" fmla="*/ 0 w 696"/>
                <a:gd name="T25" fmla="*/ 53 h 309"/>
                <a:gd name="T26" fmla="*/ 0 w 696"/>
                <a:gd name="T27" fmla="*/ 53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6" h="309">
                  <a:moveTo>
                    <a:pt x="0" y="53"/>
                  </a:moveTo>
                  <a:cubicBezTo>
                    <a:pt x="0" y="123"/>
                    <a:pt x="63" y="176"/>
                    <a:pt x="134" y="176"/>
                  </a:cubicBezTo>
                  <a:cubicBezTo>
                    <a:pt x="170" y="176"/>
                    <a:pt x="170" y="176"/>
                    <a:pt x="170" y="176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256"/>
                    <a:pt x="223" y="309"/>
                    <a:pt x="295" y="309"/>
                  </a:cubicBezTo>
                  <a:cubicBezTo>
                    <a:pt x="411" y="309"/>
                    <a:pt x="411" y="309"/>
                    <a:pt x="411" y="309"/>
                  </a:cubicBezTo>
                  <a:cubicBezTo>
                    <a:pt x="473" y="309"/>
                    <a:pt x="536" y="256"/>
                    <a:pt x="536" y="185"/>
                  </a:cubicBezTo>
                  <a:cubicBezTo>
                    <a:pt x="536" y="176"/>
                    <a:pt x="536" y="176"/>
                    <a:pt x="536" y="176"/>
                  </a:cubicBezTo>
                  <a:cubicBezTo>
                    <a:pt x="571" y="176"/>
                    <a:pt x="571" y="176"/>
                    <a:pt x="571" y="176"/>
                  </a:cubicBezTo>
                  <a:cubicBezTo>
                    <a:pt x="643" y="176"/>
                    <a:pt x="696" y="123"/>
                    <a:pt x="696" y="53"/>
                  </a:cubicBezTo>
                  <a:cubicBezTo>
                    <a:pt x="696" y="0"/>
                    <a:pt x="696" y="0"/>
                    <a:pt x="6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1" name="Freeform 32"/>
            <p:cNvSpPr>
              <a:spLocks/>
            </p:cNvSpPr>
            <p:nvPr/>
          </p:nvSpPr>
          <p:spPr bwMode="auto">
            <a:xfrm rot="20934628">
              <a:off x="8895807" y="5286403"/>
              <a:ext cx="2286984" cy="239404"/>
            </a:xfrm>
            <a:custGeom>
              <a:avLst/>
              <a:gdLst>
                <a:gd name="T0" fmla="*/ 0 w 1175"/>
                <a:gd name="T1" fmla="*/ 0 h 123"/>
                <a:gd name="T2" fmla="*/ 1175 w 1175"/>
                <a:gd name="T3" fmla="*/ 0 h 123"/>
                <a:gd name="T4" fmla="*/ 1175 w 1175"/>
                <a:gd name="T5" fmla="*/ 123 h 123"/>
                <a:gd name="T6" fmla="*/ 0 w 1175"/>
                <a:gd name="T7" fmla="*/ 123 h 123"/>
                <a:gd name="T8" fmla="*/ 0 w 1175"/>
                <a:gd name="T9" fmla="*/ 0 h 123"/>
                <a:gd name="T10" fmla="*/ 0 w 1175"/>
                <a:gd name="T11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5" h="123">
                  <a:moveTo>
                    <a:pt x="0" y="0"/>
                  </a:moveTo>
                  <a:lnTo>
                    <a:pt x="1175" y="0"/>
                  </a:lnTo>
                  <a:lnTo>
                    <a:pt x="1175" y="123"/>
                  </a:lnTo>
                  <a:lnTo>
                    <a:pt x="0" y="12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2" name="Freeform 33"/>
          <p:cNvSpPr>
            <a:spLocks noEditPoints="1"/>
          </p:cNvSpPr>
          <p:nvPr/>
        </p:nvSpPr>
        <p:spPr bwMode="auto">
          <a:xfrm rot="7782">
            <a:off x="10914576" y="2294789"/>
            <a:ext cx="781689" cy="730781"/>
          </a:xfrm>
          <a:custGeom>
            <a:avLst/>
            <a:gdLst>
              <a:gd name="T0" fmla="*/ 159 w 282"/>
              <a:gd name="T1" fmla="*/ 0 h 264"/>
              <a:gd name="T2" fmla="*/ 0 w 282"/>
              <a:gd name="T3" fmla="*/ 176 h 264"/>
              <a:gd name="T4" fmla="*/ 53 w 282"/>
              <a:gd name="T5" fmla="*/ 176 h 264"/>
              <a:gd name="T6" fmla="*/ 106 w 282"/>
              <a:gd name="T7" fmla="*/ 194 h 264"/>
              <a:gd name="T8" fmla="*/ 159 w 282"/>
              <a:gd name="T9" fmla="*/ 264 h 264"/>
              <a:gd name="T10" fmla="*/ 282 w 282"/>
              <a:gd name="T11" fmla="*/ 124 h 264"/>
              <a:gd name="T12" fmla="*/ 159 w 282"/>
              <a:gd name="T13" fmla="*/ 0 h 264"/>
              <a:gd name="T14" fmla="*/ 71 w 282"/>
              <a:gd name="T15" fmla="*/ 128 h 264"/>
              <a:gd name="T16" fmla="*/ 49 w 282"/>
              <a:gd name="T17" fmla="*/ 106 h 264"/>
              <a:gd name="T18" fmla="*/ 71 w 282"/>
              <a:gd name="T19" fmla="*/ 84 h 264"/>
              <a:gd name="T20" fmla="*/ 93 w 282"/>
              <a:gd name="T21" fmla="*/ 106 h 264"/>
              <a:gd name="T22" fmla="*/ 71 w 282"/>
              <a:gd name="T23" fmla="*/ 128 h 264"/>
              <a:gd name="T24" fmla="*/ 110 w 282"/>
              <a:gd name="T25" fmla="*/ 62 h 264"/>
              <a:gd name="T26" fmla="*/ 132 w 282"/>
              <a:gd name="T27" fmla="*/ 40 h 264"/>
              <a:gd name="T28" fmla="*/ 154 w 282"/>
              <a:gd name="T29" fmla="*/ 62 h 264"/>
              <a:gd name="T30" fmla="*/ 132 w 282"/>
              <a:gd name="T31" fmla="*/ 84 h 264"/>
              <a:gd name="T32" fmla="*/ 110 w 282"/>
              <a:gd name="T33" fmla="*/ 62 h 264"/>
              <a:gd name="T34" fmla="*/ 167 w 282"/>
              <a:gd name="T35" fmla="*/ 216 h 264"/>
              <a:gd name="T36" fmla="*/ 137 w 282"/>
              <a:gd name="T37" fmla="*/ 185 h 264"/>
              <a:gd name="T38" fmla="*/ 167 w 282"/>
              <a:gd name="T39" fmla="*/ 154 h 264"/>
              <a:gd name="T40" fmla="*/ 198 w 282"/>
              <a:gd name="T41" fmla="*/ 185 h 264"/>
              <a:gd name="T42" fmla="*/ 167 w 282"/>
              <a:gd name="T43" fmla="*/ 216 h 264"/>
              <a:gd name="T44" fmla="*/ 220 w 282"/>
              <a:gd name="T45" fmla="*/ 163 h 264"/>
              <a:gd name="T46" fmla="*/ 207 w 282"/>
              <a:gd name="T47" fmla="*/ 150 h 264"/>
              <a:gd name="T48" fmla="*/ 220 w 282"/>
              <a:gd name="T49" fmla="*/ 137 h 264"/>
              <a:gd name="T50" fmla="*/ 233 w 282"/>
              <a:gd name="T51" fmla="*/ 150 h 264"/>
              <a:gd name="T52" fmla="*/ 220 w 282"/>
              <a:gd name="T53" fmla="*/ 163 h 264"/>
              <a:gd name="T54" fmla="*/ 203 w 282"/>
              <a:gd name="T55" fmla="*/ 110 h 264"/>
              <a:gd name="T56" fmla="*/ 172 w 282"/>
              <a:gd name="T57" fmla="*/ 80 h 264"/>
              <a:gd name="T58" fmla="*/ 203 w 282"/>
              <a:gd name="T59" fmla="*/ 49 h 264"/>
              <a:gd name="T60" fmla="*/ 233 w 282"/>
              <a:gd name="T61" fmla="*/ 80 h 264"/>
              <a:gd name="T62" fmla="*/ 203 w 282"/>
              <a:gd name="T63" fmla="*/ 11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2" h="264">
                <a:moveTo>
                  <a:pt x="159" y="0"/>
                </a:moveTo>
                <a:cubicBezTo>
                  <a:pt x="53" y="0"/>
                  <a:pt x="0" y="106"/>
                  <a:pt x="0" y="176"/>
                </a:cubicBezTo>
                <a:cubicBezTo>
                  <a:pt x="0" y="194"/>
                  <a:pt x="35" y="229"/>
                  <a:pt x="53" y="176"/>
                </a:cubicBezTo>
                <a:cubicBezTo>
                  <a:pt x="61" y="153"/>
                  <a:pt x="106" y="159"/>
                  <a:pt x="106" y="194"/>
                </a:cubicBezTo>
                <a:cubicBezTo>
                  <a:pt x="106" y="233"/>
                  <a:pt x="123" y="264"/>
                  <a:pt x="159" y="264"/>
                </a:cubicBezTo>
                <a:cubicBezTo>
                  <a:pt x="264" y="264"/>
                  <a:pt x="282" y="176"/>
                  <a:pt x="282" y="124"/>
                </a:cubicBezTo>
                <a:cubicBezTo>
                  <a:pt x="282" y="71"/>
                  <a:pt x="264" y="0"/>
                  <a:pt x="159" y="0"/>
                </a:cubicBezTo>
                <a:close/>
                <a:moveTo>
                  <a:pt x="71" y="128"/>
                </a:moveTo>
                <a:cubicBezTo>
                  <a:pt x="58" y="128"/>
                  <a:pt x="49" y="118"/>
                  <a:pt x="49" y="106"/>
                </a:cubicBezTo>
                <a:cubicBezTo>
                  <a:pt x="49" y="94"/>
                  <a:pt x="58" y="84"/>
                  <a:pt x="71" y="84"/>
                </a:cubicBezTo>
                <a:cubicBezTo>
                  <a:pt x="83" y="84"/>
                  <a:pt x="93" y="94"/>
                  <a:pt x="93" y="106"/>
                </a:cubicBezTo>
                <a:cubicBezTo>
                  <a:pt x="93" y="118"/>
                  <a:pt x="83" y="128"/>
                  <a:pt x="71" y="128"/>
                </a:cubicBezTo>
                <a:close/>
                <a:moveTo>
                  <a:pt x="110" y="62"/>
                </a:moveTo>
                <a:cubicBezTo>
                  <a:pt x="110" y="50"/>
                  <a:pt x="120" y="40"/>
                  <a:pt x="132" y="40"/>
                </a:cubicBezTo>
                <a:cubicBezTo>
                  <a:pt x="144" y="40"/>
                  <a:pt x="154" y="50"/>
                  <a:pt x="154" y="62"/>
                </a:cubicBezTo>
                <a:cubicBezTo>
                  <a:pt x="154" y="74"/>
                  <a:pt x="144" y="84"/>
                  <a:pt x="132" y="84"/>
                </a:cubicBezTo>
                <a:cubicBezTo>
                  <a:pt x="120" y="84"/>
                  <a:pt x="110" y="74"/>
                  <a:pt x="110" y="62"/>
                </a:cubicBezTo>
                <a:close/>
                <a:moveTo>
                  <a:pt x="167" y="216"/>
                </a:moveTo>
                <a:cubicBezTo>
                  <a:pt x="150" y="216"/>
                  <a:pt x="137" y="202"/>
                  <a:pt x="137" y="185"/>
                </a:cubicBezTo>
                <a:cubicBezTo>
                  <a:pt x="137" y="168"/>
                  <a:pt x="150" y="154"/>
                  <a:pt x="167" y="154"/>
                </a:cubicBezTo>
                <a:cubicBezTo>
                  <a:pt x="184" y="154"/>
                  <a:pt x="198" y="168"/>
                  <a:pt x="198" y="185"/>
                </a:cubicBezTo>
                <a:cubicBezTo>
                  <a:pt x="198" y="202"/>
                  <a:pt x="184" y="216"/>
                  <a:pt x="167" y="216"/>
                </a:cubicBezTo>
                <a:close/>
                <a:moveTo>
                  <a:pt x="220" y="163"/>
                </a:moveTo>
                <a:cubicBezTo>
                  <a:pt x="213" y="163"/>
                  <a:pt x="207" y="157"/>
                  <a:pt x="207" y="150"/>
                </a:cubicBezTo>
                <a:cubicBezTo>
                  <a:pt x="207" y="143"/>
                  <a:pt x="213" y="137"/>
                  <a:pt x="220" y="137"/>
                </a:cubicBezTo>
                <a:cubicBezTo>
                  <a:pt x="227" y="137"/>
                  <a:pt x="233" y="143"/>
                  <a:pt x="233" y="150"/>
                </a:cubicBezTo>
                <a:cubicBezTo>
                  <a:pt x="233" y="157"/>
                  <a:pt x="227" y="163"/>
                  <a:pt x="220" y="163"/>
                </a:cubicBezTo>
                <a:close/>
                <a:moveTo>
                  <a:pt x="203" y="110"/>
                </a:moveTo>
                <a:cubicBezTo>
                  <a:pt x="186" y="110"/>
                  <a:pt x="172" y="97"/>
                  <a:pt x="172" y="80"/>
                </a:cubicBezTo>
                <a:cubicBezTo>
                  <a:pt x="172" y="63"/>
                  <a:pt x="186" y="49"/>
                  <a:pt x="203" y="49"/>
                </a:cubicBezTo>
                <a:cubicBezTo>
                  <a:pt x="220" y="49"/>
                  <a:pt x="233" y="63"/>
                  <a:pt x="233" y="80"/>
                </a:cubicBezTo>
                <a:cubicBezTo>
                  <a:pt x="233" y="97"/>
                  <a:pt x="220" y="110"/>
                  <a:pt x="203" y="11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2" name="Group 52"/>
          <p:cNvGrpSpPr/>
          <p:nvPr/>
        </p:nvGrpSpPr>
        <p:grpSpPr>
          <a:xfrm rot="7782">
            <a:off x="8147266" y="2342581"/>
            <a:ext cx="495946" cy="564918"/>
            <a:chOff x="966788" y="2762251"/>
            <a:chExt cx="479425" cy="546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4" name="Freeform 34"/>
            <p:cNvSpPr>
              <a:spLocks noEditPoints="1"/>
            </p:cNvSpPr>
            <p:nvPr/>
          </p:nvSpPr>
          <p:spPr bwMode="auto">
            <a:xfrm>
              <a:off x="966788" y="2863851"/>
              <a:ext cx="479425" cy="444500"/>
            </a:xfrm>
            <a:custGeom>
              <a:avLst/>
              <a:gdLst>
                <a:gd name="T0" fmla="*/ 90 w 179"/>
                <a:gd name="T1" fmla="*/ 25 h 166"/>
                <a:gd name="T2" fmla="*/ 0 w 179"/>
                <a:gd name="T3" fmla="*/ 76 h 166"/>
                <a:gd name="T4" fmla="*/ 64 w 179"/>
                <a:gd name="T5" fmla="*/ 166 h 166"/>
                <a:gd name="T6" fmla="*/ 90 w 179"/>
                <a:gd name="T7" fmla="*/ 153 h 166"/>
                <a:gd name="T8" fmla="*/ 115 w 179"/>
                <a:gd name="T9" fmla="*/ 166 h 166"/>
                <a:gd name="T10" fmla="*/ 179 w 179"/>
                <a:gd name="T11" fmla="*/ 76 h 166"/>
                <a:gd name="T12" fmla="*/ 90 w 179"/>
                <a:gd name="T13" fmla="*/ 25 h 166"/>
                <a:gd name="T14" fmla="*/ 39 w 179"/>
                <a:gd name="T15" fmla="*/ 127 h 166"/>
                <a:gd name="T16" fmla="*/ 39 w 179"/>
                <a:gd name="T17" fmla="*/ 38 h 166"/>
                <a:gd name="T18" fmla="*/ 64 w 179"/>
                <a:gd name="T19" fmla="*/ 38 h 166"/>
                <a:gd name="T20" fmla="*/ 39 w 179"/>
                <a:gd name="T21" fmla="*/ 127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9" h="166">
                  <a:moveTo>
                    <a:pt x="90" y="25"/>
                  </a:moveTo>
                  <a:cubicBezTo>
                    <a:pt x="23" y="0"/>
                    <a:pt x="0" y="38"/>
                    <a:pt x="0" y="76"/>
                  </a:cubicBezTo>
                  <a:cubicBezTo>
                    <a:pt x="0" y="115"/>
                    <a:pt x="46" y="166"/>
                    <a:pt x="64" y="166"/>
                  </a:cubicBezTo>
                  <a:cubicBezTo>
                    <a:pt x="90" y="166"/>
                    <a:pt x="90" y="153"/>
                    <a:pt x="90" y="153"/>
                  </a:cubicBezTo>
                  <a:cubicBezTo>
                    <a:pt x="90" y="153"/>
                    <a:pt x="89" y="166"/>
                    <a:pt x="115" y="166"/>
                  </a:cubicBezTo>
                  <a:cubicBezTo>
                    <a:pt x="134" y="166"/>
                    <a:pt x="179" y="115"/>
                    <a:pt x="179" y="76"/>
                  </a:cubicBezTo>
                  <a:cubicBezTo>
                    <a:pt x="179" y="38"/>
                    <a:pt x="157" y="0"/>
                    <a:pt x="90" y="25"/>
                  </a:cubicBezTo>
                  <a:close/>
                  <a:moveTo>
                    <a:pt x="39" y="127"/>
                  </a:moveTo>
                  <a:cubicBezTo>
                    <a:pt x="0" y="76"/>
                    <a:pt x="39" y="38"/>
                    <a:pt x="39" y="38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64" y="38"/>
                    <a:pt x="39" y="64"/>
                    <a:pt x="39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5" name="Freeform 35"/>
            <p:cNvSpPr>
              <a:spLocks/>
            </p:cNvSpPr>
            <p:nvPr/>
          </p:nvSpPr>
          <p:spPr bwMode="auto">
            <a:xfrm>
              <a:off x="1071563" y="2762251"/>
              <a:ext cx="136525" cy="136525"/>
            </a:xfrm>
            <a:custGeom>
              <a:avLst/>
              <a:gdLst>
                <a:gd name="T0" fmla="*/ 51 w 51"/>
                <a:gd name="T1" fmla="*/ 51 h 51"/>
                <a:gd name="T2" fmla="*/ 25 w 51"/>
                <a:gd name="T3" fmla="*/ 0 h 51"/>
                <a:gd name="T4" fmla="*/ 0 w 51"/>
                <a:gd name="T5" fmla="*/ 0 h 51"/>
                <a:gd name="T6" fmla="*/ 38 w 51"/>
                <a:gd name="T7" fmla="*/ 51 h 51"/>
                <a:gd name="T8" fmla="*/ 51 w 51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1">
                  <a:moveTo>
                    <a:pt x="51" y="51"/>
                  </a:moveTo>
                  <a:cubicBezTo>
                    <a:pt x="38" y="25"/>
                    <a:pt x="25" y="0"/>
                    <a:pt x="2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1" y="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6" name="Freeform 36"/>
            <p:cNvSpPr>
              <a:spLocks/>
            </p:cNvSpPr>
            <p:nvPr/>
          </p:nvSpPr>
          <p:spPr bwMode="auto">
            <a:xfrm>
              <a:off x="1208088" y="2762251"/>
              <a:ext cx="169862" cy="136525"/>
            </a:xfrm>
            <a:custGeom>
              <a:avLst/>
              <a:gdLst>
                <a:gd name="T0" fmla="*/ 63 w 63"/>
                <a:gd name="T1" fmla="*/ 0 h 51"/>
                <a:gd name="T2" fmla="*/ 0 w 63"/>
                <a:gd name="T3" fmla="*/ 51 h 51"/>
                <a:gd name="T4" fmla="*/ 63 w 63"/>
                <a:gd name="T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" h="51">
                  <a:moveTo>
                    <a:pt x="63" y="0"/>
                  </a:moveTo>
                  <a:cubicBezTo>
                    <a:pt x="63" y="0"/>
                    <a:pt x="0" y="0"/>
                    <a:pt x="0" y="51"/>
                  </a:cubicBezTo>
                  <a:cubicBezTo>
                    <a:pt x="0" y="51"/>
                    <a:pt x="63" y="51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57" name="Freeform 37"/>
          <p:cNvSpPr>
            <a:spLocks noEditPoints="1"/>
          </p:cNvSpPr>
          <p:nvPr/>
        </p:nvSpPr>
        <p:spPr bwMode="auto">
          <a:xfrm rot="7782">
            <a:off x="8604469" y="2721141"/>
            <a:ext cx="335010" cy="666734"/>
          </a:xfrm>
          <a:custGeom>
            <a:avLst/>
            <a:gdLst>
              <a:gd name="T0" fmla="*/ 91 w 121"/>
              <a:gd name="T1" fmla="*/ 129 h 241"/>
              <a:gd name="T2" fmla="*/ 91 w 121"/>
              <a:gd name="T3" fmla="*/ 105 h 241"/>
              <a:gd name="T4" fmla="*/ 91 w 121"/>
              <a:gd name="T5" fmla="*/ 30 h 241"/>
              <a:gd name="T6" fmla="*/ 61 w 121"/>
              <a:gd name="T7" fmla="*/ 0 h 241"/>
              <a:gd name="T8" fmla="*/ 31 w 121"/>
              <a:gd name="T9" fmla="*/ 30 h 241"/>
              <a:gd name="T10" fmla="*/ 31 w 121"/>
              <a:gd name="T11" fmla="*/ 105 h 241"/>
              <a:gd name="T12" fmla="*/ 31 w 121"/>
              <a:gd name="T13" fmla="*/ 129 h 241"/>
              <a:gd name="T14" fmla="*/ 0 w 121"/>
              <a:gd name="T15" fmla="*/ 180 h 241"/>
              <a:gd name="T16" fmla="*/ 61 w 121"/>
              <a:gd name="T17" fmla="*/ 241 h 241"/>
              <a:gd name="T18" fmla="*/ 121 w 121"/>
              <a:gd name="T19" fmla="*/ 180 h 241"/>
              <a:gd name="T20" fmla="*/ 91 w 121"/>
              <a:gd name="T21" fmla="*/ 129 h 241"/>
              <a:gd name="T22" fmla="*/ 46 w 121"/>
              <a:gd name="T23" fmla="*/ 90 h 241"/>
              <a:gd name="T24" fmla="*/ 61 w 121"/>
              <a:gd name="T25" fmla="*/ 90 h 241"/>
              <a:gd name="T26" fmla="*/ 61 w 121"/>
              <a:gd name="T27" fmla="*/ 75 h 241"/>
              <a:gd name="T28" fmla="*/ 46 w 121"/>
              <a:gd name="T29" fmla="*/ 75 h 241"/>
              <a:gd name="T30" fmla="*/ 46 w 121"/>
              <a:gd name="T31" fmla="*/ 60 h 241"/>
              <a:gd name="T32" fmla="*/ 61 w 121"/>
              <a:gd name="T33" fmla="*/ 60 h 241"/>
              <a:gd name="T34" fmla="*/ 61 w 121"/>
              <a:gd name="T35" fmla="*/ 45 h 241"/>
              <a:gd name="T36" fmla="*/ 46 w 121"/>
              <a:gd name="T37" fmla="*/ 45 h 241"/>
              <a:gd name="T38" fmla="*/ 46 w 121"/>
              <a:gd name="T39" fmla="*/ 30 h 241"/>
              <a:gd name="T40" fmla="*/ 61 w 121"/>
              <a:gd name="T41" fmla="*/ 15 h 241"/>
              <a:gd name="T42" fmla="*/ 76 w 121"/>
              <a:gd name="T43" fmla="*/ 30 h 241"/>
              <a:gd name="T44" fmla="*/ 76 w 121"/>
              <a:gd name="T45" fmla="*/ 105 h 241"/>
              <a:gd name="T46" fmla="*/ 46 w 121"/>
              <a:gd name="T47" fmla="*/ 105 h 241"/>
              <a:gd name="T48" fmla="*/ 46 w 121"/>
              <a:gd name="T49" fmla="*/ 90 h 241"/>
              <a:gd name="T50" fmla="*/ 61 w 121"/>
              <a:gd name="T51" fmla="*/ 226 h 241"/>
              <a:gd name="T52" fmla="*/ 16 w 121"/>
              <a:gd name="T53" fmla="*/ 180 h 241"/>
              <a:gd name="T54" fmla="*/ 16 w 121"/>
              <a:gd name="T55" fmla="*/ 173 h 241"/>
              <a:gd name="T56" fmla="*/ 61 w 121"/>
              <a:gd name="T57" fmla="*/ 211 h 241"/>
              <a:gd name="T58" fmla="*/ 105 w 121"/>
              <a:gd name="T59" fmla="*/ 173 h 241"/>
              <a:gd name="T60" fmla="*/ 106 w 121"/>
              <a:gd name="T61" fmla="*/ 180 h 241"/>
              <a:gd name="T62" fmla="*/ 61 w 121"/>
              <a:gd name="T63" fmla="*/ 226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1" h="241">
                <a:moveTo>
                  <a:pt x="91" y="129"/>
                </a:moveTo>
                <a:cubicBezTo>
                  <a:pt x="91" y="105"/>
                  <a:pt x="91" y="105"/>
                  <a:pt x="91" y="105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14"/>
                  <a:pt x="77" y="0"/>
                  <a:pt x="61" y="0"/>
                </a:cubicBezTo>
                <a:cubicBezTo>
                  <a:pt x="44" y="0"/>
                  <a:pt x="31" y="14"/>
                  <a:pt x="31" y="30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31" y="129"/>
                  <a:pt x="31" y="129"/>
                  <a:pt x="31" y="129"/>
                </a:cubicBezTo>
                <a:cubicBezTo>
                  <a:pt x="13" y="139"/>
                  <a:pt x="0" y="158"/>
                  <a:pt x="0" y="180"/>
                </a:cubicBezTo>
                <a:cubicBezTo>
                  <a:pt x="0" y="214"/>
                  <a:pt x="27" y="241"/>
                  <a:pt x="61" y="241"/>
                </a:cubicBezTo>
                <a:cubicBezTo>
                  <a:pt x="94" y="241"/>
                  <a:pt x="121" y="214"/>
                  <a:pt x="121" y="180"/>
                </a:cubicBezTo>
                <a:cubicBezTo>
                  <a:pt x="121" y="158"/>
                  <a:pt x="109" y="139"/>
                  <a:pt x="91" y="129"/>
                </a:cubicBezTo>
                <a:close/>
                <a:moveTo>
                  <a:pt x="46" y="90"/>
                </a:moveTo>
                <a:cubicBezTo>
                  <a:pt x="61" y="90"/>
                  <a:pt x="61" y="90"/>
                  <a:pt x="61" y="90"/>
                </a:cubicBezTo>
                <a:cubicBezTo>
                  <a:pt x="61" y="75"/>
                  <a:pt x="61" y="75"/>
                  <a:pt x="61" y="75"/>
                </a:cubicBezTo>
                <a:cubicBezTo>
                  <a:pt x="46" y="75"/>
                  <a:pt x="46" y="75"/>
                  <a:pt x="46" y="75"/>
                </a:cubicBezTo>
                <a:cubicBezTo>
                  <a:pt x="46" y="60"/>
                  <a:pt x="46" y="60"/>
                  <a:pt x="46" y="60"/>
                </a:cubicBezTo>
                <a:cubicBezTo>
                  <a:pt x="61" y="60"/>
                  <a:pt x="61" y="60"/>
                  <a:pt x="61" y="60"/>
                </a:cubicBezTo>
                <a:cubicBezTo>
                  <a:pt x="61" y="45"/>
                  <a:pt x="61" y="45"/>
                  <a:pt x="61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22"/>
                  <a:pt x="52" y="15"/>
                  <a:pt x="61" y="15"/>
                </a:cubicBezTo>
                <a:cubicBezTo>
                  <a:pt x="69" y="15"/>
                  <a:pt x="76" y="22"/>
                  <a:pt x="76" y="30"/>
                </a:cubicBezTo>
                <a:cubicBezTo>
                  <a:pt x="76" y="105"/>
                  <a:pt x="76" y="105"/>
                  <a:pt x="76" y="105"/>
                </a:cubicBezTo>
                <a:cubicBezTo>
                  <a:pt x="46" y="105"/>
                  <a:pt x="46" y="105"/>
                  <a:pt x="46" y="105"/>
                </a:cubicBezTo>
                <a:lnTo>
                  <a:pt x="46" y="90"/>
                </a:lnTo>
                <a:close/>
                <a:moveTo>
                  <a:pt x="61" y="226"/>
                </a:moveTo>
                <a:cubicBezTo>
                  <a:pt x="36" y="226"/>
                  <a:pt x="16" y="205"/>
                  <a:pt x="16" y="180"/>
                </a:cubicBezTo>
                <a:cubicBezTo>
                  <a:pt x="16" y="178"/>
                  <a:pt x="16" y="175"/>
                  <a:pt x="16" y="173"/>
                </a:cubicBezTo>
                <a:cubicBezTo>
                  <a:pt x="20" y="194"/>
                  <a:pt x="38" y="211"/>
                  <a:pt x="61" y="211"/>
                </a:cubicBezTo>
                <a:cubicBezTo>
                  <a:pt x="83" y="211"/>
                  <a:pt x="101" y="194"/>
                  <a:pt x="105" y="173"/>
                </a:cubicBezTo>
                <a:cubicBezTo>
                  <a:pt x="105" y="175"/>
                  <a:pt x="106" y="178"/>
                  <a:pt x="106" y="180"/>
                </a:cubicBezTo>
                <a:cubicBezTo>
                  <a:pt x="106" y="205"/>
                  <a:pt x="86" y="226"/>
                  <a:pt x="61" y="2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8" name="Freeform 38"/>
          <p:cNvSpPr>
            <a:spLocks/>
          </p:cNvSpPr>
          <p:nvPr/>
        </p:nvSpPr>
        <p:spPr bwMode="auto">
          <a:xfrm rot="7782">
            <a:off x="9467280" y="872889"/>
            <a:ext cx="832597" cy="886790"/>
          </a:xfrm>
          <a:custGeom>
            <a:avLst/>
            <a:gdLst>
              <a:gd name="T0" fmla="*/ 160 w 300"/>
              <a:gd name="T1" fmla="*/ 21 h 320"/>
              <a:gd name="T2" fmla="*/ 160 w 300"/>
              <a:gd name="T3" fmla="*/ 10 h 320"/>
              <a:gd name="T4" fmla="*/ 150 w 300"/>
              <a:gd name="T5" fmla="*/ 0 h 320"/>
              <a:gd name="T6" fmla="*/ 140 w 300"/>
              <a:gd name="T7" fmla="*/ 10 h 320"/>
              <a:gd name="T8" fmla="*/ 140 w 300"/>
              <a:gd name="T9" fmla="*/ 21 h 320"/>
              <a:gd name="T10" fmla="*/ 0 w 300"/>
              <a:gd name="T11" fmla="*/ 170 h 320"/>
              <a:gd name="T12" fmla="*/ 1 w 300"/>
              <a:gd name="T13" fmla="*/ 180 h 320"/>
              <a:gd name="T14" fmla="*/ 1 w 300"/>
              <a:gd name="T15" fmla="*/ 180 h 320"/>
              <a:gd name="T16" fmla="*/ 50 w 300"/>
              <a:gd name="T17" fmla="*/ 140 h 320"/>
              <a:gd name="T18" fmla="*/ 99 w 300"/>
              <a:gd name="T19" fmla="*/ 180 h 320"/>
              <a:gd name="T20" fmla="*/ 101 w 300"/>
              <a:gd name="T21" fmla="*/ 180 h 320"/>
              <a:gd name="T22" fmla="*/ 140 w 300"/>
              <a:gd name="T23" fmla="*/ 141 h 320"/>
              <a:gd name="T24" fmla="*/ 140 w 300"/>
              <a:gd name="T25" fmla="*/ 250 h 320"/>
              <a:gd name="T26" fmla="*/ 110 w 300"/>
              <a:gd name="T27" fmla="*/ 300 h 320"/>
              <a:gd name="T28" fmla="*/ 80 w 300"/>
              <a:gd name="T29" fmla="*/ 270 h 320"/>
              <a:gd name="T30" fmla="*/ 70 w 300"/>
              <a:gd name="T31" fmla="*/ 260 h 320"/>
              <a:gd name="T32" fmla="*/ 60 w 300"/>
              <a:gd name="T33" fmla="*/ 270 h 320"/>
              <a:gd name="T34" fmla="*/ 110 w 300"/>
              <a:gd name="T35" fmla="*/ 320 h 320"/>
              <a:gd name="T36" fmla="*/ 160 w 300"/>
              <a:gd name="T37" fmla="*/ 250 h 320"/>
              <a:gd name="T38" fmla="*/ 160 w 300"/>
              <a:gd name="T39" fmla="*/ 141 h 320"/>
              <a:gd name="T40" fmla="*/ 199 w 300"/>
              <a:gd name="T41" fmla="*/ 180 h 320"/>
              <a:gd name="T42" fmla="*/ 201 w 300"/>
              <a:gd name="T43" fmla="*/ 180 h 320"/>
              <a:gd name="T44" fmla="*/ 250 w 300"/>
              <a:gd name="T45" fmla="*/ 140 h 320"/>
              <a:gd name="T46" fmla="*/ 299 w 300"/>
              <a:gd name="T47" fmla="*/ 180 h 320"/>
              <a:gd name="T48" fmla="*/ 300 w 300"/>
              <a:gd name="T49" fmla="*/ 180 h 320"/>
              <a:gd name="T50" fmla="*/ 300 w 300"/>
              <a:gd name="T51" fmla="*/ 170 h 320"/>
              <a:gd name="T52" fmla="*/ 160 w 300"/>
              <a:gd name="T53" fmla="*/ 21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00" h="320">
                <a:moveTo>
                  <a:pt x="160" y="21"/>
                </a:moveTo>
                <a:cubicBezTo>
                  <a:pt x="160" y="10"/>
                  <a:pt x="160" y="10"/>
                  <a:pt x="160" y="10"/>
                </a:cubicBezTo>
                <a:cubicBezTo>
                  <a:pt x="160" y="5"/>
                  <a:pt x="156" y="0"/>
                  <a:pt x="150" y="0"/>
                </a:cubicBezTo>
                <a:cubicBezTo>
                  <a:pt x="145" y="0"/>
                  <a:pt x="140" y="5"/>
                  <a:pt x="140" y="10"/>
                </a:cubicBezTo>
                <a:cubicBezTo>
                  <a:pt x="140" y="21"/>
                  <a:pt x="140" y="21"/>
                  <a:pt x="140" y="21"/>
                </a:cubicBezTo>
                <a:cubicBezTo>
                  <a:pt x="62" y="26"/>
                  <a:pt x="0" y="91"/>
                  <a:pt x="0" y="170"/>
                </a:cubicBezTo>
                <a:cubicBezTo>
                  <a:pt x="0" y="174"/>
                  <a:pt x="1" y="177"/>
                  <a:pt x="1" y="180"/>
                </a:cubicBezTo>
                <a:cubicBezTo>
                  <a:pt x="1" y="180"/>
                  <a:pt x="1" y="180"/>
                  <a:pt x="1" y="180"/>
                </a:cubicBezTo>
                <a:cubicBezTo>
                  <a:pt x="6" y="157"/>
                  <a:pt x="26" y="140"/>
                  <a:pt x="50" y="140"/>
                </a:cubicBezTo>
                <a:cubicBezTo>
                  <a:pt x="74" y="140"/>
                  <a:pt x="95" y="157"/>
                  <a:pt x="99" y="180"/>
                </a:cubicBezTo>
                <a:cubicBezTo>
                  <a:pt x="101" y="180"/>
                  <a:pt x="101" y="180"/>
                  <a:pt x="101" y="180"/>
                </a:cubicBezTo>
                <a:cubicBezTo>
                  <a:pt x="105" y="161"/>
                  <a:pt x="121" y="145"/>
                  <a:pt x="140" y="141"/>
                </a:cubicBezTo>
                <a:cubicBezTo>
                  <a:pt x="140" y="250"/>
                  <a:pt x="140" y="250"/>
                  <a:pt x="140" y="250"/>
                </a:cubicBezTo>
                <a:cubicBezTo>
                  <a:pt x="140" y="300"/>
                  <a:pt x="128" y="300"/>
                  <a:pt x="110" y="300"/>
                </a:cubicBezTo>
                <a:cubicBezTo>
                  <a:pt x="80" y="300"/>
                  <a:pt x="80" y="290"/>
                  <a:pt x="80" y="270"/>
                </a:cubicBezTo>
                <a:cubicBezTo>
                  <a:pt x="80" y="265"/>
                  <a:pt x="76" y="260"/>
                  <a:pt x="70" y="260"/>
                </a:cubicBezTo>
                <a:cubicBezTo>
                  <a:pt x="65" y="260"/>
                  <a:pt x="60" y="265"/>
                  <a:pt x="60" y="270"/>
                </a:cubicBezTo>
                <a:cubicBezTo>
                  <a:pt x="60" y="290"/>
                  <a:pt x="60" y="320"/>
                  <a:pt x="110" y="320"/>
                </a:cubicBezTo>
                <a:cubicBezTo>
                  <a:pt x="137" y="320"/>
                  <a:pt x="160" y="315"/>
                  <a:pt x="160" y="250"/>
                </a:cubicBezTo>
                <a:cubicBezTo>
                  <a:pt x="160" y="141"/>
                  <a:pt x="160" y="141"/>
                  <a:pt x="160" y="141"/>
                </a:cubicBezTo>
                <a:cubicBezTo>
                  <a:pt x="180" y="145"/>
                  <a:pt x="195" y="161"/>
                  <a:pt x="199" y="180"/>
                </a:cubicBezTo>
                <a:cubicBezTo>
                  <a:pt x="201" y="180"/>
                  <a:pt x="201" y="180"/>
                  <a:pt x="201" y="180"/>
                </a:cubicBezTo>
                <a:cubicBezTo>
                  <a:pt x="206" y="157"/>
                  <a:pt x="226" y="140"/>
                  <a:pt x="250" y="140"/>
                </a:cubicBezTo>
                <a:cubicBezTo>
                  <a:pt x="274" y="140"/>
                  <a:pt x="294" y="157"/>
                  <a:pt x="299" y="180"/>
                </a:cubicBezTo>
                <a:cubicBezTo>
                  <a:pt x="300" y="180"/>
                  <a:pt x="300" y="180"/>
                  <a:pt x="300" y="180"/>
                </a:cubicBezTo>
                <a:cubicBezTo>
                  <a:pt x="300" y="177"/>
                  <a:pt x="300" y="174"/>
                  <a:pt x="300" y="170"/>
                </a:cubicBezTo>
                <a:cubicBezTo>
                  <a:pt x="300" y="91"/>
                  <a:pt x="238" y="26"/>
                  <a:pt x="160" y="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9" name="Freeform 39"/>
          <p:cNvSpPr>
            <a:spLocks/>
          </p:cNvSpPr>
          <p:nvPr/>
        </p:nvSpPr>
        <p:spPr bwMode="auto">
          <a:xfrm rot="7782">
            <a:off x="10516177" y="4275501"/>
            <a:ext cx="147798" cy="302165"/>
          </a:xfrm>
          <a:custGeom>
            <a:avLst/>
            <a:gdLst>
              <a:gd name="T0" fmla="*/ 68 w 90"/>
              <a:gd name="T1" fmla="*/ 0 h 184"/>
              <a:gd name="T2" fmla="*/ 48 w 90"/>
              <a:gd name="T3" fmla="*/ 81 h 184"/>
              <a:gd name="T4" fmla="*/ 90 w 90"/>
              <a:gd name="T5" fmla="*/ 81 h 184"/>
              <a:gd name="T6" fmla="*/ 27 w 90"/>
              <a:gd name="T7" fmla="*/ 184 h 184"/>
              <a:gd name="T8" fmla="*/ 48 w 90"/>
              <a:gd name="T9" fmla="*/ 108 h 184"/>
              <a:gd name="T10" fmla="*/ 0 w 90"/>
              <a:gd name="T11" fmla="*/ 108 h 184"/>
              <a:gd name="T12" fmla="*/ 68 w 90"/>
              <a:gd name="T13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" h="184">
                <a:moveTo>
                  <a:pt x="68" y="0"/>
                </a:moveTo>
                <a:lnTo>
                  <a:pt x="48" y="81"/>
                </a:lnTo>
                <a:lnTo>
                  <a:pt x="90" y="81"/>
                </a:lnTo>
                <a:lnTo>
                  <a:pt x="27" y="184"/>
                </a:lnTo>
                <a:lnTo>
                  <a:pt x="48" y="108"/>
                </a:lnTo>
                <a:lnTo>
                  <a:pt x="0" y="108"/>
                </a:lnTo>
                <a:lnTo>
                  <a:pt x="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0" name="Freeform 40"/>
          <p:cNvSpPr>
            <a:spLocks/>
          </p:cNvSpPr>
          <p:nvPr/>
        </p:nvSpPr>
        <p:spPr bwMode="auto">
          <a:xfrm rot="7782">
            <a:off x="8233191" y="2971581"/>
            <a:ext cx="354716" cy="289028"/>
          </a:xfrm>
          <a:custGeom>
            <a:avLst/>
            <a:gdLst>
              <a:gd name="T0" fmla="*/ 128 w 128"/>
              <a:gd name="T1" fmla="*/ 12 h 104"/>
              <a:gd name="T2" fmla="*/ 113 w 128"/>
              <a:gd name="T3" fmla="*/ 16 h 104"/>
              <a:gd name="T4" fmla="*/ 125 w 128"/>
              <a:gd name="T5" fmla="*/ 2 h 104"/>
              <a:gd name="T6" fmla="*/ 108 w 128"/>
              <a:gd name="T7" fmla="*/ 8 h 104"/>
              <a:gd name="T8" fmla="*/ 89 w 128"/>
              <a:gd name="T9" fmla="*/ 0 h 104"/>
              <a:gd name="T10" fmla="*/ 62 w 128"/>
              <a:gd name="T11" fmla="*/ 26 h 104"/>
              <a:gd name="T12" fmla="*/ 63 w 128"/>
              <a:gd name="T13" fmla="*/ 32 h 104"/>
              <a:gd name="T14" fmla="*/ 9 w 128"/>
              <a:gd name="T15" fmla="*/ 5 h 104"/>
              <a:gd name="T16" fmla="*/ 5 w 128"/>
              <a:gd name="T17" fmla="*/ 18 h 104"/>
              <a:gd name="T18" fmla="*/ 17 w 128"/>
              <a:gd name="T19" fmla="*/ 40 h 104"/>
              <a:gd name="T20" fmla="*/ 5 w 128"/>
              <a:gd name="T21" fmla="*/ 37 h 104"/>
              <a:gd name="T22" fmla="*/ 5 w 128"/>
              <a:gd name="T23" fmla="*/ 37 h 104"/>
              <a:gd name="T24" fmla="*/ 26 w 128"/>
              <a:gd name="T25" fmla="*/ 63 h 104"/>
              <a:gd name="T26" fmla="*/ 19 w 128"/>
              <a:gd name="T27" fmla="*/ 64 h 104"/>
              <a:gd name="T28" fmla="*/ 14 w 128"/>
              <a:gd name="T29" fmla="*/ 63 h 104"/>
              <a:gd name="T30" fmla="*/ 39 w 128"/>
              <a:gd name="T31" fmla="*/ 82 h 104"/>
              <a:gd name="T32" fmla="*/ 6 w 128"/>
              <a:gd name="T33" fmla="*/ 93 h 104"/>
              <a:gd name="T34" fmla="*/ 0 w 128"/>
              <a:gd name="T35" fmla="*/ 93 h 104"/>
              <a:gd name="T36" fmla="*/ 40 w 128"/>
              <a:gd name="T37" fmla="*/ 104 h 104"/>
              <a:gd name="T38" fmla="*/ 115 w 128"/>
              <a:gd name="T39" fmla="*/ 29 h 104"/>
              <a:gd name="T40" fmla="*/ 115 w 128"/>
              <a:gd name="T41" fmla="*/ 26 h 104"/>
              <a:gd name="T42" fmla="*/ 128 w 128"/>
              <a:gd name="T43" fmla="*/ 12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8" h="104">
                <a:moveTo>
                  <a:pt x="128" y="12"/>
                </a:moveTo>
                <a:cubicBezTo>
                  <a:pt x="124" y="14"/>
                  <a:pt x="118" y="16"/>
                  <a:pt x="113" y="16"/>
                </a:cubicBezTo>
                <a:cubicBezTo>
                  <a:pt x="119" y="13"/>
                  <a:pt x="123" y="8"/>
                  <a:pt x="125" y="2"/>
                </a:cubicBezTo>
                <a:cubicBezTo>
                  <a:pt x="120" y="5"/>
                  <a:pt x="114" y="7"/>
                  <a:pt x="108" y="8"/>
                </a:cubicBezTo>
                <a:cubicBezTo>
                  <a:pt x="103" y="3"/>
                  <a:pt x="96" y="0"/>
                  <a:pt x="89" y="0"/>
                </a:cubicBezTo>
                <a:cubicBezTo>
                  <a:pt x="74" y="0"/>
                  <a:pt x="62" y="12"/>
                  <a:pt x="62" y="26"/>
                </a:cubicBezTo>
                <a:cubicBezTo>
                  <a:pt x="62" y="28"/>
                  <a:pt x="63" y="30"/>
                  <a:pt x="63" y="32"/>
                </a:cubicBezTo>
                <a:cubicBezTo>
                  <a:pt x="41" y="31"/>
                  <a:pt x="22" y="21"/>
                  <a:pt x="9" y="5"/>
                </a:cubicBezTo>
                <a:cubicBezTo>
                  <a:pt x="6" y="9"/>
                  <a:pt x="5" y="13"/>
                  <a:pt x="5" y="18"/>
                </a:cubicBezTo>
                <a:cubicBezTo>
                  <a:pt x="5" y="27"/>
                  <a:pt x="10" y="35"/>
                  <a:pt x="17" y="40"/>
                </a:cubicBezTo>
                <a:cubicBezTo>
                  <a:pt x="12" y="40"/>
                  <a:pt x="8" y="39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50"/>
                  <a:pt x="14" y="61"/>
                  <a:pt x="26" y="63"/>
                </a:cubicBezTo>
                <a:cubicBezTo>
                  <a:pt x="24" y="64"/>
                  <a:pt x="21" y="64"/>
                  <a:pt x="19" y="64"/>
                </a:cubicBezTo>
                <a:cubicBezTo>
                  <a:pt x="17" y="64"/>
                  <a:pt x="16" y="64"/>
                  <a:pt x="14" y="63"/>
                </a:cubicBezTo>
                <a:cubicBezTo>
                  <a:pt x="17" y="74"/>
                  <a:pt x="27" y="81"/>
                  <a:pt x="39" y="82"/>
                </a:cubicBezTo>
                <a:cubicBezTo>
                  <a:pt x="30" y="89"/>
                  <a:pt x="18" y="93"/>
                  <a:pt x="6" y="93"/>
                </a:cubicBezTo>
                <a:cubicBezTo>
                  <a:pt x="4" y="93"/>
                  <a:pt x="2" y="93"/>
                  <a:pt x="0" y="93"/>
                </a:cubicBezTo>
                <a:cubicBezTo>
                  <a:pt x="11" y="100"/>
                  <a:pt x="25" y="104"/>
                  <a:pt x="40" y="104"/>
                </a:cubicBezTo>
                <a:cubicBezTo>
                  <a:pt x="89" y="104"/>
                  <a:pt x="115" y="64"/>
                  <a:pt x="115" y="29"/>
                </a:cubicBezTo>
                <a:cubicBezTo>
                  <a:pt x="115" y="28"/>
                  <a:pt x="115" y="27"/>
                  <a:pt x="115" y="26"/>
                </a:cubicBezTo>
                <a:cubicBezTo>
                  <a:pt x="120" y="22"/>
                  <a:pt x="125" y="18"/>
                  <a:pt x="128" y="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61" name="Freeform 41"/>
          <p:cNvSpPr>
            <a:spLocks noEditPoints="1"/>
          </p:cNvSpPr>
          <p:nvPr/>
        </p:nvSpPr>
        <p:spPr bwMode="auto">
          <a:xfrm rot="7782">
            <a:off x="10824604" y="2867323"/>
            <a:ext cx="269322" cy="489376"/>
          </a:xfrm>
          <a:custGeom>
            <a:avLst/>
            <a:gdLst>
              <a:gd name="T0" fmla="*/ 74 w 97"/>
              <a:gd name="T1" fmla="*/ 4 h 177"/>
              <a:gd name="T2" fmla="*/ 72 w 97"/>
              <a:gd name="T3" fmla="*/ 4 h 177"/>
              <a:gd name="T4" fmla="*/ 44 w 97"/>
              <a:gd name="T5" fmla="*/ 10 h 177"/>
              <a:gd name="T6" fmla="*/ 29 w 97"/>
              <a:gd name="T7" fmla="*/ 60 h 177"/>
              <a:gd name="T8" fmla="*/ 41 w 97"/>
              <a:gd name="T9" fmla="*/ 77 h 177"/>
              <a:gd name="T10" fmla="*/ 37 w 97"/>
              <a:gd name="T11" fmla="*/ 94 h 177"/>
              <a:gd name="T12" fmla="*/ 17 w 97"/>
              <a:gd name="T13" fmla="*/ 102 h 177"/>
              <a:gd name="T14" fmla="*/ 2 w 97"/>
              <a:gd name="T15" fmla="*/ 152 h 177"/>
              <a:gd name="T16" fmla="*/ 23 w 97"/>
              <a:gd name="T17" fmla="*/ 173 h 177"/>
              <a:gd name="T18" fmla="*/ 25 w 97"/>
              <a:gd name="T19" fmla="*/ 173 h 177"/>
              <a:gd name="T20" fmla="*/ 54 w 97"/>
              <a:gd name="T21" fmla="*/ 167 h 177"/>
              <a:gd name="T22" fmla="*/ 68 w 97"/>
              <a:gd name="T23" fmla="*/ 117 h 177"/>
              <a:gd name="T24" fmla="*/ 53 w 97"/>
              <a:gd name="T25" fmla="*/ 98 h 177"/>
              <a:gd name="T26" fmla="*/ 57 w 97"/>
              <a:gd name="T27" fmla="*/ 82 h 177"/>
              <a:gd name="T28" fmla="*/ 81 w 97"/>
              <a:gd name="T29" fmla="*/ 75 h 177"/>
              <a:gd name="T30" fmla="*/ 95 w 97"/>
              <a:gd name="T31" fmla="*/ 25 h 177"/>
              <a:gd name="T32" fmla="*/ 74 w 97"/>
              <a:gd name="T33" fmla="*/ 4 h 177"/>
              <a:gd name="T34" fmla="*/ 54 w 97"/>
              <a:gd name="T35" fmla="*/ 122 h 177"/>
              <a:gd name="T36" fmla="*/ 45 w 97"/>
              <a:gd name="T37" fmla="*/ 155 h 177"/>
              <a:gd name="T38" fmla="*/ 29 w 97"/>
              <a:gd name="T39" fmla="*/ 159 h 177"/>
              <a:gd name="T40" fmla="*/ 28 w 97"/>
              <a:gd name="T41" fmla="*/ 159 h 177"/>
              <a:gd name="T42" fmla="*/ 16 w 97"/>
              <a:gd name="T43" fmla="*/ 147 h 177"/>
              <a:gd name="T44" fmla="*/ 26 w 97"/>
              <a:gd name="T45" fmla="*/ 114 h 177"/>
              <a:gd name="T46" fmla="*/ 33 w 97"/>
              <a:gd name="T47" fmla="*/ 109 h 177"/>
              <a:gd name="T48" fmla="*/ 33 w 97"/>
              <a:gd name="T49" fmla="*/ 109 h 177"/>
              <a:gd name="T50" fmla="*/ 38 w 97"/>
              <a:gd name="T51" fmla="*/ 119 h 177"/>
              <a:gd name="T52" fmla="*/ 39 w 97"/>
              <a:gd name="T53" fmla="*/ 119 h 177"/>
              <a:gd name="T54" fmla="*/ 49 w 97"/>
              <a:gd name="T55" fmla="*/ 114 h 177"/>
              <a:gd name="T56" fmla="*/ 49 w 97"/>
              <a:gd name="T57" fmla="*/ 113 h 177"/>
              <a:gd name="T58" fmla="*/ 54 w 97"/>
              <a:gd name="T59" fmla="*/ 122 h 177"/>
              <a:gd name="T60" fmla="*/ 81 w 97"/>
              <a:gd name="T61" fmla="*/ 30 h 177"/>
              <a:gd name="T62" fmla="*/ 72 w 97"/>
              <a:gd name="T63" fmla="*/ 63 h 177"/>
              <a:gd name="T64" fmla="*/ 60 w 97"/>
              <a:gd name="T65" fmla="*/ 68 h 177"/>
              <a:gd name="T66" fmla="*/ 55 w 97"/>
              <a:gd name="T67" fmla="*/ 60 h 177"/>
              <a:gd name="T68" fmla="*/ 54 w 97"/>
              <a:gd name="T69" fmla="*/ 60 h 177"/>
              <a:gd name="T70" fmla="*/ 46 w 97"/>
              <a:gd name="T71" fmla="*/ 62 h 177"/>
              <a:gd name="T72" fmla="*/ 43 w 97"/>
              <a:gd name="T73" fmla="*/ 55 h 177"/>
              <a:gd name="T74" fmla="*/ 53 w 97"/>
              <a:gd name="T75" fmla="*/ 22 h 177"/>
              <a:gd name="T76" fmla="*/ 69 w 97"/>
              <a:gd name="T77" fmla="*/ 18 h 177"/>
              <a:gd name="T78" fmla="*/ 70 w 97"/>
              <a:gd name="T79" fmla="*/ 18 h 177"/>
              <a:gd name="T80" fmla="*/ 81 w 97"/>
              <a:gd name="T81" fmla="*/ 3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7" h="177">
                <a:moveTo>
                  <a:pt x="74" y="4"/>
                </a:moveTo>
                <a:cubicBezTo>
                  <a:pt x="72" y="4"/>
                  <a:pt x="72" y="4"/>
                  <a:pt x="72" y="4"/>
                </a:cubicBezTo>
                <a:cubicBezTo>
                  <a:pt x="58" y="0"/>
                  <a:pt x="46" y="3"/>
                  <a:pt x="44" y="10"/>
                </a:cubicBezTo>
                <a:cubicBezTo>
                  <a:pt x="29" y="60"/>
                  <a:pt x="29" y="60"/>
                  <a:pt x="29" y="60"/>
                </a:cubicBezTo>
                <a:cubicBezTo>
                  <a:pt x="28" y="66"/>
                  <a:pt x="33" y="73"/>
                  <a:pt x="41" y="77"/>
                </a:cubicBezTo>
                <a:cubicBezTo>
                  <a:pt x="37" y="94"/>
                  <a:pt x="37" y="94"/>
                  <a:pt x="37" y="94"/>
                </a:cubicBezTo>
                <a:cubicBezTo>
                  <a:pt x="27" y="93"/>
                  <a:pt x="18" y="96"/>
                  <a:pt x="17" y="102"/>
                </a:cubicBezTo>
                <a:cubicBezTo>
                  <a:pt x="2" y="152"/>
                  <a:pt x="2" y="152"/>
                  <a:pt x="2" y="152"/>
                </a:cubicBezTo>
                <a:cubicBezTo>
                  <a:pt x="0" y="160"/>
                  <a:pt x="10" y="169"/>
                  <a:pt x="23" y="173"/>
                </a:cubicBezTo>
                <a:cubicBezTo>
                  <a:pt x="25" y="173"/>
                  <a:pt x="25" y="173"/>
                  <a:pt x="25" y="173"/>
                </a:cubicBezTo>
                <a:cubicBezTo>
                  <a:pt x="39" y="177"/>
                  <a:pt x="52" y="174"/>
                  <a:pt x="54" y="167"/>
                </a:cubicBezTo>
                <a:cubicBezTo>
                  <a:pt x="68" y="117"/>
                  <a:pt x="68" y="117"/>
                  <a:pt x="68" y="117"/>
                </a:cubicBezTo>
                <a:cubicBezTo>
                  <a:pt x="70" y="110"/>
                  <a:pt x="63" y="103"/>
                  <a:pt x="53" y="98"/>
                </a:cubicBezTo>
                <a:cubicBezTo>
                  <a:pt x="57" y="82"/>
                  <a:pt x="57" y="82"/>
                  <a:pt x="57" y="82"/>
                </a:cubicBezTo>
                <a:cubicBezTo>
                  <a:pt x="69" y="84"/>
                  <a:pt x="79" y="81"/>
                  <a:pt x="81" y="75"/>
                </a:cubicBezTo>
                <a:cubicBezTo>
                  <a:pt x="95" y="25"/>
                  <a:pt x="95" y="25"/>
                  <a:pt x="95" y="25"/>
                </a:cubicBezTo>
                <a:cubicBezTo>
                  <a:pt x="97" y="17"/>
                  <a:pt x="88" y="8"/>
                  <a:pt x="74" y="4"/>
                </a:cubicBezTo>
                <a:close/>
                <a:moveTo>
                  <a:pt x="54" y="122"/>
                </a:moveTo>
                <a:cubicBezTo>
                  <a:pt x="45" y="155"/>
                  <a:pt x="45" y="155"/>
                  <a:pt x="45" y="155"/>
                </a:cubicBezTo>
                <a:cubicBezTo>
                  <a:pt x="44" y="159"/>
                  <a:pt x="36" y="162"/>
                  <a:pt x="29" y="159"/>
                </a:cubicBezTo>
                <a:cubicBezTo>
                  <a:pt x="28" y="159"/>
                  <a:pt x="28" y="159"/>
                  <a:pt x="28" y="159"/>
                </a:cubicBezTo>
                <a:cubicBezTo>
                  <a:pt x="20" y="157"/>
                  <a:pt x="15" y="151"/>
                  <a:pt x="16" y="147"/>
                </a:cubicBezTo>
                <a:cubicBezTo>
                  <a:pt x="26" y="114"/>
                  <a:pt x="26" y="114"/>
                  <a:pt x="26" y="114"/>
                </a:cubicBezTo>
                <a:cubicBezTo>
                  <a:pt x="26" y="112"/>
                  <a:pt x="29" y="110"/>
                  <a:pt x="33" y="109"/>
                </a:cubicBezTo>
                <a:cubicBezTo>
                  <a:pt x="33" y="109"/>
                  <a:pt x="33" y="109"/>
                  <a:pt x="33" y="109"/>
                </a:cubicBezTo>
                <a:cubicBezTo>
                  <a:pt x="32" y="113"/>
                  <a:pt x="34" y="118"/>
                  <a:pt x="38" y="119"/>
                </a:cubicBezTo>
                <a:cubicBezTo>
                  <a:pt x="39" y="119"/>
                  <a:pt x="39" y="119"/>
                  <a:pt x="39" y="119"/>
                </a:cubicBezTo>
                <a:cubicBezTo>
                  <a:pt x="43" y="120"/>
                  <a:pt x="47" y="118"/>
                  <a:pt x="49" y="114"/>
                </a:cubicBezTo>
                <a:cubicBezTo>
                  <a:pt x="49" y="113"/>
                  <a:pt x="49" y="113"/>
                  <a:pt x="49" y="113"/>
                </a:cubicBezTo>
                <a:cubicBezTo>
                  <a:pt x="53" y="115"/>
                  <a:pt x="55" y="119"/>
                  <a:pt x="54" y="122"/>
                </a:cubicBezTo>
                <a:close/>
                <a:moveTo>
                  <a:pt x="81" y="30"/>
                </a:moveTo>
                <a:cubicBezTo>
                  <a:pt x="72" y="63"/>
                  <a:pt x="72" y="63"/>
                  <a:pt x="72" y="63"/>
                </a:cubicBezTo>
                <a:cubicBezTo>
                  <a:pt x="71" y="66"/>
                  <a:pt x="66" y="68"/>
                  <a:pt x="60" y="68"/>
                </a:cubicBezTo>
                <a:cubicBezTo>
                  <a:pt x="60" y="65"/>
                  <a:pt x="58" y="61"/>
                  <a:pt x="55" y="60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59"/>
                  <a:pt x="48" y="60"/>
                  <a:pt x="46" y="62"/>
                </a:cubicBezTo>
                <a:cubicBezTo>
                  <a:pt x="44" y="60"/>
                  <a:pt x="43" y="57"/>
                  <a:pt x="43" y="55"/>
                </a:cubicBezTo>
                <a:cubicBezTo>
                  <a:pt x="53" y="22"/>
                  <a:pt x="53" y="22"/>
                  <a:pt x="53" y="22"/>
                </a:cubicBezTo>
                <a:cubicBezTo>
                  <a:pt x="54" y="18"/>
                  <a:pt x="61" y="15"/>
                  <a:pt x="69" y="18"/>
                </a:cubicBezTo>
                <a:cubicBezTo>
                  <a:pt x="70" y="18"/>
                  <a:pt x="70" y="18"/>
                  <a:pt x="70" y="18"/>
                </a:cubicBezTo>
                <a:cubicBezTo>
                  <a:pt x="77" y="20"/>
                  <a:pt x="82" y="26"/>
                  <a:pt x="81" y="3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3" name="Group 61"/>
          <p:cNvGrpSpPr/>
          <p:nvPr/>
        </p:nvGrpSpPr>
        <p:grpSpPr>
          <a:xfrm rot="7782">
            <a:off x="9943327" y="2673258"/>
            <a:ext cx="330083" cy="358001"/>
            <a:chOff x="2703513" y="3078163"/>
            <a:chExt cx="319087" cy="346076"/>
          </a:xfrm>
          <a:solidFill>
            <a:schemeClr val="bg2"/>
          </a:solidFill>
        </p:grpSpPr>
        <p:sp>
          <p:nvSpPr>
            <p:cNvPr id="63" name="Freeform 42"/>
            <p:cNvSpPr>
              <a:spLocks/>
            </p:cNvSpPr>
            <p:nvPr/>
          </p:nvSpPr>
          <p:spPr bwMode="auto">
            <a:xfrm>
              <a:off x="2703513" y="3273426"/>
              <a:ext cx="134937" cy="150813"/>
            </a:xfrm>
            <a:custGeom>
              <a:avLst/>
              <a:gdLst>
                <a:gd name="T0" fmla="*/ 22 w 85"/>
                <a:gd name="T1" fmla="*/ 80 h 95"/>
                <a:gd name="T2" fmla="*/ 0 w 85"/>
                <a:gd name="T3" fmla="*/ 95 h 95"/>
                <a:gd name="T4" fmla="*/ 12 w 85"/>
                <a:gd name="T5" fmla="*/ 71 h 95"/>
                <a:gd name="T6" fmla="*/ 73 w 85"/>
                <a:gd name="T7" fmla="*/ 0 h 95"/>
                <a:gd name="T8" fmla="*/ 85 w 85"/>
                <a:gd name="T9" fmla="*/ 11 h 95"/>
                <a:gd name="T10" fmla="*/ 22 w 85"/>
                <a:gd name="T11" fmla="*/ 8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5">
                  <a:moveTo>
                    <a:pt x="22" y="80"/>
                  </a:moveTo>
                  <a:lnTo>
                    <a:pt x="0" y="95"/>
                  </a:lnTo>
                  <a:lnTo>
                    <a:pt x="12" y="71"/>
                  </a:lnTo>
                  <a:lnTo>
                    <a:pt x="73" y="0"/>
                  </a:lnTo>
                  <a:lnTo>
                    <a:pt x="85" y="11"/>
                  </a:lnTo>
                  <a:lnTo>
                    <a:pt x="22" y="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2754313" y="3078163"/>
              <a:ext cx="268287" cy="271463"/>
            </a:xfrm>
            <a:custGeom>
              <a:avLst/>
              <a:gdLst>
                <a:gd name="T0" fmla="*/ 98 w 100"/>
                <a:gd name="T1" fmla="*/ 32 h 101"/>
                <a:gd name="T2" fmla="*/ 63 w 100"/>
                <a:gd name="T3" fmla="*/ 2 h 101"/>
                <a:gd name="T4" fmla="*/ 55 w 100"/>
                <a:gd name="T5" fmla="*/ 2 h 101"/>
                <a:gd name="T6" fmla="*/ 55 w 100"/>
                <a:gd name="T7" fmla="*/ 11 h 101"/>
                <a:gd name="T8" fmla="*/ 56 w 100"/>
                <a:gd name="T9" fmla="*/ 12 h 101"/>
                <a:gd name="T10" fmla="*/ 27 w 100"/>
                <a:gd name="T11" fmla="*/ 53 h 101"/>
                <a:gd name="T12" fmla="*/ 5 w 100"/>
                <a:gd name="T13" fmla="*/ 48 h 101"/>
                <a:gd name="T14" fmla="*/ 3 w 100"/>
                <a:gd name="T15" fmla="*/ 52 h 101"/>
                <a:gd name="T16" fmla="*/ 57 w 100"/>
                <a:gd name="T17" fmla="*/ 99 h 101"/>
                <a:gd name="T18" fmla="*/ 60 w 100"/>
                <a:gd name="T19" fmla="*/ 97 h 101"/>
                <a:gd name="T20" fmla="*/ 55 w 100"/>
                <a:gd name="T21" fmla="*/ 73 h 101"/>
                <a:gd name="T22" fmla="*/ 89 w 100"/>
                <a:gd name="T23" fmla="*/ 40 h 101"/>
                <a:gd name="T24" fmla="*/ 89 w 100"/>
                <a:gd name="T25" fmla="*/ 41 h 101"/>
                <a:gd name="T26" fmla="*/ 98 w 100"/>
                <a:gd name="T27" fmla="*/ 40 h 101"/>
                <a:gd name="T28" fmla="*/ 98 w 100"/>
                <a:gd name="T29" fmla="*/ 32 h 101"/>
                <a:gd name="T30" fmla="*/ 50 w 100"/>
                <a:gd name="T31" fmla="*/ 71 h 101"/>
                <a:gd name="T32" fmla="*/ 53 w 100"/>
                <a:gd name="T33" fmla="*/ 88 h 101"/>
                <a:gd name="T34" fmla="*/ 41 w 100"/>
                <a:gd name="T35" fmla="*/ 77 h 101"/>
                <a:gd name="T36" fmla="*/ 79 w 100"/>
                <a:gd name="T37" fmla="*/ 34 h 101"/>
                <a:gd name="T38" fmla="*/ 83 w 100"/>
                <a:gd name="T39" fmla="*/ 38 h 101"/>
                <a:gd name="T40" fmla="*/ 50 w 100"/>
                <a:gd name="T41" fmla="*/ 7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1">
                  <a:moveTo>
                    <a:pt x="98" y="32"/>
                  </a:moveTo>
                  <a:cubicBezTo>
                    <a:pt x="63" y="2"/>
                    <a:pt x="63" y="2"/>
                    <a:pt x="63" y="2"/>
                  </a:cubicBezTo>
                  <a:cubicBezTo>
                    <a:pt x="61" y="0"/>
                    <a:pt x="57" y="0"/>
                    <a:pt x="55" y="2"/>
                  </a:cubicBezTo>
                  <a:cubicBezTo>
                    <a:pt x="52" y="5"/>
                    <a:pt x="53" y="9"/>
                    <a:pt x="55" y="11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1" y="48"/>
                    <a:pt x="0" y="50"/>
                    <a:pt x="3" y="52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101"/>
                    <a:pt x="61" y="100"/>
                    <a:pt x="60" y="97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92" y="43"/>
                    <a:pt x="96" y="43"/>
                    <a:pt x="98" y="40"/>
                  </a:cubicBezTo>
                  <a:cubicBezTo>
                    <a:pt x="100" y="38"/>
                    <a:pt x="100" y="34"/>
                    <a:pt x="98" y="32"/>
                  </a:cubicBezTo>
                  <a:close/>
                  <a:moveTo>
                    <a:pt x="50" y="71"/>
                  </a:moveTo>
                  <a:cubicBezTo>
                    <a:pt x="53" y="88"/>
                    <a:pt x="53" y="88"/>
                    <a:pt x="53" y="88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3" y="38"/>
                    <a:pt x="83" y="38"/>
                    <a:pt x="83" y="38"/>
                  </a:cubicBezTo>
                  <a:lnTo>
                    <a:pt x="50" y="7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4" name="Group 64"/>
          <p:cNvGrpSpPr/>
          <p:nvPr/>
        </p:nvGrpSpPr>
        <p:grpSpPr>
          <a:xfrm rot="7782">
            <a:off x="10018125" y="3003539"/>
            <a:ext cx="354716" cy="354716"/>
            <a:chOff x="2776538" y="3397251"/>
            <a:chExt cx="342900" cy="342900"/>
          </a:xfrm>
          <a:solidFill>
            <a:schemeClr val="tx2"/>
          </a:solidFill>
        </p:grpSpPr>
        <p:sp>
          <p:nvSpPr>
            <p:cNvPr id="66" name="Freeform 44"/>
            <p:cNvSpPr>
              <a:spLocks noEditPoints="1"/>
            </p:cNvSpPr>
            <p:nvPr/>
          </p:nvSpPr>
          <p:spPr bwMode="auto">
            <a:xfrm>
              <a:off x="2776538" y="3397251"/>
              <a:ext cx="342900" cy="342900"/>
            </a:xfrm>
            <a:custGeom>
              <a:avLst/>
              <a:gdLst>
                <a:gd name="T0" fmla="*/ 73 w 128"/>
                <a:gd name="T1" fmla="*/ 14 h 128"/>
                <a:gd name="T2" fmla="*/ 89 w 128"/>
                <a:gd name="T3" fmla="*/ 26 h 128"/>
                <a:gd name="T4" fmla="*/ 97 w 128"/>
                <a:gd name="T5" fmla="*/ 21 h 128"/>
                <a:gd name="T6" fmla="*/ 106 w 128"/>
                <a:gd name="T7" fmla="*/ 29 h 128"/>
                <a:gd name="T8" fmla="*/ 102 w 128"/>
                <a:gd name="T9" fmla="*/ 39 h 128"/>
                <a:gd name="T10" fmla="*/ 115 w 128"/>
                <a:gd name="T11" fmla="*/ 55 h 128"/>
                <a:gd name="T12" fmla="*/ 119 w 128"/>
                <a:gd name="T13" fmla="*/ 69 h 128"/>
                <a:gd name="T14" fmla="*/ 109 w 128"/>
                <a:gd name="T15" fmla="*/ 73 h 128"/>
                <a:gd name="T16" fmla="*/ 106 w 128"/>
                <a:gd name="T17" fmla="*/ 93 h 128"/>
                <a:gd name="T18" fmla="*/ 100 w 128"/>
                <a:gd name="T19" fmla="*/ 106 h 128"/>
                <a:gd name="T20" fmla="*/ 93 w 128"/>
                <a:gd name="T21" fmla="*/ 106 h 128"/>
                <a:gd name="T22" fmla="*/ 73 w 128"/>
                <a:gd name="T23" fmla="*/ 109 h 128"/>
                <a:gd name="T24" fmla="*/ 69 w 128"/>
                <a:gd name="T25" fmla="*/ 119 h 128"/>
                <a:gd name="T26" fmla="*/ 55 w 128"/>
                <a:gd name="T27" fmla="*/ 115 h 128"/>
                <a:gd name="T28" fmla="*/ 39 w 128"/>
                <a:gd name="T29" fmla="*/ 102 h 128"/>
                <a:gd name="T30" fmla="*/ 32 w 128"/>
                <a:gd name="T31" fmla="*/ 108 h 128"/>
                <a:gd name="T32" fmla="*/ 22 w 128"/>
                <a:gd name="T33" fmla="*/ 100 h 128"/>
                <a:gd name="T34" fmla="*/ 26 w 128"/>
                <a:gd name="T35" fmla="*/ 89 h 128"/>
                <a:gd name="T36" fmla="*/ 14 w 128"/>
                <a:gd name="T37" fmla="*/ 73 h 128"/>
                <a:gd name="T38" fmla="*/ 9 w 128"/>
                <a:gd name="T39" fmla="*/ 60 h 128"/>
                <a:gd name="T40" fmla="*/ 20 w 128"/>
                <a:gd name="T41" fmla="*/ 55 h 128"/>
                <a:gd name="T42" fmla="*/ 22 w 128"/>
                <a:gd name="T43" fmla="*/ 35 h 128"/>
                <a:gd name="T44" fmla="*/ 29 w 128"/>
                <a:gd name="T45" fmla="*/ 22 h 128"/>
                <a:gd name="T46" fmla="*/ 35 w 128"/>
                <a:gd name="T47" fmla="*/ 22 h 128"/>
                <a:gd name="T48" fmla="*/ 55 w 128"/>
                <a:gd name="T49" fmla="*/ 20 h 128"/>
                <a:gd name="T50" fmla="*/ 60 w 128"/>
                <a:gd name="T51" fmla="*/ 9 h 128"/>
                <a:gd name="T52" fmla="*/ 69 w 128"/>
                <a:gd name="T53" fmla="*/ 0 h 128"/>
                <a:gd name="T54" fmla="*/ 46 w 128"/>
                <a:gd name="T55" fmla="*/ 13 h 128"/>
                <a:gd name="T56" fmla="*/ 32 w 128"/>
                <a:gd name="T57" fmla="*/ 12 h 128"/>
                <a:gd name="T58" fmla="*/ 16 w 128"/>
                <a:gd name="T59" fmla="*/ 22 h 128"/>
                <a:gd name="T60" fmla="*/ 15 w 128"/>
                <a:gd name="T61" fmla="*/ 41 h 128"/>
                <a:gd name="T62" fmla="*/ 0 w 128"/>
                <a:gd name="T63" fmla="*/ 60 h 128"/>
                <a:gd name="T64" fmla="*/ 13 w 128"/>
                <a:gd name="T65" fmla="*/ 83 h 128"/>
                <a:gd name="T66" fmla="*/ 12 w 128"/>
                <a:gd name="T67" fmla="*/ 97 h 128"/>
                <a:gd name="T68" fmla="*/ 22 w 128"/>
                <a:gd name="T69" fmla="*/ 113 h 128"/>
                <a:gd name="T70" fmla="*/ 41 w 128"/>
                <a:gd name="T71" fmla="*/ 114 h 128"/>
                <a:gd name="T72" fmla="*/ 60 w 128"/>
                <a:gd name="T73" fmla="*/ 128 h 128"/>
                <a:gd name="T74" fmla="*/ 83 w 128"/>
                <a:gd name="T75" fmla="*/ 116 h 128"/>
                <a:gd name="T76" fmla="*/ 97 w 128"/>
                <a:gd name="T77" fmla="*/ 117 h 128"/>
                <a:gd name="T78" fmla="*/ 113 w 128"/>
                <a:gd name="T79" fmla="*/ 106 h 128"/>
                <a:gd name="T80" fmla="*/ 114 w 128"/>
                <a:gd name="T81" fmla="*/ 88 h 128"/>
                <a:gd name="T82" fmla="*/ 128 w 128"/>
                <a:gd name="T83" fmla="*/ 69 h 128"/>
                <a:gd name="T84" fmla="*/ 116 w 128"/>
                <a:gd name="T85" fmla="*/ 46 h 128"/>
                <a:gd name="T86" fmla="*/ 117 w 128"/>
                <a:gd name="T87" fmla="*/ 32 h 128"/>
                <a:gd name="T88" fmla="*/ 106 w 128"/>
                <a:gd name="T89" fmla="*/ 16 h 128"/>
                <a:gd name="T90" fmla="*/ 88 w 128"/>
                <a:gd name="T91" fmla="*/ 15 h 128"/>
                <a:gd name="T92" fmla="*/ 69 w 128"/>
                <a:gd name="T93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8" h="128">
                  <a:moveTo>
                    <a:pt x="69" y="9"/>
                  </a:moveTo>
                  <a:cubicBezTo>
                    <a:pt x="71" y="9"/>
                    <a:pt x="73" y="11"/>
                    <a:pt x="73" y="1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79" y="21"/>
                    <a:pt x="85" y="23"/>
                    <a:pt x="89" y="26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4" y="21"/>
                    <a:pt x="95" y="21"/>
                    <a:pt x="97" y="21"/>
                  </a:cubicBezTo>
                  <a:cubicBezTo>
                    <a:pt x="98" y="21"/>
                    <a:pt x="99" y="21"/>
                    <a:pt x="100" y="22"/>
                  </a:cubicBezTo>
                  <a:cubicBezTo>
                    <a:pt x="106" y="29"/>
                    <a:pt x="106" y="29"/>
                    <a:pt x="106" y="29"/>
                  </a:cubicBezTo>
                  <a:cubicBezTo>
                    <a:pt x="108" y="31"/>
                    <a:pt x="108" y="33"/>
                    <a:pt x="106" y="35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106" y="44"/>
                    <a:pt x="108" y="49"/>
                    <a:pt x="109" y="5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7" y="55"/>
                    <a:pt x="119" y="57"/>
                    <a:pt x="119" y="60"/>
                  </a:cubicBezTo>
                  <a:cubicBezTo>
                    <a:pt x="119" y="69"/>
                    <a:pt x="119" y="69"/>
                    <a:pt x="119" y="69"/>
                  </a:cubicBezTo>
                  <a:cubicBezTo>
                    <a:pt x="119" y="71"/>
                    <a:pt x="117" y="73"/>
                    <a:pt x="115" y="73"/>
                  </a:cubicBezTo>
                  <a:cubicBezTo>
                    <a:pt x="109" y="73"/>
                    <a:pt x="109" y="73"/>
                    <a:pt x="109" y="73"/>
                  </a:cubicBezTo>
                  <a:cubicBezTo>
                    <a:pt x="108" y="79"/>
                    <a:pt x="106" y="85"/>
                    <a:pt x="102" y="89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108" y="95"/>
                    <a:pt x="108" y="98"/>
                    <a:pt x="106" y="100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9" y="107"/>
                    <a:pt x="98" y="108"/>
                    <a:pt x="97" y="108"/>
                  </a:cubicBezTo>
                  <a:cubicBezTo>
                    <a:pt x="95" y="108"/>
                    <a:pt x="94" y="107"/>
                    <a:pt x="93" y="106"/>
                  </a:cubicBezTo>
                  <a:cubicBezTo>
                    <a:pt x="89" y="102"/>
                    <a:pt x="89" y="102"/>
                    <a:pt x="89" y="102"/>
                  </a:cubicBezTo>
                  <a:cubicBezTo>
                    <a:pt x="85" y="106"/>
                    <a:pt x="79" y="108"/>
                    <a:pt x="73" y="109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3" y="117"/>
                    <a:pt x="71" y="119"/>
                    <a:pt x="69" y="119"/>
                  </a:cubicBezTo>
                  <a:cubicBezTo>
                    <a:pt x="60" y="119"/>
                    <a:pt x="60" y="119"/>
                    <a:pt x="60" y="119"/>
                  </a:cubicBezTo>
                  <a:cubicBezTo>
                    <a:pt x="57" y="119"/>
                    <a:pt x="55" y="117"/>
                    <a:pt x="55" y="115"/>
                  </a:cubicBezTo>
                  <a:cubicBezTo>
                    <a:pt x="55" y="109"/>
                    <a:pt x="55" y="109"/>
                    <a:pt x="55" y="109"/>
                  </a:cubicBezTo>
                  <a:cubicBezTo>
                    <a:pt x="49" y="108"/>
                    <a:pt x="44" y="106"/>
                    <a:pt x="39" y="102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4" y="107"/>
                    <a:pt x="33" y="108"/>
                    <a:pt x="32" y="108"/>
                  </a:cubicBezTo>
                  <a:cubicBezTo>
                    <a:pt x="31" y="108"/>
                    <a:pt x="30" y="107"/>
                    <a:pt x="29" y="106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1" y="98"/>
                    <a:pt x="21" y="95"/>
                    <a:pt x="22" y="93"/>
                  </a:cubicBezTo>
                  <a:cubicBezTo>
                    <a:pt x="26" y="89"/>
                    <a:pt x="26" y="89"/>
                    <a:pt x="26" y="89"/>
                  </a:cubicBezTo>
                  <a:cubicBezTo>
                    <a:pt x="23" y="85"/>
                    <a:pt x="21" y="79"/>
                    <a:pt x="20" y="73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1" y="73"/>
                    <a:pt x="9" y="71"/>
                    <a:pt x="9" y="6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57"/>
                    <a:pt x="11" y="55"/>
                    <a:pt x="14" y="55"/>
                  </a:cubicBezTo>
                  <a:cubicBezTo>
                    <a:pt x="20" y="55"/>
                    <a:pt x="20" y="55"/>
                    <a:pt x="20" y="55"/>
                  </a:cubicBezTo>
                  <a:cubicBezTo>
                    <a:pt x="21" y="49"/>
                    <a:pt x="23" y="44"/>
                    <a:pt x="26" y="39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1" y="33"/>
                    <a:pt x="21" y="31"/>
                    <a:pt x="22" y="29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0" y="21"/>
                    <a:pt x="31" y="21"/>
                    <a:pt x="32" y="21"/>
                  </a:cubicBezTo>
                  <a:cubicBezTo>
                    <a:pt x="33" y="21"/>
                    <a:pt x="34" y="21"/>
                    <a:pt x="35" y="22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4" y="23"/>
                    <a:pt x="49" y="21"/>
                    <a:pt x="55" y="20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1"/>
                    <a:pt x="57" y="9"/>
                    <a:pt x="60" y="9"/>
                  </a:cubicBezTo>
                  <a:cubicBezTo>
                    <a:pt x="69" y="9"/>
                    <a:pt x="69" y="9"/>
                    <a:pt x="69" y="9"/>
                  </a:cubicBezTo>
                  <a:moveTo>
                    <a:pt x="69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3" y="0"/>
                    <a:pt x="47" y="6"/>
                    <a:pt x="46" y="13"/>
                  </a:cubicBezTo>
                  <a:cubicBezTo>
                    <a:pt x="44" y="13"/>
                    <a:pt x="42" y="14"/>
                    <a:pt x="41" y="15"/>
                  </a:cubicBezTo>
                  <a:cubicBezTo>
                    <a:pt x="38" y="13"/>
                    <a:pt x="35" y="12"/>
                    <a:pt x="32" y="12"/>
                  </a:cubicBezTo>
                  <a:cubicBezTo>
                    <a:pt x="28" y="12"/>
                    <a:pt x="25" y="13"/>
                    <a:pt x="22" y="1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3" y="25"/>
                    <a:pt x="12" y="28"/>
                    <a:pt x="12" y="32"/>
                  </a:cubicBezTo>
                  <a:cubicBezTo>
                    <a:pt x="12" y="35"/>
                    <a:pt x="13" y="38"/>
                    <a:pt x="15" y="41"/>
                  </a:cubicBezTo>
                  <a:cubicBezTo>
                    <a:pt x="14" y="42"/>
                    <a:pt x="13" y="44"/>
                    <a:pt x="13" y="46"/>
                  </a:cubicBezTo>
                  <a:cubicBezTo>
                    <a:pt x="6" y="47"/>
                    <a:pt x="0" y="53"/>
                    <a:pt x="0" y="6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6"/>
                    <a:pt x="6" y="82"/>
                    <a:pt x="13" y="83"/>
                  </a:cubicBezTo>
                  <a:cubicBezTo>
                    <a:pt x="13" y="84"/>
                    <a:pt x="14" y="86"/>
                    <a:pt x="15" y="88"/>
                  </a:cubicBezTo>
                  <a:cubicBezTo>
                    <a:pt x="13" y="90"/>
                    <a:pt x="12" y="93"/>
                    <a:pt x="12" y="97"/>
                  </a:cubicBezTo>
                  <a:cubicBezTo>
                    <a:pt x="12" y="100"/>
                    <a:pt x="13" y="104"/>
                    <a:pt x="16" y="106"/>
                  </a:cubicBezTo>
                  <a:cubicBezTo>
                    <a:pt x="22" y="113"/>
                    <a:pt x="22" y="113"/>
                    <a:pt x="22" y="113"/>
                  </a:cubicBezTo>
                  <a:cubicBezTo>
                    <a:pt x="25" y="115"/>
                    <a:pt x="28" y="117"/>
                    <a:pt x="32" y="117"/>
                  </a:cubicBezTo>
                  <a:cubicBezTo>
                    <a:pt x="35" y="117"/>
                    <a:pt x="38" y="116"/>
                    <a:pt x="41" y="114"/>
                  </a:cubicBezTo>
                  <a:cubicBezTo>
                    <a:pt x="42" y="115"/>
                    <a:pt x="44" y="115"/>
                    <a:pt x="46" y="116"/>
                  </a:cubicBezTo>
                  <a:cubicBezTo>
                    <a:pt x="47" y="123"/>
                    <a:pt x="53" y="128"/>
                    <a:pt x="60" y="128"/>
                  </a:cubicBezTo>
                  <a:cubicBezTo>
                    <a:pt x="69" y="128"/>
                    <a:pt x="69" y="128"/>
                    <a:pt x="69" y="128"/>
                  </a:cubicBezTo>
                  <a:cubicBezTo>
                    <a:pt x="76" y="128"/>
                    <a:pt x="82" y="123"/>
                    <a:pt x="83" y="116"/>
                  </a:cubicBezTo>
                  <a:cubicBezTo>
                    <a:pt x="84" y="115"/>
                    <a:pt x="86" y="115"/>
                    <a:pt x="88" y="114"/>
                  </a:cubicBezTo>
                  <a:cubicBezTo>
                    <a:pt x="90" y="116"/>
                    <a:pt x="93" y="117"/>
                    <a:pt x="97" y="117"/>
                  </a:cubicBezTo>
                  <a:cubicBezTo>
                    <a:pt x="100" y="117"/>
                    <a:pt x="104" y="115"/>
                    <a:pt x="106" y="113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5" y="104"/>
                    <a:pt x="117" y="100"/>
                    <a:pt x="117" y="97"/>
                  </a:cubicBezTo>
                  <a:cubicBezTo>
                    <a:pt x="117" y="93"/>
                    <a:pt x="116" y="90"/>
                    <a:pt x="114" y="88"/>
                  </a:cubicBezTo>
                  <a:cubicBezTo>
                    <a:pt x="115" y="86"/>
                    <a:pt x="115" y="84"/>
                    <a:pt x="116" y="83"/>
                  </a:cubicBezTo>
                  <a:cubicBezTo>
                    <a:pt x="123" y="82"/>
                    <a:pt x="128" y="76"/>
                    <a:pt x="128" y="69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8" y="53"/>
                    <a:pt x="123" y="47"/>
                    <a:pt x="116" y="46"/>
                  </a:cubicBezTo>
                  <a:cubicBezTo>
                    <a:pt x="115" y="44"/>
                    <a:pt x="115" y="42"/>
                    <a:pt x="114" y="41"/>
                  </a:cubicBezTo>
                  <a:cubicBezTo>
                    <a:pt x="116" y="38"/>
                    <a:pt x="117" y="35"/>
                    <a:pt x="117" y="32"/>
                  </a:cubicBezTo>
                  <a:cubicBezTo>
                    <a:pt x="117" y="28"/>
                    <a:pt x="115" y="25"/>
                    <a:pt x="113" y="22"/>
                  </a:cubicBezTo>
                  <a:cubicBezTo>
                    <a:pt x="106" y="16"/>
                    <a:pt x="106" y="16"/>
                    <a:pt x="106" y="16"/>
                  </a:cubicBezTo>
                  <a:cubicBezTo>
                    <a:pt x="104" y="13"/>
                    <a:pt x="100" y="12"/>
                    <a:pt x="97" y="12"/>
                  </a:cubicBezTo>
                  <a:cubicBezTo>
                    <a:pt x="93" y="12"/>
                    <a:pt x="90" y="13"/>
                    <a:pt x="88" y="15"/>
                  </a:cubicBezTo>
                  <a:cubicBezTo>
                    <a:pt x="86" y="14"/>
                    <a:pt x="84" y="13"/>
                    <a:pt x="83" y="13"/>
                  </a:cubicBezTo>
                  <a:cubicBezTo>
                    <a:pt x="82" y="6"/>
                    <a:pt x="76" y="0"/>
                    <a:pt x="6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7" name="Freeform 45"/>
            <p:cNvSpPr>
              <a:spLocks noEditPoints="1"/>
            </p:cNvSpPr>
            <p:nvPr/>
          </p:nvSpPr>
          <p:spPr bwMode="auto">
            <a:xfrm>
              <a:off x="2870200" y="3490913"/>
              <a:ext cx="158750" cy="158750"/>
            </a:xfrm>
            <a:custGeom>
              <a:avLst/>
              <a:gdLst>
                <a:gd name="T0" fmla="*/ 29 w 59"/>
                <a:gd name="T1" fmla="*/ 59 h 59"/>
                <a:gd name="T2" fmla="*/ 0 w 59"/>
                <a:gd name="T3" fmla="*/ 29 h 59"/>
                <a:gd name="T4" fmla="*/ 29 w 59"/>
                <a:gd name="T5" fmla="*/ 0 h 59"/>
                <a:gd name="T6" fmla="*/ 59 w 59"/>
                <a:gd name="T7" fmla="*/ 29 h 59"/>
                <a:gd name="T8" fmla="*/ 29 w 59"/>
                <a:gd name="T9" fmla="*/ 59 h 59"/>
                <a:gd name="T10" fmla="*/ 29 w 59"/>
                <a:gd name="T11" fmla="*/ 4 h 59"/>
                <a:gd name="T12" fmla="*/ 4 w 59"/>
                <a:gd name="T13" fmla="*/ 29 h 59"/>
                <a:gd name="T14" fmla="*/ 29 w 59"/>
                <a:gd name="T15" fmla="*/ 54 h 59"/>
                <a:gd name="T16" fmla="*/ 54 w 59"/>
                <a:gd name="T17" fmla="*/ 29 h 59"/>
                <a:gd name="T18" fmla="*/ 29 w 59"/>
                <a:gd name="T1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59">
                  <a:moveTo>
                    <a:pt x="29" y="59"/>
                  </a:moveTo>
                  <a:cubicBezTo>
                    <a:pt x="13" y="59"/>
                    <a:pt x="0" y="46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6" y="0"/>
                    <a:pt x="59" y="13"/>
                    <a:pt x="59" y="29"/>
                  </a:cubicBezTo>
                  <a:cubicBezTo>
                    <a:pt x="59" y="46"/>
                    <a:pt x="46" y="59"/>
                    <a:pt x="29" y="59"/>
                  </a:cubicBezTo>
                  <a:close/>
                  <a:moveTo>
                    <a:pt x="29" y="4"/>
                  </a:moveTo>
                  <a:cubicBezTo>
                    <a:pt x="15" y="4"/>
                    <a:pt x="4" y="15"/>
                    <a:pt x="4" y="29"/>
                  </a:cubicBezTo>
                  <a:cubicBezTo>
                    <a:pt x="4" y="43"/>
                    <a:pt x="15" y="54"/>
                    <a:pt x="29" y="54"/>
                  </a:cubicBezTo>
                  <a:cubicBezTo>
                    <a:pt x="43" y="54"/>
                    <a:pt x="54" y="43"/>
                    <a:pt x="54" y="29"/>
                  </a:cubicBezTo>
                  <a:cubicBezTo>
                    <a:pt x="54" y="15"/>
                    <a:pt x="43" y="4"/>
                    <a:pt x="29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8" name="Freeform 46"/>
            <p:cNvSpPr>
              <a:spLocks noEditPoints="1"/>
            </p:cNvSpPr>
            <p:nvPr/>
          </p:nvSpPr>
          <p:spPr bwMode="auto">
            <a:xfrm>
              <a:off x="2905125" y="3525838"/>
              <a:ext cx="85725" cy="85725"/>
            </a:xfrm>
            <a:custGeom>
              <a:avLst/>
              <a:gdLst>
                <a:gd name="T0" fmla="*/ 16 w 32"/>
                <a:gd name="T1" fmla="*/ 32 h 32"/>
                <a:gd name="T2" fmla="*/ 0 w 32"/>
                <a:gd name="T3" fmla="*/ 16 h 32"/>
                <a:gd name="T4" fmla="*/ 16 w 32"/>
                <a:gd name="T5" fmla="*/ 0 h 32"/>
                <a:gd name="T6" fmla="*/ 32 w 32"/>
                <a:gd name="T7" fmla="*/ 16 h 32"/>
                <a:gd name="T8" fmla="*/ 16 w 32"/>
                <a:gd name="T9" fmla="*/ 32 h 32"/>
                <a:gd name="T10" fmla="*/ 16 w 32"/>
                <a:gd name="T11" fmla="*/ 5 h 32"/>
                <a:gd name="T12" fmla="*/ 5 w 32"/>
                <a:gd name="T13" fmla="*/ 16 h 32"/>
                <a:gd name="T14" fmla="*/ 16 w 32"/>
                <a:gd name="T15" fmla="*/ 28 h 32"/>
                <a:gd name="T16" fmla="*/ 28 w 32"/>
                <a:gd name="T17" fmla="*/ 16 h 32"/>
                <a:gd name="T18" fmla="*/ 16 w 32"/>
                <a:gd name="T1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32">
                  <a:moveTo>
                    <a:pt x="16" y="32"/>
                  </a:moveTo>
                  <a:cubicBezTo>
                    <a:pt x="7" y="32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25"/>
                    <a:pt x="25" y="32"/>
                    <a:pt x="16" y="32"/>
                  </a:cubicBezTo>
                  <a:close/>
                  <a:moveTo>
                    <a:pt x="16" y="5"/>
                  </a:moveTo>
                  <a:cubicBezTo>
                    <a:pt x="10" y="5"/>
                    <a:pt x="5" y="10"/>
                    <a:pt x="5" y="16"/>
                  </a:cubicBezTo>
                  <a:cubicBezTo>
                    <a:pt x="5" y="23"/>
                    <a:pt x="10" y="28"/>
                    <a:pt x="16" y="28"/>
                  </a:cubicBezTo>
                  <a:cubicBezTo>
                    <a:pt x="23" y="28"/>
                    <a:pt x="28" y="23"/>
                    <a:pt x="28" y="16"/>
                  </a:cubicBezTo>
                  <a:cubicBezTo>
                    <a:pt x="28" y="10"/>
                    <a:pt x="23" y="5"/>
                    <a:pt x="16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5" name="Group 68"/>
          <p:cNvGrpSpPr/>
          <p:nvPr/>
        </p:nvGrpSpPr>
        <p:grpSpPr>
          <a:xfrm rot="7782">
            <a:off x="10545393" y="2907752"/>
            <a:ext cx="275890" cy="440111"/>
            <a:chOff x="3286125" y="3303588"/>
            <a:chExt cx="266700" cy="425451"/>
          </a:xfrm>
          <a:solidFill>
            <a:schemeClr val="accent1"/>
          </a:solidFill>
        </p:grpSpPr>
        <p:sp>
          <p:nvSpPr>
            <p:cNvPr id="70" name="Freeform 47"/>
            <p:cNvSpPr>
              <a:spLocks noEditPoints="1"/>
            </p:cNvSpPr>
            <p:nvPr/>
          </p:nvSpPr>
          <p:spPr bwMode="auto">
            <a:xfrm>
              <a:off x="3286125" y="3384551"/>
              <a:ext cx="266700" cy="265113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50 h 99"/>
                <a:gd name="T4" fmla="*/ 50 w 100"/>
                <a:gd name="T5" fmla="*/ 99 h 99"/>
                <a:gd name="T6" fmla="*/ 100 w 100"/>
                <a:gd name="T7" fmla="*/ 50 h 99"/>
                <a:gd name="T8" fmla="*/ 50 w 100"/>
                <a:gd name="T9" fmla="*/ 0 h 99"/>
                <a:gd name="T10" fmla="*/ 50 w 100"/>
                <a:gd name="T11" fmla="*/ 90 h 99"/>
                <a:gd name="T12" fmla="*/ 10 w 100"/>
                <a:gd name="T13" fmla="*/ 50 h 99"/>
                <a:gd name="T14" fmla="*/ 50 w 100"/>
                <a:gd name="T15" fmla="*/ 10 h 99"/>
                <a:gd name="T16" fmla="*/ 90 w 100"/>
                <a:gd name="T17" fmla="*/ 50 h 99"/>
                <a:gd name="T18" fmla="*/ 50 w 100"/>
                <a:gd name="T19" fmla="*/ 9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90"/>
                  </a:moveTo>
                  <a:cubicBezTo>
                    <a:pt x="28" y="90"/>
                    <a:pt x="10" y="72"/>
                    <a:pt x="10" y="50"/>
                  </a:cubicBezTo>
                  <a:cubicBezTo>
                    <a:pt x="10" y="28"/>
                    <a:pt x="28" y="10"/>
                    <a:pt x="50" y="10"/>
                  </a:cubicBezTo>
                  <a:cubicBezTo>
                    <a:pt x="72" y="10"/>
                    <a:pt x="90" y="28"/>
                    <a:pt x="90" y="50"/>
                  </a:cubicBezTo>
                  <a:cubicBezTo>
                    <a:pt x="90" y="72"/>
                    <a:pt x="72" y="90"/>
                    <a:pt x="50" y="9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1" name="Freeform 48"/>
            <p:cNvSpPr>
              <a:spLocks/>
            </p:cNvSpPr>
            <p:nvPr/>
          </p:nvSpPr>
          <p:spPr bwMode="auto">
            <a:xfrm>
              <a:off x="3338513" y="3303588"/>
              <a:ext cx="161925" cy="74613"/>
            </a:xfrm>
            <a:custGeom>
              <a:avLst/>
              <a:gdLst>
                <a:gd name="T0" fmla="*/ 30 w 60"/>
                <a:gd name="T1" fmla="*/ 20 h 28"/>
                <a:gd name="T2" fmla="*/ 59 w 60"/>
                <a:gd name="T3" fmla="*/ 28 h 28"/>
                <a:gd name="T4" fmla="*/ 60 w 60"/>
                <a:gd name="T5" fmla="*/ 25 h 28"/>
                <a:gd name="T6" fmla="*/ 60 w 60"/>
                <a:gd name="T7" fmla="*/ 10 h 28"/>
                <a:gd name="T8" fmla="*/ 50 w 60"/>
                <a:gd name="T9" fmla="*/ 0 h 28"/>
                <a:gd name="T10" fmla="*/ 10 w 60"/>
                <a:gd name="T11" fmla="*/ 0 h 28"/>
                <a:gd name="T12" fmla="*/ 0 w 60"/>
                <a:gd name="T13" fmla="*/ 10 h 28"/>
                <a:gd name="T14" fmla="*/ 0 w 60"/>
                <a:gd name="T15" fmla="*/ 25 h 28"/>
                <a:gd name="T16" fmla="*/ 1 w 60"/>
                <a:gd name="T17" fmla="*/ 28 h 28"/>
                <a:gd name="T18" fmla="*/ 30 w 60"/>
                <a:gd name="T1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8">
                  <a:moveTo>
                    <a:pt x="30" y="20"/>
                  </a:moveTo>
                  <a:cubicBezTo>
                    <a:pt x="41" y="20"/>
                    <a:pt x="51" y="23"/>
                    <a:pt x="59" y="28"/>
                  </a:cubicBezTo>
                  <a:cubicBezTo>
                    <a:pt x="60" y="27"/>
                    <a:pt x="60" y="26"/>
                    <a:pt x="60" y="25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5"/>
                    <a:pt x="55" y="0"/>
                    <a:pt x="5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9" y="23"/>
                    <a:pt x="19" y="20"/>
                    <a:pt x="3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2" name="Freeform 49"/>
            <p:cNvSpPr>
              <a:spLocks/>
            </p:cNvSpPr>
            <p:nvPr/>
          </p:nvSpPr>
          <p:spPr bwMode="auto">
            <a:xfrm>
              <a:off x="3338513" y="3657601"/>
              <a:ext cx="161925" cy="71438"/>
            </a:xfrm>
            <a:custGeom>
              <a:avLst/>
              <a:gdLst>
                <a:gd name="T0" fmla="*/ 30 w 60"/>
                <a:gd name="T1" fmla="*/ 7 h 27"/>
                <a:gd name="T2" fmla="*/ 1 w 60"/>
                <a:gd name="T3" fmla="*/ 0 h 27"/>
                <a:gd name="T4" fmla="*/ 0 w 60"/>
                <a:gd name="T5" fmla="*/ 2 h 27"/>
                <a:gd name="T6" fmla="*/ 0 w 60"/>
                <a:gd name="T7" fmla="*/ 17 h 27"/>
                <a:gd name="T8" fmla="*/ 10 w 60"/>
                <a:gd name="T9" fmla="*/ 27 h 27"/>
                <a:gd name="T10" fmla="*/ 50 w 60"/>
                <a:gd name="T11" fmla="*/ 27 h 27"/>
                <a:gd name="T12" fmla="*/ 60 w 60"/>
                <a:gd name="T13" fmla="*/ 17 h 27"/>
                <a:gd name="T14" fmla="*/ 60 w 60"/>
                <a:gd name="T15" fmla="*/ 2 h 27"/>
                <a:gd name="T16" fmla="*/ 59 w 60"/>
                <a:gd name="T17" fmla="*/ 0 h 27"/>
                <a:gd name="T18" fmla="*/ 30 w 60"/>
                <a:gd name="T1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27">
                  <a:moveTo>
                    <a:pt x="30" y="7"/>
                  </a:moveTo>
                  <a:cubicBezTo>
                    <a:pt x="19" y="7"/>
                    <a:pt x="9" y="5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3"/>
                    <a:pt x="5" y="27"/>
                    <a:pt x="1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5" y="27"/>
                    <a:pt x="60" y="23"/>
                    <a:pt x="60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1"/>
                    <a:pt x="60" y="1"/>
                    <a:pt x="59" y="0"/>
                  </a:cubicBezTo>
                  <a:cubicBezTo>
                    <a:pt x="51" y="5"/>
                    <a:pt x="41" y="7"/>
                    <a:pt x="3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3" name="Freeform 50"/>
            <p:cNvSpPr>
              <a:spLocks/>
            </p:cNvSpPr>
            <p:nvPr/>
          </p:nvSpPr>
          <p:spPr bwMode="auto">
            <a:xfrm>
              <a:off x="3408363" y="3440113"/>
              <a:ext cx="68262" cy="93663"/>
            </a:xfrm>
            <a:custGeom>
              <a:avLst/>
              <a:gdLst>
                <a:gd name="T0" fmla="*/ 20 w 25"/>
                <a:gd name="T1" fmla="*/ 25 h 35"/>
                <a:gd name="T2" fmla="*/ 10 w 25"/>
                <a:gd name="T3" fmla="*/ 25 h 35"/>
                <a:gd name="T4" fmla="*/ 10 w 25"/>
                <a:gd name="T5" fmla="*/ 5 h 35"/>
                <a:gd name="T6" fmla="*/ 5 w 25"/>
                <a:gd name="T7" fmla="*/ 0 h 35"/>
                <a:gd name="T8" fmla="*/ 0 w 25"/>
                <a:gd name="T9" fmla="*/ 5 h 35"/>
                <a:gd name="T10" fmla="*/ 0 w 25"/>
                <a:gd name="T11" fmla="*/ 30 h 35"/>
                <a:gd name="T12" fmla="*/ 5 w 25"/>
                <a:gd name="T13" fmla="*/ 35 h 35"/>
                <a:gd name="T14" fmla="*/ 20 w 25"/>
                <a:gd name="T15" fmla="*/ 35 h 35"/>
                <a:gd name="T16" fmla="*/ 25 w 25"/>
                <a:gd name="T17" fmla="*/ 30 h 35"/>
                <a:gd name="T18" fmla="*/ 20 w 25"/>
                <a:gd name="T19" fmla="*/ 2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5">
                  <a:moveTo>
                    <a:pt x="20" y="25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2" y="35"/>
                    <a:pt x="5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23" y="35"/>
                    <a:pt x="25" y="32"/>
                    <a:pt x="25" y="30"/>
                  </a:cubicBezTo>
                  <a:cubicBezTo>
                    <a:pt x="25" y="27"/>
                    <a:pt x="23" y="25"/>
                    <a:pt x="20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19" name="Group 73"/>
          <p:cNvGrpSpPr/>
          <p:nvPr/>
        </p:nvGrpSpPr>
        <p:grpSpPr>
          <a:xfrm rot="7782">
            <a:off x="8900325" y="2730220"/>
            <a:ext cx="510725" cy="420405"/>
            <a:chOff x="1695450" y="3135313"/>
            <a:chExt cx="493712" cy="406401"/>
          </a:xfrm>
          <a:solidFill>
            <a:schemeClr val="accent1"/>
          </a:solidFill>
        </p:grpSpPr>
        <p:sp>
          <p:nvSpPr>
            <p:cNvPr id="75" name="Freeform 51"/>
            <p:cNvSpPr>
              <a:spLocks noEditPoints="1"/>
            </p:cNvSpPr>
            <p:nvPr/>
          </p:nvSpPr>
          <p:spPr bwMode="auto">
            <a:xfrm>
              <a:off x="1695450" y="3162301"/>
              <a:ext cx="384175" cy="379413"/>
            </a:xfrm>
            <a:custGeom>
              <a:avLst/>
              <a:gdLst>
                <a:gd name="T0" fmla="*/ 74 w 143"/>
                <a:gd name="T1" fmla="*/ 12 h 142"/>
                <a:gd name="T2" fmla="*/ 130 w 143"/>
                <a:gd name="T3" fmla="*/ 116 h 142"/>
                <a:gd name="T4" fmla="*/ 75 w 143"/>
                <a:gd name="T5" fmla="*/ 114 h 142"/>
                <a:gd name="T6" fmla="*/ 45 w 143"/>
                <a:gd name="T7" fmla="*/ 126 h 142"/>
                <a:gd name="T8" fmla="*/ 35 w 143"/>
                <a:gd name="T9" fmla="*/ 123 h 142"/>
                <a:gd name="T10" fmla="*/ 16 w 143"/>
                <a:gd name="T11" fmla="*/ 87 h 142"/>
                <a:gd name="T12" fmla="*/ 19 w 143"/>
                <a:gd name="T13" fmla="*/ 78 h 142"/>
                <a:gd name="T14" fmla="*/ 45 w 143"/>
                <a:gd name="T15" fmla="*/ 59 h 142"/>
                <a:gd name="T16" fmla="*/ 74 w 143"/>
                <a:gd name="T17" fmla="*/ 12 h 142"/>
                <a:gd name="T18" fmla="*/ 68 w 143"/>
                <a:gd name="T19" fmla="*/ 1 h 142"/>
                <a:gd name="T20" fmla="*/ 64 w 143"/>
                <a:gd name="T21" fmla="*/ 6 h 142"/>
                <a:gd name="T22" fmla="*/ 36 w 143"/>
                <a:gd name="T23" fmla="*/ 50 h 142"/>
                <a:gd name="T24" fmla="*/ 12 w 143"/>
                <a:gd name="T25" fmla="*/ 67 h 142"/>
                <a:gd name="T26" fmla="*/ 5 w 143"/>
                <a:gd name="T27" fmla="*/ 93 h 142"/>
                <a:gd name="T28" fmla="*/ 24 w 143"/>
                <a:gd name="T29" fmla="*/ 129 h 142"/>
                <a:gd name="T30" fmla="*/ 50 w 143"/>
                <a:gd name="T31" fmla="*/ 138 h 142"/>
                <a:gd name="T32" fmla="*/ 77 w 143"/>
                <a:gd name="T33" fmla="*/ 127 h 142"/>
                <a:gd name="T34" fmla="*/ 129 w 143"/>
                <a:gd name="T35" fmla="*/ 129 h 142"/>
                <a:gd name="T36" fmla="*/ 136 w 143"/>
                <a:gd name="T37" fmla="*/ 127 h 142"/>
                <a:gd name="T38" fmla="*/ 141 w 143"/>
                <a:gd name="T39" fmla="*/ 123 h 142"/>
                <a:gd name="T40" fmla="*/ 141 w 143"/>
                <a:gd name="T41" fmla="*/ 110 h 142"/>
                <a:gd name="T42" fmla="*/ 86 w 143"/>
                <a:gd name="T43" fmla="*/ 6 h 142"/>
                <a:gd name="T44" fmla="*/ 75 w 143"/>
                <a:gd name="T45" fmla="*/ 0 h 142"/>
                <a:gd name="T46" fmla="*/ 68 w 143"/>
                <a:gd name="T47" fmla="*/ 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142">
                  <a:moveTo>
                    <a:pt x="74" y="12"/>
                  </a:moveTo>
                  <a:cubicBezTo>
                    <a:pt x="130" y="116"/>
                    <a:pt x="130" y="116"/>
                    <a:pt x="130" y="116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45" y="126"/>
                    <a:pt x="45" y="126"/>
                    <a:pt x="45" y="126"/>
                  </a:cubicBezTo>
                  <a:cubicBezTo>
                    <a:pt x="41" y="128"/>
                    <a:pt x="37" y="126"/>
                    <a:pt x="35" y="123"/>
                  </a:cubicBezTo>
                  <a:cubicBezTo>
                    <a:pt x="16" y="87"/>
                    <a:pt x="16" y="87"/>
                    <a:pt x="16" y="87"/>
                  </a:cubicBezTo>
                  <a:cubicBezTo>
                    <a:pt x="14" y="84"/>
                    <a:pt x="16" y="79"/>
                    <a:pt x="19" y="78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74" y="12"/>
                    <a:pt x="74" y="12"/>
                    <a:pt x="74" y="12"/>
                  </a:cubicBezTo>
                  <a:moveTo>
                    <a:pt x="68" y="1"/>
                  </a:moveTo>
                  <a:cubicBezTo>
                    <a:pt x="66" y="2"/>
                    <a:pt x="65" y="4"/>
                    <a:pt x="64" y="6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12" y="67"/>
                    <a:pt x="12" y="67"/>
                    <a:pt x="12" y="67"/>
                  </a:cubicBezTo>
                  <a:cubicBezTo>
                    <a:pt x="3" y="72"/>
                    <a:pt x="0" y="84"/>
                    <a:pt x="5" y="93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9" y="138"/>
                    <a:pt x="40" y="142"/>
                    <a:pt x="50" y="138"/>
                  </a:cubicBezTo>
                  <a:cubicBezTo>
                    <a:pt x="77" y="127"/>
                    <a:pt x="77" y="127"/>
                    <a:pt x="77" y="127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32" y="129"/>
                    <a:pt x="134" y="128"/>
                    <a:pt x="136" y="127"/>
                  </a:cubicBezTo>
                  <a:cubicBezTo>
                    <a:pt x="138" y="126"/>
                    <a:pt x="139" y="125"/>
                    <a:pt x="141" y="123"/>
                  </a:cubicBezTo>
                  <a:cubicBezTo>
                    <a:pt x="143" y="119"/>
                    <a:pt x="143" y="114"/>
                    <a:pt x="141" y="110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3" y="2"/>
                    <a:pt x="79" y="0"/>
                    <a:pt x="75" y="0"/>
                  </a:cubicBezTo>
                  <a:cubicBezTo>
                    <a:pt x="72" y="0"/>
                    <a:pt x="70" y="0"/>
                    <a:pt x="6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6" name="Freeform 52"/>
            <p:cNvSpPr>
              <a:spLocks/>
            </p:cNvSpPr>
            <p:nvPr/>
          </p:nvSpPr>
          <p:spPr bwMode="auto">
            <a:xfrm>
              <a:off x="1974850" y="3135313"/>
              <a:ext cx="214312" cy="296863"/>
            </a:xfrm>
            <a:custGeom>
              <a:avLst/>
              <a:gdLst>
                <a:gd name="T0" fmla="*/ 61 w 80"/>
                <a:gd name="T1" fmla="*/ 110 h 111"/>
                <a:gd name="T2" fmla="*/ 54 w 80"/>
                <a:gd name="T3" fmla="*/ 109 h 111"/>
                <a:gd name="T4" fmla="*/ 53 w 80"/>
                <a:gd name="T5" fmla="*/ 101 h 111"/>
                <a:gd name="T6" fmla="*/ 57 w 80"/>
                <a:gd name="T7" fmla="*/ 43 h 111"/>
                <a:gd name="T8" fmla="*/ 7 w 80"/>
                <a:gd name="T9" fmla="*/ 14 h 111"/>
                <a:gd name="T10" fmla="*/ 0 w 80"/>
                <a:gd name="T11" fmla="*/ 8 h 111"/>
                <a:gd name="T12" fmla="*/ 6 w 80"/>
                <a:gd name="T13" fmla="*/ 1 h 111"/>
                <a:gd name="T14" fmla="*/ 68 w 80"/>
                <a:gd name="T15" fmla="*/ 37 h 111"/>
                <a:gd name="T16" fmla="*/ 63 w 80"/>
                <a:gd name="T17" fmla="*/ 108 h 111"/>
                <a:gd name="T18" fmla="*/ 61 w 80"/>
                <a:gd name="T19" fmla="*/ 11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111">
                  <a:moveTo>
                    <a:pt x="61" y="110"/>
                  </a:moveTo>
                  <a:cubicBezTo>
                    <a:pt x="59" y="111"/>
                    <a:pt x="57" y="111"/>
                    <a:pt x="54" y="109"/>
                  </a:cubicBezTo>
                  <a:cubicBezTo>
                    <a:pt x="52" y="107"/>
                    <a:pt x="51" y="103"/>
                    <a:pt x="53" y="101"/>
                  </a:cubicBezTo>
                  <a:cubicBezTo>
                    <a:pt x="65" y="84"/>
                    <a:pt x="67" y="62"/>
                    <a:pt x="57" y="43"/>
                  </a:cubicBezTo>
                  <a:cubicBezTo>
                    <a:pt x="47" y="24"/>
                    <a:pt x="28" y="13"/>
                    <a:pt x="7" y="14"/>
                  </a:cubicBezTo>
                  <a:cubicBezTo>
                    <a:pt x="3" y="14"/>
                    <a:pt x="0" y="11"/>
                    <a:pt x="0" y="8"/>
                  </a:cubicBezTo>
                  <a:cubicBezTo>
                    <a:pt x="0" y="4"/>
                    <a:pt x="3" y="1"/>
                    <a:pt x="6" y="1"/>
                  </a:cubicBezTo>
                  <a:cubicBezTo>
                    <a:pt x="32" y="0"/>
                    <a:pt x="56" y="14"/>
                    <a:pt x="68" y="37"/>
                  </a:cubicBezTo>
                  <a:cubicBezTo>
                    <a:pt x="80" y="60"/>
                    <a:pt x="78" y="87"/>
                    <a:pt x="63" y="108"/>
                  </a:cubicBezTo>
                  <a:cubicBezTo>
                    <a:pt x="63" y="109"/>
                    <a:pt x="62" y="109"/>
                    <a:pt x="61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77" name="Freeform 53"/>
            <p:cNvSpPr>
              <a:spLocks/>
            </p:cNvSpPr>
            <p:nvPr/>
          </p:nvSpPr>
          <p:spPr bwMode="auto">
            <a:xfrm>
              <a:off x="1993900" y="3213101"/>
              <a:ext cx="123825" cy="160338"/>
            </a:xfrm>
            <a:custGeom>
              <a:avLst/>
              <a:gdLst>
                <a:gd name="T0" fmla="*/ 35 w 46"/>
                <a:gd name="T1" fmla="*/ 59 h 60"/>
                <a:gd name="T2" fmla="*/ 28 w 46"/>
                <a:gd name="T3" fmla="*/ 59 h 60"/>
                <a:gd name="T4" fmla="*/ 27 w 46"/>
                <a:gd name="T5" fmla="*/ 50 h 60"/>
                <a:gd name="T6" fmla="*/ 29 w 46"/>
                <a:gd name="T7" fmla="*/ 25 h 60"/>
                <a:gd name="T8" fmla="*/ 7 w 46"/>
                <a:gd name="T9" fmla="*/ 13 h 60"/>
                <a:gd name="T10" fmla="*/ 0 w 46"/>
                <a:gd name="T11" fmla="*/ 7 h 60"/>
                <a:gd name="T12" fmla="*/ 7 w 46"/>
                <a:gd name="T13" fmla="*/ 0 h 60"/>
                <a:gd name="T14" fmla="*/ 40 w 46"/>
                <a:gd name="T15" fmla="*/ 19 h 60"/>
                <a:gd name="T16" fmla="*/ 37 w 46"/>
                <a:gd name="T17" fmla="*/ 57 h 60"/>
                <a:gd name="T18" fmla="*/ 35 w 46"/>
                <a:gd name="T19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60">
                  <a:moveTo>
                    <a:pt x="35" y="59"/>
                  </a:moveTo>
                  <a:cubicBezTo>
                    <a:pt x="33" y="60"/>
                    <a:pt x="30" y="60"/>
                    <a:pt x="28" y="59"/>
                  </a:cubicBezTo>
                  <a:cubicBezTo>
                    <a:pt x="25" y="57"/>
                    <a:pt x="25" y="53"/>
                    <a:pt x="27" y="50"/>
                  </a:cubicBezTo>
                  <a:cubicBezTo>
                    <a:pt x="32" y="43"/>
                    <a:pt x="33" y="33"/>
                    <a:pt x="29" y="25"/>
                  </a:cubicBezTo>
                  <a:cubicBezTo>
                    <a:pt x="24" y="17"/>
                    <a:pt x="16" y="13"/>
                    <a:pt x="7" y="13"/>
                  </a:cubicBezTo>
                  <a:cubicBezTo>
                    <a:pt x="4" y="13"/>
                    <a:pt x="1" y="10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0" y="0"/>
                    <a:pt x="33" y="7"/>
                    <a:pt x="40" y="19"/>
                  </a:cubicBezTo>
                  <a:cubicBezTo>
                    <a:pt x="46" y="31"/>
                    <a:pt x="45" y="46"/>
                    <a:pt x="37" y="57"/>
                  </a:cubicBezTo>
                  <a:cubicBezTo>
                    <a:pt x="36" y="58"/>
                    <a:pt x="36" y="59"/>
                    <a:pt x="35" y="5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78" name="Freeform 54"/>
          <p:cNvSpPr>
            <a:spLocks noEditPoints="1"/>
          </p:cNvSpPr>
          <p:nvPr/>
        </p:nvSpPr>
        <p:spPr bwMode="auto">
          <a:xfrm rot="7782">
            <a:off x="9463709" y="2664106"/>
            <a:ext cx="458175" cy="458175"/>
          </a:xfrm>
          <a:custGeom>
            <a:avLst/>
            <a:gdLst>
              <a:gd name="T0" fmla="*/ 164 w 165"/>
              <a:gd name="T1" fmla="*/ 67 h 165"/>
              <a:gd name="T2" fmla="*/ 161 w 165"/>
              <a:gd name="T3" fmla="*/ 55 h 165"/>
              <a:gd name="T4" fmla="*/ 154 w 165"/>
              <a:gd name="T5" fmla="*/ 51 h 165"/>
              <a:gd name="T6" fmla="*/ 153 w 165"/>
              <a:gd name="T7" fmla="*/ 51 h 165"/>
              <a:gd name="T8" fmla="*/ 82 w 165"/>
              <a:gd name="T9" fmla="*/ 5 h 165"/>
              <a:gd name="T10" fmla="*/ 74 w 165"/>
              <a:gd name="T11" fmla="*/ 6 h 165"/>
              <a:gd name="T12" fmla="*/ 74 w 165"/>
              <a:gd name="T13" fmla="*/ 5 h 165"/>
              <a:gd name="T14" fmla="*/ 67 w 165"/>
              <a:gd name="T15" fmla="*/ 1 h 165"/>
              <a:gd name="T16" fmla="*/ 55 w 165"/>
              <a:gd name="T17" fmla="*/ 4 h 165"/>
              <a:gd name="T18" fmla="*/ 51 w 165"/>
              <a:gd name="T19" fmla="*/ 11 h 165"/>
              <a:gd name="T20" fmla="*/ 51 w 165"/>
              <a:gd name="T21" fmla="*/ 12 h 165"/>
              <a:gd name="T22" fmla="*/ 5 w 165"/>
              <a:gd name="T23" fmla="*/ 82 h 165"/>
              <a:gd name="T24" fmla="*/ 6 w 165"/>
              <a:gd name="T25" fmla="*/ 91 h 165"/>
              <a:gd name="T26" fmla="*/ 4 w 165"/>
              <a:gd name="T27" fmla="*/ 91 h 165"/>
              <a:gd name="T28" fmla="*/ 1 w 165"/>
              <a:gd name="T29" fmla="*/ 98 h 165"/>
              <a:gd name="T30" fmla="*/ 4 w 165"/>
              <a:gd name="T31" fmla="*/ 110 h 165"/>
              <a:gd name="T32" fmla="*/ 11 w 165"/>
              <a:gd name="T33" fmla="*/ 114 h 165"/>
              <a:gd name="T34" fmla="*/ 12 w 165"/>
              <a:gd name="T35" fmla="*/ 114 h 165"/>
              <a:gd name="T36" fmla="*/ 82 w 165"/>
              <a:gd name="T37" fmla="*/ 160 h 165"/>
              <a:gd name="T38" fmla="*/ 91 w 165"/>
              <a:gd name="T39" fmla="*/ 159 h 165"/>
              <a:gd name="T40" fmla="*/ 91 w 165"/>
              <a:gd name="T41" fmla="*/ 160 h 165"/>
              <a:gd name="T42" fmla="*/ 98 w 165"/>
              <a:gd name="T43" fmla="*/ 164 h 165"/>
              <a:gd name="T44" fmla="*/ 110 w 165"/>
              <a:gd name="T45" fmla="*/ 161 h 165"/>
              <a:gd name="T46" fmla="*/ 114 w 165"/>
              <a:gd name="T47" fmla="*/ 154 h 165"/>
              <a:gd name="T48" fmla="*/ 113 w 165"/>
              <a:gd name="T49" fmla="*/ 153 h 165"/>
              <a:gd name="T50" fmla="*/ 159 w 165"/>
              <a:gd name="T51" fmla="*/ 82 h 165"/>
              <a:gd name="T52" fmla="*/ 159 w 165"/>
              <a:gd name="T53" fmla="*/ 74 h 165"/>
              <a:gd name="T54" fmla="*/ 160 w 165"/>
              <a:gd name="T55" fmla="*/ 74 h 165"/>
              <a:gd name="T56" fmla="*/ 164 w 165"/>
              <a:gd name="T57" fmla="*/ 67 h 165"/>
              <a:gd name="T58" fmla="*/ 82 w 165"/>
              <a:gd name="T59" fmla="*/ 17 h 165"/>
              <a:gd name="T60" fmla="*/ 141 w 165"/>
              <a:gd name="T61" fmla="*/ 54 h 165"/>
              <a:gd name="T62" fmla="*/ 112 w 165"/>
              <a:gd name="T63" fmla="*/ 62 h 165"/>
              <a:gd name="T64" fmla="*/ 85 w 165"/>
              <a:gd name="T65" fmla="*/ 47 h 165"/>
              <a:gd name="T66" fmla="*/ 77 w 165"/>
              <a:gd name="T67" fmla="*/ 18 h 165"/>
              <a:gd name="T68" fmla="*/ 82 w 165"/>
              <a:gd name="T69" fmla="*/ 17 h 165"/>
              <a:gd name="T70" fmla="*/ 106 w 165"/>
              <a:gd name="T71" fmla="*/ 82 h 165"/>
              <a:gd name="T72" fmla="*/ 82 w 165"/>
              <a:gd name="T73" fmla="*/ 106 h 165"/>
              <a:gd name="T74" fmla="*/ 59 w 165"/>
              <a:gd name="T75" fmla="*/ 82 h 165"/>
              <a:gd name="T76" fmla="*/ 77 w 165"/>
              <a:gd name="T77" fmla="*/ 59 h 165"/>
              <a:gd name="T78" fmla="*/ 78 w 165"/>
              <a:gd name="T79" fmla="*/ 59 h 165"/>
              <a:gd name="T80" fmla="*/ 82 w 165"/>
              <a:gd name="T81" fmla="*/ 59 h 165"/>
              <a:gd name="T82" fmla="*/ 105 w 165"/>
              <a:gd name="T83" fmla="*/ 78 h 165"/>
              <a:gd name="T84" fmla="*/ 106 w 165"/>
              <a:gd name="T85" fmla="*/ 78 h 165"/>
              <a:gd name="T86" fmla="*/ 106 w 165"/>
              <a:gd name="T87" fmla="*/ 82 h 165"/>
              <a:gd name="T88" fmla="*/ 17 w 165"/>
              <a:gd name="T89" fmla="*/ 82 h 165"/>
              <a:gd name="T90" fmla="*/ 54 w 165"/>
              <a:gd name="T91" fmla="*/ 24 h 165"/>
              <a:gd name="T92" fmla="*/ 62 w 165"/>
              <a:gd name="T93" fmla="*/ 53 h 165"/>
              <a:gd name="T94" fmla="*/ 47 w 165"/>
              <a:gd name="T95" fmla="*/ 80 h 165"/>
              <a:gd name="T96" fmla="*/ 17 w 165"/>
              <a:gd name="T97" fmla="*/ 88 h 165"/>
              <a:gd name="T98" fmla="*/ 17 w 165"/>
              <a:gd name="T99" fmla="*/ 82 h 165"/>
              <a:gd name="T100" fmla="*/ 82 w 165"/>
              <a:gd name="T101" fmla="*/ 148 h 165"/>
              <a:gd name="T102" fmla="*/ 23 w 165"/>
              <a:gd name="T103" fmla="*/ 110 h 165"/>
              <a:gd name="T104" fmla="*/ 53 w 165"/>
              <a:gd name="T105" fmla="*/ 103 h 165"/>
              <a:gd name="T106" fmla="*/ 80 w 165"/>
              <a:gd name="T107" fmla="*/ 118 h 165"/>
              <a:gd name="T108" fmla="*/ 88 w 165"/>
              <a:gd name="T109" fmla="*/ 147 h 165"/>
              <a:gd name="T110" fmla="*/ 82 w 165"/>
              <a:gd name="T111" fmla="*/ 148 h 165"/>
              <a:gd name="T112" fmla="*/ 147 w 165"/>
              <a:gd name="T113" fmla="*/ 82 h 165"/>
              <a:gd name="T114" fmla="*/ 110 w 165"/>
              <a:gd name="T115" fmla="*/ 141 h 165"/>
              <a:gd name="T116" fmla="*/ 102 w 165"/>
              <a:gd name="T117" fmla="*/ 112 h 165"/>
              <a:gd name="T118" fmla="*/ 118 w 165"/>
              <a:gd name="T119" fmla="*/ 85 h 165"/>
              <a:gd name="T120" fmla="*/ 147 w 165"/>
              <a:gd name="T121" fmla="*/ 77 h 165"/>
              <a:gd name="T122" fmla="*/ 147 w 165"/>
              <a:gd name="T123" fmla="*/ 8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5" h="165">
                <a:moveTo>
                  <a:pt x="164" y="67"/>
                </a:moveTo>
                <a:cubicBezTo>
                  <a:pt x="161" y="55"/>
                  <a:pt x="161" y="55"/>
                  <a:pt x="161" y="55"/>
                </a:cubicBezTo>
                <a:cubicBezTo>
                  <a:pt x="160" y="52"/>
                  <a:pt x="157" y="50"/>
                  <a:pt x="154" y="51"/>
                </a:cubicBezTo>
                <a:cubicBezTo>
                  <a:pt x="153" y="51"/>
                  <a:pt x="153" y="51"/>
                  <a:pt x="153" y="51"/>
                </a:cubicBezTo>
                <a:cubicBezTo>
                  <a:pt x="141" y="24"/>
                  <a:pt x="114" y="5"/>
                  <a:pt x="82" y="5"/>
                </a:cubicBezTo>
                <a:cubicBezTo>
                  <a:pt x="80" y="5"/>
                  <a:pt x="77" y="6"/>
                  <a:pt x="74" y="6"/>
                </a:cubicBezTo>
                <a:cubicBezTo>
                  <a:pt x="74" y="5"/>
                  <a:pt x="74" y="5"/>
                  <a:pt x="74" y="5"/>
                </a:cubicBezTo>
                <a:cubicBezTo>
                  <a:pt x="73" y="2"/>
                  <a:pt x="70" y="0"/>
                  <a:pt x="67" y="1"/>
                </a:cubicBezTo>
                <a:cubicBezTo>
                  <a:pt x="55" y="4"/>
                  <a:pt x="55" y="4"/>
                  <a:pt x="55" y="4"/>
                </a:cubicBezTo>
                <a:cubicBezTo>
                  <a:pt x="52" y="5"/>
                  <a:pt x="50" y="8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24" y="24"/>
                  <a:pt x="5" y="51"/>
                  <a:pt x="5" y="82"/>
                </a:cubicBezTo>
                <a:cubicBezTo>
                  <a:pt x="5" y="85"/>
                  <a:pt x="5" y="88"/>
                  <a:pt x="6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1" y="92"/>
                  <a:pt x="0" y="95"/>
                  <a:pt x="1" y="98"/>
                </a:cubicBezTo>
                <a:cubicBezTo>
                  <a:pt x="4" y="110"/>
                  <a:pt x="4" y="110"/>
                  <a:pt x="4" y="110"/>
                </a:cubicBezTo>
                <a:cubicBezTo>
                  <a:pt x="4" y="113"/>
                  <a:pt x="8" y="115"/>
                  <a:pt x="11" y="114"/>
                </a:cubicBezTo>
                <a:cubicBezTo>
                  <a:pt x="12" y="114"/>
                  <a:pt x="12" y="114"/>
                  <a:pt x="12" y="114"/>
                </a:cubicBezTo>
                <a:cubicBezTo>
                  <a:pt x="24" y="141"/>
                  <a:pt x="51" y="160"/>
                  <a:pt x="82" y="160"/>
                </a:cubicBezTo>
                <a:cubicBezTo>
                  <a:pt x="85" y="160"/>
                  <a:pt x="88" y="159"/>
                  <a:pt x="91" y="159"/>
                </a:cubicBezTo>
                <a:cubicBezTo>
                  <a:pt x="91" y="160"/>
                  <a:pt x="91" y="160"/>
                  <a:pt x="91" y="160"/>
                </a:cubicBezTo>
                <a:cubicBezTo>
                  <a:pt x="92" y="163"/>
                  <a:pt x="95" y="165"/>
                  <a:pt x="98" y="164"/>
                </a:cubicBezTo>
                <a:cubicBezTo>
                  <a:pt x="110" y="161"/>
                  <a:pt x="110" y="161"/>
                  <a:pt x="110" y="161"/>
                </a:cubicBezTo>
                <a:cubicBezTo>
                  <a:pt x="113" y="160"/>
                  <a:pt x="115" y="157"/>
                  <a:pt x="114" y="154"/>
                </a:cubicBezTo>
                <a:cubicBezTo>
                  <a:pt x="113" y="153"/>
                  <a:pt x="113" y="153"/>
                  <a:pt x="113" y="153"/>
                </a:cubicBezTo>
                <a:cubicBezTo>
                  <a:pt x="140" y="141"/>
                  <a:pt x="159" y="114"/>
                  <a:pt x="159" y="82"/>
                </a:cubicBezTo>
                <a:cubicBezTo>
                  <a:pt x="159" y="80"/>
                  <a:pt x="159" y="77"/>
                  <a:pt x="159" y="74"/>
                </a:cubicBezTo>
                <a:cubicBezTo>
                  <a:pt x="160" y="74"/>
                  <a:pt x="160" y="74"/>
                  <a:pt x="160" y="74"/>
                </a:cubicBezTo>
                <a:cubicBezTo>
                  <a:pt x="163" y="73"/>
                  <a:pt x="165" y="70"/>
                  <a:pt x="164" y="67"/>
                </a:cubicBezTo>
                <a:close/>
                <a:moveTo>
                  <a:pt x="82" y="17"/>
                </a:moveTo>
                <a:cubicBezTo>
                  <a:pt x="108" y="17"/>
                  <a:pt x="131" y="33"/>
                  <a:pt x="141" y="54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06" y="54"/>
                  <a:pt x="96" y="48"/>
                  <a:pt x="85" y="47"/>
                </a:cubicBezTo>
                <a:cubicBezTo>
                  <a:pt x="77" y="18"/>
                  <a:pt x="77" y="18"/>
                  <a:pt x="77" y="18"/>
                </a:cubicBezTo>
                <a:cubicBezTo>
                  <a:pt x="79" y="17"/>
                  <a:pt x="81" y="17"/>
                  <a:pt x="82" y="17"/>
                </a:cubicBezTo>
                <a:close/>
                <a:moveTo>
                  <a:pt x="106" y="82"/>
                </a:moveTo>
                <a:cubicBezTo>
                  <a:pt x="106" y="96"/>
                  <a:pt x="95" y="106"/>
                  <a:pt x="82" y="106"/>
                </a:cubicBezTo>
                <a:cubicBezTo>
                  <a:pt x="69" y="106"/>
                  <a:pt x="59" y="96"/>
                  <a:pt x="59" y="82"/>
                </a:cubicBezTo>
                <a:cubicBezTo>
                  <a:pt x="59" y="71"/>
                  <a:pt x="66" y="62"/>
                  <a:pt x="7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9" y="59"/>
                  <a:pt x="81" y="59"/>
                  <a:pt x="82" y="59"/>
                </a:cubicBezTo>
                <a:cubicBezTo>
                  <a:pt x="94" y="59"/>
                  <a:pt x="103" y="67"/>
                  <a:pt x="105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9"/>
                  <a:pt x="106" y="81"/>
                  <a:pt x="106" y="82"/>
                </a:cubicBezTo>
                <a:close/>
                <a:moveTo>
                  <a:pt x="17" y="82"/>
                </a:moveTo>
                <a:cubicBezTo>
                  <a:pt x="17" y="56"/>
                  <a:pt x="32" y="34"/>
                  <a:pt x="54" y="24"/>
                </a:cubicBezTo>
                <a:cubicBezTo>
                  <a:pt x="62" y="53"/>
                  <a:pt x="62" y="53"/>
                  <a:pt x="62" y="53"/>
                </a:cubicBezTo>
                <a:cubicBezTo>
                  <a:pt x="54" y="59"/>
                  <a:pt x="48" y="69"/>
                  <a:pt x="47" y="80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6"/>
                  <a:pt x="17" y="84"/>
                  <a:pt x="17" y="82"/>
                </a:cubicBezTo>
                <a:close/>
                <a:moveTo>
                  <a:pt x="82" y="148"/>
                </a:moveTo>
                <a:cubicBezTo>
                  <a:pt x="56" y="148"/>
                  <a:pt x="34" y="132"/>
                  <a:pt x="23" y="110"/>
                </a:cubicBezTo>
                <a:cubicBezTo>
                  <a:pt x="53" y="103"/>
                  <a:pt x="53" y="103"/>
                  <a:pt x="53" y="103"/>
                </a:cubicBezTo>
                <a:cubicBezTo>
                  <a:pt x="59" y="111"/>
                  <a:pt x="69" y="117"/>
                  <a:pt x="80" y="118"/>
                </a:cubicBezTo>
                <a:cubicBezTo>
                  <a:pt x="88" y="147"/>
                  <a:pt x="88" y="147"/>
                  <a:pt x="88" y="147"/>
                </a:cubicBezTo>
                <a:cubicBezTo>
                  <a:pt x="86" y="148"/>
                  <a:pt x="84" y="148"/>
                  <a:pt x="82" y="148"/>
                </a:cubicBezTo>
                <a:close/>
                <a:moveTo>
                  <a:pt x="147" y="82"/>
                </a:moveTo>
                <a:cubicBezTo>
                  <a:pt x="147" y="108"/>
                  <a:pt x="132" y="131"/>
                  <a:pt x="110" y="141"/>
                </a:cubicBezTo>
                <a:cubicBezTo>
                  <a:pt x="102" y="112"/>
                  <a:pt x="102" y="112"/>
                  <a:pt x="102" y="112"/>
                </a:cubicBezTo>
                <a:cubicBezTo>
                  <a:pt x="111" y="106"/>
                  <a:pt x="117" y="96"/>
                  <a:pt x="118" y="85"/>
                </a:cubicBezTo>
                <a:cubicBezTo>
                  <a:pt x="147" y="77"/>
                  <a:pt x="147" y="77"/>
                  <a:pt x="147" y="77"/>
                </a:cubicBezTo>
                <a:cubicBezTo>
                  <a:pt x="147" y="79"/>
                  <a:pt x="147" y="81"/>
                  <a:pt x="147" y="82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9" name="Freeform 55"/>
          <p:cNvSpPr>
            <a:spLocks noEditPoints="1"/>
          </p:cNvSpPr>
          <p:nvPr/>
        </p:nvSpPr>
        <p:spPr bwMode="auto">
          <a:xfrm rot="7782">
            <a:off x="10158060" y="2140034"/>
            <a:ext cx="336651" cy="323515"/>
          </a:xfrm>
          <a:custGeom>
            <a:avLst/>
            <a:gdLst>
              <a:gd name="T0" fmla="*/ 96 w 121"/>
              <a:gd name="T1" fmla="*/ 117 h 117"/>
              <a:gd name="T2" fmla="*/ 94 w 121"/>
              <a:gd name="T3" fmla="*/ 116 h 117"/>
              <a:gd name="T4" fmla="*/ 61 w 121"/>
              <a:gd name="T5" fmla="*/ 101 h 117"/>
              <a:gd name="T6" fmla="*/ 28 w 121"/>
              <a:gd name="T7" fmla="*/ 116 h 117"/>
              <a:gd name="T8" fmla="*/ 24 w 121"/>
              <a:gd name="T9" fmla="*/ 116 h 117"/>
              <a:gd name="T10" fmla="*/ 22 w 121"/>
              <a:gd name="T11" fmla="*/ 112 h 117"/>
              <a:gd name="T12" fmla="*/ 27 w 121"/>
              <a:gd name="T13" fmla="*/ 76 h 117"/>
              <a:gd name="T14" fmla="*/ 2 w 121"/>
              <a:gd name="T15" fmla="*/ 49 h 117"/>
              <a:gd name="T16" fmla="*/ 1 w 121"/>
              <a:gd name="T17" fmla="*/ 45 h 117"/>
              <a:gd name="T18" fmla="*/ 4 w 121"/>
              <a:gd name="T19" fmla="*/ 42 h 117"/>
              <a:gd name="T20" fmla="*/ 40 w 121"/>
              <a:gd name="T21" fmla="*/ 35 h 117"/>
              <a:gd name="T22" fmla="*/ 57 w 121"/>
              <a:gd name="T23" fmla="*/ 3 h 117"/>
              <a:gd name="T24" fmla="*/ 64 w 121"/>
              <a:gd name="T25" fmla="*/ 3 h 117"/>
              <a:gd name="T26" fmla="*/ 82 w 121"/>
              <a:gd name="T27" fmla="*/ 35 h 117"/>
              <a:gd name="T28" fmla="*/ 118 w 121"/>
              <a:gd name="T29" fmla="*/ 42 h 117"/>
              <a:gd name="T30" fmla="*/ 121 w 121"/>
              <a:gd name="T31" fmla="*/ 45 h 117"/>
              <a:gd name="T32" fmla="*/ 120 w 121"/>
              <a:gd name="T33" fmla="*/ 49 h 117"/>
              <a:gd name="T34" fmla="*/ 95 w 121"/>
              <a:gd name="T35" fmla="*/ 76 h 117"/>
              <a:gd name="T36" fmla="*/ 100 w 121"/>
              <a:gd name="T37" fmla="*/ 112 h 117"/>
              <a:gd name="T38" fmla="*/ 98 w 121"/>
              <a:gd name="T39" fmla="*/ 116 h 117"/>
              <a:gd name="T40" fmla="*/ 96 w 121"/>
              <a:gd name="T41" fmla="*/ 117 h 117"/>
              <a:gd name="T42" fmla="*/ 61 w 121"/>
              <a:gd name="T43" fmla="*/ 92 h 117"/>
              <a:gd name="T44" fmla="*/ 63 w 121"/>
              <a:gd name="T45" fmla="*/ 93 h 117"/>
              <a:gd name="T46" fmla="*/ 91 w 121"/>
              <a:gd name="T47" fmla="*/ 106 h 117"/>
              <a:gd name="T48" fmla="*/ 87 w 121"/>
              <a:gd name="T49" fmla="*/ 75 h 117"/>
              <a:gd name="T50" fmla="*/ 88 w 121"/>
              <a:gd name="T51" fmla="*/ 71 h 117"/>
              <a:gd name="T52" fmla="*/ 109 w 121"/>
              <a:gd name="T53" fmla="*/ 48 h 117"/>
              <a:gd name="T54" fmla="*/ 79 w 121"/>
              <a:gd name="T55" fmla="*/ 43 h 117"/>
              <a:gd name="T56" fmla="*/ 76 w 121"/>
              <a:gd name="T57" fmla="*/ 41 h 117"/>
              <a:gd name="T58" fmla="*/ 61 w 121"/>
              <a:gd name="T59" fmla="*/ 13 h 117"/>
              <a:gd name="T60" fmla="*/ 46 w 121"/>
              <a:gd name="T61" fmla="*/ 41 h 117"/>
              <a:gd name="T62" fmla="*/ 43 w 121"/>
              <a:gd name="T63" fmla="*/ 43 h 117"/>
              <a:gd name="T64" fmla="*/ 12 w 121"/>
              <a:gd name="T65" fmla="*/ 48 h 117"/>
              <a:gd name="T66" fmla="*/ 34 w 121"/>
              <a:gd name="T67" fmla="*/ 71 h 117"/>
              <a:gd name="T68" fmla="*/ 35 w 121"/>
              <a:gd name="T69" fmla="*/ 75 h 117"/>
              <a:gd name="T70" fmla="*/ 31 w 121"/>
              <a:gd name="T71" fmla="*/ 106 h 117"/>
              <a:gd name="T72" fmla="*/ 59 w 121"/>
              <a:gd name="T73" fmla="*/ 93 h 117"/>
              <a:gd name="T74" fmla="*/ 61 w 121"/>
              <a:gd name="T75" fmla="*/ 92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17">
                <a:moveTo>
                  <a:pt x="96" y="117"/>
                </a:moveTo>
                <a:cubicBezTo>
                  <a:pt x="95" y="117"/>
                  <a:pt x="94" y="117"/>
                  <a:pt x="94" y="116"/>
                </a:cubicBezTo>
                <a:cubicBezTo>
                  <a:pt x="61" y="101"/>
                  <a:pt x="61" y="101"/>
                  <a:pt x="61" y="101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6" y="117"/>
                  <a:pt x="25" y="117"/>
                  <a:pt x="24" y="116"/>
                </a:cubicBezTo>
                <a:cubicBezTo>
                  <a:pt x="22" y="115"/>
                  <a:pt x="22" y="114"/>
                  <a:pt x="22" y="112"/>
                </a:cubicBezTo>
                <a:cubicBezTo>
                  <a:pt x="27" y="76"/>
                  <a:pt x="27" y="76"/>
                  <a:pt x="27" y="76"/>
                </a:cubicBezTo>
                <a:cubicBezTo>
                  <a:pt x="2" y="49"/>
                  <a:pt x="2" y="49"/>
                  <a:pt x="2" y="49"/>
                </a:cubicBezTo>
                <a:cubicBezTo>
                  <a:pt x="1" y="48"/>
                  <a:pt x="0" y="46"/>
                  <a:pt x="1" y="45"/>
                </a:cubicBezTo>
                <a:cubicBezTo>
                  <a:pt x="1" y="43"/>
                  <a:pt x="2" y="42"/>
                  <a:pt x="4" y="42"/>
                </a:cubicBezTo>
                <a:cubicBezTo>
                  <a:pt x="40" y="35"/>
                  <a:pt x="40" y="35"/>
                  <a:pt x="40" y="35"/>
                </a:cubicBezTo>
                <a:cubicBezTo>
                  <a:pt x="57" y="3"/>
                  <a:pt x="57" y="3"/>
                  <a:pt x="57" y="3"/>
                </a:cubicBezTo>
                <a:cubicBezTo>
                  <a:pt x="59" y="0"/>
                  <a:pt x="63" y="0"/>
                  <a:pt x="64" y="3"/>
                </a:cubicBezTo>
                <a:cubicBezTo>
                  <a:pt x="82" y="35"/>
                  <a:pt x="82" y="35"/>
                  <a:pt x="82" y="35"/>
                </a:cubicBezTo>
                <a:cubicBezTo>
                  <a:pt x="118" y="42"/>
                  <a:pt x="118" y="42"/>
                  <a:pt x="118" y="42"/>
                </a:cubicBezTo>
                <a:cubicBezTo>
                  <a:pt x="119" y="42"/>
                  <a:pt x="120" y="43"/>
                  <a:pt x="121" y="45"/>
                </a:cubicBezTo>
                <a:cubicBezTo>
                  <a:pt x="121" y="46"/>
                  <a:pt x="121" y="48"/>
                  <a:pt x="120" y="49"/>
                </a:cubicBezTo>
                <a:cubicBezTo>
                  <a:pt x="95" y="76"/>
                  <a:pt x="95" y="76"/>
                  <a:pt x="95" y="76"/>
                </a:cubicBezTo>
                <a:cubicBezTo>
                  <a:pt x="100" y="112"/>
                  <a:pt x="100" y="112"/>
                  <a:pt x="100" y="112"/>
                </a:cubicBezTo>
                <a:cubicBezTo>
                  <a:pt x="100" y="114"/>
                  <a:pt x="99" y="115"/>
                  <a:pt x="98" y="116"/>
                </a:cubicBezTo>
                <a:cubicBezTo>
                  <a:pt x="97" y="116"/>
                  <a:pt x="96" y="117"/>
                  <a:pt x="96" y="117"/>
                </a:cubicBezTo>
                <a:close/>
                <a:moveTo>
                  <a:pt x="61" y="92"/>
                </a:moveTo>
                <a:cubicBezTo>
                  <a:pt x="61" y="92"/>
                  <a:pt x="62" y="92"/>
                  <a:pt x="63" y="93"/>
                </a:cubicBezTo>
                <a:cubicBezTo>
                  <a:pt x="91" y="106"/>
                  <a:pt x="91" y="106"/>
                  <a:pt x="91" y="106"/>
                </a:cubicBezTo>
                <a:cubicBezTo>
                  <a:pt x="87" y="75"/>
                  <a:pt x="87" y="75"/>
                  <a:pt x="87" y="75"/>
                </a:cubicBezTo>
                <a:cubicBezTo>
                  <a:pt x="87" y="74"/>
                  <a:pt x="87" y="72"/>
                  <a:pt x="88" y="71"/>
                </a:cubicBezTo>
                <a:cubicBezTo>
                  <a:pt x="109" y="48"/>
                  <a:pt x="109" y="48"/>
                  <a:pt x="109" y="48"/>
                </a:cubicBezTo>
                <a:cubicBezTo>
                  <a:pt x="79" y="43"/>
                  <a:pt x="79" y="43"/>
                  <a:pt x="79" y="43"/>
                </a:cubicBezTo>
                <a:cubicBezTo>
                  <a:pt x="77" y="42"/>
                  <a:pt x="76" y="42"/>
                  <a:pt x="76" y="41"/>
                </a:cubicBezTo>
                <a:cubicBezTo>
                  <a:pt x="61" y="13"/>
                  <a:pt x="61" y="13"/>
                  <a:pt x="61" y="13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2"/>
                  <a:pt x="44" y="42"/>
                  <a:pt x="43" y="43"/>
                </a:cubicBezTo>
                <a:cubicBezTo>
                  <a:pt x="12" y="48"/>
                  <a:pt x="12" y="48"/>
                  <a:pt x="12" y="48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72"/>
                  <a:pt x="35" y="74"/>
                  <a:pt x="35" y="75"/>
                </a:cubicBezTo>
                <a:cubicBezTo>
                  <a:pt x="31" y="106"/>
                  <a:pt x="31" y="106"/>
                  <a:pt x="31" y="106"/>
                </a:cubicBezTo>
                <a:cubicBezTo>
                  <a:pt x="59" y="93"/>
                  <a:pt x="59" y="93"/>
                  <a:pt x="59" y="93"/>
                </a:cubicBezTo>
                <a:cubicBezTo>
                  <a:pt x="60" y="92"/>
                  <a:pt x="60" y="92"/>
                  <a:pt x="61" y="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22" name="Group 79"/>
          <p:cNvGrpSpPr/>
          <p:nvPr/>
        </p:nvGrpSpPr>
        <p:grpSpPr>
          <a:xfrm rot="7782">
            <a:off x="8730592" y="2242113"/>
            <a:ext cx="520578" cy="463101"/>
            <a:chOff x="1530350" y="2663826"/>
            <a:chExt cx="503237" cy="44767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1" name="Freeform 56"/>
            <p:cNvSpPr>
              <a:spLocks noEditPoints="1"/>
            </p:cNvSpPr>
            <p:nvPr/>
          </p:nvSpPr>
          <p:spPr bwMode="auto">
            <a:xfrm>
              <a:off x="1530350" y="2663826"/>
              <a:ext cx="503237" cy="447675"/>
            </a:xfrm>
            <a:custGeom>
              <a:avLst/>
              <a:gdLst>
                <a:gd name="T0" fmla="*/ 183 w 188"/>
                <a:gd name="T1" fmla="*/ 6 h 167"/>
                <a:gd name="T2" fmla="*/ 139 w 188"/>
                <a:gd name="T3" fmla="*/ 0 h 167"/>
                <a:gd name="T4" fmla="*/ 112 w 188"/>
                <a:gd name="T5" fmla="*/ 4 h 167"/>
                <a:gd name="T6" fmla="*/ 94 w 188"/>
                <a:gd name="T7" fmla="*/ 16 h 167"/>
                <a:gd name="T8" fmla="*/ 75 w 188"/>
                <a:gd name="T9" fmla="*/ 4 h 167"/>
                <a:gd name="T10" fmla="*/ 48 w 188"/>
                <a:gd name="T11" fmla="*/ 0 h 167"/>
                <a:gd name="T12" fmla="*/ 4 w 188"/>
                <a:gd name="T13" fmla="*/ 6 h 167"/>
                <a:gd name="T14" fmla="*/ 0 w 188"/>
                <a:gd name="T15" fmla="*/ 8 h 167"/>
                <a:gd name="T16" fmla="*/ 0 w 188"/>
                <a:gd name="T17" fmla="*/ 153 h 167"/>
                <a:gd name="T18" fmla="*/ 8 w 188"/>
                <a:gd name="T19" fmla="*/ 152 h 167"/>
                <a:gd name="T20" fmla="*/ 69 w 188"/>
                <a:gd name="T21" fmla="*/ 152 h 167"/>
                <a:gd name="T22" fmla="*/ 94 w 188"/>
                <a:gd name="T23" fmla="*/ 167 h 167"/>
                <a:gd name="T24" fmla="*/ 118 w 188"/>
                <a:gd name="T25" fmla="*/ 152 h 167"/>
                <a:gd name="T26" fmla="*/ 180 w 188"/>
                <a:gd name="T27" fmla="*/ 152 h 167"/>
                <a:gd name="T28" fmla="*/ 188 w 188"/>
                <a:gd name="T29" fmla="*/ 153 h 167"/>
                <a:gd name="T30" fmla="*/ 188 w 188"/>
                <a:gd name="T31" fmla="*/ 8 h 167"/>
                <a:gd name="T32" fmla="*/ 183 w 188"/>
                <a:gd name="T33" fmla="*/ 6 h 167"/>
                <a:gd name="T34" fmla="*/ 87 w 188"/>
                <a:gd name="T35" fmla="*/ 146 h 167"/>
                <a:gd name="T36" fmla="*/ 74 w 188"/>
                <a:gd name="T37" fmla="*/ 139 h 167"/>
                <a:gd name="T38" fmla="*/ 45 w 188"/>
                <a:gd name="T39" fmla="*/ 135 h 167"/>
                <a:gd name="T40" fmla="*/ 13 w 188"/>
                <a:gd name="T41" fmla="*/ 137 h 167"/>
                <a:gd name="T42" fmla="*/ 13 w 188"/>
                <a:gd name="T43" fmla="*/ 18 h 167"/>
                <a:gd name="T44" fmla="*/ 48 w 188"/>
                <a:gd name="T45" fmla="*/ 13 h 167"/>
                <a:gd name="T46" fmla="*/ 70 w 188"/>
                <a:gd name="T47" fmla="*/ 17 h 167"/>
                <a:gd name="T48" fmla="*/ 87 w 188"/>
                <a:gd name="T49" fmla="*/ 33 h 167"/>
                <a:gd name="T50" fmla="*/ 87 w 188"/>
                <a:gd name="T51" fmla="*/ 35 h 167"/>
                <a:gd name="T52" fmla="*/ 87 w 188"/>
                <a:gd name="T53" fmla="*/ 141 h 167"/>
                <a:gd name="T54" fmla="*/ 87 w 188"/>
                <a:gd name="T55" fmla="*/ 141 h 167"/>
                <a:gd name="T56" fmla="*/ 87 w 188"/>
                <a:gd name="T57" fmla="*/ 146 h 167"/>
                <a:gd name="T58" fmla="*/ 174 w 188"/>
                <a:gd name="T59" fmla="*/ 137 h 167"/>
                <a:gd name="T60" fmla="*/ 143 w 188"/>
                <a:gd name="T61" fmla="*/ 135 h 167"/>
                <a:gd name="T62" fmla="*/ 113 w 188"/>
                <a:gd name="T63" fmla="*/ 139 h 167"/>
                <a:gd name="T64" fmla="*/ 100 w 188"/>
                <a:gd name="T65" fmla="*/ 146 h 167"/>
                <a:gd name="T66" fmla="*/ 100 w 188"/>
                <a:gd name="T67" fmla="*/ 141 h 167"/>
                <a:gd name="T68" fmla="*/ 100 w 188"/>
                <a:gd name="T69" fmla="*/ 141 h 167"/>
                <a:gd name="T70" fmla="*/ 100 w 188"/>
                <a:gd name="T71" fmla="*/ 35 h 167"/>
                <a:gd name="T72" fmla="*/ 100 w 188"/>
                <a:gd name="T73" fmla="*/ 33 h 167"/>
                <a:gd name="T74" fmla="*/ 117 w 188"/>
                <a:gd name="T75" fmla="*/ 17 h 167"/>
                <a:gd name="T76" fmla="*/ 139 w 188"/>
                <a:gd name="T77" fmla="*/ 13 h 167"/>
                <a:gd name="T78" fmla="*/ 174 w 188"/>
                <a:gd name="T79" fmla="*/ 18 h 167"/>
                <a:gd name="T80" fmla="*/ 174 w 188"/>
                <a:gd name="T81" fmla="*/ 13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8" h="167">
                  <a:moveTo>
                    <a:pt x="183" y="6"/>
                  </a:moveTo>
                  <a:cubicBezTo>
                    <a:pt x="182" y="6"/>
                    <a:pt x="161" y="0"/>
                    <a:pt x="139" y="0"/>
                  </a:cubicBezTo>
                  <a:cubicBezTo>
                    <a:pt x="129" y="0"/>
                    <a:pt x="120" y="1"/>
                    <a:pt x="112" y="4"/>
                  </a:cubicBezTo>
                  <a:cubicBezTo>
                    <a:pt x="103" y="7"/>
                    <a:pt x="97" y="11"/>
                    <a:pt x="94" y="16"/>
                  </a:cubicBezTo>
                  <a:cubicBezTo>
                    <a:pt x="90" y="11"/>
                    <a:pt x="84" y="7"/>
                    <a:pt x="75" y="4"/>
                  </a:cubicBezTo>
                  <a:cubicBezTo>
                    <a:pt x="68" y="1"/>
                    <a:pt x="58" y="0"/>
                    <a:pt x="48" y="0"/>
                  </a:cubicBezTo>
                  <a:cubicBezTo>
                    <a:pt x="26" y="0"/>
                    <a:pt x="5" y="6"/>
                    <a:pt x="4" y="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32" y="148"/>
                    <a:pt x="47" y="147"/>
                    <a:pt x="69" y="152"/>
                  </a:cubicBezTo>
                  <a:cubicBezTo>
                    <a:pt x="69" y="152"/>
                    <a:pt x="87" y="154"/>
                    <a:pt x="94" y="167"/>
                  </a:cubicBezTo>
                  <a:cubicBezTo>
                    <a:pt x="100" y="154"/>
                    <a:pt x="118" y="152"/>
                    <a:pt x="118" y="152"/>
                  </a:cubicBezTo>
                  <a:cubicBezTo>
                    <a:pt x="141" y="147"/>
                    <a:pt x="155" y="148"/>
                    <a:pt x="180" y="152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8" y="8"/>
                    <a:pt x="188" y="8"/>
                    <a:pt x="188" y="8"/>
                  </a:cubicBezTo>
                  <a:lnTo>
                    <a:pt x="183" y="6"/>
                  </a:lnTo>
                  <a:close/>
                  <a:moveTo>
                    <a:pt x="87" y="146"/>
                  </a:moveTo>
                  <a:cubicBezTo>
                    <a:pt x="83" y="142"/>
                    <a:pt x="78" y="140"/>
                    <a:pt x="74" y="139"/>
                  </a:cubicBezTo>
                  <a:cubicBezTo>
                    <a:pt x="65" y="136"/>
                    <a:pt x="53" y="135"/>
                    <a:pt x="45" y="135"/>
                  </a:cubicBezTo>
                  <a:cubicBezTo>
                    <a:pt x="35" y="135"/>
                    <a:pt x="24" y="136"/>
                    <a:pt x="13" y="13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20" y="16"/>
                    <a:pt x="34" y="13"/>
                    <a:pt x="48" y="13"/>
                  </a:cubicBezTo>
                  <a:cubicBezTo>
                    <a:pt x="57" y="13"/>
                    <a:pt x="64" y="15"/>
                    <a:pt x="70" y="17"/>
                  </a:cubicBezTo>
                  <a:cubicBezTo>
                    <a:pt x="84" y="21"/>
                    <a:pt x="86" y="28"/>
                    <a:pt x="87" y="33"/>
                  </a:cubicBezTo>
                  <a:cubicBezTo>
                    <a:pt x="87" y="34"/>
                    <a:pt x="87" y="34"/>
                    <a:pt x="87" y="35"/>
                  </a:cubicBezTo>
                  <a:cubicBezTo>
                    <a:pt x="87" y="141"/>
                    <a:pt x="87" y="141"/>
                    <a:pt x="87" y="141"/>
                  </a:cubicBezTo>
                  <a:cubicBezTo>
                    <a:pt x="87" y="141"/>
                    <a:pt x="87" y="141"/>
                    <a:pt x="87" y="141"/>
                  </a:cubicBezTo>
                  <a:lnTo>
                    <a:pt x="87" y="146"/>
                  </a:lnTo>
                  <a:close/>
                  <a:moveTo>
                    <a:pt x="174" y="137"/>
                  </a:moveTo>
                  <a:cubicBezTo>
                    <a:pt x="163" y="136"/>
                    <a:pt x="153" y="135"/>
                    <a:pt x="143" y="135"/>
                  </a:cubicBezTo>
                  <a:cubicBezTo>
                    <a:pt x="134" y="135"/>
                    <a:pt x="122" y="136"/>
                    <a:pt x="113" y="139"/>
                  </a:cubicBezTo>
                  <a:cubicBezTo>
                    <a:pt x="109" y="140"/>
                    <a:pt x="105" y="142"/>
                    <a:pt x="100" y="146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141"/>
                    <a:pt x="100" y="141"/>
                    <a:pt x="100" y="141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1" y="28"/>
                    <a:pt x="104" y="21"/>
                    <a:pt x="117" y="17"/>
                  </a:cubicBezTo>
                  <a:cubicBezTo>
                    <a:pt x="123" y="15"/>
                    <a:pt x="130" y="13"/>
                    <a:pt x="139" y="13"/>
                  </a:cubicBezTo>
                  <a:cubicBezTo>
                    <a:pt x="153" y="13"/>
                    <a:pt x="167" y="16"/>
                    <a:pt x="174" y="18"/>
                  </a:cubicBezTo>
                  <a:lnTo>
                    <a:pt x="174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>
              <a:off x="1592263" y="27368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5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>
              <a:off x="1592263" y="2787651"/>
              <a:ext cx="144462" cy="52388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5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>
              <a:off x="1592263" y="2840038"/>
              <a:ext cx="144462" cy="53975"/>
            </a:xfrm>
            <a:custGeom>
              <a:avLst/>
              <a:gdLst>
                <a:gd name="T0" fmla="*/ 2 w 54"/>
                <a:gd name="T1" fmla="*/ 6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6"/>
                  </a:moveTo>
                  <a:cubicBezTo>
                    <a:pt x="0" y="7"/>
                    <a:pt x="0" y="9"/>
                    <a:pt x="0" y="11"/>
                  </a:cubicBezTo>
                  <a:cubicBezTo>
                    <a:pt x="1" y="13"/>
                    <a:pt x="3" y="13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19"/>
                    <a:pt x="50" y="20"/>
                    <a:pt x="50" y="20"/>
                  </a:cubicBezTo>
                  <a:cubicBezTo>
                    <a:pt x="51" y="20"/>
                    <a:pt x="52" y="19"/>
                    <a:pt x="53" y="19"/>
                  </a:cubicBezTo>
                  <a:cubicBezTo>
                    <a:pt x="54" y="17"/>
                    <a:pt x="54" y="15"/>
                    <a:pt x="53" y="14"/>
                  </a:cubicBezTo>
                  <a:cubicBezTo>
                    <a:pt x="38" y="0"/>
                    <a:pt x="17" y="1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>
              <a:off x="1592263" y="2890838"/>
              <a:ext cx="144462" cy="53975"/>
            </a:xfrm>
            <a:custGeom>
              <a:avLst/>
              <a:gdLst>
                <a:gd name="T0" fmla="*/ 2 w 54"/>
                <a:gd name="T1" fmla="*/ 7 h 20"/>
                <a:gd name="T2" fmla="*/ 0 w 54"/>
                <a:gd name="T3" fmla="*/ 11 h 20"/>
                <a:gd name="T4" fmla="*/ 5 w 54"/>
                <a:gd name="T5" fmla="*/ 13 h 20"/>
                <a:gd name="T6" fmla="*/ 48 w 54"/>
                <a:gd name="T7" fmla="*/ 19 h 20"/>
                <a:gd name="T8" fmla="*/ 50 w 54"/>
                <a:gd name="T9" fmla="*/ 20 h 20"/>
                <a:gd name="T10" fmla="*/ 53 w 54"/>
                <a:gd name="T11" fmla="*/ 19 h 20"/>
                <a:gd name="T12" fmla="*/ 53 w 54"/>
                <a:gd name="T13" fmla="*/ 14 h 20"/>
                <a:gd name="T14" fmla="*/ 2 w 54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0">
                  <a:moveTo>
                    <a:pt x="2" y="7"/>
                  </a:moveTo>
                  <a:cubicBezTo>
                    <a:pt x="0" y="8"/>
                    <a:pt x="0" y="10"/>
                    <a:pt x="0" y="11"/>
                  </a:cubicBezTo>
                  <a:cubicBezTo>
                    <a:pt x="1" y="13"/>
                    <a:pt x="3" y="14"/>
                    <a:pt x="5" y="13"/>
                  </a:cubicBezTo>
                  <a:cubicBezTo>
                    <a:pt x="18" y="8"/>
                    <a:pt x="36" y="7"/>
                    <a:pt x="48" y="19"/>
                  </a:cubicBezTo>
                  <a:cubicBezTo>
                    <a:pt x="49" y="20"/>
                    <a:pt x="50" y="20"/>
                    <a:pt x="50" y="20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4" y="18"/>
                    <a:pt x="54" y="16"/>
                    <a:pt x="53" y="14"/>
                  </a:cubicBezTo>
                  <a:cubicBezTo>
                    <a:pt x="38" y="0"/>
                    <a:pt x="17" y="1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>
              <a:off x="1592263" y="2941638"/>
              <a:ext cx="144462" cy="57150"/>
            </a:xfrm>
            <a:custGeom>
              <a:avLst/>
              <a:gdLst>
                <a:gd name="T0" fmla="*/ 2 w 54"/>
                <a:gd name="T1" fmla="*/ 7 h 21"/>
                <a:gd name="T2" fmla="*/ 0 w 54"/>
                <a:gd name="T3" fmla="*/ 12 h 21"/>
                <a:gd name="T4" fmla="*/ 5 w 54"/>
                <a:gd name="T5" fmla="*/ 14 h 21"/>
                <a:gd name="T6" fmla="*/ 48 w 54"/>
                <a:gd name="T7" fmla="*/ 20 h 21"/>
                <a:gd name="T8" fmla="*/ 50 w 54"/>
                <a:gd name="T9" fmla="*/ 21 h 21"/>
                <a:gd name="T10" fmla="*/ 53 w 54"/>
                <a:gd name="T11" fmla="*/ 20 h 21"/>
                <a:gd name="T12" fmla="*/ 53 w 54"/>
                <a:gd name="T13" fmla="*/ 15 h 21"/>
                <a:gd name="T14" fmla="*/ 2 w 54"/>
                <a:gd name="T1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21">
                  <a:moveTo>
                    <a:pt x="2" y="7"/>
                  </a:moveTo>
                  <a:cubicBezTo>
                    <a:pt x="0" y="8"/>
                    <a:pt x="0" y="10"/>
                    <a:pt x="0" y="12"/>
                  </a:cubicBezTo>
                  <a:cubicBezTo>
                    <a:pt x="1" y="13"/>
                    <a:pt x="3" y="14"/>
                    <a:pt x="5" y="14"/>
                  </a:cubicBezTo>
                  <a:cubicBezTo>
                    <a:pt x="18" y="9"/>
                    <a:pt x="36" y="7"/>
                    <a:pt x="48" y="20"/>
                  </a:cubicBezTo>
                  <a:cubicBezTo>
                    <a:pt x="49" y="20"/>
                    <a:pt x="50" y="21"/>
                    <a:pt x="50" y="21"/>
                  </a:cubicBezTo>
                  <a:cubicBezTo>
                    <a:pt x="51" y="21"/>
                    <a:pt x="52" y="20"/>
                    <a:pt x="53" y="20"/>
                  </a:cubicBezTo>
                  <a:cubicBezTo>
                    <a:pt x="54" y="18"/>
                    <a:pt x="54" y="16"/>
                    <a:pt x="53" y="15"/>
                  </a:cubicBezTo>
                  <a:cubicBezTo>
                    <a:pt x="38" y="0"/>
                    <a:pt x="17" y="2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>
              <a:off x="1825625" y="2736851"/>
              <a:ext cx="146050" cy="52388"/>
            </a:xfrm>
            <a:custGeom>
              <a:avLst/>
              <a:gdLst>
                <a:gd name="T0" fmla="*/ 1 w 55"/>
                <a:gd name="T1" fmla="*/ 19 h 20"/>
                <a:gd name="T2" fmla="*/ 4 w 55"/>
                <a:gd name="T3" fmla="*/ 20 h 20"/>
                <a:gd name="T4" fmla="*/ 6 w 55"/>
                <a:gd name="T5" fmla="*/ 19 h 20"/>
                <a:gd name="T6" fmla="*/ 50 w 55"/>
                <a:gd name="T7" fmla="*/ 13 h 20"/>
                <a:gd name="T8" fmla="*/ 54 w 55"/>
                <a:gd name="T9" fmla="*/ 11 h 20"/>
                <a:gd name="T10" fmla="*/ 52 w 55"/>
                <a:gd name="T11" fmla="*/ 7 h 20"/>
                <a:gd name="T12" fmla="*/ 1 w 55"/>
                <a:gd name="T13" fmla="*/ 14 h 20"/>
                <a:gd name="T14" fmla="*/ 1 w 55"/>
                <a:gd name="T15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1" y="19"/>
                  </a:move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9"/>
                    <a:pt x="54" y="7"/>
                    <a:pt x="52" y="7"/>
                  </a:cubicBez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8"/>
                    <a:pt x="1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>
              <a:off x="1825625" y="2787651"/>
              <a:ext cx="146050" cy="52388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5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5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>
              <a:off x="1825625" y="2840038"/>
              <a:ext cx="146050" cy="53975"/>
            </a:xfrm>
            <a:custGeom>
              <a:avLst/>
              <a:gdLst>
                <a:gd name="T0" fmla="*/ 52 w 55"/>
                <a:gd name="T1" fmla="*/ 6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6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5"/>
                    <a:pt x="0" y="17"/>
                    <a:pt x="1" y="19"/>
                  </a:cubicBezTo>
                  <a:cubicBezTo>
                    <a:pt x="2" y="19"/>
                    <a:pt x="3" y="20"/>
                    <a:pt x="4" y="20"/>
                  </a:cubicBezTo>
                  <a:cubicBezTo>
                    <a:pt x="5" y="20"/>
                    <a:pt x="5" y="19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3"/>
                    <a:pt x="53" y="13"/>
                    <a:pt x="54" y="11"/>
                  </a:cubicBezTo>
                  <a:cubicBezTo>
                    <a:pt x="55" y="9"/>
                    <a:pt x="54" y="7"/>
                    <a:pt x="52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0" name="Freeform 65"/>
            <p:cNvSpPr>
              <a:spLocks/>
            </p:cNvSpPr>
            <p:nvPr/>
          </p:nvSpPr>
          <p:spPr bwMode="auto">
            <a:xfrm>
              <a:off x="1825625" y="2890838"/>
              <a:ext cx="146050" cy="53975"/>
            </a:xfrm>
            <a:custGeom>
              <a:avLst/>
              <a:gdLst>
                <a:gd name="T0" fmla="*/ 52 w 55"/>
                <a:gd name="T1" fmla="*/ 7 h 20"/>
                <a:gd name="T2" fmla="*/ 1 w 55"/>
                <a:gd name="T3" fmla="*/ 14 h 20"/>
                <a:gd name="T4" fmla="*/ 1 w 55"/>
                <a:gd name="T5" fmla="*/ 19 h 20"/>
                <a:gd name="T6" fmla="*/ 4 w 55"/>
                <a:gd name="T7" fmla="*/ 20 h 20"/>
                <a:gd name="T8" fmla="*/ 6 w 55"/>
                <a:gd name="T9" fmla="*/ 19 h 20"/>
                <a:gd name="T10" fmla="*/ 50 w 55"/>
                <a:gd name="T11" fmla="*/ 13 h 20"/>
                <a:gd name="T12" fmla="*/ 54 w 55"/>
                <a:gd name="T13" fmla="*/ 11 h 20"/>
                <a:gd name="T14" fmla="*/ 52 w 55"/>
                <a:gd name="T1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20">
                  <a:moveTo>
                    <a:pt x="52" y="7"/>
                  </a:moveTo>
                  <a:cubicBezTo>
                    <a:pt x="37" y="1"/>
                    <a:pt x="16" y="0"/>
                    <a:pt x="1" y="14"/>
                  </a:cubicBezTo>
                  <a:cubicBezTo>
                    <a:pt x="0" y="16"/>
                    <a:pt x="0" y="18"/>
                    <a:pt x="1" y="19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6" y="19"/>
                  </a:cubicBezTo>
                  <a:cubicBezTo>
                    <a:pt x="18" y="7"/>
                    <a:pt x="37" y="8"/>
                    <a:pt x="50" y="13"/>
                  </a:cubicBezTo>
                  <a:cubicBezTo>
                    <a:pt x="51" y="14"/>
                    <a:pt x="53" y="13"/>
                    <a:pt x="54" y="11"/>
                  </a:cubicBezTo>
                  <a:cubicBezTo>
                    <a:pt x="55" y="10"/>
                    <a:pt x="54" y="8"/>
                    <a:pt x="52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25" name="Group 90"/>
          <p:cNvGrpSpPr/>
          <p:nvPr/>
        </p:nvGrpSpPr>
        <p:grpSpPr>
          <a:xfrm rot="7782">
            <a:off x="9320141" y="2291445"/>
            <a:ext cx="852303" cy="367854"/>
            <a:chOff x="2100263" y="2709863"/>
            <a:chExt cx="823912" cy="355600"/>
          </a:xfrm>
          <a:solidFill>
            <a:schemeClr val="accent1"/>
          </a:solidFill>
        </p:grpSpPr>
        <p:sp>
          <p:nvSpPr>
            <p:cNvPr id="92" name="Freeform 66"/>
            <p:cNvSpPr>
              <a:spLocks noEditPoints="1"/>
            </p:cNvSpPr>
            <p:nvPr/>
          </p:nvSpPr>
          <p:spPr bwMode="auto">
            <a:xfrm>
              <a:off x="2100263" y="2709863"/>
              <a:ext cx="823912" cy="355600"/>
            </a:xfrm>
            <a:custGeom>
              <a:avLst/>
              <a:gdLst>
                <a:gd name="T0" fmla="*/ 240 w 307"/>
                <a:gd name="T1" fmla="*/ 0 h 133"/>
                <a:gd name="T2" fmla="*/ 180 w 307"/>
                <a:gd name="T3" fmla="*/ 39 h 133"/>
                <a:gd name="T4" fmla="*/ 153 w 307"/>
                <a:gd name="T5" fmla="*/ 30 h 133"/>
                <a:gd name="T6" fmla="*/ 127 w 307"/>
                <a:gd name="T7" fmla="*/ 39 h 133"/>
                <a:gd name="T8" fmla="*/ 66 w 307"/>
                <a:gd name="T9" fmla="*/ 0 h 133"/>
                <a:gd name="T10" fmla="*/ 0 w 307"/>
                <a:gd name="T11" fmla="*/ 66 h 133"/>
                <a:gd name="T12" fmla="*/ 66 w 307"/>
                <a:gd name="T13" fmla="*/ 133 h 133"/>
                <a:gd name="T14" fmla="*/ 133 w 307"/>
                <a:gd name="T15" fmla="*/ 66 h 133"/>
                <a:gd name="T16" fmla="*/ 130 w 307"/>
                <a:gd name="T17" fmla="*/ 49 h 133"/>
                <a:gd name="T18" fmla="*/ 153 w 307"/>
                <a:gd name="T19" fmla="*/ 41 h 133"/>
                <a:gd name="T20" fmla="*/ 176 w 307"/>
                <a:gd name="T21" fmla="*/ 49 h 133"/>
                <a:gd name="T22" fmla="*/ 174 w 307"/>
                <a:gd name="T23" fmla="*/ 66 h 133"/>
                <a:gd name="T24" fmla="*/ 240 w 307"/>
                <a:gd name="T25" fmla="*/ 133 h 133"/>
                <a:gd name="T26" fmla="*/ 307 w 307"/>
                <a:gd name="T27" fmla="*/ 66 h 133"/>
                <a:gd name="T28" fmla="*/ 240 w 307"/>
                <a:gd name="T29" fmla="*/ 0 h 133"/>
                <a:gd name="T30" fmla="*/ 66 w 307"/>
                <a:gd name="T31" fmla="*/ 112 h 133"/>
                <a:gd name="T32" fmla="*/ 20 w 307"/>
                <a:gd name="T33" fmla="*/ 66 h 133"/>
                <a:gd name="T34" fmla="*/ 66 w 307"/>
                <a:gd name="T35" fmla="*/ 20 h 133"/>
                <a:gd name="T36" fmla="*/ 112 w 307"/>
                <a:gd name="T37" fmla="*/ 66 h 133"/>
                <a:gd name="T38" fmla="*/ 66 w 307"/>
                <a:gd name="T39" fmla="*/ 112 h 133"/>
                <a:gd name="T40" fmla="*/ 240 w 307"/>
                <a:gd name="T41" fmla="*/ 112 h 133"/>
                <a:gd name="T42" fmla="*/ 194 w 307"/>
                <a:gd name="T43" fmla="*/ 66 h 133"/>
                <a:gd name="T44" fmla="*/ 240 w 307"/>
                <a:gd name="T45" fmla="*/ 20 h 133"/>
                <a:gd name="T46" fmla="*/ 287 w 307"/>
                <a:gd name="T47" fmla="*/ 66 h 133"/>
                <a:gd name="T48" fmla="*/ 240 w 307"/>
                <a:gd name="T49" fmla="*/ 11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7" h="133">
                  <a:moveTo>
                    <a:pt x="240" y="0"/>
                  </a:moveTo>
                  <a:cubicBezTo>
                    <a:pt x="214" y="0"/>
                    <a:pt x="191" y="16"/>
                    <a:pt x="180" y="39"/>
                  </a:cubicBezTo>
                  <a:cubicBezTo>
                    <a:pt x="173" y="33"/>
                    <a:pt x="164" y="30"/>
                    <a:pt x="153" y="30"/>
                  </a:cubicBezTo>
                  <a:cubicBezTo>
                    <a:pt x="143" y="30"/>
                    <a:pt x="133" y="33"/>
                    <a:pt x="127" y="39"/>
                  </a:cubicBezTo>
                  <a:cubicBezTo>
                    <a:pt x="116" y="16"/>
                    <a:pt x="93" y="0"/>
                    <a:pt x="66" y="0"/>
                  </a:cubicBezTo>
                  <a:cubicBezTo>
                    <a:pt x="29" y="0"/>
                    <a:pt x="0" y="30"/>
                    <a:pt x="0" y="66"/>
                  </a:cubicBezTo>
                  <a:cubicBezTo>
                    <a:pt x="0" y="103"/>
                    <a:pt x="29" y="133"/>
                    <a:pt x="66" y="133"/>
                  </a:cubicBezTo>
                  <a:cubicBezTo>
                    <a:pt x="103" y="133"/>
                    <a:pt x="133" y="103"/>
                    <a:pt x="133" y="66"/>
                  </a:cubicBezTo>
                  <a:cubicBezTo>
                    <a:pt x="133" y="60"/>
                    <a:pt x="132" y="54"/>
                    <a:pt x="130" y="49"/>
                  </a:cubicBezTo>
                  <a:cubicBezTo>
                    <a:pt x="135" y="44"/>
                    <a:pt x="144" y="41"/>
                    <a:pt x="153" y="41"/>
                  </a:cubicBezTo>
                  <a:cubicBezTo>
                    <a:pt x="163" y="41"/>
                    <a:pt x="171" y="44"/>
                    <a:pt x="176" y="49"/>
                  </a:cubicBezTo>
                  <a:cubicBezTo>
                    <a:pt x="175" y="54"/>
                    <a:pt x="174" y="60"/>
                    <a:pt x="174" y="66"/>
                  </a:cubicBezTo>
                  <a:cubicBezTo>
                    <a:pt x="174" y="103"/>
                    <a:pt x="204" y="133"/>
                    <a:pt x="240" y="133"/>
                  </a:cubicBezTo>
                  <a:cubicBezTo>
                    <a:pt x="277" y="133"/>
                    <a:pt x="307" y="103"/>
                    <a:pt x="307" y="66"/>
                  </a:cubicBezTo>
                  <a:cubicBezTo>
                    <a:pt x="307" y="30"/>
                    <a:pt x="277" y="0"/>
                    <a:pt x="240" y="0"/>
                  </a:cubicBezTo>
                  <a:close/>
                  <a:moveTo>
                    <a:pt x="66" y="112"/>
                  </a:moveTo>
                  <a:cubicBezTo>
                    <a:pt x="41" y="112"/>
                    <a:pt x="20" y="92"/>
                    <a:pt x="20" y="66"/>
                  </a:cubicBezTo>
                  <a:cubicBezTo>
                    <a:pt x="20" y="41"/>
                    <a:pt x="41" y="20"/>
                    <a:pt x="66" y="20"/>
                  </a:cubicBezTo>
                  <a:cubicBezTo>
                    <a:pt x="92" y="20"/>
                    <a:pt x="112" y="41"/>
                    <a:pt x="112" y="66"/>
                  </a:cubicBezTo>
                  <a:cubicBezTo>
                    <a:pt x="112" y="92"/>
                    <a:pt x="92" y="112"/>
                    <a:pt x="66" y="112"/>
                  </a:cubicBezTo>
                  <a:close/>
                  <a:moveTo>
                    <a:pt x="240" y="112"/>
                  </a:moveTo>
                  <a:cubicBezTo>
                    <a:pt x="215" y="112"/>
                    <a:pt x="194" y="92"/>
                    <a:pt x="194" y="66"/>
                  </a:cubicBezTo>
                  <a:cubicBezTo>
                    <a:pt x="194" y="41"/>
                    <a:pt x="215" y="20"/>
                    <a:pt x="240" y="20"/>
                  </a:cubicBezTo>
                  <a:cubicBezTo>
                    <a:pt x="266" y="20"/>
                    <a:pt x="287" y="41"/>
                    <a:pt x="287" y="66"/>
                  </a:cubicBezTo>
                  <a:cubicBezTo>
                    <a:pt x="287" y="92"/>
                    <a:pt x="266" y="112"/>
                    <a:pt x="240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3" name="Freeform 67"/>
            <p:cNvSpPr>
              <a:spLocks/>
            </p:cNvSpPr>
            <p:nvPr/>
          </p:nvSpPr>
          <p:spPr bwMode="auto">
            <a:xfrm>
              <a:off x="2195513" y="2805113"/>
              <a:ext cx="111125" cy="109538"/>
            </a:xfrm>
            <a:custGeom>
              <a:avLst/>
              <a:gdLst>
                <a:gd name="T0" fmla="*/ 37 w 42"/>
                <a:gd name="T1" fmla="*/ 0 h 41"/>
                <a:gd name="T2" fmla="*/ 31 w 42"/>
                <a:gd name="T3" fmla="*/ 0 h 41"/>
                <a:gd name="T4" fmla="*/ 0 w 42"/>
                <a:gd name="T5" fmla="*/ 30 h 41"/>
                <a:gd name="T6" fmla="*/ 1 w 42"/>
                <a:gd name="T7" fmla="*/ 37 h 41"/>
                <a:gd name="T8" fmla="*/ 6 w 42"/>
                <a:gd name="T9" fmla="*/ 41 h 41"/>
                <a:gd name="T10" fmla="*/ 7 w 42"/>
                <a:gd name="T11" fmla="*/ 41 h 41"/>
                <a:gd name="T12" fmla="*/ 11 w 42"/>
                <a:gd name="T13" fmla="*/ 34 h 41"/>
                <a:gd name="T14" fmla="*/ 11 w 42"/>
                <a:gd name="T15" fmla="*/ 30 h 41"/>
                <a:gd name="T16" fmla="*/ 31 w 42"/>
                <a:gd name="T17" fmla="*/ 10 h 41"/>
                <a:gd name="T18" fmla="*/ 35 w 42"/>
                <a:gd name="T19" fmla="*/ 10 h 41"/>
                <a:gd name="T20" fmla="*/ 41 w 42"/>
                <a:gd name="T21" fmla="*/ 6 h 41"/>
                <a:gd name="T22" fmla="*/ 37 w 4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2" h="41">
                  <a:moveTo>
                    <a:pt x="37" y="0"/>
                  </a:moveTo>
                  <a:cubicBezTo>
                    <a:pt x="35" y="0"/>
                    <a:pt x="33" y="0"/>
                    <a:pt x="31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2" y="39"/>
                    <a:pt x="4" y="41"/>
                    <a:pt x="6" y="41"/>
                  </a:cubicBezTo>
                  <a:cubicBezTo>
                    <a:pt x="6" y="41"/>
                    <a:pt x="7" y="41"/>
                    <a:pt x="7" y="41"/>
                  </a:cubicBezTo>
                  <a:cubicBezTo>
                    <a:pt x="10" y="40"/>
                    <a:pt x="12" y="37"/>
                    <a:pt x="11" y="34"/>
                  </a:cubicBezTo>
                  <a:cubicBezTo>
                    <a:pt x="11" y="33"/>
                    <a:pt x="11" y="32"/>
                    <a:pt x="11" y="30"/>
                  </a:cubicBezTo>
                  <a:cubicBezTo>
                    <a:pt x="11" y="19"/>
                    <a:pt x="20" y="10"/>
                    <a:pt x="31" y="10"/>
                  </a:cubicBezTo>
                  <a:cubicBezTo>
                    <a:pt x="33" y="10"/>
                    <a:pt x="34" y="10"/>
                    <a:pt x="35" y="10"/>
                  </a:cubicBezTo>
                  <a:cubicBezTo>
                    <a:pt x="38" y="11"/>
                    <a:pt x="41" y="9"/>
                    <a:pt x="41" y="6"/>
                  </a:cubicBezTo>
                  <a:cubicBezTo>
                    <a:pt x="42" y="3"/>
                    <a:pt x="40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4" name="Freeform 68"/>
            <p:cNvSpPr>
              <a:spLocks/>
            </p:cNvSpPr>
            <p:nvPr/>
          </p:nvSpPr>
          <p:spPr bwMode="auto">
            <a:xfrm>
              <a:off x="2663825" y="2805113"/>
              <a:ext cx="109537" cy="109538"/>
            </a:xfrm>
            <a:custGeom>
              <a:avLst/>
              <a:gdLst>
                <a:gd name="T0" fmla="*/ 37 w 41"/>
                <a:gd name="T1" fmla="*/ 0 h 41"/>
                <a:gd name="T2" fmla="*/ 30 w 41"/>
                <a:gd name="T3" fmla="*/ 0 h 41"/>
                <a:gd name="T4" fmla="*/ 0 w 41"/>
                <a:gd name="T5" fmla="*/ 30 h 41"/>
                <a:gd name="T6" fmla="*/ 0 w 41"/>
                <a:gd name="T7" fmla="*/ 37 h 41"/>
                <a:gd name="T8" fmla="*/ 5 w 41"/>
                <a:gd name="T9" fmla="*/ 41 h 41"/>
                <a:gd name="T10" fmla="*/ 6 w 41"/>
                <a:gd name="T11" fmla="*/ 41 h 41"/>
                <a:gd name="T12" fmla="*/ 10 w 41"/>
                <a:gd name="T13" fmla="*/ 34 h 41"/>
                <a:gd name="T14" fmla="*/ 10 w 41"/>
                <a:gd name="T15" fmla="*/ 30 h 41"/>
                <a:gd name="T16" fmla="*/ 30 w 41"/>
                <a:gd name="T17" fmla="*/ 10 h 41"/>
                <a:gd name="T18" fmla="*/ 35 w 41"/>
                <a:gd name="T19" fmla="*/ 10 h 41"/>
                <a:gd name="T20" fmla="*/ 41 w 41"/>
                <a:gd name="T21" fmla="*/ 6 h 41"/>
                <a:gd name="T22" fmla="*/ 37 w 41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35" y="0"/>
                    <a:pt x="33" y="0"/>
                    <a:pt x="30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32"/>
                    <a:pt x="0" y="35"/>
                    <a:pt x="0" y="37"/>
                  </a:cubicBezTo>
                  <a:cubicBezTo>
                    <a:pt x="1" y="39"/>
                    <a:pt x="3" y="41"/>
                    <a:pt x="5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9" y="40"/>
                    <a:pt x="11" y="37"/>
                    <a:pt x="10" y="34"/>
                  </a:cubicBezTo>
                  <a:cubicBezTo>
                    <a:pt x="10" y="33"/>
                    <a:pt x="10" y="32"/>
                    <a:pt x="10" y="30"/>
                  </a:cubicBezTo>
                  <a:cubicBezTo>
                    <a:pt x="10" y="19"/>
                    <a:pt x="19" y="10"/>
                    <a:pt x="30" y="10"/>
                  </a:cubicBezTo>
                  <a:cubicBezTo>
                    <a:pt x="32" y="10"/>
                    <a:pt x="33" y="10"/>
                    <a:pt x="35" y="10"/>
                  </a:cubicBezTo>
                  <a:cubicBezTo>
                    <a:pt x="37" y="11"/>
                    <a:pt x="40" y="9"/>
                    <a:pt x="41" y="6"/>
                  </a:cubicBezTo>
                  <a:cubicBezTo>
                    <a:pt x="41" y="3"/>
                    <a:pt x="39" y="1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0" name="Group 94"/>
          <p:cNvGrpSpPr/>
          <p:nvPr/>
        </p:nvGrpSpPr>
        <p:grpSpPr>
          <a:xfrm rot="7782">
            <a:off x="10277282" y="2355641"/>
            <a:ext cx="520578" cy="474598"/>
            <a:chOff x="3025775" y="2770188"/>
            <a:chExt cx="503237" cy="458788"/>
          </a:xfrm>
          <a:solidFill>
            <a:schemeClr val="bg2"/>
          </a:solidFill>
        </p:grpSpPr>
        <p:sp>
          <p:nvSpPr>
            <p:cNvPr id="96" name="Freeform 69"/>
            <p:cNvSpPr>
              <a:spLocks/>
            </p:cNvSpPr>
            <p:nvPr/>
          </p:nvSpPr>
          <p:spPr bwMode="auto">
            <a:xfrm>
              <a:off x="3314700" y="2770188"/>
              <a:ext cx="73025" cy="155575"/>
            </a:xfrm>
            <a:custGeom>
              <a:avLst/>
              <a:gdLst>
                <a:gd name="T0" fmla="*/ 14 w 27"/>
                <a:gd name="T1" fmla="*/ 26 h 58"/>
                <a:gd name="T2" fmla="*/ 26 w 27"/>
                <a:gd name="T3" fmla="*/ 46 h 58"/>
                <a:gd name="T4" fmla="*/ 11 w 27"/>
                <a:gd name="T5" fmla="*/ 58 h 58"/>
                <a:gd name="T6" fmla="*/ 8 w 27"/>
                <a:gd name="T7" fmla="*/ 55 h 58"/>
                <a:gd name="T8" fmla="*/ 11 w 27"/>
                <a:gd name="T9" fmla="*/ 51 h 58"/>
                <a:gd name="T10" fmla="*/ 20 w 27"/>
                <a:gd name="T11" fmla="*/ 45 h 58"/>
                <a:gd name="T12" fmla="*/ 11 w 27"/>
                <a:gd name="T13" fmla="*/ 32 h 58"/>
                <a:gd name="T14" fmla="*/ 1 w 27"/>
                <a:gd name="T15" fmla="*/ 14 h 58"/>
                <a:gd name="T16" fmla="*/ 19 w 27"/>
                <a:gd name="T17" fmla="*/ 0 h 58"/>
                <a:gd name="T18" fmla="*/ 22 w 27"/>
                <a:gd name="T19" fmla="*/ 3 h 58"/>
                <a:gd name="T20" fmla="*/ 19 w 27"/>
                <a:gd name="T21" fmla="*/ 6 h 58"/>
                <a:gd name="T22" fmla="*/ 7 w 27"/>
                <a:gd name="T23" fmla="*/ 16 h 58"/>
                <a:gd name="T24" fmla="*/ 14 w 27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58">
                  <a:moveTo>
                    <a:pt x="14" y="26"/>
                  </a:moveTo>
                  <a:cubicBezTo>
                    <a:pt x="24" y="30"/>
                    <a:pt x="27" y="39"/>
                    <a:pt x="26" y="46"/>
                  </a:cubicBezTo>
                  <a:cubicBezTo>
                    <a:pt x="25" y="53"/>
                    <a:pt x="19" y="58"/>
                    <a:pt x="11" y="58"/>
                  </a:cubicBezTo>
                  <a:cubicBezTo>
                    <a:pt x="9" y="58"/>
                    <a:pt x="8" y="56"/>
                    <a:pt x="8" y="55"/>
                  </a:cubicBezTo>
                  <a:cubicBezTo>
                    <a:pt x="8" y="53"/>
                    <a:pt x="9" y="51"/>
                    <a:pt x="11" y="51"/>
                  </a:cubicBezTo>
                  <a:cubicBezTo>
                    <a:pt x="17" y="51"/>
                    <a:pt x="19" y="48"/>
                    <a:pt x="20" y="45"/>
                  </a:cubicBezTo>
                  <a:cubicBezTo>
                    <a:pt x="21" y="41"/>
                    <a:pt x="19" y="35"/>
                    <a:pt x="11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2" y="6"/>
                    <a:pt x="10" y="0"/>
                    <a:pt x="19" y="0"/>
                  </a:cubicBezTo>
                  <a:cubicBezTo>
                    <a:pt x="21" y="0"/>
                    <a:pt x="22" y="1"/>
                    <a:pt x="22" y="3"/>
                  </a:cubicBezTo>
                  <a:cubicBezTo>
                    <a:pt x="22" y="5"/>
                    <a:pt x="21" y="6"/>
                    <a:pt x="19" y="6"/>
                  </a:cubicBezTo>
                  <a:cubicBezTo>
                    <a:pt x="12" y="6"/>
                    <a:pt x="8" y="11"/>
                    <a:pt x="7" y="16"/>
                  </a:cubicBezTo>
                  <a:cubicBezTo>
                    <a:pt x="6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7" name="Freeform 70"/>
            <p:cNvSpPr>
              <a:spLocks/>
            </p:cNvSpPr>
            <p:nvPr/>
          </p:nvSpPr>
          <p:spPr bwMode="auto">
            <a:xfrm>
              <a:off x="3236913" y="2770188"/>
              <a:ext cx="76200" cy="155575"/>
            </a:xfrm>
            <a:custGeom>
              <a:avLst/>
              <a:gdLst>
                <a:gd name="T0" fmla="*/ 14 w 28"/>
                <a:gd name="T1" fmla="*/ 26 h 58"/>
                <a:gd name="T2" fmla="*/ 27 w 28"/>
                <a:gd name="T3" fmla="*/ 46 h 58"/>
                <a:gd name="T4" fmla="*/ 12 w 28"/>
                <a:gd name="T5" fmla="*/ 58 h 58"/>
                <a:gd name="T6" fmla="*/ 9 w 28"/>
                <a:gd name="T7" fmla="*/ 55 h 58"/>
                <a:gd name="T8" fmla="*/ 12 w 28"/>
                <a:gd name="T9" fmla="*/ 51 h 58"/>
                <a:gd name="T10" fmla="*/ 20 w 28"/>
                <a:gd name="T11" fmla="*/ 45 h 58"/>
                <a:gd name="T12" fmla="*/ 12 w 28"/>
                <a:gd name="T13" fmla="*/ 32 h 58"/>
                <a:gd name="T14" fmla="*/ 1 w 28"/>
                <a:gd name="T15" fmla="*/ 14 h 58"/>
                <a:gd name="T16" fmla="*/ 20 w 28"/>
                <a:gd name="T17" fmla="*/ 0 h 58"/>
                <a:gd name="T18" fmla="*/ 23 w 28"/>
                <a:gd name="T19" fmla="*/ 3 h 58"/>
                <a:gd name="T20" fmla="*/ 20 w 28"/>
                <a:gd name="T21" fmla="*/ 6 h 58"/>
                <a:gd name="T22" fmla="*/ 8 w 28"/>
                <a:gd name="T23" fmla="*/ 16 h 58"/>
                <a:gd name="T24" fmla="*/ 14 w 28"/>
                <a:gd name="T25" fmla="*/ 2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58">
                  <a:moveTo>
                    <a:pt x="14" y="26"/>
                  </a:moveTo>
                  <a:cubicBezTo>
                    <a:pt x="25" y="30"/>
                    <a:pt x="28" y="39"/>
                    <a:pt x="27" y="46"/>
                  </a:cubicBezTo>
                  <a:cubicBezTo>
                    <a:pt x="25" y="53"/>
                    <a:pt x="19" y="58"/>
                    <a:pt x="12" y="58"/>
                  </a:cubicBezTo>
                  <a:cubicBezTo>
                    <a:pt x="10" y="58"/>
                    <a:pt x="9" y="56"/>
                    <a:pt x="9" y="55"/>
                  </a:cubicBezTo>
                  <a:cubicBezTo>
                    <a:pt x="9" y="53"/>
                    <a:pt x="10" y="51"/>
                    <a:pt x="12" y="51"/>
                  </a:cubicBezTo>
                  <a:cubicBezTo>
                    <a:pt x="17" y="51"/>
                    <a:pt x="20" y="48"/>
                    <a:pt x="20" y="45"/>
                  </a:cubicBezTo>
                  <a:cubicBezTo>
                    <a:pt x="21" y="41"/>
                    <a:pt x="19" y="35"/>
                    <a:pt x="12" y="32"/>
                  </a:cubicBezTo>
                  <a:cubicBezTo>
                    <a:pt x="2" y="28"/>
                    <a:pt x="0" y="20"/>
                    <a:pt x="1" y="14"/>
                  </a:cubicBezTo>
                  <a:cubicBezTo>
                    <a:pt x="3" y="6"/>
                    <a:pt x="11" y="0"/>
                    <a:pt x="20" y="0"/>
                  </a:cubicBezTo>
                  <a:cubicBezTo>
                    <a:pt x="21" y="0"/>
                    <a:pt x="23" y="1"/>
                    <a:pt x="23" y="3"/>
                  </a:cubicBezTo>
                  <a:cubicBezTo>
                    <a:pt x="23" y="5"/>
                    <a:pt x="21" y="6"/>
                    <a:pt x="20" y="6"/>
                  </a:cubicBezTo>
                  <a:cubicBezTo>
                    <a:pt x="13" y="6"/>
                    <a:pt x="9" y="11"/>
                    <a:pt x="8" y="16"/>
                  </a:cubicBezTo>
                  <a:cubicBezTo>
                    <a:pt x="7" y="20"/>
                    <a:pt x="9" y="24"/>
                    <a:pt x="14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98" name="Freeform 71"/>
            <p:cNvSpPr>
              <a:spLocks noEditPoints="1"/>
            </p:cNvSpPr>
            <p:nvPr/>
          </p:nvSpPr>
          <p:spPr bwMode="auto">
            <a:xfrm>
              <a:off x="3025775" y="2952751"/>
              <a:ext cx="503237" cy="276225"/>
            </a:xfrm>
            <a:custGeom>
              <a:avLst/>
              <a:gdLst>
                <a:gd name="T0" fmla="*/ 10 w 188"/>
                <a:gd name="T1" fmla="*/ 65 h 103"/>
                <a:gd name="T2" fmla="*/ 36 w 188"/>
                <a:gd name="T3" fmla="*/ 78 h 103"/>
                <a:gd name="T4" fmla="*/ 44 w 188"/>
                <a:gd name="T5" fmla="*/ 77 h 103"/>
                <a:gd name="T6" fmla="*/ 107 w 188"/>
                <a:gd name="T7" fmla="*/ 103 h 103"/>
                <a:gd name="T8" fmla="*/ 188 w 188"/>
                <a:gd name="T9" fmla="*/ 35 h 103"/>
                <a:gd name="T10" fmla="*/ 188 w 188"/>
                <a:gd name="T11" fmla="*/ 18 h 103"/>
                <a:gd name="T12" fmla="*/ 170 w 188"/>
                <a:gd name="T13" fmla="*/ 0 h 103"/>
                <a:gd name="T14" fmla="*/ 45 w 188"/>
                <a:gd name="T15" fmla="*/ 0 h 103"/>
                <a:gd name="T16" fmla="*/ 26 w 188"/>
                <a:gd name="T17" fmla="*/ 18 h 103"/>
                <a:gd name="T18" fmla="*/ 26 w 188"/>
                <a:gd name="T19" fmla="*/ 19 h 103"/>
                <a:gd name="T20" fmla="*/ 5 w 188"/>
                <a:gd name="T21" fmla="*/ 32 h 103"/>
                <a:gd name="T22" fmla="*/ 10 w 188"/>
                <a:gd name="T23" fmla="*/ 65 h 103"/>
                <a:gd name="T24" fmla="*/ 39 w 188"/>
                <a:gd name="T25" fmla="*/ 35 h 103"/>
                <a:gd name="T26" fmla="*/ 39 w 188"/>
                <a:gd name="T27" fmla="*/ 18 h 103"/>
                <a:gd name="T28" fmla="*/ 45 w 188"/>
                <a:gd name="T29" fmla="*/ 13 h 103"/>
                <a:gd name="T30" fmla="*/ 170 w 188"/>
                <a:gd name="T31" fmla="*/ 13 h 103"/>
                <a:gd name="T32" fmla="*/ 175 w 188"/>
                <a:gd name="T33" fmla="*/ 18 h 103"/>
                <a:gd name="T34" fmla="*/ 175 w 188"/>
                <a:gd name="T35" fmla="*/ 35 h 103"/>
                <a:gd name="T36" fmla="*/ 107 w 188"/>
                <a:gd name="T37" fmla="*/ 90 h 103"/>
                <a:gd name="T38" fmla="*/ 39 w 188"/>
                <a:gd name="T39" fmla="*/ 35 h 103"/>
                <a:gd name="T40" fmla="*/ 16 w 188"/>
                <a:gd name="T41" fmla="*/ 38 h 103"/>
                <a:gd name="T42" fmla="*/ 26 w 188"/>
                <a:gd name="T43" fmla="*/ 32 h 103"/>
                <a:gd name="T44" fmla="*/ 26 w 188"/>
                <a:gd name="T45" fmla="*/ 35 h 103"/>
                <a:gd name="T46" fmla="*/ 35 w 188"/>
                <a:gd name="T47" fmla="*/ 65 h 103"/>
                <a:gd name="T48" fmla="*/ 20 w 188"/>
                <a:gd name="T49" fmla="*/ 57 h 103"/>
                <a:gd name="T50" fmla="*/ 16 w 188"/>
                <a:gd name="T51" fmla="*/ 3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8" h="103">
                  <a:moveTo>
                    <a:pt x="10" y="65"/>
                  </a:moveTo>
                  <a:cubicBezTo>
                    <a:pt x="16" y="74"/>
                    <a:pt x="26" y="78"/>
                    <a:pt x="36" y="78"/>
                  </a:cubicBezTo>
                  <a:cubicBezTo>
                    <a:pt x="38" y="78"/>
                    <a:pt x="41" y="78"/>
                    <a:pt x="44" y="77"/>
                  </a:cubicBezTo>
                  <a:cubicBezTo>
                    <a:pt x="59" y="93"/>
                    <a:pt x="82" y="103"/>
                    <a:pt x="107" y="103"/>
                  </a:cubicBezTo>
                  <a:cubicBezTo>
                    <a:pt x="152" y="103"/>
                    <a:pt x="188" y="73"/>
                    <a:pt x="188" y="35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8" y="8"/>
                    <a:pt x="180" y="0"/>
                    <a:pt x="17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5" y="0"/>
                    <a:pt x="26" y="8"/>
                    <a:pt x="26" y="18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13" y="20"/>
                    <a:pt x="7" y="28"/>
                    <a:pt x="5" y="32"/>
                  </a:cubicBezTo>
                  <a:cubicBezTo>
                    <a:pt x="0" y="42"/>
                    <a:pt x="2" y="55"/>
                    <a:pt x="10" y="65"/>
                  </a:cubicBezTo>
                  <a:close/>
                  <a:moveTo>
                    <a:pt x="39" y="35"/>
                  </a:moveTo>
                  <a:cubicBezTo>
                    <a:pt x="39" y="18"/>
                    <a:pt x="39" y="18"/>
                    <a:pt x="39" y="18"/>
                  </a:cubicBezTo>
                  <a:cubicBezTo>
                    <a:pt x="39" y="15"/>
                    <a:pt x="42" y="13"/>
                    <a:pt x="45" y="13"/>
                  </a:cubicBezTo>
                  <a:cubicBezTo>
                    <a:pt x="170" y="13"/>
                    <a:pt x="170" y="13"/>
                    <a:pt x="170" y="13"/>
                  </a:cubicBezTo>
                  <a:cubicBezTo>
                    <a:pt x="173" y="13"/>
                    <a:pt x="175" y="15"/>
                    <a:pt x="175" y="18"/>
                  </a:cubicBezTo>
                  <a:cubicBezTo>
                    <a:pt x="175" y="35"/>
                    <a:pt x="175" y="35"/>
                    <a:pt x="175" y="35"/>
                  </a:cubicBezTo>
                  <a:cubicBezTo>
                    <a:pt x="175" y="66"/>
                    <a:pt x="145" y="90"/>
                    <a:pt x="107" y="90"/>
                  </a:cubicBezTo>
                  <a:cubicBezTo>
                    <a:pt x="70" y="90"/>
                    <a:pt x="39" y="66"/>
                    <a:pt x="39" y="35"/>
                  </a:cubicBezTo>
                  <a:close/>
                  <a:moveTo>
                    <a:pt x="16" y="38"/>
                  </a:moveTo>
                  <a:cubicBezTo>
                    <a:pt x="18" y="35"/>
                    <a:pt x="21" y="33"/>
                    <a:pt x="26" y="32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46"/>
                    <a:pt x="29" y="56"/>
                    <a:pt x="35" y="65"/>
                  </a:cubicBezTo>
                  <a:cubicBezTo>
                    <a:pt x="27" y="65"/>
                    <a:pt x="22" y="60"/>
                    <a:pt x="20" y="57"/>
                  </a:cubicBezTo>
                  <a:cubicBezTo>
                    <a:pt x="15" y="51"/>
                    <a:pt x="14" y="43"/>
                    <a:pt x="16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5" name="Group 98"/>
          <p:cNvGrpSpPr/>
          <p:nvPr/>
        </p:nvGrpSpPr>
        <p:grpSpPr>
          <a:xfrm rot="7782">
            <a:off x="10279723" y="2841435"/>
            <a:ext cx="251257" cy="247974"/>
            <a:chOff x="3028950" y="3240088"/>
            <a:chExt cx="242887" cy="239713"/>
          </a:xfrm>
          <a:solidFill>
            <a:schemeClr val="tx2"/>
          </a:solidFill>
        </p:grpSpPr>
        <p:sp>
          <p:nvSpPr>
            <p:cNvPr id="100" name="Freeform 72"/>
            <p:cNvSpPr>
              <a:spLocks noEditPoints="1"/>
            </p:cNvSpPr>
            <p:nvPr/>
          </p:nvSpPr>
          <p:spPr bwMode="auto">
            <a:xfrm>
              <a:off x="3028950" y="3240088"/>
              <a:ext cx="242887" cy="239713"/>
            </a:xfrm>
            <a:custGeom>
              <a:avLst/>
              <a:gdLst>
                <a:gd name="T0" fmla="*/ 55 w 91"/>
                <a:gd name="T1" fmla="*/ 90 h 90"/>
                <a:gd name="T2" fmla="*/ 53 w 91"/>
                <a:gd name="T3" fmla="*/ 89 h 90"/>
                <a:gd name="T4" fmla="*/ 1 w 91"/>
                <a:gd name="T5" fmla="*/ 38 h 90"/>
                <a:gd name="T6" fmla="*/ 0 w 91"/>
                <a:gd name="T7" fmla="*/ 35 h 90"/>
                <a:gd name="T8" fmla="*/ 0 w 91"/>
                <a:gd name="T9" fmla="*/ 3 h 90"/>
                <a:gd name="T10" fmla="*/ 3 w 91"/>
                <a:gd name="T11" fmla="*/ 0 h 90"/>
                <a:gd name="T12" fmla="*/ 36 w 91"/>
                <a:gd name="T13" fmla="*/ 0 h 90"/>
                <a:gd name="T14" fmla="*/ 38 w 91"/>
                <a:gd name="T15" fmla="*/ 1 h 90"/>
                <a:gd name="T16" fmla="*/ 90 w 91"/>
                <a:gd name="T17" fmla="*/ 52 h 90"/>
                <a:gd name="T18" fmla="*/ 90 w 91"/>
                <a:gd name="T19" fmla="*/ 57 h 90"/>
                <a:gd name="T20" fmla="*/ 58 w 91"/>
                <a:gd name="T21" fmla="*/ 89 h 90"/>
                <a:gd name="T22" fmla="*/ 55 w 91"/>
                <a:gd name="T23" fmla="*/ 90 h 90"/>
                <a:gd name="T24" fmla="*/ 6 w 91"/>
                <a:gd name="T25" fmla="*/ 34 h 90"/>
                <a:gd name="T26" fmla="*/ 55 w 91"/>
                <a:gd name="T27" fmla="*/ 82 h 90"/>
                <a:gd name="T28" fmla="*/ 83 w 91"/>
                <a:gd name="T29" fmla="*/ 55 h 90"/>
                <a:gd name="T30" fmla="*/ 35 w 91"/>
                <a:gd name="T31" fmla="*/ 6 h 90"/>
                <a:gd name="T32" fmla="*/ 6 w 91"/>
                <a:gd name="T33" fmla="*/ 6 h 90"/>
                <a:gd name="T34" fmla="*/ 6 w 91"/>
                <a:gd name="T35" fmla="*/ 3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1" h="90">
                  <a:moveTo>
                    <a:pt x="55" y="90"/>
                  </a:moveTo>
                  <a:cubicBezTo>
                    <a:pt x="55" y="90"/>
                    <a:pt x="54" y="90"/>
                    <a:pt x="53" y="8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0" y="37"/>
                    <a:pt x="0" y="36"/>
                    <a:pt x="0" y="3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4"/>
                    <a:pt x="91" y="56"/>
                    <a:pt x="90" y="57"/>
                  </a:cubicBezTo>
                  <a:cubicBezTo>
                    <a:pt x="58" y="89"/>
                    <a:pt x="58" y="89"/>
                    <a:pt x="58" y="89"/>
                  </a:cubicBezTo>
                  <a:cubicBezTo>
                    <a:pt x="57" y="90"/>
                    <a:pt x="56" y="90"/>
                    <a:pt x="55" y="90"/>
                  </a:cubicBezTo>
                  <a:close/>
                  <a:moveTo>
                    <a:pt x="6" y="34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1" name="Freeform 73"/>
            <p:cNvSpPr>
              <a:spLocks noEditPoints="1"/>
            </p:cNvSpPr>
            <p:nvPr/>
          </p:nvSpPr>
          <p:spPr bwMode="auto">
            <a:xfrm>
              <a:off x="3063875" y="3273426"/>
              <a:ext cx="50800" cy="50800"/>
            </a:xfrm>
            <a:custGeom>
              <a:avLst/>
              <a:gdLst>
                <a:gd name="T0" fmla="*/ 9 w 19"/>
                <a:gd name="T1" fmla="*/ 3 h 19"/>
                <a:gd name="T2" fmla="*/ 16 w 19"/>
                <a:gd name="T3" fmla="*/ 10 h 19"/>
                <a:gd name="T4" fmla="*/ 9 w 19"/>
                <a:gd name="T5" fmla="*/ 16 h 19"/>
                <a:gd name="T6" fmla="*/ 3 w 19"/>
                <a:gd name="T7" fmla="*/ 10 h 19"/>
                <a:gd name="T8" fmla="*/ 9 w 19"/>
                <a:gd name="T9" fmla="*/ 3 h 19"/>
                <a:gd name="T10" fmla="*/ 9 w 19"/>
                <a:gd name="T11" fmla="*/ 0 h 19"/>
                <a:gd name="T12" fmla="*/ 0 w 19"/>
                <a:gd name="T13" fmla="*/ 10 h 19"/>
                <a:gd name="T14" fmla="*/ 9 w 19"/>
                <a:gd name="T15" fmla="*/ 19 h 19"/>
                <a:gd name="T16" fmla="*/ 19 w 19"/>
                <a:gd name="T17" fmla="*/ 10 h 19"/>
                <a:gd name="T18" fmla="*/ 9 w 19"/>
                <a:gd name="T1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19">
                  <a:moveTo>
                    <a:pt x="9" y="3"/>
                  </a:moveTo>
                  <a:cubicBezTo>
                    <a:pt x="13" y="3"/>
                    <a:pt x="16" y="6"/>
                    <a:pt x="16" y="10"/>
                  </a:cubicBezTo>
                  <a:cubicBezTo>
                    <a:pt x="16" y="13"/>
                    <a:pt x="13" y="16"/>
                    <a:pt x="9" y="16"/>
                  </a:cubicBezTo>
                  <a:cubicBezTo>
                    <a:pt x="6" y="16"/>
                    <a:pt x="3" y="13"/>
                    <a:pt x="3" y="10"/>
                  </a:cubicBezTo>
                  <a:cubicBezTo>
                    <a:pt x="3" y="6"/>
                    <a:pt x="6" y="3"/>
                    <a:pt x="9" y="3"/>
                  </a:cubicBezTo>
                  <a:moveTo>
                    <a:pt x="9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15" y="19"/>
                    <a:pt x="19" y="15"/>
                    <a:pt x="19" y="10"/>
                  </a:cubicBezTo>
                  <a:cubicBezTo>
                    <a:pt x="19" y="4"/>
                    <a:pt x="15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39" name="Group 101"/>
          <p:cNvGrpSpPr/>
          <p:nvPr/>
        </p:nvGrpSpPr>
        <p:grpSpPr>
          <a:xfrm rot="7782">
            <a:off x="9017965" y="1531448"/>
            <a:ext cx="310376" cy="445038"/>
            <a:chOff x="1806575" y="1976438"/>
            <a:chExt cx="300037" cy="430213"/>
          </a:xfrm>
          <a:solidFill>
            <a:schemeClr val="accent1"/>
          </a:solidFill>
        </p:grpSpPr>
        <p:sp>
          <p:nvSpPr>
            <p:cNvPr id="103" name="Freeform 74"/>
            <p:cNvSpPr>
              <a:spLocks/>
            </p:cNvSpPr>
            <p:nvPr/>
          </p:nvSpPr>
          <p:spPr bwMode="auto">
            <a:xfrm>
              <a:off x="1878013" y="2032001"/>
              <a:ext cx="112712" cy="73025"/>
            </a:xfrm>
            <a:custGeom>
              <a:avLst/>
              <a:gdLst>
                <a:gd name="T0" fmla="*/ 40 w 42"/>
                <a:gd name="T1" fmla="*/ 6 h 27"/>
                <a:gd name="T2" fmla="*/ 0 w 42"/>
                <a:gd name="T3" fmla="*/ 24 h 27"/>
                <a:gd name="T4" fmla="*/ 2 w 42"/>
                <a:gd name="T5" fmla="*/ 27 h 27"/>
                <a:gd name="T6" fmla="*/ 4 w 42"/>
                <a:gd name="T7" fmla="*/ 26 h 27"/>
                <a:gd name="T8" fmla="*/ 39 w 42"/>
                <a:gd name="T9" fmla="*/ 10 h 27"/>
                <a:gd name="T10" fmla="*/ 41 w 42"/>
                <a:gd name="T11" fmla="*/ 9 h 27"/>
                <a:gd name="T12" fmla="*/ 40 w 42"/>
                <a:gd name="T13" fmla="*/ 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7">
                  <a:moveTo>
                    <a:pt x="40" y="6"/>
                  </a:moveTo>
                  <a:cubicBezTo>
                    <a:pt x="24" y="0"/>
                    <a:pt x="6" y="8"/>
                    <a:pt x="0" y="24"/>
                  </a:cubicBezTo>
                  <a:cubicBezTo>
                    <a:pt x="0" y="25"/>
                    <a:pt x="1" y="27"/>
                    <a:pt x="2" y="27"/>
                  </a:cubicBezTo>
                  <a:cubicBezTo>
                    <a:pt x="3" y="27"/>
                    <a:pt x="4" y="27"/>
                    <a:pt x="4" y="26"/>
                  </a:cubicBezTo>
                  <a:cubicBezTo>
                    <a:pt x="10" y="12"/>
                    <a:pt x="25" y="5"/>
                    <a:pt x="39" y="10"/>
                  </a:cubicBezTo>
                  <a:cubicBezTo>
                    <a:pt x="40" y="11"/>
                    <a:pt x="41" y="10"/>
                    <a:pt x="41" y="9"/>
                  </a:cubicBezTo>
                  <a:cubicBezTo>
                    <a:pt x="42" y="8"/>
                    <a:pt x="41" y="7"/>
                    <a:pt x="40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04" name="Freeform 75"/>
            <p:cNvSpPr>
              <a:spLocks noEditPoints="1"/>
            </p:cNvSpPr>
            <p:nvPr/>
          </p:nvSpPr>
          <p:spPr bwMode="auto">
            <a:xfrm>
              <a:off x="1806575" y="1976438"/>
              <a:ext cx="300037" cy="430213"/>
            </a:xfrm>
            <a:custGeom>
              <a:avLst/>
              <a:gdLst>
                <a:gd name="T0" fmla="*/ 107 w 112"/>
                <a:gd name="T1" fmla="*/ 150 h 161"/>
                <a:gd name="T2" fmla="*/ 90 w 112"/>
                <a:gd name="T3" fmla="*/ 111 h 161"/>
                <a:gd name="T4" fmla="*/ 83 w 112"/>
                <a:gd name="T5" fmla="*/ 108 h 161"/>
                <a:gd name="T6" fmla="*/ 80 w 112"/>
                <a:gd name="T7" fmla="*/ 100 h 161"/>
                <a:gd name="T8" fmla="*/ 80 w 112"/>
                <a:gd name="T9" fmla="*/ 99 h 161"/>
                <a:gd name="T10" fmla="*/ 101 w 112"/>
                <a:gd name="T11" fmla="*/ 36 h 161"/>
                <a:gd name="T12" fmla="*/ 36 w 112"/>
                <a:gd name="T13" fmla="*/ 11 h 161"/>
                <a:gd name="T14" fmla="*/ 11 w 112"/>
                <a:gd name="T15" fmla="*/ 76 h 161"/>
                <a:gd name="T16" fmla="*/ 73 w 112"/>
                <a:gd name="T17" fmla="*/ 103 h 161"/>
                <a:gd name="T18" fmla="*/ 73 w 112"/>
                <a:gd name="T19" fmla="*/ 103 h 161"/>
                <a:gd name="T20" fmla="*/ 77 w 112"/>
                <a:gd name="T21" fmla="*/ 111 h 161"/>
                <a:gd name="T22" fmla="*/ 75 w 112"/>
                <a:gd name="T23" fmla="*/ 118 h 161"/>
                <a:gd name="T24" fmla="*/ 92 w 112"/>
                <a:gd name="T25" fmla="*/ 157 h 161"/>
                <a:gd name="T26" fmla="*/ 102 w 112"/>
                <a:gd name="T27" fmla="*/ 159 h 161"/>
                <a:gd name="T28" fmla="*/ 107 w 112"/>
                <a:gd name="T29" fmla="*/ 150 h 161"/>
                <a:gd name="T30" fmla="*/ 73 w 112"/>
                <a:gd name="T31" fmla="*/ 94 h 161"/>
                <a:gd name="T32" fmla="*/ 19 w 112"/>
                <a:gd name="T33" fmla="*/ 73 h 161"/>
                <a:gd name="T34" fmla="*/ 39 w 112"/>
                <a:gd name="T35" fmla="*/ 19 h 161"/>
                <a:gd name="T36" fmla="*/ 94 w 112"/>
                <a:gd name="T37" fmla="*/ 39 h 161"/>
                <a:gd name="T38" fmla="*/ 73 w 112"/>
                <a:gd name="T39" fmla="*/ 9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2" h="161">
                  <a:moveTo>
                    <a:pt x="107" y="150"/>
                  </a:moveTo>
                  <a:cubicBezTo>
                    <a:pt x="90" y="111"/>
                    <a:pt x="90" y="111"/>
                    <a:pt x="90" y="111"/>
                  </a:cubicBezTo>
                  <a:cubicBezTo>
                    <a:pt x="89" y="109"/>
                    <a:pt x="86" y="108"/>
                    <a:pt x="83" y="108"/>
                  </a:cubicBezTo>
                  <a:cubicBezTo>
                    <a:pt x="80" y="100"/>
                    <a:pt x="80" y="100"/>
                    <a:pt x="80" y="100"/>
                  </a:cubicBezTo>
                  <a:cubicBezTo>
                    <a:pt x="80" y="100"/>
                    <a:pt x="80" y="99"/>
                    <a:pt x="80" y="99"/>
                  </a:cubicBezTo>
                  <a:cubicBezTo>
                    <a:pt x="102" y="87"/>
                    <a:pt x="112" y="60"/>
                    <a:pt x="101" y="36"/>
                  </a:cubicBezTo>
                  <a:cubicBezTo>
                    <a:pt x="90" y="11"/>
                    <a:pt x="61" y="0"/>
                    <a:pt x="36" y="11"/>
                  </a:cubicBezTo>
                  <a:cubicBezTo>
                    <a:pt x="11" y="22"/>
                    <a:pt x="0" y="52"/>
                    <a:pt x="11" y="76"/>
                  </a:cubicBezTo>
                  <a:cubicBezTo>
                    <a:pt x="22" y="100"/>
                    <a:pt x="49" y="111"/>
                    <a:pt x="73" y="103"/>
                  </a:cubicBezTo>
                  <a:cubicBezTo>
                    <a:pt x="73" y="103"/>
                    <a:pt x="73" y="103"/>
                    <a:pt x="73" y="103"/>
                  </a:cubicBezTo>
                  <a:cubicBezTo>
                    <a:pt x="77" y="111"/>
                    <a:pt x="77" y="111"/>
                    <a:pt x="77" y="111"/>
                  </a:cubicBezTo>
                  <a:cubicBezTo>
                    <a:pt x="75" y="113"/>
                    <a:pt x="74" y="115"/>
                    <a:pt x="75" y="118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4" y="160"/>
                    <a:pt x="98" y="161"/>
                    <a:pt x="102" y="159"/>
                  </a:cubicBezTo>
                  <a:cubicBezTo>
                    <a:pt x="106" y="157"/>
                    <a:pt x="109" y="153"/>
                    <a:pt x="107" y="150"/>
                  </a:cubicBezTo>
                  <a:close/>
                  <a:moveTo>
                    <a:pt x="73" y="94"/>
                  </a:moveTo>
                  <a:cubicBezTo>
                    <a:pt x="52" y="103"/>
                    <a:pt x="28" y="94"/>
                    <a:pt x="19" y="73"/>
                  </a:cubicBezTo>
                  <a:cubicBezTo>
                    <a:pt x="9" y="52"/>
                    <a:pt x="19" y="28"/>
                    <a:pt x="39" y="19"/>
                  </a:cubicBezTo>
                  <a:cubicBezTo>
                    <a:pt x="60" y="9"/>
                    <a:pt x="85" y="19"/>
                    <a:pt x="94" y="39"/>
                  </a:cubicBezTo>
                  <a:cubicBezTo>
                    <a:pt x="103" y="60"/>
                    <a:pt x="94" y="84"/>
                    <a:pt x="73" y="9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05" name="Freeform 76"/>
          <p:cNvSpPr>
            <a:spLocks noEditPoints="1"/>
          </p:cNvSpPr>
          <p:nvPr/>
        </p:nvSpPr>
        <p:spPr bwMode="auto">
          <a:xfrm rot="7782">
            <a:off x="8183306" y="1608718"/>
            <a:ext cx="604331" cy="660166"/>
          </a:xfrm>
          <a:custGeom>
            <a:avLst/>
            <a:gdLst>
              <a:gd name="T0" fmla="*/ 179 w 218"/>
              <a:gd name="T1" fmla="*/ 19 h 238"/>
              <a:gd name="T2" fmla="*/ 123 w 218"/>
              <a:gd name="T3" fmla="*/ 3 h 238"/>
              <a:gd name="T4" fmla="*/ 72 w 218"/>
              <a:gd name="T5" fmla="*/ 31 h 238"/>
              <a:gd name="T6" fmla="*/ 64 w 218"/>
              <a:gd name="T7" fmla="*/ 114 h 238"/>
              <a:gd name="T8" fmla="*/ 10 w 218"/>
              <a:gd name="T9" fmla="*/ 183 h 238"/>
              <a:gd name="T10" fmla="*/ 1 w 218"/>
              <a:gd name="T11" fmla="*/ 211 h 238"/>
              <a:gd name="T12" fmla="*/ 17 w 218"/>
              <a:gd name="T13" fmla="*/ 234 h 238"/>
              <a:gd name="T14" fmla="*/ 24 w 218"/>
              <a:gd name="T15" fmla="*/ 238 h 238"/>
              <a:gd name="T16" fmla="*/ 31 w 218"/>
              <a:gd name="T17" fmla="*/ 236 h 238"/>
              <a:gd name="T18" fmla="*/ 75 w 218"/>
              <a:gd name="T19" fmla="*/ 225 h 238"/>
              <a:gd name="T20" fmla="*/ 90 w 218"/>
              <a:gd name="T21" fmla="*/ 221 h 238"/>
              <a:gd name="T22" fmla="*/ 88 w 218"/>
              <a:gd name="T23" fmla="*/ 205 h 238"/>
              <a:gd name="T24" fmla="*/ 87 w 218"/>
              <a:gd name="T25" fmla="*/ 198 h 238"/>
              <a:gd name="T26" fmla="*/ 94 w 218"/>
              <a:gd name="T27" fmla="*/ 197 h 238"/>
              <a:gd name="T28" fmla="*/ 107 w 218"/>
              <a:gd name="T29" fmla="*/ 196 h 238"/>
              <a:gd name="T30" fmla="*/ 110 w 218"/>
              <a:gd name="T31" fmla="*/ 183 h 238"/>
              <a:gd name="T32" fmla="*/ 116 w 218"/>
              <a:gd name="T33" fmla="*/ 153 h 238"/>
              <a:gd name="T34" fmla="*/ 141 w 218"/>
              <a:gd name="T35" fmla="*/ 154 h 238"/>
              <a:gd name="T36" fmla="*/ 192 w 218"/>
              <a:gd name="T37" fmla="*/ 126 h 238"/>
              <a:gd name="T38" fmla="*/ 179 w 218"/>
              <a:gd name="T39" fmla="*/ 19 h 238"/>
              <a:gd name="T40" fmla="*/ 177 w 218"/>
              <a:gd name="T41" fmla="*/ 115 h 238"/>
              <a:gd name="T42" fmla="*/ 139 w 218"/>
              <a:gd name="T43" fmla="*/ 137 h 238"/>
              <a:gd name="T44" fmla="*/ 107 w 218"/>
              <a:gd name="T45" fmla="*/ 131 h 238"/>
              <a:gd name="T46" fmla="*/ 100 w 218"/>
              <a:gd name="T47" fmla="*/ 140 h 238"/>
              <a:gd name="T48" fmla="*/ 92 w 218"/>
              <a:gd name="T49" fmla="*/ 179 h 238"/>
              <a:gd name="T50" fmla="*/ 67 w 218"/>
              <a:gd name="T51" fmla="*/ 182 h 238"/>
              <a:gd name="T52" fmla="*/ 70 w 218"/>
              <a:gd name="T53" fmla="*/ 207 h 238"/>
              <a:gd name="T54" fmla="*/ 27 w 218"/>
              <a:gd name="T55" fmla="*/ 219 h 238"/>
              <a:gd name="T56" fmla="*/ 24 w 218"/>
              <a:gd name="T57" fmla="*/ 194 h 238"/>
              <a:gd name="T58" fmla="*/ 86 w 218"/>
              <a:gd name="T59" fmla="*/ 115 h 238"/>
              <a:gd name="T60" fmla="*/ 86 w 218"/>
              <a:gd name="T61" fmla="*/ 43 h 238"/>
              <a:gd name="T62" fmla="*/ 125 w 218"/>
              <a:gd name="T63" fmla="*/ 21 h 238"/>
              <a:gd name="T64" fmla="*/ 168 w 218"/>
              <a:gd name="T65" fmla="*/ 33 h 238"/>
              <a:gd name="T66" fmla="*/ 177 w 218"/>
              <a:gd name="T67" fmla="*/ 115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8" h="238">
                <a:moveTo>
                  <a:pt x="179" y="19"/>
                </a:moveTo>
                <a:cubicBezTo>
                  <a:pt x="163" y="6"/>
                  <a:pt x="143" y="0"/>
                  <a:pt x="123" y="3"/>
                </a:cubicBezTo>
                <a:cubicBezTo>
                  <a:pt x="102" y="5"/>
                  <a:pt x="84" y="15"/>
                  <a:pt x="72" y="31"/>
                </a:cubicBezTo>
                <a:cubicBezTo>
                  <a:pt x="53" y="55"/>
                  <a:pt x="50" y="88"/>
                  <a:pt x="64" y="114"/>
                </a:cubicBezTo>
                <a:cubicBezTo>
                  <a:pt x="10" y="183"/>
                  <a:pt x="10" y="183"/>
                  <a:pt x="10" y="183"/>
                </a:cubicBezTo>
                <a:cubicBezTo>
                  <a:pt x="1" y="194"/>
                  <a:pt x="0" y="205"/>
                  <a:pt x="1" y="211"/>
                </a:cubicBezTo>
                <a:cubicBezTo>
                  <a:pt x="4" y="226"/>
                  <a:pt x="15" y="233"/>
                  <a:pt x="17" y="234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31" y="236"/>
                  <a:pt x="31" y="236"/>
                  <a:pt x="31" y="236"/>
                </a:cubicBezTo>
                <a:cubicBezTo>
                  <a:pt x="75" y="225"/>
                  <a:pt x="75" y="225"/>
                  <a:pt x="75" y="225"/>
                </a:cubicBezTo>
                <a:cubicBezTo>
                  <a:pt x="90" y="221"/>
                  <a:pt x="90" y="221"/>
                  <a:pt x="90" y="221"/>
                </a:cubicBezTo>
                <a:cubicBezTo>
                  <a:pt x="88" y="205"/>
                  <a:pt x="88" y="205"/>
                  <a:pt x="88" y="205"/>
                </a:cubicBezTo>
                <a:cubicBezTo>
                  <a:pt x="87" y="198"/>
                  <a:pt x="87" y="198"/>
                  <a:pt x="87" y="198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107" y="196"/>
                  <a:pt x="107" y="196"/>
                  <a:pt x="107" y="196"/>
                </a:cubicBezTo>
                <a:cubicBezTo>
                  <a:pt x="110" y="183"/>
                  <a:pt x="110" y="183"/>
                  <a:pt x="110" y="183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24" y="155"/>
                  <a:pt x="132" y="155"/>
                  <a:pt x="141" y="154"/>
                </a:cubicBezTo>
                <a:cubicBezTo>
                  <a:pt x="161" y="152"/>
                  <a:pt x="179" y="142"/>
                  <a:pt x="192" y="126"/>
                </a:cubicBezTo>
                <a:cubicBezTo>
                  <a:pt x="218" y="93"/>
                  <a:pt x="212" y="45"/>
                  <a:pt x="179" y="19"/>
                </a:cubicBezTo>
                <a:close/>
                <a:moveTo>
                  <a:pt x="177" y="115"/>
                </a:moveTo>
                <a:cubicBezTo>
                  <a:pt x="167" y="127"/>
                  <a:pt x="153" y="135"/>
                  <a:pt x="139" y="137"/>
                </a:cubicBezTo>
                <a:cubicBezTo>
                  <a:pt x="128" y="138"/>
                  <a:pt x="117" y="136"/>
                  <a:pt x="107" y="131"/>
                </a:cubicBezTo>
                <a:cubicBezTo>
                  <a:pt x="100" y="140"/>
                  <a:pt x="100" y="140"/>
                  <a:pt x="100" y="140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67" y="182"/>
                  <a:pt x="67" y="182"/>
                  <a:pt x="67" y="182"/>
                </a:cubicBezTo>
                <a:cubicBezTo>
                  <a:pt x="70" y="207"/>
                  <a:pt x="70" y="207"/>
                  <a:pt x="70" y="207"/>
                </a:cubicBezTo>
                <a:cubicBezTo>
                  <a:pt x="27" y="219"/>
                  <a:pt x="27" y="219"/>
                  <a:pt x="27" y="219"/>
                </a:cubicBezTo>
                <a:cubicBezTo>
                  <a:pt x="27" y="219"/>
                  <a:pt x="11" y="210"/>
                  <a:pt x="24" y="194"/>
                </a:cubicBezTo>
                <a:cubicBezTo>
                  <a:pt x="34" y="181"/>
                  <a:pt x="73" y="132"/>
                  <a:pt x="86" y="115"/>
                </a:cubicBezTo>
                <a:cubicBezTo>
                  <a:pt x="69" y="94"/>
                  <a:pt x="69" y="64"/>
                  <a:pt x="86" y="43"/>
                </a:cubicBezTo>
                <a:cubicBezTo>
                  <a:pt x="96" y="30"/>
                  <a:pt x="110" y="22"/>
                  <a:pt x="125" y="21"/>
                </a:cubicBezTo>
                <a:cubicBezTo>
                  <a:pt x="139" y="19"/>
                  <a:pt x="155" y="23"/>
                  <a:pt x="168" y="33"/>
                </a:cubicBezTo>
                <a:cubicBezTo>
                  <a:pt x="193" y="53"/>
                  <a:pt x="197" y="89"/>
                  <a:pt x="177" y="115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6" name="Freeform 77"/>
          <p:cNvSpPr>
            <a:spLocks noEditPoints="1"/>
          </p:cNvSpPr>
          <p:nvPr/>
        </p:nvSpPr>
        <p:spPr bwMode="auto">
          <a:xfrm rot="7782">
            <a:off x="8479207" y="1725488"/>
            <a:ext cx="165862" cy="157652"/>
          </a:xfrm>
          <a:custGeom>
            <a:avLst/>
            <a:gdLst>
              <a:gd name="T0" fmla="*/ 9 w 60"/>
              <a:gd name="T1" fmla="*/ 13 h 57"/>
              <a:gd name="T2" fmla="*/ 13 w 60"/>
              <a:gd name="T3" fmla="*/ 51 h 57"/>
              <a:gd name="T4" fmla="*/ 33 w 60"/>
              <a:gd name="T5" fmla="*/ 57 h 57"/>
              <a:gd name="T6" fmla="*/ 51 w 60"/>
              <a:gd name="T7" fmla="*/ 47 h 57"/>
              <a:gd name="T8" fmla="*/ 47 w 60"/>
              <a:gd name="T9" fmla="*/ 9 h 57"/>
              <a:gd name="T10" fmla="*/ 9 w 60"/>
              <a:gd name="T11" fmla="*/ 13 h 57"/>
              <a:gd name="T12" fmla="*/ 44 w 60"/>
              <a:gd name="T13" fmla="*/ 41 h 57"/>
              <a:gd name="T14" fmla="*/ 19 w 60"/>
              <a:gd name="T15" fmla="*/ 44 h 57"/>
              <a:gd name="T16" fmla="*/ 16 w 60"/>
              <a:gd name="T17" fmla="*/ 19 h 57"/>
              <a:gd name="T18" fmla="*/ 28 w 60"/>
              <a:gd name="T19" fmla="*/ 12 h 57"/>
              <a:gd name="T20" fmla="*/ 41 w 60"/>
              <a:gd name="T21" fmla="*/ 16 h 57"/>
              <a:gd name="T22" fmla="*/ 44 w 60"/>
              <a:gd name="T23" fmla="*/ 41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0" h="57">
                <a:moveTo>
                  <a:pt x="9" y="13"/>
                </a:moveTo>
                <a:cubicBezTo>
                  <a:pt x="0" y="25"/>
                  <a:pt x="2" y="42"/>
                  <a:pt x="13" y="51"/>
                </a:cubicBezTo>
                <a:cubicBezTo>
                  <a:pt x="19" y="55"/>
                  <a:pt x="26" y="57"/>
                  <a:pt x="33" y="57"/>
                </a:cubicBezTo>
                <a:cubicBezTo>
                  <a:pt x="40" y="56"/>
                  <a:pt x="47" y="52"/>
                  <a:pt x="51" y="47"/>
                </a:cubicBezTo>
                <a:cubicBezTo>
                  <a:pt x="60" y="35"/>
                  <a:pt x="58" y="18"/>
                  <a:pt x="47" y="9"/>
                </a:cubicBezTo>
                <a:cubicBezTo>
                  <a:pt x="35" y="0"/>
                  <a:pt x="18" y="2"/>
                  <a:pt x="9" y="13"/>
                </a:cubicBezTo>
                <a:close/>
                <a:moveTo>
                  <a:pt x="44" y="41"/>
                </a:moveTo>
                <a:cubicBezTo>
                  <a:pt x="38" y="49"/>
                  <a:pt x="26" y="50"/>
                  <a:pt x="19" y="44"/>
                </a:cubicBezTo>
                <a:cubicBezTo>
                  <a:pt x="11" y="38"/>
                  <a:pt x="10" y="27"/>
                  <a:pt x="16" y="19"/>
                </a:cubicBezTo>
                <a:cubicBezTo>
                  <a:pt x="19" y="15"/>
                  <a:pt x="23" y="13"/>
                  <a:pt x="28" y="12"/>
                </a:cubicBezTo>
                <a:cubicBezTo>
                  <a:pt x="33" y="11"/>
                  <a:pt x="37" y="13"/>
                  <a:pt x="41" y="16"/>
                </a:cubicBezTo>
                <a:cubicBezTo>
                  <a:pt x="49" y="22"/>
                  <a:pt x="50" y="33"/>
                  <a:pt x="44" y="4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7" name="Freeform 78"/>
          <p:cNvSpPr>
            <a:spLocks noEditPoints="1"/>
          </p:cNvSpPr>
          <p:nvPr/>
        </p:nvSpPr>
        <p:spPr bwMode="auto">
          <a:xfrm rot="7782">
            <a:off x="8539255" y="1986928"/>
            <a:ext cx="336651" cy="266037"/>
          </a:xfrm>
          <a:custGeom>
            <a:avLst/>
            <a:gdLst>
              <a:gd name="T0" fmla="*/ 100 w 121"/>
              <a:gd name="T1" fmla="*/ 8 h 96"/>
              <a:gd name="T2" fmla="*/ 103 w 121"/>
              <a:gd name="T3" fmla="*/ 9 h 96"/>
              <a:gd name="T4" fmla="*/ 111 w 121"/>
              <a:gd name="T5" fmla="*/ 18 h 96"/>
              <a:gd name="T6" fmla="*/ 111 w 121"/>
              <a:gd name="T7" fmla="*/ 23 h 96"/>
              <a:gd name="T8" fmla="*/ 48 w 121"/>
              <a:gd name="T9" fmla="*/ 87 h 96"/>
              <a:gd name="T10" fmla="*/ 45 w 121"/>
              <a:gd name="T11" fmla="*/ 88 h 96"/>
              <a:gd name="T12" fmla="*/ 45 w 121"/>
              <a:gd name="T13" fmla="*/ 88 h 96"/>
              <a:gd name="T14" fmla="*/ 44 w 121"/>
              <a:gd name="T15" fmla="*/ 88 h 96"/>
              <a:gd name="T16" fmla="*/ 42 w 121"/>
              <a:gd name="T17" fmla="*/ 87 h 96"/>
              <a:gd name="T18" fmla="*/ 10 w 121"/>
              <a:gd name="T19" fmla="*/ 55 h 96"/>
              <a:gd name="T20" fmla="*/ 10 w 121"/>
              <a:gd name="T21" fmla="*/ 49 h 96"/>
              <a:gd name="T22" fmla="*/ 18 w 121"/>
              <a:gd name="T23" fmla="*/ 41 h 96"/>
              <a:gd name="T24" fmla="*/ 21 w 121"/>
              <a:gd name="T25" fmla="*/ 40 h 96"/>
              <a:gd name="T26" fmla="*/ 24 w 121"/>
              <a:gd name="T27" fmla="*/ 41 h 96"/>
              <a:gd name="T28" fmla="*/ 45 w 121"/>
              <a:gd name="T29" fmla="*/ 62 h 96"/>
              <a:gd name="T30" fmla="*/ 97 w 121"/>
              <a:gd name="T31" fmla="*/ 9 h 96"/>
              <a:gd name="T32" fmla="*/ 100 w 121"/>
              <a:gd name="T33" fmla="*/ 8 h 96"/>
              <a:gd name="T34" fmla="*/ 36 w 121"/>
              <a:gd name="T35" fmla="*/ 93 h 96"/>
              <a:gd name="T36" fmla="*/ 44 w 121"/>
              <a:gd name="T37" fmla="*/ 96 h 96"/>
              <a:gd name="T38" fmla="*/ 45 w 121"/>
              <a:gd name="T39" fmla="*/ 96 h 96"/>
              <a:gd name="T40" fmla="*/ 45 w 121"/>
              <a:gd name="T41" fmla="*/ 96 h 96"/>
              <a:gd name="T42" fmla="*/ 53 w 121"/>
              <a:gd name="T43" fmla="*/ 93 h 96"/>
              <a:gd name="T44" fmla="*/ 117 w 121"/>
              <a:gd name="T45" fmla="*/ 29 h 96"/>
              <a:gd name="T46" fmla="*/ 121 w 121"/>
              <a:gd name="T47" fmla="*/ 21 h 96"/>
              <a:gd name="T48" fmla="*/ 117 w 121"/>
              <a:gd name="T49" fmla="*/ 12 h 96"/>
              <a:gd name="T50" fmla="*/ 109 w 121"/>
              <a:gd name="T51" fmla="*/ 4 h 96"/>
              <a:gd name="T52" fmla="*/ 100 w 121"/>
              <a:gd name="T53" fmla="*/ 0 h 96"/>
              <a:gd name="T54" fmla="*/ 100 w 121"/>
              <a:gd name="T55" fmla="*/ 0 h 96"/>
              <a:gd name="T56" fmla="*/ 92 w 121"/>
              <a:gd name="T57" fmla="*/ 4 h 96"/>
              <a:gd name="T58" fmla="*/ 45 w 121"/>
              <a:gd name="T59" fmla="*/ 51 h 96"/>
              <a:gd name="T60" fmla="*/ 29 w 121"/>
              <a:gd name="T61" fmla="*/ 35 h 96"/>
              <a:gd name="T62" fmla="*/ 21 w 121"/>
              <a:gd name="T63" fmla="*/ 32 h 96"/>
              <a:gd name="T64" fmla="*/ 12 w 121"/>
              <a:gd name="T65" fmla="*/ 35 h 96"/>
              <a:gd name="T66" fmla="*/ 4 w 121"/>
              <a:gd name="T67" fmla="*/ 44 h 96"/>
              <a:gd name="T68" fmla="*/ 0 w 121"/>
              <a:gd name="T69" fmla="*/ 52 h 96"/>
              <a:gd name="T70" fmla="*/ 4 w 121"/>
              <a:gd name="T71" fmla="*/ 60 h 96"/>
              <a:gd name="T72" fmla="*/ 36 w 121"/>
              <a:gd name="T73" fmla="*/ 93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1" h="96">
                <a:moveTo>
                  <a:pt x="100" y="8"/>
                </a:moveTo>
                <a:cubicBezTo>
                  <a:pt x="101" y="8"/>
                  <a:pt x="102" y="9"/>
                  <a:pt x="103" y="9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3" y="19"/>
                  <a:pt x="113" y="22"/>
                  <a:pt x="111" y="23"/>
                </a:cubicBezTo>
                <a:cubicBezTo>
                  <a:pt x="48" y="87"/>
                  <a:pt x="48" y="87"/>
                  <a:pt x="48" y="87"/>
                </a:cubicBezTo>
                <a:cubicBezTo>
                  <a:pt x="47" y="88"/>
                  <a:pt x="46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8"/>
                  <a:pt x="45" y="88"/>
                  <a:pt x="44" y="88"/>
                </a:cubicBezTo>
                <a:cubicBezTo>
                  <a:pt x="43" y="88"/>
                  <a:pt x="42" y="88"/>
                  <a:pt x="42" y="87"/>
                </a:cubicBezTo>
                <a:cubicBezTo>
                  <a:pt x="10" y="55"/>
                  <a:pt x="10" y="55"/>
                  <a:pt x="10" y="55"/>
                </a:cubicBezTo>
                <a:cubicBezTo>
                  <a:pt x="8" y="53"/>
                  <a:pt x="8" y="51"/>
                  <a:pt x="10" y="49"/>
                </a:cubicBezTo>
                <a:cubicBezTo>
                  <a:pt x="18" y="41"/>
                  <a:pt x="18" y="41"/>
                  <a:pt x="18" y="41"/>
                </a:cubicBezTo>
                <a:cubicBezTo>
                  <a:pt x="19" y="40"/>
                  <a:pt x="20" y="40"/>
                  <a:pt x="21" y="40"/>
                </a:cubicBezTo>
                <a:cubicBezTo>
                  <a:pt x="22" y="40"/>
                  <a:pt x="23" y="40"/>
                  <a:pt x="24" y="41"/>
                </a:cubicBezTo>
                <a:cubicBezTo>
                  <a:pt x="45" y="62"/>
                  <a:pt x="45" y="62"/>
                  <a:pt x="45" y="62"/>
                </a:cubicBezTo>
                <a:cubicBezTo>
                  <a:pt x="97" y="9"/>
                  <a:pt x="97" y="9"/>
                  <a:pt x="97" y="9"/>
                </a:cubicBezTo>
                <a:cubicBezTo>
                  <a:pt x="98" y="9"/>
                  <a:pt x="99" y="8"/>
                  <a:pt x="100" y="8"/>
                </a:cubicBezTo>
                <a:moveTo>
                  <a:pt x="36" y="93"/>
                </a:moveTo>
                <a:cubicBezTo>
                  <a:pt x="38" y="95"/>
                  <a:pt x="41" y="96"/>
                  <a:pt x="44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8" y="96"/>
                  <a:pt x="51" y="95"/>
                  <a:pt x="53" y="93"/>
                </a:cubicBezTo>
                <a:cubicBezTo>
                  <a:pt x="117" y="29"/>
                  <a:pt x="117" y="29"/>
                  <a:pt x="117" y="29"/>
                </a:cubicBezTo>
                <a:cubicBezTo>
                  <a:pt x="119" y="27"/>
                  <a:pt x="121" y="24"/>
                  <a:pt x="121" y="21"/>
                </a:cubicBezTo>
                <a:cubicBezTo>
                  <a:pt x="121" y="17"/>
                  <a:pt x="119" y="14"/>
                  <a:pt x="117" y="12"/>
                </a:cubicBezTo>
                <a:cubicBezTo>
                  <a:pt x="109" y="4"/>
                  <a:pt x="109" y="4"/>
                  <a:pt x="109" y="4"/>
                </a:cubicBezTo>
                <a:cubicBezTo>
                  <a:pt x="106" y="2"/>
                  <a:pt x="103" y="0"/>
                  <a:pt x="100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4" y="2"/>
                  <a:pt x="92" y="4"/>
                </a:cubicBezTo>
                <a:cubicBezTo>
                  <a:pt x="45" y="51"/>
                  <a:pt x="45" y="51"/>
                  <a:pt x="45" y="51"/>
                </a:cubicBezTo>
                <a:cubicBezTo>
                  <a:pt x="29" y="35"/>
                  <a:pt x="29" y="35"/>
                  <a:pt x="29" y="35"/>
                </a:cubicBezTo>
                <a:cubicBezTo>
                  <a:pt x="27" y="33"/>
                  <a:pt x="24" y="32"/>
                  <a:pt x="21" y="32"/>
                </a:cubicBezTo>
                <a:cubicBezTo>
                  <a:pt x="18" y="32"/>
                  <a:pt x="15" y="33"/>
                  <a:pt x="12" y="35"/>
                </a:cubicBezTo>
                <a:cubicBezTo>
                  <a:pt x="4" y="44"/>
                  <a:pt x="4" y="44"/>
                  <a:pt x="4" y="44"/>
                </a:cubicBezTo>
                <a:cubicBezTo>
                  <a:pt x="2" y="46"/>
                  <a:pt x="0" y="49"/>
                  <a:pt x="0" y="52"/>
                </a:cubicBezTo>
                <a:cubicBezTo>
                  <a:pt x="0" y="55"/>
                  <a:pt x="2" y="58"/>
                  <a:pt x="4" y="60"/>
                </a:cubicBezTo>
                <a:lnTo>
                  <a:pt x="36" y="9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8" name="Freeform 79"/>
          <p:cNvSpPr>
            <a:spLocks noEditPoints="1"/>
          </p:cNvSpPr>
          <p:nvPr/>
        </p:nvSpPr>
        <p:spPr bwMode="auto">
          <a:xfrm rot="7782">
            <a:off x="11182304" y="1562656"/>
            <a:ext cx="504156" cy="701222"/>
          </a:xfrm>
          <a:custGeom>
            <a:avLst/>
            <a:gdLst>
              <a:gd name="T0" fmla="*/ 130 w 307"/>
              <a:gd name="T1" fmla="*/ 0 h 427"/>
              <a:gd name="T2" fmla="*/ 0 w 307"/>
              <a:gd name="T3" fmla="*/ 63 h 427"/>
              <a:gd name="T4" fmla="*/ 177 w 307"/>
              <a:gd name="T5" fmla="*/ 427 h 427"/>
              <a:gd name="T6" fmla="*/ 307 w 307"/>
              <a:gd name="T7" fmla="*/ 365 h 427"/>
              <a:gd name="T8" fmla="*/ 130 w 307"/>
              <a:gd name="T9" fmla="*/ 0 h 427"/>
              <a:gd name="T10" fmla="*/ 126 w 307"/>
              <a:gd name="T11" fmla="*/ 38 h 427"/>
              <a:gd name="T12" fmla="*/ 103 w 307"/>
              <a:gd name="T13" fmla="*/ 49 h 427"/>
              <a:gd name="T14" fmla="*/ 113 w 307"/>
              <a:gd name="T15" fmla="*/ 71 h 427"/>
              <a:gd name="T16" fmla="*/ 136 w 307"/>
              <a:gd name="T17" fmla="*/ 59 h 427"/>
              <a:gd name="T18" fmla="*/ 143 w 307"/>
              <a:gd name="T19" fmla="*/ 73 h 427"/>
              <a:gd name="T20" fmla="*/ 92 w 307"/>
              <a:gd name="T21" fmla="*/ 98 h 427"/>
              <a:gd name="T22" fmla="*/ 103 w 307"/>
              <a:gd name="T23" fmla="*/ 118 h 427"/>
              <a:gd name="T24" fmla="*/ 153 w 307"/>
              <a:gd name="T25" fmla="*/ 95 h 427"/>
              <a:gd name="T26" fmla="*/ 160 w 307"/>
              <a:gd name="T27" fmla="*/ 108 h 427"/>
              <a:gd name="T28" fmla="*/ 136 w 307"/>
              <a:gd name="T29" fmla="*/ 120 h 427"/>
              <a:gd name="T30" fmla="*/ 146 w 307"/>
              <a:gd name="T31" fmla="*/ 142 h 427"/>
              <a:gd name="T32" fmla="*/ 172 w 307"/>
              <a:gd name="T33" fmla="*/ 130 h 427"/>
              <a:gd name="T34" fmla="*/ 179 w 307"/>
              <a:gd name="T35" fmla="*/ 144 h 427"/>
              <a:gd name="T36" fmla="*/ 128 w 307"/>
              <a:gd name="T37" fmla="*/ 169 h 427"/>
              <a:gd name="T38" fmla="*/ 138 w 307"/>
              <a:gd name="T39" fmla="*/ 191 h 427"/>
              <a:gd name="T40" fmla="*/ 189 w 307"/>
              <a:gd name="T41" fmla="*/ 166 h 427"/>
              <a:gd name="T42" fmla="*/ 195 w 307"/>
              <a:gd name="T43" fmla="*/ 179 h 427"/>
              <a:gd name="T44" fmla="*/ 172 w 307"/>
              <a:gd name="T45" fmla="*/ 191 h 427"/>
              <a:gd name="T46" fmla="*/ 182 w 307"/>
              <a:gd name="T47" fmla="*/ 213 h 427"/>
              <a:gd name="T48" fmla="*/ 206 w 307"/>
              <a:gd name="T49" fmla="*/ 201 h 427"/>
              <a:gd name="T50" fmla="*/ 212 w 307"/>
              <a:gd name="T51" fmla="*/ 216 h 427"/>
              <a:gd name="T52" fmla="*/ 162 w 307"/>
              <a:gd name="T53" fmla="*/ 240 h 427"/>
              <a:gd name="T54" fmla="*/ 174 w 307"/>
              <a:gd name="T55" fmla="*/ 262 h 427"/>
              <a:gd name="T56" fmla="*/ 224 w 307"/>
              <a:gd name="T57" fmla="*/ 237 h 427"/>
              <a:gd name="T58" fmla="*/ 231 w 307"/>
              <a:gd name="T59" fmla="*/ 252 h 427"/>
              <a:gd name="T60" fmla="*/ 206 w 307"/>
              <a:gd name="T61" fmla="*/ 264 h 427"/>
              <a:gd name="T62" fmla="*/ 217 w 307"/>
              <a:gd name="T63" fmla="*/ 284 h 427"/>
              <a:gd name="T64" fmla="*/ 241 w 307"/>
              <a:gd name="T65" fmla="*/ 274 h 427"/>
              <a:gd name="T66" fmla="*/ 248 w 307"/>
              <a:gd name="T67" fmla="*/ 287 h 427"/>
              <a:gd name="T68" fmla="*/ 197 w 307"/>
              <a:gd name="T69" fmla="*/ 311 h 427"/>
              <a:gd name="T70" fmla="*/ 207 w 307"/>
              <a:gd name="T71" fmla="*/ 333 h 427"/>
              <a:gd name="T72" fmla="*/ 258 w 307"/>
              <a:gd name="T73" fmla="*/ 309 h 427"/>
              <a:gd name="T74" fmla="*/ 265 w 307"/>
              <a:gd name="T75" fmla="*/ 323 h 427"/>
              <a:gd name="T76" fmla="*/ 241 w 307"/>
              <a:gd name="T77" fmla="*/ 334 h 427"/>
              <a:gd name="T78" fmla="*/ 251 w 307"/>
              <a:gd name="T79" fmla="*/ 356 h 427"/>
              <a:gd name="T80" fmla="*/ 276 w 307"/>
              <a:gd name="T81" fmla="*/ 344 h 427"/>
              <a:gd name="T82" fmla="*/ 282 w 307"/>
              <a:gd name="T83" fmla="*/ 356 h 427"/>
              <a:gd name="T84" fmla="*/ 187 w 307"/>
              <a:gd name="T85" fmla="*/ 402 h 427"/>
              <a:gd name="T86" fmla="*/ 25 w 307"/>
              <a:gd name="T87" fmla="*/ 71 h 427"/>
              <a:gd name="T88" fmla="*/ 119 w 307"/>
              <a:gd name="T89" fmla="*/ 26 h 427"/>
              <a:gd name="T90" fmla="*/ 126 w 307"/>
              <a:gd name="T91" fmla="*/ 38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07" h="427">
                <a:moveTo>
                  <a:pt x="130" y="0"/>
                </a:moveTo>
                <a:lnTo>
                  <a:pt x="0" y="63"/>
                </a:lnTo>
                <a:lnTo>
                  <a:pt x="177" y="427"/>
                </a:lnTo>
                <a:lnTo>
                  <a:pt x="307" y="365"/>
                </a:lnTo>
                <a:lnTo>
                  <a:pt x="130" y="0"/>
                </a:lnTo>
                <a:close/>
                <a:moveTo>
                  <a:pt x="126" y="38"/>
                </a:moveTo>
                <a:lnTo>
                  <a:pt x="103" y="49"/>
                </a:lnTo>
                <a:lnTo>
                  <a:pt x="113" y="71"/>
                </a:lnTo>
                <a:lnTo>
                  <a:pt x="136" y="59"/>
                </a:lnTo>
                <a:lnTo>
                  <a:pt x="143" y="73"/>
                </a:lnTo>
                <a:lnTo>
                  <a:pt x="92" y="98"/>
                </a:lnTo>
                <a:lnTo>
                  <a:pt x="103" y="118"/>
                </a:lnTo>
                <a:lnTo>
                  <a:pt x="153" y="95"/>
                </a:lnTo>
                <a:lnTo>
                  <a:pt x="160" y="108"/>
                </a:lnTo>
                <a:lnTo>
                  <a:pt x="136" y="120"/>
                </a:lnTo>
                <a:lnTo>
                  <a:pt x="146" y="142"/>
                </a:lnTo>
                <a:lnTo>
                  <a:pt x="172" y="130"/>
                </a:lnTo>
                <a:lnTo>
                  <a:pt x="179" y="144"/>
                </a:lnTo>
                <a:lnTo>
                  <a:pt x="128" y="169"/>
                </a:lnTo>
                <a:lnTo>
                  <a:pt x="138" y="191"/>
                </a:lnTo>
                <a:lnTo>
                  <a:pt x="189" y="166"/>
                </a:lnTo>
                <a:lnTo>
                  <a:pt x="195" y="179"/>
                </a:lnTo>
                <a:lnTo>
                  <a:pt x="172" y="191"/>
                </a:lnTo>
                <a:lnTo>
                  <a:pt x="182" y="213"/>
                </a:lnTo>
                <a:lnTo>
                  <a:pt x="206" y="201"/>
                </a:lnTo>
                <a:lnTo>
                  <a:pt x="212" y="216"/>
                </a:lnTo>
                <a:lnTo>
                  <a:pt x="162" y="240"/>
                </a:lnTo>
                <a:lnTo>
                  <a:pt x="174" y="262"/>
                </a:lnTo>
                <a:lnTo>
                  <a:pt x="224" y="237"/>
                </a:lnTo>
                <a:lnTo>
                  <a:pt x="231" y="252"/>
                </a:lnTo>
                <a:lnTo>
                  <a:pt x="206" y="264"/>
                </a:lnTo>
                <a:lnTo>
                  <a:pt x="217" y="284"/>
                </a:lnTo>
                <a:lnTo>
                  <a:pt x="241" y="274"/>
                </a:lnTo>
                <a:lnTo>
                  <a:pt x="248" y="287"/>
                </a:lnTo>
                <a:lnTo>
                  <a:pt x="197" y="311"/>
                </a:lnTo>
                <a:lnTo>
                  <a:pt x="207" y="333"/>
                </a:lnTo>
                <a:lnTo>
                  <a:pt x="258" y="309"/>
                </a:lnTo>
                <a:lnTo>
                  <a:pt x="265" y="323"/>
                </a:lnTo>
                <a:lnTo>
                  <a:pt x="241" y="334"/>
                </a:lnTo>
                <a:lnTo>
                  <a:pt x="251" y="356"/>
                </a:lnTo>
                <a:lnTo>
                  <a:pt x="276" y="344"/>
                </a:lnTo>
                <a:lnTo>
                  <a:pt x="282" y="356"/>
                </a:lnTo>
                <a:lnTo>
                  <a:pt x="187" y="402"/>
                </a:lnTo>
                <a:lnTo>
                  <a:pt x="25" y="71"/>
                </a:lnTo>
                <a:lnTo>
                  <a:pt x="119" y="26"/>
                </a:lnTo>
                <a:lnTo>
                  <a:pt x="126" y="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09" name="Freeform 80"/>
          <p:cNvSpPr>
            <a:spLocks noEditPoints="1"/>
          </p:cNvSpPr>
          <p:nvPr/>
        </p:nvSpPr>
        <p:spPr bwMode="auto">
          <a:xfrm rot="7782">
            <a:off x="10680564" y="1883282"/>
            <a:ext cx="241404" cy="587909"/>
          </a:xfrm>
          <a:custGeom>
            <a:avLst/>
            <a:gdLst>
              <a:gd name="T0" fmla="*/ 120 w 147"/>
              <a:gd name="T1" fmla="*/ 22 h 358"/>
              <a:gd name="T2" fmla="*/ 108 w 147"/>
              <a:gd name="T3" fmla="*/ 0 h 358"/>
              <a:gd name="T4" fmla="*/ 40 w 147"/>
              <a:gd name="T5" fmla="*/ 0 h 358"/>
              <a:gd name="T6" fmla="*/ 25 w 147"/>
              <a:gd name="T7" fmla="*/ 22 h 358"/>
              <a:gd name="T8" fmla="*/ 42 w 147"/>
              <a:gd name="T9" fmla="*/ 73 h 358"/>
              <a:gd name="T10" fmla="*/ 0 w 147"/>
              <a:gd name="T11" fmla="*/ 278 h 358"/>
              <a:gd name="T12" fmla="*/ 72 w 147"/>
              <a:gd name="T13" fmla="*/ 358 h 358"/>
              <a:gd name="T14" fmla="*/ 147 w 147"/>
              <a:gd name="T15" fmla="*/ 278 h 358"/>
              <a:gd name="T16" fmla="*/ 104 w 147"/>
              <a:gd name="T17" fmla="*/ 73 h 358"/>
              <a:gd name="T18" fmla="*/ 120 w 147"/>
              <a:gd name="T19" fmla="*/ 22 h 358"/>
              <a:gd name="T20" fmla="*/ 49 w 147"/>
              <a:gd name="T21" fmla="*/ 17 h 358"/>
              <a:gd name="T22" fmla="*/ 96 w 147"/>
              <a:gd name="T23" fmla="*/ 17 h 358"/>
              <a:gd name="T24" fmla="*/ 101 w 147"/>
              <a:gd name="T25" fmla="*/ 24 h 358"/>
              <a:gd name="T26" fmla="*/ 87 w 147"/>
              <a:gd name="T27" fmla="*/ 62 h 358"/>
              <a:gd name="T28" fmla="*/ 57 w 147"/>
              <a:gd name="T29" fmla="*/ 62 h 358"/>
              <a:gd name="T30" fmla="*/ 45 w 147"/>
              <a:gd name="T31" fmla="*/ 24 h 358"/>
              <a:gd name="T32" fmla="*/ 49 w 147"/>
              <a:gd name="T33" fmla="*/ 17 h 358"/>
              <a:gd name="T34" fmla="*/ 32 w 147"/>
              <a:gd name="T35" fmla="*/ 211 h 358"/>
              <a:gd name="T36" fmla="*/ 109 w 147"/>
              <a:gd name="T37" fmla="*/ 292 h 358"/>
              <a:gd name="T38" fmla="*/ 94 w 147"/>
              <a:gd name="T39" fmla="*/ 307 h 358"/>
              <a:gd name="T40" fmla="*/ 27 w 147"/>
              <a:gd name="T41" fmla="*/ 240 h 358"/>
              <a:gd name="T42" fmla="*/ 32 w 147"/>
              <a:gd name="T43" fmla="*/ 211 h 358"/>
              <a:gd name="T44" fmla="*/ 33 w 147"/>
              <a:gd name="T45" fmla="*/ 201 h 358"/>
              <a:gd name="T46" fmla="*/ 40 w 147"/>
              <a:gd name="T47" fmla="*/ 172 h 358"/>
              <a:gd name="T48" fmla="*/ 125 w 147"/>
              <a:gd name="T49" fmla="*/ 261 h 358"/>
              <a:gd name="T50" fmla="*/ 126 w 147"/>
              <a:gd name="T51" fmla="*/ 273 h 358"/>
              <a:gd name="T52" fmla="*/ 114 w 147"/>
              <a:gd name="T53" fmla="*/ 285 h 358"/>
              <a:gd name="T54" fmla="*/ 33 w 147"/>
              <a:gd name="T55" fmla="*/ 201 h 358"/>
              <a:gd name="T56" fmla="*/ 42 w 147"/>
              <a:gd name="T57" fmla="*/ 162 h 358"/>
              <a:gd name="T58" fmla="*/ 47 w 147"/>
              <a:gd name="T59" fmla="*/ 137 h 358"/>
              <a:gd name="T60" fmla="*/ 111 w 147"/>
              <a:gd name="T61" fmla="*/ 201 h 358"/>
              <a:gd name="T62" fmla="*/ 121 w 147"/>
              <a:gd name="T63" fmla="*/ 245 h 358"/>
              <a:gd name="T64" fmla="*/ 42 w 147"/>
              <a:gd name="T65" fmla="*/ 162 h 358"/>
              <a:gd name="T66" fmla="*/ 49 w 147"/>
              <a:gd name="T67" fmla="*/ 127 h 358"/>
              <a:gd name="T68" fmla="*/ 55 w 147"/>
              <a:gd name="T69" fmla="*/ 96 h 358"/>
              <a:gd name="T70" fmla="*/ 101 w 147"/>
              <a:gd name="T71" fmla="*/ 145 h 358"/>
              <a:gd name="T72" fmla="*/ 108 w 147"/>
              <a:gd name="T73" fmla="*/ 186 h 358"/>
              <a:gd name="T74" fmla="*/ 49 w 147"/>
              <a:gd name="T75" fmla="*/ 127 h 358"/>
              <a:gd name="T76" fmla="*/ 23 w 147"/>
              <a:gd name="T77" fmla="*/ 250 h 358"/>
              <a:gd name="T78" fmla="*/ 87 w 147"/>
              <a:gd name="T79" fmla="*/ 314 h 358"/>
              <a:gd name="T80" fmla="*/ 72 w 147"/>
              <a:gd name="T81" fmla="*/ 331 h 358"/>
              <a:gd name="T82" fmla="*/ 20 w 147"/>
              <a:gd name="T83" fmla="*/ 273 h 358"/>
              <a:gd name="T84" fmla="*/ 23 w 147"/>
              <a:gd name="T85" fmla="*/ 250 h 358"/>
              <a:gd name="T86" fmla="*/ 87 w 147"/>
              <a:gd name="T87" fmla="*/ 81 h 358"/>
              <a:gd name="T88" fmla="*/ 98 w 147"/>
              <a:gd name="T89" fmla="*/ 128 h 358"/>
              <a:gd name="T90" fmla="*/ 57 w 147"/>
              <a:gd name="T91" fmla="*/ 86 h 358"/>
              <a:gd name="T92" fmla="*/ 59 w 147"/>
              <a:gd name="T93" fmla="*/ 81 h 358"/>
              <a:gd name="T94" fmla="*/ 87 w 147"/>
              <a:gd name="T95" fmla="*/ 81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47" h="358">
                <a:moveTo>
                  <a:pt x="120" y="22"/>
                </a:moveTo>
                <a:lnTo>
                  <a:pt x="108" y="0"/>
                </a:lnTo>
                <a:lnTo>
                  <a:pt x="40" y="0"/>
                </a:lnTo>
                <a:lnTo>
                  <a:pt x="25" y="22"/>
                </a:lnTo>
                <a:lnTo>
                  <a:pt x="42" y="73"/>
                </a:lnTo>
                <a:lnTo>
                  <a:pt x="0" y="278"/>
                </a:lnTo>
                <a:lnTo>
                  <a:pt x="72" y="358"/>
                </a:lnTo>
                <a:lnTo>
                  <a:pt x="147" y="278"/>
                </a:lnTo>
                <a:lnTo>
                  <a:pt x="104" y="73"/>
                </a:lnTo>
                <a:lnTo>
                  <a:pt x="120" y="22"/>
                </a:lnTo>
                <a:close/>
                <a:moveTo>
                  <a:pt x="49" y="17"/>
                </a:moveTo>
                <a:lnTo>
                  <a:pt x="96" y="17"/>
                </a:lnTo>
                <a:lnTo>
                  <a:pt x="101" y="24"/>
                </a:lnTo>
                <a:lnTo>
                  <a:pt x="87" y="62"/>
                </a:lnTo>
                <a:lnTo>
                  <a:pt x="57" y="62"/>
                </a:lnTo>
                <a:lnTo>
                  <a:pt x="45" y="24"/>
                </a:lnTo>
                <a:lnTo>
                  <a:pt x="49" y="17"/>
                </a:lnTo>
                <a:close/>
                <a:moveTo>
                  <a:pt x="32" y="211"/>
                </a:moveTo>
                <a:lnTo>
                  <a:pt x="109" y="292"/>
                </a:lnTo>
                <a:lnTo>
                  <a:pt x="94" y="307"/>
                </a:lnTo>
                <a:lnTo>
                  <a:pt x="27" y="240"/>
                </a:lnTo>
                <a:lnTo>
                  <a:pt x="32" y="211"/>
                </a:lnTo>
                <a:close/>
                <a:moveTo>
                  <a:pt x="33" y="201"/>
                </a:moveTo>
                <a:lnTo>
                  <a:pt x="40" y="172"/>
                </a:lnTo>
                <a:lnTo>
                  <a:pt x="125" y="261"/>
                </a:lnTo>
                <a:lnTo>
                  <a:pt x="126" y="273"/>
                </a:lnTo>
                <a:lnTo>
                  <a:pt x="114" y="285"/>
                </a:lnTo>
                <a:lnTo>
                  <a:pt x="33" y="201"/>
                </a:lnTo>
                <a:close/>
                <a:moveTo>
                  <a:pt x="42" y="162"/>
                </a:moveTo>
                <a:lnTo>
                  <a:pt x="47" y="137"/>
                </a:lnTo>
                <a:lnTo>
                  <a:pt x="111" y="201"/>
                </a:lnTo>
                <a:lnTo>
                  <a:pt x="121" y="245"/>
                </a:lnTo>
                <a:lnTo>
                  <a:pt x="42" y="162"/>
                </a:lnTo>
                <a:close/>
                <a:moveTo>
                  <a:pt x="49" y="127"/>
                </a:moveTo>
                <a:lnTo>
                  <a:pt x="55" y="96"/>
                </a:lnTo>
                <a:lnTo>
                  <a:pt x="101" y="145"/>
                </a:lnTo>
                <a:lnTo>
                  <a:pt x="108" y="186"/>
                </a:lnTo>
                <a:lnTo>
                  <a:pt x="49" y="127"/>
                </a:lnTo>
                <a:close/>
                <a:moveTo>
                  <a:pt x="23" y="250"/>
                </a:moveTo>
                <a:lnTo>
                  <a:pt x="87" y="314"/>
                </a:lnTo>
                <a:lnTo>
                  <a:pt x="72" y="331"/>
                </a:lnTo>
                <a:lnTo>
                  <a:pt x="20" y="273"/>
                </a:lnTo>
                <a:lnTo>
                  <a:pt x="23" y="250"/>
                </a:lnTo>
                <a:close/>
                <a:moveTo>
                  <a:pt x="87" y="81"/>
                </a:moveTo>
                <a:lnTo>
                  <a:pt x="98" y="128"/>
                </a:lnTo>
                <a:lnTo>
                  <a:pt x="57" y="86"/>
                </a:lnTo>
                <a:lnTo>
                  <a:pt x="59" y="81"/>
                </a:lnTo>
                <a:lnTo>
                  <a:pt x="87" y="8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44" name="Group 109"/>
          <p:cNvGrpSpPr/>
          <p:nvPr/>
        </p:nvGrpSpPr>
        <p:grpSpPr>
          <a:xfrm rot="7782">
            <a:off x="10940210" y="1939744"/>
            <a:ext cx="275890" cy="318588"/>
            <a:chOff x="3665538" y="2366963"/>
            <a:chExt cx="266700" cy="307975"/>
          </a:xfrm>
          <a:solidFill>
            <a:schemeClr val="tx2"/>
          </a:solidFill>
        </p:grpSpPr>
        <p:sp>
          <p:nvSpPr>
            <p:cNvPr id="111" name="Freeform 81"/>
            <p:cNvSpPr>
              <a:spLocks noEditPoints="1"/>
            </p:cNvSpPr>
            <p:nvPr/>
          </p:nvSpPr>
          <p:spPr bwMode="auto">
            <a:xfrm>
              <a:off x="3665538" y="2366963"/>
              <a:ext cx="266700" cy="307975"/>
            </a:xfrm>
            <a:custGeom>
              <a:avLst/>
              <a:gdLst>
                <a:gd name="T0" fmla="*/ 10 w 99"/>
                <a:gd name="T1" fmla="*/ 115 h 115"/>
                <a:gd name="T2" fmla="*/ 90 w 99"/>
                <a:gd name="T3" fmla="*/ 115 h 115"/>
                <a:gd name="T4" fmla="*/ 99 w 99"/>
                <a:gd name="T5" fmla="*/ 106 h 115"/>
                <a:gd name="T6" fmla="*/ 99 w 99"/>
                <a:gd name="T7" fmla="*/ 10 h 115"/>
                <a:gd name="T8" fmla="*/ 90 w 99"/>
                <a:gd name="T9" fmla="*/ 0 h 115"/>
                <a:gd name="T10" fmla="*/ 10 w 99"/>
                <a:gd name="T11" fmla="*/ 0 h 115"/>
                <a:gd name="T12" fmla="*/ 0 w 99"/>
                <a:gd name="T13" fmla="*/ 10 h 115"/>
                <a:gd name="T14" fmla="*/ 0 w 99"/>
                <a:gd name="T15" fmla="*/ 106 h 115"/>
                <a:gd name="T16" fmla="*/ 10 w 99"/>
                <a:gd name="T17" fmla="*/ 115 h 115"/>
                <a:gd name="T18" fmla="*/ 7 w 99"/>
                <a:gd name="T19" fmla="*/ 10 h 115"/>
                <a:gd name="T20" fmla="*/ 10 w 99"/>
                <a:gd name="T21" fmla="*/ 7 h 115"/>
                <a:gd name="T22" fmla="*/ 90 w 99"/>
                <a:gd name="T23" fmla="*/ 7 h 115"/>
                <a:gd name="T24" fmla="*/ 93 w 99"/>
                <a:gd name="T25" fmla="*/ 10 h 115"/>
                <a:gd name="T26" fmla="*/ 93 w 99"/>
                <a:gd name="T27" fmla="*/ 106 h 115"/>
                <a:gd name="T28" fmla="*/ 90 w 99"/>
                <a:gd name="T29" fmla="*/ 109 h 115"/>
                <a:gd name="T30" fmla="*/ 10 w 99"/>
                <a:gd name="T31" fmla="*/ 109 h 115"/>
                <a:gd name="T32" fmla="*/ 7 w 99"/>
                <a:gd name="T33" fmla="*/ 106 h 115"/>
                <a:gd name="T34" fmla="*/ 7 w 99"/>
                <a:gd name="T35" fmla="*/ 1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15">
                  <a:moveTo>
                    <a:pt x="10" y="115"/>
                  </a:moveTo>
                  <a:cubicBezTo>
                    <a:pt x="90" y="115"/>
                    <a:pt x="90" y="115"/>
                    <a:pt x="90" y="115"/>
                  </a:cubicBezTo>
                  <a:cubicBezTo>
                    <a:pt x="95" y="115"/>
                    <a:pt x="99" y="111"/>
                    <a:pt x="99" y="106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99" y="5"/>
                    <a:pt x="95" y="0"/>
                    <a:pt x="9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1"/>
                    <a:pt x="5" y="115"/>
                    <a:pt x="10" y="115"/>
                  </a:cubicBezTo>
                  <a:close/>
                  <a:moveTo>
                    <a:pt x="7" y="10"/>
                  </a:moveTo>
                  <a:cubicBezTo>
                    <a:pt x="7" y="8"/>
                    <a:pt x="8" y="7"/>
                    <a:pt x="1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2" y="7"/>
                    <a:pt x="93" y="8"/>
                    <a:pt x="93" y="10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93" y="107"/>
                    <a:pt x="92" y="109"/>
                    <a:pt x="90" y="109"/>
                  </a:cubicBezTo>
                  <a:cubicBezTo>
                    <a:pt x="10" y="109"/>
                    <a:pt x="10" y="109"/>
                    <a:pt x="10" y="109"/>
                  </a:cubicBezTo>
                  <a:cubicBezTo>
                    <a:pt x="8" y="109"/>
                    <a:pt x="7" y="107"/>
                    <a:pt x="7" y="106"/>
                  </a:cubicBezTo>
                  <a:lnTo>
                    <a:pt x="7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2" name="Freeform 82"/>
            <p:cNvSpPr>
              <a:spLocks noEditPoints="1"/>
            </p:cNvSpPr>
            <p:nvPr/>
          </p:nvSpPr>
          <p:spPr bwMode="auto">
            <a:xfrm>
              <a:off x="3692525" y="2393951"/>
              <a:ext cx="214312" cy="66675"/>
            </a:xfrm>
            <a:custGeom>
              <a:avLst/>
              <a:gdLst>
                <a:gd name="T0" fmla="*/ 5 w 80"/>
                <a:gd name="T1" fmla="*/ 25 h 25"/>
                <a:gd name="T2" fmla="*/ 75 w 80"/>
                <a:gd name="T3" fmla="*/ 25 h 25"/>
                <a:gd name="T4" fmla="*/ 80 w 80"/>
                <a:gd name="T5" fmla="*/ 20 h 25"/>
                <a:gd name="T6" fmla="*/ 80 w 80"/>
                <a:gd name="T7" fmla="*/ 6 h 25"/>
                <a:gd name="T8" fmla="*/ 75 w 80"/>
                <a:gd name="T9" fmla="*/ 0 h 25"/>
                <a:gd name="T10" fmla="*/ 5 w 80"/>
                <a:gd name="T11" fmla="*/ 0 h 25"/>
                <a:gd name="T12" fmla="*/ 0 w 80"/>
                <a:gd name="T13" fmla="*/ 6 h 25"/>
                <a:gd name="T14" fmla="*/ 0 w 80"/>
                <a:gd name="T15" fmla="*/ 20 h 25"/>
                <a:gd name="T16" fmla="*/ 5 w 80"/>
                <a:gd name="T17" fmla="*/ 25 h 25"/>
                <a:gd name="T18" fmla="*/ 3 w 80"/>
                <a:gd name="T19" fmla="*/ 6 h 25"/>
                <a:gd name="T20" fmla="*/ 5 w 80"/>
                <a:gd name="T21" fmla="*/ 4 h 25"/>
                <a:gd name="T22" fmla="*/ 75 w 80"/>
                <a:gd name="T23" fmla="*/ 4 h 25"/>
                <a:gd name="T24" fmla="*/ 77 w 80"/>
                <a:gd name="T25" fmla="*/ 6 h 25"/>
                <a:gd name="T26" fmla="*/ 77 w 80"/>
                <a:gd name="T27" fmla="*/ 20 h 25"/>
                <a:gd name="T28" fmla="*/ 75 w 80"/>
                <a:gd name="T29" fmla="*/ 22 h 25"/>
                <a:gd name="T30" fmla="*/ 5 w 80"/>
                <a:gd name="T31" fmla="*/ 22 h 25"/>
                <a:gd name="T32" fmla="*/ 3 w 80"/>
                <a:gd name="T33" fmla="*/ 20 h 25"/>
                <a:gd name="T34" fmla="*/ 3 w 80"/>
                <a:gd name="T3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0" h="25">
                  <a:moveTo>
                    <a:pt x="5" y="25"/>
                  </a:moveTo>
                  <a:cubicBezTo>
                    <a:pt x="75" y="25"/>
                    <a:pt x="75" y="25"/>
                    <a:pt x="75" y="25"/>
                  </a:cubicBezTo>
                  <a:cubicBezTo>
                    <a:pt x="78" y="25"/>
                    <a:pt x="80" y="23"/>
                    <a:pt x="80" y="20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3"/>
                    <a:pt x="78" y="0"/>
                    <a:pt x="7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3"/>
                    <a:pt x="2" y="25"/>
                    <a:pt x="5" y="25"/>
                  </a:cubicBezTo>
                  <a:close/>
                  <a:moveTo>
                    <a:pt x="3" y="6"/>
                  </a:moveTo>
                  <a:cubicBezTo>
                    <a:pt x="3" y="4"/>
                    <a:pt x="4" y="4"/>
                    <a:pt x="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6" y="4"/>
                    <a:pt x="77" y="4"/>
                    <a:pt x="77" y="6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1"/>
                    <a:pt x="76" y="22"/>
                    <a:pt x="7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2"/>
                    <a:pt x="3" y="21"/>
                    <a:pt x="3" y="20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3" name="Rectangle 83"/>
            <p:cNvSpPr>
              <a:spLocks noChangeArrowheads="1"/>
            </p:cNvSpPr>
            <p:nvPr/>
          </p:nvSpPr>
          <p:spPr bwMode="auto">
            <a:xfrm>
              <a:off x="3792538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4" name="Rectangle 84"/>
            <p:cNvSpPr>
              <a:spLocks noChangeArrowheads="1"/>
            </p:cNvSpPr>
            <p:nvPr/>
          </p:nvSpPr>
          <p:spPr bwMode="auto">
            <a:xfrm>
              <a:off x="3813175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5" name="Rectangle 85"/>
            <p:cNvSpPr>
              <a:spLocks noChangeArrowheads="1"/>
            </p:cNvSpPr>
            <p:nvPr/>
          </p:nvSpPr>
          <p:spPr bwMode="auto">
            <a:xfrm>
              <a:off x="3835400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6" name="Rectangle 86"/>
            <p:cNvSpPr>
              <a:spLocks noChangeArrowheads="1"/>
            </p:cNvSpPr>
            <p:nvPr/>
          </p:nvSpPr>
          <p:spPr bwMode="auto">
            <a:xfrm>
              <a:off x="3856038" y="2411413"/>
              <a:ext cx="14287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7" name="Rectangle 87"/>
            <p:cNvSpPr>
              <a:spLocks noChangeArrowheads="1"/>
            </p:cNvSpPr>
            <p:nvPr/>
          </p:nvSpPr>
          <p:spPr bwMode="auto">
            <a:xfrm>
              <a:off x="3878263" y="2411413"/>
              <a:ext cx="12700" cy="3492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8" name="Freeform 88"/>
            <p:cNvSpPr>
              <a:spLocks noEditPoints="1"/>
            </p:cNvSpPr>
            <p:nvPr/>
          </p:nvSpPr>
          <p:spPr bwMode="auto">
            <a:xfrm>
              <a:off x="3700463" y="2484438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19" name="Freeform 89"/>
            <p:cNvSpPr>
              <a:spLocks noEditPoints="1"/>
            </p:cNvSpPr>
            <p:nvPr/>
          </p:nvSpPr>
          <p:spPr bwMode="auto">
            <a:xfrm>
              <a:off x="3754438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0" name="Freeform 90"/>
            <p:cNvSpPr>
              <a:spLocks noEditPoints="1"/>
            </p:cNvSpPr>
            <p:nvPr/>
          </p:nvSpPr>
          <p:spPr bwMode="auto">
            <a:xfrm>
              <a:off x="3805238" y="2484438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1" name="Freeform 91"/>
            <p:cNvSpPr>
              <a:spLocks noEditPoints="1"/>
            </p:cNvSpPr>
            <p:nvPr/>
          </p:nvSpPr>
          <p:spPr bwMode="auto">
            <a:xfrm>
              <a:off x="3859213" y="2484438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2" name="Freeform 92"/>
            <p:cNvSpPr>
              <a:spLocks noEditPoints="1"/>
            </p:cNvSpPr>
            <p:nvPr/>
          </p:nvSpPr>
          <p:spPr bwMode="auto">
            <a:xfrm>
              <a:off x="3754438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3" name="Freeform 93"/>
            <p:cNvSpPr>
              <a:spLocks noEditPoints="1"/>
            </p:cNvSpPr>
            <p:nvPr/>
          </p:nvSpPr>
          <p:spPr bwMode="auto">
            <a:xfrm>
              <a:off x="3805238" y="25384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4" name="Freeform 94"/>
            <p:cNvSpPr>
              <a:spLocks noEditPoints="1"/>
            </p:cNvSpPr>
            <p:nvPr/>
          </p:nvSpPr>
          <p:spPr bwMode="auto">
            <a:xfrm>
              <a:off x="3859213" y="25384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7 h 15"/>
                <a:gd name="T4" fmla="*/ 7 w 15"/>
                <a:gd name="T5" fmla="*/ 15 h 15"/>
                <a:gd name="T6" fmla="*/ 15 w 15"/>
                <a:gd name="T7" fmla="*/ 7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7 h 15"/>
                <a:gd name="T14" fmla="*/ 7 w 15"/>
                <a:gd name="T15" fmla="*/ 3 h 15"/>
                <a:gd name="T16" fmla="*/ 12 w 15"/>
                <a:gd name="T17" fmla="*/ 7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ubicBezTo>
                    <a:pt x="11" y="15"/>
                    <a:pt x="15" y="11"/>
                    <a:pt x="15" y="7"/>
                  </a:cubicBezTo>
                  <a:cubicBezTo>
                    <a:pt x="15" y="3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5" name="Freeform 95"/>
            <p:cNvSpPr>
              <a:spLocks noEditPoints="1"/>
            </p:cNvSpPr>
            <p:nvPr/>
          </p:nvSpPr>
          <p:spPr bwMode="auto">
            <a:xfrm>
              <a:off x="3700463" y="25384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7 h 15"/>
                <a:gd name="T4" fmla="*/ 8 w 15"/>
                <a:gd name="T5" fmla="*/ 15 h 15"/>
                <a:gd name="T6" fmla="*/ 15 w 15"/>
                <a:gd name="T7" fmla="*/ 7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7 h 15"/>
                <a:gd name="T14" fmla="*/ 8 w 15"/>
                <a:gd name="T15" fmla="*/ 3 h 15"/>
                <a:gd name="T16" fmla="*/ 12 w 15"/>
                <a:gd name="T17" fmla="*/ 7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3"/>
                    <a:pt x="0" y="7"/>
                  </a:cubicBezTo>
                  <a:cubicBezTo>
                    <a:pt x="0" y="11"/>
                    <a:pt x="4" y="15"/>
                    <a:pt x="8" y="15"/>
                  </a:cubicBezTo>
                  <a:cubicBezTo>
                    <a:pt x="12" y="15"/>
                    <a:pt x="15" y="11"/>
                    <a:pt x="15" y="7"/>
                  </a:cubicBezTo>
                  <a:cubicBezTo>
                    <a:pt x="15" y="3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7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6" name="Freeform 96"/>
            <p:cNvSpPr>
              <a:spLocks noEditPoints="1"/>
            </p:cNvSpPr>
            <p:nvPr/>
          </p:nvSpPr>
          <p:spPr bwMode="auto">
            <a:xfrm>
              <a:off x="3754438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7" name="Freeform 97"/>
            <p:cNvSpPr>
              <a:spLocks noEditPoints="1"/>
            </p:cNvSpPr>
            <p:nvPr/>
          </p:nvSpPr>
          <p:spPr bwMode="auto">
            <a:xfrm>
              <a:off x="3805238" y="2589213"/>
              <a:ext cx="39687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8" name="Freeform 98"/>
            <p:cNvSpPr>
              <a:spLocks noEditPoints="1"/>
            </p:cNvSpPr>
            <p:nvPr/>
          </p:nvSpPr>
          <p:spPr bwMode="auto">
            <a:xfrm>
              <a:off x="3859213" y="2589213"/>
              <a:ext cx="39687" cy="39688"/>
            </a:xfrm>
            <a:custGeom>
              <a:avLst/>
              <a:gdLst>
                <a:gd name="T0" fmla="*/ 7 w 15"/>
                <a:gd name="T1" fmla="*/ 0 h 15"/>
                <a:gd name="T2" fmla="*/ 0 w 15"/>
                <a:gd name="T3" fmla="*/ 8 h 15"/>
                <a:gd name="T4" fmla="*/ 7 w 15"/>
                <a:gd name="T5" fmla="*/ 15 h 15"/>
                <a:gd name="T6" fmla="*/ 15 w 15"/>
                <a:gd name="T7" fmla="*/ 8 h 15"/>
                <a:gd name="T8" fmla="*/ 7 w 15"/>
                <a:gd name="T9" fmla="*/ 0 h 15"/>
                <a:gd name="T10" fmla="*/ 7 w 15"/>
                <a:gd name="T11" fmla="*/ 12 h 15"/>
                <a:gd name="T12" fmla="*/ 3 w 15"/>
                <a:gd name="T13" fmla="*/ 8 h 15"/>
                <a:gd name="T14" fmla="*/ 7 w 15"/>
                <a:gd name="T15" fmla="*/ 3 h 15"/>
                <a:gd name="T16" fmla="*/ 12 w 15"/>
                <a:gd name="T17" fmla="*/ 8 h 15"/>
                <a:gd name="T18" fmla="*/ 7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7" y="0"/>
                  </a:moveTo>
                  <a:cubicBezTo>
                    <a:pt x="3" y="0"/>
                    <a:pt x="0" y="4"/>
                    <a:pt x="0" y="8"/>
                  </a:cubicBezTo>
                  <a:cubicBezTo>
                    <a:pt x="0" y="12"/>
                    <a:pt x="3" y="15"/>
                    <a:pt x="7" y="15"/>
                  </a:cubicBezTo>
                  <a:cubicBezTo>
                    <a:pt x="11" y="15"/>
                    <a:pt x="15" y="12"/>
                    <a:pt x="15" y="8"/>
                  </a:cubicBezTo>
                  <a:cubicBezTo>
                    <a:pt x="15" y="4"/>
                    <a:pt x="11" y="0"/>
                    <a:pt x="7" y="0"/>
                  </a:cubicBezTo>
                  <a:close/>
                  <a:moveTo>
                    <a:pt x="7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7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29" name="Freeform 99"/>
            <p:cNvSpPr>
              <a:spLocks noEditPoints="1"/>
            </p:cNvSpPr>
            <p:nvPr/>
          </p:nvSpPr>
          <p:spPr bwMode="auto">
            <a:xfrm>
              <a:off x="3700463" y="2589213"/>
              <a:ext cx="41275" cy="39688"/>
            </a:xfrm>
            <a:custGeom>
              <a:avLst/>
              <a:gdLst>
                <a:gd name="T0" fmla="*/ 8 w 15"/>
                <a:gd name="T1" fmla="*/ 0 h 15"/>
                <a:gd name="T2" fmla="*/ 0 w 15"/>
                <a:gd name="T3" fmla="*/ 8 h 15"/>
                <a:gd name="T4" fmla="*/ 8 w 15"/>
                <a:gd name="T5" fmla="*/ 15 h 15"/>
                <a:gd name="T6" fmla="*/ 15 w 15"/>
                <a:gd name="T7" fmla="*/ 8 h 15"/>
                <a:gd name="T8" fmla="*/ 8 w 15"/>
                <a:gd name="T9" fmla="*/ 0 h 15"/>
                <a:gd name="T10" fmla="*/ 8 w 15"/>
                <a:gd name="T11" fmla="*/ 12 h 15"/>
                <a:gd name="T12" fmla="*/ 3 w 15"/>
                <a:gd name="T13" fmla="*/ 8 h 15"/>
                <a:gd name="T14" fmla="*/ 8 w 15"/>
                <a:gd name="T15" fmla="*/ 3 h 15"/>
                <a:gd name="T16" fmla="*/ 12 w 15"/>
                <a:gd name="T17" fmla="*/ 8 h 15"/>
                <a:gd name="T18" fmla="*/ 8 w 15"/>
                <a:gd name="T1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15">
                  <a:moveTo>
                    <a:pt x="8" y="0"/>
                  </a:moveTo>
                  <a:cubicBezTo>
                    <a:pt x="4" y="0"/>
                    <a:pt x="0" y="4"/>
                    <a:pt x="0" y="8"/>
                  </a:cubicBezTo>
                  <a:cubicBezTo>
                    <a:pt x="0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0"/>
                    <a:pt x="8" y="0"/>
                  </a:cubicBezTo>
                  <a:close/>
                  <a:moveTo>
                    <a:pt x="8" y="12"/>
                  </a:moveTo>
                  <a:cubicBezTo>
                    <a:pt x="5" y="12"/>
                    <a:pt x="3" y="10"/>
                    <a:pt x="3" y="8"/>
                  </a:cubicBezTo>
                  <a:cubicBezTo>
                    <a:pt x="3" y="5"/>
                    <a:pt x="5" y="3"/>
                    <a:pt x="8" y="3"/>
                  </a:cubicBezTo>
                  <a:cubicBezTo>
                    <a:pt x="10" y="3"/>
                    <a:pt x="12" y="5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grpSp>
        <p:nvGrpSpPr>
          <p:cNvPr id="49" name="Group 129"/>
          <p:cNvGrpSpPr/>
          <p:nvPr/>
        </p:nvGrpSpPr>
        <p:grpSpPr>
          <a:xfrm rot="7782">
            <a:off x="9183134" y="1866911"/>
            <a:ext cx="379349" cy="387560"/>
            <a:chOff x="1966913" y="2300288"/>
            <a:chExt cx="366712" cy="374650"/>
          </a:xfrm>
          <a:solidFill>
            <a:schemeClr val="tx2"/>
          </a:solidFill>
        </p:grpSpPr>
        <p:sp>
          <p:nvSpPr>
            <p:cNvPr id="131" name="Freeform 100"/>
            <p:cNvSpPr>
              <a:spLocks noEditPoints="1"/>
            </p:cNvSpPr>
            <p:nvPr/>
          </p:nvSpPr>
          <p:spPr bwMode="auto">
            <a:xfrm>
              <a:off x="1966913" y="2471738"/>
              <a:ext cx="366712" cy="203200"/>
            </a:xfrm>
            <a:custGeom>
              <a:avLst/>
              <a:gdLst>
                <a:gd name="T0" fmla="*/ 4 w 137"/>
                <a:gd name="T1" fmla="*/ 23 h 76"/>
                <a:gd name="T2" fmla="*/ 1 w 137"/>
                <a:gd name="T3" fmla="*/ 42 h 76"/>
                <a:gd name="T4" fmla="*/ 15 w 137"/>
                <a:gd name="T5" fmla="*/ 61 h 76"/>
                <a:gd name="T6" fmla="*/ 35 w 137"/>
                <a:gd name="T7" fmla="*/ 66 h 76"/>
                <a:gd name="T8" fmla="*/ 46 w 137"/>
                <a:gd name="T9" fmla="*/ 65 h 76"/>
                <a:gd name="T10" fmla="*/ 59 w 137"/>
                <a:gd name="T11" fmla="*/ 75 h 76"/>
                <a:gd name="T12" fmla="*/ 60 w 137"/>
                <a:gd name="T13" fmla="*/ 76 h 76"/>
                <a:gd name="T14" fmla="*/ 101 w 137"/>
                <a:gd name="T15" fmla="*/ 76 h 76"/>
                <a:gd name="T16" fmla="*/ 102 w 137"/>
                <a:gd name="T17" fmla="*/ 75 h 76"/>
                <a:gd name="T18" fmla="*/ 128 w 137"/>
                <a:gd name="T19" fmla="*/ 47 h 76"/>
                <a:gd name="T20" fmla="*/ 137 w 137"/>
                <a:gd name="T21" fmla="*/ 3 h 76"/>
                <a:gd name="T22" fmla="*/ 137 w 137"/>
                <a:gd name="T23" fmla="*/ 0 h 76"/>
                <a:gd name="T24" fmla="*/ 24 w 137"/>
                <a:gd name="T25" fmla="*/ 0 h 76"/>
                <a:gd name="T26" fmla="*/ 24 w 137"/>
                <a:gd name="T27" fmla="*/ 3 h 76"/>
                <a:gd name="T28" fmla="*/ 24 w 137"/>
                <a:gd name="T29" fmla="*/ 10 h 76"/>
                <a:gd name="T30" fmla="*/ 20 w 137"/>
                <a:gd name="T31" fmla="*/ 11 h 76"/>
                <a:gd name="T32" fmla="*/ 20 w 137"/>
                <a:gd name="T33" fmla="*/ 11 h 76"/>
                <a:gd name="T34" fmla="*/ 4 w 137"/>
                <a:gd name="T35" fmla="*/ 23 h 76"/>
                <a:gd name="T36" fmla="*/ 31 w 137"/>
                <a:gd name="T37" fmla="*/ 7 h 76"/>
                <a:gd name="T38" fmla="*/ 77 w 137"/>
                <a:gd name="T39" fmla="*/ 7 h 76"/>
                <a:gd name="T40" fmla="*/ 77 w 137"/>
                <a:gd name="T41" fmla="*/ 12 h 76"/>
                <a:gd name="T42" fmla="*/ 31 w 137"/>
                <a:gd name="T43" fmla="*/ 12 h 76"/>
                <a:gd name="T44" fmla="*/ 31 w 137"/>
                <a:gd name="T45" fmla="*/ 7 h 76"/>
                <a:gd name="T46" fmla="*/ 130 w 137"/>
                <a:gd name="T47" fmla="*/ 7 h 76"/>
                <a:gd name="T48" fmla="*/ 130 w 137"/>
                <a:gd name="T49" fmla="*/ 12 h 76"/>
                <a:gd name="T50" fmla="*/ 80 w 137"/>
                <a:gd name="T51" fmla="*/ 12 h 76"/>
                <a:gd name="T52" fmla="*/ 80 w 137"/>
                <a:gd name="T53" fmla="*/ 7 h 76"/>
                <a:gd name="T54" fmla="*/ 130 w 137"/>
                <a:gd name="T55" fmla="*/ 7 h 76"/>
                <a:gd name="T56" fmla="*/ 40 w 137"/>
                <a:gd name="T57" fmla="*/ 44 h 76"/>
                <a:gd name="T58" fmla="*/ 31 w 137"/>
                <a:gd name="T59" fmla="*/ 15 h 76"/>
                <a:gd name="T60" fmla="*/ 77 w 137"/>
                <a:gd name="T61" fmla="*/ 15 h 76"/>
                <a:gd name="T62" fmla="*/ 77 w 137"/>
                <a:gd name="T63" fmla="*/ 25 h 76"/>
                <a:gd name="T64" fmla="*/ 62 w 137"/>
                <a:gd name="T65" fmla="*/ 25 h 76"/>
                <a:gd name="T66" fmla="*/ 62 w 137"/>
                <a:gd name="T67" fmla="*/ 58 h 76"/>
                <a:gd name="T68" fmla="*/ 95 w 137"/>
                <a:gd name="T69" fmla="*/ 58 h 76"/>
                <a:gd name="T70" fmla="*/ 95 w 137"/>
                <a:gd name="T71" fmla="*/ 25 h 76"/>
                <a:gd name="T72" fmla="*/ 80 w 137"/>
                <a:gd name="T73" fmla="*/ 25 h 76"/>
                <a:gd name="T74" fmla="*/ 80 w 137"/>
                <a:gd name="T75" fmla="*/ 15 h 76"/>
                <a:gd name="T76" fmla="*/ 130 w 137"/>
                <a:gd name="T77" fmla="*/ 15 h 76"/>
                <a:gd name="T78" fmla="*/ 121 w 137"/>
                <a:gd name="T79" fmla="*/ 44 h 76"/>
                <a:gd name="T80" fmla="*/ 99 w 137"/>
                <a:gd name="T81" fmla="*/ 69 h 76"/>
                <a:gd name="T82" fmla="*/ 62 w 137"/>
                <a:gd name="T83" fmla="*/ 69 h 76"/>
                <a:gd name="T84" fmla="*/ 40 w 137"/>
                <a:gd name="T85" fmla="*/ 44 h 76"/>
                <a:gd name="T86" fmla="*/ 92 w 137"/>
                <a:gd name="T87" fmla="*/ 54 h 76"/>
                <a:gd name="T88" fmla="*/ 65 w 137"/>
                <a:gd name="T89" fmla="*/ 54 h 76"/>
                <a:gd name="T90" fmla="*/ 65 w 137"/>
                <a:gd name="T91" fmla="*/ 31 h 76"/>
                <a:gd name="T92" fmla="*/ 71 w 137"/>
                <a:gd name="T93" fmla="*/ 36 h 76"/>
                <a:gd name="T94" fmla="*/ 86 w 137"/>
                <a:gd name="T95" fmla="*/ 36 h 76"/>
                <a:gd name="T96" fmla="*/ 92 w 137"/>
                <a:gd name="T97" fmla="*/ 30 h 76"/>
                <a:gd name="T98" fmla="*/ 92 w 137"/>
                <a:gd name="T99" fmla="*/ 54 h 76"/>
                <a:gd name="T100" fmla="*/ 68 w 137"/>
                <a:gd name="T101" fmla="*/ 28 h 76"/>
                <a:gd name="T102" fmla="*/ 89 w 137"/>
                <a:gd name="T103" fmla="*/ 28 h 76"/>
                <a:gd name="T104" fmla="*/ 85 w 137"/>
                <a:gd name="T105" fmla="*/ 32 h 76"/>
                <a:gd name="T106" fmla="*/ 72 w 137"/>
                <a:gd name="T107" fmla="*/ 32 h 76"/>
                <a:gd name="T108" fmla="*/ 68 w 137"/>
                <a:gd name="T109" fmla="*/ 28 h 76"/>
                <a:gd name="T110" fmla="*/ 14 w 137"/>
                <a:gd name="T111" fmla="*/ 28 h 76"/>
                <a:gd name="T112" fmla="*/ 22 w 137"/>
                <a:gd name="T113" fmla="*/ 22 h 76"/>
                <a:gd name="T114" fmla="*/ 25 w 137"/>
                <a:gd name="T115" fmla="*/ 21 h 76"/>
                <a:gd name="T116" fmla="*/ 33 w 137"/>
                <a:gd name="T117" fmla="*/ 47 h 76"/>
                <a:gd name="T118" fmla="*/ 38 w 137"/>
                <a:gd name="T119" fmla="*/ 55 h 76"/>
                <a:gd name="T120" fmla="*/ 21 w 137"/>
                <a:gd name="T121" fmla="*/ 51 h 76"/>
                <a:gd name="T122" fmla="*/ 12 w 137"/>
                <a:gd name="T123" fmla="*/ 40 h 76"/>
                <a:gd name="T124" fmla="*/ 14 w 137"/>
                <a:gd name="T125" fmla="*/ 2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" h="76">
                  <a:moveTo>
                    <a:pt x="4" y="23"/>
                  </a:moveTo>
                  <a:cubicBezTo>
                    <a:pt x="1" y="29"/>
                    <a:pt x="0" y="35"/>
                    <a:pt x="1" y="42"/>
                  </a:cubicBezTo>
                  <a:cubicBezTo>
                    <a:pt x="3" y="50"/>
                    <a:pt x="8" y="57"/>
                    <a:pt x="15" y="61"/>
                  </a:cubicBezTo>
                  <a:cubicBezTo>
                    <a:pt x="21" y="64"/>
                    <a:pt x="27" y="66"/>
                    <a:pt x="35" y="66"/>
                  </a:cubicBezTo>
                  <a:cubicBezTo>
                    <a:pt x="39" y="66"/>
                    <a:pt x="42" y="66"/>
                    <a:pt x="46" y="65"/>
                  </a:cubicBezTo>
                  <a:cubicBezTo>
                    <a:pt x="50" y="69"/>
                    <a:pt x="54" y="73"/>
                    <a:pt x="59" y="75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101" y="76"/>
                    <a:pt x="101" y="76"/>
                    <a:pt x="101" y="76"/>
                  </a:cubicBezTo>
                  <a:cubicBezTo>
                    <a:pt x="102" y="75"/>
                    <a:pt x="102" y="75"/>
                    <a:pt x="102" y="75"/>
                  </a:cubicBezTo>
                  <a:cubicBezTo>
                    <a:pt x="112" y="70"/>
                    <a:pt x="121" y="60"/>
                    <a:pt x="128" y="47"/>
                  </a:cubicBezTo>
                  <a:cubicBezTo>
                    <a:pt x="134" y="34"/>
                    <a:pt x="137" y="19"/>
                    <a:pt x="137" y="3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5"/>
                    <a:pt x="24" y="8"/>
                    <a:pt x="24" y="1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3" y="12"/>
                    <a:pt x="7" y="16"/>
                    <a:pt x="4" y="23"/>
                  </a:cubicBezTo>
                  <a:close/>
                  <a:moveTo>
                    <a:pt x="31" y="7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1" y="8"/>
                    <a:pt x="31" y="7"/>
                  </a:cubicBezTo>
                  <a:close/>
                  <a:moveTo>
                    <a:pt x="130" y="7"/>
                  </a:moveTo>
                  <a:cubicBezTo>
                    <a:pt x="130" y="8"/>
                    <a:pt x="130" y="10"/>
                    <a:pt x="130" y="12"/>
                  </a:cubicBezTo>
                  <a:cubicBezTo>
                    <a:pt x="80" y="12"/>
                    <a:pt x="80" y="12"/>
                    <a:pt x="80" y="12"/>
                  </a:cubicBezTo>
                  <a:cubicBezTo>
                    <a:pt x="80" y="7"/>
                    <a:pt x="80" y="7"/>
                    <a:pt x="80" y="7"/>
                  </a:cubicBezTo>
                  <a:lnTo>
                    <a:pt x="130" y="7"/>
                  </a:lnTo>
                  <a:close/>
                  <a:moveTo>
                    <a:pt x="40" y="44"/>
                  </a:moveTo>
                  <a:cubicBezTo>
                    <a:pt x="35" y="35"/>
                    <a:pt x="33" y="25"/>
                    <a:pt x="31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62" y="25"/>
                    <a:pt x="62" y="25"/>
                    <a:pt x="62" y="25"/>
                  </a:cubicBezTo>
                  <a:cubicBezTo>
                    <a:pt x="62" y="58"/>
                    <a:pt x="62" y="58"/>
                    <a:pt x="62" y="58"/>
                  </a:cubicBezTo>
                  <a:cubicBezTo>
                    <a:pt x="95" y="58"/>
                    <a:pt x="95" y="58"/>
                    <a:pt x="95" y="58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8" y="25"/>
                    <a:pt x="125" y="35"/>
                    <a:pt x="121" y="44"/>
                  </a:cubicBezTo>
                  <a:cubicBezTo>
                    <a:pt x="116" y="55"/>
                    <a:pt x="108" y="64"/>
                    <a:pt x="99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53" y="64"/>
                    <a:pt x="45" y="55"/>
                    <a:pt x="40" y="44"/>
                  </a:cubicBezTo>
                  <a:close/>
                  <a:moveTo>
                    <a:pt x="92" y="54"/>
                  </a:moveTo>
                  <a:cubicBezTo>
                    <a:pt x="65" y="54"/>
                    <a:pt x="65" y="54"/>
                    <a:pt x="65" y="54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92" y="30"/>
                    <a:pt x="92" y="30"/>
                    <a:pt x="92" y="30"/>
                  </a:cubicBezTo>
                  <a:lnTo>
                    <a:pt x="92" y="54"/>
                  </a:lnTo>
                  <a:close/>
                  <a:moveTo>
                    <a:pt x="68" y="28"/>
                  </a:moveTo>
                  <a:cubicBezTo>
                    <a:pt x="89" y="28"/>
                    <a:pt x="89" y="28"/>
                    <a:pt x="89" y="28"/>
                  </a:cubicBezTo>
                  <a:cubicBezTo>
                    <a:pt x="85" y="32"/>
                    <a:pt x="85" y="32"/>
                    <a:pt x="85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68" y="28"/>
                  </a:lnTo>
                  <a:close/>
                  <a:moveTo>
                    <a:pt x="14" y="28"/>
                  </a:moveTo>
                  <a:cubicBezTo>
                    <a:pt x="15" y="26"/>
                    <a:pt x="18" y="23"/>
                    <a:pt x="22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7" y="31"/>
                    <a:pt x="29" y="39"/>
                    <a:pt x="33" y="47"/>
                  </a:cubicBezTo>
                  <a:cubicBezTo>
                    <a:pt x="35" y="50"/>
                    <a:pt x="36" y="52"/>
                    <a:pt x="38" y="55"/>
                  </a:cubicBezTo>
                  <a:cubicBezTo>
                    <a:pt x="31" y="55"/>
                    <a:pt x="25" y="54"/>
                    <a:pt x="21" y="51"/>
                  </a:cubicBezTo>
                  <a:cubicBezTo>
                    <a:pt x="15" y="48"/>
                    <a:pt x="13" y="43"/>
                    <a:pt x="12" y="40"/>
                  </a:cubicBezTo>
                  <a:cubicBezTo>
                    <a:pt x="12" y="36"/>
                    <a:pt x="12" y="32"/>
                    <a:pt x="14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2" name="Freeform 101"/>
            <p:cNvSpPr>
              <a:spLocks/>
            </p:cNvSpPr>
            <p:nvPr/>
          </p:nvSpPr>
          <p:spPr bwMode="auto">
            <a:xfrm>
              <a:off x="2181225" y="2305051"/>
              <a:ext cx="47625" cy="141288"/>
            </a:xfrm>
            <a:custGeom>
              <a:avLst/>
              <a:gdLst>
                <a:gd name="T0" fmla="*/ 8 w 18"/>
                <a:gd name="T1" fmla="*/ 5 h 53"/>
                <a:gd name="T2" fmla="*/ 12 w 18"/>
                <a:gd name="T3" fmla="*/ 9 h 53"/>
                <a:gd name="T4" fmla="*/ 15 w 18"/>
                <a:gd name="T5" fmla="*/ 13 h 53"/>
                <a:gd name="T6" fmla="*/ 18 w 18"/>
                <a:gd name="T7" fmla="*/ 19 h 53"/>
                <a:gd name="T8" fmla="*/ 16 w 18"/>
                <a:gd name="T9" fmla="*/ 26 h 53"/>
                <a:gd name="T10" fmla="*/ 16 w 18"/>
                <a:gd name="T11" fmla="*/ 27 h 53"/>
                <a:gd name="T12" fmla="*/ 15 w 18"/>
                <a:gd name="T13" fmla="*/ 28 h 53"/>
                <a:gd name="T14" fmla="*/ 14 w 18"/>
                <a:gd name="T15" fmla="*/ 29 h 53"/>
                <a:gd name="T16" fmla="*/ 13 w 18"/>
                <a:gd name="T17" fmla="*/ 31 h 53"/>
                <a:gd name="T18" fmla="*/ 9 w 18"/>
                <a:gd name="T19" fmla="*/ 35 h 53"/>
                <a:gd name="T20" fmla="*/ 7 w 18"/>
                <a:gd name="T21" fmla="*/ 40 h 53"/>
                <a:gd name="T22" fmla="*/ 6 w 18"/>
                <a:gd name="T23" fmla="*/ 44 h 53"/>
                <a:gd name="T24" fmla="*/ 7 w 18"/>
                <a:gd name="T25" fmla="*/ 47 h 53"/>
                <a:gd name="T26" fmla="*/ 7 w 18"/>
                <a:gd name="T27" fmla="*/ 48 h 53"/>
                <a:gd name="T28" fmla="*/ 7 w 18"/>
                <a:gd name="T29" fmla="*/ 49 h 53"/>
                <a:gd name="T30" fmla="*/ 8 w 18"/>
                <a:gd name="T31" fmla="*/ 50 h 53"/>
                <a:gd name="T32" fmla="*/ 8 w 18"/>
                <a:gd name="T33" fmla="*/ 51 h 53"/>
                <a:gd name="T34" fmla="*/ 9 w 18"/>
                <a:gd name="T35" fmla="*/ 52 h 53"/>
                <a:gd name="T36" fmla="*/ 9 w 18"/>
                <a:gd name="T37" fmla="*/ 53 h 53"/>
                <a:gd name="T38" fmla="*/ 9 w 18"/>
                <a:gd name="T39" fmla="*/ 52 h 53"/>
                <a:gd name="T40" fmla="*/ 8 w 18"/>
                <a:gd name="T41" fmla="*/ 51 h 53"/>
                <a:gd name="T42" fmla="*/ 7 w 18"/>
                <a:gd name="T43" fmla="*/ 51 h 53"/>
                <a:gd name="T44" fmla="*/ 6 w 18"/>
                <a:gd name="T45" fmla="*/ 49 h 53"/>
                <a:gd name="T46" fmla="*/ 6 w 18"/>
                <a:gd name="T47" fmla="*/ 49 h 53"/>
                <a:gd name="T48" fmla="*/ 6 w 18"/>
                <a:gd name="T49" fmla="*/ 48 h 53"/>
                <a:gd name="T50" fmla="*/ 4 w 18"/>
                <a:gd name="T51" fmla="*/ 44 h 53"/>
                <a:gd name="T52" fmla="*/ 4 w 18"/>
                <a:gd name="T53" fmla="*/ 39 h 53"/>
                <a:gd name="T54" fmla="*/ 4 w 18"/>
                <a:gd name="T55" fmla="*/ 37 h 53"/>
                <a:gd name="T56" fmla="*/ 4 w 18"/>
                <a:gd name="T57" fmla="*/ 36 h 53"/>
                <a:gd name="T58" fmla="*/ 5 w 18"/>
                <a:gd name="T59" fmla="*/ 33 h 53"/>
                <a:gd name="T60" fmla="*/ 8 w 18"/>
                <a:gd name="T61" fmla="*/ 28 h 53"/>
                <a:gd name="T62" fmla="*/ 11 w 18"/>
                <a:gd name="T63" fmla="*/ 23 h 53"/>
                <a:gd name="T64" fmla="*/ 12 w 18"/>
                <a:gd name="T65" fmla="*/ 20 h 53"/>
                <a:gd name="T66" fmla="*/ 11 w 18"/>
                <a:gd name="T67" fmla="*/ 15 h 53"/>
                <a:gd name="T68" fmla="*/ 9 w 18"/>
                <a:gd name="T69" fmla="*/ 11 h 53"/>
                <a:gd name="T70" fmla="*/ 7 w 18"/>
                <a:gd name="T71" fmla="*/ 7 h 53"/>
                <a:gd name="T72" fmla="*/ 2 w 18"/>
                <a:gd name="T73" fmla="*/ 1 h 53"/>
                <a:gd name="T74" fmla="*/ 0 w 18"/>
                <a:gd name="T75" fmla="*/ 0 h 53"/>
                <a:gd name="T76" fmla="*/ 3 w 18"/>
                <a:gd name="T77" fmla="*/ 1 h 53"/>
                <a:gd name="T78" fmla="*/ 8 w 18"/>
                <a:gd name="T79" fmla="*/ 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" h="53">
                  <a:moveTo>
                    <a:pt x="8" y="5"/>
                  </a:moveTo>
                  <a:cubicBezTo>
                    <a:pt x="9" y="6"/>
                    <a:pt x="11" y="7"/>
                    <a:pt x="12" y="9"/>
                  </a:cubicBezTo>
                  <a:cubicBezTo>
                    <a:pt x="13" y="10"/>
                    <a:pt x="14" y="11"/>
                    <a:pt x="15" y="13"/>
                  </a:cubicBezTo>
                  <a:cubicBezTo>
                    <a:pt x="16" y="15"/>
                    <a:pt x="17" y="17"/>
                    <a:pt x="18" y="19"/>
                  </a:cubicBezTo>
                  <a:cubicBezTo>
                    <a:pt x="18" y="22"/>
                    <a:pt x="17" y="24"/>
                    <a:pt x="16" y="26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4" y="30"/>
                    <a:pt x="13" y="31"/>
                    <a:pt x="13" y="31"/>
                  </a:cubicBezTo>
                  <a:cubicBezTo>
                    <a:pt x="11" y="33"/>
                    <a:pt x="10" y="34"/>
                    <a:pt x="9" y="35"/>
                  </a:cubicBezTo>
                  <a:cubicBezTo>
                    <a:pt x="8" y="37"/>
                    <a:pt x="8" y="38"/>
                    <a:pt x="7" y="40"/>
                  </a:cubicBezTo>
                  <a:cubicBezTo>
                    <a:pt x="6" y="41"/>
                    <a:pt x="6" y="42"/>
                    <a:pt x="6" y="44"/>
                  </a:cubicBezTo>
                  <a:cubicBezTo>
                    <a:pt x="6" y="45"/>
                    <a:pt x="6" y="46"/>
                    <a:pt x="7" y="47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7" y="49"/>
                    <a:pt x="8" y="50"/>
                    <a:pt x="8" y="50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8" y="52"/>
                    <a:pt x="9" y="52"/>
                    <a:pt x="9" y="52"/>
                  </a:cubicBezTo>
                  <a:cubicBezTo>
                    <a:pt x="9" y="52"/>
                    <a:pt x="9" y="53"/>
                    <a:pt x="9" y="53"/>
                  </a:cubicBezTo>
                  <a:cubicBezTo>
                    <a:pt x="9" y="53"/>
                    <a:pt x="9" y="52"/>
                    <a:pt x="9" y="52"/>
                  </a:cubicBezTo>
                  <a:cubicBezTo>
                    <a:pt x="8" y="52"/>
                    <a:pt x="8" y="52"/>
                    <a:pt x="8" y="51"/>
                  </a:cubicBezTo>
                  <a:cubicBezTo>
                    <a:pt x="8" y="51"/>
                    <a:pt x="8" y="51"/>
                    <a:pt x="7" y="51"/>
                  </a:cubicBezTo>
                  <a:cubicBezTo>
                    <a:pt x="7" y="50"/>
                    <a:pt x="7" y="50"/>
                    <a:pt x="6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5" y="47"/>
                    <a:pt x="4" y="46"/>
                    <a:pt x="4" y="44"/>
                  </a:cubicBezTo>
                  <a:cubicBezTo>
                    <a:pt x="4" y="42"/>
                    <a:pt x="4" y="41"/>
                    <a:pt x="4" y="39"/>
                  </a:cubicBezTo>
                  <a:cubicBezTo>
                    <a:pt x="4" y="38"/>
                    <a:pt x="4" y="38"/>
                    <a:pt x="4" y="37"/>
                  </a:cubicBezTo>
                  <a:cubicBezTo>
                    <a:pt x="4" y="37"/>
                    <a:pt x="4" y="37"/>
                    <a:pt x="4" y="36"/>
                  </a:cubicBezTo>
                  <a:cubicBezTo>
                    <a:pt x="4" y="35"/>
                    <a:pt x="5" y="34"/>
                    <a:pt x="5" y="33"/>
                  </a:cubicBezTo>
                  <a:cubicBezTo>
                    <a:pt x="6" y="31"/>
                    <a:pt x="7" y="30"/>
                    <a:pt x="8" y="28"/>
                  </a:cubicBezTo>
                  <a:cubicBezTo>
                    <a:pt x="9" y="26"/>
                    <a:pt x="10" y="25"/>
                    <a:pt x="11" y="23"/>
                  </a:cubicBezTo>
                  <a:cubicBezTo>
                    <a:pt x="11" y="22"/>
                    <a:pt x="12" y="21"/>
                    <a:pt x="12" y="20"/>
                  </a:cubicBezTo>
                  <a:cubicBezTo>
                    <a:pt x="12" y="18"/>
                    <a:pt x="12" y="17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9" y="9"/>
                    <a:pt x="8" y="8"/>
                    <a:pt x="7" y="7"/>
                  </a:cubicBezTo>
                  <a:cubicBezTo>
                    <a:pt x="5" y="4"/>
                    <a:pt x="3" y="3"/>
                    <a:pt x="2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3" y="1"/>
                  </a:cubicBezTo>
                  <a:cubicBezTo>
                    <a:pt x="4" y="2"/>
                    <a:pt x="6" y="3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33" name="Freeform 102"/>
            <p:cNvSpPr>
              <a:spLocks/>
            </p:cNvSpPr>
            <p:nvPr/>
          </p:nvSpPr>
          <p:spPr bwMode="auto">
            <a:xfrm>
              <a:off x="2138363" y="2300288"/>
              <a:ext cx="53975" cy="165100"/>
            </a:xfrm>
            <a:custGeom>
              <a:avLst/>
              <a:gdLst>
                <a:gd name="T0" fmla="*/ 10 w 20"/>
                <a:gd name="T1" fmla="*/ 13 h 62"/>
                <a:gd name="T2" fmla="*/ 7 w 20"/>
                <a:gd name="T3" fmla="*/ 8 h 62"/>
                <a:gd name="T4" fmla="*/ 2 w 20"/>
                <a:gd name="T5" fmla="*/ 2 h 62"/>
                <a:gd name="T6" fmla="*/ 0 w 20"/>
                <a:gd name="T7" fmla="*/ 0 h 62"/>
                <a:gd name="T8" fmla="*/ 2 w 20"/>
                <a:gd name="T9" fmla="*/ 2 h 62"/>
                <a:gd name="T10" fmla="*/ 9 w 20"/>
                <a:gd name="T11" fmla="*/ 7 h 62"/>
                <a:gd name="T12" fmla="*/ 13 w 20"/>
                <a:gd name="T13" fmla="*/ 11 h 62"/>
                <a:gd name="T14" fmla="*/ 17 w 20"/>
                <a:gd name="T15" fmla="*/ 16 h 62"/>
                <a:gd name="T16" fmla="*/ 19 w 20"/>
                <a:gd name="T17" fmla="*/ 23 h 62"/>
                <a:gd name="T18" fmla="*/ 18 w 20"/>
                <a:gd name="T19" fmla="*/ 31 h 62"/>
                <a:gd name="T20" fmla="*/ 17 w 20"/>
                <a:gd name="T21" fmla="*/ 32 h 62"/>
                <a:gd name="T22" fmla="*/ 17 w 20"/>
                <a:gd name="T23" fmla="*/ 33 h 62"/>
                <a:gd name="T24" fmla="*/ 16 w 20"/>
                <a:gd name="T25" fmla="*/ 34 h 62"/>
                <a:gd name="T26" fmla="*/ 13 w 20"/>
                <a:gd name="T27" fmla="*/ 37 h 62"/>
                <a:gd name="T28" fmla="*/ 10 w 20"/>
                <a:gd name="T29" fmla="*/ 42 h 62"/>
                <a:gd name="T30" fmla="*/ 7 w 20"/>
                <a:gd name="T31" fmla="*/ 47 h 62"/>
                <a:gd name="T32" fmla="*/ 6 w 20"/>
                <a:gd name="T33" fmla="*/ 51 h 62"/>
                <a:gd name="T34" fmla="*/ 7 w 20"/>
                <a:gd name="T35" fmla="*/ 56 h 62"/>
                <a:gd name="T36" fmla="*/ 7 w 20"/>
                <a:gd name="T37" fmla="*/ 57 h 62"/>
                <a:gd name="T38" fmla="*/ 8 w 20"/>
                <a:gd name="T39" fmla="*/ 58 h 62"/>
                <a:gd name="T40" fmla="*/ 8 w 20"/>
                <a:gd name="T41" fmla="*/ 59 h 62"/>
                <a:gd name="T42" fmla="*/ 9 w 20"/>
                <a:gd name="T43" fmla="*/ 60 h 62"/>
                <a:gd name="T44" fmla="*/ 9 w 20"/>
                <a:gd name="T45" fmla="*/ 61 h 62"/>
                <a:gd name="T46" fmla="*/ 10 w 20"/>
                <a:gd name="T47" fmla="*/ 62 h 62"/>
                <a:gd name="T48" fmla="*/ 9 w 20"/>
                <a:gd name="T49" fmla="*/ 61 h 62"/>
                <a:gd name="T50" fmla="*/ 8 w 20"/>
                <a:gd name="T51" fmla="*/ 60 h 62"/>
                <a:gd name="T52" fmla="*/ 8 w 20"/>
                <a:gd name="T53" fmla="*/ 59 h 62"/>
                <a:gd name="T54" fmla="*/ 7 w 20"/>
                <a:gd name="T55" fmla="*/ 58 h 62"/>
                <a:gd name="T56" fmla="*/ 6 w 20"/>
                <a:gd name="T57" fmla="*/ 57 h 62"/>
                <a:gd name="T58" fmla="*/ 6 w 20"/>
                <a:gd name="T59" fmla="*/ 56 h 62"/>
                <a:gd name="T60" fmla="*/ 4 w 20"/>
                <a:gd name="T61" fmla="*/ 52 h 62"/>
                <a:gd name="T62" fmla="*/ 4 w 20"/>
                <a:gd name="T63" fmla="*/ 46 h 62"/>
                <a:gd name="T64" fmla="*/ 4 w 20"/>
                <a:gd name="T65" fmla="*/ 44 h 62"/>
                <a:gd name="T66" fmla="*/ 4 w 20"/>
                <a:gd name="T67" fmla="*/ 43 h 62"/>
                <a:gd name="T68" fmla="*/ 5 w 20"/>
                <a:gd name="T69" fmla="*/ 39 h 62"/>
                <a:gd name="T70" fmla="*/ 9 w 20"/>
                <a:gd name="T71" fmla="*/ 33 h 62"/>
                <a:gd name="T72" fmla="*/ 12 w 20"/>
                <a:gd name="T73" fmla="*/ 28 h 62"/>
                <a:gd name="T74" fmla="*/ 13 w 20"/>
                <a:gd name="T75" fmla="*/ 23 h 62"/>
                <a:gd name="T76" fmla="*/ 13 w 20"/>
                <a:gd name="T77" fmla="*/ 18 h 62"/>
                <a:gd name="T78" fmla="*/ 10 w 20"/>
                <a:gd name="T79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" h="62">
                  <a:moveTo>
                    <a:pt x="10" y="13"/>
                  </a:moveTo>
                  <a:cubicBezTo>
                    <a:pt x="9" y="11"/>
                    <a:pt x="8" y="10"/>
                    <a:pt x="7" y="8"/>
                  </a:cubicBezTo>
                  <a:cubicBezTo>
                    <a:pt x="5" y="6"/>
                    <a:pt x="3" y="4"/>
                    <a:pt x="2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4" y="3"/>
                    <a:pt x="6" y="5"/>
                    <a:pt x="9" y="7"/>
                  </a:cubicBezTo>
                  <a:cubicBezTo>
                    <a:pt x="10" y="8"/>
                    <a:pt x="11" y="9"/>
                    <a:pt x="13" y="11"/>
                  </a:cubicBezTo>
                  <a:cubicBezTo>
                    <a:pt x="14" y="12"/>
                    <a:pt x="16" y="14"/>
                    <a:pt x="17" y="16"/>
                  </a:cubicBezTo>
                  <a:cubicBezTo>
                    <a:pt x="18" y="18"/>
                    <a:pt x="19" y="20"/>
                    <a:pt x="19" y="23"/>
                  </a:cubicBezTo>
                  <a:cubicBezTo>
                    <a:pt x="20" y="26"/>
                    <a:pt x="19" y="29"/>
                    <a:pt x="18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6" y="33"/>
                    <a:pt x="16" y="34"/>
                    <a:pt x="16" y="34"/>
                  </a:cubicBezTo>
                  <a:cubicBezTo>
                    <a:pt x="15" y="35"/>
                    <a:pt x="14" y="36"/>
                    <a:pt x="13" y="37"/>
                  </a:cubicBezTo>
                  <a:cubicBezTo>
                    <a:pt x="12" y="38"/>
                    <a:pt x="11" y="40"/>
                    <a:pt x="10" y="42"/>
                  </a:cubicBezTo>
                  <a:cubicBezTo>
                    <a:pt x="9" y="43"/>
                    <a:pt x="8" y="45"/>
                    <a:pt x="7" y="47"/>
                  </a:cubicBezTo>
                  <a:cubicBezTo>
                    <a:pt x="6" y="48"/>
                    <a:pt x="6" y="50"/>
                    <a:pt x="6" y="51"/>
                  </a:cubicBezTo>
                  <a:cubicBezTo>
                    <a:pt x="6" y="53"/>
                    <a:pt x="7" y="54"/>
                    <a:pt x="7" y="56"/>
                  </a:cubicBezTo>
                  <a:cubicBezTo>
                    <a:pt x="7" y="56"/>
                    <a:pt x="7" y="56"/>
                    <a:pt x="7" y="57"/>
                  </a:cubicBezTo>
                  <a:cubicBezTo>
                    <a:pt x="7" y="57"/>
                    <a:pt x="7" y="57"/>
                    <a:pt x="8" y="58"/>
                  </a:cubicBezTo>
                  <a:cubicBezTo>
                    <a:pt x="8" y="58"/>
                    <a:pt x="8" y="59"/>
                    <a:pt x="8" y="59"/>
                  </a:cubicBezTo>
                  <a:cubicBezTo>
                    <a:pt x="8" y="59"/>
                    <a:pt x="9" y="60"/>
                    <a:pt x="9" y="60"/>
                  </a:cubicBezTo>
                  <a:cubicBezTo>
                    <a:pt x="9" y="60"/>
                    <a:pt x="9" y="61"/>
                    <a:pt x="9" y="61"/>
                  </a:cubicBezTo>
                  <a:cubicBezTo>
                    <a:pt x="10" y="61"/>
                    <a:pt x="10" y="62"/>
                    <a:pt x="10" y="62"/>
                  </a:cubicBezTo>
                  <a:cubicBezTo>
                    <a:pt x="10" y="62"/>
                    <a:pt x="9" y="61"/>
                    <a:pt x="9" y="61"/>
                  </a:cubicBezTo>
                  <a:cubicBezTo>
                    <a:pt x="9" y="61"/>
                    <a:pt x="9" y="61"/>
                    <a:pt x="8" y="60"/>
                  </a:cubicBezTo>
                  <a:cubicBezTo>
                    <a:pt x="8" y="60"/>
                    <a:pt x="8" y="60"/>
                    <a:pt x="8" y="59"/>
                  </a:cubicBezTo>
                  <a:cubicBezTo>
                    <a:pt x="7" y="59"/>
                    <a:pt x="7" y="58"/>
                    <a:pt x="7" y="58"/>
                  </a:cubicBezTo>
                  <a:cubicBezTo>
                    <a:pt x="7" y="58"/>
                    <a:pt x="6" y="57"/>
                    <a:pt x="6" y="57"/>
                  </a:cubicBezTo>
                  <a:cubicBezTo>
                    <a:pt x="6" y="57"/>
                    <a:pt x="6" y="57"/>
                    <a:pt x="6" y="56"/>
                  </a:cubicBezTo>
                  <a:cubicBezTo>
                    <a:pt x="5" y="55"/>
                    <a:pt x="4" y="53"/>
                    <a:pt x="4" y="52"/>
                  </a:cubicBezTo>
                  <a:cubicBezTo>
                    <a:pt x="4" y="50"/>
                    <a:pt x="4" y="48"/>
                    <a:pt x="4" y="46"/>
                  </a:cubicBezTo>
                  <a:cubicBezTo>
                    <a:pt x="4" y="45"/>
                    <a:pt x="4" y="45"/>
                    <a:pt x="4" y="44"/>
                  </a:cubicBezTo>
                  <a:cubicBezTo>
                    <a:pt x="4" y="44"/>
                    <a:pt x="4" y="43"/>
                    <a:pt x="4" y="43"/>
                  </a:cubicBezTo>
                  <a:cubicBezTo>
                    <a:pt x="5" y="42"/>
                    <a:pt x="5" y="40"/>
                    <a:pt x="5" y="39"/>
                  </a:cubicBezTo>
                  <a:cubicBezTo>
                    <a:pt x="6" y="37"/>
                    <a:pt x="8" y="35"/>
                    <a:pt x="9" y="33"/>
                  </a:cubicBezTo>
                  <a:cubicBezTo>
                    <a:pt x="10" y="31"/>
                    <a:pt x="11" y="30"/>
                    <a:pt x="12" y="28"/>
                  </a:cubicBezTo>
                  <a:cubicBezTo>
                    <a:pt x="13" y="27"/>
                    <a:pt x="13" y="25"/>
                    <a:pt x="13" y="23"/>
                  </a:cubicBezTo>
                  <a:cubicBezTo>
                    <a:pt x="13" y="22"/>
                    <a:pt x="13" y="20"/>
                    <a:pt x="13" y="18"/>
                  </a:cubicBezTo>
                  <a:cubicBezTo>
                    <a:pt x="12" y="16"/>
                    <a:pt x="11" y="14"/>
                    <a:pt x="1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34" name="Freeform 103"/>
          <p:cNvSpPr>
            <a:spLocks noEditPoints="1"/>
          </p:cNvSpPr>
          <p:nvPr/>
        </p:nvSpPr>
        <p:spPr bwMode="auto">
          <a:xfrm rot="7782">
            <a:off x="9970840" y="1377760"/>
            <a:ext cx="454890" cy="403982"/>
          </a:xfrm>
          <a:custGeom>
            <a:avLst/>
            <a:gdLst>
              <a:gd name="T0" fmla="*/ 148 w 164"/>
              <a:gd name="T1" fmla="*/ 26 h 146"/>
              <a:gd name="T2" fmla="*/ 113 w 164"/>
              <a:gd name="T3" fmla="*/ 26 h 146"/>
              <a:gd name="T4" fmla="*/ 113 w 164"/>
              <a:gd name="T5" fmla="*/ 16 h 146"/>
              <a:gd name="T6" fmla="*/ 97 w 164"/>
              <a:gd name="T7" fmla="*/ 0 h 146"/>
              <a:gd name="T8" fmla="*/ 67 w 164"/>
              <a:gd name="T9" fmla="*/ 0 h 146"/>
              <a:gd name="T10" fmla="*/ 51 w 164"/>
              <a:gd name="T11" fmla="*/ 16 h 146"/>
              <a:gd name="T12" fmla="*/ 51 w 164"/>
              <a:gd name="T13" fmla="*/ 26 h 146"/>
              <a:gd name="T14" fmla="*/ 17 w 164"/>
              <a:gd name="T15" fmla="*/ 26 h 146"/>
              <a:gd name="T16" fmla="*/ 0 w 164"/>
              <a:gd name="T17" fmla="*/ 43 h 146"/>
              <a:gd name="T18" fmla="*/ 0 w 164"/>
              <a:gd name="T19" fmla="*/ 130 h 146"/>
              <a:gd name="T20" fmla="*/ 17 w 164"/>
              <a:gd name="T21" fmla="*/ 146 h 146"/>
              <a:gd name="T22" fmla="*/ 148 w 164"/>
              <a:gd name="T23" fmla="*/ 146 h 146"/>
              <a:gd name="T24" fmla="*/ 164 w 164"/>
              <a:gd name="T25" fmla="*/ 130 h 146"/>
              <a:gd name="T26" fmla="*/ 164 w 164"/>
              <a:gd name="T27" fmla="*/ 43 h 146"/>
              <a:gd name="T28" fmla="*/ 148 w 164"/>
              <a:gd name="T29" fmla="*/ 26 h 146"/>
              <a:gd name="T30" fmla="*/ 65 w 164"/>
              <a:gd name="T31" fmla="*/ 16 h 146"/>
              <a:gd name="T32" fmla="*/ 67 w 164"/>
              <a:gd name="T33" fmla="*/ 14 h 146"/>
              <a:gd name="T34" fmla="*/ 97 w 164"/>
              <a:gd name="T35" fmla="*/ 14 h 146"/>
              <a:gd name="T36" fmla="*/ 100 w 164"/>
              <a:gd name="T37" fmla="*/ 16 h 146"/>
              <a:gd name="T38" fmla="*/ 100 w 164"/>
              <a:gd name="T39" fmla="*/ 26 h 146"/>
              <a:gd name="T40" fmla="*/ 65 w 164"/>
              <a:gd name="T41" fmla="*/ 26 h 146"/>
              <a:gd name="T42" fmla="*/ 65 w 164"/>
              <a:gd name="T43" fmla="*/ 16 h 146"/>
              <a:gd name="T44" fmla="*/ 17 w 164"/>
              <a:gd name="T45" fmla="*/ 36 h 146"/>
              <a:gd name="T46" fmla="*/ 148 w 164"/>
              <a:gd name="T47" fmla="*/ 36 h 146"/>
              <a:gd name="T48" fmla="*/ 155 w 164"/>
              <a:gd name="T49" fmla="*/ 43 h 146"/>
              <a:gd name="T50" fmla="*/ 155 w 164"/>
              <a:gd name="T51" fmla="*/ 80 h 146"/>
              <a:gd name="T52" fmla="*/ 95 w 164"/>
              <a:gd name="T53" fmla="*/ 80 h 146"/>
              <a:gd name="T54" fmla="*/ 95 w 164"/>
              <a:gd name="T55" fmla="*/ 77 h 146"/>
              <a:gd name="T56" fmla="*/ 89 w 164"/>
              <a:gd name="T57" fmla="*/ 71 h 146"/>
              <a:gd name="T58" fmla="*/ 76 w 164"/>
              <a:gd name="T59" fmla="*/ 71 h 146"/>
              <a:gd name="T60" fmla="*/ 70 w 164"/>
              <a:gd name="T61" fmla="*/ 77 h 146"/>
              <a:gd name="T62" fmla="*/ 70 w 164"/>
              <a:gd name="T63" fmla="*/ 80 h 146"/>
              <a:gd name="T64" fmla="*/ 10 w 164"/>
              <a:gd name="T65" fmla="*/ 80 h 146"/>
              <a:gd name="T66" fmla="*/ 10 w 164"/>
              <a:gd name="T67" fmla="*/ 43 h 146"/>
              <a:gd name="T68" fmla="*/ 17 w 164"/>
              <a:gd name="T69" fmla="*/ 36 h 146"/>
              <a:gd name="T70" fmla="*/ 75 w 164"/>
              <a:gd name="T71" fmla="*/ 77 h 146"/>
              <a:gd name="T72" fmla="*/ 76 w 164"/>
              <a:gd name="T73" fmla="*/ 76 h 146"/>
              <a:gd name="T74" fmla="*/ 89 w 164"/>
              <a:gd name="T75" fmla="*/ 76 h 146"/>
              <a:gd name="T76" fmla="*/ 90 w 164"/>
              <a:gd name="T77" fmla="*/ 77 h 146"/>
              <a:gd name="T78" fmla="*/ 90 w 164"/>
              <a:gd name="T79" fmla="*/ 90 h 146"/>
              <a:gd name="T80" fmla="*/ 89 w 164"/>
              <a:gd name="T81" fmla="*/ 91 h 146"/>
              <a:gd name="T82" fmla="*/ 76 w 164"/>
              <a:gd name="T83" fmla="*/ 91 h 146"/>
              <a:gd name="T84" fmla="*/ 75 w 164"/>
              <a:gd name="T85" fmla="*/ 90 h 146"/>
              <a:gd name="T86" fmla="*/ 75 w 164"/>
              <a:gd name="T87" fmla="*/ 77 h 146"/>
              <a:gd name="T88" fmla="*/ 148 w 164"/>
              <a:gd name="T89" fmla="*/ 136 h 146"/>
              <a:gd name="T90" fmla="*/ 17 w 164"/>
              <a:gd name="T91" fmla="*/ 136 h 146"/>
              <a:gd name="T92" fmla="*/ 10 w 164"/>
              <a:gd name="T93" fmla="*/ 130 h 146"/>
              <a:gd name="T94" fmla="*/ 10 w 164"/>
              <a:gd name="T95" fmla="*/ 85 h 146"/>
              <a:gd name="T96" fmla="*/ 70 w 164"/>
              <a:gd name="T97" fmla="*/ 85 h 146"/>
              <a:gd name="T98" fmla="*/ 70 w 164"/>
              <a:gd name="T99" fmla="*/ 90 h 146"/>
              <a:gd name="T100" fmla="*/ 76 w 164"/>
              <a:gd name="T101" fmla="*/ 96 h 146"/>
              <a:gd name="T102" fmla="*/ 89 w 164"/>
              <a:gd name="T103" fmla="*/ 96 h 146"/>
              <a:gd name="T104" fmla="*/ 95 w 164"/>
              <a:gd name="T105" fmla="*/ 90 h 146"/>
              <a:gd name="T106" fmla="*/ 95 w 164"/>
              <a:gd name="T107" fmla="*/ 85 h 146"/>
              <a:gd name="T108" fmla="*/ 155 w 164"/>
              <a:gd name="T109" fmla="*/ 85 h 146"/>
              <a:gd name="T110" fmla="*/ 155 w 164"/>
              <a:gd name="T111" fmla="*/ 130 h 146"/>
              <a:gd name="T112" fmla="*/ 148 w 164"/>
              <a:gd name="T113" fmla="*/ 13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4" h="146">
                <a:moveTo>
                  <a:pt x="148" y="26"/>
                </a:moveTo>
                <a:cubicBezTo>
                  <a:pt x="113" y="26"/>
                  <a:pt x="113" y="26"/>
                  <a:pt x="113" y="2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7"/>
                  <a:pt x="106" y="0"/>
                  <a:pt x="9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58" y="0"/>
                  <a:pt x="51" y="7"/>
                  <a:pt x="51" y="16"/>
                </a:cubicBezTo>
                <a:cubicBezTo>
                  <a:pt x="51" y="26"/>
                  <a:pt x="51" y="26"/>
                  <a:pt x="51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7" y="26"/>
                  <a:pt x="0" y="33"/>
                  <a:pt x="0" y="43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39"/>
                  <a:pt x="7" y="146"/>
                  <a:pt x="17" y="146"/>
                </a:cubicBezTo>
                <a:cubicBezTo>
                  <a:pt x="148" y="146"/>
                  <a:pt x="148" y="146"/>
                  <a:pt x="148" y="146"/>
                </a:cubicBezTo>
                <a:cubicBezTo>
                  <a:pt x="157" y="146"/>
                  <a:pt x="164" y="139"/>
                  <a:pt x="164" y="130"/>
                </a:cubicBezTo>
                <a:cubicBezTo>
                  <a:pt x="164" y="43"/>
                  <a:pt x="164" y="43"/>
                  <a:pt x="164" y="43"/>
                </a:cubicBezTo>
                <a:cubicBezTo>
                  <a:pt x="164" y="33"/>
                  <a:pt x="157" y="26"/>
                  <a:pt x="148" y="26"/>
                </a:cubicBezTo>
                <a:close/>
                <a:moveTo>
                  <a:pt x="65" y="16"/>
                </a:moveTo>
                <a:cubicBezTo>
                  <a:pt x="65" y="15"/>
                  <a:pt x="66" y="14"/>
                  <a:pt x="67" y="14"/>
                </a:cubicBezTo>
                <a:cubicBezTo>
                  <a:pt x="97" y="14"/>
                  <a:pt x="97" y="14"/>
                  <a:pt x="97" y="14"/>
                </a:cubicBezTo>
                <a:cubicBezTo>
                  <a:pt x="98" y="14"/>
                  <a:pt x="100" y="15"/>
                  <a:pt x="100" y="1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65" y="26"/>
                  <a:pt x="65" y="26"/>
                  <a:pt x="65" y="26"/>
                </a:cubicBezTo>
                <a:lnTo>
                  <a:pt x="65" y="16"/>
                </a:lnTo>
                <a:close/>
                <a:moveTo>
                  <a:pt x="17" y="36"/>
                </a:moveTo>
                <a:cubicBezTo>
                  <a:pt x="148" y="36"/>
                  <a:pt x="148" y="36"/>
                  <a:pt x="148" y="36"/>
                </a:cubicBezTo>
                <a:cubicBezTo>
                  <a:pt x="152" y="36"/>
                  <a:pt x="155" y="39"/>
                  <a:pt x="155" y="43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95" y="80"/>
                  <a:pt x="95" y="80"/>
                  <a:pt x="95" y="80"/>
                </a:cubicBezTo>
                <a:cubicBezTo>
                  <a:pt x="95" y="77"/>
                  <a:pt x="95" y="77"/>
                  <a:pt x="95" y="77"/>
                </a:cubicBezTo>
                <a:cubicBezTo>
                  <a:pt x="95" y="74"/>
                  <a:pt x="92" y="71"/>
                  <a:pt x="89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72" y="71"/>
                  <a:pt x="70" y="74"/>
                  <a:pt x="70" y="77"/>
                </a:cubicBezTo>
                <a:cubicBezTo>
                  <a:pt x="70" y="80"/>
                  <a:pt x="70" y="80"/>
                  <a:pt x="70" y="80"/>
                </a:cubicBezTo>
                <a:cubicBezTo>
                  <a:pt x="10" y="80"/>
                  <a:pt x="10" y="80"/>
                  <a:pt x="10" y="80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39"/>
                  <a:pt x="13" y="36"/>
                  <a:pt x="17" y="36"/>
                </a:cubicBezTo>
                <a:close/>
                <a:moveTo>
                  <a:pt x="75" y="77"/>
                </a:moveTo>
                <a:cubicBezTo>
                  <a:pt x="75" y="77"/>
                  <a:pt x="75" y="76"/>
                  <a:pt x="76" y="76"/>
                </a:cubicBezTo>
                <a:cubicBezTo>
                  <a:pt x="89" y="76"/>
                  <a:pt x="89" y="76"/>
                  <a:pt x="89" y="76"/>
                </a:cubicBezTo>
                <a:cubicBezTo>
                  <a:pt x="89" y="76"/>
                  <a:pt x="90" y="77"/>
                  <a:pt x="90" y="77"/>
                </a:cubicBezTo>
                <a:cubicBezTo>
                  <a:pt x="90" y="90"/>
                  <a:pt x="90" y="90"/>
                  <a:pt x="90" y="90"/>
                </a:cubicBezTo>
                <a:cubicBezTo>
                  <a:pt x="90" y="91"/>
                  <a:pt x="89" y="91"/>
                  <a:pt x="89" y="91"/>
                </a:cubicBezTo>
                <a:cubicBezTo>
                  <a:pt x="76" y="91"/>
                  <a:pt x="76" y="91"/>
                  <a:pt x="76" y="91"/>
                </a:cubicBezTo>
                <a:cubicBezTo>
                  <a:pt x="75" y="91"/>
                  <a:pt x="75" y="91"/>
                  <a:pt x="75" y="90"/>
                </a:cubicBezTo>
                <a:lnTo>
                  <a:pt x="75" y="77"/>
                </a:lnTo>
                <a:close/>
                <a:moveTo>
                  <a:pt x="148" y="136"/>
                </a:moveTo>
                <a:cubicBezTo>
                  <a:pt x="17" y="136"/>
                  <a:pt x="17" y="136"/>
                  <a:pt x="17" y="136"/>
                </a:cubicBezTo>
                <a:cubicBezTo>
                  <a:pt x="13" y="136"/>
                  <a:pt x="10" y="133"/>
                  <a:pt x="10" y="130"/>
                </a:cubicBezTo>
                <a:cubicBezTo>
                  <a:pt x="10" y="85"/>
                  <a:pt x="10" y="85"/>
                  <a:pt x="10" y="85"/>
                </a:cubicBezTo>
                <a:cubicBezTo>
                  <a:pt x="70" y="85"/>
                  <a:pt x="70" y="85"/>
                  <a:pt x="70" y="85"/>
                </a:cubicBezTo>
                <a:cubicBezTo>
                  <a:pt x="70" y="90"/>
                  <a:pt x="70" y="90"/>
                  <a:pt x="70" y="90"/>
                </a:cubicBezTo>
                <a:cubicBezTo>
                  <a:pt x="70" y="94"/>
                  <a:pt x="72" y="96"/>
                  <a:pt x="76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92" y="96"/>
                  <a:pt x="95" y="94"/>
                  <a:pt x="95" y="90"/>
                </a:cubicBezTo>
                <a:cubicBezTo>
                  <a:pt x="95" y="85"/>
                  <a:pt x="95" y="85"/>
                  <a:pt x="95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130"/>
                  <a:pt x="155" y="130"/>
                  <a:pt x="155" y="130"/>
                </a:cubicBezTo>
                <a:cubicBezTo>
                  <a:pt x="155" y="133"/>
                  <a:pt x="152" y="136"/>
                  <a:pt x="148" y="136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5" name="Freeform 104"/>
          <p:cNvSpPr>
            <a:spLocks noEditPoints="1"/>
          </p:cNvSpPr>
          <p:nvPr/>
        </p:nvSpPr>
        <p:spPr bwMode="auto">
          <a:xfrm rot="7782">
            <a:off x="9598674" y="1812042"/>
            <a:ext cx="402339" cy="443395"/>
          </a:xfrm>
          <a:custGeom>
            <a:avLst/>
            <a:gdLst>
              <a:gd name="T0" fmla="*/ 132 w 145"/>
              <a:gd name="T1" fmla="*/ 0 h 160"/>
              <a:gd name="T2" fmla="*/ 13 w 145"/>
              <a:gd name="T3" fmla="*/ 0 h 160"/>
              <a:gd name="T4" fmla="*/ 0 w 145"/>
              <a:gd name="T5" fmla="*/ 13 h 160"/>
              <a:gd name="T6" fmla="*/ 0 w 145"/>
              <a:gd name="T7" fmla="*/ 147 h 160"/>
              <a:gd name="T8" fmla="*/ 13 w 145"/>
              <a:gd name="T9" fmla="*/ 160 h 160"/>
              <a:gd name="T10" fmla="*/ 132 w 145"/>
              <a:gd name="T11" fmla="*/ 160 h 160"/>
              <a:gd name="T12" fmla="*/ 145 w 145"/>
              <a:gd name="T13" fmla="*/ 147 h 160"/>
              <a:gd name="T14" fmla="*/ 145 w 145"/>
              <a:gd name="T15" fmla="*/ 13 h 160"/>
              <a:gd name="T16" fmla="*/ 132 w 145"/>
              <a:gd name="T17" fmla="*/ 0 h 160"/>
              <a:gd name="T18" fmla="*/ 10 w 145"/>
              <a:gd name="T19" fmla="*/ 147 h 160"/>
              <a:gd name="T20" fmla="*/ 10 w 145"/>
              <a:gd name="T21" fmla="*/ 13 h 160"/>
              <a:gd name="T22" fmla="*/ 13 w 145"/>
              <a:gd name="T23" fmla="*/ 10 h 160"/>
              <a:gd name="T24" fmla="*/ 36 w 145"/>
              <a:gd name="T25" fmla="*/ 10 h 160"/>
              <a:gd name="T26" fmla="*/ 36 w 145"/>
              <a:gd name="T27" fmla="*/ 150 h 160"/>
              <a:gd name="T28" fmla="*/ 13 w 145"/>
              <a:gd name="T29" fmla="*/ 150 h 160"/>
              <a:gd name="T30" fmla="*/ 10 w 145"/>
              <a:gd name="T31" fmla="*/ 147 h 160"/>
              <a:gd name="T32" fmla="*/ 134 w 145"/>
              <a:gd name="T33" fmla="*/ 147 h 160"/>
              <a:gd name="T34" fmla="*/ 132 w 145"/>
              <a:gd name="T35" fmla="*/ 150 h 160"/>
              <a:gd name="T36" fmla="*/ 41 w 145"/>
              <a:gd name="T37" fmla="*/ 150 h 160"/>
              <a:gd name="T38" fmla="*/ 41 w 145"/>
              <a:gd name="T39" fmla="*/ 10 h 160"/>
              <a:gd name="T40" fmla="*/ 85 w 145"/>
              <a:gd name="T41" fmla="*/ 10 h 160"/>
              <a:gd name="T42" fmla="*/ 85 w 145"/>
              <a:gd name="T43" fmla="*/ 48 h 160"/>
              <a:gd name="T44" fmla="*/ 98 w 145"/>
              <a:gd name="T45" fmla="*/ 36 h 160"/>
              <a:gd name="T46" fmla="*/ 111 w 145"/>
              <a:gd name="T47" fmla="*/ 48 h 160"/>
              <a:gd name="T48" fmla="*/ 111 w 145"/>
              <a:gd name="T49" fmla="*/ 10 h 160"/>
              <a:gd name="T50" fmla="*/ 132 w 145"/>
              <a:gd name="T51" fmla="*/ 10 h 160"/>
              <a:gd name="T52" fmla="*/ 134 w 145"/>
              <a:gd name="T53" fmla="*/ 13 h 160"/>
              <a:gd name="T54" fmla="*/ 134 w 145"/>
              <a:gd name="T55" fmla="*/ 147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45" h="160">
                <a:moveTo>
                  <a:pt x="132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55"/>
                  <a:pt x="6" y="160"/>
                  <a:pt x="13" y="160"/>
                </a:cubicBezTo>
                <a:cubicBezTo>
                  <a:pt x="132" y="160"/>
                  <a:pt x="132" y="160"/>
                  <a:pt x="132" y="160"/>
                </a:cubicBezTo>
                <a:cubicBezTo>
                  <a:pt x="139" y="160"/>
                  <a:pt x="145" y="155"/>
                  <a:pt x="145" y="147"/>
                </a:cubicBezTo>
                <a:cubicBezTo>
                  <a:pt x="145" y="13"/>
                  <a:pt x="145" y="13"/>
                  <a:pt x="145" y="13"/>
                </a:cubicBezTo>
                <a:cubicBezTo>
                  <a:pt x="145" y="6"/>
                  <a:pt x="139" y="0"/>
                  <a:pt x="132" y="0"/>
                </a:cubicBezTo>
                <a:close/>
                <a:moveTo>
                  <a:pt x="10" y="147"/>
                </a:move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2" y="10"/>
                  <a:pt x="13" y="10"/>
                </a:cubicBezTo>
                <a:cubicBezTo>
                  <a:pt x="36" y="10"/>
                  <a:pt x="36" y="10"/>
                  <a:pt x="36" y="10"/>
                </a:cubicBezTo>
                <a:cubicBezTo>
                  <a:pt x="36" y="150"/>
                  <a:pt x="36" y="150"/>
                  <a:pt x="36" y="150"/>
                </a:cubicBezTo>
                <a:cubicBezTo>
                  <a:pt x="13" y="150"/>
                  <a:pt x="13" y="150"/>
                  <a:pt x="13" y="150"/>
                </a:cubicBezTo>
                <a:cubicBezTo>
                  <a:pt x="12" y="150"/>
                  <a:pt x="10" y="149"/>
                  <a:pt x="10" y="147"/>
                </a:cubicBezTo>
                <a:close/>
                <a:moveTo>
                  <a:pt x="134" y="147"/>
                </a:moveTo>
                <a:cubicBezTo>
                  <a:pt x="134" y="149"/>
                  <a:pt x="133" y="150"/>
                  <a:pt x="132" y="150"/>
                </a:cubicBezTo>
                <a:cubicBezTo>
                  <a:pt x="41" y="150"/>
                  <a:pt x="41" y="150"/>
                  <a:pt x="41" y="150"/>
                </a:cubicBezTo>
                <a:cubicBezTo>
                  <a:pt x="41" y="10"/>
                  <a:pt x="41" y="10"/>
                  <a:pt x="41" y="10"/>
                </a:cubicBezTo>
                <a:cubicBezTo>
                  <a:pt x="85" y="10"/>
                  <a:pt x="85" y="10"/>
                  <a:pt x="85" y="10"/>
                </a:cubicBezTo>
                <a:cubicBezTo>
                  <a:pt x="85" y="48"/>
                  <a:pt x="85" y="48"/>
                  <a:pt x="85" y="48"/>
                </a:cubicBezTo>
                <a:cubicBezTo>
                  <a:pt x="98" y="36"/>
                  <a:pt x="98" y="36"/>
                  <a:pt x="98" y="36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11" y="10"/>
                  <a:pt x="111" y="10"/>
                  <a:pt x="111" y="10"/>
                </a:cubicBezTo>
                <a:cubicBezTo>
                  <a:pt x="132" y="10"/>
                  <a:pt x="132" y="10"/>
                  <a:pt x="132" y="10"/>
                </a:cubicBezTo>
                <a:cubicBezTo>
                  <a:pt x="133" y="10"/>
                  <a:pt x="134" y="12"/>
                  <a:pt x="134" y="13"/>
                </a:cubicBezTo>
                <a:lnTo>
                  <a:pt x="134" y="147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6" name="Freeform 105"/>
          <p:cNvSpPr>
            <a:spLocks noEditPoints="1"/>
          </p:cNvSpPr>
          <p:nvPr/>
        </p:nvSpPr>
        <p:spPr bwMode="auto">
          <a:xfrm rot="7782">
            <a:off x="10851457" y="1226888"/>
            <a:ext cx="331725" cy="358001"/>
          </a:xfrm>
          <a:custGeom>
            <a:avLst/>
            <a:gdLst>
              <a:gd name="T0" fmla="*/ 114 w 202"/>
              <a:gd name="T1" fmla="*/ 193 h 218"/>
              <a:gd name="T2" fmla="*/ 202 w 202"/>
              <a:gd name="T3" fmla="*/ 218 h 218"/>
              <a:gd name="T4" fmla="*/ 187 w 202"/>
              <a:gd name="T5" fmla="*/ 127 h 218"/>
              <a:gd name="T6" fmla="*/ 72 w 202"/>
              <a:gd name="T7" fmla="*/ 0 h 218"/>
              <a:gd name="T8" fmla="*/ 0 w 202"/>
              <a:gd name="T9" fmla="*/ 66 h 218"/>
              <a:gd name="T10" fmla="*/ 114 w 202"/>
              <a:gd name="T11" fmla="*/ 193 h 218"/>
              <a:gd name="T12" fmla="*/ 18 w 202"/>
              <a:gd name="T13" fmla="*/ 68 h 218"/>
              <a:gd name="T14" fmla="*/ 30 w 202"/>
              <a:gd name="T15" fmla="*/ 58 h 218"/>
              <a:gd name="T16" fmla="*/ 131 w 202"/>
              <a:gd name="T17" fmla="*/ 169 h 218"/>
              <a:gd name="T18" fmla="*/ 121 w 202"/>
              <a:gd name="T19" fmla="*/ 181 h 218"/>
              <a:gd name="T20" fmla="*/ 18 w 202"/>
              <a:gd name="T21" fmla="*/ 68 h 218"/>
              <a:gd name="T22" fmla="*/ 128 w 202"/>
              <a:gd name="T23" fmla="*/ 183 h 218"/>
              <a:gd name="T24" fmla="*/ 136 w 202"/>
              <a:gd name="T25" fmla="*/ 174 h 218"/>
              <a:gd name="T26" fmla="*/ 136 w 202"/>
              <a:gd name="T27" fmla="*/ 174 h 218"/>
              <a:gd name="T28" fmla="*/ 163 w 202"/>
              <a:gd name="T29" fmla="*/ 150 h 218"/>
              <a:gd name="T30" fmla="*/ 163 w 202"/>
              <a:gd name="T31" fmla="*/ 150 h 218"/>
              <a:gd name="T32" fmla="*/ 175 w 202"/>
              <a:gd name="T33" fmla="*/ 140 h 218"/>
              <a:gd name="T34" fmla="*/ 180 w 202"/>
              <a:gd name="T35" fmla="*/ 172 h 218"/>
              <a:gd name="T36" fmla="*/ 160 w 202"/>
              <a:gd name="T37" fmla="*/ 193 h 218"/>
              <a:gd name="T38" fmla="*/ 128 w 202"/>
              <a:gd name="T39" fmla="*/ 183 h 218"/>
              <a:gd name="T40" fmla="*/ 52 w 202"/>
              <a:gd name="T41" fmla="*/ 38 h 218"/>
              <a:gd name="T42" fmla="*/ 153 w 202"/>
              <a:gd name="T43" fmla="*/ 150 h 218"/>
              <a:gd name="T44" fmla="*/ 136 w 202"/>
              <a:gd name="T45" fmla="*/ 166 h 218"/>
              <a:gd name="T46" fmla="*/ 35 w 202"/>
              <a:gd name="T47" fmla="*/ 53 h 218"/>
              <a:gd name="T48" fmla="*/ 52 w 202"/>
              <a:gd name="T49" fmla="*/ 38 h 218"/>
              <a:gd name="T50" fmla="*/ 174 w 202"/>
              <a:gd name="T51" fmla="*/ 132 h 218"/>
              <a:gd name="T52" fmla="*/ 158 w 202"/>
              <a:gd name="T53" fmla="*/ 145 h 218"/>
              <a:gd name="T54" fmla="*/ 57 w 202"/>
              <a:gd name="T55" fmla="*/ 32 h 218"/>
              <a:gd name="T56" fmla="*/ 71 w 202"/>
              <a:gd name="T57" fmla="*/ 21 h 218"/>
              <a:gd name="T58" fmla="*/ 174 w 202"/>
              <a:gd name="T59" fmla="*/ 132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2" h="218">
                <a:moveTo>
                  <a:pt x="114" y="193"/>
                </a:moveTo>
                <a:lnTo>
                  <a:pt x="202" y="218"/>
                </a:lnTo>
                <a:lnTo>
                  <a:pt x="187" y="127"/>
                </a:lnTo>
                <a:lnTo>
                  <a:pt x="72" y="0"/>
                </a:lnTo>
                <a:lnTo>
                  <a:pt x="0" y="66"/>
                </a:lnTo>
                <a:lnTo>
                  <a:pt x="114" y="193"/>
                </a:lnTo>
                <a:close/>
                <a:moveTo>
                  <a:pt x="18" y="68"/>
                </a:moveTo>
                <a:lnTo>
                  <a:pt x="30" y="58"/>
                </a:lnTo>
                <a:lnTo>
                  <a:pt x="131" y="169"/>
                </a:lnTo>
                <a:lnTo>
                  <a:pt x="121" y="181"/>
                </a:lnTo>
                <a:lnTo>
                  <a:pt x="18" y="68"/>
                </a:lnTo>
                <a:close/>
                <a:moveTo>
                  <a:pt x="128" y="183"/>
                </a:moveTo>
                <a:lnTo>
                  <a:pt x="136" y="174"/>
                </a:lnTo>
                <a:lnTo>
                  <a:pt x="136" y="174"/>
                </a:lnTo>
                <a:lnTo>
                  <a:pt x="163" y="150"/>
                </a:lnTo>
                <a:lnTo>
                  <a:pt x="163" y="150"/>
                </a:lnTo>
                <a:lnTo>
                  <a:pt x="175" y="140"/>
                </a:lnTo>
                <a:lnTo>
                  <a:pt x="180" y="172"/>
                </a:lnTo>
                <a:lnTo>
                  <a:pt x="160" y="193"/>
                </a:lnTo>
                <a:lnTo>
                  <a:pt x="128" y="183"/>
                </a:lnTo>
                <a:close/>
                <a:moveTo>
                  <a:pt x="52" y="38"/>
                </a:moveTo>
                <a:lnTo>
                  <a:pt x="153" y="150"/>
                </a:lnTo>
                <a:lnTo>
                  <a:pt x="136" y="166"/>
                </a:lnTo>
                <a:lnTo>
                  <a:pt x="35" y="53"/>
                </a:lnTo>
                <a:lnTo>
                  <a:pt x="52" y="38"/>
                </a:lnTo>
                <a:close/>
                <a:moveTo>
                  <a:pt x="174" y="132"/>
                </a:moveTo>
                <a:lnTo>
                  <a:pt x="158" y="145"/>
                </a:lnTo>
                <a:lnTo>
                  <a:pt x="57" y="32"/>
                </a:lnTo>
                <a:lnTo>
                  <a:pt x="71" y="21"/>
                </a:lnTo>
                <a:lnTo>
                  <a:pt x="174" y="13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7" name="Freeform 106"/>
          <p:cNvSpPr>
            <a:spLocks noEditPoints="1"/>
          </p:cNvSpPr>
          <p:nvPr/>
        </p:nvSpPr>
        <p:spPr bwMode="auto">
          <a:xfrm rot="7782">
            <a:off x="8955167" y="1027243"/>
            <a:ext cx="394129" cy="351431"/>
          </a:xfrm>
          <a:custGeom>
            <a:avLst/>
            <a:gdLst>
              <a:gd name="T0" fmla="*/ 38 w 142"/>
              <a:gd name="T1" fmla="*/ 127 h 127"/>
              <a:gd name="T2" fmla="*/ 142 w 142"/>
              <a:gd name="T3" fmla="*/ 74 h 127"/>
              <a:gd name="T4" fmla="*/ 104 w 142"/>
              <a:gd name="T5" fmla="*/ 0 h 127"/>
              <a:gd name="T6" fmla="*/ 0 w 142"/>
              <a:gd name="T7" fmla="*/ 53 h 127"/>
              <a:gd name="T8" fmla="*/ 38 w 142"/>
              <a:gd name="T9" fmla="*/ 127 h 127"/>
              <a:gd name="T10" fmla="*/ 43 w 142"/>
              <a:gd name="T11" fmla="*/ 117 h 127"/>
              <a:gd name="T12" fmla="*/ 62 w 142"/>
              <a:gd name="T13" fmla="*/ 73 h 127"/>
              <a:gd name="T14" fmla="*/ 68 w 142"/>
              <a:gd name="T15" fmla="*/ 75 h 127"/>
              <a:gd name="T16" fmla="*/ 76 w 142"/>
              <a:gd name="T17" fmla="*/ 74 h 127"/>
              <a:gd name="T18" fmla="*/ 82 w 142"/>
              <a:gd name="T19" fmla="*/ 68 h 127"/>
              <a:gd name="T20" fmla="*/ 84 w 142"/>
              <a:gd name="T21" fmla="*/ 62 h 127"/>
              <a:gd name="T22" fmla="*/ 129 w 142"/>
              <a:gd name="T23" fmla="*/ 73 h 127"/>
              <a:gd name="T24" fmla="*/ 43 w 142"/>
              <a:gd name="T25" fmla="*/ 117 h 127"/>
              <a:gd name="T26" fmla="*/ 85 w 142"/>
              <a:gd name="T27" fmla="*/ 58 h 127"/>
              <a:gd name="T28" fmla="*/ 102 w 142"/>
              <a:gd name="T29" fmla="*/ 12 h 127"/>
              <a:gd name="T30" fmla="*/ 132 w 142"/>
              <a:gd name="T31" fmla="*/ 70 h 127"/>
              <a:gd name="T32" fmla="*/ 85 w 142"/>
              <a:gd name="T33" fmla="*/ 58 h 127"/>
              <a:gd name="T34" fmla="*/ 99 w 142"/>
              <a:gd name="T35" fmla="*/ 11 h 127"/>
              <a:gd name="T36" fmla="*/ 79 w 142"/>
              <a:gd name="T37" fmla="*/ 66 h 127"/>
              <a:gd name="T38" fmla="*/ 69 w 142"/>
              <a:gd name="T39" fmla="*/ 71 h 127"/>
              <a:gd name="T40" fmla="*/ 13 w 142"/>
              <a:gd name="T41" fmla="*/ 55 h 127"/>
              <a:gd name="T42" fmla="*/ 99 w 142"/>
              <a:gd name="T43" fmla="*/ 11 h 127"/>
              <a:gd name="T44" fmla="*/ 58 w 142"/>
              <a:gd name="T45" fmla="*/ 72 h 127"/>
              <a:gd name="T46" fmla="*/ 40 w 142"/>
              <a:gd name="T47" fmla="*/ 115 h 127"/>
              <a:gd name="T48" fmla="*/ 11 w 142"/>
              <a:gd name="T49" fmla="*/ 58 h 127"/>
              <a:gd name="T50" fmla="*/ 58 w 142"/>
              <a:gd name="T51" fmla="*/ 72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2" h="127">
                <a:moveTo>
                  <a:pt x="38" y="127"/>
                </a:moveTo>
                <a:cubicBezTo>
                  <a:pt x="142" y="74"/>
                  <a:pt x="142" y="74"/>
                  <a:pt x="142" y="74"/>
                </a:cubicBezTo>
                <a:cubicBezTo>
                  <a:pt x="104" y="0"/>
                  <a:pt x="104" y="0"/>
                  <a:pt x="104" y="0"/>
                </a:cubicBezTo>
                <a:cubicBezTo>
                  <a:pt x="0" y="53"/>
                  <a:pt x="0" y="53"/>
                  <a:pt x="0" y="53"/>
                </a:cubicBezTo>
                <a:lnTo>
                  <a:pt x="38" y="127"/>
                </a:lnTo>
                <a:close/>
                <a:moveTo>
                  <a:pt x="43" y="117"/>
                </a:moveTo>
                <a:cubicBezTo>
                  <a:pt x="62" y="73"/>
                  <a:pt x="62" y="73"/>
                  <a:pt x="62" y="73"/>
                </a:cubicBezTo>
                <a:cubicBezTo>
                  <a:pt x="68" y="75"/>
                  <a:pt x="68" y="75"/>
                  <a:pt x="68" y="75"/>
                </a:cubicBezTo>
                <a:cubicBezTo>
                  <a:pt x="71" y="76"/>
                  <a:pt x="74" y="75"/>
                  <a:pt x="76" y="74"/>
                </a:cubicBezTo>
                <a:cubicBezTo>
                  <a:pt x="79" y="73"/>
                  <a:pt x="81" y="71"/>
                  <a:pt x="82" y="68"/>
                </a:cubicBezTo>
                <a:cubicBezTo>
                  <a:pt x="84" y="62"/>
                  <a:pt x="84" y="62"/>
                  <a:pt x="84" y="62"/>
                </a:cubicBezTo>
                <a:cubicBezTo>
                  <a:pt x="129" y="73"/>
                  <a:pt x="129" y="73"/>
                  <a:pt x="129" y="73"/>
                </a:cubicBezTo>
                <a:lnTo>
                  <a:pt x="43" y="117"/>
                </a:lnTo>
                <a:close/>
                <a:moveTo>
                  <a:pt x="85" y="58"/>
                </a:moveTo>
                <a:cubicBezTo>
                  <a:pt x="102" y="12"/>
                  <a:pt x="102" y="12"/>
                  <a:pt x="102" y="12"/>
                </a:cubicBezTo>
                <a:cubicBezTo>
                  <a:pt x="132" y="70"/>
                  <a:pt x="132" y="70"/>
                  <a:pt x="132" y="70"/>
                </a:cubicBezTo>
                <a:lnTo>
                  <a:pt x="85" y="58"/>
                </a:lnTo>
                <a:close/>
                <a:moveTo>
                  <a:pt x="99" y="11"/>
                </a:moveTo>
                <a:cubicBezTo>
                  <a:pt x="79" y="66"/>
                  <a:pt x="79" y="66"/>
                  <a:pt x="79" y="66"/>
                </a:cubicBezTo>
                <a:cubicBezTo>
                  <a:pt x="77" y="70"/>
                  <a:pt x="73" y="72"/>
                  <a:pt x="69" y="71"/>
                </a:cubicBezTo>
                <a:cubicBezTo>
                  <a:pt x="13" y="55"/>
                  <a:pt x="13" y="55"/>
                  <a:pt x="13" y="55"/>
                </a:cubicBezTo>
                <a:lnTo>
                  <a:pt x="99" y="11"/>
                </a:lnTo>
                <a:close/>
                <a:moveTo>
                  <a:pt x="58" y="72"/>
                </a:moveTo>
                <a:cubicBezTo>
                  <a:pt x="40" y="115"/>
                  <a:pt x="40" y="115"/>
                  <a:pt x="40" y="115"/>
                </a:cubicBezTo>
                <a:cubicBezTo>
                  <a:pt x="11" y="58"/>
                  <a:pt x="11" y="58"/>
                  <a:pt x="11" y="58"/>
                </a:cubicBezTo>
                <a:lnTo>
                  <a:pt x="58" y="7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8" name="Freeform 107"/>
          <p:cNvSpPr>
            <a:spLocks noEditPoints="1"/>
          </p:cNvSpPr>
          <p:nvPr/>
        </p:nvSpPr>
        <p:spPr bwMode="auto">
          <a:xfrm rot="7782">
            <a:off x="9176373" y="1334691"/>
            <a:ext cx="266037" cy="170790"/>
          </a:xfrm>
          <a:custGeom>
            <a:avLst/>
            <a:gdLst>
              <a:gd name="T0" fmla="*/ 90 w 96"/>
              <a:gd name="T1" fmla="*/ 0 h 62"/>
              <a:gd name="T2" fmla="*/ 6 w 96"/>
              <a:gd name="T3" fmla="*/ 0 h 62"/>
              <a:gd name="T4" fmla="*/ 6 w 96"/>
              <a:gd name="T5" fmla="*/ 50 h 62"/>
              <a:gd name="T6" fmla="*/ 0 w 96"/>
              <a:gd name="T7" fmla="*/ 50 h 62"/>
              <a:gd name="T8" fmla="*/ 0 w 96"/>
              <a:gd name="T9" fmla="*/ 56 h 62"/>
              <a:gd name="T10" fmla="*/ 6 w 96"/>
              <a:gd name="T11" fmla="*/ 62 h 62"/>
              <a:gd name="T12" fmla="*/ 90 w 96"/>
              <a:gd name="T13" fmla="*/ 62 h 62"/>
              <a:gd name="T14" fmla="*/ 96 w 96"/>
              <a:gd name="T15" fmla="*/ 56 h 62"/>
              <a:gd name="T16" fmla="*/ 96 w 96"/>
              <a:gd name="T17" fmla="*/ 50 h 62"/>
              <a:gd name="T18" fmla="*/ 90 w 96"/>
              <a:gd name="T19" fmla="*/ 50 h 62"/>
              <a:gd name="T20" fmla="*/ 90 w 96"/>
              <a:gd name="T21" fmla="*/ 0 h 62"/>
              <a:gd name="T22" fmla="*/ 11 w 96"/>
              <a:gd name="T23" fmla="*/ 4 h 62"/>
              <a:gd name="T24" fmla="*/ 85 w 96"/>
              <a:gd name="T25" fmla="*/ 4 h 62"/>
              <a:gd name="T26" fmla="*/ 85 w 96"/>
              <a:gd name="T27" fmla="*/ 50 h 62"/>
              <a:gd name="T28" fmla="*/ 83 w 96"/>
              <a:gd name="T29" fmla="*/ 50 h 62"/>
              <a:gd name="T30" fmla="*/ 83 w 96"/>
              <a:gd name="T31" fmla="*/ 6 h 62"/>
              <a:gd name="T32" fmla="*/ 13 w 96"/>
              <a:gd name="T33" fmla="*/ 6 h 62"/>
              <a:gd name="T34" fmla="*/ 13 w 96"/>
              <a:gd name="T35" fmla="*/ 50 h 62"/>
              <a:gd name="T36" fmla="*/ 11 w 96"/>
              <a:gd name="T37" fmla="*/ 50 h 62"/>
              <a:gd name="T38" fmla="*/ 11 w 96"/>
              <a:gd name="T39" fmla="*/ 4 h 62"/>
              <a:gd name="T40" fmla="*/ 81 w 96"/>
              <a:gd name="T41" fmla="*/ 50 h 62"/>
              <a:gd name="T42" fmla="*/ 15 w 96"/>
              <a:gd name="T43" fmla="*/ 50 h 62"/>
              <a:gd name="T44" fmla="*/ 15 w 96"/>
              <a:gd name="T45" fmla="*/ 9 h 62"/>
              <a:gd name="T46" fmla="*/ 81 w 96"/>
              <a:gd name="T47" fmla="*/ 9 h 62"/>
              <a:gd name="T48" fmla="*/ 81 w 96"/>
              <a:gd name="T49" fmla="*/ 50 h 62"/>
              <a:gd name="T50" fmla="*/ 92 w 96"/>
              <a:gd name="T51" fmla="*/ 56 h 62"/>
              <a:gd name="T52" fmla="*/ 90 w 96"/>
              <a:gd name="T53" fmla="*/ 58 h 62"/>
              <a:gd name="T54" fmla="*/ 6 w 96"/>
              <a:gd name="T55" fmla="*/ 58 h 62"/>
              <a:gd name="T56" fmla="*/ 4 w 96"/>
              <a:gd name="T57" fmla="*/ 56 h 62"/>
              <a:gd name="T58" fmla="*/ 4 w 96"/>
              <a:gd name="T59" fmla="*/ 55 h 62"/>
              <a:gd name="T60" fmla="*/ 34 w 96"/>
              <a:gd name="T61" fmla="*/ 55 h 62"/>
              <a:gd name="T62" fmla="*/ 34 w 96"/>
              <a:gd name="T63" fmla="*/ 57 h 62"/>
              <a:gd name="T64" fmla="*/ 62 w 96"/>
              <a:gd name="T65" fmla="*/ 57 h 62"/>
              <a:gd name="T66" fmla="*/ 62 w 96"/>
              <a:gd name="T67" fmla="*/ 55 h 62"/>
              <a:gd name="T68" fmla="*/ 92 w 96"/>
              <a:gd name="T69" fmla="*/ 55 h 62"/>
              <a:gd name="T70" fmla="*/ 92 w 96"/>
              <a:gd name="T71" fmla="*/ 56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6" h="62">
                <a:moveTo>
                  <a:pt x="90" y="0"/>
                </a:moveTo>
                <a:cubicBezTo>
                  <a:pt x="6" y="0"/>
                  <a:pt x="6" y="0"/>
                  <a:pt x="6" y="0"/>
                </a:cubicBezTo>
                <a:cubicBezTo>
                  <a:pt x="6" y="50"/>
                  <a:pt x="6" y="50"/>
                  <a:pt x="6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9"/>
                  <a:pt x="3" y="62"/>
                  <a:pt x="6" y="62"/>
                </a:cubicBezTo>
                <a:cubicBezTo>
                  <a:pt x="90" y="62"/>
                  <a:pt x="90" y="62"/>
                  <a:pt x="90" y="62"/>
                </a:cubicBezTo>
                <a:cubicBezTo>
                  <a:pt x="94" y="62"/>
                  <a:pt x="96" y="59"/>
                  <a:pt x="96" y="56"/>
                </a:cubicBezTo>
                <a:cubicBezTo>
                  <a:pt x="96" y="50"/>
                  <a:pt x="96" y="50"/>
                  <a:pt x="96" y="50"/>
                </a:cubicBezTo>
                <a:cubicBezTo>
                  <a:pt x="90" y="50"/>
                  <a:pt x="90" y="50"/>
                  <a:pt x="90" y="50"/>
                </a:cubicBezTo>
                <a:lnTo>
                  <a:pt x="90" y="0"/>
                </a:lnTo>
                <a:close/>
                <a:moveTo>
                  <a:pt x="11" y="4"/>
                </a:moveTo>
                <a:cubicBezTo>
                  <a:pt x="85" y="4"/>
                  <a:pt x="85" y="4"/>
                  <a:pt x="85" y="4"/>
                </a:cubicBezTo>
                <a:cubicBezTo>
                  <a:pt x="85" y="50"/>
                  <a:pt x="85" y="50"/>
                  <a:pt x="85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6"/>
                  <a:pt x="83" y="6"/>
                  <a:pt x="83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50"/>
                  <a:pt x="13" y="50"/>
                  <a:pt x="13" y="50"/>
                </a:cubicBezTo>
                <a:cubicBezTo>
                  <a:pt x="11" y="50"/>
                  <a:pt x="11" y="50"/>
                  <a:pt x="11" y="50"/>
                </a:cubicBezTo>
                <a:lnTo>
                  <a:pt x="11" y="4"/>
                </a:lnTo>
                <a:close/>
                <a:moveTo>
                  <a:pt x="81" y="50"/>
                </a:moveTo>
                <a:cubicBezTo>
                  <a:pt x="15" y="50"/>
                  <a:pt x="15" y="50"/>
                  <a:pt x="15" y="50"/>
                </a:cubicBezTo>
                <a:cubicBezTo>
                  <a:pt x="15" y="9"/>
                  <a:pt x="15" y="9"/>
                  <a:pt x="15" y="9"/>
                </a:cubicBezTo>
                <a:cubicBezTo>
                  <a:pt x="81" y="9"/>
                  <a:pt x="81" y="9"/>
                  <a:pt x="81" y="9"/>
                </a:cubicBezTo>
                <a:lnTo>
                  <a:pt x="81" y="50"/>
                </a:lnTo>
                <a:close/>
                <a:moveTo>
                  <a:pt x="92" y="56"/>
                </a:moveTo>
                <a:cubicBezTo>
                  <a:pt x="92" y="57"/>
                  <a:pt x="91" y="58"/>
                  <a:pt x="90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5" y="58"/>
                  <a:pt x="4" y="57"/>
                  <a:pt x="4" y="56"/>
                </a:cubicBezTo>
                <a:cubicBezTo>
                  <a:pt x="4" y="55"/>
                  <a:pt x="4" y="55"/>
                  <a:pt x="4" y="55"/>
                </a:cubicBezTo>
                <a:cubicBezTo>
                  <a:pt x="34" y="55"/>
                  <a:pt x="34" y="55"/>
                  <a:pt x="34" y="55"/>
                </a:cubicBezTo>
                <a:cubicBezTo>
                  <a:pt x="34" y="57"/>
                  <a:pt x="34" y="57"/>
                  <a:pt x="34" y="57"/>
                </a:cubicBezTo>
                <a:cubicBezTo>
                  <a:pt x="62" y="57"/>
                  <a:pt x="62" y="57"/>
                  <a:pt x="62" y="57"/>
                </a:cubicBezTo>
                <a:cubicBezTo>
                  <a:pt x="62" y="55"/>
                  <a:pt x="62" y="55"/>
                  <a:pt x="62" y="55"/>
                </a:cubicBezTo>
                <a:cubicBezTo>
                  <a:pt x="92" y="55"/>
                  <a:pt x="92" y="55"/>
                  <a:pt x="92" y="55"/>
                </a:cubicBezTo>
                <a:lnTo>
                  <a:pt x="92" y="56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39" name="Oval 108"/>
          <p:cNvSpPr>
            <a:spLocks noChangeArrowheads="1"/>
          </p:cNvSpPr>
          <p:nvPr/>
        </p:nvSpPr>
        <p:spPr bwMode="auto">
          <a:xfrm rot="7782">
            <a:off x="9306267" y="1347829"/>
            <a:ext cx="6568" cy="328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0" name="Oval 109"/>
          <p:cNvSpPr>
            <a:spLocks noChangeArrowheads="1"/>
          </p:cNvSpPr>
          <p:nvPr/>
        </p:nvSpPr>
        <p:spPr bwMode="auto">
          <a:xfrm rot="7782">
            <a:off x="9417619" y="1487667"/>
            <a:ext cx="4926" cy="4927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53" name="Group 140"/>
          <p:cNvGrpSpPr/>
          <p:nvPr/>
        </p:nvGrpSpPr>
        <p:grpSpPr>
          <a:xfrm rot="7782">
            <a:off x="9517929" y="1299232"/>
            <a:ext cx="174073" cy="262753"/>
            <a:chOff x="2289175" y="1751013"/>
            <a:chExt cx="168275" cy="254001"/>
          </a:xfrm>
          <a:solidFill>
            <a:schemeClr val="tx2"/>
          </a:solidFill>
        </p:grpSpPr>
        <p:sp>
          <p:nvSpPr>
            <p:cNvPr id="142" name="Freeform 110"/>
            <p:cNvSpPr>
              <a:spLocks noEditPoints="1"/>
            </p:cNvSpPr>
            <p:nvPr/>
          </p:nvSpPr>
          <p:spPr bwMode="auto">
            <a:xfrm>
              <a:off x="2289175" y="1812926"/>
              <a:ext cx="168275" cy="192088"/>
            </a:xfrm>
            <a:custGeom>
              <a:avLst/>
              <a:gdLst>
                <a:gd name="T0" fmla="*/ 32 w 63"/>
                <a:gd name="T1" fmla="*/ 56 h 72"/>
                <a:gd name="T2" fmla="*/ 48 w 63"/>
                <a:gd name="T3" fmla="*/ 72 h 72"/>
                <a:gd name="T4" fmla="*/ 63 w 63"/>
                <a:gd name="T5" fmla="*/ 72 h 72"/>
                <a:gd name="T6" fmla="*/ 33 w 63"/>
                <a:gd name="T7" fmla="*/ 15 h 72"/>
                <a:gd name="T8" fmla="*/ 39 w 63"/>
                <a:gd name="T9" fmla="*/ 7 h 72"/>
                <a:gd name="T10" fmla="*/ 32 w 63"/>
                <a:gd name="T11" fmla="*/ 0 h 72"/>
                <a:gd name="T12" fmla="*/ 24 w 63"/>
                <a:gd name="T13" fmla="*/ 7 h 72"/>
                <a:gd name="T14" fmla="*/ 31 w 63"/>
                <a:gd name="T15" fmla="*/ 15 h 72"/>
                <a:gd name="T16" fmla="*/ 0 w 63"/>
                <a:gd name="T17" fmla="*/ 72 h 72"/>
                <a:gd name="T18" fmla="*/ 16 w 63"/>
                <a:gd name="T19" fmla="*/ 72 h 72"/>
                <a:gd name="T20" fmla="*/ 32 w 63"/>
                <a:gd name="T21" fmla="*/ 56 h 72"/>
                <a:gd name="T22" fmla="*/ 32 w 63"/>
                <a:gd name="T23" fmla="*/ 33 h 72"/>
                <a:gd name="T24" fmla="*/ 32 w 63"/>
                <a:gd name="T25" fmla="*/ 32 h 72"/>
                <a:gd name="T26" fmla="*/ 32 w 63"/>
                <a:gd name="T27" fmla="*/ 33 h 72"/>
                <a:gd name="T28" fmla="*/ 41 w 63"/>
                <a:gd name="T29" fmla="*/ 52 h 72"/>
                <a:gd name="T30" fmla="*/ 32 w 63"/>
                <a:gd name="T31" fmla="*/ 50 h 72"/>
                <a:gd name="T32" fmla="*/ 23 w 63"/>
                <a:gd name="T33" fmla="*/ 52 h 72"/>
                <a:gd name="T34" fmla="*/ 32 w 63"/>
                <a:gd name="T35" fmla="*/ 3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72">
                  <a:moveTo>
                    <a:pt x="32" y="56"/>
                  </a:moveTo>
                  <a:cubicBezTo>
                    <a:pt x="41" y="56"/>
                    <a:pt x="48" y="63"/>
                    <a:pt x="48" y="72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44" y="51"/>
                    <a:pt x="36" y="26"/>
                    <a:pt x="33" y="15"/>
                  </a:cubicBezTo>
                  <a:cubicBezTo>
                    <a:pt x="37" y="14"/>
                    <a:pt x="39" y="11"/>
                    <a:pt x="39" y="7"/>
                  </a:cubicBezTo>
                  <a:cubicBezTo>
                    <a:pt x="39" y="3"/>
                    <a:pt x="36" y="0"/>
                    <a:pt x="32" y="0"/>
                  </a:cubicBezTo>
                  <a:cubicBezTo>
                    <a:pt x="28" y="0"/>
                    <a:pt x="24" y="3"/>
                    <a:pt x="24" y="7"/>
                  </a:cubicBezTo>
                  <a:cubicBezTo>
                    <a:pt x="24" y="11"/>
                    <a:pt x="27" y="14"/>
                    <a:pt x="31" y="15"/>
                  </a:cubicBezTo>
                  <a:cubicBezTo>
                    <a:pt x="28" y="26"/>
                    <a:pt x="20" y="51"/>
                    <a:pt x="0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63"/>
                    <a:pt x="23" y="56"/>
                    <a:pt x="32" y="56"/>
                  </a:cubicBezTo>
                  <a:close/>
                  <a:moveTo>
                    <a:pt x="32" y="33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3"/>
                  </a:cubicBezTo>
                  <a:cubicBezTo>
                    <a:pt x="35" y="39"/>
                    <a:pt x="38" y="46"/>
                    <a:pt x="41" y="52"/>
                  </a:cubicBezTo>
                  <a:cubicBezTo>
                    <a:pt x="38" y="50"/>
                    <a:pt x="35" y="50"/>
                    <a:pt x="32" y="50"/>
                  </a:cubicBezTo>
                  <a:cubicBezTo>
                    <a:pt x="29" y="50"/>
                    <a:pt x="26" y="50"/>
                    <a:pt x="23" y="52"/>
                  </a:cubicBezTo>
                  <a:cubicBezTo>
                    <a:pt x="26" y="46"/>
                    <a:pt x="29" y="39"/>
                    <a:pt x="32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3" name="Freeform 111"/>
            <p:cNvSpPr>
              <a:spLocks/>
            </p:cNvSpPr>
            <p:nvPr/>
          </p:nvSpPr>
          <p:spPr bwMode="auto">
            <a:xfrm>
              <a:off x="2290763" y="1751013"/>
              <a:ext cx="166687" cy="155575"/>
            </a:xfrm>
            <a:custGeom>
              <a:avLst/>
              <a:gdLst>
                <a:gd name="T0" fmla="*/ 15 w 62"/>
                <a:gd name="T1" fmla="*/ 57 h 58"/>
                <a:gd name="T2" fmla="*/ 18 w 62"/>
                <a:gd name="T3" fmla="*/ 57 h 58"/>
                <a:gd name="T4" fmla="*/ 17 w 62"/>
                <a:gd name="T5" fmla="*/ 54 h 58"/>
                <a:gd name="T6" fmla="*/ 3 w 62"/>
                <a:gd name="T7" fmla="*/ 30 h 58"/>
                <a:gd name="T8" fmla="*/ 31 w 62"/>
                <a:gd name="T9" fmla="*/ 3 h 58"/>
                <a:gd name="T10" fmla="*/ 59 w 62"/>
                <a:gd name="T11" fmla="*/ 30 h 58"/>
                <a:gd name="T12" fmla="*/ 45 w 62"/>
                <a:gd name="T13" fmla="*/ 54 h 58"/>
                <a:gd name="T14" fmla="*/ 44 w 62"/>
                <a:gd name="T15" fmla="*/ 57 h 58"/>
                <a:gd name="T16" fmla="*/ 45 w 62"/>
                <a:gd name="T17" fmla="*/ 57 h 58"/>
                <a:gd name="T18" fmla="*/ 46 w 62"/>
                <a:gd name="T19" fmla="*/ 57 h 58"/>
                <a:gd name="T20" fmla="*/ 57 w 62"/>
                <a:gd name="T21" fmla="*/ 46 h 58"/>
                <a:gd name="T22" fmla="*/ 62 w 62"/>
                <a:gd name="T23" fmla="*/ 30 h 58"/>
                <a:gd name="T24" fmla="*/ 31 w 62"/>
                <a:gd name="T25" fmla="*/ 0 h 58"/>
                <a:gd name="T26" fmla="*/ 0 w 62"/>
                <a:gd name="T27" fmla="*/ 30 h 58"/>
                <a:gd name="T28" fmla="*/ 4 w 62"/>
                <a:gd name="T29" fmla="*/ 46 h 58"/>
                <a:gd name="T30" fmla="*/ 15 w 62"/>
                <a:gd name="T31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58">
                  <a:moveTo>
                    <a:pt x="15" y="57"/>
                  </a:moveTo>
                  <a:cubicBezTo>
                    <a:pt x="16" y="58"/>
                    <a:pt x="17" y="57"/>
                    <a:pt x="18" y="57"/>
                  </a:cubicBezTo>
                  <a:cubicBezTo>
                    <a:pt x="18" y="56"/>
                    <a:pt x="18" y="55"/>
                    <a:pt x="17" y="54"/>
                  </a:cubicBezTo>
                  <a:cubicBezTo>
                    <a:pt x="8" y="50"/>
                    <a:pt x="3" y="40"/>
                    <a:pt x="3" y="30"/>
                  </a:cubicBezTo>
                  <a:cubicBezTo>
                    <a:pt x="3" y="15"/>
                    <a:pt x="16" y="3"/>
                    <a:pt x="31" y="3"/>
                  </a:cubicBezTo>
                  <a:cubicBezTo>
                    <a:pt x="46" y="3"/>
                    <a:pt x="59" y="15"/>
                    <a:pt x="59" y="30"/>
                  </a:cubicBezTo>
                  <a:cubicBezTo>
                    <a:pt x="59" y="40"/>
                    <a:pt x="53" y="50"/>
                    <a:pt x="45" y="54"/>
                  </a:cubicBezTo>
                  <a:cubicBezTo>
                    <a:pt x="44" y="55"/>
                    <a:pt x="44" y="56"/>
                    <a:pt x="44" y="57"/>
                  </a:cubicBezTo>
                  <a:cubicBezTo>
                    <a:pt x="44" y="57"/>
                    <a:pt x="45" y="57"/>
                    <a:pt x="45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1" y="54"/>
                    <a:pt x="55" y="51"/>
                    <a:pt x="57" y="46"/>
                  </a:cubicBezTo>
                  <a:cubicBezTo>
                    <a:pt x="60" y="41"/>
                    <a:pt x="62" y="36"/>
                    <a:pt x="62" y="30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36"/>
                    <a:pt x="2" y="41"/>
                    <a:pt x="4" y="46"/>
                  </a:cubicBezTo>
                  <a:cubicBezTo>
                    <a:pt x="7" y="51"/>
                    <a:pt x="11" y="54"/>
                    <a:pt x="15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4" name="Freeform 112"/>
            <p:cNvSpPr>
              <a:spLocks/>
            </p:cNvSpPr>
            <p:nvPr/>
          </p:nvSpPr>
          <p:spPr bwMode="auto">
            <a:xfrm>
              <a:off x="2309813" y="1770063"/>
              <a:ext cx="125412" cy="117475"/>
            </a:xfrm>
            <a:custGeom>
              <a:avLst/>
              <a:gdLst>
                <a:gd name="T0" fmla="*/ 36 w 47"/>
                <a:gd name="T1" fmla="*/ 44 h 44"/>
                <a:gd name="T2" fmla="*/ 44 w 47"/>
                <a:gd name="T3" fmla="*/ 35 h 44"/>
                <a:gd name="T4" fmla="*/ 47 w 47"/>
                <a:gd name="T5" fmla="*/ 23 h 44"/>
                <a:gd name="T6" fmla="*/ 24 w 47"/>
                <a:gd name="T7" fmla="*/ 0 h 44"/>
                <a:gd name="T8" fmla="*/ 0 w 47"/>
                <a:gd name="T9" fmla="*/ 23 h 44"/>
                <a:gd name="T10" fmla="*/ 3 w 47"/>
                <a:gd name="T11" fmla="*/ 35 h 44"/>
                <a:gd name="T12" fmla="*/ 11 w 47"/>
                <a:gd name="T13" fmla="*/ 44 h 44"/>
                <a:gd name="T14" fmla="*/ 12 w 47"/>
                <a:gd name="T15" fmla="*/ 44 h 44"/>
                <a:gd name="T16" fmla="*/ 14 w 47"/>
                <a:gd name="T17" fmla="*/ 43 h 44"/>
                <a:gd name="T18" fmla="*/ 13 w 47"/>
                <a:gd name="T19" fmla="*/ 41 h 44"/>
                <a:gd name="T20" fmla="*/ 3 w 47"/>
                <a:gd name="T21" fmla="*/ 23 h 44"/>
                <a:gd name="T22" fmla="*/ 24 w 47"/>
                <a:gd name="T23" fmla="*/ 3 h 44"/>
                <a:gd name="T24" fmla="*/ 44 w 47"/>
                <a:gd name="T25" fmla="*/ 23 h 44"/>
                <a:gd name="T26" fmla="*/ 35 w 47"/>
                <a:gd name="T27" fmla="*/ 41 h 44"/>
                <a:gd name="T28" fmla="*/ 34 w 47"/>
                <a:gd name="T29" fmla="*/ 43 h 44"/>
                <a:gd name="T30" fmla="*/ 36 w 47"/>
                <a:gd name="T3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7" h="44">
                  <a:moveTo>
                    <a:pt x="36" y="44"/>
                  </a:moveTo>
                  <a:cubicBezTo>
                    <a:pt x="40" y="41"/>
                    <a:pt x="42" y="39"/>
                    <a:pt x="44" y="35"/>
                  </a:cubicBezTo>
                  <a:cubicBezTo>
                    <a:pt x="46" y="32"/>
                    <a:pt x="47" y="28"/>
                    <a:pt x="47" y="23"/>
                  </a:cubicBezTo>
                  <a:cubicBezTo>
                    <a:pt x="47" y="11"/>
                    <a:pt x="37" y="0"/>
                    <a:pt x="24" y="0"/>
                  </a:cubicBezTo>
                  <a:cubicBezTo>
                    <a:pt x="11" y="0"/>
                    <a:pt x="0" y="11"/>
                    <a:pt x="0" y="23"/>
                  </a:cubicBezTo>
                  <a:cubicBezTo>
                    <a:pt x="0" y="28"/>
                    <a:pt x="1" y="32"/>
                    <a:pt x="3" y="35"/>
                  </a:cubicBezTo>
                  <a:cubicBezTo>
                    <a:pt x="5" y="39"/>
                    <a:pt x="8" y="41"/>
                    <a:pt x="11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3" y="44"/>
                    <a:pt x="13" y="43"/>
                    <a:pt x="14" y="43"/>
                  </a:cubicBezTo>
                  <a:cubicBezTo>
                    <a:pt x="14" y="42"/>
                    <a:pt x="14" y="41"/>
                    <a:pt x="13" y="41"/>
                  </a:cubicBezTo>
                  <a:cubicBezTo>
                    <a:pt x="7" y="37"/>
                    <a:pt x="3" y="31"/>
                    <a:pt x="3" y="23"/>
                  </a:cubicBezTo>
                  <a:cubicBezTo>
                    <a:pt x="3" y="12"/>
                    <a:pt x="13" y="3"/>
                    <a:pt x="24" y="3"/>
                  </a:cubicBezTo>
                  <a:cubicBezTo>
                    <a:pt x="35" y="3"/>
                    <a:pt x="44" y="12"/>
                    <a:pt x="44" y="23"/>
                  </a:cubicBezTo>
                  <a:cubicBezTo>
                    <a:pt x="44" y="31"/>
                    <a:pt x="41" y="37"/>
                    <a:pt x="35" y="41"/>
                  </a:cubicBezTo>
                  <a:cubicBezTo>
                    <a:pt x="34" y="41"/>
                    <a:pt x="34" y="42"/>
                    <a:pt x="34" y="43"/>
                  </a:cubicBezTo>
                  <a:cubicBezTo>
                    <a:pt x="35" y="44"/>
                    <a:pt x="35" y="44"/>
                    <a:pt x="36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5" name="Freeform 113"/>
            <p:cNvSpPr>
              <a:spLocks/>
            </p:cNvSpPr>
            <p:nvPr/>
          </p:nvSpPr>
          <p:spPr bwMode="auto">
            <a:xfrm>
              <a:off x="2332038" y="1789113"/>
              <a:ext cx="85725" cy="79375"/>
            </a:xfrm>
            <a:custGeom>
              <a:avLst/>
              <a:gdLst>
                <a:gd name="T0" fmla="*/ 24 w 32"/>
                <a:gd name="T1" fmla="*/ 27 h 30"/>
                <a:gd name="T2" fmla="*/ 23 w 32"/>
                <a:gd name="T3" fmla="*/ 29 h 30"/>
                <a:gd name="T4" fmla="*/ 25 w 32"/>
                <a:gd name="T5" fmla="*/ 30 h 30"/>
                <a:gd name="T6" fmla="*/ 25 w 32"/>
                <a:gd name="T7" fmla="*/ 30 h 30"/>
                <a:gd name="T8" fmla="*/ 32 w 32"/>
                <a:gd name="T9" fmla="*/ 16 h 30"/>
                <a:gd name="T10" fmla="*/ 16 w 32"/>
                <a:gd name="T11" fmla="*/ 0 h 30"/>
                <a:gd name="T12" fmla="*/ 0 w 32"/>
                <a:gd name="T13" fmla="*/ 16 h 30"/>
                <a:gd name="T14" fmla="*/ 6 w 32"/>
                <a:gd name="T15" fmla="*/ 30 h 30"/>
                <a:gd name="T16" fmla="*/ 8 w 32"/>
                <a:gd name="T17" fmla="*/ 29 h 30"/>
                <a:gd name="T18" fmla="*/ 8 w 32"/>
                <a:gd name="T19" fmla="*/ 27 h 30"/>
                <a:gd name="T20" fmla="*/ 3 w 32"/>
                <a:gd name="T21" fmla="*/ 16 h 30"/>
                <a:gd name="T22" fmla="*/ 16 w 32"/>
                <a:gd name="T23" fmla="*/ 3 h 30"/>
                <a:gd name="T24" fmla="*/ 29 w 32"/>
                <a:gd name="T25" fmla="*/ 16 h 30"/>
                <a:gd name="T26" fmla="*/ 24 w 32"/>
                <a:gd name="T27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30">
                  <a:moveTo>
                    <a:pt x="24" y="27"/>
                  </a:moveTo>
                  <a:cubicBezTo>
                    <a:pt x="23" y="28"/>
                    <a:pt x="23" y="29"/>
                    <a:pt x="23" y="29"/>
                  </a:cubicBezTo>
                  <a:cubicBezTo>
                    <a:pt x="24" y="30"/>
                    <a:pt x="24" y="30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30" y="27"/>
                    <a:pt x="32" y="22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2"/>
                    <a:pt x="2" y="27"/>
                    <a:pt x="6" y="30"/>
                  </a:cubicBezTo>
                  <a:cubicBezTo>
                    <a:pt x="7" y="30"/>
                    <a:pt x="8" y="30"/>
                    <a:pt x="8" y="29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5" y="25"/>
                    <a:pt x="3" y="21"/>
                    <a:pt x="3" y="16"/>
                  </a:cubicBezTo>
                  <a:cubicBezTo>
                    <a:pt x="3" y="9"/>
                    <a:pt x="9" y="3"/>
                    <a:pt x="16" y="3"/>
                  </a:cubicBezTo>
                  <a:cubicBezTo>
                    <a:pt x="23" y="3"/>
                    <a:pt x="29" y="9"/>
                    <a:pt x="29" y="16"/>
                  </a:cubicBezTo>
                  <a:cubicBezTo>
                    <a:pt x="29" y="21"/>
                    <a:pt x="27" y="25"/>
                    <a:pt x="24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46" name="Freeform 114"/>
          <p:cNvSpPr>
            <a:spLocks noEditPoints="1"/>
          </p:cNvSpPr>
          <p:nvPr/>
        </p:nvSpPr>
        <p:spPr bwMode="auto">
          <a:xfrm rot="7782">
            <a:off x="8599876" y="1216991"/>
            <a:ext cx="443395" cy="479523"/>
          </a:xfrm>
          <a:custGeom>
            <a:avLst/>
            <a:gdLst>
              <a:gd name="T0" fmla="*/ 107 w 160"/>
              <a:gd name="T1" fmla="*/ 4 h 173"/>
              <a:gd name="T2" fmla="*/ 93 w 160"/>
              <a:gd name="T3" fmla="*/ 3 h 173"/>
              <a:gd name="T4" fmla="*/ 64 w 160"/>
              <a:gd name="T5" fmla="*/ 49 h 173"/>
              <a:gd name="T6" fmla="*/ 49 w 160"/>
              <a:gd name="T7" fmla="*/ 53 h 173"/>
              <a:gd name="T8" fmla="*/ 4 w 160"/>
              <a:gd name="T9" fmla="*/ 85 h 173"/>
              <a:gd name="T10" fmla="*/ 2 w 160"/>
              <a:gd name="T11" fmla="*/ 109 h 173"/>
              <a:gd name="T12" fmla="*/ 24 w 160"/>
              <a:gd name="T13" fmla="*/ 135 h 173"/>
              <a:gd name="T14" fmla="*/ 49 w 160"/>
              <a:gd name="T15" fmla="*/ 140 h 173"/>
              <a:gd name="T16" fmla="*/ 92 w 160"/>
              <a:gd name="T17" fmla="*/ 170 h 173"/>
              <a:gd name="T18" fmla="*/ 107 w 160"/>
              <a:gd name="T19" fmla="*/ 155 h 173"/>
              <a:gd name="T20" fmla="*/ 107 w 160"/>
              <a:gd name="T21" fmla="*/ 139 h 173"/>
              <a:gd name="T22" fmla="*/ 100 w 160"/>
              <a:gd name="T23" fmla="*/ 129 h 173"/>
              <a:gd name="T24" fmla="*/ 97 w 160"/>
              <a:gd name="T25" fmla="*/ 119 h 173"/>
              <a:gd name="T26" fmla="*/ 89 w 160"/>
              <a:gd name="T27" fmla="*/ 115 h 173"/>
              <a:gd name="T28" fmla="*/ 97 w 160"/>
              <a:gd name="T29" fmla="*/ 110 h 173"/>
              <a:gd name="T30" fmla="*/ 151 w 160"/>
              <a:gd name="T31" fmla="*/ 110 h 173"/>
              <a:gd name="T32" fmla="*/ 158 w 160"/>
              <a:gd name="T33" fmla="*/ 98 h 173"/>
              <a:gd name="T34" fmla="*/ 138 w 160"/>
              <a:gd name="T35" fmla="*/ 47 h 173"/>
              <a:gd name="T36" fmla="*/ 88 w 160"/>
              <a:gd name="T37" fmla="*/ 163 h 173"/>
              <a:gd name="T38" fmla="*/ 53 w 160"/>
              <a:gd name="T39" fmla="*/ 133 h 173"/>
              <a:gd name="T40" fmla="*/ 101 w 160"/>
              <a:gd name="T41" fmla="*/ 144 h 173"/>
              <a:gd name="T42" fmla="*/ 101 w 160"/>
              <a:gd name="T43" fmla="*/ 150 h 173"/>
              <a:gd name="T44" fmla="*/ 88 w 160"/>
              <a:gd name="T45" fmla="*/ 163 h 173"/>
              <a:gd name="T46" fmla="*/ 9 w 160"/>
              <a:gd name="T47" fmla="*/ 105 h 173"/>
              <a:gd name="T48" fmla="*/ 22 w 160"/>
              <a:gd name="T49" fmla="*/ 127 h 173"/>
              <a:gd name="T50" fmla="*/ 26 w 160"/>
              <a:gd name="T51" fmla="*/ 126 h 173"/>
              <a:gd name="T52" fmla="*/ 18 w 160"/>
              <a:gd name="T53" fmla="*/ 79 h 173"/>
              <a:gd name="T54" fmla="*/ 82 w 160"/>
              <a:gd name="T55" fmla="*/ 113 h 173"/>
              <a:gd name="T56" fmla="*/ 47 w 160"/>
              <a:gd name="T57" fmla="*/ 132 h 173"/>
              <a:gd name="T58" fmla="*/ 82 w 160"/>
              <a:gd name="T59" fmla="*/ 120 h 173"/>
              <a:gd name="T60" fmla="*/ 91 w 160"/>
              <a:gd name="T61" fmla="*/ 128 h 173"/>
              <a:gd name="T62" fmla="*/ 58 w 160"/>
              <a:gd name="T63" fmla="*/ 61 h 173"/>
              <a:gd name="T64" fmla="*/ 96 w 160"/>
              <a:gd name="T65" fmla="*/ 16 h 173"/>
              <a:gd name="T66" fmla="*/ 95 w 160"/>
              <a:gd name="T67" fmla="*/ 102 h 173"/>
              <a:gd name="T68" fmla="*/ 58 w 160"/>
              <a:gd name="T69" fmla="*/ 61 h 173"/>
              <a:gd name="T70" fmla="*/ 100 w 160"/>
              <a:gd name="T71" fmla="*/ 9 h 173"/>
              <a:gd name="T72" fmla="*/ 148 w 160"/>
              <a:gd name="T73" fmla="*/ 103 h 173"/>
              <a:gd name="T74" fmla="*/ 133 w 160"/>
              <a:gd name="T75" fmla="*/ 61 h 173"/>
              <a:gd name="T76" fmla="*/ 131 w 160"/>
              <a:gd name="T77" fmla="*/ 51 h 1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0" h="173">
                <a:moveTo>
                  <a:pt x="124" y="36"/>
                </a:moveTo>
                <a:cubicBezTo>
                  <a:pt x="107" y="4"/>
                  <a:pt x="107" y="4"/>
                  <a:pt x="107" y="4"/>
                </a:cubicBezTo>
                <a:cubicBezTo>
                  <a:pt x="105" y="1"/>
                  <a:pt x="100" y="0"/>
                  <a:pt x="97" y="1"/>
                </a:cubicBezTo>
                <a:cubicBezTo>
                  <a:pt x="93" y="3"/>
                  <a:pt x="93" y="3"/>
                  <a:pt x="93" y="3"/>
                </a:cubicBezTo>
                <a:cubicBezTo>
                  <a:pt x="90" y="5"/>
                  <a:pt x="89" y="8"/>
                  <a:pt x="89" y="11"/>
                </a:cubicBezTo>
                <a:cubicBezTo>
                  <a:pt x="64" y="49"/>
                  <a:pt x="64" y="49"/>
                  <a:pt x="64" y="49"/>
                </a:cubicBezTo>
                <a:cubicBezTo>
                  <a:pt x="56" y="53"/>
                  <a:pt x="56" y="53"/>
                  <a:pt x="56" y="53"/>
                </a:cubicBezTo>
                <a:cubicBezTo>
                  <a:pt x="54" y="52"/>
                  <a:pt x="52" y="52"/>
                  <a:pt x="49" y="53"/>
                </a:cubicBezTo>
                <a:cubicBezTo>
                  <a:pt x="15" y="72"/>
                  <a:pt x="15" y="72"/>
                  <a:pt x="15" y="72"/>
                </a:cubicBezTo>
                <a:cubicBezTo>
                  <a:pt x="10" y="75"/>
                  <a:pt x="6" y="79"/>
                  <a:pt x="4" y="85"/>
                </a:cubicBezTo>
                <a:cubicBezTo>
                  <a:pt x="2" y="89"/>
                  <a:pt x="2" y="93"/>
                  <a:pt x="3" y="97"/>
                </a:cubicBezTo>
                <a:cubicBezTo>
                  <a:pt x="0" y="100"/>
                  <a:pt x="0" y="105"/>
                  <a:pt x="2" y="109"/>
                </a:cubicBezTo>
                <a:cubicBezTo>
                  <a:pt x="14" y="129"/>
                  <a:pt x="14" y="129"/>
                  <a:pt x="14" y="129"/>
                </a:cubicBezTo>
                <a:cubicBezTo>
                  <a:pt x="16" y="133"/>
                  <a:pt x="20" y="135"/>
                  <a:pt x="24" y="135"/>
                </a:cubicBezTo>
                <a:cubicBezTo>
                  <a:pt x="27" y="138"/>
                  <a:pt x="31" y="140"/>
                  <a:pt x="35" y="141"/>
                </a:cubicBezTo>
                <a:cubicBezTo>
                  <a:pt x="39" y="142"/>
                  <a:pt x="44" y="142"/>
                  <a:pt x="49" y="140"/>
                </a:cubicBezTo>
                <a:cubicBezTo>
                  <a:pt x="78" y="168"/>
                  <a:pt x="78" y="168"/>
                  <a:pt x="78" y="168"/>
                </a:cubicBezTo>
                <a:cubicBezTo>
                  <a:pt x="82" y="172"/>
                  <a:pt x="88" y="173"/>
                  <a:pt x="92" y="170"/>
                </a:cubicBezTo>
                <a:cubicBezTo>
                  <a:pt x="93" y="169"/>
                  <a:pt x="94" y="169"/>
                  <a:pt x="95" y="168"/>
                </a:cubicBezTo>
                <a:cubicBezTo>
                  <a:pt x="107" y="155"/>
                  <a:pt x="107" y="155"/>
                  <a:pt x="107" y="155"/>
                </a:cubicBezTo>
                <a:cubicBezTo>
                  <a:pt x="109" y="153"/>
                  <a:pt x="110" y="150"/>
                  <a:pt x="111" y="147"/>
                </a:cubicBezTo>
                <a:cubicBezTo>
                  <a:pt x="111" y="144"/>
                  <a:pt x="109" y="141"/>
                  <a:pt x="107" y="139"/>
                </a:cubicBezTo>
                <a:cubicBezTo>
                  <a:pt x="99" y="130"/>
                  <a:pt x="99" y="130"/>
                  <a:pt x="99" y="130"/>
                </a:cubicBezTo>
                <a:cubicBezTo>
                  <a:pt x="100" y="129"/>
                  <a:pt x="100" y="129"/>
                  <a:pt x="100" y="129"/>
                </a:cubicBezTo>
                <a:cubicBezTo>
                  <a:pt x="101" y="125"/>
                  <a:pt x="100" y="121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97" y="119"/>
                  <a:pt x="97" y="119"/>
                  <a:pt x="97" y="119"/>
                </a:cubicBezTo>
                <a:cubicBezTo>
                  <a:pt x="89" y="115"/>
                  <a:pt x="89" y="115"/>
                  <a:pt x="89" y="115"/>
                </a:cubicBezTo>
                <a:cubicBezTo>
                  <a:pt x="90" y="115"/>
                  <a:pt x="90" y="114"/>
                  <a:pt x="90" y="114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143" y="109"/>
                  <a:pt x="143" y="109"/>
                  <a:pt x="143" y="109"/>
                </a:cubicBezTo>
                <a:cubicBezTo>
                  <a:pt x="145" y="111"/>
                  <a:pt x="148" y="112"/>
                  <a:pt x="151" y="110"/>
                </a:cubicBezTo>
                <a:cubicBezTo>
                  <a:pt x="155" y="108"/>
                  <a:pt x="155" y="108"/>
                  <a:pt x="155" y="108"/>
                </a:cubicBezTo>
                <a:cubicBezTo>
                  <a:pt x="159" y="106"/>
                  <a:pt x="160" y="102"/>
                  <a:pt x="158" y="98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2" y="60"/>
                  <a:pt x="142" y="53"/>
                  <a:pt x="138" y="47"/>
                </a:cubicBezTo>
                <a:cubicBezTo>
                  <a:pt x="135" y="42"/>
                  <a:pt x="130" y="38"/>
                  <a:pt x="124" y="36"/>
                </a:cubicBezTo>
                <a:close/>
                <a:moveTo>
                  <a:pt x="88" y="163"/>
                </a:moveTo>
                <a:cubicBezTo>
                  <a:pt x="87" y="164"/>
                  <a:pt x="85" y="164"/>
                  <a:pt x="84" y="163"/>
                </a:cubicBezTo>
                <a:cubicBezTo>
                  <a:pt x="53" y="133"/>
                  <a:pt x="53" y="133"/>
                  <a:pt x="53" y="133"/>
                </a:cubicBezTo>
                <a:cubicBezTo>
                  <a:pt x="76" y="120"/>
                  <a:pt x="76" y="120"/>
                  <a:pt x="76" y="120"/>
                </a:cubicBezTo>
                <a:cubicBezTo>
                  <a:pt x="101" y="144"/>
                  <a:pt x="101" y="144"/>
                  <a:pt x="101" y="144"/>
                </a:cubicBezTo>
                <a:cubicBezTo>
                  <a:pt x="102" y="145"/>
                  <a:pt x="102" y="146"/>
                  <a:pt x="102" y="147"/>
                </a:cubicBezTo>
                <a:cubicBezTo>
                  <a:pt x="102" y="148"/>
                  <a:pt x="102" y="149"/>
                  <a:pt x="101" y="150"/>
                </a:cubicBez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3"/>
                  <a:pt x="88" y="163"/>
                </a:cubicBezTo>
                <a:close/>
                <a:moveTo>
                  <a:pt x="21" y="126"/>
                </a:moveTo>
                <a:cubicBezTo>
                  <a:pt x="9" y="105"/>
                  <a:pt x="9" y="105"/>
                  <a:pt x="9" y="105"/>
                </a:cubicBezTo>
                <a:cubicBezTo>
                  <a:pt x="9" y="104"/>
                  <a:pt x="9" y="103"/>
                  <a:pt x="9" y="103"/>
                </a:cubicBezTo>
                <a:cubicBezTo>
                  <a:pt x="22" y="127"/>
                  <a:pt x="22" y="127"/>
                  <a:pt x="22" y="127"/>
                </a:cubicBezTo>
                <a:cubicBezTo>
                  <a:pt x="22" y="127"/>
                  <a:pt x="21" y="126"/>
                  <a:pt x="21" y="126"/>
                </a:cubicBezTo>
                <a:close/>
                <a:moveTo>
                  <a:pt x="26" y="126"/>
                </a:moveTo>
                <a:cubicBezTo>
                  <a:pt x="12" y="100"/>
                  <a:pt x="12" y="100"/>
                  <a:pt x="12" y="100"/>
                </a:cubicBezTo>
                <a:cubicBezTo>
                  <a:pt x="8" y="93"/>
                  <a:pt x="11" y="83"/>
                  <a:pt x="18" y="79"/>
                </a:cubicBezTo>
                <a:cubicBezTo>
                  <a:pt x="53" y="60"/>
                  <a:pt x="53" y="60"/>
                  <a:pt x="53" y="60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47" y="132"/>
                  <a:pt x="47" y="132"/>
                  <a:pt x="47" y="132"/>
                </a:cubicBezTo>
                <a:cubicBezTo>
                  <a:pt x="40" y="136"/>
                  <a:pt x="30" y="133"/>
                  <a:pt x="26" y="126"/>
                </a:cubicBezTo>
                <a:close/>
                <a:moveTo>
                  <a:pt x="82" y="120"/>
                </a:moveTo>
                <a:cubicBezTo>
                  <a:pt x="92" y="126"/>
                  <a:pt x="92" y="126"/>
                  <a:pt x="92" y="126"/>
                </a:cubicBezTo>
                <a:cubicBezTo>
                  <a:pt x="91" y="128"/>
                  <a:pt x="91" y="128"/>
                  <a:pt x="91" y="128"/>
                </a:cubicBezTo>
                <a:lnTo>
                  <a:pt x="82" y="120"/>
                </a:lnTo>
                <a:close/>
                <a:moveTo>
                  <a:pt x="58" y="61"/>
                </a:moveTo>
                <a:cubicBezTo>
                  <a:pt x="69" y="55"/>
                  <a:pt x="69" y="55"/>
                  <a:pt x="69" y="55"/>
                </a:cubicBezTo>
                <a:cubicBezTo>
                  <a:pt x="96" y="16"/>
                  <a:pt x="96" y="16"/>
                  <a:pt x="96" y="16"/>
                </a:cubicBezTo>
                <a:cubicBezTo>
                  <a:pt x="142" y="101"/>
                  <a:pt x="142" y="101"/>
                  <a:pt x="142" y="101"/>
                </a:cubicBezTo>
                <a:cubicBezTo>
                  <a:pt x="95" y="102"/>
                  <a:pt x="95" y="102"/>
                  <a:pt x="95" y="102"/>
                </a:cubicBezTo>
                <a:cubicBezTo>
                  <a:pt x="84" y="108"/>
                  <a:pt x="84" y="108"/>
                  <a:pt x="84" y="108"/>
                </a:cubicBezTo>
                <a:lnTo>
                  <a:pt x="58" y="61"/>
                </a:lnTo>
                <a:close/>
                <a:moveTo>
                  <a:pt x="98" y="10"/>
                </a:moveTo>
                <a:cubicBezTo>
                  <a:pt x="100" y="9"/>
                  <a:pt x="100" y="9"/>
                  <a:pt x="100" y="9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48" y="103"/>
                  <a:pt x="148" y="103"/>
                  <a:pt x="148" y="103"/>
                </a:cubicBezTo>
                <a:lnTo>
                  <a:pt x="98" y="10"/>
                </a:lnTo>
                <a:close/>
                <a:moveTo>
                  <a:pt x="133" y="61"/>
                </a:moveTo>
                <a:cubicBezTo>
                  <a:pt x="124" y="45"/>
                  <a:pt x="124" y="45"/>
                  <a:pt x="124" y="45"/>
                </a:cubicBezTo>
                <a:cubicBezTo>
                  <a:pt x="127" y="46"/>
                  <a:pt x="130" y="48"/>
                  <a:pt x="131" y="51"/>
                </a:cubicBezTo>
                <a:cubicBezTo>
                  <a:pt x="133" y="54"/>
                  <a:pt x="134" y="58"/>
                  <a:pt x="133" y="6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7" name="Freeform 115"/>
          <p:cNvSpPr>
            <a:spLocks noEditPoints="1"/>
          </p:cNvSpPr>
          <p:nvPr/>
        </p:nvSpPr>
        <p:spPr bwMode="auto">
          <a:xfrm rot="7782">
            <a:off x="10480366" y="1955032"/>
            <a:ext cx="193780" cy="310377"/>
          </a:xfrm>
          <a:custGeom>
            <a:avLst/>
            <a:gdLst>
              <a:gd name="T0" fmla="*/ 70 w 70"/>
              <a:gd name="T1" fmla="*/ 35 h 112"/>
              <a:gd name="T2" fmla="*/ 35 w 70"/>
              <a:gd name="T3" fmla="*/ 0 h 112"/>
              <a:gd name="T4" fmla="*/ 0 w 70"/>
              <a:gd name="T5" fmla="*/ 35 h 112"/>
              <a:gd name="T6" fmla="*/ 28 w 70"/>
              <a:gd name="T7" fmla="*/ 69 h 112"/>
              <a:gd name="T8" fmla="*/ 28 w 70"/>
              <a:gd name="T9" fmla="*/ 84 h 112"/>
              <a:gd name="T10" fmla="*/ 14 w 70"/>
              <a:gd name="T11" fmla="*/ 84 h 112"/>
              <a:gd name="T12" fmla="*/ 14 w 70"/>
              <a:gd name="T13" fmla="*/ 98 h 112"/>
              <a:gd name="T14" fmla="*/ 28 w 70"/>
              <a:gd name="T15" fmla="*/ 98 h 112"/>
              <a:gd name="T16" fmla="*/ 28 w 70"/>
              <a:gd name="T17" fmla="*/ 112 h 112"/>
              <a:gd name="T18" fmla="*/ 42 w 70"/>
              <a:gd name="T19" fmla="*/ 112 h 112"/>
              <a:gd name="T20" fmla="*/ 42 w 70"/>
              <a:gd name="T21" fmla="*/ 98 h 112"/>
              <a:gd name="T22" fmla="*/ 56 w 70"/>
              <a:gd name="T23" fmla="*/ 98 h 112"/>
              <a:gd name="T24" fmla="*/ 56 w 70"/>
              <a:gd name="T25" fmla="*/ 84 h 112"/>
              <a:gd name="T26" fmla="*/ 42 w 70"/>
              <a:gd name="T27" fmla="*/ 84 h 112"/>
              <a:gd name="T28" fmla="*/ 42 w 70"/>
              <a:gd name="T29" fmla="*/ 69 h 112"/>
              <a:gd name="T30" fmla="*/ 70 w 70"/>
              <a:gd name="T31" fmla="*/ 35 h 112"/>
              <a:gd name="T32" fmla="*/ 35 w 70"/>
              <a:gd name="T33" fmla="*/ 56 h 112"/>
              <a:gd name="T34" fmla="*/ 14 w 70"/>
              <a:gd name="T35" fmla="*/ 35 h 112"/>
              <a:gd name="T36" fmla="*/ 35 w 70"/>
              <a:gd name="T37" fmla="*/ 14 h 112"/>
              <a:gd name="T38" fmla="*/ 56 w 70"/>
              <a:gd name="T39" fmla="*/ 35 h 112"/>
              <a:gd name="T40" fmla="*/ 35 w 70"/>
              <a:gd name="T41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0" h="112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2"/>
                  <a:pt x="12" y="66"/>
                  <a:pt x="28" y="69"/>
                </a:cubicBezTo>
                <a:cubicBezTo>
                  <a:pt x="28" y="84"/>
                  <a:pt x="28" y="84"/>
                  <a:pt x="28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4" y="98"/>
                  <a:pt x="14" y="98"/>
                  <a:pt x="14" y="98"/>
                </a:cubicBezTo>
                <a:cubicBezTo>
                  <a:pt x="28" y="98"/>
                  <a:pt x="28" y="98"/>
                  <a:pt x="28" y="98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42" y="112"/>
                  <a:pt x="42" y="112"/>
                  <a:pt x="42" y="112"/>
                </a:cubicBezTo>
                <a:cubicBezTo>
                  <a:pt x="42" y="98"/>
                  <a:pt x="42" y="98"/>
                  <a:pt x="42" y="98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84"/>
                  <a:pt x="56" y="84"/>
                  <a:pt x="56" y="84"/>
                </a:cubicBezTo>
                <a:cubicBezTo>
                  <a:pt x="42" y="84"/>
                  <a:pt x="42" y="84"/>
                  <a:pt x="42" y="84"/>
                </a:cubicBezTo>
                <a:cubicBezTo>
                  <a:pt x="42" y="69"/>
                  <a:pt x="42" y="69"/>
                  <a:pt x="42" y="69"/>
                </a:cubicBezTo>
                <a:cubicBezTo>
                  <a:pt x="58" y="66"/>
                  <a:pt x="70" y="52"/>
                  <a:pt x="70" y="35"/>
                </a:cubicBezTo>
                <a:close/>
                <a:moveTo>
                  <a:pt x="35" y="56"/>
                </a:moveTo>
                <a:cubicBezTo>
                  <a:pt x="24" y="56"/>
                  <a:pt x="14" y="47"/>
                  <a:pt x="14" y="35"/>
                </a:cubicBezTo>
                <a:cubicBezTo>
                  <a:pt x="14" y="24"/>
                  <a:pt x="24" y="14"/>
                  <a:pt x="35" y="14"/>
                </a:cubicBezTo>
                <a:cubicBezTo>
                  <a:pt x="47" y="14"/>
                  <a:pt x="56" y="24"/>
                  <a:pt x="56" y="35"/>
                </a:cubicBezTo>
                <a:cubicBezTo>
                  <a:pt x="56" y="47"/>
                  <a:pt x="47" y="56"/>
                  <a:pt x="35" y="5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8" name="Freeform 116"/>
          <p:cNvSpPr>
            <a:spLocks noEditPoints="1"/>
          </p:cNvSpPr>
          <p:nvPr/>
        </p:nvSpPr>
        <p:spPr bwMode="auto">
          <a:xfrm rot="7782">
            <a:off x="8885857" y="1940018"/>
            <a:ext cx="274247" cy="274248"/>
          </a:xfrm>
          <a:custGeom>
            <a:avLst/>
            <a:gdLst>
              <a:gd name="T0" fmla="*/ 52 w 99"/>
              <a:gd name="T1" fmla="*/ 0 h 99"/>
              <a:gd name="T2" fmla="*/ 52 w 99"/>
              <a:gd name="T3" fmla="*/ 14 h 99"/>
              <a:gd name="T4" fmla="*/ 76 w 99"/>
              <a:gd name="T5" fmla="*/ 14 h 99"/>
              <a:gd name="T6" fmla="*/ 51 w 99"/>
              <a:gd name="T7" fmla="*/ 39 h 99"/>
              <a:gd name="T8" fmla="*/ 33 w 99"/>
              <a:gd name="T9" fmla="*/ 33 h 99"/>
              <a:gd name="T10" fmla="*/ 0 w 99"/>
              <a:gd name="T11" fmla="*/ 66 h 99"/>
              <a:gd name="T12" fmla="*/ 33 w 99"/>
              <a:gd name="T13" fmla="*/ 99 h 99"/>
              <a:gd name="T14" fmla="*/ 66 w 99"/>
              <a:gd name="T15" fmla="*/ 66 h 99"/>
              <a:gd name="T16" fmla="*/ 60 w 99"/>
              <a:gd name="T17" fmla="*/ 48 h 99"/>
              <a:gd name="T18" fmla="*/ 85 w 99"/>
              <a:gd name="T19" fmla="*/ 23 h 99"/>
              <a:gd name="T20" fmla="*/ 85 w 99"/>
              <a:gd name="T21" fmla="*/ 47 h 99"/>
              <a:gd name="T22" fmla="*/ 99 w 99"/>
              <a:gd name="T23" fmla="*/ 47 h 99"/>
              <a:gd name="T24" fmla="*/ 99 w 99"/>
              <a:gd name="T25" fmla="*/ 0 h 99"/>
              <a:gd name="T26" fmla="*/ 52 w 99"/>
              <a:gd name="T27" fmla="*/ 0 h 99"/>
              <a:gd name="T28" fmla="*/ 33 w 99"/>
              <a:gd name="T29" fmla="*/ 86 h 99"/>
              <a:gd name="T30" fmla="*/ 13 w 99"/>
              <a:gd name="T31" fmla="*/ 66 h 99"/>
              <a:gd name="T32" fmla="*/ 33 w 99"/>
              <a:gd name="T33" fmla="*/ 47 h 99"/>
              <a:gd name="T34" fmla="*/ 52 w 99"/>
              <a:gd name="T35" fmla="*/ 66 h 99"/>
              <a:gd name="T36" fmla="*/ 33 w 99"/>
              <a:gd name="T37" fmla="*/ 86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9" h="99">
                <a:moveTo>
                  <a:pt x="52" y="0"/>
                </a:moveTo>
                <a:cubicBezTo>
                  <a:pt x="52" y="14"/>
                  <a:pt x="52" y="14"/>
                  <a:pt x="52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51" y="39"/>
                  <a:pt x="51" y="39"/>
                  <a:pt x="51" y="39"/>
                </a:cubicBezTo>
                <a:cubicBezTo>
                  <a:pt x="46" y="35"/>
                  <a:pt x="39" y="33"/>
                  <a:pt x="33" y="33"/>
                </a:cubicBezTo>
                <a:cubicBezTo>
                  <a:pt x="14" y="33"/>
                  <a:pt x="0" y="48"/>
                  <a:pt x="0" y="66"/>
                </a:cubicBezTo>
                <a:cubicBezTo>
                  <a:pt x="0" y="85"/>
                  <a:pt x="14" y="99"/>
                  <a:pt x="33" y="99"/>
                </a:cubicBezTo>
                <a:cubicBezTo>
                  <a:pt x="51" y="99"/>
                  <a:pt x="66" y="85"/>
                  <a:pt x="66" y="66"/>
                </a:cubicBezTo>
                <a:cubicBezTo>
                  <a:pt x="66" y="60"/>
                  <a:pt x="63" y="53"/>
                  <a:pt x="60" y="48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47"/>
                  <a:pt x="85" y="47"/>
                  <a:pt x="85" y="47"/>
                </a:cubicBezTo>
                <a:cubicBezTo>
                  <a:pt x="99" y="47"/>
                  <a:pt x="99" y="47"/>
                  <a:pt x="99" y="47"/>
                </a:cubicBezTo>
                <a:cubicBezTo>
                  <a:pt x="99" y="0"/>
                  <a:pt x="99" y="0"/>
                  <a:pt x="99" y="0"/>
                </a:cubicBezTo>
                <a:lnTo>
                  <a:pt x="52" y="0"/>
                </a:lnTo>
                <a:close/>
                <a:moveTo>
                  <a:pt x="33" y="86"/>
                </a:moveTo>
                <a:cubicBezTo>
                  <a:pt x="22" y="86"/>
                  <a:pt x="13" y="77"/>
                  <a:pt x="13" y="66"/>
                </a:cubicBezTo>
                <a:cubicBezTo>
                  <a:pt x="13" y="55"/>
                  <a:pt x="22" y="47"/>
                  <a:pt x="33" y="47"/>
                </a:cubicBezTo>
                <a:cubicBezTo>
                  <a:pt x="43" y="47"/>
                  <a:pt x="52" y="55"/>
                  <a:pt x="52" y="66"/>
                </a:cubicBezTo>
                <a:cubicBezTo>
                  <a:pt x="52" y="77"/>
                  <a:pt x="43" y="86"/>
                  <a:pt x="33" y="8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49" name="Freeform 117"/>
          <p:cNvSpPr>
            <a:spLocks noEditPoints="1"/>
          </p:cNvSpPr>
          <p:nvPr/>
        </p:nvSpPr>
        <p:spPr bwMode="auto">
          <a:xfrm rot="7782">
            <a:off x="8832299" y="1665570"/>
            <a:ext cx="205275" cy="262752"/>
          </a:xfrm>
          <a:custGeom>
            <a:avLst/>
            <a:gdLst>
              <a:gd name="T0" fmla="*/ 69 w 74"/>
              <a:gd name="T1" fmla="*/ 63 h 95"/>
              <a:gd name="T2" fmla="*/ 74 w 74"/>
              <a:gd name="T3" fmla="*/ 67 h 95"/>
              <a:gd name="T4" fmla="*/ 72 w 74"/>
              <a:gd name="T5" fmla="*/ 60 h 95"/>
              <a:gd name="T6" fmla="*/ 70 w 74"/>
              <a:gd name="T7" fmla="*/ 53 h 95"/>
              <a:gd name="T8" fmla="*/ 65 w 74"/>
              <a:gd name="T9" fmla="*/ 58 h 95"/>
              <a:gd name="T10" fmla="*/ 60 w 74"/>
              <a:gd name="T11" fmla="*/ 64 h 95"/>
              <a:gd name="T12" fmla="*/ 66 w 74"/>
              <a:gd name="T13" fmla="*/ 62 h 95"/>
              <a:gd name="T14" fmla="*/ 41 w 74"/>
              <a:gd name="T15" fmla="*/ 81 h 95"/>
              <a:gd name="T16" fmla="*/ 41 w 74"/>
              <a:gd name="T17" fmla="*/ 33 h 95"/>
              <a:gd name="T18" fmla="*/ 56 w 74"/>
              <a:gd name="T19" fmla="*/ 33 h 95"/>
              <a:gd name="T20" fmla="*/ 56 w 74"/>
              <a:gd name="T21" fmla="*/ 28 h 95"/>
              <a:gd name="T22" fmla="*/ 41 w 74"/>
              <a:gd name="T23" fmla="*/ 28 h 95"/>
              <a:gd name="T24" fmla="*/ 41 w 74"/>
              <a:gd name="T25" fmla="*/ 25 h 95"/>
              <a:gd name="T26" fmla="*/ 50 w 74"/>
              <a:gd name="T27" fmla="*/ 13 h 95"/>
              <a:gd name="T28" fmla="*/ 37 w 74"/>
              <a:gd name="T29" fmla="*/ 0 h 95"/>
              <a:gd name="T30" fmla="*/ 24 w 74"/>
              <a:gd name="T31" fmla="*/ 13 h 95"/>
              <a:gd name="T32" fmla="*/ 33 w 74"/>
              <a:gd name="T33" fmla="*/ 25 h 95"/>
              <a:gd name="T34" fmla="*/ 33 w 74"/>
              <a:gd name="T35" fmla="*/ 28 h 95"/>
              <a:gd name="T36" fmla="*/ 19 w 74"/>
              <a:gd name="T37" fmla="*/ 28 h 95"/>
              <a:gd name="T38" fmla="*/ 19 w 74"/>
              <a:gd name="T39" fmla="*/ 33 h 95"/>
              <a:gd name="T40" fmla="*/ 33 w 74"/>
              <a:gd name="T41" fmla="*/ 33 h 95"/>
              <a:gd name="T42" fmla="*/ 33 w 74"/>
              <a:gd name="T43" fmla="*/ 81 h 95"/>
              <a:gd name="T44" fmla="*/ 8 w 74"/>
              <a:gd name="T45" fmla="*/ 62 h 95"/>
              <a:gd name="T46" fmla="*/ 13 w 74"/>
              <a:gd name="T47" fmla="*/ 64 h 95"/>
              <a:gd name="T48" fmla="*/ 9 w 74"/>
              <a:gd name="T49" fmla="*/ 58 h 95"/>
              <a:gd name="T50" fmla="*/ 5 w 74"/>
              <a:gd name="T51" fmla="*/ 55 h 95"/>
              <a:gd name="T52" fmla="*/ 5 w 74"/>
              <a:gd name="T53" fmla="*/ 55 h 95"/>
              <a:gd name="T54" fmla="*/ 5 w 74"/>
              <a:gd name="T55" fmla="*/ 55 h 95"/>
              <a:gd name="T56" fmla="*/ 4 w 74"/>
              <a:gd name="T57" fmla="*/ 53 h 95"/>
              <a:gd name="T58" fmla="*/ 2 w 74"/>
              <a:gd name="T59" fmla="*/ 60 h 95"/>
              <a:gd name="T60" fmla="*/ 0 w 74"/>
              <a:gd name="T61" fmla="*/ 67 h 95"/>
              <a:gd name="T62" fmla="*/ 5 w 74"/>
              <a:gd name="T63" fmla="*/ 63 h 95"/>
              <a:gd name="T64" fmla="*/ 33 w 74"/>
              <a:gd name="T65" fmla="*/ 92 h 95"/>
              <a:gd name="T66" fmla="*/ 37 w 74"/>
              <a:gd name="T67" fmla="*/ 95 h 95"/>
              <a:gd name="T68" fmla="*/ 41 w 74"/>
              <a:gd name="T69" fmla="*/ 92 h 95"/>
              <a:gd name="T70" fmla="*/ 69 w 74"/>
              <a:gd name="T71" fmla="*/ 63 h 95"/>
              <a:gd name="T72" fmla="*/ 30 w 74"/>
              <a:gd name="T73" fmla="*/ 13 h 95"/>
              <a:gd name="T74" fmla="*/ 37 w 74"/>
              <a:gd name="T75" fmla="*/ 6 h 95"/>
              <a:gd name="T76" fmla="*/ 44 w 74"/>
              <a:gd name="T77" fmla="*/ 13 h 95"/>
              <a:gd name="T78" fmla="*/ 37 w 74"/>
              <a:gd name="T79" fmla="*/ 20 h 95"/>
              <a:gd name="T80" fmla="*/ 30 w 74"/>
              <a:gd name="T81" fmla="*/ 13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4" h="95">
                <a:moveTo>
                  <a:pt x="69" y="63"/>
                </a:moveTo>
                <a:cubicBezTo>
                  <a:pt x="74" y="67"/>
                  <a:pt x="74" y="67"/>
                  <a:pt x="74" y="67"/>
                </a:cubicBezTo>
                <a:cubicBezTo>
                  <a:pt x="72" y="60"/>
                  <a:pt x="72" y="60"/>
                  <a:pt x="72" y="60"/>
                </a:cubicBezTo>
                <a:cubicBezTo>
                  <a:pt x="70" y="53"/>
                  <a:pt x="70" y="53"/>
                  <a:pt x="70" y="53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64"/>
                  <a:pt x="60" y="64"/>
                  <a:pt x="60" y="64"/>
                </a:cubicBezTo>
                <a:cubicBezTo>
                  <a:pt x="66" y="62"/>
                  <a:pt x="66" y="62"/>
                  <a:pt x="66" y="62"/>
                </a:cubicBezTo>
                <a:cubicBezTo>
                  <a:pt x="62" y="73"/>
                  <a:pt x="52" y="80"/>
                  <a:pt x="41" y="81"/>
                </a:cubicBezTo>
                <a:cubicBezTo>
                  <a:pt x="41" y="33"/>
                  <a:pt x="41" y="33"/>
                  <a:pt x="41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56" y="28"/>
                  <a:pt x="56" y="28"/>
                  <a:pt x="56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5"/>
                  <a:pt x="41" y="25"/>
                  <a:pt x="41" y="25"/>
                </a:cubicBezTo>
                <a:cubicBezTo>
                  <a:pt x="46" y="23"/>
                  <a:pt x="50" y="18"/>
                  <a:pt x="50" y="13"/>
                </a:cubicBezTo>
                <a:cubicBezTo>
                  <a:pt x="50" y="6"/>
                  <a:pt x="44" y="0"/>
                  <a:pt x="37" y="0"/>
                </a:cubicBezTo>
                <a:cubicBezTo>
                  <a:pt x="30" y="0"/>
                  <a:pt x="24" y="6"/>
                  <a:pt x="24" y="13"/>
                </a:cubicBezTo>
                <a:cubicBezTo>
                  <a:pt x="24" y="18"/>
                  <a:pt x="28" y="23"/>
                  <a:pt x="33" y="25"/>
                </a:cubicBezTo>
                <a:cubicBezTo>
                  <a:pt x="33" y="28"/>
                  <a:pt x="33" y="28"/>
                  <a:pt x="33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3"/>
                  <a:pt x="19" y="33"/>
                  <a:pt x="19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81"/>
                  <a:pt x="33" y="81"/>
                  <a:pt x="33" y="81"/>
                </a:cubicBezTo>
                <a:cubicBezTo>
                  <a:pt x="22" y="80"/>
                  <a:pt x="12" y="73"/>
                  <a:pt x="8" y="62"/>
                </a:cubicBezTo>
                <a:cubicBezTo>
                  <a:pt x="13" y="64"/>
                  <a:pt x="13" y="64"/>
                  <a:pt x="13" y="64"/>
                </a:cubicBezTo>
                <a:cubicBezTo>
                  <a:pt x="9" y="58"/>
                  <a:pt x="9" y="58"/>
                  <a:pt x="9" y="58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2" y="60"/>
                  <a:pt x="2" y="60"/>
                  <a:pt x="2" y="60"/>
                </a:cubicBezTo>
                <a:cubicBezTo>
                  <a:pt x="0" y="67"/>
                  <a:pt x="0" y="67"/>
                  <a:pt x="0" y="67"/>
                </a:cubicBezTo>
                <a:cubicBezTo>
                  <a:pt x="5" y="63"/>
                  <a:pt x="5" y="63"/>
                  <a:pt x="5" y="63"/>
                </a:cubicBezTo>
                <a:cubicBezTo>
                  <a:pt x="6" y="78"/>
                  <a:pt x="18" y="90"/>
                  <a:pt x="33" y="92"/>
                </a:cubicBezTo>
                <a:cubicBezTo>
                  <a:pt x="33" y="94"/>
                  <a:pt x="35" y="95"/>
                  <a:pt x="37" y="95"/>
                </a:cubicBezTo>
                <a:cubicBezTo>
                  <a:pt x="39" y="95"/>
                  <a:pt x="41" y="94"/>
                  <a:pt x="41" y="92"/>
                </a:cubicBezTo>
                <a:cubicBezTo>
                  <a:pt x="56" y="90"/>
                  <a:pt x="67" y="78"/>
                  <a:pt x="69" y="63"/>
                </a:cubicBezTo>
                <a:close/>
                <a:moveTo>
                  <a:pt x="30" y="13"/>
                </a:moveTo>
                <a:cubicBezTo>
                  <a:pt x="30" y="9"/>
                  <a:pt x="33" y="6"/>
                  <a:pt x="37" y="6"/>
                </a:cubicBezTo>
                <a:cubicBezTo>
                  <a:pt x="41" y="6"/>
                  <a:pt x="44" y="9"/>
                  <a:pt x="44" y="13"/>
                </a:cubicBezTo>
                <a:cubicBezTo>
                  <a:pt x="44" y="17"/>
                  <a:pt x="41" y="20"/>
                  <a:pt x="37" y="20"/>
                </a:cubicBezTo>
                <a:cubicBezTo>
                  <a:pt x="33" y="20"/>
                  <a:pt x="30" y="17"/>
                  <a:pt x="30" y="1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0" name="Freeform 118"/>
          <p:cNvSpPr>
            <a:spLocks/>
          </p:cNvSpPr>
          <p:nvPr/>
        </p:nvSpPr>
        <p:spPr bwMode="auto">
          <a:xfrm rot="7782">
            <a:off x="10485502" y="1129227"/>
            <a:ext cx="382633" cy="326799"/>
          </a:xfrm>
          <a:custGeom>
            <a:avLst/>
            <a:gdLst>
              <a:gd name="T0" fmla="*/ 38 w 138"/>
              <a:gd name="T1" fmla="*/ 118 h 118"/>
              <a:gd name="T2" fmla="*/ 24 w 138"/>
              <a:gd name="T3" fmla="*/ 111 h 118"/>
              <a:gd name="T4" fmla="*/ 23 w 138"/>
              <a:gd name="T5" fmla="*/ 111 h 118"/>
              <a:gd name="T6" fmla="*/ 23 w 138"/>
              <a:gd name="T7" fmla="*/ 69 h 118"/>
              <a:gd name="T8" fmla="*/ 58 w 138"/>
              <a:gd name="T9" fmla="*/ 35 h 118"/>
              <a:gd name="T10" fmla="*/ 79 w 138"/>
              <a:gd name="T11" fmla="*/ 13 h 118"/>
              <a:gd name="T12" fmla="*/ 117 w 138"/>
              <a:gd name="T13" fmla="*/ 17 h 118"/>
              <a:gd name="T14" fmla="*/ 130 w 138"/>
              <a:gd name="T15" fmla="*/ 59 h 118"/>
              <a:gd name="T16" fmla="*/ 80 w 138"/>
              <a:gd name="T17" fmla="*/ 111 h 118"/>
              <a:gd name="T18" fmla="*/ 73 w 138"/>
              <a:gd name="T19" fmla="*/ 111 h 118"/>
              <a:gd name="T20" fmla="*/ 73 w 138"/>
              <a:gd name="T21" fmla="*/ 103 h 118"/>
              <a:gd name="T22" fmla="*/ 122 w 138"/>
              <a:gd name="T23" fmla="*/ 52 h 118"/>
              <a:gd name="T24" fmla="*/ 110 w 138"/>
              <a:gd name="T25" fmla="*/ 25 h 118"/>
              <a:gd name="T26" fmla="*/ 87 w 138"/>
              <a:gd name="T27" fmla="*/ 21 h 118"/>
              <a:gd name="T28" fmla="*/ 65 w 138"/>
              <a:gd name="T29" fmla="*/ 42 h 118"/>
              <a:gd name="T30" fmla="*/ 31 w 138"/>
              <a:gd name="T31" fmla="*/ 77 h 118"/>
              <a:gd name="T32" fmla="*/ 31 w 138"/>
              <a:gd name="T33" fmla="*/ 103 h 118"/>
              <a:gd name="T34" fmla="*/ 32 w 138"/>
              <a:gd name="T35" fmla="*/ 104 h 118"/>
              <a:gd name="T36" fmla="*/ 45 w 138"/>
              <a:gd name="T37" fmla="*/ 103 h 118"/>
              <a:gd name="T38" fmla="*/ 54 w 138"/>
              <a:gd name="T39" fmla="*/ 94 h 118"/>
              <a:gd name="T40" fmla="*/ 93 w 138"/>
              <a:gd name="T41" fmla="*/ 55 h 118"/>
              <a:gd name="T42" fmla="*/ 94 w 138"/>
              <a:gd name="T43" fmla="*/ 47 h 118"/>
              <a:gd name="T44" fmla="*/ 85 w 138"/>
              <a:gd name="T45" fmla="*/ 51 h 118"/>
              <a:gd name="T46" fmla="*/ 49 w 138"/>
              <a:gd name="T47" fmla="*/ 87 h 118"/>
              <a:gd name="T48" fmla="*/ 41 w 138"/>
              <a:gd name="T49" fmla="*/ 87 h 118"/>
              <a:gd name="T50" fmla="*/ 41 w 138"/>
              <a:gd name="T51" fmla="*/ 79 h 118"/>
              <a:gd name="T52" fmla="*/ 77 w 138"/>
              <a:gd name="T53" fmla="*/ 44 h 118"/>
              <a:gd name="T54" fmla="*/ 101 w 138"/>
              <a:gd name="T55" fmla="*/ 39 h 118"/>
              <a:gd name="T56" fmla="*/ 101 w 138"/>
              <a:gd name="T57" fmla="*/ 62 h 118"/>
              <a:gd name="T58" fmla="*/ 62 w 138"/>
              <a:gd name="T59" fmla="*/ 102 h 118"/>
              <a:gd name="T60" fmla="*/ 53 w 138"/>
              <a:gd name="T61" fmla="*/ 111 h 118"/>
              <a:gd name="T62" fmla="*/ 38 w 138"/>
              <a:gd name="T63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8" h="118">
                <a:moveTo>
                  <a:pt x="38" y="118"/>
                </a:moveTo>
                <a:cubicBezTo>
                  <a:pt x="33" y="118"/>
                  <a:pt x="28" y="116"/>
                  <a:pt x="24" y="111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19" y="106"/>
                  <a:pt x="0" y="91"/>
                  <a:pt x="23" y="69"/>
                </a:cubicBezTo>
                <a:cubicBezTo>
                  <a:pt x="33" y="60"/>
                  <a:pt x="45" y="47"/>
                  <a:pt x="58" y="35"/>
                </a:cubicBezTo>
                <a:cubicBezTo>
                  <a:pt x="65" y="28"/>
                  <a:pt x="72" y="20"/>
                  <a:pt x="79" y="13"/>
                </a:cubicBezTo>
                <a:cubicBezTo>
                  <a:pt x="93" y="0"/>
                  <a:pt x="102" y="3"/>
                  <a:pt x="117" y="17"/>
                </a:cubicBezTo>
                <a:cubicBezTo>
                  <a:pt x="135" y="34"/>
                  <a:pt x="138" y="50"/>
                  <a:pt x="130" y="59"/>
                </a:cubicBezTo>
                <a:cubicBezTo>
                  <a:pt x="120" y="71"/>
                  <a:pt x="82" y="109"/>
                  <a:pt x="80" y="111"/>
                </a:cubicBezTo>
                <a:cubicBezTo>
                  <a:pt x="78" y="113"/>
                  <a:pt x="75" y="113"/>
                  <a:pt x="73" y="111"/>
                </a:cubicBezTo>
                <a:cubicBezTo>
                  <a:pt x="70" y="109"/>
                  <a:pt x="70" y="105"/>
                  <a:pt x="73" y="103"/>
                </a:cubicBezTo>
                <a:cubicBezTo>
                  <a:pt x="73" y="103"/>
                  <a:pt x="112" y="63"/>
                  <a:pt x="122" y="52"/>
                </a:cubicBezTo>
                <a:cubicBezTo>
                  <a:pt x="124" y="49"/>
                  <a:pt x="125" y="39"/>
                  <a:pt x="110" y="25"/>
                </a:cubicBezTo>
                <a:cubicBezTo>
                  <a:pt x="101" y="17"/>
                  <a:pt x="98" y="10"/>
                  <a:pt x="87" y="21"/>
                </a:cubicBezTo>
                <a:cubicBezTo>
                  <a:pt x="80" y="28"/>
                  <a:pt x="73" y="35"/>
                  <a:pt x="65" y="42"/>
                </a:cubicBezTo>
                <a:cubicBezTo>
                  <a:pt x="52" y="55"/>
                  <a:pt x="40" y="68"/>
                  <a:pt x="31" y="77"/>
                </a:cubicBezTo>
                <a:cubicBezTo>
                  <a:pt x="17" y="91"/>
                  <a:pt x="26" y="98"/>
                  <a:pt x="31" y="103"/>
                </a:cubicBezTo>
                <a:cubicBezTo>
                  <a:pt x="32" y="104"/>
                  <a:pt x="32" y="104"/>
                  <a:pt x="32" y="104"/>
                </a:cubicBezTo>
                <a:cubicBezTo>
                  <a:pt x="36" y="108"/>
                  <a:pt x="39" y="109"/>
                  <a:pt x="45" y="103"/>
                </a:cubicBezTo>
                <a:cubicBezTo>
                  <a:pt x="47" y="101"/>
                  <a:pt x="50" y="98"/>
                  <a:pt x="54" y="94"/>
                </a:cubicBezTo>
                <a:cubicBezTo>
                  <a:pt x="66" y="82"/>
                  <a:pt x="88" y="61"/>
                  <a:pt x="93" y="55"/>
                </a:cubicBezTo>
                <a:cubicBezTo>
                  <a:pt x="94" y="53"/>
                  <a:pt x="96" y="49"/>
                  <a:pt x="94" y="47"/>
                </a:cubicBezTo>
                <a:cubicBezTo>
                  <a:pt x="92" y="45"/>
                  <a:pt x="87" y="50"/>
                  <a:pt x="85" y="51"/>
                </a:cubicBezTo>
                <a:cubicBezTo>
                  <a:pt x="70" y="67"/>
                  <a:pt x="49" y="87"/>
                  <a:pt x="49" y="87"/>
                </a:cubicBezTo>
                <a:cubicBezTo>
                  <a:pt x="47" y="89"/>
                  <a:pt x="43" y="89"/>
                  <a:pt x="41" y="87"/>
                </a:cubicBezTo>
                <a:cubicBezTo>
                  <a:pt x="39" y="85"/>
                  <a:pt x="39" y="81"/>
                  <a:pt x="41" y="79"/>
                </a:cubicBezTo>
                <a:cubicBezTo>
                  <a:pt x="42" y="79"/>
                  <a:pt x="62" y="60"/>
                  <a:pt x="77" y="44"/>
                </a:cubicBezTo>
                <a:cubicBezTo>
                  <a:pt x="87" y="33"/>
                  <a:pt x="96" y="34"/>
                  <a:pt x="101" y="39"/>
                </a:cubicBezTo>
                <a:cubicBezTo>
                  <a:pt x="108" y="45"/>
                  <a:pt x="106" y="56"/>
                  <a:pt x="101" y="62"/>
                </a:cubicBezTo>
                <a:cubicBezTo>
                  <a:pt x="97" y="68"/>
                  <a:pt x="79" y="85"/>
                  <a:pt x="62" y="102"/>
                </a:cubicBezTo>
                <a:cubicBezTo>
                  <a:pt x="58" y="106"/>
                  <a:pt x="54" y="109"/>
                  <a:pt x="53" y="111"/>
                </a:cubicBezTo>
                <a:cubicBezTo>
                  <a:pt x="48" y="115"/>
                  <a:pt x="43" y="118"/>
                  <a:pt x="38" y="11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62" name="Group 150"/>
          <p:cNvGrpSpPr/>
          <p:nvPr/>
        </p:nvGrpSpPr>
        <p:grpSpPr>
          <a:xfrm rot="7782">
            <a:off x="10313407" y="1018681"/>
            <a:ext cx="269322" cy="249615"/>
            <a:chOff x="3057525" y="1477963"/>
            <a:chExt cx="260350" cy="241300"/>
          </a:xfrm>
          <a:solidFill>
            <a:schemeClr val="bg2"/>
          </a:solidFill>
        </p:grpSpPr>
        <p:sp>
          <p:nvSpPr>
            <p:cNvPr id="152" name="Freeform 119"/>
            <p:cNvSpPr>
              <a:spLocks/>
            </p:cNvSpPr>
            <p:nvPr/>
          </p:nvSpPr>
          <p:spPr bwMode="auto">
            <a:xfrm>
              <a:off x="3092450" y="1684338"/>
              <a:ext cx="190500" cy="34925"/>
            </a:xfrm>
            <a:custGeom>
              <a:avLst/>
              <a:gdLst>
                <a:gd name="T0" fmla="*/ 70 w 71"/>
                <a:gd name="T1" fmla="*/ 0 h 13"/>
                <a:gd name="T2" fmla="*/ 1 w 71"/>
                <a:gd name="T3" fmla="*/ 0 h 13"/>
                <a:gd name="T4" fmla="*/ 0 w 71"/>
                <a:gd name="T5" fmla="*/ 2 h 13"/>
                <a:gd name="T6" fmla="*/ 0 w 71"/>
                <a:gd name="T7" fmla="*/ 12 h 13"/>
                <a:gd name="T8" fmla="*/ 1 w 71"/>
                <a:gd name="T9" fmla="*/ 13 h 13"/>
                <a:gd name="T10" fmla="*/ 70 w 71"/>
                <a:gd name="T11" fmla="*/ 13 h 13"/>
                <a:gd name="T12" fmla="*/ 71 w 71"/>
                <a:gd name="T13" fmla="*/ 12 h 13"/>
                <a:gd name="T14" fmla="*/ 71 w 71"/>
                <a:gd name="T15" fmla="*/ 2 h 13"/>
                <a:gd name="T16" fmla="*/ 70 w 71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13">
                  <a:moveTo>
                    <a:pt x="7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1" y="13"/>
                    <a:pt x="71" y="13"/>
                    <a:pt x="71" y="1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1" y="0"/>
                    <a:pt x="7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53" name="Freeform 120"/>
            <p:cNvSpPr>
              <a:spLocks/>
            </p:cNvSpPr>
            <p:nvPr/>
          </p:nvSpPr>
          <p:spPr bwMode="auto">
            <a:xfrm>
              <a:off x="3057525" y="1477963"/>
              <a:ext cx="260350" cy="190500"/>
            </a:xfrm>
            <a:custGeom>
              <a:avLst/>
              <a:gdLst>
                <a:gd name="T0" fmla="*/ 97 w 97"/>
                <a:gd name="T1" fmla="*/ 9 h 71"/>
                <a:gd name="T2" fmla="*/ 88 w 97"/>
                <a:gd name="T3" fmla="*/ 0 h 71"/>
                <a:gd name="T4" fmla="*/ 78 w 97"/>
                <a:gd name="T5" fmla="*/ 9 h 71"/>
                <a:gd name="T6" fmla="*/ 82 w 97"/>
                <a:gd name="T7" fmla="*/ 17 h 71"/>
                <a:gd name="T8" fmla="*/ 65 w 97"/>
                <a:gd name="T9" fmla="*/ 52 h 71"/>
                <a:gd name="T10" fmla="*/ 54 w 97"/>
                <a:gd name="T11" fmla="*/ 18 h 71"/>
                <a:gd name="T12" fmla="*/ 59 w 97"/>
                <a:gd name="T13" fmla="*/ 9 h 71"/>
                <a:gd name="T14" fmla="*/ 49 w 97"/>
                <a:gd name="T15" fmla="*/ 0 h 71"/>
                <a:gd name="T16" fmla="*/ 39 w 97"/>
                <a:gd name="T17" fmla="*/ 9 h 71"/>
                <a:gd name="T18" fmla="*/ 44 w 97"/>
                <a:gd name="T19" fmla="*/ 18 h 71"/>
                <a:gd name="T20" fmla="*/ 33 w 97"/>
                <a:gd name="T21" fmla="*/ 52 h 71"/>
                <a:gd name="T22" fmla="*/ 16 w 97"/>
                <a:gd name="T23" fmla="*/ 17 h 71"/>
                <a:gd name="T24" fmla="*/ 20 w 97"/>
                <a:gd name="T25" fmla="*/ 9 h 71"/>
                <a:gd name="T26" fmla="*/ 10 w 97"/>
                <a:gd name="T27" fmla="*/ 0 h 71"/>
                <a:gd name="T28" fmla="*/ 0 w 97"/>
                <a:gd name="T29" fmla="*/ 9 h 71"/>
                <a:gd name="T30" fmla="*/ 7 w 97"/>
                <a:gd name="T31" fmla="*/ 19 h 71"/>
                <a:gd name="T32" fmla="*/ 13 w 97"/>
                <a:gd name="T33" fmla="*/ 71 h 71"/>
                <a:gd name="T34" fmla="*/ 84 w 97"/>
                <a:gd name="T35" fmla="*/ 71 h 71"/>
                <a:gd name="T36" fmla="*/ 90 w 97"/>
                <a:gd name="T37" fmla="*/ 19 h 71"/>
                <a:gd name="T38" fmla="*/ 97 w 97"/>
                <a:gd name="T39" fmla="*/ 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7" h="71">
                  <a:moveTo>
                    <a:pt x="97" y="9"/>
                  </a:moveTo>
                  <a:cubicBezTo>
                    <a:pt x="97" y="4"/>
                    <a:pt x="93" y="0"/>
                    <a:pt x="88" y="0"/>
                  </a:cubicBezTo>
                  <a:cubicBezTo>
                    <a:pt x="82" y="0"/>
                    <a:pt x="78" y="4"/>
                    <a:pt x="78" y="9"/>
                  </a:cubicBezTo>
                  <a:cubicBezTo>
                    <a:pt x="78" y="13"/>
                    <a:pt x="80" y="16"/>
                    <a:pt x="82" y="17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7" y="16"/>
                    <a:pt x="59" y="13"/>
                    <a:pt x="59" y="9"/>
                  </a:cubicBezTo>
                  <a:cubicBezTo>
                    <a:pt x="59" y="4"/>
                    <a:pt x="54" y="0"/>
                    <a:pt x="49" y="0"/>
                  </a:cubicBezTo>
                  <a:cubicBezTo>
                    <a:pt x="43" y="0"/>
                    <a:pt x="39" y="4"/>
                    <a:pt x="39" y="9"/>
                  </a:cubicBezTo>
                  <a:cubicBezTo>
                    <a:pt x="39" y="13"/>
                    <a:pt x="41" y="16"/>
                    <a:pt x="44" y="18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8" y="16"/>
                    <a:pt x="20" y="13"/>
                    <a:pt x="20" y="9"/>
                  </a:cubicBezTo>
                  <a:cubicBezTo>
                    <a:pt x="20" y="4"/>
                    <a:pt x="15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3" y="18"/>
                    <a:pt x="7" y="19"/>
                  </a:cubicBezTo>
                  <a:cubicBezTo>
                    <a:pt x="13" y="71"/>
                    <a:pt x="13" y="71"/>
                    <a:pt x="13" y="71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4" y="18"/>
                    <a:pt x="97" y="14"/>
                    <a:pt x="9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</p:grpSp>
      <p:sp>
        <p:nvSpPr>
          <p:cNvPr id="154" name="Freeform 121"/>
          <p:cNvSpPr>
            <a:spLocks/>
          </p:cNvSpPr>
          <p:nvPr/>
        </p:nvSpPr>
        <p:spPr bwMode="auto">
          <a:xfrm rot="7782">
            <a:off x="10029021" y="1808059"/>
            <a:ext cx="374422" cy="372781"/>
          </a:xfrm>
          <a:custGeom>
            <a:avLst/>
            <a:gdLst>
              <a:gd name="T0" fmla="*/ 228 w 228"/>
              <a:gd name="T1" fmla="*/ 185 h 227"/>
              <a:gd name="T2" fmla="*/ 157 w 228"/>
              <a:gd name="T3" fmla="*/ 113 h 227"/>
              <a:gd name="T4" fmla="*/ 199 w 228"/>
              <a:gd name="T5" fmla="*/ 113 h 227"/>
              <a:gd name="T6" fmla="*/ 142 w 228"/>
              <a:gd name="T7" fmla="*/ 55 h 227"/>
              <a:gd name="T8" fmla="*/ 170 w 228"/>
              <a:gd name="T9" fmla="*/ 55 h 227"/>
              <a:gd name="T10" fmla="*/ 113 w 228"/>
              <a:gd name="T11" fmla="*/ 0 h 227"/>
              <a:gd name="T12" fmla="*/ 56 w 228"/>
              <a:gd name="T13" fmla="*/ 55 h 227"/>
              <a:gd name="T14" fmla="*/ 84 w 228"/>
              <a:gd name="T15" fmla="*/ 55 h 227"/>
              <a:gd name="T16" fmla="*/ 29 w 228"/>
              <a:gd name="T17" fmla="*/ 113 h 227"/>
              <a:gd name="T18" fmla="*/ 71 w 228"/>
              <a:gd name="T19" fmla="*/ 113 h 227"/>
              <a:gd name="T20" fmla="*/ 0 w 228"/>
              <a:gd name="T21" fmla="*/ 185 h 227"/>
              <a:gd name="T22" fmla="*/ 84 w 228"/>
              <a:gd name="T23" fmla="*/ 185 h 227"/>
              <a:gd name="T24" fmla="*/ 84 w 228"/>
              <a:gd name="T25" fmla="*/ 227 h 227"/>
              <a:gd name="T26" fmla="*/ 142 w 228"/>
              <a:gd name="T27" fmla="*/ 227 h 227"/>
              <a:gd name="T28" fmla="*/ 142 w 228"/>
              <a:gd name="T29" fmla="*/ 185 h 227"/>
              <a:gd name="T30" fmla="*/ 228 w 228"/>
              <a:gd name="T31" fmla="*/ 185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8" h="227">
                <a:moveTo>
                  <a:pt x="228" y="185"/>
                </a:moveTo>
                <a:lnTo>
                  <a:pt x="157" y="113"/>
                </a:lnTo>
                <a:lnTo>
                  <a:pt x="199" y="113"/>
                </a:lnTo>
                <a:lnTo>
                  <a:pt x="142" y="55"/>
                </a:lnTo>
                <a:lnTo>
                  <a:pt x="170" y="55"/>
                </a:lnTo>
                <a:lnTo>
                  <a:pt x="113" y="0"/>
                </a:lnTo>
                <a:lnTo>
                  <a:pt x="56" y="55"/>
                </a:lnTo>
                <a:lnTo>
                  <a:pt x="84" y="55"/>
                </a:lnTo>
                <a:lnTo>
                  <a:pt x="29" y="113"/>
                </a:lnTo>
                <a:lnTo>
                  <a:pt x="71" y="113"/>
                </a:lnTo>
                <a:lnTo>
                  <a:pt x="0" y="185"/>
                </a:lnTo>
                <a:lnTo>
                  <a:pt x="84" y="185"/>
                </a:lnTo>
                <a:lnTo>
                  <a:pt x="84" y="227"/>
                </a:lnTo>
                <a:lnTo>
                  <a:pt x="142" y="227"/>
                </a:lnTo>
                <a:lnTo>
                  <a:pt x="142" y="185"/>
                </a:lnTo>
                <a:lnTo>
                  <a:pt x="228" y="1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5" name="Freeform 122"/>
          <p:cNvSpPr>
            <a:spLocks/>
          </p:cNvSpPr>
          <p:nvPr/>
        </p:nvSpPr>
        <p:spPr bwMode="auto">
          <a:xfrm rot="7782">
            <a:off x="9369467" y="1602718"/>
            <a:ext cx="185568" cy="241404"/>
          </a:xfrm>
          <a:custGeom>
            <a:avLst/>
            <a:gdLst>
              <a:gd name="T0" fmla="*/ 110 w 113"/>
              <a:gd name="T1" fmla="*/ 134 h 147"/>
              <a:gd name="T2" fmla="*/ 68 w 113"/>
              <a:gd name="T3" fmla="*/ 73 h 147"/>
              <a:gd name="T4" fmla="*/ 113 w 113"/>
              <a:gd name="T5" fmla="*/ 59 h 147"/>
              <a:gd name="T6" fmla="*/ 0 w 113"/>
              <a:gd name="T7" fmla="*/ 0 h 147"/>
              <a:gd name="T8" fmla="*/ 20 w 113"/>
              <a:gd name="T9" fmla="*/ 127 h 147"/>
              <a:gd name="T10" fmla="*/ 47 w 113"/>
              <a:gd name="T11" fmla="*/ 88 h 147"/>
              <a:gd name="T12" fmla="*/ 91 w 113"/>
              <a:gd name="T13" fmla="*/ 147 h 147"/>
              <a:gd name="T14" fmla="*/ 110 w 113"/>
              <a:gd name="T15" fmla="*/ 134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" h="147">
                <a:moveTo>
                  <a:pt x="110" y="134"/>
                </a:moveTo>
                <a:lnTo>
                  <a:pt x="68" y="73"/>
                </a:lnTo>
                <a:lnTo>
                  <a:pt x="113" y="59"/>
                </a:lnTo>
                <a:lnTo>
                  <a:pt x="0" y="0"/>
                </a:lnTo>
                <a:lnTo>
                  <a:pt x="20" y="127"/>
                </a:lnTo>
                <a:lnTo>
                  <a:pt x="47" y="88"/>
                </a:lnTo>
                <a:lnTo>
                  <a:pt x="91" y="147"/>
                </a:lnTo>
                <a:lnTo>
                  <a:pt x="110" y="13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156" name="Freeform 123"/>
          <p:cNvSpPr>
            <a:spLocks noEditPoints="1"/>
          </p:cNvSpPr>
          <p:nvPr/>
        </p:nvSpPr>
        <p:spPr bwMode="auto">
          <a:xfrm rot="7782">
            <a:off x="9346410" y="949058"/>
            <a:ext cx="177358" cy="156010"/>
          </a:xfrm>
          <a:custGeom>
            <a:avLst/>
            <a:gdLst>
              <a:gd name="T0" fmla="*/ 60 w 64"/>
              <a:gd name="T1" fmla="*/ 12 h 56"/>
              <a:gd name="T2" fmla="*/ 37 w 64"/>
              <a:gd name="T3" fmla="*/ 12 h 56"/>
              <a:gd name="T4" fmla="*/ 46 w 64"/>
              <a:gd name="T5" fmla="*/ 4 h 56"/>
              <a:gd name="T6" fmla="*/ 46 w 64"/>
              <a:gd name="T7" fmla="*/ 1 h 56"/>
              <a:gd name="T8" fmla="*/ 43 w 64"/>
              <a:gd name="T9" fmla="*/ 1 h 56"/>
              <a:gd name="T10" fmla="*/ 32 w 64"/>
              <a:gd name="T11" fmla="*/ 12 h 56"/>
              <a:gd name="T12" fmla="*/ 29 w 64"/>
              <a:gd name="T13" fmla="*/ 12 h 56"/>
              <a:gd name="T14" fmla="*/ 18 w 64"/>
              <a:gd name="T15" fmla="*/ 1 h 56"/>
              <a:gd name="T16" fmla="*/ 15 w 64"/>
              <a:gd name="T17" fmla="*/ 1 h 56"/>
              <a:gd name="T18" fmla="*/ 15 w 64"/>
              <a:gd name="T19" fmla="*/ 4 h 56"/>
              <a:gd name="T20" fmla="*/ 24 w 64"/>
              <a:gd name="T21" fmla="*/ 12 h 56"/>
              <a:gd name="T22" fmla="*/ 4 w 64"/>
              <a:gd name="T23" fmla="*/ 12 h 56"/>
              <a:gd name="T24" fmla="*/ 0 w 64"/>
              <a:gd name="T25" fmla="*/ 16 h 56"/>
              <a:gd name="T26" fmla="*/ 0 w 64"/>
              <a:gd name="T27" fmla="*/ 52 h 56"/>
              <a:gd name="T28" fmla="*/ 4 w 64"/>
              <a:gd name="T29" fmla="*/ 56 h 56"/>
              <a:gd name="T30" fmla="*/ 60 w 64"/>
              <a:gd name="T31" fmla="*/ 56 h 56"/>
              <a:gd name="T32" fmla="*/ 64 w 64"/>
              <a:gd name="T33" fmla="*/ 52 h 56"/>
              <a:gd name="T34" fmla="*/ 64 w 64"/>
              <a:gd name="T35" fmla="*/ 16 h 56"/>
              <a:gd name="T36" fmla="*/ 60 w 64"/>
              <a:gd name="T37" fmla="*/ 12 h 56"/>
              <a:gd name="T38" fmla="*/ 44 w 64"/>
              <a:gd name="T39" fmla="*/ 48 h 56"/>
              <a:gd name="T40" fmla="*/ 8 w 64"/>
              <a:gd name="T41" fmla="*/ 48 h 56"/>
              <a:gd name="T42" fmla="*/ 8 w 64"/>
              <a:gd name="T43" fmla="*/ 20 h 56"/>
              <a:gd name="T44" fmla="*/ 44 w 64"/>
              <a:gd name="T45" fmla="*/ 20 h 56"/>
              <a:gd name="T46" fmla="*/ 44 w 64"/>
              <a:gd name="T47" fmla="*/ 48 h 56"/>
              <a:gd name="T48" fmla="*/ 56 w 64"/>
              <a:gd name="T49" fmla="*/ 36 h 56"/>
              <a:gd name="T50" fmla="*/ 52 w 64"/>
              <a:gd name="T51" fmla="*/ 36 h 56"/>
              <a:gd name="T52" fmla="*/ 52 w 64"/>
              <a:gd name="T53" fmla="*/ 32 h 56"/>
              <a:gd name="T54" fmla="*/ 56 w 64"/>
              <a:gd name="T55" fmla="*/ 32 h 56"/>
              <a:gd name="T56" fmla="*/ 56 w 64"/>
              <a:gd name="T57" fmla="*/ 36 h 56"/>
              <a:gd name="T58" fmla="*/ 56 w 64"/>
              <a:gd name="T59" fmla="*/ 28 h 56"/>
              <a:gd name="T60" fmla="*/ 52 w 64"/>
              <a:gd name="T61" fmla="*/ 28 h 56"/>
              <a:gd name="T62" fmla="*/ 52 w 64"/>
              <a:gd name="T63" fmla="*/ 24 h 56"/>
              <a:gd name="T64" fmla="*/ 56 w 64"/>
              <a:gd name="T65" fmla="*/ 24 h 56"/>
              <a:gd name="T66" fmla="*/ 56 w 64"/>
              <a:gd name="T67" fmla="*/ 28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4" h="56">
                <a:moveTo>
                  <a:pt x="60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46" y="4"/>
                  <a:pt x="46" y="4"/>
                  <a:pt x="46" y="4"/>
                </a:cubicBezTo>
                <a:cubicBezTo>
                  <a:pt x="47" y="3"/>
                  <a:pt x="47" y="2"/>
                  <a:pt x="46" y="1"/>
                </a:cubicBezTo>
                <a:cubicBezTo>
                  <a:pt x="45" y="0"/>
                  <a:pt x="44" y="0"/>
                  <a:pt x="43" y="1"/>
                </a:cubicBezTo>
                <a:cubicBezTo>
                  <a:pt x="32" y="12"/>
                  <a:pt x="32" y="12"/>
                  <a:pt x="32" y="12"/>
                </a:cubicBezTo>
                <a:cubicBezTo>
                  <a:pt x="29" y="12"/>
                  <a:pt x="29" y="12"/>
                  <a:pt x="29" y="12"/>
                </a:cubicBezTo>
                <a:cubicBezTo>
                  <a:pt x="18" y="1"/>
                  <a:pt x="18" y="1"/>
                  <a:pt x="18" y="1"/>
                </a:cubicBezTo>
                <a:cubicBezTo>
                  <a:pt x="17" y="0"/>
                  <a:pt x="16" y="0"/>
                  <a:pt x="15" y="1"/>
                </a:cubicBezTo>
                <a:cubicBezTo>
                  <a:pt x="14" y="2"/>
                  <a:pt x="14" y="3"/>
                  <a:pt x="15" y="4"/>
                </a:cubicBezTo>
                <a:cubicBezTo>
                  <a:pt x="24" y="12"/>
                  <a:pt x="24" y="12"/>
                  <a:pt x="24" y="12"/>
                </a:cubicBezTo>
                <a:cubicBezTo>
                  <a:pt x="4" y="12"/>
                  <a:pt x="4" y="12"/>
                  <a:pt x="4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5"/>
                  <a:pt x="1" y="56"/>
                  <a:pt x="4" y="56"/>
                </a:cubicBezTo>
                <a:cubicBezTo>
                  <a:pt x="60" y="56"/>
                  <a:pt x="60" y="56"/>
                  <a:pt x="60" y="56"/>
                </a:cubicBezTo>
                <a:cubicBezTo>
                  <a:pt x="62" y="56"/>
                  <a:pt x="64" y="55"/>
                  <a:pt x="64" y="52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14"/>
                  <a:pt x="62" y="12"/>
                  <a:pt x="60" y="12"/>
                </a:cubicBezTo>
                <a:close/>
                <a:moveTo>
                  <a:pt x="44" y="48"/>
                </a:moveTo>
                <a:cubicBezTo>
                  <a:pt x="8" y="48"/>
                  <a:pt x="8" y="48"/>
                  <a:pt x="8" y="48"/>
                </a:cubicBezTo>
                <a:cubicBezTo>
                  <a:pt x="8" y="20"/>
                  <a:pt x="8" y="20"/>
                  <a:pt x="8" y="20"/>
                </a:cubicBezTo>
                <a:cubicBezTo>
                  <a:pt x="44" y="20"/>
                  <a:pt x="44" y="20"/>
                  <a:pt x="44" y="20"/>
                </a:cubicBezTo>
                <a:lnTo>
                  <a:pt x="44" y="48"/>
                </a:lnTo>
                <a:close/>
                <a:moveTo>
                  <a:pt x="56" y="36"/>
                </a:moveTo>
                <a:cubicBezTo>
                  <a:pt x="52" y="36"/>
                  <a:pt x="52" y="36"/>
                  <a:pt x="52" y="36"/>
                </a:cubicBezTo>
                <a:cubicBezTo>
                  <a:pt x="52" y="32"/>
                  <a:pt x="52" y="32"/>
                  <a:pt x="52" y="32"/>
                </a:cubicBezTo>
                <a:cubicBezTo>
                  <a:pt x="56" y="32"/>
                  <a:pt x="56" y="32"/>
                  <a:pt x="56" y="32"/>
                </a:cubicBezTo>
                <a:lnTo>
                  <a:pt x="56" y="36"/>
                </a:lnTo>
                <a:close/>
                <a:moveTo>
                  <a:pt x="56" y="28"/>
                </a:moveTo>
                <a:cubicBezTo>
                  <a:pt x="52" y="28"/>
                  <a:pt x="52" y="28"/>
                  <a:pt x="52" y="28"/>
                </a:cubicBezTo>
                <a:cubicBezTo>
                  <a:pt x="52" y="24"/>
                  <a:pt x="52" y="24"/>
                  <a:pt x="52" y="24"/>
                </a:cubicBezTo>
                <a:cubicBezTo>
                  <a:pt x="56" y="24"/>
                  <a:pt x="56" y="24"/>
                  <a:pt x="56" y="24"/>
                </a:cubicBezTo>
                <a:lnTo>
                  <a:pt x="56" y="28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grpSp>
        <p:nvGrpSpPr>
          <p:cNvPr id="181" name="组 180"/>
          <p:cNvGrpSpPr/>
          <p:nvPr/>
        </p:nvGrpSpPr>
        <p:grpSpPr>
          <a:xfrm>
            <a:off x="1299539" y="690753"/>
            <a:ext cx="5088926" cy="805802"/>
            <a:chOff x="6309408" y="2408973"/>
            <a:chExt cx="5088926" cy="805802"/>
          </a:xfrm>
        </p:grpSpPr>
        <p:sp>
          <p:nvSpPr>
            <p:cNvPr id="198" name="TextBox 170"/>
            <p:cNvSpPr txBox="1"/>
            <p:nvPr/>
          </p:nvSpPr>
          <p:spPr>
            <a:xfrm>
              <a:off x="7295524" y="2508795"/>
              <a:ext cx="305724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2E4A2A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其他类招生模式</a:t>
              </a:r>
              <a:endParaRPr lang="zh-CN" altLang="en-US" dirty="0">
                <a:solidFill>
                  <a:srgbClr val="2E4A2A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grpSp>
          <p:nvGrpSpPr>
            <p:cNvPr id="201" name="Group 175"/>
            <p:cNvGrpSpPr/>
            <p:nvPr/>
          </p:nvGrpSpPr>
          <p:grpSpPr>
            <a:xfrm>
              <a:off x="6309408" y="2408973"/>
              <a:ext cx="525590" cy="805802"/>
              <a:chOff x="5438775" y="339726"/>
              <a:chExt cx="550863" cy="844549"/>
            </a:xfrm>
            <a:solidFill>
              <a:schemeClr val="accent1"/>
            </a:solidFill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5438775" y="339726"/>
                <a:ext cx="550863" cy="623887"/>
              </a:xfrm>
              <a:custGeom>
                <a:avLst/>
                <a:gdLst>
                  <a:gd name="T0" fmla="*/ 72 w 144"/>
                  <a:gd name="T1" fmla="*/ 0 h 164"/>
                  <a:gd name="T2" fmla="*/ 0 w 144"/>
                  <a:gd name="T3" fmla="*/ 71 h 164"/>
                  <a:gd name="T4" fmla="*/ 13 w 144"/>
                  <a:gd name="T5" fmla="*/ 112 h 164"/>
                  <a:gd name="T6" fmla="*/ 19 w 144"/>
                  <a:gd name="T7" fmla="*/ 125 h 164"/>
                  <a:gd name="T8" fmla="*/ 25 w 144"/>
                  <a:gd name="T9" fmla="*/ 137 h 164"/>
                  <a:gd name="T10" fmla="*/ 33 w 144"/>
                  <a:gd name="T11" fmla="*/ 163 h 164"/>
                  <a:gd name="T12" fmla="*/ 33 w 144"/>
                  <a:gd name="T13" fmla="*/ 164 h 164"/>
                  <a:gd name="T14" fmla="*/ 47 w 144"/>
                  <a:gd name="T15" fmla="*/ 164 h 164"/>
                  <a:gd name="T16" fmla="*/ 46 w 144"/>
                  <a:gd name="T17" fmla="*/ 159 h 164"/>
                  <a:gd name="T18" fmla="*/ 37 w 144"/>
                  <a:gd name="T19" fmla="*/ 133 h 164"/>
                  <a:gd name="T20" fmla="*/ 31 w 144"/>
                  <a:gd name="T21" fmla="*/ 119 h 164"/>
                  <a:gd name="T22" fmla="*/ 25 w 144"/>
                  <a:gd name="T23" fmla="*/ 106 h 164"/>
                  <a:gd name="T24" fmla="*/ 25 w 144"/>
                  <a:gd name="T25" fmla="*/ 106 h 164"/>
                  <a:gd name="T26" fmla="*/ 14 w 144"/>
                  <a:gd name="T27" fmla="*/ 71 h 164"/>
                  <a:gd name="T28" fmla="*/ 72 w 144"/>
                  <a:gd name="T29" fmla="*/ 13 h 164"/>
                  <a:gd name="T30" fmla="*/ 131 w 144"/>
                  <a:gd name="T31" fmla="*/ 71 h 164"/>
                  <a:gd name="T32" fmla="*/ 120 w 144"/>
                  <a:gd name="T33" fmla="*/ 107 h 164"/>
                  <a:gd name="T34" fmla="*/ 113 w 144"/>
                  <a:gd name="T35" fmla="*/ 119 h 164"/>
                  <a:gd name="T36" fmla="*/ 107 w 144"/>
                  <a:gd name="T37" fmla="*/ 133 h 164"/>
                  <a:gd name="T38" fmla="*/ 99 w 144"/>
                  <a:gd name="T39" fmla="*/ 159 h 164"/>
                  <a:gd name="T40" fmla="*/ 97 w 144"/>
                  <a:gd name="T41" fmla="*/ 164 h 164"/>
                  <a:gd name="T42" fmla="*/ 111 w 144"/>
                  <a:gd name="T43" fmla="*/ 164 h 164"/>
                  <a:gd name="T44" fmla="*/ 112 w 144"/>
                  <a:gd name="T45" fmla="*/ 163 h 164"/>
                  <a:gd name="T46" fmla="*/ 120 w 144"/>
                  <a:gd name="T47" fmla="*/ 137 h 164"/>
                  <a:gd name="T48" fmla="*/ 125 w 144"/>
                  <a:gd name="T49" fmla="*/ 125 h 164"/>
                  <a:gd name="T50" fmla="*/ 131 w 144"/>
                  <a:gd name="T51" fmla="*/ 113 h 164"/>
                  <a:gd name="T52" fmla="*/ 144 w 144"/>
                  <a:gd name="T53" fmla="*/ 71 h 164"/>
                  <a:gd name="T54" fmla="*/ 72 w 144"/>
                  <a:gd name="T55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4" h="164">
                    <a:moveTo>
                      <a:pt x="72" y="0"/>
                    </a:moveTo>
                    <a:cubicBezTo>
                      <a:pt x="33" y="0"/>
                      <a:pt x="0" y="32"/>
                      <a:pt x="0" y="71"/>
                    </a:cubicBezTo>
                    <a:cubicBezTo>
                      <a:pt x="0" y="87"/>
                      <a:pt x="7" y="101"/>
                      <a:pt x="13" y="112"/>
                    </a:cubicBezTo>
                    <a:cubicBezTo>
                      <a:pt x="13" y="113"/>
                      <a:pt x="17" y="121"/>
                      <a:pt x="19" y="125"/>
                    </a:cubicBezTo>
                    <a:cubicBezTo>
                      <a:pt x="21" y="129"/>
                      <a:pt x="23" y="133"/>
                      <a:pt x="25" y="137"/>
                    </a:cubicBezTo>
                    <a:cubicBezTo>
                      <a:pt x="28" y="145"/>
                      <a:pt x="30" y="154"/>
                      <a:pt x="33" y="163"/>
                    </a:cubicBezTo>
                    <a:cubicBezTo>
                      <a:pt x="33" y="163"/>
                      <a:pt x="33" y="164"/>
                      <a:pt x="33" y="164"/>
                    </a:cubicBezTo>
                    <a:cubicBezTo>
                      <a:pt x="47" y="164"/>
                      <a:pt x="47" y="164"/>
                      <a:pt x="47" y="164"/>
                    </a:cubicBezTo>
                    <a:cubicBezTo>
                      <a:pt x="47" y="163"/>
                      <a:pt x="46" y="161"/>
                      <a:pt x="46" y="159"/>
                    </a:cubicBezTo>
                    <a:cubicBezTo>
                      <a:pt x="43" y="150"/>
                      <a:pt x="40" y="141"/>
                      <a:pt x="37" y="133"/>
                    </a:cubicBezTo>
                    <a:cubicBezTo>
                      <a:pt x="35" y="128"/>
                      <a:pt x="33" y="123"/>
                      <a:pt x="31" y="119"/>
                    </a:cubicBezTo>
                    <a:cubicBezTo>
                      <a:pt x="29" y="115"/>
                      <a:pt x="25" y="106"/>
                      <a:pt x="25" y="106"/>
                    </a:cubicBezTo>
                    <a:cubicBezTo>
                      <a:pt x="25" y="106"/>
                      <a:pt x="25" y="106"/>
                      <a:pt x="25" y="106"/>
                    </a:cubicBezTo>
                    <a:cubicBezTo>
                      <a:pt x="18" y="93"/>
                      <a:pt x="14" y="83"/>
                      <a:pt x="14" y="71"/>
                    </a:cubicBezTo>
                    <a:cubicBezTo>
                      <a:pt x="14" y="39"/>
                      <a:pt x="40" y="13"/>
                      <a:pt x="72" y="13"/>
                    </a:cubicBezTo>
                    <a:cubicBezTo>
                      <a:pt x="104" y="13"/>
                      <a:pt x="131" y="39"/>
                      <a:pt x="131" y="71"/>
                    </a:cubicBezTo>
                    <a:cubicBezTo>
                      <a:pt x="131" y="84"/>
                      <a:pt x="126" y="94"/>
                      <a:pt x="120" y="107"/>
                    </a:cubicBezTo>
                    <a:cubicBezTo>
                      <a:pt x="119" y="107"/>
                      <a:pt x="115" y="115"/>
                      <a:pt x="113" y="119"/>
                    </a:cubicBezTo>
                    <a:cubicBezTo>
                      <a:pt x="111" y="123"/>
                      <a:pt x="109" y="127"/>
                      <a:pt x="107" y="133"/>
                    </a:cubicBezTo>
                    <a:cubicBezTo>
                      <a:pt x="104" y="141"/>
                      <a:pt x="101" y="150"/>
                      <a:pt x="99" y="159"/>
                    </a:cubicBezTo>
                    <a:cubicBezTo>
                      <a:pt x="98" y="161"/>
                      <a:pt x="98" y="163"/>
                      <a:pt x="97" y="164"/>
                    </a:cubicBezTo>
                    <a:cubicBezTo>
                      <a:pt x="111" y="164"/>
                      <a:pt x="111" y="164"/>
                      <a:pt x="111" y="164"/>
                    </a:cubicBezTo>
                    <a:cubicBezTo>
                      <a:pt x="111" y="164"/>
                      <a:pt x="111" y="163"/>
                      <a:pt x="112" y="163"/>
                    </a:cubicBezTo>
                    <a:cubicBezTo>
                      <a:pt x="114" y="154"/>
                      <a:pt x="117" y="146"/>
                      <a:pt x="120" y="137"/>
                    </a:cubicBezTo>
                    <a:cubicBezTo>
                      <a:pt x="122" y="133"/>
                      <a:pt x="123" y="129"/>
                      <a:pt x="125" y="125"/>
                    </a:cubicBezTo>
                    <a:cubicBezTo>
                      <a:pt x="127" y="121"/>
                      <a:pt x="131" y="113"/>
                      <a:pt x="131" y="113"/>
                    </a:cubicBezTo>
                    <a:cubicBezTo>
                      <a:pt x="139" y="99"/>
                      <a:pt x="144" y="86"/>
                      <a:pt x="144" y="71"/>
                    </a:cubicBezTo>
                    <a:cubicBezTo>
                      <a:pt x="144" y="32"/>
                      <a:pt x="112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5564187" y="1050924"/>
                <a:ext cx="298449" cy="133351"/>
              </a:xfrm>
              <a:custGeom>
                <a:avLst/>
                <a:gdLst>
                  <a:gd name="T0" fmla="*/ 0 w 78"/>
                  <a:gd name="T1" fmla="*/ 6 h 35"/>
                  <a:gd name="T2" fmla="*/ 15 w 78"/>
                  <a:gd name="T3" fmla="*/ 20 h 35"/>
                  <a:gd name="T4" fmla="*/ 19 w 78"/>
                  <a:gd name="T5" fmla="*/ 20 h 35"/>
                  <a:gd name="T6" fmla="*/ 19 w 78"/>
                  <a:gd name="T7" fmla="*/ 21 h 35"/>
                  <a:gd name="T8" fmla="*/ 33 w 78"/>
                  <a:gd name="T9" fmla="*/ 35 h 35"/>
                  <a:gd name="T10" fmla="*/ 46 w 78"/>
                  <a:gd name="T11" fmla="*/ 35 h 35"/>
                  <a:gd name="T12" fmla="*/ 60 w 78"/>
                  <a:gd name="T13" fmla="*/ 21 h 35"/>
                  <a:gd name="T14" fmla="*/ 60 w 78"/>
                  <a:gd name="T15" fmla="*/ 20 h 35"/>
                  <a:gd name="T16" fmla="*/ 64 w 78"/>
                  <a:gd name="T17" fmla="*/ 20 h 35"/>
                  <a:gd name="T18" fmla="*/ 78 w 78"/>
                  <a:gd name="T19" fmla="*/ 6 h 35"/>
                  <a:gd name="T20" fmla="*/ 78 w 78"/>
                  <a:gd name="T21" fmla="*/ 0 h 35"/>
                  <a:gd name="T22" fmla="*/ 0 w 78"/>
                  <a:gd name="T23" fmla="*/ 0 h 35"/>
                  <a:gd name="T24" fmla="*/ 0 w 78"/>
                  <a:gd name="T25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" h="35">
                    <a:moveTo>
                      <a:pt x="0" y="6"/>
                    </a:moveTo>
                    <a:cubicBezTo>
                      <a:pt x="0" y="14"/>
                      <a:pt x="7" y="20"/>
                      <a:pt x="15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9" y="29"/>
                      <a:pt x="25" y="35"/>
                      <a:pt x="33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53" y="35"/>
                      <a:pt x="60" y="29"/>
                      <a:pt x="60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72" y="20"/>
                      <a:pt x="78" y="14"/>
                      <a:pt x="78" y="6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5" name="Rectangle 7"/>
              <p:cNvSpPr>
                <a:spLocks noChangeArrowheads="1"/>
              </p:cNvSpPr>
              <p:nvPr/>
            </p:nvSpPr>
            <p:spPr bwMode="auto">
              <a:xfrm>
                <a:off x="5564188" y="993775"/>
                <a:ext cx="298450" cy="301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206" name="Freeform 8"/>
              <p:cNvSpPr>
                <a:spLocks/>
              </p:cNvSpPr>
              <p:nvPr/>
            </p:nvSpPr>
            <p:spPr bwMode="auto">
              <a:xfrm>
                <a:off x="5553075" y="658813"/>
                <a:ext cx="325438" cy="304800"/>
              </a:xfrm>
              <a:custGeom>
                <a:avLst/>
                <a:gdLst>
                  <a:gd name="T0" fmla="*/ 57 w 85"/>
                  <a:gd name="T1" fmla="*/ 80 h 80"/>
                  <a:gd name="T2" fmla="*/ 83 w 85"/>
                  <a:gd name="T3" fmla="*/ 9 h 80"/>
                  <a:gd name="T4" fmla="*/ 85 w 85"/>
                  <a:gd name="T5" fmla="*/ 3 h 80"/>
                  <a:gd name="T6" fmla="*/ 80 w 85"/>
                  <a:gd name="T7" fmla="*/ 0 h 80"/>
                  <a:gd name="T8" fmla="*/ 80 w 85"/>
                  <a:gd name="T9" fmla="*/ 0 h 80"/>
                  <a:gd name="T10" fmla="*/ 71 w 85"/>
                  <a:gd name="T11" fmla="*/ 8 h 80"/>
                  <a:gd name="T12" fmla="*/ 67 w 85"/>
                  <a:gd name="T13" fmla="*/ 12 h 80"/>
                  <a:gd name="T14" fmla="*/ 64 w 85"/>
                  <a:gd name="T15" fmla="*/ 8 h 80"/>
                  <a:gd name="T16" fmla="*/ 55 w 85"/>
                  <a:gd name="T17" fmla="*/ 0 h 80"/>
                  <a:gd name="T18" fmla="*/ 46 w 85"/>
                  <a:gd name="T19" fmla="*/ 8 h 80"/>
                  <a:gd name="T20" fmla="*/ 42 w 85"/>
                  <a:gd name="T21" fmla="*/ 12 h 80"/>
                  <a:gd name="T22" fmla="*/ 39 w 85"/>
                  <a:gd name="T23" fmla="*/ 8 h 80"/>
                  <a:gd name="T24" fmla="*/ 30 w 85"/>
                  <a:gd name="T25" fmla="*/ 0 h 80"/>
                  <a:gd name="T26" fmla="*/ 21 w 85"/>
                  <a:gd name="T27" fmla="*/ 8 h 80"/>
                  <a:gd name="T28" fmla="*/ 17 w 85"/>
                  <a:gd name="T29" fmla="*/ 12 h 80"/>
                  <a:gd name="T30" fmla="*/ 14 w 85"/>
                  <a:gd name="T31" fmla="*/ 8 h 80"/>
                  <a:gd name="T32" fmla="*/ 5 w 85"/>
                  <a:gd name="T33" fmla="*/ 0 h 80"/>
                  <a:gd name="T34" fmla="*/ 4 w 85"/>
                  <a:gd name="T35" fmla="*/ 0 h 80"/>
                  <a:gd name="T36" fmla="*/ 0 w 85"/>
                  <a:gd name="T37" fmla="*/ 3 h 80"/>
                  <a:gd name="T38" fmla="*/ 2 w 85"/>
                  <a:gd name="T39" fmla="*/ 10 h 80"/>
                  <a:gd name="T40" fmla="*/ 29 w 85"/>
                  <a:gd name="T41" fmla="*/ 80 h 80"/>
                  <a:gd name="T42" fmla="*/ 35 w 85"/>
                  <a:gd name="T43" fmla="*/ 80 h 80"/>
                  <a:gd name="T44" fmla="*/ 10 w 85"/>
                  <a:gd name="T45" fmla="*/ 13 h 80"/>
                  <a:gd name="T46" fmla="*/ 17 w 85"/>
                  <a:gd name="T47" fmla="*/ 18 h 80"/>
                  <a:gd name="T48" fmla="*/ 26 w 85"/>
                  <a:gd name="T49" fmla="*/ 11 h 80"/>
                  <a:gd name="T50" fmla="*/ 30 w 85"/>
                  <a:gd name="T51" fmla="*/ 6 h 80"/>
                  <a:gd name="T52" fmla="*/ 33 w 85"/>
                  <a:gd name="T53" fmla="*/ 11 h 80"/>
                  <a:gd name="T54" fmla="*/ 42 w 85"/>
                  <a:gd name="T55" fmla="*/ 18 h 80"/>
                  <a:gd name="T56" fmla="*/ 51 w 85"/>
                  <a:gd name="T57" fmla="*/ 11 h 80"/>
                  <a:gd name="T58" fmla="*/ 55 w 85"/>
                  <a:gd name="T59" fmla="*/ 6 h 80"/>
                  <a:gd name="T60" fmla="*/ 58 w 85"/>
                  <a:gd name="T61" fmla="*/ 11 h 80"/>
                  <a:gd name="T62" fmla="*/ 67 w 85"/>
                  <a:gd name="T63" fmla="*/ 18 h 80"/>
                  <a:gd name="T64" fmla="*/ 75 w 85"/>
                  <a:gd name="T65" fmla="*/ 13 h 80"/>
                  <a:gd name="T66" fmla="*/ 50 w 85"/>
                  <a:gd name="T67" fmla="*/ 80 h 80"/>
                  <a:gd name="T68" fmla="*/ 57 w 85"/>
                  <a:gd name="T6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" h="80">
                    <a:moveTo>
                      <a:pt x="57" y="80"/>
                    </a:moveTo>
                    <a:cubicBezTo>
                      <a:pt x="83" y="9"/>
                      <a:pt x="83" y="9"/>
                      <a:pt x="83" y="9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1"/>
                      <a:pt x="82" y="0"/>
                      <a:pt x="8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5" y="0"/>
                      <a:pt x="72" y="5"/>
                      <a:pt x="71" y="8"/>
                    </a:cubicBezTo>
                    <a:cubicBezTo>
                      <a:pt x="69" y="11"/>
                      <a:pt x="68" y="12"/>
                      <a:pt x="67" y="12"/>
                    </a:cubicBezTo>
                    <a:cubicBezTo>
                      <a:pt x="66" y="12"/>
                      <a:pt x="65" y="11"/>
                      <a:pt x="64" y="8"/>
                    </a:cubicBezTo>
                    <a:cubicBezTo>
                      <a:pt x="62" y="5"/>
                      <a:pt x="60" y="0"/>
                      <a:pt x="55" y="0"/>
                    </a:cubicBezTo>
                    <a:cubicBezTo>
                      <a:pt x="50" y="0"/>
                      <a:pt x="47" y="5"/>
                      <a:pt x="46" y="8"/>
                    </a:cubicBezTo>
                    <a:cubicBezTo>
                      <a:pt x="44" y="11"/>
                      <a:pt x="43" y="12"/>
                      <a:pt x="42" y="12"/>
                    </a:cubicBezTo>
                    <a:cubicBezTo>
                      <a:pt x="41" y="12"/>
                      <a:pt x="40" y="11"/>
                      <a:pt x="39" y="8"/>
                    </a:cubicBezTo>
                    <a:cubicBezTo>
                      <a:pt x="37" y="5"/>
                      <a:pt x="35" y="0"/>
                      <a:pt x="30" y="0"/>
                    </a:cubicBezTo>
                    <a:cubicBezTo>
                      <a:pt x="25" y="0"/>
                      <a:pt x="22" y="5"/>
                      <a:pt x="21" y="8"/>
                    </a:cubicBezTo>
                    <a:cubicBezTo>
                      <a:pt x="19" y="11"/>
                      <a:pt x="18" y="12"/>
                      <a:pt x="17" y="12"/>
                    </a:cubicBezTo>
                    <a:cubicBezTo>
                      <a:pt x="16" y="12"/>
                      <a:pt x="15" y="11"/>
                      <a:pt x="14" y="8"/>
                    </a:cubicBezTo>
                    <a:cubicBezTo>
                      <a:pt x="12" y="5"/>
                      <a:pt x="10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1" y="16"/>
                      <a:pt x="14" y="18"/>
                      <a:pt x="17" y="18"/>
                    </a:cubicBezTo>
                    <a:cubicBezTo>
                      <a:pt x="22" y="18"/>
                      <a:pt x="25" y="14"/>
                      <a:pt x="26" y="11"/>
                    </a:cubicBezTo>
                    <a:cubicBezTo>
                      <a:pt x="28" y="8"/>
                      <a:pt x="29" y="6"/>
                      <a:pt x="30" y="6"/>
                    </a:cubicBezTo>
                    <a:cubicBezTo>
                      <a:pt x="31" y="6"/>
                      <a:pt x="32" y="8"/>
                      <a:pt x="33" y="11"/>
                    </a:cubicBezTo>
                    <a:cubicBezTo>
                      <a:pt x="35" y="14"/>
                      <a:pt x="37" y="18"/>
                      <a:pt x="42" y="18"/>
                    </a:cubicBezTo>
                    <a:cubicBezTo>
                      <a:pt x="47" y="18"/>
                      <a:pt x="49" y="14"/>
                      <a:pt x="51" y="11"/>
                    </a:cubicBezTo>
                    <a:cubicBezTo>
                      <a:pt x="53" y="8"/>
                      <a:pt x="53" y="6"/>
                      <a:pt x="55" y="6"/>
                    </a:cubicBezTo>
                    <a:cubicBezTo>
                      <a:pt x="56" y="6"/>
                      <a:pt x="57" y="8"/>
                      <a:pt x="58" y="11"/>
                    </a:cubicBezTo>
                    <a:cubicBezTo>
                      <a:pt x="60" y="14"/>
                      <a:pt x="62" y="18"/>
                      <a:pt x="67" y="18"/>
                    </a:cubicBezTo>
                    <a:cubicBezTo>
                      <a:pt x="71" y="18"/>
                      <a:pt x="73" y="15"/>
                      <a:pt x="75" y="13"/>
                    </a:cubicBezTo>
                    <a:cubicBezTo>
                      <a:pt x="50" y="80"/>
                      <a:pt x="50" y="80"/>
                      <a:pt x="50" y="80"/>
                    </a:cubicBezTo>
                    <a:lnTo>
                      <a:pt x="57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</p:grpSp>
        <p:cxnSp>
          <p:nvCxnSpPr>
            <p:cNvPr id="202" name="Straight Connector 70"/>
            <p:cNvCxnSpPr/>
            <p:nvPr/>
          </p:nvCxnSpPr>
          <p:spPr>
            <a:xfrm>
              <a:off x="7027081" y="3129208"/>
              <a:ext cx="4371253" cy="4347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圆角矩形 73"/>
          <p:cNvSpPr/>
          <p:nvPr/>
        </p:nvSpPr>
        <p:spPr>
          <a:xfrm>
            <a:off x="431800" y="2043839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艺考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7" name="圆角矩形 156"/>
          <p:cNvSpPr/>
          <p:nvPr/>
        </p:nvSpPr>
        <p:spPr>
          <a:xfrm>
            <a:off x="429719" y="2789310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高水平艺术团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8" name="圆角矩形 157"/>
          <p:cNvSpPr/>
          <p:nvPr/>
        </p:nvSpPr>
        <p:spPr>
          <a:xfrm>
            <a:off x="444868" y="3516184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体育</a:t>
            </a:r>
            <a:r>
              <a:rPr lang="zh-CN" altLang="en-US" sz="2800" dirty="0" smtClean="0">
                <a:solidFill>
                  <a:schemeClr val="bg1"/>
                </a:solidFill>
              </a:rPr>
              <a:t>类招生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59" name="圆角矩形 158"/>
          <p:cNvSpPr/>
          <p:nvPr/>
        </p:nvSpPr>
        <p:spPr>
          <a:xfrm>
            <a:off x="429718" y="4330763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保送生</a:t>
            </a:r>
          </a:p>
        </p:txBody>
      </p:sp>
      <p:sp>
        <p:nvSpPr>
          <p:cNvPr id="160" name="圆角矩形 159"/>
          <p:cNvSpPr/>
          <p:nvPr/>
        </p:nvSpPr>
        <p:spPr>
          <a:xfrm>
            <a:off x="444868" y="5174241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军校生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1" name="圆角矩形 160"/>
          <p:cNvSpPr/>
          <p:nvPr/>
        </p:nvSpPr>
        <p:spPr>
          <a:xfrm>
            <a:off x="3132667" y="2009587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公安院校招生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2" name="圆角矩形 161"/>
          <p:cNvSpPr/>
          <p:nvPr/>
        </p:nvSpPr>
        <p:spPr>
          <a:xfrm>
            <a:off x="3132667" y="2789310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航海</a:t>
            </a:r>
            <a:r>
              <a:rPr lang="zh-CN" altLang="en-US" sz="2800" dirty="0" smtClean="0">
                <a:solidFill>
                  <a:schemeClr val="bg1"/>
                </a:solidFill>
              </a:rPr>
              <a:t>类招生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3" name="圆角矩形 162"/>
          <p:cNvSpPr/>
          <p:nvPr/>
        </p:nvSpPr>
        <p:spPr>
          <a:xfrm>
            <a:off x="3183901" y="3509465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三</a:t>
            </a:r>
            <a:r>
              <a:rPr lang="zh-CN" altLang="en-US" sz="2800" dirty="0" smtClean="0">
                <a:solidFill>
                  <a:schemeClr val="bg1"/>
                </a:solidFill>
              </a:rPr>
              <a:t>项招飞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4" name="圆角矩形 163"/>
          <p:cNvSpPr/>
          <p:nvPr/>
        </p:nvSpPr>
        <p:spPr>
          <a:xfrm>
            <a:off x="3183900" y="4317029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免费师范生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5" name="圆角矩形 164"/>
          <p:cNvSpPr/>
          <p:nvPr/>
        </p:nvSpPr>
        <p:spPr>
          <a:xfrm>
            <a:off x="3183899" y="5169254"/>
            <a:ext cx="2548467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免费医学生</a:t>
            </a:r>
          </a:p>
        </p:txBody>
      </p:sp>
      <p:sp>
        <p:nvSpPr>
          <p:cNvPr id="166" name="圆角矩形 165"/>
          <p:cNvSpPr/>
          <p:nvPr/>
        </p:nvSpPr>
        <p:spPr>
          <a:xfrm>
            <a:off x="5732369" y="2018180"/>
            <a:ext cx="2344832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中外合办</a:t>
            </a:r>
          </a:p>
        </p:txBody>
      </p:sp>
      <p:sp>
        <p:nvSpPr>
          <p:cNvPr id="167" name="圆角矩形 166"/>
          <p:cNvSpPr/>
          <p:nvPr/>
        </p:nvSpPr>
        <p:spPr>
          <a:xfrm>
            <a:off x="5778280" y="2781524"/>
            <a:ext cx="2298922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</a:rPr>
              <a:t>定向招生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68" name="圆角矩形 167"/>
          <p:cNvSpPr/>
          <p:nvPr/>
        </p:nvSpPr>
        <p:spPr>
          <a:xfrm>
            <a:off x="5812466" y="3516184"/>
            <a:ext cx="2264736" cy="616340"/>
          </a:xfrm>
          <a:prstGeom prst="roundRect">
            <a:avLst/>
          </a:prstGeom>
          <a:solidFill>
            <a:srgbClr val="2E4A2A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民族班</a:t>
            </a:r>
          </a:p>
        </p:txBody>
      </p:sp>
    </p:spTree>
    <p:extLst>
      <p:ext uri="{BB962C8B-B14F-4D97-AF65-F5344CB8AC3E}">
        <p14:creationId xmlns:p14="http://schemas.microsoft.com/office/powerpoint/2010/main" val="20475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文本框 7"/>
          <p:cNvSpPr txBox="1">
            <a:spLocks noChangeArrowheads="1"/>
          </p:cNvSpPr>
          <p:nvPr/>
        </p:nvSpPr>
        <p:spPr bwMode="auto">
          <a:xfrm>
            <a:off x="8616485" y="3994151"/>
            <a:ext cx="3431034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肖涵</a:t>
            </a:r>
          </a:p>
        </p:txBody>
      </p:sp>
      <p:sp>
        <p:nvSpPr>
          <p:cNvPr id="34819" name="文本框 8"/>
          <p:cNvSpPr txBox="1">
            <a:spLocks noChangeArrowheads="1"/>
          </p:cNvSpPr>
          <p:nvPr/>
        </p:nvSpPr>
        <p:spPr bwMode="auto">
          <a:xfrm>
            <a:off x="8473591" y="4481513"/>
            <a:ext cx="3431034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中大附中</a:t>
            </a:r>
          </a:p>
        </p:txBody>
      </p:sp>
      <p:sp>
        <p:nvSpPr>
          <p:cNvPr id="34820" name="文本框 9"/>
          <p:cNvSpPr txBox="1">
            <a:spLocks noChangeArrowheads="1"/>
          </p:cNvSpPr>
          <p:nvPr/>
        </p:nvSpPr>
        <p:spPr bwMode="auto">
          <a:xfrm>
            <a:off x="8473591" y="4914900"/>
            <a:ext cx="3431034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2E4A2A"/>
                </a:solidFill>
                <a:latin typeface="微软雅黑" pitchFamily="34" charset="-122"/>
                <a:ea typeface="微软雅黑" pitchFamily="34" charset="-122"/>
              </a:rPr>
              <a:t>生涯规划</a:t>
            </a:r>
          </a:p>
        </p:txBody>
      </p:sp>
      <p:grpSp>
        <p:nvGrpSpPr>
          <p:cNvPr id="2" name="组合 2">
            <a:extLst>
              <a:ext uri="{FF2B5EF4-FFF2-40B4-BE49-F238E27FC236}"/>
            </a:extLst>
          </p:cNvPr>
          <p:cNvGrpSpPr>
            <a:grpSpLocks/>
          </p:cNvGrpSpPr>
          <p:nvPr/>
        </p:nvGrpSpPr>
        <p:grpSpPr bwMode="auto">
          <a:xfrm>
            <a:off x="9814414" y="3959890"/>
            <a:ext cx="2351097" cy="1362075"/>
            <a:chOff x="0" y="0"/>
            <a:chExt cx="579549" cy="1361673"/>
          </a:xfrm>
          <a:solidFill>
            <a:srgbClr val="2E4A2A"/>
          </a:solidFill>
        </p:grpSpPr>
        <p:sp>
          <p:nvSpPr>
            <p:cNvPr id="9" name="矩形 11">
              <a:extLst>
                <a:ext uri="{FF2B5EF4-FFF2-40B4-BE49-F238E27FC236}"/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9549" cy="9934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矩形 30">
              <a:extLst>
                <a:ext uri="{FF2B5EF4-FFF2-40B4-BE49-F238E27FC236}"/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88249"/>
              <a:ext cx="579549" cy="2734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1">
            <a:extLst>
              <a:ext uri="{FF2B5EF4-FFF2-40B4-BE49-F238E27FC236}"/>
            </a:extLst>
          </p:cNvPr>
          <p:cNvGrpSpPr>
            <a:grpSpLocks/>
          </p:cNvGrpSpPr>
          <p:nvPr/>
        </p:nvGrpSpPr>
        <p:grpSpPr bwMode="auto">
          <a:xfrm>
            <a:off x="27046" y="3963732"/>
            <a:ext cx="8277200" cy="1404246"/>
            <a:chOff x="0" y="0"/>
            <a:chExt cx="5991142" cy="1403122"/>
          </a:xfrm>
          <a:solidFill>
            <a:srgbClr val="2E4A2A"/>
          </a:solidFill>
        </p:grpSpPr>
        <p:sp>
          <p:nvSpPr>
            <p:cNvPr id="12" name="矩形 29">
              <a:extLst>
                <a:ext uri="{FF2B5EF4-FFF2-40B4-BE49-F238E27FC236}"/>
              </a:extLst>
            </p:cNvPr>
            <p:cNvSpPr>
              <a:spLocks noChangeArrowheads="1"/>
            </p:cNvSpPr>
            <p:nvPr/>
          </p:nvSpPr>
          <p:spPr bwMode="auto">
            <a:xfrm>
              <a:off x="0" y="1088249"/>
              <a:ext cx="5991141" cy="27342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矩形 5">
              <a:extLst>
                <a:ext uri="{FF2B5EF4-FFF2-40B4-BE49-F238E27FC236}"/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991142" cy="9934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文本框 6">
              <a:extLst>
                <a:ext uri="{FF2B5EF4-FFF2-40B4-BE49-F238E27FC236}"/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97049" y="144869"/>
              <a:ext cx="3294091" cy="74576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25000"/>
                </a:lnSpc>
                <a:defRPr/>
              </a:pPr>
              <a:r>
                <a:rPr lang="zh-CN" altLang="en-US" sz="3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感谢各位聆听</a:t>
              </a:r>
            </a:p>
          </p:txBody>
        </p:sp>
        <p:sp>
          <p:nvSpPr>
            <p:cNvPr id="15" name="文本框 32">
              <a:extLst>
                <a:ext uri="{FF2B5EF4-FFF2-40B4-BE49-F238E27FC236}"/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47352" y="1003332"/>
              <a:ext cx="2743788" cy="3997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>
                <a:lnSpc>
                  <a:spcPct val="125000"/>
                </a:lnSpc>
                <a:defRPr/>
              </a:pPr>
              <a:r>
                <a:rPr lang="en-US" sz="1600" dirty="0">
                  <a:solidFill>
                    <a:schemeClr val="bg1"/>
                  </a:solidFill>
                  <a:latin typeface="Times New Roman" pitchFamily="18" charset="0"/>
                  <a:cs typeface="Tahoma" pitchFamily="34" charset="0"/>
                </a:rPr>
                <a:t>Thanks for Listening</a:t>
              </a:r>
              <a:endParaRPr lang="zh-CN" altLang="en-US" sz="1600" dirty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</a:endParaRPr>
            </a:p>
          </p:txBody>
        </p:sp>
      </p:grpSp>
      <p:pic>
        <p:nvPicPr>
          <p:cNvPr id="34823" name="图片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142" y="260350"/>
            <a:ext cx="329766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584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TRACKING_SLIDES" val="1"/>
  <p:tag name="GENSWF_OUTPUT_FILE_NAME" val="扁平风动画模板"/>
  <p:tag name="ISPRING_PRESENTATION_TITLE" val="极简线条汇报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E3E3E"/>
      </a:accent1>
      <a:accent2>
        <a:srgbClr val="4E4E4E"/>
      </a:accent2>
      <a:accent3>
        <a:srgbClr val="717171"/>
      </a:accent3>
      <a:accent4>
        <a:srgbClr val="919191"/>
      </a:accent4>
      <a:accent5>
        <a:srgbClr val="A6A6A6"/>
      </a:accent5>
      <a:accent6>
        <a:srgbClr val="D7D7D7"/>
      </a:accent6>
      <a:hlink>
        <a:srgbClr val="3E3E3E"/>
      </a:hlink>
      <a:folHlink>
        <a:srgbClr val="BFBFBF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3E3E3E"/>
    </a:accent1>
    <a:accent2>
      <a:srgbClr val="4E4E4E"/>
    </a:accent2>
    <a:accent3>
      <a:srgbClr val="717171"/>
    </a:accent3>
    <a:accent4>
      <a:srgbClr val="919191"/>
    </a:accent4>
    <a:accent5>
      <a:srgbClr val="A6A6A6"/>
    </a:accent5>
    <a:accent6>
      <a:srgbClr val="D7D7D7"/>
    </a:accent6>
    <a:hlink>
      <a:srgbClr val="3E3E3E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2395</TotalTime>
  <Words>1476</Words>
  <Application>Microsoft Office PowerPoint</Application>
  <PresentationFormat>自定义</PresentationFormat>
  <Paragraphs>170</Paragraphs>
  <Slides>22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user</dc:title>
  <dc:subject>user</dc:subject>
  <dc:creator>user</dc:creator>
  <cp:keywords>user</cp:keywords>
  <dc:description>www.1ppt.com</dc:description>
  <cp:lastModifiedBy>XH</cp:lastModifiedBy>
  <cp:revision>665</cp:revision>
  <cp:lastPrinted>2019-02-25T12:50:33Z</cp:lastPrinted>
  <dcterms:created xsi:type="dcterms:W3CDTF">2014-08-06T02:23:26Z</dcterms:created>
  <dcterms:modified xsi:type="dcterms:W3CDTF">2019-07-02T01:13:26Z</dcterms:modified>
</cp:coreProperties>
</file>