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369" r:id="rId3"/>
    <p:sldId id="275" r:id="rId4"/>
    <p:sldId id="406" r:id="rId5"/>
    <p:sldId id="407" r:id="rId6"/>
    <p:sldId id="408" r:id="rId7"/>
    <p:sldId id="409" r:id="rId8"/>
    <p:sldId id="410" r:id="rId9"/>
    <p:sldId id="411" r:id="rId10"/>
    <p:sldId id="412" r:id="rId11"/>
    <p:sldId id="370" r:id="rId12"/>
    <p:sldId id="388" r:id="rId13"/>
    <p:sldId id="413" r:id="rId14"/>
    <p:sldId id="414" r:id="rId15"/>
    <p:sldId id="415" r:id="rId16"/>
    <p:sldId id="416" r:id="rId17"/>
    <p:sldId id="417" r:id="rId18"/>
    <p:sldId id="418" r:id="rId19"/>
    <p:sldId id="371" r:id="rId20"/>
    <p:sldId id="389" r:id="rId21"/>
    <p:sldId id="390" r:id="rId22"/>
    <p:sldId id="383" r:id="rId23"/>
    <p:sldId id="373" r:id="rId24"/>
    <p:sldId id="382" r:id="rId25"/>
    <p:sldId id="374" r:id="rId26"/>
    <p:sldId id="359" r:id="rId27"/>
    <p:sldId id="375" r:id="rId28"/>
    <p:sldId id="376" r:id="rId29"/>
    <p:sldId id="372" r:id="rId30"/>
    <p:sldId id="365" r:id="rId31"/>
    <p:sldId id="381" r:id="rId32"/>
    <p:sldId id="386" r:id="rId33"/>
    <p:sldId id="391" r:id="rId34"/>
    <p:sldId id="392" r:id="rId35"/>
    <p:sldId id="393" r:id="rId3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741B"/>
    <a:srgbClr val="0000FF"/>
    <a:srgbClr val="BC411A"/>
    <a:srgbClr val="000099"/>
    <a:srgbClr val="19D596"/>
    <a:srgbClr val="149494"/>
    <a:srgbClr val="CC0066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59"/>
  </p:normalViewPr>
  <p:slideViewPr>
    <p:cSldViewPr showGuides="1">
      <p:cViewPr>
        <p:scale>
          <a:sx n="76" d="100"/>
          <a:sy n="76" d="100"/>
        </p:scale>
        <p:origin x="-1140" y="-72"/>
      </p:cViewPr>
      <p:guideLst>
        <p:guide orient="horz" pos="2187"/>
        <p:guide pos="290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notesMaster" Target="notesMasters/notesMaster1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/>
          </p:cNvSpPr>
          <p:nvPr>
            <p:ph type="body" sz="quarter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slide" Target="slide29.xml"/><Relationship Id="rId3" Type="http://schemas.openxmlformats.org/officeDocument/2006/relationships/slide" Target="slide28.xml"/><Relationship Id="rId2" Type="http://schemas.openxmlformats.org/officeDocument/2006/relationships/slide" Target="slide10.xml"/><Relationship Id="rId1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Relationship Id="rId3" Type="http://schemas.openxmlformats.org/officeDocument/2006/relationships/oleObject" Target="../embeddings/oleObject4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8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0.bin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wmf"/><Relationship Id="rId1" Type="http://schemas.openxmlformats.org/officeDocument/2006/relationships/oleObject" Target="../embeddings/oleObject12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wmf"/><Relationship Id="rId1" Type="http://schemas.openxmlformats.org/officeDocument/2006/relationships/oleObject" Target="../embeddings/oleObject13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4.bin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16.wmf"/><Relationship Id="rId1" Type="http://schemas.openxmlformats.org/officeDocument/2006/relationships/oleObject" Target="../embeddings/oleObject15.bin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7.xml"/><Relationship Id="rId4" Type="http://schemas.openxmlformats.org/officeDocument/2006/relationships/oleObject" Target="../embeddings/oleObject20.bin"/><Relationship Id="rId3" Type="http://schemas.openxmlformats.org/officeDocument/2006/relationships/oleObject" Target="../embeddings/oleObject19.bin"/><Relationship Id="rId2" Type="http://schemas.openxmlformats.org/officeDocument/2006/relationships/image" Target="../media/image17.wmf"/><Relationship Id="rId1" Type="http://schemas.openxmlformats.org/officeDocument/2006/relationships/oleObject" Target="../embeddings/oleObject1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4" name="Text Box 4"/>
          <p:cNvSpPr txBox="1"/>
          <p:nvPr/>
        </p:nvSpPr>
        <p:spPr>
          <a:xfrm>
            <a:off x="0" y="1643063"/>
            <a:ext cx="9324975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第十一章  三角形</a:t>
            </a:r>
            <a:endParaRPr lang="zh-CN" altLang="en-US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7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8" name="Text Box 33"/>
          <p:cNvSpPr txBox="1"/>
          <p:nvPr/>
        </p:nvSpPr>
        <p:spPr>
          <a:xfrm>
            <a:off x="5364163" y="620713"/>
            <a:ext cx="356552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学练优八年级数学上（RJ）</a:t>
            </a:r>
            <a:endParaRPr lang="zh-CN" altLang="en-US" sz="2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zh-CN" altLang="en-US" sz="2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         教学课件</a:t>
            </a:r>
            <a:endParaRPr lang="zh-CN" altLang="en-US" sz="2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79" name="Rectangle 5"/>
          <p:cNvSpPr/>
          <p:nvPr/>
        </p:nvSpPr>
        <p:spPr>
          <a:xfrm>
            <a:off x="3497263" y="3208338"/>
            <a:ext cx="1878012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复习课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0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5000"/>
              </a:srgbClr>
            </a:outerShdw>
          </a:effectLst>
        </p:spPr>
        <p:txBody>
          <a:bodyPr lIns="90170" tIns="720090" rIns="90170" bIns="46990" anchor="ctr" anchorCtr="0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1" name="MH_SubTitle_1">
            <a:hlinkClick r:id="rId1" action="ppaction://hlinksldjump"/>
          </p:cNvPr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 anchorCtr="0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知识网络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2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3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5000"/>
              </a:srgbClr>
            </a:outerShdw>
          </a:effectLst>
        </p:spPr>
        <p:txBody>
          <a:bodyPr lIns="90170" tIns="720090" rIns="90170" bIns="46990" anchor="ctr" anchorCtr="0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4" name="MH_SubTitle_2">
            <a:hlinkClick r:id="rId2" action="ppaction://hlinksldjump"/>
          </p:cNvPr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 anchorCtr="0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专题复习 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5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6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7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5000"/>
              </a:srgbClr>
            </a:outerShdw>
          </a:effectLst>
        </p:spPr>
        <p:txBody>
          <a:bodyPr lIns="90170" tIns="720090" rIns="90170" bIns="46990" anchor="ctr" anchorCtr="0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8" name="MH_SubTitle_3">
            <a:hlinkClick r:id="rId3" action="ppaction://hlinksldjump"/>
          </p:cNvPr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 anchorCtr="0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课堂小结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9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0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1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5000"/>
              </a:srgbClr>
            </a:outerShdw>
          </a:effectLst>
        </p:spPr>
        <p:txBody>
          <a:bodyPr lIns="90170" tIns="720090" rIns="90170" bIns="46990" anchor="ctr" anchorCtr="0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2" name="MH_SubTitle_4">
            <a:hlinkClick r:id="rId4" action="ppaction://hlinksldjump"/>
          </p:cNvPr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 anchorCtr="0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课堂训练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93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094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3095" name="MH_Other_7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6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097" name="MH_Other_8"/>
          <p:cNvSpPr/>
          <p:nvPr/>
        </p:nvSpPr>
        <p:spPr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2999"/>
              </a:srgbClr>
            </a:outerShdw>
          </a:effectLst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098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3099" name="MH_Other_9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00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101" name="MH_Other_10"/>
          <p:cNvSpPr/>
          <p:nvPr/>
        </p:nvSpPr>
        <p:spPr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2999"/>
              </a:srgbClr>
            </a:outerShdw>
          </a:effectLst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3102" name="MH_Other_11"/>
          <p:cNvPicPr/>
          <p:nvPr/>
        </p:nvPicPr>
        <p:blipFill>
          <a:blip r:embed="rId5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03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04" name="MH_Other_12"/>
          <p:cNvSpPr/>
          <p:nvPr/>
        </p:nvSpPr>
        <p:spPr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2999"/>
              </a:srgbClr>
            </a:outerShdw>
          </a:effectLst>
        </p:spPr>
        <p:txBody>
          <a:bodyPr anchor="ctr" anchorCtr="0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417513" y="2565400"/>
            <a:ext cx="554038" cy="1150938"/>
          </a:xfrm>
          <a:prstGeom prst="rect">
            <a:avLst/>
          </a:prstGeom>
          <a:noFill/>
          <a:ln w="25400">
            <a:solidFill>
              <a:schemeClr val="bg1">
                <a:lumMod val="75000"/>
                <a:alpha val="95000"/>
              </a:schemeClr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三角形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2062163" y="1014413"/>
            <a:ext cx="1789113" cy="8302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与三角形有关的线段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7" name="Text Box 7"/>
          <p:cNvSpPr txBox="1">
            <a:spLocks noChangeArrowheads="1"/>
          </p:cNvSpPr>
          <p:nvPr/>
        </p:nvSpPr>
        <p:spPr bwMode="auto">
          <a:xfrm>
            <a:off x="5146675" y="2636838"/>
            <a:ext cx="3097213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三角形内角和：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180°</a:t>
            </a:r>
            <a:endParaRPr kumimoji="0" lang="zh-CN" altLang="en-US" sz="24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Text Box 8"/>
          <p:cNvSpPr txBox="1">
            <a:spLocks noChangeArrowheads="1"/>
          </p:cNvSpPr>
          <p:nvPr/>
        </p:nvSpPr>
        <p:spPr bwMode="auto">
          <a:xfrm>
            <a:off x="5137150" y="3213100"/>
            <a:ext cx="3106738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三角形外角和：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360°</a:t>
            </a:r>
            <a:endParaRPr kumimoji="0" lang="zh-CN" altLang="en-US" sz="24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5148263" y="476250"/>
            <a:ext cx="3995738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三角形的边：</a:t>
            </a: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三边关系定理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0" name="Text Box 11"/>
          <p:cNvSpPr txBox="1">
            <a:spLocks noChangeArrowheads="1"/>
          </p:cNvSpPr>
          <p:nvPr/>
        </p:nvSpPr>
        <p:spPr bwMode="auto">
          <a:xfrm>
            <a:off x="5148263" y="1022350"/>
            <a:ext cx="1008063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高线</a:t>
            </a:r>
            <a:endParaRPr kumimoji="0" lang="zh-CN" altLang="en-US" sz="2400" kern="1200" cap="none" spc="0" normalizeH="0" baseline="0" noProof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1" name="Text Box 12"/>
          <p:cNvSpPr txBox="1">
            <a:spLocks noChangeArrowheads="1"/>
          </p:cNvSpPr>
          <p:nvPr/>
        </p:nvSpPr>
        <p:spPr bwMode="auto">
          <a:xfrm>
            <a:off x="5162550" y="1557338"/>
            <a:ext cx="3730625" cy="460375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中线：</a:t>
            </a: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把三角形面积平分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2" name="Text Box 13"/>
          <p:cNvSpPr txBox="1">
            <a:spLocks noChangeArrowheads="1"/>
          </p:cNvSpPr>
          <p:nvPr/>
        </p:nvSpPr>
        <p:spPr bwMode="auto">
          <a:xfrm>
            <a:off x="5146675" y="2103438"/>
            <a:ext cx="1441450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角平分线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3" name="Line 14"/>
          <p:cNvSpPr>
            <a:spLocks noChangeShapeType="1"/>
          </p:cNvSpPr>
          <p:nvPr/>
        </p:nvSpPr>
        <p:spPr bwMode="auto">
          <a:xfrm flipH="1">
            <a:off x="1476375" y="1484313"/>
            <a:ext cx="9525" cy="2881313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4" name="Line 17"/>
          <p:cNvSpPr>
            <a:spLocks noChangeShapeType="1"/>
          </p:cNvSpPr>
          <p:nvPr/>
        </p:nvSpPr>
        <p:spPr bwMode="auto">
          <a:xfrm>
            <a:off x="1485900" y="1484313"/>
            <a:ext cx="5762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5" name="Line 18"/>
          <p:cNvSpPr>
            <a:spLocks noChangeShapeType="1"/>
          </p:cNvSpPr>
          <p:nvPr/>
        </p:nvSpPr>
        <p:spPr bwMode="auto">
          <a:xfrm>
            <a:off x="4643438" y="3500438"/>
            <a:ext cx="433388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6" name="Line 19"/>
          <p:cNvSpPr>
            <a:spLocks noChangeShapeType="1"/>
          </p:cNvSpPr>
          <p:nvPr/>
        </p:nvSpPr>
        <p:spPr bwMode="auto">
          <a:xfrm>
            <a:off x="4643438" y="2924175"/>
            <a:ext cx="504825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7" name="Line 20"/>
          <p:cNvSpPr>
            <a:spLocks noChangeShapeType="1"/>
          </p:cNvSpPr>
          <p:nvPr/>
        </p:nvSpPr>
        <p:spPr bwMode="auto">
          <a:xfrm>
            <a:off x="971550" y="3068638"/>
            <a:ext cx="504825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8" name="Line 41"/>
          <p:cNvSpPr>
            <a:spLocks noChangeShapeType="1"/>
          </p:cNvSpPr>
          <p:nvPr/>
        </p:nvSpPr>
        <p:spPr bwMode="auto">
          <a:xfrm>
            <a:off x="3851275" y="1484313"/>
            <a:ext cx="720725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9" name="Line 42"/>
          <p:cNvSpPr>
            <a:spLocks noChangeShapeType="1"/>
          </p:cNvSpPr>
          <p:nvPr/>
        </p:nvSpPr>
        <p:spPr bwMode="auto">
          <a:xfrm flipV="1">
            <a:off x="4572000" y="674688"/>
            <a:ext cx="0" cy="1674813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0" name="Line 43"/>
          <p:cNvSpPr>
            <a:spLocks noChangeShapeType="1"/>
          </p:cNvSpPr>
          <p:nvPr/>
        </p:nvSpPr>
        <p:spPr bwMode="auto">
          <a:xfrm>
            <a:off x="4572000" y="674688"/>
            <a:ext cx="5762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1" name="Line 44"/>
          <p:cNvSpPr>
            <a:spLocks noChangeShapeType="1"/>
          </p:cNvSpPr>
          <p:nvPr/>
        </p:nvSpPr>
        <p:spPr bwMode="auto">
          <a:xfrm>
            <a:off x="4572000" y="1268413"/>
            <a:ext cx="5762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2" name="Line 45"/>
          <p:cNvSpPr>
            <a:spLocks noChangeShapeType="1"/>
          </p:cNvSpPr>
          <p:nvPr/>
        </p:nvSpPr>
        <p:spPr bwMode="auto">
          <a:xfrm>
            <a:off x="4572000" y="2349500"/>
            <a:ext cx="503238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" name="Line 47"/>
          <p:cNvSpPr>
            <a:spLocks noChangeShapeType="1"/>
          </p:cNvSpPr>
          <p:nvPr/>
        </p:nvSpPr>
        <p:spPr bwMode="auto">
          <a:xfrm>
            <a:off x="4572000" y="1773238"/>
            <a:ext cx="5762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4" name="Text Box 53"/>
          <p:cNvSpPr txBox="1">
            <a:spLocks noChangeArrowheads="1"/>
          </p:cNvSpPr>
          <p:nvPr/>
        </p:nvSpPr>
        <p:spPr bwMode="auto">
          <a:xfrm>
            <a:off x="2062163" y="3125788"/>
            <a:ext cx="1862138" cy="831850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与三角形有关的角</a:t>
            </a:r>
            <a:endParaRPr kumimoji="0" lang="zh-CN" altLang="en-US" sz="2400" kern="1200" cap="none" spc="0" normalizeH="0" baseline="0" noProof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5" name="Line 54"/>
          <p:cNvSpPr>
            <a:spLocks noChangeShapeType="1"/>
          </p:cNvSpPr>
          <p:nvPr/>
        </p:nvSpPr>
        <p:spPr bwMode="auto">
          <a:xfrm>
            <a:off x="1485900" y="3573463"/>
            <a:ext cx="5762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6" name="Text Box 55"/>
          <p:cNvSpPr txBox="1">
            <a:spLocks noChangeArrowheads="1"/>
          </p:cNvSpPr>
          <p:nvPr/>
        </p:nvSpPr>
        <p:spPr bwMode="auto">
          <a:xfrm>
            <a:off x="5132388" y="3789363"/>
            <a:ext cx="2392363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内角与外角关系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7" name="Line 56"/>
          <p:cNvSpPr>
            <a:spLocks noChangeShapeType="1"/>
          </p:cNvSpPr>
          <p:nvPr/>
        </p:nvSpPr>
        <p:spPr bwMode="auto">
          <a:xfrm>
            <a:off x="4645025" y="4005263"/>
            <a:ext cx="433388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8" name="Line 57"/>
          <p:cNvSpPr>
            <a:spLocks noChangeShapeType="1"/>
          </p:cNvSpPr>
          <p:nvPr/>
        </p:nvSpPr>
        <p:spPr bwMode="auto">
          <a:xfrm>
            <a:off x="3995738" y="3500438"/>
            <a:ext cx="649288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9" name="Line 58"/>
          <p:cNvSpPr>
            <a:spLocks noChangeShapeType="1"/>
          </p:cNvSpPr>
          <p:nvPr/>
        </p:nvSpPr>
        <p:spPr bwMode="auto">
          <a:xfrm flipH="1">
            <a:off x="4643438" y="2924175"/>
            <a:ext cx="1588" cy="1081088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0" name="Line 59"/>
          <p:cNvSpPr>
            <a:spLocks noChangeShapeType="1"/>
          </p:cNvSpPr>
          <p:nvPr/>
        </p:nvSpPr>
        <p:spPr bwMode="auto">
          <a:xfrm>
            <a:off x="1485900" y="4365625"/>
            <a:ext cx="433388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1" name="Text Box 60"/>
          <p:cNvSpPr txBox="1">
            <a:spLocks noChangeArrowheads="1"/>
          </p:cNvSpPr>
          <p:nvPr/>
        </p:nvSpPr>
        <p:spPr bwMode="auto">
          <a:xfrm>
            <a:off x="1979613" y="4149725"/>
            <a:ext cx="2089150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三角形的分类</a:t>
            </a:r>
            <a:endParaRPr kumimoji="0" lang="zh-CN" altLang="en-US" sz="2400" kern="1200" cap="none" spc="0" normalizeH="0" baseline="0" noProof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488950" y="5157788"/>
            <a:ext cx="554038" cy="1008063"/>
          </a:xfrm>
          <a:prstGeom prst="rect">
            <a:avLst/>
          </a:prstGeom>
          <a:noFill/>
          <a:ln w="25400">
            <a:solidFill>
              <a:schemeClr val="bg1">
                <a:lumMod val="75000"/>
              </a:schemeClr>
            </a:solidFill>
            <a:miter lim="800000"/>
          </a:ln>
        </p:spPr>
        <p:txBody>
          <a:bodyPr vert="eaVert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多边形</a:t>
            </a:r>
            <a:endParaRPr kumimoji="0" lang="zh-CN" altLang="en-US" sz="2400" kern="1200" cap="none" spc="0" normalizeH="0" baseline="0" noProof="0" dirty="0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3" name="Line 5"/>
          <p:cNvSpPr>
            <a:spLocks noChangeShapeType="1"/>
          </p:cNvSpPr>
          <p:nvPr/>
        </p:nvSpPr>
        <p:spPr bwMode="auto">
          <a:xfrm flipH="1">
            <a:off x="1619250" y="4941888"/>
            <a:ext cx="0" cy="1366838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" name="Line 6"/>
          <p:cNvSpPr>
            <a:spLocks noChangeShapeType="1"/>
          </p:cNvSpPr>
          <p:nvPr/>
        </p:nvSpPr>
        <p:spPr bwMode="auto">
          <a:xfrm>
            <a:off x="1116013" y="5661025"/>
            <a:ext cx="503238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" name="Line 7"/>
          <p:cNvSpPr>
            <a:spLocks noChangeShapeType="1"/>
          </p:cNvSpPr>
          <p:nvPr/>
        </p:nvSpPr>
        <p:spPr bwMode="auto">
          <a:xfrm>
            <a:off x="1619250" y="4941888"/>
            <a:ext cx="5762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" name="Text Box 9"/>
          <p:cNvSpPr txBox="1">
            <a:spLocks noChangeArrowheads="1"/>
          </p:cNvSpPr>
          <p:nvPr/>
        </p:nvSpPr>
        <p:spPr bwMode="auto">
          <a:xfrm>
            <a:off x="2195513" y="4724400"/>
            <a:ext cx="1006475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定义</a:t>
            </a:r>
            <a:endParaRPr kumimoji="0" lang="zh-CN" altLang="en-US" sz="2400" kern="1200" cap="none" spc="0" normalizeH="0" baseline="0" noProof="0" dirty="0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7" name="Text Box 10"/>
          <p:cNvSpPr txBox="1">
            <a:spLocks noChangeArrowheads="1"/>
          </p:cNvSpPr>
          <p:nvPr/>
        </p:nvSpPr>
        <p:spPr bwMode="auto">
          <a:xfrm>
            <a:off x="2195513" y="5373688"/>
            <a:ext cx="2738438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多边形的内外角和</a:t>
            </a:r>
            <a:endParaRPr kumimoji="0" lang="zh-CN" altLang="en-US" sz="2400" kern="1200" cap="none" spc="0" normalizeH="0" baseline="0" noProof="0" dirty="0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8" name="Line 12"/>
          <p:cNvSpPr>
            <a:spLocks noChangeShapeType="1"/>
          </p:cNvSpPr>
          <p:nvPr/>
        </p:nvSpPr>
        <p:spPr bwMode="auto">
          <a:xfrm>
            <a:off x="1619250" y="5661025"/>
            <a:ext cx="5762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" name="Line 57"/>
          <p:cNvSpPr>
            <a:spLocks noChangeShapeType="1"/>
          </p:cNvSpPr>
          <p:nvPr/>
        </p:nvSpPr>
        <p:spPr bwMode="auto">
          <a:xfrm>
            <a:off x="4932363" y="5629275"/>
            <a:ext cx="3603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1" name="Line 19"/>
          <p:cNvSpPr>
            <a:spLocks noChangeShapeType="1"/>
          </p:cNvSpPr>
          <p:nvPr/>
        </p:nvSpPr>
        <p:spPr bwMode="auto">
          <a:xfrm>
            <a:off x="5219700" y="5332413"/>
            <a:ext cx="288925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2" name="Line 56"/>
          <p:cNvSpPr>
            <a:spLocks noChangeShapeType="1"/>
          </p:cNvSpPr>
          <p:nvPr/>
        </p:nvSpPr>
        <p:spPr bwMode="auto">
          <a:xfrm>
            <a:off x="5221288" y="5908675"/>
            <a:ext cx="287338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3" name="Line 58"/>
          <p:cNvSpPr>
            <a:spLocks noChangeShapeType="1"/>
          </p:cNvSpPr>
          <p:nvPr/>
        </p:nvSpPr>
        <p:spPr bwMode="auto">
          <a:xfrm flipH="1">
            <a:off x="5219700" y="5332413"/>
            <a:ext cx="0" cy="576263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4" name="Text Box 60"/>
          <p:cNvSpPr txBox="1">
            <a:spLocks noChangeArrowheads="1"/>
          </p:cNvSpPr>
          <p:nvPr/>
        </p:nvSpPr>
        <p:spPr bwMode="auto">
          <a:xfrm>
            <a:off x="5508625" y="5149850"/>
            <a:ext cx="3240088" cy="400050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内角和</a:t>
            </a:r>
            <a:r>
              <a:rPr kumimoji="0" lang="zh-CN" altLang="en-US" sz="20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：（</a:t>
            </a:r>
            <a:r>
              <a:rPr kumimoji="0" lang="en-US" altLang="zh-CN" sz="20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n-2) ×180 °</a:t>
            </a:r>
            <a:endParaRPr kumimoji="0" lang="zh-CN" altLang="en-US" sz="20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5" name="Text Box 60"/>
          <p:cNvSpPr txBox="1">
            <a:spLocks noChangeArrowheads="1"/>
          </p:cNvSpPr>
          <p:nvPr/>
        </p:nvSpPr>
        <p:spPr bwMode="auto">
          <a:xfrm>
            <a:off x="5508625" y="5621338"/>
            <a:ext cx="3240088" cy="400050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外角和</a:t>
            </a:r>
            <a:r>
              <a:rPr kumimoji="0" lang="zh-CN" altLang="en-US" sz="20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kumimoji="0" lang="en-US" altLang="zh-CN" sz="20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360 °</a:t>
            </a:r>
            <a:endParaRPr kumimoji="0" lang="zh-CN" altLang="en-US" sz="20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6" name="Text Box 60"/>
          <p:cNvSpPr txBox="1">
            <a:spLocks noChangeArrowheads="1"/>
          </p:cNvSpPr>
          <p:nvPr/>
        </p:nvSpPr>
        <p:spPr bwMode="auto">
          <a:xfrm>
            <a:off x="3635375" y="4695825"/>
            <a:ext cx="1223963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对角线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7" name="Line 7"/>
          <p:cNvSpPr>
            <a:spLocks noChangeShapeType="1"/>
          </p:cNvSpPr>
          <p:nvPr/>
        </p:nvSpPr>
        <p:spPr bwMode="auto">
          <a:xfrm>
            <a:off x="3203575" y="4941888"/>
            <a:ext cx="431800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" name="Line 7"/>
          <p:cNvSpPr>
            <a:spLocks noChangeShapeType="1"/>
          </p:cNvSpPr>
          <p:nvPr/>
        </p:nvSpPr>
        <p:spPr bwMode="auto">
          <a:xfrm>
            <a:off x="4859338" y="4941888"/>
            <a:ext cx="433388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9" name="Text Box 55"/>
          <p:cNvSpPr txBox="1">
            <a:spLocks noChangeArrowheads="1"/>
          </p:cNvSpPr>
          <p:nvPr/>
        </p:nvSpPr>
        <p:spPr bwMode="auto">
          <a:xfrm>
            <a:off x="5364163" y="4437063"/>
            <a:ext cx="2736850" cy="584200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多边形转化为三角形和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四边形的重要辅助线</a:t>
            </a:r>
            <a:endParaRPr kumimoji="0" lang="zh-CN" altLang="en-US" sz="16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0" name="Line 12"/>
          <p:cNvSpPr>
            <a:spLocks noChangeShapeType="1"/>
          </p:cNvSpPr>
          <p:nvPr/>
        </p:nvSpPr>
        <p:spPr bwMode="auto">
          <a:xfrm>
            <a:off x="1606550" y="6308725"/>
            <a:ext cx="5762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" name="Text Box 10"/>
          <p:cNvSpPr txBox="1">
            <a:spLocks noChangeArrowheads="1"/>
          </p:cNvSpPr>
          <p:nvPr/>
        </p:nvSpPr>
        <p:spPr bwMode="auto">
          <a:xfrm>
            <a:off x="2195513" y="6062663"/>
            <a:ext cx="1439863" cy="461963"/>
          </a:xfrm>
          <a:prstGeom prst="rect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正多边形</a:t>
            </a:r>
            <a:endParaRPr kumimoji="0" lang="zh-CN" altLang="en-US" sz="2400" kern="1200" cap="none" spc="0" normalizeH="0" baseline="0" noProof="0" dirty="0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2" name="Line 57"/>
          <p:cNvSpPr>
            <a:spLocks noChangeShapeType="1"/>
          </p:cNvSpPr>
          <p:nvPr/>
        </p:nvSpPr>
        <p:spPr bwMode="auto">
          <a:xfrm>
            <a:off x="3635375" y="6308725"/>
            <a:ext cx="360363" cy="0"/>
          </a:xfrm>
          <a:prstGeom prst="line">
            <a:avLst/>
          </a:prstGeom>
          <a:noFill/>
          <a:ln w="25400">
            <a:solidFill>
              <a:schemeClr val="tx1">
                <a:lumMod val="65000"/>
                <a:lumOff val="3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2" name="组合 69"/>
          <p:cNvGrpSpPr/>
          <p:nvPr/>
        </p:nvGrpSpPr>
        <p:grpSpPr>
          <a:xfrm>
            <a:off x="3995738" y="6064250"/>
            <a:ext cx="3744912" cy="544513"/>
            <a:chOff x="3995738" y="6064250"/>
            <a:chExt cx="3744912" cy="544513"/>
          </a:xfrm>
        </p:grpSpPr>
        <p:sp>
          <p:nvSpPr>
            <p:cNvPr id="83" name="Text Box 10"/>
            <p:cNvSpPr txBox="1">
              <a:spLocks noChangeArrowheads="1"/>
            </p:cNvSpPr>
            <p:nvPr/>
          </p:nvSpPr>
          <p:spPr bwMode="auto">
            <a:xfrm>
              <a:off x="3995738" y="6064250"/>
              <a:ext cx="3744912" cy="460375"/>
            </a:xfrm>
            <a:prstGeom prst="rect">
              <a:avLst/>
            </a:prstGeom>
            <a:noFill/>
            <a:ln w="25400">
              <a:solidFill>
                <a:schemeClr val="tx1">
                  <a:lumMod val="65000"/>
                  <a:lumOff val="35000"/>
                </a:schemeClr>
              </a:solidFill>
              <a:miter lim="800000"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kern="1200" cap="none" spc="0" normalizeH="0" baseline="0" noProof="0" dirty="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rPr>
                <a:t>内角</a:t>
              </a:r>
              <a:r>
                <a:rPr kumimoji="0" lang="en-US" altLang="zh-CN" sz="2400" kern="1200" cap="none" spc="0" normalizeH="0" baseline="0" noProof="0" dirty="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rPr>
                <a:t>=           ;</a:t>
              </a:r>
              <a:r>
                <a:rPr kumimoji="0" lang="zh-CN" altLang="en-US" sz="2400" kern="1200" cap="none" spc="0" normalizeH="0" baseline="0" noProof="0" dirty="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rPr>
                <a:t>外角</a:t>
              </a:r>
              <a:r>
                <a:rPr kumimoji="0" lang="en-US" altLang="zh-CN" sz="2400" kern="1200" cap="none" spc="0" normalizeH="0" baseline="0" noProof="0" dirty="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rPr>
                <a:t>=</a:t>
              </a:r>
              <a:endParaRPr kumimoji="0" lang="zh-CN" altLang="en-US" sz="24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endParaRPr>
            </a:p>
          </p:txBody>
        </p:sp>
        <p:graphicFrame>
          <p:nvGraphicFramePr>
            <p:cNvPr id="4146" name="Object 33"/>
            <p:cNvGraphicFramePr/>
            <p:nvPr/>
          </p:nvGraphicFramePr>
          <p:xfrm>
            <a:off x="4859338" y="6092825"/>
            <a:ext cx="863600" cy="393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864870" imgH="394335" progId="Equation.DSMT4">
                    <p:embed/>
                  </p:oleObj>
                </mc:Choice>
                <mc:Fallback>
                  <p:oleObj name="" r:id="rId1" imgW="864870" imgH="394335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859338" y="6092825"/>
                          <a:ext cx="863600" cy="3937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47" name="Object 34"/>
            <p:cNvGraphicFramePr/>
            <p:nvPr/>
          </p:nvGraphicFramePr>
          <p:xfrm>
            <a:off x="6875463" y="6092825"/>
            <a:ext cx="466725" cy="5159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356870" imgH="394970" progId="Equation.DSMT4">
                    <p:embed/>
                  </p:oleObj>
                </mc:Choice>
                <mc:Fallback>
                  <p:oleObj name="" r:id="rId3" imgW="356870" imgH="39497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875463" y="6092825"/>
                          <a:ext cx="466725" cy="51593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0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知识网络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Group 9"/>
          <p:cNvGrpSpPr/>
          <p:nvPr/>
        </p:nvGrpSpPr>
        <p:grpSpPr>
          <a:xfrm>
            <a:off x="34925" y="490538"/>
            <a:ext cx="2055813" cy="635000"/>
            <a:chOff x="0" y="0"/>
            <a:chExt cx="3236" cy="998"/>
          </a:xfrm>
        </p:grpSpPr>
        <p:grpSp>
          <p:nvGrpSpPr>
            <p:cNvPr id="4150" name="Group 10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4151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81" y="18"/>
                  </a:cxn>
                  <a:cxn ang="0">
                    <a:pos x="90" y="9"/>
                  </a:cxn>
                  <a:cxn ang="0">
                    <a:pos x="81" y="0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9" y="18"/>
                  </a:cxn>
                  <a:cxn ang="0">
                    <a:pos x="81" y="18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4152" name="MH_Other_8"/>
              <p:cNvPicPr preferRelativeResize="0"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153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54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155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 anchorCtr="0"/>
            <a:p>
              <a:pPr>
                <a:lnSpc>
                  <a:spcPct val="110000"/>
                </a:lnSpc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知识网络</a:t>
              </a:r>
              <a:endParaRPr lang="zh-CN" altLang="en-US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bldLvl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4" grpId="0" bldLvl="0" animBg="1"/>
      <p:bldP spid="56" grpId="0" animBg="1"/>
      <p:bldP spid="61" grpId="0" bldLvl="0" animBg="1"/>
      <p:bldP spid="62" grpId="0" animBg="1"/>
      <p:bldP spid="66" grpId="0" animBg="1"/>
      <p:bldP spid="67" grpId="0" animBg="1"/>
      <p:bldP spid="74" grpId="0" animBg="1"/>
      <p:bldP spid="75" grpId="0" animBg="1"/>
      <p:bldP spid="76" grpId="0" animBg="1"/>
      <p:bldP spid="79" grpId="0" animBg="1"/>
      <p:bldP spid="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9217"/>
          <p:cNvSpPr>
            <a:spLocks noGrp="1"/>
          </p:cNvSpPr>
          <p:nvPr>
            <p:ph type="title"/>
          </p:nvPr>
        </p:nvSpPr>
        <p:spPr>
          <a:xfrm>
            <a:off x="1219200" y="685800"/>
            <a:ext cx="8243888" cy="1150938"/>
          </a:xfrm>
        </p:spPr>
        <p:txBody>
          <a:bodyPr anchor="ctr" anchorCtr="0">
            <a:normAutofit/>
          </a:bodyPr>
          <a:p>
            <a:r>
              <a:rPr lang="zh-CN" altLang="en-US" b="0" dirty="0">
                <a:solidFill>
                  <a:srgbClr val="0000FF"/>
                </a:solidFill>
              </a:rPr>
              <a:t>        </a:t>
            </a:r>
            <a:r>
              <a:rPr lang="zh-CN" altLang="en-US" sz="2800" b="0" dirty="0">
                <a:solidFill>
                  <a:srgbClr val="000000"/>
                </a:solidFill>
              </a:rPr>
              <a:t>由不在同一直线上的三条线段首尾</a:t>
            </a:r>
            <a:br>
              <a:rPr lang="zh-CN" altLang="en-US" sz="2800" b="0" dirty="0">
                <a:solidFill>
                  <a:srgbClr val="000000"/>
                </a:solidFill>
              </a:rPr>
            </a:br>
            <a:r>
              <a:rPr lang="zh-CN" altLang="en-US" sz="2800" b="0" dirty="0">
                <a:solidFill>
                  <a:srgbClr val="000000"/>
                </a:solidFill>
              </a:rPr>
              <a:t>        顺次相接所组成的图形叫做三角形</a:t>
            </a:r>
            <a:r>
              <a:rPr lang="en-US" altLang="zh-CN" sz="2800" b="0" dirty="0">
                <a:solidFill>
                  <a:srgbClr val="000000"/>
                </a:solidFill>
              </a:rPr>
              <a:t>.</a:t>
            </a:r>
            <a:endParaRPr lang="en-US" altLang="zh-CN" sz="2800" b="0" dirty="0">
              <a:solidFill>
                <a:srgbClr val="000000"/>
              </a:solidFill>
            </a:endParaRPr>
          </a:p>
        </p:txBody>
      </p:sp>
      <p:grpSp>
        <p:nvGrpSpPr>
          <p:cNvPr id="9219" name="组合 9218"/>
          <p:cNvGrpSpPr/>
          <p:nvPr/>
        </p:nvGrpSpPr>
        <p:grpSpPr>
          <a:xfrm rot="-318056">
            <a:off x="838200" y="2362200"/>
            <a:ext cx="1655763" cy="2160588"/>
            <a:chOff x="0" y="0"/>
            <a:chExt cx="1496" cy="1089"/>
          </a:xfrm>
        </p:grpSpPr>
        <p:sp>
          <p:nvSpPr>
            <p:cNvPr id="9220" name="直接连接符 9219"/>
            <p:cNvSpPr/>
            <p:nvPr/>
          </p:nvSpPr>
          <p:spPr>
            <a:xfrm flipH="1">
              <a:off x="0" y="0"/>
              <a:ext cx="1088" cy="1089"/>
            </a:xfrm>
            <a:prstGeom prst="line">
              <a:avLst/>
            </a:prstGeom>
            <a:ln w="762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1" name="直接连接符 9220"/>
            <p:cNvSpPr/>
            <p:nvPr/>
          </p:nvSpPr>
          <p:spPr>
            <a:xfrm>
              <a:off x="0" y="1089"/>
              <a:ext cx="1496" cy="0"/>
            </a:xfrm>
            <a:prstGeom prst="line">
              <a:avLst/>
            </a:prstGeom>
            <a:ln w="762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2" name="直接连接符 9221"/>
            <p:cNvSpPr/>
            <p:nvPr/>
          </p:nvSpPr>
          <p:spPr>
            <a:xfrm flipH="1" flipV="1">
              <a:off x="1088" y="0"/>
              <a:ext cx="408" cy="1089"/>
            </a:xfrm>
            <a:prstGeom prst="line">
              <a:avLst/>
            </a:prstGeom>
            <a:ln w="762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223" name="文本框 9222"/>
          <p:cNvSpPr txBox="1"/>
          <p:nvPr/>
        </p:nvSpPr>
        <p:spPr>
          <a:xfrm>
            <a:off x="1752600" y="16764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A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2590800" y="41910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C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533400" y="42672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B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2987675" y="2060575"/>
            <a:ext cx="644366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线段</a:t>
            </a:r>
            <a:r>
              <a:rPr lang="zh-CN" altLang="en-US" sz="3200" b="1" dirty="0">
                <a:solidFill>
                  <a:srgbClr val="CC3300"/>
                </a:solidFill>
                <a:latin typeface="Times New Roman" panose="02020603050405020304" pitchFamily="18" charset="0"/>
              </a:rPr>
              <a:t>                         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叫做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三角形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的边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7" name="文本框 9226"/>
          <p:cNvSpPr txBox="1"/>
          <p:nvPr/>
        </p:nvSpPr>
        <p:spPr>
          <a:xfrm>
            <a:off x="2895600" y="3276600"/>
            <a:ext cx="60483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点                 叫做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三角形的顶点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3048000" y="3810000"/>
            <a:ext cx="6096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3.                                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叫做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三角形的内角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简称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三角形的角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9229" name="文本框 9228"/>
          <p:cNvSpPr txBox="1"/>
          <p:nvPr/>
        </p:nvSpPr>
        <p:spPr>
          <a:xfrm>
            <a:off x="179388" y="188913"/>
            <a:ext cx="4297362" cy="6397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 b="1" i="1" dirty="0">
                <a:latin typeface="Arial" panose="020B0604020202020204" pitchFamily="34" charset="0"/>
              </a:rPr>
              <a:t>１、三角形的定义：</a:t>
            </a:r>
            <a:endParaRPr lang="zh-CN" altLang="en-US" sz="3600" b="1" i="1" dirty="0">
              <a:latin typeface="Arial" panose="020B0604020202020204" pitchFamily="34" charset="0"/>
            </a:endParaRPr>
          </a:p>
        </p:txBody>
      </p:sp>
      <p:sp>
        <p:nvSpPr>
          <p:cNvPr id="9230" name="直接连接符 9229"/>
          <p:cNvSpPr/>
          <p:nvPr/>
        </p:nvSpPr>
        <p:spPr>
          <a:xfrm flipV="1">
            <a:off x="4267200" y="2590800"/>
            <a:ext cx="2590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1" name="文本框 9230"/>
          <p:cNvSpPr txBox="1"/>
          <p:nvPr/>
        </p:nvSpPr>
        <p:spPr>
          <a:xfrm>
            <a:off x="4191000" y="1981200"/>
            <a:ext cx="3352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CA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2" name="文本框 9231"/>
          <p:cNvSpPr txBox="1"/>
          <p:nvPr/>
        </p:nvSpPr>
        <p:spPr>
          <a:xfrm>
            <a:off x="3657600" y="3276600"/>
            <a:ext cx="1955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C</a:t>
            </a:r>
            <a:endParaRPr lang="en-US" altLang="zh-CN" sz="3200" b="1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3" name="直接连接符 9232"/>
          <p:cNvSpPr/>
          <p:nvPr/>
        </p:nvSpPr>
        <p:spPr>
          <a:xfrm>
            <a:off x="3886200" y="3810000"/>
            <a:ext cx="1676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4" name="文本框 9233"/>
          <p:cNvSpPr txBox="1"/>
          <p:nvPr/>
        </p:nvSpPr>
        <p:spPr>
          <a:xfrm>
            <a:off x="3352800" y="3810000"/>
            <a:ext cx="3581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∠ </a:t>
            </a: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、 ∠ </a:t>
            </a: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、 ∠ </a:t>
            </a:r>
            <a:r>
              <a:rPr lang="en-US" altLang="zh-CN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C</a:t>
            </a:r>
            <a:endParaRPr lang="en-US" altLang="zh-CN" sz="3200" b="1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5" name="直接连接符 9234"/>
          <p:cNvSpPr/>
          <p:nvPr/>
        </p:nvSpPr>
        <p:spPr>
          <a:xfrm>
            <a:off x="3581400" y="4343400"/>
            <a:ext cx="3276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9236" name="图片 9235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5326063"/>
            <a:ext cx="9144000" cy="15319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6" grpId="0"/>
      <p:bldP spid="9227" grpId="0"/>
      <p:bldP spid="9228" grpId="0"/>
      <p:bldP spid="9229" grpId="0"/>
      <p:bldP spid="9231" grpId="0"/>
      <p:bldP spid="9232" grpId="0"/>
      <p:bldP spid="92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2" name="组合 10241"/>
          <p:cNvGrpSpPr/>
          <p:nvPr/>
        </p:nvGrpSpPr>
        <p:grpSpPr>
          <a:xfrm rot="-318056">
            <a:off x="228600" y="1676400"/>
            <a:ext cx="2824163" cy="3325813"/>
            <a:chOff x="0" y="0"/>
            <a:chExt cx="1496" cy="1089"/>
          </a:xfrm>
        </p:grpSpPr>
        <p:sp>
          <p:nvSpPr>
            <p:cNvPr id="10243" name="直接连接符 10242"/>
            <p:cNvSpPr/>
            <p:nvPr/>
          </p:nvSpPr>
          <p:spPr>
            <a:xfrm flipH="1">
              <a:off x="0" y="0"/>
              <a:ext cx="1088" cy="1089"/>
            </a:xfrm>
            <a:prstGeom prst="line">
              <a:avLst/>
            </a:prstGeom>
            <a:ln w="57150" cap="flat" cmpd="sng">
              <a:solidFill>
                <a:srgbClr val="33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4" name="直接连接符 10243"/>
            <p:cNvSpPr/>
            <p:nvPr/>
          </p:nvSpPr>
          <p:spPr>
            <a:xfrm>
              <a:off x="0" y="1089"/>
              <a:ext cx="1496" cy="0"/>
            </a:xfrm>
            <a:prstGeom prst="line">
              <a:avLst/>
            </a:prstGeom>
            <a:ln w="57150" cap="flat" cmpd="sng">
              <a:solidFill>
                <a:srgbClr val="33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5" name="直接连接符 10244"/>
            <p:cNvSpPr/>
            <p:nvPr/>
          </p:nvSpPr>
          <p:spPr>
            <a:xfrm flipH="1" flipV="1">
              <a:off x="1088" y="0"/>
              <a:ext cx="408" cy="1089"/>
            </a:xfrm>
            <a:prstGeom prst="line">
              <a:avLst/>
            </a:prstGeom>
            <a:ln w="57150" cap="flat" cmpd="sng">
              <a:solidFill>
                <a:srgbClr val="3366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246" name="文本框 10245"/>
          <p:cNvSpPr txBox="1"/>
          <p:nvPr/>
        </p:nvSpPr>
        <p:spPr>
          <a:xfrm>
            <a:off x="1752600" y="990600"/>
            <a:ext cx="762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4000" b="1" dirty="0">
                <a:latin typeface="Times New Roman" panose="02020603050405020304" pitchFamily="18" charset="0"/>
              </a:rPr>
              <a:t>A</a:t>
            </a:r>
            <a:endParaRPr lang="en-US" altLang="zh-CN" sz="4000" b="1" dirty="0">
              <a:latin typeface="Times New Roman" panose="02020603050405020304" pitchFamily="18" charset="0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3059113" y="4797425"/>
            <a:ext cx="5222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4000" b="1" dirty="0">
                <a:latin typeface="Times New Roman" panose="02020603050405020304" pitchFamily="18" charset="0"/>
              </a:rPr>
              <a:t>C</a:t>
            </a:r>
            <a:endParaRPr lang="en-US" altLang="zh-CN" sz="4000" b="1" dirty="0">
              <a:latin typeface="Times New Roman" panose="02020603050405020304" pitchFamily="18" charset="0"/>
            </a:endParaRPr>
          </a:p>
        </p:txBody>
      </p:sp>
      <p:sp>
        <p:nvSpPr>
          <p:cNvPr id="10248" name="文本框 10247"/>
          <p:cNvSpPr txBox="1"/>
          <p:nvPr/>
        </p:nvSpPr>
        <p:spPr>
          <a:xfrm>
            <a:off x="152400" y="5029200"/>
            <a:ext cx="762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4000" b="1" dirty="0">
                <a:latin typeface="Times New Roman" panose="02020603050405020304" pitchFamily="18" charset="0"/>
              </a:rPr>
              <a:t>B</a:t>
            </a:r>
            <a:endParaRPr lang="en-US" altLang="zh-CN" sz="4000" b="1" dirty="0">
              <a:latin typeface="Times New Roman" panose="02020603050405020304" pitchFamily="18" charset="0"/>
            </a:endParaRPr>
          </a:p>
        </p:txBody>
      </p:sp>
      <p:sp>
        <p:nvSpPr>
          <p:cNvPr id="10249" name="文本框 10248"/>
          <p:cNvSpPr txBox="1"/>
          <p:nvPr/>
        </p:nvSpPr>
        <p:spPr>
          <a:xfrm>
            <a:off x="3708400" y="1774825"/>
            <a:ext cx="50387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顶点是</a:t>
            </a:r>
            <a:r>
              <a:rPr lang="en-US" altLang="zh-CN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A  </a:t>
            </a: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的三角形   </a:t>
            </a: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记作：</a:t>
            </a:r>
            <a:endParaRPr lang="zh-CN" altLang="en-US" sz="3200" b="1" dirty="0">
              <a:solidFill>
                <a:srgbClr val="EE122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文本框 10249"/>
          <p:cNvSpPr txBox="1"/>
          <p:nvPr/>
        </p:nvSpPr>
        <p:spPr>
          <a:xfrm rot="-10838693" flipV="1">
            <a:off x="1524000" y="4876800"/>
            <a:ext cx="576263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5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1" name="文本框 10250"/>
          <p:cNvSpPr txBox="1"/>
          <p:nvPr/>
        </p:nvSpPr>
        <p:spPr>
          <a:xfrm>
            <a:off x="685800" y="2781300"/>
            <a:ext cx="71755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5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文本框 10251"/>
          <p:cNvSpPr txBox="1"/>
          <p:nvPr/>
        </p:nvSpPr>
        <p:spPr>
          <a:xfrm>
            <a:off x="2743200" y="2819400"/>
            <a:ext cx="576263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3" name="文本框 10252"/>
          <p:cNvSpPr txBox="1"/>
          <p:nvPr/>
        </p:nvSpPr>
        <p:spPr>
          <a:xfrm>
            <a:off x="3851275" y="3070225"/>
            <a:ext cx="374491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读作：三角形</a:t>
            </a:r>
            <a:r>
              <a:rPr lang="en-US" altLang="zh-CN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ABC</a:t>
            </a:r>
            <a:endParaRPr lang="en-US" altLang="zh-CN" sz="3200" b="1" dirty="0">
              <a:solidFill>
                <a:srgbClr val="2D1FE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4" name="文本框 10253"/>
          <p:cNvSpPr txBox="1"/>
          <p:nvPr/>
        </p:nvSpPr>
        <p:spPr>
          <a:xfrm>
            <a:off x="3924300" y="3933825"/>
            <a:ext cx="40322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三角形的边有时也用</a:t>
            </a:r>
            <a:endParaRPr lang="zh-CN" altLang="en-US" sz="3200" b="1" dirty="0">
              <a:solidFill>
                <a:srgbClr val="2D1FE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200" b="1" dirty="0">
                <a:solidFill>
                  <a:srgbClr val="2D1FE1"/>
                </a:solidFill>
                <a:latin typeface="Times New Roman" panose="02020603050405020304" pitchFamily="18" charset="0"/>
              </a:rPr>
              <a:t>来表示</a:t>
            </a:r>
            <a:r>
              <a:rPr lang="zh-CN" altLang="en-US" sz="3200" dirty="0">
                <a:solidFill>
                  <a:srgbClr val="2D1FE1"/>
                </a:solidFill>
                <a:latin typeface="Times New Roman" panose="02020603050405020304" pitchFamily="18" charset="0"/>
              </a:rPr>
              <a:t>。</a:t>
            </a:r>
            <a:endParaRPr lang="zh-CN" altLang="en-US" sz="3200" dirty="0">
              <a:solidFill>
                <a:srgbClr val="2D1FE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5" name="文本框 10254"/>
          <p:cNvSpPr txBox="1"/>
          <p:nvPr/>
        </p:nvSpPr>
        <p:spPr>
          <a:xfrm>
            <a:off x="3124200" y="609600"/>
            <a:ext cx="5334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三角</a:t>
            </a:r>
            <a:r>
              <a:rPr lang="zh-CN" altLang="en-US" sz="4000" b="1" dirty="0">
                <a:solidFill>
                  <a:srgbClr val="2D1FE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形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用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符号表示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6" name="文本框 10255"/>
          <p:cNvSpPr txBox="1"/>
          <p:nvPr/>
        </p:nvSpPr>
        <p:spPr>
          <a:xfrm>
            <a:off x="323850" y="188913"/>
            <a:ext cx="2620963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800" b="1" i="1" dirty="0">
                <a:solidFill>
                  <a:srgbClr val="FF0000"/>
                </a:solidFill>
                <a:latin typeface="Arial" panose="020B0604020202020204" pitchFamily="34" charset="0"/>
              </a:rPr>
              <a:t>表示方法</a:t>
            </a:r>
            <a:endParaRPr lang="zh-CN" altLang="en-US" sz="4800" b="1" i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7" name="文本框 10256"/>
          <p:cNvSpPr txBox="1"/>
          <p:nvPr/>
        </p:nvSpPr>
        <p:spPr>
          <a:xfrm>
            <a:off x="4876800" y="2286000"/>
            <a:ext cx="1828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EE122C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3200" b="1" dirty="0">
                <a:solidFill>
                  <a:srgbClr val="EE122C"/>
                </a:solidFill>
                <a:latin typeface="Times New Roman" panose="02020603050405020304" pitchFamily="18" charset="0"/>
              </a:rPr>
              <a:t>ABC</a:t>
            </a:r>
            <a:endParaRPr lang="en-US" altLang="zh-CN" sz="3200" b="1" dirty="0">
              <a:solidFill>
                <a:srgbClr val="EE122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8" name="直接连接符 10257"/>
          <p:cNvSpPr/>
          <p:nvPr/>
        </p:nvSpPr>
        <p:spPr>
          <a:xfrm>
            <a:off x="5562600" y="28194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59" name="直接连接符 10258"/>
          <p:cNvSpPr/>
          <p:nvPr/>
        </p:nvSpPr>
        <p:spPr>
          <a:xfrm>
            <a:off x="5029200" y="2819400"/>
            <a:ext cx="1219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60" name="任意多边形 10259"/>
          <p:cNvSpPr/>
          <p:nvPr/>
        </p:nvSpPr>
        <p:spPr>
          <a:xfrm>
            <a:off x="6731000" y="5548313"/>
            <a:ext cx="2198688" cy="708025"/>
          </a:xfrm>
          <a:custGeom>
            <a:avLst/>
            <a:gdLst/>
            <a:ahLst/>
            <a:cxnLst/>
            <a:pathLst>
              <a:path w="2770" h="892">
                <a:moveTo>
                  <a:pt x="1521" y="363"/>
                </a:moveTo>
                <a:lnTo>
                  <a:pt x="1474" y="361"/>
                </a:lnTo>
                <a:lnTo>
                  <a:pt x="1422" y="360"/>
                </a:lnTo>
                <a:lnTo>
                  <a:pt x="1365" y="360"/>
                </a:lnTo>
                <a:lnTo>
                  <a:pt x="1304" y="361"/>
                </a:lnTo>
                <a:lnTo>
                  <a:pt x="1240" y="363"/>
                </a:lnTo>
                <a:lnTo>
                  <a:pt x="1174" y="365"/>
                </a:lnTo>
                <a:lnTo>
                  <a:pt x="1106" y="369"/>
                </a:lnTo>
                <a:lnTo>
                  <a:pt x="1036" y="372"/>
                </a:lnTo>
                <a:lnTo>
                  <a:pt x="967" y="377"/>
                </a:lnTo>
                <a:lnTo>
                  <a:pt x="897" y="382"/>
                </a:lnTo>
                <a:lnTo>
                  <a:pt x="828" y="388"/>
                </a:lnTo>
                <a:lnTo>
                  <a:pt x="762" y="394"/>
                </a:lnTo>
                <a:lnTo>
                  <a:pt x="697" y="400"/>
                </a:lnTo>
                <a:lnTo>
                  <a:pt x="636" y="408"/>
                </a:lnTo>
                <a:lnTo>
                  <a:pt x="577" y="415"/>
                </a:lnTo>
                <a:lnTo>
                  <a:pt x="525" y="422"/>
                </a:lnTo>
                <a:lnTo>
                  <a:pt x="509" y="424"/>
                </a:lnTo>
                <a:lnTo>
                  <a:pt x="495" y="426"/>
                </a:lnTo>
                <a:lnTo>
                  <a:pt x="480" y="429"/>
                </a:lnTo>
                <a:lnTo>
                  <a:pt x="466" y="431"/>
                </a:lnTo>
                <a:lnTo>
                  <a:pt x="454" y="433"/>
                </a:lnTo>
                <a:lnTo>
                  <a:pt x="440" y="435"/>
                </a:lnTo>
                <a:lnTo>
                  <a:pt x="429" y="438"/>
                </a:lnTo>
                <a:lnTo>
                  <a:pt x="417" y="440"/>
                </a:lnTo>
                <a:lnTo>
                  <a:pt x="428" y="431"/>
                </a:lnTo>
                <a:lnTo>
                  <a:pt x="438" y="423"/>
                </a:lnTo>
                <a:lnTo>
                  <a:pt x="452" y="415"/>
                </a:lnTo>
                <a:lnTo>
                  <a:pt x="468" y="408"/>
                </a:lnTo>
                <a:lnTo>
                  <a:pt x="483" y="400"/>
                </a:lnTo>
                <a:lnTo>
                  <a:pt x="501" y="394"/>
                </a:lnTo>
                <a:lnTo>
                  <a:pt x="520" y="388"/>
                </a:lnTo>
                <a:lnTo>
                  <a:pt x="539" y="382"/>
                </a:lnTo>
                <a:lnTo>
                  <a:pt x="560" y="378"/>
                </a:lnTo>
                <a:lnTo>
                  <a:pt x="579" y="374"/>
                </a:lnTo>
                <a:lnTo>
                  <a:pt x="600" y="371"/>
                </a:lnTo>
                <a:lnTo>
                  <a:pt x="621" y="369"/>
                </a:lnTo>
                <a:lnTo>
                  <a:pt x="642" y="367"/>
                </a:lnTo>
                <a:lnTo>
                  <a:pt x="661" y="367"/>
                </a:lnTo>
                <a:lnTo>
                  <a:pt x="680" y="367"/>
                </a:lnTo>
                <a:lnTo>
                  <a:pt x="699" y="368"/>
                </a:lnTo>
                <a:lnTo>
                  <a:pt x="682" y="356"/>
                </a:lnTo>
                <a:lnTo>
                  <a:pt x="676" y="346"/>
                </a:lnTo>
                <a:lnTo>
                  <a:pt x="682" y="336"/>
                </a:lnTo>
                <a:lnTo>
                  <a:pt x="695" y="328"/>
                </a:lnTo>
                <a:lnTo>
                  <a:pt x="716" y="322"/>
                </a:lnTo>
                <a:lnTo>
                  <a:pt x="744" y="317"/>
                </a:lnTo>
                <a:lnTo>
                  <a:pt x="775" y="315"/>
                </a:lnTo>
                <a:lnTo>
                  <a:pt x="812" y="315"/>
                </a:lnTo>
                <a:lnTo>
                  <a:pt x="796" y="293"/>
                </a:lnTo>
                <a:lnTo>
                  <a:pt x="793" y="271"/>
                </a:lnTo>
                <a:lnTo>
                  <a:pt x="801" y="249"/>
                </a:lnTo>
                <a:lnTo>
                  <a:pt x="819" y="227"/>
                </a:lnTo>
                <a:lnTo>
                  <a:pt x="845" y="205"/>
                </a:lnTo>
                <a:lnTo>
                  <a:pt x="880" y="185"/>
                </a:lnTo>
                <a:lnTo>
                  <a:pt x="921" y="167"/>
                </a:lnTo>
                <a:lnTo>
                  <a:pt x="970" y="151"/>
                </a:lnTo>
                <a:lnTo>
                  <a:pt x="921" y="145"/>
                </a:lnTo>
                <a:lnTo>
                  <a:pt x="881" y="136"/>
                </a:lnTo>
                <a:lnTo>
                  <a:pt x="852" y="124"/>
                </a:lnTo>
                <a:lnTo>
                  <a:pt x="833" y="109"/>
                </a:lnTo>
                <a:lnTo>
                  <a:pt x="822" y="90"/>
                </a:lnTo>
                <a:lnTo>
                  <a:pt x="822" y="69"/>
                </a:lnTo>
                <a:lnTo>
                  <a:pt x="833" y="46"/>
                </a:lnTo>
                <a:lnTo>
                  <a:pt x="852" y="20"/>
                </a:lnTo>
                <a:lnTo>
                  <a:pt x="808" y="48"/>
                </a:lnTo>
                <a:lnTo>
                  <a:pt x="765" y="69"/>
                </a:lnTo>
                <a:lnTo>
                  <a:pt x="723" y="84"/>
                </a:lnTo>
                <a:lnTo>
                  <a:pt x="685" y="92"/>
                </a:lnTo>
                <a:lnTo>
                  <a:pt x="652" y="94"/>
                </a:lnTo>
                <a:lnTo>
                  <a:pt x="626" y="89"/>
                </a:lnTo>
                <a:lnTo>
                  <a:pt x="607" y="78"/>
                </a:lnTo>
                <a:lnTo>
                  <a:pt x="596" y="61"/>
                </a:lnTo>
                <a:lnTo>
                  <a:pt x="589" y="91"/>
                </a:lnTo>
                <a:lnTo>
                  <a:pt x="574" y="121"/>
                </a:lnTo>
                <a:lnTo>
                  <a:pt x="551" y="149"/>
                </a:lnTo>
                <a:lnTo>
                  <a:pt x="523" y="173"/>
                </a:lnTo>
                <a:lnTo>
                  <a:pt x="492" y="191"/>
                </a:lnTo>
                <a:lnTo>
                  <a:pt x="459" y="200"/>
                </a:lnTo>
                <a:lnTo>
                  <a:pt x="424" y="198"/>
                </a:lnTo>
                <a:lnTo>
                  <a:pt x="391" y="183"/>
                </a:lnTo>
                <a:lnTo>
                  <a:pt x="386" y="208"/>
                </a:lnTo>
                <a:lnTo>
                  <a:pt x="379" y="228"/>
                </a:lnTo>
                <a:lnTo>
                  <a:pt x="369" y="240"/>
                </a:lnTo>
                <a:lnTo>
                  <a:pt x="355" y="248"/>
                </a:lnTo>
                <a:lnTo>
                  <a:pt x="337" y="252"/>
                </a:lnTo>
                <a:lnTo>
                  <a:pt x="316" y="253"/>
                </a:lnTo>
                <a:lnTo>
                  <a:pt x="290" y="251"/>
                </a:lnTo>
                <a:lnTo>
                  <a:pt x="261" y="247"/>
                </a:lnTo>
                <a:lnTo>
                  <a:pt x="294" y="260"/>
                </a:lnTo>
                <a:lnTo>
                  <a:pt x="325" y="278"/>
                </a:lnTo>
                <a:lnTo>
                  <a:pt x="351" y="301"/>
                </a:lnTo>
                <a:lnTo>
                  <a:pt x="372" y="328"/>
                </a:lnTo>
                <a:lnTo>
                  <a:pt x="382" y="357"/>
                </a:lnTo>
                <a:lnTo>
                  <a:pt x="384" y="388"/>
                </a:lnTo>
                <a:lnTo>
                  <a:pt x="374" y="421"/>
                </a:lnTo>
                <a:lnTo>
                  <a:pt x="349" y="452"/>
                </a:lnTo>
                <a:lnTo>
                  <a:pt x="330" y="456"/>
                </a:lnTo>
                <a:lnTo>
                  <a:pt x="304" y="463"/>
                </a:lnTo>
                <a:lnTo>
                  <a:pt x="273" y="473"/>
                </a:lnTo>
                <a:lnTo>
                  <a:pt x="236" y="485"/>
                </a:lnTo>
                <a:lnTo>
                  <a:pt x="200" y="499"/>
                </a:lnTo>
                <a:lnTo>
                  <a:pt x="160" y="514"/>
                </a:lnTo>
                <a:lnTo>
                  <a:pt x="120" y="530"/>
                </a:lnTo>
                <a:lnTo>
                  <a:pt x="82" y="546"/>
                </a:lnTo>
                <a:lnTo>
                  <a:pt x="69" y="551"/>
                </a:lnTo>
                <a:lnTo>
                  <a:pt x="59" y="556"/>
                </a:lnTo>
                <a:lnTo>
                  <a:pt x="49" y="561"/>
                </a:lnTo>
                <a:lnTo>
                  <a:pt x="38" y="566"/>
                </a:lnTo>
                <a:lnTo>
                  <a:pt x="28" y="571"/>
                </a:lnTo>
                <a:lnTo>
                  <a:pt x="17" y="576"/>
                </a:lnTo>
                <a:lnTo>
                  <a:pt x="9" y="580"/>
                </a:lnTo>
                <a:lnTo>
                  <a:pt x="0" y="585"/>
                </a:lnTo>
                <a:lnTo>
                  <a:pt x="7" y="586"/>
                </a:lnTo>
                <a:lnTo>
                  <a:pt x="16" y="587"/>
                </a:lnTo>
                <a:lnTo>
                  <a:pt x="26" y="588"/>
                </a:lnTo>
                <a:lnTo>
                  <a:pt x="38" y="589"/>
                </a:lnTo>
                <a:lnTo>
                  <a:pt x="49" y="590"/>
                </a:lnTo>
                <a:lnTo>
                  <a:pt x="61" y="590"/>
                </a:lnTo>
                <a:lnTo>
                  <a:pt x="73" y="589"/>
                </a:lnTo>
                <a:lnTo>
                  <a:pt x="85" y="587"/>
                </a:lnTo>
                <a:lnTo>
                  <a:pt x="75" y="615"/>
                </a:lnTo>
                <a:lnTo>
                  <a:pt x="80" y="640"/>
                </a:lnTo>
                <a:lnTo>
                  <a:pt x="92" y="660"/>
                </a:lnTo>
                <a:lnTo>
                  <a:pt x="109" y="675"/>
                </a:lnTo>
                <a:lnTo>
                  <a:pt x="116" y="649"/>
                </a:lnTo>
                <a:lnTo>
                  <a:pt x="127" y="625"/>
                </a:lnTo>
                <a:lnTo>
                  <a:pt x="139" y="603"/>
                </a:lnTo>
                <a:lnTo>
                  <a:pt x="155" y="582"/>
                </a:lnTo>
                <a:lnTo>
                  <a:pt x="172" y="564"/>
                </a:lnTo>
                <a:lnTo>
                  <a:pt x="193" y="548"/>
                </a:lnTo>
                <a:lnTo>
                  <a:pt x="214" y="534"/>
                </a:lnTo>
                <a:lnTo>
                  <a:pt x="238" y="521"/>
                </a:lnTo>
                <a:lnTo>
                  <a:pt x="262" y="509"/>
                </a:lnTo>
                <a:lnTo>
                  <a:pt x="289" y="499"/>
                </a:lnTo>
                <a:lnTo>
                  <a:pt x="316" y="490"/>
                </a:lnTo>
                <a:lnTo>
                  <a:pt x="344" y="481"/>
                </a:lnTo>
                <a:lnTo>
                  <a:pt x="374" y="474"/>
                </a:lnTo>
                <a:lnTo>
                  <a:pt x="403" y="468"/>
                </a:lnTo>
                <a:lnTo>
                  <a:pt x="433" y="463"/>
                </a:lnTo>
                <a:lnTo>
                  <a:pt x="462" y="458"/>
                </a:lnTo>
                <a:lnTo>
                  <a:pt x="471" y="465"/>
                </a:lnTo>
                <a:lnTo>
                  <a:pt x="483" y="477"/>
                </a:lnTo>
                <a:lnTo>
                  <a:pt x="497" y="492"/>
                </a:lnTo>
                <a:lnTo>
                  <a:pt x="513" y="509"/>
                </a:lnTo>
                <a:lnTo>
                  <a:pt x="525" y="525"/>
                </a:lnTo>
                <a:lnTo>
                  <a:pt x="537" y="541"/>
                </a:lnTo>
                <a:lnTo>
                  <a:pt x="548" y="557"/>
                </a:lnTo>
                <a:lnTo>
                  <a:pt x="555" y="571"/>
                </a:lnTo>
                <a:lnTo>
                  <a:pt x="591" y="561"/>
                </a:lnTo>
                <a:lnTo>
                  <a:pt x="621" y="560"/>
                </a:lnTo>
                <a:lnTo>
                  <a:pt x="642" y="566"/>
                </a:lnTo>
                <a:lnTo>
                  <a:pt x="655" y="578"/>
                </a:lnTo>
                <a:lnTo>
                  <a:pt x="664" y="593"/>
                </a:lnTo>
                <a:lnTo>
                  <a:pt x="668" y="611"/>
                </a:lnTo>
                <a:lnTo>
                  <a:pt x="668" y="628"/>
                </a:lnTo>
                <a:lnTo>
                  <a:pt x="662" y="643"/>
                </a:lnTo>
                <a:lnTo>
                  <a:pt x="690" y="621"/>
                </a:lnTo>
                <a:lnTo>
                  <a:pt x="722" y="608"/>
                </a:lnTo>
                <a:lnTo>
                  <a:pt x="753" y="605"/>
                </a:lnTo>
                <a:lnTo>
                  <a:pt x="784" y="612"/>
                </a:lnTo>
                <a:lnTo>
                  <a:pt x="807" y="630"/>
                </a:lnTo>
                <a:lnTo>
                  <a:pt x="822" y="657"/>
                </a:lnTo>
                <a:lnTo>
                  <a:pt x="826" y="696"/>
                </a:lnTo>
                <a:lnTo>
                  <a:pt x="812" y="746"/>
                </a:lnTo>
                <a:lnTo>
                  <a:pt x="824" y="736"/>
                </a:lnTo>
                <a:lnTo>
                  <a:pt x="840" y="728"/>
                </a:lnTo>
                <a:lnTo>
                  <a:pt x="855" y="721"/>
                </a:lnTo>
                <a:lnTo>
                  <a:pt x="875" y="717"/>
                </a:lnTo>
                <a:lnTo>
                  <a:pt x="894" y="714"/>
                </a:lnTo>
                <a:lnTo>
                  <a:pt x="915" y="712"/>
                </a:lnTo>
                <a:lnTo>
                  <a:pt x="935" y="712"/>
                </a:lnTo>
                <a:lnTo>
                  <a:pt x="958" y="713"/>
                </a:lnTo>
                <a:lnTo>
                  <a:pt x="981" y="716"/>
                </a:lnTo>
                <a:lnTo>
                  <a:pt x="1001" y="720"/>
                </a:lnTo>
                <a:lnTo>
                  <a:pt x="1024" y="724"/>
                </a:lnTo>
                <a:lnTo>
                  <a:pt x="1045" y="730"/>
                </a:lnTo>
                <a:lnTo>
                  <a:pt x="1066" y="737"/>
                </a:lnTo>
                <a:lnTo>
                  <a:pt x="1087" y="744"/>
                </a:lnTo>
                <a:lnTo>
                  <a:pt x="1104" y="752"/>
                </a:lnTo>
                <a:lnTo>
                  <a:pt x="1121" y="761"/>
                </a:lnTo>
                <a:lnTo>
                  <a:pt x="1104" y="739"/>
                </a:lnTo>
                <a:lnTo>
                  <a:pt x="1104" y="721"/>
                </a:lnTo>
                <a:lnTo>
                  <a:pt x="1116" y="706"/>
                </a:lnTo>
                <a:lnTo>
                  <a:pt x="1141" y="695"/>
                </a:lnTo>
                <a:lnTo>
                  <a:pt x="1174" y="687"/>
                </a:lnTo>
                <a:lnTo>
                  <a:pt x="1212" y="684"/>
                </a:lnTo>
                <a:lnTo>
                  <a:pt x="1252" y="683"/>
                </a:lnTo>
                <a:lnTo>
                  <a:pt x="1292" y="687"/>
                </a:lnTo>
                <a:lnTo>
                  <a:pt x="1266" y="678"/>
                </a:lnTo>
                <a:lnTo>
                  <a:pt x="1255" y="667"/>
                </a:lnTo>
                <a:lnTo>
                  <a:pt x="1257" y="654"/>
                </a:lnTo>
                <a:lnTo>
                  <a:pt x="1269" y="641"/>
                </a:lnTo>
                <a:lnTo>
                  <a:pt x="1290" y="627"/>
                </a:lnTo>
                <a:lnTo>
                  <a:pt x="1318" y="612"/>
                </a:lnTo>
                <a:lnTo>
                  <a:pt x="1349" y="598"/>
                </a:lnTo>
                <a:lnTo>
                  <a:pt x="1382" y="584"/>
                </a:lnTo>
                <a:lnTo>
                  <a:pt x="1356" y="589"/>
                </a:lnTo>
                <a:lnTo>
                  <a:pt x="1330" y="593"/>
                </a:lnTo>
                <a:lnTo>
                  <a:pt x="1302" y="597"/>
                </a:lnTo>
                <a:lnTo>
                  <a:pt x="1276" y="597"/>
                </a:lnTo>
                <a:lnTo>
                  <a:pt x="1252" y="597"/>
                </a:lnTo>
                <a:lnTo>
                  <a:pt x="1228" y="595"/>
                </a:lnTo>
                <a:lnTo>
                  <a:pt x="1205" y="590"/>
                </a:lnTo>
                <a:lnTo>
                  <a:pt x="1184" y="586"/>
                </a:lnTo>
                <a:lnTo>
                  <a:pt x="1165" y="580"/>
                </a:lnTo>
                <a:lnTo>
                  <a:pt x="1149" y="573"/>
                </a:lnTo>
                <a:lnTo>
                  <a:pt x="1135" y="564"/>
                </a:lnTo>
                <a:lnTo>
                  <a:pt x="1125" y="554"/>
                </a:lnTo>
                <a:lnTo>
                  <a:pt x="1120" y="544"/>
                </a:lnTo>
                <a:lnTo>
                  <a:pt x="1116" y="532"/>
                </a:lnTo>
                <a:lnTo>
                  <a:pt x="1118" y="519"/>
                </a:lnTo>
                <a:lnTo>
                  <a:pt x="1123" y="505"/>
                </a:lnTo>
                <a:lnTo>
                  <a:pt x="1076" y="527"/>
                </a:lnTo>
                <a:lnTo>
                  <a:pt x="1031" y="541"/>
                </a:lnTo>
                <a:lnTo>
                  <a:pt x="991" y="546"/>
                </a:lnTo>
                <a:lnTo>
                  <a:pt x="956" y="544"/>
                </a:lnTo>
                <a:lnTo>
                  <a:pt x="928" y="536"/>
                </a:lnTo>
                <a:lnTo>
                  <a:pt x="908" y="523"/>
                </a:lnTo>
                <a:lnTo>
                  <a:pt x="897" y="507"/>
                </a:lnTo>
                <a:lnTo>
                  <a:pt x="897" y="487"/>
                </a:lnTo>
                <a:lnTo>
                  <a:pt x="875" y="495"/>
                </a:lnTo>
                <a:lnTo>
                  <a:pt x="852" y="498"/>
                </a:lnTo>
                <a:lnTo>
                  <a:pt x="831" y="497"/>
                </a:lnTo>
                <a:lnTo>
                  <a:pt x="810" y="493"/>
                </a:lnTo>
                <a:lnTo>
                  <a:pt x="793" y="486"/>
                </a:lnTo>
                <a:lnTo>
                  <a:pt x="779" y="476"/>
                </a:lnTo>
                <a:lnTo>
                  <a:pt x="767" y="464"/>
                </a:lnTo>
                <a:lnTo>
                  <a:pt x="760" y="450"/>
                </a:lnTo>
                <a:lnTo>
                  <a:pt x="735" y="463"/>
                </a:lnTo>
                <a:lnTo>
                  <a:pt x="706" y="472"/>
                </a:lnTo>
                <a:lnTo>
                  <a:pt x="669" y="477"/>
                </a:lnTo>
                <a:lnTo>
                  <a:pt x="631" y="478"/>
                </a:lnTo>
                <a:lnTo>
                  <a:pt x="591" y="475"/>
                </a:lnTo>
                <a:lnTo>
                  <a:pt x="553" y="470"/>
                </a:lnTo>
                <a:lnTo>
                  <a:pt x="516" y="462"/>
                </a:lnTo>
                <a:lnTo>
                  <a:pt x="485" y="452"/>
                </a:lnTo>
                <a:lnTo>
                  <a:pt x="515" y="446"/>
                </a:lnTo>
                <a:lnTo>
                  <a:pt x="551" y="441"/>
                </a:lnTo>
                <a:lnTo>
                  <a:pt x="591" y="436"/>
                </a:lnTo>
                <a:lnTo>
                  <a:pt x="635" y="431"/>
                </a:lnTo>
                <a:lnTo>
                  <a:pt x="682" y="427"/>
                </a:lnTo>
                <a:lnTo>
                  <a:pt x="732" y="423"/>
                </a:lnTo>
                <a:lnTo>
                  <a:pt x="782" y="419"/>
                </a:lnTo>
                <a:lnTo>
                  <a:pt x="833" y="415"/>
                </a:lnTo>
                <a:lnTo>
                  <a:pt x="883" y="411"/>
                </a:lnTo>
                <a:lnTo>
                  <a:pt x="934" y="408"/>
                </a:lnTo>
                <a:lnTo>
                  <a:pt x="982" y="405"/>
                </a:lnTo>
                <a:lnTo>
                  <a:pt x="1028" y="403"/>
                </a:lnTo>
                <a:lnTo>
                  <a:pt x="1071" y="399"/>
                </a:lnTo>
                <a:lnTo>
                  <a:pt x="1109" y="397"/>
                </a:lnTo>
                <a:lnTo>
                  <a:pt x="1142" y="395"/>
                </a:lnTo>
                <a:lnTo>
                  <a:pt x="1170" y="394"/>
                </a:lnTo>
                <a:lnTo>
                  <a:pt x="1208" y="392"/>
                </a:lnTo>
                <a:lnTo>
                  <a:pt x="1247" y="391"/>
                </a:lnTo>
                <a:lnTo>
                  <a:pt x="1283" y="391"/>
                </a:lnTo>
                <a:lnTo>
                  <a:pt x="1321" y="391"/>
                </a:lnTo>
                <a:lnTo>
                  <a:pt x="1356" y="391"/>
                </a:lnTo>
                <a:lnTo>
                  <a:pt x="1393" y="392"/>
                </a:lnTo>
                <a:lnTo>
                  <a:pt x="1426" y="394"/>
                </a:lnTo>
                <a:lnTo>
                  <a:pt x="1459" y="395"/>
                </a:lnTo>
                <a:lnTo>
                  <a:pt x="1490" y="397"/>
                </a:lnTo>
                <a:lnTo>
                  <a:pt x="1520" y="400"/>
                </a:lnTo>
                <a:lnTo>
                  <a:pt x="1547" y="404"/>
                </a:lnTo>
                <a:lnTo>
                  <a:pt x="1574" y="407"/>
                </a:lnTo>
                <a:lnTo>
                  <a:pt x="1596" y="410"/>
                </a:lnTo>
                <a:lnTo>
                  <a:pt x="1619" y="413"/>
                </a:lnTo>
                <a:lnTo>
                  <a:pt x="1636" y="417"/>
                </a:lnTo>
                <a:lnTo>
                  <a:pt x="1652" y="421"/>
                </a:lnTo>
                <a:lnTo>
                  <a:pt x="1666" y="439"/>
                </a:lnTo>
                <a:lnTo>
                  <a:pt x="1673" y="460"/>
                </a:lnTo>
                <a:lnTo>
                  <a:pt x="1669" y="482"/>
                </a:lnTo>
                <a:lnTo>
                  <a:pt x="1662" y="505"/>
                </a:lnTo>
                <a:lnTo>
                  <a:pt x="1648" y="527"/>
                </a:lnTo>
                <a:lnTo>
                  <a:pt x="1633" y="547"/>
                </a:lnTo>
                <a:lnTo>
                  <a:pt x="1614" y="563"/>
                </a:lnTo>
                <a:lnTo>
                  <a:pt x="1594" y="576"/>
                </a:lnTo>
                <a:lnTo>
                  <a:pt x="1650" y="590"/>
                </a:lnTo>
                <a:lnTo>
                  <a:pt x="1690" y="607"/>
                </a:lnTo>
                <a:lnTo>
                  <a:pt x="1714" y="625"/>
                </a:lnTo>
                <a:lnTo>
                  <a:pt x="1728" y="646"/>
                </a:lnTo>
                <a:lnTo>
                  <a:pt x="1728" y="667"/>
                </a:lnTo>
                <a:lnTo>
                  <a:pt x="1718" y="689"/>
                </a:lnTo>
                <a:lnTo>
                  <a:pt x="1700" y="711"/>
                </a:lnTo>
                <a:lnTo>
                  <a:pt x="1673" y="733"/>
                </a:lnTo>
                <a:lnTo>
                  <a:pt x="1725" y="731"/>
                </a:lnTo>
                <a:lnTo>
                  <a:pt x="1770" y="736"/>
                </a:lnTo>
                <a:lnTo>
                  <a:pt x="1808" y="745"/>
                </a:lnTo>
                <a:lnTo>
                  <a:pt x="1840" y="760"/>
                </a:lnTo>
                <a:lnTo>
                  <a:pt x="1862" y="778"/>
                </a:lnTo>
                <a:lnTo>
                  <a:pt x="1876" y="800"/>
                </a:lnTo>
                <a:lnTo>
                  <a:pt x="1881" y="822"/>
                </a:lnTo>
                <a:lnTo>
                  <a:pt x="1876" y="846"/>
                </a:lnTo>
                <a:lnTo>
                  <a:pt x="1887" y="839"/>
                </a:lnTo>
                <a:lnTo>
                  <a:pt x="1900" y="833"/>
                </a:lnTo>
                <a:lnTo>
                  <a:pt x="1918" y="830"/>
                </a:lnTo>
                <a:lnTo>
                  <a:pt x="1935" y="829"/>
                </a:lnTo>
                <a:lnTo>
                  <a:pt x="1954" y="829"/>
                </a:lnTo>
                <a:lnTo>
                  <a:pt x="1975" y="831"/>
                </a:lnTo>
                <a:lnTo>
                  <a:pt x="1996" y="834"/>
                </a:lnTo>
                <a:lnTo>
                  <a:pt x="2017" y="839"/>
                </a:lnTo>
                <a:lnTo>
                  <a:pt x="2026" y="841"/>
                </a:lnTo>
                <a:lnTo>
                  <a:pt x="2034" y="843"/>
                </a:lnTo>
                <a:lnTo>
                  <a:pt x="2041" y="845"/>
                </a:lnTo>
                <a:lnTo>
                  <a:pt x="2050" y="848"/>
                </a:lnTo>
                <a:lnTo>
                  <a:pt x="2059" y="851"/>
                </a:lnTo>
                <a:lnTo>
                  <a:pt x="2067" y="853"/>
                </a:lnTo>
                <a:lnTo>
                  <a:pt x="2076" y="856"/>
                </a:lnTo>
                <a:lnTo>
                  <a:pt x="2085" y="859"/>
                </a:lnTo>
                <a:lnTo>
                  <a:pt x="2093" y="863"/>
                </a:lnTo>
                <a:lnTo>
                  <a:pt x="2100" y="866"/>
                </a:lnTo>
                <a:lnTo>
                  <a:pt x="2109" y="869"/>
                </a:lnTo>
                <a:lnTo>
                  <a:pt x="2116" y="873"/>
                </a:lnTo>
                <a:lnTo>
                  <a:pt x="2088" y="854"/>
                </a:lnTo>
                <a:lnTo>
                  <a:pt x="2071" y="833"/>
                </a:lnTo>
                <a:lnTo>
                  <a:pt x="2064" y="813"/>
                </a:lnTo>
                <a:lnTo>
                  <a:pt x="2067" y="792"/>
                </a:lnTo>
                <a:lnTo>
                  <a:pt x="2076" y="772"/>
                </a:lnTo>
                <a:lnTo>
                  <a:pt x="2093" y="754"/>
                </a:lnTo>
                <a:lnTo>
                  <a:pt x="2116" y="738"/>
                </a:lnTo>
                <a:lnTo>
                  <a:pt x="2142" y="726"/>
                </a:lnTo>
                <a:lnTo>
                  <a:pt x="2111" y="719"/>
                </a:lnTo>
                <a:lnTo>
                  <a:pt x="2085" y="710"/>
                </a:lnTo>
                <a:lnTo>
                  <a:pt x="2064" y="698"/>
                </a:lnTo>
                <a:lnTo>
                  <a:pt x="2047" y="684"/>
                </a:lnTo>
                <a:lnTo>
                  <a:pt x="2036" y="668"/>
                </a:lnTo>
                <a:lnTo>
                  <a:pt x="2029" y="652"/>
                </a:lnTo>
                <a:lnTo>
                  <a:pt x="2029" y="635"/>
                </a:lnTo>
                <a:lnTo>
                  <a:pt x="2034" y="618"/>
                </a:lnTo>
                <a:lnTo>
                  <a:pt x="2003" y="619"/>
                </a:lnTo>
                <a:lnTo>
                  <a:pt x="1975" y="615"/>
                </a:lnTo>
                <a:lnTo>
                  <a:pt x="1953" y="607"/>
                </a:lnTo>
                <a:lnTo>
                  <a:pt x="1934" y="596"/>
                </a:lnTo>
                <a:lnTo>
                  <a:pt x="1921" y="581"/>
                </a:lnTo>
                <a:lnTo>
                  <a:pt x="1916" y="566"/>
                </a:lnTo>
                <a:lnTo>
                  <a:pt x="1918" y="550"/>
                </a:lnTo>
                <a:lnTo>
                  <a:pt x="1930" y="534"/>
                </a:lnTo>
                <a:lnTo>
                  <a:pt x="1913" y="530"/>
                </a:lnTo>
                <a:lnTo>
                  <a:pt x="1888" y="521"/>
                </a:lnTo>
                <a:lnTo>
                  <a:pt x="1860" y="508"/>
                </a:lnTo>
                <a:lnTo>
                  <a:pt x="1829" y="493"/>
                </a:lnTo>
                <a:lnTo>
                  <a:pt x="1798" y="477"/>
                </a:lnTo>
                <a:lnTo>
                  <a:pt x="1768" y="460"/>
                </a:lnTo>
                <a:lnTo>
                  <a:pt x="1740" y="444"/>
                </a:lnTo>
                <a:lnTo>
                  <a:pt x="1720" y="429"/>
                </a:lnTo>
                <a:lnTo>
                  <a:pt x="1746" y="437"/>
                </a:lnTo>
                <a:lnTo>
                  <a:pt x="1774" y="446"/>
                </a:lnTo>
                <a:lnTo>
                  <a:pt x="1800" y="456"/>
                </a:lnTo>
                <a:lnTo>
                  <a:pt x="1827" y="466"/>
                </a:lnTo>
                <a:lnTo>
                  <a:pt x="1854" y="477"/>
                </a:lnTo>
                <a:lnTo>
                  <a:pt x="1880" y="489"/>
                </a:lnTo>
                <a:lnTo>
                  <a:pt x="1906" y="501"/>
                </a:lnTo>
                <a:lnTo>
                  <a:pt x="1934" y="514"/>
                </a:lnTo>
                <a:lnTo>
                  <a:pt x="1958" y="527"/>
                </a:lnTo>
                <a:lnTo>
                  <a:pt x="1984" y="540"/>
                </a:lnTo>
                <a:lnTo>
                  <a:pt x="2010" y="554"/>
                </a:lnTo>
                <a:lnTo>
                  <a:pt x="2034" y="568"/>
                </a:lnTo>
                <a:lnTo>
                  <a:pt x="2059" y="582"/>
                </a:lnTo>
                <a:lnTo>
                  <a:pt x="2083" y="597"/>
                </a:lnTo>
                <a:lnTo>
                  <a:pt x="2107" y="612"/>
                </a:lnTo>
                <a:lnTo>
                  <a:pt x="2130" y="626"/>
                </a:lnTo>
                <a:lnTo>
                  <a:pt x="2172" y="653"/>
                </a:lnTo>
                <a:lnTo>
                  <a:pt x="2212" y="679"/>
                </a:lnTo>
                <a:lnTo>
                  <a:pt x="2250" y="703"/>
                </a:lnTo>
                <a:lnTo>
                  <a:pt x="2283" y="726"/>
                </a:lnTo>
                <a:lnTo>
                  <a:pt x="2314" y="747"/>
                </a:lnTo>
                <a:lnTo>
                  <a:pt x="2342" y="766"/>
                </a:lnTo>
                <a:lnTo>
                  <a:pt x="2365" y="781"/>
                </a:lnTo>
                <a:lnTo>
                  <a:pt x="2384" y="794"/>
                </a:lnTo>
                <a:lnTo>
                  <a:pt x="2401" y="804"/>
                </a:lnTo>
                <a:lnTo>
                  <a:pt x="2420" y="813"/>
                </a:lnTo>
                <a:lnTo>
                  <a:pt x="2440" y="822"/>
                </a:lnTo>
                <a:lnTo>
                  <a:pt x="2460" y="831"/>
                </a:lnTo>
                <a:lnTo>
                  <a:pt x="2481" y="839"/>
                </a:lnTo>
                <a:lnTo>
                  <a:pt x="2502" y="846"/>
                </a:lnTo>
                <a:lnTo>
                  <a:pt x="2525" y="853"/>
                </a:lnTo>
                <a:lnTo>
                  <a:pt x="2547" y="860"/>
                </a:lnTo>
                <a:lnTo>
                  <a:pt x="2570" y="866"/>
                </a:lnTo>
                <a:lnTo>
                  <a:pt x="2593" y="871"/>
                </a:lnTo>
                <a:lnTo>
                  <a:pt x="2617" y="876"/>
                </a:lnTo>
                <a:lnTo>
                  <a:pt x="2641" y="880"/>
                </a:lnTo>
                <a:lnTo>
                  <a:pt x="2666" y="884"/>
                </a:lnTo>
                <a:lnTo>
                  <a:pt x="2690" y="887"/>
                </a:lnTo>
                <a:lnTo>
                  <a:pt x="2714" y="890"/>
                </a:lnTo>
                <a:lnTo>
                  <a:pt x="2739" y="892"/>
                </a:lnTo>
                <a:lnTo>
                  <a:pt x="2749" y="886"/>
                </a:lnTo>
                <a:lnTo>
                  <a:pt x="2770" y="874"/>
                </a:lnTo>
                <a:lnTo>
                  <a:pt x="2719" y="867"/>
                </a:lnTo>
                <a:lnTo>
                  <a:pt x="2673" y="858"/>
                </a:lnTo>
                <a:lnTo>
                  <a:pt x="2629" y="849"/>
                </a:lnTo>
                <a:lnTo>
                  <a:pt x="2589" y="840"/>
                </a:lnTo>
                <a:lnTo>
                  <a:pt x="2553" y="829"/>
                </a:lnTo>
                <a:lnTo>
                  <a:pt x="2521" y="818"/>
                </a:lnTo>
                <a:lnTo>
                  <a:pt x="2490" y="807"/>
                </a:lnTo>
                <a:lnTo>
                  <a:pt x="2464" y="795"/>
                </a:lnTo>
                <a:lnTo>
                  <a:pt x="2440" y="782"/>
                </a:lnTo>
                <a:lnTo>
                  <a:pt x="2417" y="771"/>
                </a:lnTo>
                <a:lnTo>
                  <a:pt x="2396" y="759"/>
                </a:lnTo>
                <a:lnTo>
                  <a:pt x="2377" y="747"/>
                </a:lnTo>
                <a:lnTo>
                  <a:pt x="2360" y="736"/>
                </a:lnTo>
                <a:lnTo>
                  <a:pt x="2344" y="725"/>
                </a:lnTo>
                <a:lnTo>
                  <a:pt x="2330" y="715"/>
                </a:lnTo>
                <a:lnTo>
                  <a:pt x="2316" y="705"/>
                </a:lnTo>
                <a:lnTo>
                  <a:pt x="2300" y="694"/>
                </a:lnTo>
                <a:lnTo>
                  <a:pt x="2280" y="680"/>
                </a:lnTo>
                <a:lnTo>
                  <a:pt x="2253" y="662"/>
                </a:lnTo>
                <a:lnTo>
                  <a:pt x="2224" y="643"/>
                </a:lnTo>
                <a:lnTo>
                  <a:pt x="2191" y="622"/>
                </a:lnTo>
                <a:lnTo>
                  <a:pt x="2154" y="599"/>
                </a:lnTo>
                <a:lnTo>
                  <a:pt x="2114" y="574"/>
                </a:lnTo>
                <a:lnTo>
                  <a:pt x="2071" y="549"/>
                </a:lnTo>
                <a:lnTo>
                  <a:pt x="2024" y="525"/>
                </a:lnTo>
                <a:lnTo>
                  <a:pt x="1975" y="500"/>
                </a:lnTo>
                <a:lnTo>
                  <a:pt x="1925" y="477"/>
                </a:lnTo>
                <a:lnTo>
                  <a:pt x="1871" y="454"/>
                </a:lnTo>
                <a:lnTo>
                  <a:pt x="1817" y="433"/>
                </a:lnTo>
                <a:lnTo>
                  <a:pt x="1761" y="414"/>
                </a:lnTo>
                <a:lnTo>
                  <a:pt x="1704" y="397"/>
                </a:lnTo>
                <a:lnTo>
                  <a:pt x="1645" y="383"/>
                </a:lnTo>
                <a:lnTo>
                  <a:pt x="1683" y="377"/>
                </a:lnTo>
                <a:lnTo>
                  <a:pt x="1720" y="373"/>
                </a:lnTo>
                <a:lnTo>
                  <a:pt x="1754" y="370"/>
                </a:lnTo>
                <a:lnTo>
                  <a:pt x="1786" y="370"/>
                </a:lnTo>
                <a:lnTo>
                  <a:pt x="1815" y="370"/>
                </a:lnTo>
                <a:lnTo>
                  <a:pt x="1843" y="373"/>
                </a:lnTo>
                <a:lnTo>
                  <a:pt x="1867" y="376"/>
                </a:lnTo>
                <a:lnTo>
                  <a:pt x="1890" y="381"/>
                </a:lnTo>
                <a:lnTo>
                  <a:pt x="1921" y="390"/>
                </a:lnTo>
                <a:lnTo>
                  <a:pt x="1946" y="403"/>
                </a:lnTo>
                <a:lnTo>
                  <a:pt x="1967" y="416"/>
                </a:lnTo>
                <a:lnTo>
                  <a:pt x="1980" y="431"/>
                </a:lnTo>
                <a:lnTo>
                  <a:pt x="1991" y="446"/>
                </a:lnTo>
                <a:lnTo>
                  <a:pt x="1996" y="461"/>
                </a:lnTo>
                <a:lnTo>
                  <a:pt x="1996" y="477"/>
                </a:lnTo>
                <a:lnTo>
                  <a:pt x="1991" y="491"/>
                </a:lnTo>
                <a:lnTo>
                  <a:pt x="2024" y="480"/>
                </a:lnTo>
                <a:lnTo>
                  <a:pt x="2053" y="478"/>
                </a:lnTo>
                <a:lnTo>
                  <a:pt x="2081" y="482"/>
                </a:lnTo>
                <a:lnTo>
                  <a:pt x="2106" y="492"/>
                </a:lnTo>
                <a:lnTo>
                  <a:pt x="2127" y="507"/>
                </a:lnTo>
                <a:lnTo>
                  <a:pt x="2140" y="526"/>
                </a:lnTo>
                <a:lnTo>
                  <a:pt x="2151" y="549"/>
                </a:lnTo>
                <a:lnTo>
                  <a:pt x="2154" y="573"/>
                </a:lnTo>
                <a:lnTo>
                  <a:pt x="2180" y="562"/>
                </a:lnTo>
                <a:lnTo>
                  <a:pt x="2208" y="557"/>
                </a:lnTo>
                <a:lnTo>
                  <a:pt x="2240" y="557"/>
                </a:lnTo>
                <a:lnTo>
                  <a:pt x="2271" y="561"/>
                </a:lnTo>
                <a:lnTo>
                  <a:pt x="2299" y="569"/>
                </a:lnTo>
                <a:lnTo>
                  <a:pt x="2325" y="581"/>
                </a:lnTo>
                <a:lnTo>
                  <a:pt x="2346" y="598"/>
                </a:lnTo>
                <a:lnTo>
                  <a:pt x="2360" y="616"/>
                </a:lnTo>
                <a:lnTo>
                  <a:pt x="2372" y="603"/>
                </a:lnTo>
                <a:lnTo>
                  <a:pt x="2389" y="592"/>
                </a:lnTo>
                <a:lnTo>
                  <a:pt x="2406" y="583"/>
                </a:lnTo>
                <a:lnTo>
                  <a:pt x="2427" y="577"/>
                </a:lnTo>
                <a:lnTo>
                  <a:pt x="2450" y="573"/>
                </a:lnTo>
                <a:lnTo>
                  <a:pt x="2474" y="571"/>
                </a:lnTo>
                <a:lnTo>
                  <a:pt x="2499" y="570"/>
                </a:lnTo>
                <a:lnTo>
                  <a:pt x="2523" y="571"/>
                </a:lnTo>
                <a:lnTo>
                  <a:pt x="2549" y="574"/>
                </a:lnTo>
                <a:lnTo>
                  <a:pt x="2573" y="578"/>
                </a:lnTo>
                <a:lnTo>
                  <a:pt x="2598" y="583"/>
                </a:lnTo>
                <a:lnTo>
                  <a:pt x="2620" y="589"/>
                </a:lnTo>
                <a:lnTo>
                  <a:pt x="2641" y="597"/>
                </a:lnTo>
                <a:lnTo>
                  <a:pt x="2662" y="605"/>
                </a:lnTo>
                <a:lnTo>
                  <a:pt x="2679" y="614"/>
                </a:lnTo>
                <a:lnTo>
                  <a:pt x="2693" y="623"/>
                </a:lnTo>
                <a:lnTo>
                  <a:pt x="2681" y="610"/>
                </a:lnTo>
                <a:lnTo>
                  <a:pt x="2671" y="595"/>
                </a:lnTo>
                <a:lnTo>
                  <a:pt x="2660" y="576"/>
                </a:lnTo>
                <a:lnTo>
                  <a:pt x="2655" y="558"/>
                </a:lnTo>
                <a:lnTo>
                  <a:pt x="2652" y="541"/>
                </a:lnTo>
                <a:lnTo>
                  <a:pt x="2655" y="524"/>
                </a:lnTo>
                <a:lnTo>
                  <a:pt x="2666" y="509"/>
                </a:lnTo>
                <a:lnTo>
                  <a:pt x="2685" y="497"/>
                </a:lnTo>
                <a:lnTo>
                  <a:pt x="2659" y="499"/>
                </a:lnTo>
                <a:lnTo>
                  <a:pt x="2636" y="495"/>
                </a:lnTo>
                <a:lnTo>
                  <a:pt x="2620" y="486"/>
                </a:lnTo>
                <a:lnTo>
                  <a:pt x="2610" y="472"/>
                </a:lnTo>
                <a:lnTo>
                  <a:pt x="2606" y="455"/>
                </a:lnTo>
                <a:lnTo>
                  <a:pt x="2612" y="437"/>
                </a:lnTo>
                <a:lnTo>
                  <a:pt x="2624" y="418"/>
                </a:lnTo>
                <a:lnTo>
                  <a:pt x="2643" y="398"/>
                </a:lnTo>
                <a:lnTo>
                  <a:pt x="2626" y="406"/>
                </a:lnTo>
                <a:lnTo>
                  <a:pt x="2605" y="411"/>
                </a:lnTo>
                <a:lnTo>
                  <a:pt x="2580" y="414"/>
                </a:lnTo>
                <a:lnTo>
                  <a:pt x="2556" y="416"/>
                </a:lnTo>
                <a:lnTo>
                  <a:pt x="2530" y="416"/>
                </a:lnTo>
                <a:lnTo>
                  <a:pt x="2506" y="414"/>
                </a:lnTo>
                <a:lnTo>
                  <a:pt x="2480" y="411"/>
                </a:lnTo>
                <a:lnTo>
                  <a:pt x="2457" y="406"/>
                </a:lnTo>
                <a:lnTo>
                  <a:pt x="2434" y="399"/>
                </a:lnTo>
                <a:lnTo>
                  <a:pt x="2417" y="393"/>
                </a:lnTo>
                <a:lnTo>
                  <a:pt x="2401" y="385"/>
                </a:lnTo>
                <a:lnTo>
                  <a:pt x="2391" y="376"/>
                </a:lnTo>
                <a:lnTo>
                  <a:pt x="2384" y="366"/>
                </a:lnTo>
                <a:lnTo>
                  <a:pt x="2384" y="356"/>
                </a:lnTo>
                <a:lnTo>
                  <a:pt x="2389" y="345"/>
                </a:lnTo>
                <a:lnTo>
                  <a:pt x="2403" y="333"/>
                </a:lnTo>
                <a:lnTo>
                  <a:pt x="2368" y="345"/>
                </a:lnTo>
                <a:lnTo>
                  <a:pt x="2326" y="351"/>
                </a:lnTo>
                <a:lnTo>
                  <a:pt x="2283" y="351"/>
                </a:lnTo>
                <a:lnTo>
                  <a:pt x="2241" y="345"/>
                </a:lnTo>
                <a:lnTo>
                  <a:pt x="2201" y="334"/>
                </a:lnTo>
                <a:lnTo>
                  <a:pt x="2170" y="317"/>
                </a:lnTo>
                <a:lnTo>
                  <a:pt x="2147" y="295"/>
                </a:lnTo>
                <a:lnTo>
                  <a:pt x="2139" y="268"/>
                </a:lnTo>
                <a:lnTo>
                  <a:pt x="2128" y="285"/>
                </a:lnTo>
                <a:lnTo>
                  <a:pt x="2111" y="298"/>
                </a:lnTo>
                <a:lnTo>
                  <a:pt x="2088" y="310"/>
                </a:lnTo>
                <a:lnTo>
                  <a:pt x="2062" y="318"/>
                </a:lnTo>
                <a:lnTo>
                  <a:pt x="2033" y="325"/>
                </a:lnTo>
                <a:lnTo>
                  <a:pt x="2000" y="329"/>
                </a:lnTo>
                <a:lnTo>
                  <a:pt x="1967" y="330"/>
                </a:lnTo>
                <a:lnTo>
                  <a:pt x="1932" y="330"/>
                </a:lnTo>
                <a:lnTo>
                  <a:pt x="1944" y="319"/>
                </a:lnTo>
                <a:lnTo>
                  <a:pt x="1958" y="309"/>
                </a:lnTo>
                <a:lnTo>
                  <a:pt x="1975" y="301"/>
                </a:lnTo>
                <a:lnTo>
                  <a:pt x="1996" y="294"/>
                </a:lnTo>
                <a:lnTo>
                  <a:pt x="2015" y="290"/>
                </a:lnTo>
                <a:lnTo>
                  <a:pt x="2036" y="287"/>
                </a:lnTo>
                <a:lnTo>
                  <a:pt x="2055" y="286"/>
                </a:lnTo>
                <a:lnTo>
                  <a:pt x="2071" y="287"/>
                </a:lnTo>
                <a:lnTo>
                  <a:pt x="2074" y="259"/>
                </a:lnTo>
                <a:lnTo>
                  <a:pt x="2085" y="237"/>
                </a:lnTo>
                <a:lnTo>
                  <a:pt x="2102" y="220"/>
                </a:lnTo>
                <a:lnTo>
                  <a:pt x="2123" y="207"/>
                </a:lnTo>
                <a:lnTo>
                  <a:pt x="2149" y="200"/>
                </a:lnTo>
                <a:lnTo>
                  <a:pt x="2179" y="196"/>
                </a:lnTo>
                <a:lnTo>
                  <a:pt x="2213" y="197"/>
                </a:lnTo>
                <a:lnTo>
                  <a:pt x="2248" y="201"/>
                </a:lnTo>
                <a:lnTo>
                  <a:pt x="2234" y="185"/>
                </a:lnTo>
                <a:lnTo>
                  <a:pt x="2224" y="168"/>
                </a:lnTo>
                <a:lnTo>
                  <a:pt x="2219" y="150"/>
                </a:lnTo>
                <a:lnTo>
                  <a:pt x="2219" y="132"/>
                </a:lnTo>
                <a:lnTo>
                  <a:pt x="2226" y="113"/>
                </a:lnTo>
                <a:lnTo>
                  <a:pt x="2241" y="94"/>
                </a:lnTo>
                <a:lnTo>
                  <a:pt x="2266" y="75"/>
                </a:lnTo>
                <a:lnTo>
                  <a:pt x="2300" y="57"/>
                </a:lnTo>
                <a:lnTo>
                  <a:pt x="2267" y="67"/>
                </a:lnTo>
                <a:lnTo>
                  <a:pt x="2231" y="73"/>
                </a:lnTo>
                <a:lnTo>
                  <a:pt x="2194" y="74"/>
                </a:lnTo>
                <a:lnTo>
                  <a:pt x="2158" y="69"/>
                </a:lnTo>
                <a:lnTo>
                  <a:pt x="2125" y="60"/>
                </a:lnTo>
                <a:lnTo>
                  <a:pt x="2097" y="46"/>
                </a:lnTo>
                <a:lnTo>
                  <a:pt x="2074" y="26"/>
                </a:lnTo>
                <a:lnTo>
                  <a:pt x="2060" y="0"/>
                </a:lnTo>
                <a:lnTo>
                  <a:pt x="2050" y="21"/>
                </a:lnTo>
                <a:lnTo>
                  <a:pt x="2036" y="39"/>
                </a:lnTo>
                <a:lnTo>
                  <a:pt x="2017" y="55"/>
                </a:lnTo>
                <a:lnTo>
                  <a:pt x="1994" y="67"/>
                </a:lnTo>
                <a:lnTo>
                  <a:pt x="1967" y="75"/>
                </a:lnTo>
                <a:lnTo>
                  <a:pt x="1937" y="78"/>
                </a:lnTo>
                <a:lnTo>
                  <a:pt x="1902" y="77"/>
                </a:lnTo>
                <a:lnTo>
                  <a:pt x="1866" y="70"/>
                </a:lnTo>
                <a:lnTo>
                  <a:pt x="1871" y="87"/>
                </a:lnTo>
                <a:lnTo>
                  <a:pt x="1869" y="102"/>
                </a:lnTo>
                <a:lnTo>
                  <a:pt x="1860" y="116"/>
                </a:lnTo>
                <a:lnTo>
                  <a:pt x="1847" y="126"/>
                </a:lnTo>
                <a:lnTo>
                  <a:pt x="1829" y="131"/>
                </a:lnTo>
                <a:lnTo>
                  <a:pt x="1808" y="130"/>
                </a:lnTo>
                <a:lnTo>
                  <a:pt x="1787" y="123"/>
                </a:lnTo>
                <a:lnTo>
                  <a:pt x="1768" y="107"/>
                </a:lnTo>
                <a:lnTo>
                  <a:pt x="1770" y="129"/>
                </a:lnTo>
                <a:lnTo>
                  <a:pt x="1768" y="147"/>
                </a:lnTo>
                <a:lnTo>
                  <a:pt x="1760" y="163"/>
                </a:lnTo>
                <a:lnTo>
                  <a:pt x="1744" y="176"/>
                </a:lnTo>
                <a:lnTo>
                  <a:pt x="1725" y="184"/>
                </a:lnTo>
                <a:lnTo>
                  <a:pt x="1697" y="189"/>
                </a:lnTo>
                <a:lnTo>
                  <a:pt x="1662" y="189"/>
                </a:lnTo>
                <a:lnTo>
                  <a:pt x="1621" y="185"/>
                </a:lnTo>
                <a:lnTo>
                  <a:pt x="1634" y="208"/>
                </a:lnTo>
                <a:lnTo>
                  <a:pt x="1638" y="233"/>
                </a:lnTo>
                <a:lnTo>
                  <a:pt x="1633" y="257"/>
                </a:lnTo>
                <a:lnTo>
                  <a:pt x="1621" y="280"/>
                </a:lnTo>
                <a:lnTo>
                  <a:pt x="1603" y="303"/>
                </a:lnTo>
                <a:lnTo>
                  <a:pt x="1581" y="325"/>
                </a:lnTo>
                <a:lnTo>
                  <a:pt x="1553" y="345"/>
                </a:lnTo>
                <a:lnTo>
                  <a:pt x="1521" y="363"/>
                </a:lnTo>
                <a:lnTo>
                  <a:pt x="1582" y="371"/>
                </a:lnTo>
                <a:lnTo>
                  <a:pt x="1605" y="358"/>
                </a:lnTo>
                <a:lnTo>
                  <a:pt x="1627" y="347"/>
                </a:lnTo>
                <a:lnTo>
                  <a:pt x="1652" y="338"/>
                </a:lnTo>
                <a:lnTo>
                  <a:pt x="1676" y="330"/>
                </a:lnTo>
                <a:lnTo>
                  <a:pt x="1699" y="324"/>
                </a:lnTo>
                <a:lnTo>
                  <a:pt x="1720" y="320"/>
                </a:lnTo>
                <a:lnTo>
                  <a:pt x="1740" y="318"/>
                </a:lnTo>
                <a:lnTo>
                  <a:pt x="1760" y="318"/>
                </a:lnTo>
                <a:lnTo>
                  <a:pt x="1770" y="319"/>
                </a:lnTo>
                <a:lnTo>
                  <a:pt x="1779" y="319"/>
                </a:lnTo>
                <a:lnTo>
                  <a:pt x="1787" y="321"/>
                </a:lnTo>
                <a:lnTo>
                  <a:pt x="1796" y="322"/>
                </a:lnTo>
                <a:lnTo>
                  <a:pt x="1805" y="324"/>
                </a:lnTo>
                <a:lnTo>
                  <a:pt x="1814" y="326"/>
                </a:lnTo>
                <a:lnTo>
                  <a:pt x="1820" y="328"/>
                </a:lnTo>
                <a:lnTo>
                  <a:pt x="1829" y="331"/>
                </a:lnTo>
                <a:lnTo>
                  <a:pt x="1810" y="332"/>
                </a:lnTo>
                <a:lnTo>
                  <a:pt x="1786" y="334"/>
                </a:lnTo>
                <a:lnTo>
                  <a:pt x="1758" y="337"/>
                </a:lnTo>
                <a:lnTo>
                  <a:pt x="1728" y="341"/>
                </a:lnTo>
                <a:lnTo>
                  <a:pt x="1699" y="347"/>
                </a:lnTo>
                <a:lnTo>
                  <a:pt x="1667" y="355"/>
                </a:lnTo>
                <a:lnTo>
                  <a:pt x="1640" y="364"/>
                </a:lnTo>
                <a:lnTo>
                  <a:pt x="1615" y="375"/>
                </a:lnTo>
                <a:lnTo>
                  <a:pt x="1582" y="371"/>
                </a:lnTo>
                <a:lnTo>
                  <a:pt x="1521" y="363"/>
                </a:lnTo>
                <a:close/>
              </a:path>
            </a:pathLst>
          </a:custGeom>
          <a:solidFill>
            <a:srgbClr val="19B2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1" name="任意多边形 10260"/>
          <p:cNvSpPr/>
          <p:nvPr/>
        </p:nvSpPr>
        <p:spPr>
          <a:xfrm>
            <a:off x="8053388" y="5875338"/>
            <a:ext cx="304800" cy="346075"/>
          </a:xfrm>
          <a:custGeom>
            <a:avLst/>
            <a:gdLst/>
            <a:ahLst/>
            <a:cxnLst/>
            <a:pathLst>
              <a:path w="384" h="436">
                <a:moveTo>
                  <a:pt x="351" y="427"/>
                </a:moveTo>
                <a:lnTo>
                  <a:pt x="335" y="414"/>
                </a:lnTo>
                <a:lnTo>
                  <a:pt x="318" y="400"/>
                </a:lnTo>
                <a:lnTo>
                  <a:pt x="302" y="387"/>
                </a:lnTo>
                <a:lnTo>
                  <a:pt x="287" y="372"/>
                </a:lnTo>
                <a:lnTo>
                  <a:pt x="269" y="358"/>
                </a:lnTo>
                <a:lnTo>
                  <a:pt x="254" y="344"/>
                </a:lnTo>
                <a:lnTo>
                  <a:pt x="240" y="331"/>
                </a:lnTo>
                <a:lnTo>
                  <a:pt x="226" y="318"/>
                </a:lnTo>
                <a:lnTo>
                  <a:pt x="203" y="289"/>
                </a:lnTo>
                <a:lnTo>
                  <a:pt x="188" y="259"/>
                </a:lnTo>
                <a:lnTo>
                  <a:pt x="181" y="229"/>
                </a:lnTo>
                <a:lnTo>
                  <a:pt x="179" y="202"/>
                </a:lnTo>
                <a:lnTo>
                  <a:pt x="175" y="187"/>
                </a:lnTo>
                <a:lnTo>
                  <a:pt x="163" y="165"/>
                </a:lnTo>
                <a:lnTo>
                  <a:pt x="146" y="141"/>
                </a:lnTo>
                <a:lnTo>
                  <a:pt x="123" y="114"/>
                </a:lnTo>
                <a:lnTo>
                  <a:pt x="95" y="86"/>
                </a:lnTo>
                <a:lnTo>
                  <a:pt x="66" y="57"/>
                </a:lnTo>
                <a:lnTo>
                  <a:pt x="33" y="28"/>
                </a:lnTo>
                <a:lnTo>
                  <a:pt x="0" y="0"/>
                </a:lnTo>
                <a:lnTo>
                  <a:pt x="54" y="17"/>
                </a:lnTo>
                <a:lnTo>
                  <a:pt x="71" y="31"/>
                </a:lnTo>
                <a:lnTo>
                  <a:pt x="92" y="51"/>
                </a:lnTo>
                <a:lnTo>
                  <a:pt x="118" y="74"/>
                </a:lnTo>
                <a:lnTo>
                  <a:pt x="144" y="100"/>
                </a:lnTo>
                <a:lnTo>
                  <a:pt x="170" y="127"/>
                </a:lnTo>
                <a:lnTo>
                  <a:pt x="191" y="155"/>
                </a:lnTo>
                <a:lnTo>
                  <a:pt x="208" y="181"/>
                </a:lnTo>
                <a:lnTo>
                  <a:pt x="219" y="205"/>
                </a:lnTo>
                <a:lnTo>
                  <a:pt x="222" y="225"/>
                </a:lnTo>
                <a:lnTo>
                  <a:pt x="226" y="245"/>
                </a:lnTo>
                <a:lnTo>
                  <a:pt x="233" y="266"/>
                </a:lnTo>
                <a:lnTo>
                  <a:pt x="245" y="289"/>
                </a:lnTo>
                <a:lnTo>
                  <a:pt x="264" y="316"/>
                </a:lnTo>
                <a:lnTo>
                  <a:pt x="294" y="349"/>
                </a:lnTo>
                <a:lnTo>
                  <a:pt x="332" y="389"/>
                </a:lnTo>
                <a:lnTo>
                  <a:pt x="384" y="436"/>
                </a:lnTo>
                <a:lnTo>
                  <a:pt x="375" y="433"/>
                </a:lnTo>
                <a:lnTo>
                  <a:pt x="368" y="431"/>
                </a:lnTo>
                <a:lnTo>
                  <a:pt x="360" y="429"/>
                </a:lnTo>
                <a:lnTo>
                  <a:pt x="351" y="427"/>
                </a:lnTo>
                <a:close/>
              </a:path>
            </a:pathLst>
          </a:custGeom>
          <a:solidFill>
            <a:srgbClr val="C1FF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2" name="任意多边形 10261"/>
          <p:cNvSpPr/>
          <p:nvPr/>
        </p:nvSpPr>
        <p:spPr>
          <a:xfrm>
            <a:off x="7197725" y="5945188"/>
            <a:ext cx="630238" cy="168275"/>
          </a:xfrm>
          <a:custGeom>
            <a:avLst/>
            <a:gdLst/>
            <a:ahLst/>
            <a:cxnLst/>
            <a:pathLst>
              <a:path w="794" h="212">
                <a:moveTo>
                  <a:pt x="481" y="212"/>
                </a:moveTo>
                <a:lnTo>
                  <a:pt x="473" y="205"/>
                </a:lnTo>
                <a:lnTo>
                  <a:pt x="459" y="200"/>
                </a:lnTo>
                <a:lnTo>
                  <a:pt x="441" y="195"/>
                </a:lnTo>
                <a:lnTo>
                  <a:pt x="420" y="191"/>
                </a:lnTo>
                <a:lnTo>
                  <a:pt x="398" y="188"/>
                </a:lnTo>
                <a:lnTo>
                  <a:pt x="377" y="185"/>
                </a:lnTo>
                <a:lnTo>
                  <a:pt x="360" y="184"/>
                </a:lnTo>
                <a:lnTo>
                  <a:pt x="346" y="183"/>
                </a:lnTo>
                <a:lnTo>
                  <a:pt x="347" y="168"/>
                </a:lnTo>
                <a:lnTo>
                  <a:pt x="342" y="154"/>
                </a:lnTo>
                <a:lnTo>
                  <a:pt x="333" y="141"/>
                </a:lnTo>
                <a:lnTo>
                  <a:pt x="320" y="128"/>
                </a:lnTo>
                <a:lnTo>
                  <a:pt x="300" y="116"/>
                </a:lnTo>
                <a:lnTo>
                  <a:pt x="281" y="106"/>
                </a:lnTo>
                <a:lnTo>
                  <a:pt x="257" y="95"/>
                </a:lnTo>
                <a:lnTo>
                  <a:pt x="233" y="85"/>
                </a:lnTo>
                <a:lnTo>
                  <a:pt x="208" y="77"/>
                </a:lnTo>
                <a:lnTo>
                  <a:pt x="182" y="69"/>
                </a:lnTo>
                <a:lnTo>
                  <a:pt x="158" y="62"/>
                </a:lnTo>
                <a:lnTo>
                  <a:pt x="134" y="57"/>
                </a:lnTo>
                <a:lnTo>
                  <a:pt x="111" y="52"/>
                </a:lnTo>
                <a:lnTo>
                  <a:pt x="92" y="48"/>
                </a:lnTo>
                <a:lnTo>
                  <a:pt x="74" y="45"/>
                </a:lnTo>
                <a:lnTo>
                  <a:pt x="62" y="43"/>
                </a:lnTo>
                <a:lnTo>
                  <a:pt x="55" y="37"/>
                </a:lnTo>
                <a:lnTo>
                  <a:pt x="48" y="31"/>
                </a:lnTo>
                <a:lnTo>
                  <a:pt x="40" y="25"/>
                </a:lnTo>
                <a:lnTo>
                  <a:pt x="31" y="18"/>
                </a:lnTo>
                <a:lnTo>
                  <a:pt x="22" y="13"/>
                </a:lnTo>
                <a:lnTo>
                  <a:pt x="15" y="7"/>
                </a:lnTo>
                <a:lnTo>
                  <a:pt x="7" y="3"/>
                </a:lnTo>
                <a:lnTo>
                  <a:pt x="0" y="0"/>
                </a:lnTo>
                <a:lnTo>
                  <a:pt x="19" y="4"/>
                </a:lnTo>
                <a:lnTo>
                  <a:pt x="34" y="6"/>
                </a:lnTo>
                <a:lnTo>
                  <a:pt x="48" y="7"/>
                </a:lnTo>
                <a:lnTo>
                  <a:pt x="60" y="8"/>
                </a:lnTo>
                <a:lnTo>
                  <a:pt x="71" y="8"/>
                </a:lnTo>
                <a:lnTo>
                  <a:pt x="78" y="8"/>
                </a:lnTo>
                <a:lnTo>
                  <a:pt x="85" y="7"/>
                </a:lnTo>
                <a:lnTo>
                  <a:pt x="90" y="7"/>
                </a:lnTo>
                <a:lnTo>
                  <a:pt x="102" y="7"/>
                </a:lnTo>
                <a:lnTo>
                  <a:pt x="116" y="8"/>
                </a:lnTo>
                <a:lnTo>
                  <a:pt x="132" y="11"/>
                </a:lnTo>
                <a:lnTo>
                  <a:pt x="149" y="14"/>
                </a:lnTo>
                <a:lnTo>
                  <a:pt x="167" y="19"/>
                </a:lnTo>
                <a:lnTo>
                  <a:pt x="186" y="23"/>
                </a:lnTo>
                <a:lnTo>
                  <a:pt x="205" y="28"/>
                </a:lnTo>
                <a:lnTo>
                  <a:pt x="224" y="33"/>
                </a:lnTo>
                <a:lnTo>
                  <a:pt x="240" y="37"/>
                </a:lnTo>
                <a:lnTo>
                  <a:pt x="257" y="43"/>
                </a:lnTo>
                <a:lnTo>
                  <a:pt x="280" y="50"/>
                </a:lnTo>
                <a:lnTo>
                  <a:pt x="304" y="59"/>
                </a:lnTo>
                <a:lnTo>
                  <a:pt x="332" y="67"/>
                </a:lnTo>
                <a:lnTo>
                  <a:pt x="363" y="76"/>
                </a:lnTo>
                <a:lnTo>
                  <a:pt x="398" y="85"/>
                </a:lnTo>
                <a:lnTo>
                  <a:pt x="434" y="93"/>
                </a:lnTo>
                <a:lnTo>
                  <a:pt x="473" y="100"/>
                </a:lnTo>
                <a:lnTo>
                  <a:pt x="513" y="106"/>
                </a:lnTo>
                <a:lnTo>
                  <a:pt x="556" y="109"/>
                </a:lnTo>
                <a:lnTo>
                  <a:pt x="601" y="111"/>
                </a:lnTo>
                <a:lnTo>
                  <a:pt x="646" y="109"/>
                </a:lnTo>
                <a:lnTo>
                  <a:pt x="695" y="105"/>
                </a:lnTo>
                <a:lnTo>
                  <a:pt x="744" y="97"/>
                </a:lnTo>
                <a:lnTo>
                  <a:pt x="794" y="84"/>
                </a:lnTo>
                <a:lnTo>
                  <a:pt x="765" y="95"/>
                </a:lnTo>
                <a:lnTo>
                  <a:pt x="733" y="104"/>
                </a:lnTo>
                <a:lnTo>
                  <a:pt x="702" y="110"/>
                </a:lnTo>
                <a:lnTo>
                  <a:pt x="671" y="115"/>
                </a:lnTo>
                <a:lnTo>
                  <a:pt x="640" y="118"/>
                </a:lnTo>
                <a:lnTo>
                  <a:pt x="608" y="120"/>
                </a:lnTo>
                <a:lnTo>
                  <a:pt x="575" y="121"/>
                </a:lnTo>
                <a:lnTo>
                  <a:pt x="546" y="120"/>
                </a:lnTo>
                <a:lnTo>
                  <a:pt x="514" y="118"/>
                </a:lnTo>
                <a:lnTo>
                  <a:pt x="486" y="116"/>
                </a:lnTo>
                <a:lnTo>
                  <a:pt x="459" y="113"/>
                </a:lnTo>
                <a:lnTo>
                  <a:pt x="433" y="109"/>
                </a:lnTo>
                <a:lnTo>
                  <a:pt x="408" y="104"/>
                </a:lnTo>
                <a:lnTo>
                  <a:pt x="386" y="100"/>
                </a:lnTo>
                <a:lnTo>
                  <a:pt x="367" y="95"/>
                </a:lnTo>
                <a:lnTo>
                  <a:pt x="349" y="89"/>
                </a:lnTo>
                <a:lnTo>
                  <a:pt x="316" y="79"/>
                </a:lnTo>
                <a:lnTo>
                  <a:pt x="283" y="69"/>
                </a:lnTo>
                <a:lnTo>
                  <a:pt x="250" y="59"/>
                </a:lnTo>
                <a:lnTo>
                  <a:pt x="217" y="50"/>
                </a:lnTo>
                <a:lnTo>
                  <a:pt x="184" y="42"/>
                </a:lnTo>
                <a:lnTo>
                  <a:pt x="154" y="35"/>
                </a:lnTo>
                <a:lnTo>
                  <a:pt x="125" y="30"/>
                </a:lnTo>
                <a:lnTo>
                  <a:pt x="100" y="28"/>
                </a:lnTo>
                <a:lnTo>
                  <a:pt x="125" y="36"/>
                </a:lnTo>
                <a:lnTo>
                  <a:pt x="151" y="44"/>
                </a:lnTo>
                <a:lnTo>
                  <a:pt x="179" y="52"/>
                </a:lnTo>
                <a:lnTo>
                  <a:pt x="205" y="59"/>
                </a:lnTo>
                <a:lnTo>
                  <a:pt x="231" y="66"/>
                </a:lnTo>
                <a:lnTo>
                  <a:pt x="255" y="73"/>
                </a:lnTo>
                <a:lnTo>
                  <a:pt x="278" y="80"/>
                </a:lnTo>
                <a:lnTo>
                  <a:pt x="297" y="87"/>
                </a:lnTo>
                <a:lnTo>
                  <a:pt x="306" y="91"/>
                </a:lnTo>
                <a:lnTo>
                  <a:pt x="318" y="97"/>
                </a:lnTo>
                <a:lnTo>
                  <a:pt x="332" y="102"/>
                </a:lnTo>
                <a:lnTo>
                  <a:pt x="346" y="107"/>
                </a:lnTo>
                <a:lnTo>
                  <a:pt x="363" y="113"/>
                </a:lnTo>
                <a:lnTo>
                  <a:pt x="380" y="118"/>
                </a:lnTo>
                <a:lnTo>
                  <a:pt x="398" y="123"/>
                </a:lnTo>
                <a:lnTo>
                  <a:pt x="419" y="129"/>
                </a:lnTo>
                <a:lnTo>
                  <a:pt x="438" y="133"/>
                </a:lnTo>
                <a:lnTo>
                  <a:pt x="459" y="138"/>
                </a:lnTo>
                <a:lnTo>
                  <a:pt x="481" y="142"/>
                </a:lnTo>
                <a:lnTo>
                  <a:pt x="502" y="145"/>
                </a:lnTo>
                <a:lnTo>
                  <a:pt x="523" y="147"/>
                </a:lnTo>
                <a:lnTo>
                  <a:pt x="546" y="149"/>
                </a:lnTo>
                <a:lnTo>
                  <a:pt x="566" y="150"/>
                </a:lnTo>
                <a:lnTo>
                  <a:pt x="587" y="149"/>
                </a:lnTo>
                <a:lnTo>
                  <a:pt x="568" y="153"/>
                </a:lnTo>
                <a:lnTo>
                  <a:pt x="551" y="159"/>
                </a:lnTo>
                <a:lnTo>
                  <a:pt x="533" y="166"/>
                </a:lnTo>
                <a:lnTo>
                  <a:pt x="518" y="173"/>
                </a:lnTo>
                <a:lnTo>
                  <a:pt x="504" y="182"/>
                </a:lnTo>
                <a:lnTo>
                  <a:pt x="492" y="192"/>
                </a:lnTo>
                <a:lnTo>
                  <a:pt x="485" y="202"/>
                </a:lnTo>
                <a:lnTo>
                  <a:pt x="481" y="212"/>
                </a:lnTo>
                <a:close/>
              </a:path>
            </a:pathLst>
          </a:custGeom>
          <a:solidFill>
            <a:srgbClr val="C1FF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3" name="任意多边形 10262"/>
          <p:cNvSpPr/>
          <p:nvPr/>
        </p:nvSpPr>
        <p:spPr>
          <a:xfrm>
            <a:off x="7029450" y="5564188"/>
            <a:ext cx="382588" cy="338137"/>
          </a:xfrm>
          <a:custGeom>
            <a:avLst/>
            <a:gdLst/>
            <a:ahLst/>
            <a:cxnLst/>
            <a:pathLst>
              <a:path w="482" h="427">
                <a:moveTo>
                  <a:pt x="399" y="80"/>
                </a:moveTo>
                <a:lnTo>
                  <a:pt x="409" y="67"/>
                </a:lnTo>
                <a:lnTo>
                  <a:pt x="420" y="55"/>
                </a:lnTo>
                <a:lnTo>
                  <a:pt x="430" y="43"/>
                </a:lnTo>
                <a:lnTo>
                  <a:pt x="440" y="32"/>
                </a:lnTo>
                <a:lnTo>
                  <a:pt x="451" y="23"/>
                </a:lnTo>
                <a:lnTo>
                  <a:pt x="460" y="14"/>
                </a:lnTo>
                <a:lnTo>
                  <a:pt x="468" y="6"/>
                </a:lnTo>
                <a:lnTo>
                  <a:pt x="477" y="0"/>
                </a:lnTo>
                <a:lnTo>
                  <a:pt x="458" y="20"/>
                </a:lnTo>
                <a:lnTo>
                  <a:pt x="444" y="38"/>
                </a:lnTo>
                <a:lnTo>
                  <a:pt x="433" y="57"/>
                </a:lnTo>
                <a:lnTo>
                  <a:pt x="432" y="74"/>
                </a:lnTo>
                <a:lnTo>
                  <a:pt x="435" y="92"/>
                </a:lnTo>
                <a:lnTo>
                  <a:pt x="444" y="109"/>
                </a:lnTo>
                <a:lnTo>
                  <a:pt x="460" y="125"/>
                </a:lnTo>
                <a:lnTo>
                  <a:pt x="482" y="142"/>
                </a:lnTo>
                <a:lnTo>
                  <a:pt x="444" y="158"/>
                </a:lnTo>
                <a:lnTo>
                  <a:pt x="406" y="175"/>
                </a:lnTo>
                <a:lnTo>
                  <a:pt x="367" y="194"/>
                </a:lnTo>
                <a:lnTo>
                  <a:pt x="331" y="212"/>
                </a:lnTo>
                <a:lnTo>
                  <a:pt x="296" y="230"/>
                </a:lnTo>
                <a:lnTo>
                  <a:pt x="263" y="249"/>
                </a:lnTo>
                <a:lnTo>
                  <a:pt x="230" y="268"/>
                </a:lnTo>
                <a:lnTo>
                  <a:pt x="199" y="287"/>
                </a:lnTo>
                <a:lnTo>
                  <a:pt x="171" y="305"/>
                </a:lnTo>
                <a:lnTo>
                  <a:pt x="143" y="324"/>
                </a:lnTo>
                <a:lnTo>
                  <a:pt x="117" y="342"/>
                </a:lnTo>
                <a:lnTo>
                  <a:pt x="94" y="359"/>
                </a:lnTo>
                <a:lnTo>
                  <a:pt x="74" y="376"/>
                </a:lnTo>
                <a:lnTo>
                  <a:pt x="54" y="393"/>
                </a:lnTo>
                <a:lnTo>
                  <a:pt x="39" y="409"/>
                </a:lnTo>
                <a:lnTo>
                  <a:pt x="25" y="423"/>
                </a:lnTo>
                <a:lnTo>
                  <a:pt x="0" y="427"/>
                </a:lnTo>
                <a:lnTo>
                  <a:pt x="14" y="407"/>
                </a:lnTo>
                <a:lnTo>
                  <a:pt x="32" y="385"/>
                </a:lnTo>
                <a:lnTo>
                  <a:pt x="53" y="361"/>
                </a:lnTo>
                <a:lnTo>
                  <a:pt x="77" y="336"/>
                </a:lnTo>
                <a:lnTo>
                  <a:pt x="105" y="311"/>
                </a:lnTo>
                <a:lnTo>
                  <a:pt x="134" y="288"/>
                </a:lnTo>
                <a:lnTo>
                  <a:pt x="169" y="266"/>
                </a:lnTo>
                <a:lnTo>
                  <a:pt x="207" y="246"/>
                </a:lnTo>
                <a:lnTo>
                  <a:pt x="237" y="230"/>
                </a:lnTo>
                <a:lnTo>
                  <a:pt x="265" y="212"/>
                </a:lnTo>
                <a:lnTo>
                  <a:pt x="291" y="192"/>
                </a:lnTo>
                <a:lnTo>
                  <a:pt x="315" y="170"/>
                </a:lnTo>
                <a:lnTo>
                  <a:pt x="338" y="147"/>
                </a:lnTo>
                <a:lnTo>
                  <a:pt x="360" y="124"/>
                </a:lnTo>
                <a:lnTo>
                  <a:pt x="380" y="102"/>
                </a:lnTo>
                <a:lnTo>
                  <a:pt x="399" y="80"/>
                </a:lnTo>
                <a:close/>
              </a:path>
            </a:pathLst>
          </a:custGeom>
          <a:solidFill>
            <a:srgbClr val="C1FF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4" name="任意多边形 10263"/>
          <p:cNvSpPr/>
          <p:nvPr/>
        </p:nvSpPr>
        <p:spPr>
          <a:xfrm>
            <a:off x="7954963" y="5662613"/>
            <a:ext cx="514350" cy="190500"/>
          </a:xfrm>
          <a:custGeom>
            <a:avLst/>
            <a:gdLst/>
            <a:ahLst/>
            <a:cxnLst/>
            <a:pathLst>
              <a:path w="647" h="240">
                <a:moveTo>
                  <a:pt x="40" y="228"/>
                </a:moveTo>
                <a:lnTo>
                  <a:pt x="0" y="222"/>
                </a:lnTo>
                <a:lnTo>
                  <a:pt x="12" y="218"/>
                </a:lnTo>
                <a:lnTo>
                  <a:pt x="26" y="214"/>
                </a:lnTo>
                <a:lnTo>
                  <a:pt x="40" y="208"/>
                </a:lnTo>
                <a:lnTo>
                  <a:pt x="56" y="202"/>
                </a:lnTo>
                <a:lnTo>
                  <a:pt x="68" y="196"/>
                </a:lnTo>
                <a:lnTo>
                  <a:pt x="80" y="189"/>
                </a:lnTo>
                <a:lnTo>
                  <a:pt x="91" y="183"/>
                </a:lnTo>
                <a:lnTo>
                  <a:pt x="99" y="178"/>
                </a:lnTo>
                <a:lnTo>
                  <a:pt x="115" y="163"/>
                </a:lnTo>
                <a:lnTo>
                  <a:pt x="127" y="139"/>
                </a:lnTo>
                <a:lnTo>
                  <a:pt x="131" y="110"/>
                </a:lnTo>
                <a:lnTo>
                  <a:pt x="118" y="79"/>
                </a:lnTo>
                <a:lnTo>
                  <a:pt x="153" y="78"/>
                </a:lnTo>
                <a:lnTo>
                  <a:pt x="183" y="73"/>
                </a:lnTo>
                <a:lnTo>
                  <a:pt x="205" y="65"/>
                </a:lnTo>
                <a:lnTo>
                  <a:pt x="225" y="55"/>
                </a:lnTo>
                <a:lnTo>
                  <a:pt x="240" y="43"/>
                </a:lnTo>
                <a:lnTo>
                  <a:pt x="252" y="30"/>
                </a:lnTo>
                <a:lnTo>
                  <a:pt x="261" y="15"/>
                </a:lnTo>
                <a:lnTo>
                  <a:pt x="268" y="0"/>
                </a:lnTo>
                <a:lnTo>
                  <a:pt x="272" y="15"/>
                </a:lnTo>
                <a:lnTo>
                  <a:pt x="270" y="30"/>
                </a:lnTo>
                <a:lnTo>
                  <a:pt x="263" y="45"/>
                </a:lnTo>
                <a:lnTo>
                  <a:pt x="249" y="59"/>
                </a:lnTo>
                <a:lnTo>
                  <a:pt x="232" y="72"/>
                </a:lnTo>
                <a:lnTo>
                  <a:pt x="209" y="82"/>
                </a:lnTo>
                <a:lnTo>
                  <a:pt x="183" y="89"/>
                </a:lnTo>
                <a:lnTo>
                  <a:pt x="152" y="92"/>
                </a:lnTo>
                <a:lnTo>
                  <a:pt x="165" y="106"/>
                </a:lnTo>
                <a:lnTo>
                  <a:pt x="169" y="127"/>
                </a:lnTo>
                <a:lnTo>
                  <a:pt x="165" y="150"/>
                </a:lnTo>
                <a:lnTo>
                  <a:pt x="157" y="171"/>
                </a:lnTo>
                <a:lnTo>
                  <a:pt x="171" y="162"/>
                </a:lnTo>
                <a:lnTo>
                  <a:pt x="186" y="153"/>
                </a:lnTo>
                <a:lnTo>
                  <a:pt x="202" y="144"/>
                </a:lnTo>
                <a:lnTo>
                  <a:pt x="219" y="135"/>
                </a:lnTo>
                <a:lnTo>
                  <a:pt x="238" y="125"/>
                </a:lnTo>
                <a:lnTo>
                  <a:pt x="258" y="116"/>
                </a:lnTo>
                <a:lnTo>
                  <a:pt x="277" y="107"/>
                </a:lnTo>
                <a:lnTo>
                  <a:pt x="296" y="98"/>
                </a:lnTo>
                <a:lnTo>
                  <a:pt x="315" y="89"/>
                </a:lnTo>
                <a:lnTo>
                  <a:pt x="336" y="81"/>
                </a:lnTo>
                <a:lnTo>
                  <a:pt x="355" y="73"/>
                </a:lnTo>
                <a:lnTo>
                  <a:pt x="374" y="64"/>
                </a:lnTo>
                <a:lnTo>
                  <a:pt x="392" y="57"/>
                </a:lnTo>
                <a:lnTo>
                  <a:pt x="409" y="51"/>
                </a:lnTo>
                <a:lnTo>
                  <a:pt x="425" y="45"/>
                </a:lnTo>
                <a:lnTo>
                  <a:pt x="440" y="40"/>
                </a:lnTo>
                <a:lnTo>
                  <a:pt x="470" y="29"/>
                </a:lnTo>
                <a:lnTo>
                  <a:pt x="499" y="21"/>
                </a:lnTo>
                <a:lnTo>
                  <a:pt x="529" y="17"/>
                </a:lnTo>
                <a:lnTo>
                  <a:pt x="557" y="15"/>
                </a:lnTo>
                <a:lnTo>
                  <a:pt x="583" y="16"/>
                </a:lnTo>
                <a:lnTo>
                  <a:pt x="607" y="19"/>
                </a:lnTo>
                <a:lnTo>
                  <a:pt x="630" y="25"/>
                </a:lnTo>
                <a:lnTo>
                  <a:pt x="647" y="34"/>
                </a:lnTo>
                <a:lnTo>
                  <a:pt x="591" y="43"/>
                </a:lnTo>
                <a:lnTo>
                  <a:pt x="550" y="55"/>
                </a:lnTo>
                <a:lnTo>
                  <a:pt x="522" y="70"/>
                </a:lnTo>
                <a:lnTo>
                  <a:pt x="506" y="86"/>
                </a:lnTo>
                <a:lnTo>
                  <a:pt x="501" y="103"/>
                </a:lnTo>
                <a:lnTo>
                  <a:pt x="503" y="119"/>
                </a:lnTo>
                <a:lnTo>
                  <a:pt x="513" y="133"/>
                </a:lnTo>
                <a:lnTo>
                  <a:pt x="529" y="144"/>
                </a:lnTo>
                <a:lnTo>
                  <a:pt x="513" y="143"/>
                </a:lnTo>
                <a:lnTo>
                  <a:pt x="494" y="144"/>
                </a:lnTo>
                <a:lnTo>
                  <a:pt x="473" y="147"/>
                </a:lnTo>
                <a:lnTo>
                  <a:pt x="454" y="151"/>
                </a:lnTo>
                <a:lnTo>
                  <a:pt x="433" y="158"/>
                </a:lnTo>
                <a:lnTo>
                  <a:pt x="416" y="166"/>
                </a:lnTo>
                <a:lnTo>
                  <a:pt x="402" y="176"/>
                </a:lnTo>
                <a:lnTo>
                  <a:pt x="390" y="187"/>
                </a:lnTo>
                <a:lnTo>
                  <a:pt x="385" y="200"/>
                </a:lnTo>
                <a:lnTo>
                  <a:pt x="381" y="213"/>
                </a:lnTo>
                <a:lnTo>
                  <a:pt x="379" y="226"/>
                </a:lnTo>
                <a:lnTo>
                  <a:pt x="381" y="240"/>
                </a:lnTo>
                <a:lnTo>
                  <a:pt x="374" y="233"/>
                </a:lnTo>
                <a:lnTo>
                  <a:pt x="364" y="225"/>
                </a:lnTo>
                <a:lnTo>
                  <a:pt x="353" y="218"/>
                </a:lnTo>
                <a:lnTo>
                  <a:pt x="343" y="212"/>
                </a:lnTo>
                <a:lnTo>
                  <a:pt x="331" y="205"/>
                </a:lnTo>
                <a:lnTo>
                  <a:pt x="317" y="199"/>
                </a:lnTo>
                <a:lnTo>
                  <a:pt x="303" y="193"/>
                </a:lnTo>
                <a:lnTo>
                  <a:pt x="287" y="188"/>
                </a:lnTo>
                <a:lnTo>
                  <a:pt x="278" y="185"/>
                </a:lnTo>
                <a:lnTo>
                  <a:pt x="272" y="183"/>
                </a:lnTo>
                <a:lnTo>
                  <a:pt x="263" y="181"/>
                </a:lnTo>
                <a:lnTo>
                  <a:pt x="254" y="179"/>
                </a:lnTo>
                <a:lnTo>
                  <a:pt x="245" y="178"/>
                </a:lnTo>
                <a:lnTo>
                  <a:pt x="237" y="176"/>
                </a:lnTo>
                <a:lnTo>
                  <a:pt x="228" y="176"/>
                </a:lnTo>
                <a:lnTo>
                  <a:pt x="218" y="175"/>
                </a:lnTo>
                <a:lnTo>
                  <a:pt x="198" y="175"/>
                </a:lnTo>
                <a:lnTo>
                  <a:pt x="178" y="177"/>
                </a:lnTo>
                <a:lnTo>
                  <a:pt x="157" y="181"/>
                </a:lnTo>
                <a:lnTo>
                  <a:pt x="134" y="187"/>
                </a:lnTo>
                <a:lnTo>
                  <a:pt x="110" y="195"/>
                </a:lnTo>
                <a:lnTo>
                  <a:pt x="85" y="204"/>
                </a:lnTo>
                <a:lnTo>
                  <a:pt x="63" y="215"/>
                </a:lnTo>
                <a:lnTo>
                  <a:pt x="40" y="228"/>
                </a:lnTo>
                <a:close/>
              </a:path>
            </a:pathLst>
          </a:custGeom>
          <a:solidFill>
            <a:srgbClr val="C1FF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5" name="任意多边形 10264"/>
          <p:cNvSpPr/>
          <p:nvPr/>
        </p:nvSpPr>
        <p:spPr>
          <a:xfrm>
            <a:off x="8035925" y="5830888"/>
            <a:ext cx="746125" cy="177800"/>
          </a:xfrm>
          <a:custGeom>
            <a:avLst/>
            <a:gdLst/>
            <a:ahLst/>
            <a:cxnLst/>
            <a:pathLst>
              <a:path w="939" h="224">
                <a:moveTo>
                  <a:pt x="480" y="31"/>
                </a:moveTo>
                <a:lnTo>
                  <a:pt x="494" y="29"/>
                </a:lnTo>
                <a:lnTo>
                  <a:pt x="516" y="27"/>
                </a:lnTo>
                <a:lnTo>
                  <a:pt x="546" y="23"/>
                </a:lnTo>
                <a:lnTo>
                  <a:pt x="579" y="19"/>
                </a:lnTo>
                <a:lnTo>
                  <a:pt x="614" y="16"/>
                </a:lnTo>
                <a:lnTo>
                  <a:pt x="647" y="12"/>
                </a:lnTo>
                <a:lnTo>
                  <a:pt x="675" y="10"/>
                </a:lnTo>
                <a:lnTo>
                  <a:pt x="695" y="8"/>
                </a:lnTo>
                <a:lnTo>
                  <a:pt x="702" y="23"/>
                </a:lnTo>
                <a:lnTo>
                  <a:pt x="723" y="37"/>
                </a:lnTo>
                <a:lnTo>
                  <a:pt x="753" y="50"/>
                </a:lnTo>
                <a:lnTo>
                  <a:pt x="788" y="60"/>
                </a:lnTo>
                <a:lnTo>
                  <a:pt x="828" y="67"/>
                </a:lnTo>
                <a:lnTo>
                  <a:pt x="868" y="72"/>
                </a:lnTo>
                <a:lnTo>
                  <a:pt x="906" y="74"/>
                </a:lnTo>
                <a:lnTo>
                  <a:pt x="939" y="72"/>
                </a:lnTo>
                <a:lnTo>
                  <a:pt x="927" y="82"/>
                </a:lnTo>
                <a:lnTo>
                  <a:pt x="921" y="94"/>
                </a:lnTo>
                <a:lnTo>
                  <a:pt x="921" y="107"/>
                </a:lnTo>
                <a:lnTo>
                  <a:pt x="925" y="119"/>
                </a:lnTo>
                <a:lnTo>
                  <a:pt x="916" y="119"/>
                </a:lnTo>
                <a:lnTo>
                  <a:pt x="902" y="119"/>
                </a:lnTo>
                <a:lnTo>
                  <a:pt x="885" y="119"/>
                </a:lnTo>
                <a:lnTo>
                  <a:pt x="866" y="120"/>
                </a:lnTo>
                <a:lnTo>
                  <a:pt x="845" y="120"/>
                </a:lnTo>
                <a:lnTo>
                  <a:pt x="824" y="121"/>
                </a:lnTo>
                <a:lnTo>
                  <a:pt x="805" y="121"/>
                </a:lnTo>
                <a:lnTo>
                  <a:pt x="791" y="121"/>
                </a:lnTo>
                <a:lnTo>
                  <a:pt x="763" y="111"/>
                </a:lnTo>
                <a:lnTo>
                  <a:pt x="732" y="102"/>
                </a:lnTo>
                <a:lnTo>
                  <a:pt x="701" y="92"/>
                </a:lnTo>
                <a:lnTo>
                  <a:pt x="668" y="84"/>
                </a:lnTo>
                <a:lnTo>
                  <a:pt x="635" y="75"/>
                </a:lnTo>
                <a:lnTo>
                  <a:pt x="600" y="68"/>
                </a:lnTo>
                <a:lnTo>
                  <a:pt x="565" y="61"/>
                </a:lnTo>
                <a:lnTo>
                  <a:pt x="530" y="56"/>
                </a:lnTo>
                <a:lnTo>
                  <a:pt x="556" y="62"/>
                </a:lnTo>
                <a:lnTo>
                  <a:pt x="581" y="69"/>
                </a:lnTo>
                <a:lnTo>
                  <a:pt x="605" y="76"/>
                </a:lnTo>
                <a:lnTo>
                  <a:pt x="629" y="84"/>
                </a:lnTo>
                <a:lnTo>
                  <a:pt x="652" y="93"/>
                </a:lnTo>
                <a:lnTo>
                  <a:pt x="675" y="102"/>
                </a:lnTo>
                <a:lnTo>
                  <a:pt x="697" y="111"/>
                </a:lnTo>
                <a:lnTo>
                  <a:pt x="718" y="120"/>
                </a:lnTo>
                <a:lnTo>
                  <a:pt x="737" y="130"/>
                </a:lnTo>
                <a:lnTo>
                  <a:pt x="756" y="139"/>
                </a:lnTo>
                <a:lnTo>
                  <a:pt x="774" y="148"/>
                </a:lnTo>
                <a:lnTo>
                  <a:pt x="791" y="157"/>
                </a:lnTo>
                <a:lnTo>
                  <a:pt x="807" y="166"/>
                </a:lnTo>
                <a:lnTo>
                  <a:pt x="821" y="173"/>
                </a:lnTo>
                <a:lnTo>
                  <a:pt x="833" y="181"/>
                </a:lnTo>
                <a:lnTo>
                  <a:pt x="845" y="187"/>
                </a:lnTo>
                <a:lnTo>
                  <a:pt x="828" y="186"/>
                </a:lnTo>
                <a:lnTo>
                  <a:pt x="810" y="186"/>
                </a:lnTo>
                <a:lnTo>
                  <a:pt x="793" y="188"/>
                </a:lnTo>
                <a:lnTo>
                  <a:pt x="775" y="192"/>
                </a:lnTo>
                <a:lnTo>
                  <a:pt x="760" y="198"/>
                </a:lnTo>
                <a:lnTo>
                  <a:pt x="746" y="205"/>
                </a:lnTo>
                <a:lnTo>
                  <a:pt x="735" y="214"/>
                </a:lnTo>
                <a:lnTo>
                  <a:pt x="727" y="224"/>
                </a:lnTo>
                <a:lnTo>
                  <a:pt x="721" y="210"/>
                </a:lnTo>
                <a:lnTo>
                  <a:pt x="708" y="198"/>
                </a:lnTo>
                <a:lnTo>
                  <a:pt x="690" y="187"/>
                </a:lnTo>
                <a:lnTo>
                  <a:pt x="668" y="178"/>
                </a:lnTo>
                <a:lnTo>
                  <a:pt x="641" y="171"/>
                </a:lnTo>
                <a:lnTo>
                  <a:pt x="615" y="166"/>
                </a:lnTo>
                <a:lnTo>
                  <a:pt x="589" y="162"/>
                </a:lnTo>
                <a:lnTo>
                  <a:pt x="567" y="160"/>
                </a:lnTo>
                <a:lnTo>
                  <a:pt x="558" y="145"/>
                </a:lnTo>
                <a:lnTo>
                  <a:pt x="544" y="127"/>
                </a:lnTo>
                <a:lnTo>
                  <a:pt x="523" y="108"/>
                </a:lnTo>
                <a:lnTo>
                  <a:pt x="497" y="88"/>
                </a:lnTo>
                <a:lnTo>
                  <a:pt x="462" y="69"/>
                </a:lnTo>
                <a:lnTo>
                  <a:pt x="421" y="52"/>
                </a:lnTo>
                <a:lnTo>
                  <a:pt x="370" y="38"/>
                </a:lnTo>
                <a:lnTo>
                  <a:pt x="309" y="29"/>
                </a:lnTo>
                <a:lnTo>
                  <a:pt x="302" y="28"/>
                </a:lnTo>
                <a:lnTo>
                  <a:pt x="294" y="28"/>
                </a:lnTo>
                <a:lnTo>
                  <a:pt x="287" y="27"/>
                </a:lnTo>
                <a:lnTo>
                  <a:pt x="278" y="26"/>
                </a:lnTo>
                <a:lnTo>
                  <a:pt x="271" y="26"/>
                </a:lnTo>
                <a:lnTo>
                  <a:pt x="262" y="25"/>
                </a:lnTo>
                <a:lnTo>
                  <a:pt x="254" y="25"/>
                </a:lnTo>
                <a:lnTo>
                  <a:pt x="245" y="25"/>
                </a:lnTo>
                <a:lnTo>
                  <a:pt x="222" y="20"/>
                </a:lnTo>
                <a:lnTo>
                  <a:pt x="198" y="17"/>
                </a:lnTo>
                <a:lnTo>
                  <a:pt x="170" y="14"/>
                </a:lnTo>
                <a:lnTo>
                  <a:pt x="141" y="14"/>
                </a:lnTo>
                <a:lnTo>
                  <a:pt x="109" y="14"/>
                </a:lnTo>
                <a:lnTo>
                  <a:pt x="75" y="17"/>
                </a:lnTo>
                <a:lnTo>
                  <a:pt x="38" y="21"/>
                </a:lnTo>
                <a:lnTo>
                  <a:pt x="0" y="27"/>
                </a:lnTo>
                <a:lnTo>
                  <a:pt x="29" y="20"/>
                </a:lnTo>
                <a:lnTo>
                  <a:pt x="59" y="14"/>
                </a:lnTo>
                <a:lnTo>
                  <a:pt x="89" y="10"/>
                </a:lnTo>
                <a:lnTo>
                  <a:pt x="118" y="6"/>
                </a:lnTo>
                <a:lnTo>
                  <a:pt x="148" y="3"/>
                </a:lnTo>
                <a:lnTo>
                  <a:pt x="177" y="1"/>
                </a:lnTo>
                <a:lnTo>
                  <a:pt x="209" y="0"/>
                </a:lnTo>
                <a:lnTo>
                  <a:pt x="238" y="0"/>
                </a:lnTo>
                <a:lnTo>
                  <a:pt x="269" y="1"/>
                </a:lnTo>
                <a:lnTo>
                  <a:pt x="299" y="3"/>
                </a:lnTo>
                <a:lnTo>
                  <a:pt x="330" y="6"/>
                </a:lnTo>
                <a:lnTo>
                  <a:pt x="360" y="9"/>
                </a:lnTo>
                <a:lnTo>
                  <a:pt x="389" y="14"/>
                </a:lnTo>
                <a:lnTo>
                  <a:pt x="421" y="19"/>
                </a:lnTo>
                <a:lnTo>
                  <a:pt x="450" y="24"/>
                </a:lnTo>
                <a:lnTo>
                  <a:pt x="480" y="31"/>
                </a:lnTo>
                <a:close/>
              </a:path>
            </a:pathLst>
          </a:custGeom>
          <a:solidFill>
            <a:srgbClr val="C1FF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6" name="任意多边形 10265"/>
          <p:cNvSpPr/>
          <p:nvPr/>
        </p:nvSpPr>
        <p:spPr>
          <a:xfrm>
            <a:off x="8421688" y="6045200"/>
            <a:ext cx="508000" cy="206375"/>
          </a:xfrm>
          <a:custGeom>
            <a:avLst/>
            <a:gdLst/>
            <a:ahLst/>
            <a:cxnLst/>
            <a:pathLst>
              <a:path w="640" h="260">
                <a:moveTo>
                  <a:pt x="0" y="0"/>
                </a:moveTo>
                <a:lnTo>
                  <a:pt x="42" y="27"/>
                </a:lnTo>
                <a:lnTo>
                  <a:pt x="82" y="53"/>
                </a:lnTo>
                <a:lnTo>
                  <a:pt x="120" y="77"/>
                </a:lnTo>
                <a:lnTo>
                  <a:pt x="153" y="100"/>
                </a:lnTo>
                <a:lnTo>
                  <a:pt x="184" y="121"/>
                </a:lnTo>
                <a:lnTo>
                  <a:pt x="212" y="140"/>
                </a:lnTo>
                <a:lnTo>
                  <a:pt x="235" y="155"/>
                </a:lnTo>
                <a:lnTo>
                  <a:pt x="254" y="168"/>
                </a:lnTo>
                <a:lnTo>
                  <a:pt x="271" y="176"/>
                </a:lnTo>
                <a:lnTo>
                  <a:pt x="290" y="183"/>
                </a:lnTo>
                <a:lnTo>
                  <a:pt x="311" y="191"/>
                </a:lnTo>
                <a:lnTo>
                  <a:pt x="332" y="198"/>
                </a:lnTo>
                <a:lnTo>
                  <a:pt x="355" y="205"/>
                </a:lnTo>
                <a:lnTo>
                  <a:pt x="379" y="213"/>
                </a:lnTo>
                <a:lnTo>
                  <a:pt x="403" y="219"/>
                </a:lnTo>
                <a:lnTo>
                  <a:pt x="428" y="226"/>
                </a:lnTo>
                <a:lnTo>
                  <a:pt x="452" y="232"/>
                </a:lnTo>
                <a:lnTo>
                  <a:pt x="476" y="238"/>
                </a:lnTo>
                <a:lnTo>
                  <a:pt x="503" y="243"/>
                </a:lnTo>
                <a:lnTo>
                  <a:pt x="527" y="248"/>
                </a:lnTo>
                <a:lnTo>
                  <a:pt x="551" y="252"/>
                </a:lnTo>
                <a:lnTo>
                  <a:pt x="574" y="255"/>
                </a:lnTo>
                <a:lnTo>
                  <a:pt x="596" y="258"/>
                </a:lnTo>
                <a:lnTo>
                  <a:pt x="619" y="260"/>
                </a:lnTo>
                <a:lnTo>
                  <a:pt x="640" y="248"/>
                </a:lnTo>
                <a:lnTo>
                  <a:pt x="589" y="241"/>
                </a:lnTo>
                <a:lnTo>
                  <a:pt x="543" y="232"/>
                </a:lnTo>
                <a:lnTo>
                  <a:pt x="499" y="223"/>
                </a:lnTo>
                <a:lnTo>
                  <a:pt x="459" y="214"/>
                </a:lnTo>
                <a:lnTo>
                  <a:pt x="423" y="203"/>
                </a:lnTo>
                <a:lnTo>
                  <a:pt x="391" y="192"/>
                </a:lnTo>
                <a:lnTo>
                  <a:pt x="360" y="181"/>
                </a:lnTo>
                <a:lnTo>
                  <a:pt x="334" y="169"/>
                </a:lnTo>
                <a:lnTo>
                  <a:pt x="310" y="156"/>
                </a:lnTo>
                <a:lnTo>
                  <a:pt x="287" y="145"/>
                </a:lnTo>
                <a:lnTo>
                  <a:pt x="266" y="133"/>
                </a:lnTo>
                <a:lnTo>
                  <a:pt x="247" y="121"/>
                </a:lnTo>
                <a:lnTo>
                  <a:pt x="230" y="110"/>
                </a:lnTo>
                <a:lnTo>
                  <a:pt x="214" y="99"/>
                </a:lnTo>
                <a:lnTo>
                  <a:pt x="200" y="89"/>
                </a:lnTo>
                <a:lnTo>
                  <a:pt x="186" y="79"/>
                </a:lnTo>
                <a:lnTo>
                  <a:pt x="169" y="69"/>
                </a:lnTo>
                <a:lnTo>
                  <a:pt x="146" y="59"/>
                </a:lnTo>
                <a:lnTo>
                  <a:pt x="120" y="48"/>
                </a:lnTo>
                <a:lnTo>
                  <a:pt x="92" y="38"/>
                </a:lnTo>
                <a:lnTo>
                  <a:pt x="64" y="27"/>
                </a:lnTo>
                <a:lnTo>
                  <a:pt x="38" y="17"/>
                </a:lnTo>
                <a:lnTo>
                  <a:pt x="16" y="8"/>
                </a:lnTo>
                <a:lnTo>
                  <a:pt x="0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7" name="任意多边形 10266"/>
          <p:cNvSpPr/>
          <p:nvPr/>
        </p:nvSpPr>
        <p:spPr>
          <a:xfrm>
            <a:off x="8096250" y="5888038"/>
            <a:ext cx="334963" cy="352425"/>
          </a:xfrm>
          <a:custGeom>
            <a:avLst/>
            <a:gdLst/>
            <a:ahLst/>
            <a:cxnLst/>
            <a:pathLst>
              <a:path w="422" h="444">
                <a:moveTo>
                  <a:pt x="396" y="444"/>
                </a:moveTo>
                <a:lnTo>
                  <a:pt x="368" y="425"/>
                </a:lnTo>
                <a:lnTo>
                  <a:pt x="351" y="404"/>
                </a:lnTo>
                <a:lnTo>
                  <a:pt x="344" y="384"/>
                </a:lnTo>
                <a:lnTo>
                  <a:pt x="347" y="363"/>
                </a:lnTo>
                <a:lnTo>
                  <a:pt x="356" y="343"/>
                </a:lnTo>
                <a:lnTo>
                  <a:pt x="373" y="325"/>
                </a:lnTo>
                <a:lnTo>
                  <a:pt x="396" y="309"/>
                </a:lnTo>
                <a:lnTo>
                  <a:pt x="422" y="297"/>
                </a:lnTo>
                <a:lnTo>
                  <a:pt x="391" y="290"/>
                </a:lnTo>
                <a:lnTo>
                  <a:pt x="365" y="281"/>
                </a:lnTo>
                <a:lnTo>
                  <a:pt x="344" y="269"/>
                </a:lnTo>
                <a:lnTo>
                  <a:pt x="327" y="255"/>
                </a:lnTo>
                <a:lnTo>
                  <a:pt x="316" y="239"/>
                </a:lnTo>
                <a:lnTo>
                  <a:pt x="309" y="223"/>
                </a:lnTo>
                <a:lnTo>
                  <a:pt x="309" y="206"/>
                </a:lnTo>
                <a:lnTo>
                  <a:pt x="314" y="189"/>
                </a:lnTo>
                <a:lnTo>
                  <a:pt x="283" y="190"/>
                </a:lnTo>
                <a:lnTo>
                  <a:pt x="255" y="186"/>
                </a:lnTo>
                <a:lnTo>
                  <a:pt x="233" y="178"/>
                </a:lnTo>
                <a:lnTo>
                  <a:pt x="214" y="167"/>
                </a:lnTo>
                <a:lnTo>
                  <a:pt x="201" y="152"/>
                </a:lnTo>
                <a:lnTo>
                  <a:pt x="196" y="137"/>
                </a:lnTo>
                <a:lnTo>
                  <a:pt x="198" y="121"/>
                </a:lnTo>
                <a:lnTo>
                  <a:pt x="210" y="105"/>
                </a:lnTo>
                <a:lnTo>
                  <a:pt x="193" y="101"/>
                </a:lnTo>
                <a:lnTo>
                  <a:pt x="168" y="92"/>
                </a:lnTo>
                <a:lnTo>
                  <a:pt x="140" y="79"/>
                </a:lnTo>
                <a:lnTo>
                  <a:pt x="109" y="64"/>
                </a:lnTo>
                <a:lnTo>
                  <a:pt x="78" y="48"/>
                </a:lnTo>
                <a:lnTo>
                  <a:pt x="48" y="31"/>
                </a:lnTo>
                <a:lnTo>
                  <a:pt x="20" y="15"/>
                </a:lnTo>
                <a:lnTo>
                  <a:pt x="0" y="0"/>
                </a:lnTo>
                <a:lnTo>
                  <a:pt x="17" y="14"/>
                </a:lnTo>
                <a:lnTo>
                  <a:pt x="38" y="34"/>
                </a:lnTo>
                <a:lnTo>
                  <a:pt x="64" y="57"/>
                </a:lnTo>
                <a:lnTo>
                  <a:pt x="90" y="83"/>
                </a:lnTo>
                <a:lnTo>
                  <a:pt x="116" y="110"/>
                </a:lnTo>
                <a:lnTo>
                  <a:pt x="137" y="138"/>
                </a:lnTo>
                <a:lnTo>
                  <a:pt x="154" y="164"/>
                </a:lnTo>
                <a:lnTo>
                  <a:pt x="165" y="188"/>
                </a:lnTo>
                <a:lnTo>
                  <a:pt x="175" y="209"/>
                </a:lnTo>
                <a:lnTo>
                  <a:pt x="194" y="229"/>
                </a:lnTo>
                <a:lnTo>
                  <a:pt x="219" y="247"/>
                </a:lnTo>
                <a:lnTo>
                  <a:pt x="247" y="262"/>
                </a:lnTo>
                <a:lnTo>
                  <a:pt x="276" y="276"/>
                </a:lnTo>
                <a:lnTo>
                  <a:pt x="306" y="286"/>
                </a:lnTo>
                <a:lnTo>
                  <a:pt x="333" y="293"/>
                </a:lnTo>
                <a:lnTo>
                  <a:pt x="358" y="297"/>
                </a:lnTo>
                <a:lnTo>
                  <a:pt x="337" y="312"/>
                </a:lnTo>
                <a:lnTo>
                  <a:pt x="323" y="330"/>
                </a:lnTo>
                <a:lnTo>
                  <a:pt x="318" y="350"/>
                </a:lnTo>
                <a:lnTo>
                  <a:pt x="320" y="371"/>
                </a:lnTo>
                <a:lnTo>
                  <a:pt x="330" y="391"/>
                </a:lnTo>
                <a:lnTo>
                  <a:pt x="346" y="411"/>
                </a:lnTo>
                <a:lnTo>
                  <a:pt x="368" y="429"/>
                </a:lnTo>
                <a:lnTo>
                  <a:pt x="396" y="444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8" name="任意多边形 10267"/>
          <p:cNvSpPr/>
          <p:nvPr/>
        </p:nvSpPr>
        <p:spPr>
          <a:xfrm>
            <a:off x="8031163" y="5875338"/>
            <a:ext cx="300037" cy="344487"/>
          </a:xfrm>
          <a:custGeom>
            <a:avLst/>
            <a:gdLst/>
            <a:ahLst/>
            <a:cxnLst/>
            <a:pathLst>
              <a:path w="379" h="434">
                <a:moveTo>
                  <a:pt x="254" y="318"/>
                </a:moveTo>
                <a:lnTo>
                  <a:pt x="231" y="289"/>
                </a:lnTo>
                <a:lnTo>
                  <a:pt x="216" y="259"/>
                </a:lnTo>
                <a:lnTo>
                  <a:pt x="209" y="229"/>
                </a:lnTo>
                <a:lnTo>
                  <a:pt x="207" y="202"/>
                </a:lnTo>
                <a:lnTo>
                  <a:pt x="203" y="187"/>
                </a:lnTo>
                <a:lnTo>
                  <a:pt x="191" y="165"/>
                </a:lnTo>
                <a:lnTo>
                  <a:pt x="174" y="141"/>
                </a:lnTo>
                <a:lnTo>
                  <a:pt x="151" y="114"/>
                </a:lnTo>
                <a:lnTo>
                  <a:pt x="123" y="86"/>
                </a:lnTo>
                <a:lnTo>
                  <a:pt x="94" y="57"/>
                </a:lnTo>
                <a:lnTo>
                  <a:pt x="61" y="28"/>
                </a:lnTo>
                <a:lnTo>
                  <a:pt x="28" y="0"/>
                </a:lnTo>
                <a:lnTo>
                  <a:pt x="35" y="5"/>
                </a:lnTo>
                <a:lnTo>
                  <a:pt x="40" y="10"/>
                </a:lnTo>
                <a:lnTo>
                  <a:pt x="45" y="16"/>
                </a:lnTo>
                <a:lnTo>
                  <a:pt x="49" y="22"/>
                </a:lnTo>
                <a:lnTo>
                  <a:pt x="56" y="39"/>
                </a:lnTo>
                <a:lnTo>
                  <a:pt x="59" y="57"/>
                </a:lnTo>
                <a:lnTo>
                  <a:pt x="57" y="75"/>
                </a:lnTo>
                <a:lnTo>
                  <a:pt x="50" y="93"/>
                </a:lnTo>
                <a:lnTo>
                  <a:pt x="42" y="111"/>
                </a:lnTo>
                <a:lnTo>
                  <a:pt x="29" y="127"/>
                </a:lnTo>
                <a:lnTo>
                  <a:pt x="16" y="142"/>
                </a:lnTo>
                <a:lnTo>
                  <a:pt x="0" y="155"/>
                </a:lnTo>
                <a:lnTo>
                  <a:pt x="36" y="162"/>
                </a:lnTo>
                <a:lnTo>
                  <a:pt x="66" y="174"/>
                </a:lnTo>
                <a:lnTo>
                  <a:pt x="90" y="190"/>
                </a:lnTo>
                <a:lnTo>
                  <a:pt x="109" y="208"/>
                </a:lnTo>
                <a:lnTo>
                  <a:pt x="120" y="228"/>
                </a:lnTo>
                <a:lnTo>
                  <a:pt x="125" y="250"/>
                </a:lnTo>
                <a:lnTo>
                  <a:pt x="122" y="273"/>
                </a:lnTo>
                <a:lnTo>
                  <a:pt x="109" y="296"/>
                </a:lnTo>
                <a:lnTo>
                  <a:pt x="142" y="297"/>
                </a:lnTo>
                <a:lnTo>
                  <a:pt x="177" y="305"/>
                </a:lnTo>
                <a:lnTo>
                  <a:pt x="207" y="318"/>
                </a:lnTo>
                <a:lnTo>
                  <a:pt x="235" y="336"/>
                </a:lnTo>
                <a:lnTo>
                  <a:pt x="252" y="357"/>
                </a:lnTo>
                <a:lnTo>
                  <a:pt x="261" y="382"/>
                </a:lnTo>
                <a:lnTo>
                  <a:pt x="257" y="407"/>
                </a:lnTo>
                <a:lnTo>
                  <a:pt x="238" y="434"/>
                </a:lnTo>
                <a:lnTo>
                  <a:pt x="249" y="427"/>
                </a:lnTo>
                <a:lnTo>
                  <a:pt x="262" y="421"/>
                </a:lnTo>
                <a:lnTo>
                  <a:pt x="280" y="418"/>
                </a:lnTo>
                <a:lnTo>
                  <a:pt x="297" y="417"/>
                </a:lnTo>
                <a:lnTo>
                  <a:pt x="316" y="417"/>
                </a:lnTo>
                <a:lnTo>
                  <a:pt x="337" y="419"/>
                </a:lnTo>
                <a:lnTo>
                  <a:pt x="358" y="422"/>
                </a:lnTo>
                <a:lnTo>
                  <a:pt x="379" y="427"/>
                </a:lnTo>
                <a:lnTo>
                  <a:pt x="363" y="414"/>
                </a:lnTo>
                <a:lnTo>
                  <a:pt x="346" y="400"/>
                </a:lnTo>
                <a:lnTo>
                  <a:pt x="330" y="387"/>
                </a:lnTo>
                <a:lnTo>
                  <a:pt x="315" y="372"/>
                </a:lnTo>
                <a:lnTo>
                  <a:pt x="297" y="358"/>
                </a:lnTo>
                <a:lnTo>
                  <a:pt x="282" y="344"/>
                </a:lnTo>
                <a:lnTo>
                  <a:pt x="268" y="331"/>
                </a:lnTo>
                <a:lnTo>
                  <a:pt x="254" y="318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69" name="任意多边形 10268"/>
          <p:cNvSpPr/>
          <p:nvPr/>
        </p:nvSpPr>
        <p:spPr>
          <a:xfrm>
            <a:off x="7659688" y="5842000"/>
            <a:ext cx="409575" cy="50800"/>
          </a:xfrm>
          <a:custGeom>
            <a:avLst/>
            <a:gdLst/>
            <a:ahLst/>
            <a:cxnLst/>
            <a:pathLst>
              <a:path w="517" h="64">
                <a:moveTo>
                  <a:pt x="482" y="51"/>
                </a:moveTo>
                <a:lnTo>
                  <a:pt x="466" y="47"/>
                </a:lnTo>
                <a:lnTo>
                  <a:pt x="449" y="43"/>
                </a:lnTo>
                <a:lnTo>
                  <a:pt x="426" y="40"/>
                </a:lnTo>
                <a:lnTo>
                  <a:pt x="404" y="37"/>
                </a:lnTo>
                <a:lnTo>
                  <a:pt x="377" y="34"/>
                </a:lnTo>
                <a:lnTo>
                  <a:pt x="350" y="30"/>
                </a:lnTo>
                <a:lnTo>
                  <a:pt x="320" y="27"/>
                </a:lnTo>
                <a:lnTo>
                  <a:pt x="289" y="25"/>
                </a:lnTo>
                <a:lnTo>
                  <a:pt x="256" y="24"/>
                </a:lnTo>
                <a:lnTo>
                  <a:pt x="223" y="22"/>
                </a:lnTo>
                <a:lnTo>
                  <a:pt x="186" y="21"/>
                </a:lnTo>
                <a:lnTo>
                  <a:pt x="151" y="21"/>
                </a:lnTo>
                <a:lnTo>
                  <a:pt x="113" y="21"/>
                </a:lnTo>
                <a:lnTo>
                  <a:pt x="77" y="21"/>
                </a:lnTo>
                <a:lnTo>
                  <a:pt x="38" y="22"/>
                </a:lnTo>
                <a:lnTo>
                  <a:pt x="0" y="24"/>
                </a:lnTo>
                <a:lnTo>
                  <a:pt x="5" y="24"/>
                </a:lnTo>
                <a:lnTo>
                  <a:pt x="18" y="22"/>
                </a:lnTo>
                <a:lnTo>
                  <a:pt x="37" y="21"/>
                </a:lnTo>
                <a:lnTo>
                  <a:pt x="59" y="18"/>
                </a:lnTo>
                <a:lnTo>
                  <a:pt x="80" y="16"/>
                </a:lnTo>
                <a:lnTo>
                  <a:pt x="99" y="14"/>
                </a:lnTo>
                <a:lnTo>
                  <a:pt x="115" y="12"/>
                </a:lnTo>
                <a:lnTo>
                  <a:pt x="122" y="10"/>
                </a:lnTo>
                <a:lnTo>
                  <a:pt x="127" y="7"/>
                </a:lnTo>
                <a:lnTo>
                  <a:pt x="134" y="4"/>
                </a:lnTo>
                <a:lnTo>
                  <a:pt x="139" y="1"/>
                </a:lnTo>
                <a:lnTo>
                  <a:pt x="141" y="0"/>
                </a:lnTo>
                <a:lnTo>
                  <a:pt x="158" y="1"/>
                </a:lnTo>
                <a:lnTo>
                  <a:pt x="179" y="1"/>
                </a:lnTo>
                <a:lnTo>
                  <a:pt x="200" y="2"/>
                </a:lnTo>
                <a:lnTo>
                  <a:pt x="223" y="4"/>
                </a:lnTo>
                <a:lnTo>
                  <a:pt x="245" y="5"/>
                </a:lnTo>
                <a:lnTo>
                  <a:pt x="270" y="7"/>
                </a:lnTo>
                <a:lnTo>
                  <a:pt x="294" y="9"/>
                </a:lnTo>
                <a:lnTo>
                  <a:pt x="318" y="11"/>
                </a:lnTo>
                <a:lnTo>
                  <a:pt x="344" y="14"/>
                </a:lnTo>
                <a:lnTo>
                  <a:pt x="369" y="17"/>
                </a:lnTo>
                <a:lnTo>
                  <a:pt x="393" y="20"/>
                </a:lnTo>
                <a:lnTo>
                  <a:pt x="416" y="23"/>
                </a:lnTo>
                <a:lnTo>
                  <a:pt x="438" y="27"/>
                </a:lnTo>
                <a:lnTo>
                  <a:pt x="459" y="31"/>
                </a:lnTo>
                <a:lnTo>
                  <a:pt x="478" y="37"/>
                </a:lnTo>
                <a:lnTo>
                  <a:pt x="496" y="42"/>
                </a:lnTo>
                <a:lnTo>
                  <a:pt x="503" y="47"/>
                </a:lnTo>
                <a:lnTo>
                  <a:pt x="508" y="52"/>
                </a:lnTo>
                <a:lnTo>
                  <a:pt x="513" y="58"/>
                </a:lnTo>
                <a:lnTo>
                  <a:pt x="517" y="64"/>
                </a:lnTo>
                <a:lnTo>
                  <a:pt x="506" y="59"/>
                </a:lnTo>
                <a:lnTo>
                  <a:pt x="497" y="56"/>
                </a:lnTo>
                <a:lnTo>
                  <a:pt x="489" y="53"/>
                </a:lnTo>
                <a:lnTo>
                  <a:pt x="482" y="51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0" name="任意多边形 10269"/>
          <p:cNvSpPr/>
          <p:nvPr/>
        </p:nvSpPr>
        <p:spPr>
          <a:xfrm>
            <a:off x="7097713" y="5905500"/>
            <a:ext cx="730250" cy="188913"/>
          </a:xfrm>
          <a:custGeom>
            <a:avLst/>
            <a:gdLst/>
            <a:ahLst/>
            <a:cxnLst/>
            <a:pathLst>
              <a:path w="920" h="239">
                <a:moveTo>
                  <a:pt x="0" y="8"/>
                </a:moveTo>
                <a:lnTo>
                  <a:pt x="9" y="15"/>
                </a:lnTo>
                <a:lnTo>
                  <a:pt x="21" y="27"/>
                </a:lnTo>
                <a:lnTo>
                  <a:pt x="35" y="42"/>
                </a:lnTo>
                <a:lnTo>
                  <a:pt x="51" y="59"/>
                </a:lnTo>
                <a:lnTo>
                  <a:pt x="73" y="59"/>
                </a:lnTo>
                <a:lnTo>
                  <a:pt x="93" y="61"/>
                </a:lnTo>
                <a:lnTo>
                  <a:pt x="110" y="66"/>
                </a:lnTo>
                <a:lnTo>
                  <a:pt x="124" y="71"/>
                </a:lnTo>
                <a:lnTo>
                  <a:pt x="134" y="79"/>
                </a:lnTo>
                <a:lnTo>
                  <a:pt x="141" y="86"/>
                </a:lnTo>
                <a:lnTo>
                  <a:pt x="145" y="94"/>
                </a:lnTo>
                <a:lnTo>
                  <a:pt x="145" y="102"/>
                </a:lnTo>
                <a:lnTo>
                  <a:pt x="160" y="101"/>
                </a:lnTo>
                <a:lnTo>
                  <a:pt x="174" y="102"/>
                </a:lnTo>
                <a:lnTo>
                  <a:pt x="186" y="105"/>
                </a:lnTo>
                <a:lnTo>
                  <a:pt x="197" y="109"/>
                </a:lnTo>
                <a:lnTo>
                  <a:pt x="206" y="115"/>
                </a:lnTo>
                <a:lnTo>
                  <a:pt x="214" y="121"/>
                </a:lnTo>
                <a:lnTo>
                  <a:pt x="220" y="128"/>
                </a:lnTo>
                <a:lnTo>
                  <a:pt x="223" y="136"/>
                </a:lnTo>
                <a:lnTo>
                  <a:pt x="265" y="133"/>
                </a:lnTo>
                <a:lnTo>
                  <a:pt x="306" y="137"/>
                </a:lnTo>
                <a:lnTo>
                  <a:pt x="346" y="147"/>
                </a:lnTo>
                <a:lnTo>
                  <a:pt x="381" y="162"/>
                </a:lnTo>
                <a:lnTo>
                  <a:pt x="409" y="179"/>
                </a:lnTo>
                <a:lnTo>
                  <a:pt x="430" y="199"/>
                </a:lnTo>
                <a:lnTo>
                  <a:pt x="440" y="219"/>
                </a:lnTo>
                <a:lnTo>
                  <a:pt x="439" y="239"/>
                </a:lnTo>
                <a:lnTo>
                  <a:pt x="446" y="236"/>
                </a:lnTo>
                <a:lnTo>
                  <a:pt x="454" y="234"/>
                </a:lnTo>
                <a:lnTo>
                  <a:pt x="463" y="233"/>
                </a:lnTo>
                <a:lnTo>
                  <a:pt x="472" y="233"/>
                </a:lnTo>
                <a:lnTo>
                  <a:pt x="473" y="218"/>
                </a:lnTo>
                <a:lnTo>
                  <a:pt x="468" y="204"/>
                </a:lnTo>
                <a:lnTo>
                  <a:pt x="459" y="191"/>
                </a:lnTo>
                <a:lnTo>
                  <a:pt x="446" y="178"/>
                </a:lnTo>
                <a:lnTo>
                  <a:pt x="426" y="166"/>
                </a:lnTo>
                <a:lnTo>
                  <a:pt x="407" y="156"/>
                </a:lnTo>
                <a:lnTo>
                  <a:pt x="383" y="145"/>
                </a:lnTo>
                <a:lnTo>
                  <a:pt x="359" y="135"/>
                </a:lnTo>
                <a:lnTo>
                  <a:pt x="334" y="127"/>
                </a:lnTo>
                <a:lnTo>
                  <a:pt x="308" y="119"/>
                </a:lnTo>
                <a:lnTo>
                  <a:pt x="284" y="112"/>
                </a:lnTo>
                <a:lnTo>
                  <a:pt x="260" y="107"/>
                </a:lnTo>
                <a:lnTo>
                  <a:pt x="237" y="102"/>
                </a:lnTo>
                <a:lnTo>
                  <a:pt x="218" y="98"/>
                </a:lnTo>
                <a:lnTo>
                  <a:pt x="200" y="95"/>
                </a:lnTo>
                <a:lnTo>
                  <a:pt x="188" y="93"/>
                </a:lnTo>
                <a:lnTo>
                  <a:pt x="181" y="87"/>
                </a:lnTo>
                <a:lnTo>
                  <a:pt x="174" y="81"/>
                </a:lnTo>
                <a:lnTo>
                  <a:pt x="166" y="75"/>
                </a:lnTo>
                <a:lnTo>
                  <a:pt x="157" y="68"/>
                </a:lnTo>
                <a:lnTo>
                  <a:pt x="148" y="63"/>
                </a:lnTo>
                <a:lnTo>
                  <a:pt x="141" y="57"/>
                </a:lnTo>
                <a:lnTo>
                  <a:pt x="133" y="53"/>
                </a:lnTo>
                <a:lnTo>
                  <a:pt x="126" y="50"/>
                </a:lnTo>
                <a:lnTo>
                  <a:pt x="145" y="54"/>
                </a:lnTo>
                <a:lnTo>
                  <a:pt x="160" y="56"/>
                </a:lnTo>
                <a:lnTo>
                  <a:pt x="174" y="57"/>
                </a:lnTo>
                <a:lnTo>
                  <a:pt x="186" y="58"/>
                </a:lnTo>
                <a:lnTo>
                  <a:pt x="197" y="58"/>
                </a:lnTo>
                <a:lnTo>
                  <a:pt x="204" y="58"/>
                </a:lnTo>
                <a:lnTo>
                  <a:pt x="211" y="57"/>
                </a:lnTo>
                <a:lnTo>
                  <a:pt x="216" y="57"/>
                </a:lnTo>
                <a:lnTo>
                  <a:pt x="228" y="57"/>
                </a:lnTo>
                <a:lnTo>
                  <a:pt x="242" y="58"/>
                </a:lnTo>
                <a:lnTo>
                  <a:pt x="258" y="61"/>
                </a:lnTo>
                <a:lnTo>
                  <a:pt x="275" y="64"/>
                </a:lnTo>
                <a:lnTo>
                  <a:pt x="293" y="69"/>
                </a:lnTo>
                <a:lnTo>
                  <a:pt x="312" y="73"/>
                </a:lnTo>
                <a:lnTo>
                  <a:pt x="331" y="78"/>
                </a:lnTo>
                <a:lnTo>
                  <a:pt x="350" y="83"/>
                </a:lnTo>
                <a:lnTo>
                  <a:pt x="366" y="87"/>
                </a:lnTo>
                <a:lnTo>
                  <a:pt x="383" y="93"/>
                </a:lnTo>
                <a:lnTo>
                  <a:pt x="406" y="100"/>
                </a:lnTo>
                <a:lnTo>
                  <a:pt x="430" y="109"/>
                </a:lnTo>
                <a:lnTo>
                  <a:pt x="458" y="117"/>
                </a:lnTo>
                <a:lnTo>
                  <a:pt x="489" y="126"/>
                </a:lnTo>
                <a:lnTo>
                  <a:pt x="524" y="135"/>
                </a:lnTo>
                <a:lnTo>
                  <a:pt x="560" y="143"/>
                </a:lnTo>
                <a:lnTo>
                  <a:pt x="599" y="150"/>
                </a:lnTo>
                <a:lnTo>
                  <a:pt x="639" y="156"/>
                </a:lnTo>
                <a:lnTo>
                  <a:pt x="682" y="159"/>
                </a:lnTo>
                <a:lnTo>
                  <a:pt x="727" y="161"/>
                </a:lnTo>
                <a:lnTo>
                  <a:pt x="772" y="159"/>
                </a:lnTo>
                <a:lnTo>
                  <a:pt x="821" y="155"/>
                </a:lnTo>
                <a:lnTo>
                  <a:pt x="870" y="147"/>
                </a:lnTo>
                <a:lnTo>
                  <a:pt x="920" y="134"/>
                </a:lnTo>
                <a:lnTo>
                  <a:pt x="894" y="139"/>
                </a:lnTo>
                <a:lnTo>
                  <a:pt x="868" y="143"/>
                </a:lnTo>
                <a:lnTo>
                  <a:pt x="840" y="147"/>
                </a:lnTo>
                <a:lnTo>
                  <a:pt x="814" y="147"/>
                </a:lnTo>
                <a:lnTo>
                  <a:pt x="790" y="147"/>
                </a:lnTo>
                <a:lnTo>
                  <a:pt x="766" y="145"/>
                </a:lnTo>
                <a:lnTo>
                  <a:pt x="743" y="140"/>
                </a:lnTo>
                <a:lnTo>
                  <a:pt x="722" y="136"/>
                </a:lnTo>
                <a:lnTo>
                  <a:pt x="703" y="130"/>
                </a:lnTo>
                <a:lnTo>
                  <a:pt x="687" y="123"/>
                </a:lnTo>
                <a:lnTo>
                  <a:pt x="673" y="114"/>
                </a:lnTo>
                <a:lnTo>
                  <a:pt x="663" y="104"/>
                </a:lnTo>
                <a:lnTo>
                  <a:pt x="658" y="94"/>
                </a:lnTo>
                <a:lnTo>
                  <a:pt x="654" y="82"/>
                </a:lnTo>
                <a:lnTo>
                  <a:pt x="656" y="69"/>
                </a:lnTo>
                <a:lnTo>
                  <a:pt x="661" y="55"/>
                </a:lnTo>
                <a:lnTo>
                  <a:pt x="614" y="77"/>
                </a:lnTo>
                <a:lnTo>
                  <a:pt x="569" y="91"/>
                </a:lnTo>
                <a:lnTo>
                  <a:pt x="529" y="96"/>
                </a:lnTo>
                <a:lnTo>
                  <a:pt x="494" y="94"/>
                </a:lnTo>
                <a:lnTo>
                  <a:pt x="466" y="86"/>
                </a:lnTo>
                <a:lnTo>
                  <a:pt x="446" y="73"/>
                </a:lnTo>
                <a:lnTo>
                  <a:pt x="435" y="57"/>
                </a:lnTo>
                <a:lnTo>
                  <a:pt x="435" y="37"/>
                </a:lnTo>
                <a:lnTo>
                  <a:pt x="413" y="45"/>
                </a:lnTo>
                <a:lnTo>
                  <a:pt x="390" y="48"/>
                </a:lnTo>
                <a:lnTo>
                  <a:pt x="369" y="47"/>
                </a:lnTo>
                <a:lnTo>
                  <a:pt x="348" y="43"/>
                </a:lnTo>
                <a:lnTo>
                  <a:pt x="331" y="36"/>
                </a:lnTo>
                <a:lnTo>
                  <a:pt x="317" y="26"/>
                </a:lnTo>
                <a:lnTo>
                  <a:pt x="305" y="14"/>
                </a:lnTo>
                <a:lnTo>
                  <a:pt x="298" y="0"/>
                </a:lnTo>
                <a:lnTo>
                  <a:pt x="273" y="13"/>
                </a:lnTo>
                <a:lnTo>
                  <a:pt x="244" y="22"/>
                </a:lnTo>
                <a:lnTo>
                  <a:pt x="207" y="27"/>
                </a:lnTo>
                <a:lnTo>
                  <a:pt x="169" y="28"/>
                </a:lnTo>
                <a:lnTo>
                  <a:pt x="129" y="25"/>
                </a:lnTo>
                <a:lnTo>
                  <a:pt x="91" y="20"/>
                </a:lnTo>
                <a:lnTo>
                  <a:pt x="54" y="12"/>
                </a:lnTo>
                <a:lnTo>
                  <a:pt x="23" y="2"/>
                </a:lnTo>
                <a:lnTo>
                  <a:pt x="0" y="8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1" name="任意多边形 10270"/>
          <p:cNvSpPr/>
          <p:nvPr/>
        </p:nvSpPr>
        <p:spPr>
          <a:xfrm>
            <a:off x="6796088" y="5883275"/>
            <a:ext cx="352425" cy="120650"/>
          </a:xfrm>
          <a:custGeom>
            <a:avLst/>
            <a:gdLst/>
            <a:ahLst/>
            <a:cxnLst/>
            <a:pathLst>
              <a:path w="443" h="151">
                <a:moveTo>
                  <a:pt x="0" y="124"/>
                </a:moveTo>
                <a:lnTo>
                  <a:pt x="38" y="108"/>
                </a:lnTo>
                <a:lnTo>
                  <a:pt x="78" y="92"/>
                </a:lnTo>
                <a:lnTo>
                  <a:pt x="118" y="77"/>
                </a:lnTo>
                <a:lnTo>
                  <a:pt x="154" y="63"/>
                </a:lnTo>
                <a:lnTo>
                  <a:pt x="191" y="51"/>
                </a:lnTo>
                <a:lnTo>
                  <a:pt x="222" y="41"/>
                </a:lnTo>
                <a:lnTo>
                  <a:pt x="248" y="34"/>
                </a:lnTo>
                <a:lnTo>
                  <a:pt x="267" y="30"/>
                </a:lnTo>
                <a:lnTo>
                  <a:pt x="293" y="25"/>
                </a:lnTo>
                <a:lnTo>
                  <a:pt x="318" y="21"/>
                </a:lnTo>
                <a:lnTo>
                  <a:pt x="335" y="18"/>
                </a:lnTo>
                <a:lnTo>
                  <a:pt x="347" y="16"/>
                </a:lnTo>
                <a:lnTo>
                  <a:pt x="358" y="13"/>
                </a:lnTo>
                <a:lnTo>
                  <a:pt x="372" y="11"/>
                </a:lnTo>
                <a:lnTo>
                  <a:pt x="384" y="9"/>
                </a:lnTo>
                <a:lnTo>
                  <a:pt x="398" y="7"/>
                </a:lnTo>
                <a:lnTo>
                  <a:pt x="413" y="4"/>
                </a:lnTo>
                <a:lnTo>
                  <a:pt x="427" y="2"/>
                </a:lnTo>
                <a:lnTo>
                  <a:pt x="443" y="0"/>
                </a:lnTo>
                <a:lnTo>
                  <a:pt x="417" y="6"/>
                </a:lnTo>
                <a:lnTo>
                  <a:pt x="389" y="13"/>
                </a:lnTo>
                <a:lnTo>
                  <a:pt x="360" y="20"/>
                </a:lnTo>
                <a:lnTo>
                  <a:pt x="330" y="27"/>
                </a:lnTo>
                <a:lnTo>
                  <a:pt x="299" y="35"/>
                </a:lnTo>
                <a:lnTo>
                  <a:pt x="269" y="43"/>
                </a:lnTo>
                <a:lnTo>
                  <a:pt x="238" y="52"/>
                </a:lnTo>
                <a:lnTo>
                  <a:pt x="208" y="62"/>
                </a:lnTo>
                <a:lnTo>
                  <a:pt x="179" y="71"/>
                </a:lnTo>
                <a:lnTo>
                  <a:pt x="151" y="82"/>
                </a:lnTo>
                <a:lnTo>
                  <a:pt x="125" y="92"/>
                </a:lnTo>
                <a:lnTo>
                  <a:pt x="102" y="103"/>
                </a:lnTo>
                <a:lnTo>
                  <a:pt x="80" y="114"/>
                </a:lnTo>
                <a:lnTo>
                  <a:pt x="62" y="126"/>
                </a:lnTo>
                <a:lnTo>
                  <a:pt x="47" y="138"/>
                </a:lnTo>
                <a:lnTo>
                  <a:pt x="34" y="151"/>
                </a:lnTo>
                <a:lnTo>
                  <a:pt x="34" y="141"/>
                </a:lnTo>
                <a:lnTo>
                  <a:pt x="27" y="132"/>
                </a:lnTo>
                <a:lnTo>
                  <a:pt x="15" y="126"/>
                </a:lnTo>
                <a:lnTo>
                  <a:pt x="0" y="124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2" name="任意多边形 10271"/>
          <p:cNvSpPr/>
          <p:nvPr/>
        </p:nvSpPr>
        <p:spPr>
          <a:xfrm>
            <a:off x="7048500" y="5564188"/>
            <a:ext cx="452438" cy="334962"/>
          </a:xfrm>
          <a:custGeom>
            <a:avLst/>
            <a:gdLst/>
            <a:ahLst/>
            <a:cxnLst/>
            <a:pathLst>
              <a:path w="570" h="423">
                <a:moveTo>
                  <a:pt x="0" y="423"/>
                </a:moveTo>
                <a:lnTo>
                  <a:pt x="17" y="420"/>
                </a:lnTo>
                <a:lnTo>
                  <a:pt x="28" y="411"/>
                </a:lnTo>
                <a:lnTo>
                  <a:pt x="38" y="403"/>
                </a:lnTo>
                <a:lnTo>
                  <a:pt x="52" y="395"/>
                </a:lnTo>
                <a:lnTo>
                  <a:pt x="68" y="388"/>
                </a:lnTo>
                <a:lnTo>
                  <a:pt x="83" y="380"/>
                </a:lnTo>
                <a:lnTo>
                  <a:pt x="101" y="374"/>
                </a:lnTo>
                <a:lnTo>
                  <a:pt x="120" y="368"/>
                </a:lnTo>
                <a:lnTo>
                  <a:pt x="139" y="362"/>
                </a:lnTo>
                <a:lnTo>
                  <a:pt x="160" y="358"/>
                </a:lnTo>
                <a:lnTo>
                  <a:pt x="179" y="354"/>
                </a:lnTo>
                <a:lnTo>
                  <a:pt x="200" y="351"/>
                </a:lnTo>
                <a:lnTo>
                  <a:pt x="221" y="349"/>
                </a:lnTo>
                <a:lnTo>
                  <a:pt x="242" y="347"/>
                </a:lnTo>
                <a:lnTo>
                  <a:pt x="261" y="347"/>
                </a:lnTo>
                <a:lnTo>
                  <a:pt x="280" y="347"/>
                </a:lnTo>
                <a:lnTo>
                  <a:pt x="299" y="348"/>
                </a:lnTo>
                <a:lnTo>
                  <a:pt x="282" y="336"/>
                </a:lnTo>
                <a:lnTo>
                  <a:pt x="276" y="326"/>
                </a:lnTo>
                <a:lnTo>
                  <a:pt x="282" y="316"/>
                </a:lnTo>
                <a:lnTo>
                  <a:pt x="295" y="308"/>
                </a:lnTo>
                <a:lnTo>
                  <a:pt x="316" y="302"/>
                </a:lnTo>
                <a:lnTo>
                  <a:pt x="344" y="297"/>
                </a:lnTo>
                <a:lnTo>
                  <a:pt x="375" y="295"/>
                </a:lnTo>
                <a:lnTo>
                  <a:pt x="412" y="295"/>
                </a:lnTo>
                <a:lnTo>
                  <a:pt x="396" y="273"/>
                </a:lnTo>
                <a:lnTo>
                  <a:pt x="393" y="251"/>
                </a:lnTo>
                <a:lnTo>
                  <a:pt x="401" y="229"/>
                </a:lnTo>
                <a:lnTo>
                  <a:pt x="419" y="207"/>
                </a:lnTo>
                <a:lnTo>
                  <a:pt x="445" y="185"/>
                </a:lnTo>
                <a:lnTo>
                  <a:pt x="480" y="165"/>
                </a:lnTo>
                <a:lnTo>
                  <a:pt x="521" y="147"/>
                </a:lnTo>
                <a:lnTo>
                  <a:pt x="570" y="131"/>
                </a:lnTo>
                <a:lnTo>
                  <a:pt x="521" y="125"/>
                </a:lnTo>
                <a:lnTo>
                  <a:pt x="481" y="116"/>
                </a:lnTo>
                <a:lnTo>
                  <a:pt x="452" y="104"/>
                </a:lnTo>
                <a:lnTo>
                  <a:pt x="433" y="89"/>
                </a:lnTo>
                <a:lnTo>
                  <a:pt x="422" y="70"/>
                </a:lnTo>
                <a:lnTo>
                  <a:pt x="422" y="49"/>
                </a:lnTo>
                <a:lnTo>
                  <a:pt x="433" y="26"/>
                </a:lnTo>
                <a:lnTo>
                  <a:pt x="452" y="0"/>
                </a:lnTo>
                <a:lnTo>
                  <a:pt x="433" y="20"/>
                </a:lnTo>
                <a:lnTo>
                  <a:pt x="419" y="38"/>
                </a:lnTo>
                <a:lnTo>
                  <a:pt x="408" y="57"/>
                </a:lnTo>
                <a:lnTo>
                  <a:pt x="407" y="74"/>
                </a:lnTo>
                <a:lnTo>
                  <a:pt x="410" y="92"/>
                </a:lnTo>
                <a:lnTo>
                  <a:pt x="419" y="109"/>
                </a:lnTo>
                <a:lnTo>
                  <a:pt x="435" y="125"/>
                </a:lnTo>
                <a:lnTo>
                  <a:pt x="457" y="142"/>
                </a:lnTo>
                <a:lnTo>
                  <a:pt x="419" y="158"/>
                </a:lnTo>
                <a:lnTo>
                  <a:pt x="381" y="175"/>
                </a:lnTo>
                <a:lnTo>
                  <a:pt x="342" y="194"/>
                </a:lnTo>
                <a:lnTo>
                  <a:pt x="306" y="212"/>
                </a:lnTo>
                <a:lnTo>
                  <a:pt x="271" y="230"/>
                </a:lnTo>
                <a:lnTo>
                  <a:pt x="238" y="249"/>
                </a:lnTo>
                <a:lnTo>
                  <a:pt x="205" y="268"/>
                </a:lnTo>
                <a:lnTo>
                  <a:pt x="174" y="287"/>
                </a:lnTo>
                <a:lnTo>
                  <a:pt x="146" y="305"/>
                </a:lnTo>
                <a:lnTo>
                  <a:pt x="118" y="324"/>
                </a:lnTo>
                <a:lnTo>
                  <a:pt x="92" y="342"/>
                </a:lnTo>
                <a:lnTo>
                  <a:pt x="69" y="359"/>
                </a:lnTo>
                <a:lnTo>
                  <a:pt x="49" y="376"/>
                </a:lnTo>
                <a:lnTo>
                  <a:pt x="29" y="393"/>
                </a:lnTo>
                <a:lnTo>
                  <a:pt x="14" y="409"/>
                </a:lnTo>
                <a:lnTo>
                  <a:pt x="0" y="423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3" name="任意多边形 10272"/>
          <p:cNvSpPr/>
          <p:nvPr/>
        </p:nvSpPr>
        <p:spPr>
          <a:xfrm>
            <a:off x="7029450" y="5627688"/>
            <a:ext cx="315913" cy="180975"/>
          </a:xfrm>
          <a:custGeom>
            <a:avLst/>
            <a:gdLst/>
            <a:ahLst/>
            <a:cxnLst/>
            <a:pathLst>
              <a:path w="399" h="228">
                <a:moveTo>
                  <a:pt x="399" y="0"/>
                </a:moveTo>
                <a:lnTo>
                  <a:pt x="380" y="22"/>
                </a:lnTo>
                <a:lnTo>
                  <a:pt x="360" y="44"/>
                </a:lnTo>
                <a:lnTo>
                  <a:pt x="338" y="67"/>
                </a:lnTo>
                <a:lnTo>
                  <a:pt x="315" y="90"/>
                </a:lnTo>
                <a:lnTo>
                  <a:pt x="291" y="112"/>
                </a:lnTo>
                <a:lnTo>
                  <a:pt x="265" y="132"/>
                </a:lnTo>
                <a:lnTo>
                  <a:pt x="237" y="150"/>
                </a:lnTo>
                <a:lnTo>
                  <a:pt x="207" y="166"/>
                </a:lnTo>
                <a:lnTo>
                  <a:pt x="190" y="170"/>
                </a:lnTo>
                <a:lnTo>
                  <a:pt x="171" y="175"/>
                </a:lnTo>
                <a:lnTo>
                  <a:pt x="150" y="182"/>
                </a:lnTo>
                <a:lnTo>
                  <a:pt x="131" y="191"/>
                </a:lnTo>
                <a:lnTo>
                  <a:pt x="112" y="200"/>
                </a:lnTo>
                <a:lnTo>
                  <a:pt x="96" y="209"/>
                </a:lnTo>
                <a:lnTo>
                  <a:pt x="82" y="219"/>
                </a:lnTo>
                <a:lnTo>
                  <a:pt x="72" y="228"/>
                </a:lnTo>
                <a:lnTo>
                  <a:pt x="70" y="220"/>
                </a:lnTo>
                <a:lnTo>
                  <a:pt x="65" y="212"/>
                </a:lnTo>
                <a:lnTo>
                  <a:pt x="56" y="205"/>
                </a:lnTo>
                <a:lnTo>
                  <a:pt x="46" y="198"/>
                </a:lnTo>
                <a:lnTo>
                  <a:pt x="34" y="191"/>
                </a:lnTo>
                <a:lnTo>
                  <a:pt x="21" y="185"/>
                </a:lnTo>
                <a:lnTo>
                  <a:pt x="11" y="181"/>
                </a:lnTo>
                <a:lnTo>
                  <a:pt x="0" y="177"/>
                </a:lnTo>
                <a:lnTo>
                  <a:pt x="20" y="171"/>
                </a:lnTo>
                <a:lnTo>
                  <a:pt x="35" y="164"/>
                </a:lnTo>
                <a:lnTo>
                  <a:pt x="47" y="156"/>
                </a:lnTo>
                <a:lnTo>
                  <a:pt x="58" y="146"/>
                </a:lnTo>
                <a:lnTo>
                  <a:pt x="63" y="136"/>
                </a:lnTo>
                <a:lnTo>
                  <a:pt x="65" y="127"/>
                </a:lnTo>
                <a:lnTo>
                  <a:pt x="63" y="118"/>
                </a:lnTo>
                <a:lnTo>
                  <a:pt x="56" y="109"/>
                </a:lnTo>
                <a:lnTo>
                  <a:pt x="87" y="109"/>
                </a:lnTo>
                <a:lnTo>
                  <a:pt x="119" y="106"/>
                </a:lnTo>
                <a:lnTo>
                  <a:pt x="148" y="100"/>
                </a:lnTo>
                <a:lnTo>
                  <a:pt x="173" y="92"/>
                </a:lnTo>
                <a:lnTo>
                  <a:pt x="195" y="81"/>
                </a:lnTo>
                <a:lnTo>
                  <a:pt x="213" y="68"/>
                </a:lnTo>
                <a:lnTo>
                  <a:pt x="225" y="51"/>
                </a:lnTo>
                <a:lnTo>
                  <a:pt x="230" y="32"/>
                </a:lnTo>
                <a:lnTo>
                  <a:pt x="251" y="34"/>
                </a:lnTo>
                <a:lnTo>
                  <a:pt x="273" y="34"/>
                </a:lnTo>
                <a:lnTo>
                  <a:pt x="298" y="32"/>
                </a:lnTo>
                <a:lnTo>
                  <a:pt x="320" y="29"/>
                </a:lnTo>
                <a:lnTo>
                  <a:pt x="343" y="24"/>
                </a:lnTo>
                <a:lnTo>
                  <a:pt x="364" y="17"/>
                </a:lnTo>
                <a:lnTo>
                  <a:pt x="383" y="9"/>
                </a:lnTo>
                <a:lnTo>
                  <a:pt x="399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4" name="任意多边形 10273"/>
          <p:cNvSpPr/>
          <p:nvPr/>
        </p:nvSpPr>
        <p:spPr>
          <a:xfrm>
            <a:off x="8075613" y="5548313"/>
            <a:ext cx="481012" cy="249237"/>
          </a:xfrm>
          <a:custGeom>
            <a:avLst/>
            <a:gdLst/>
            <a:ahLst/>
            <a:cxnLst/>
            <a:pathLst>
              <a:path w="606" h="314">
                <a:moveTo>
                  <a:pt x="366" y="0"/>
                </a:moveTo>
                <a:lnTo>
                  <a:pt x="380" y="26"/>
                </a:lnTo>
                <a:lnTo>
                  <a:pt x="403" y="46"/>
                </a:lnTo>
                <a:lnTo>
                  <a:pt x="431" y="60"/>
                </a:lnTo>
                <a:lnTo>
                  <a:pt x="464" y="69"/>
                </a:lnTo>
                <a:lnTo>
                  <a:pt x="500" y="74"/>
                </a:lnTo>
                <a:lnTo>
                  <a:pt x="537" y="73"/>
                </a:lnTo>
                <a:lnTo>
                  <a:pt x="573" y="67"/>
                </a:lnTo>
                <a:lnTo>
                  <a:pt x="606" y="57"/>
                </a:lnTo>
                <a:lnTo>
                  <a:pt x="591" y="63"/>
                </a:lnTo>
                <a:lnTo>
                  <a:pt x="572" y="71"/>
                </a:lnTo>
                <a:lnTo>
                  <a:pt x="552" y="78"/>
                </a:lnTo>
                <a:lnTo>
                  <a:pt x="533" y="87"/>
                </a:lnTo>
                <a:lnTo>
                  <a:pt x="513" y="95"/>
                </a:lnTo>
                <a:lnTo>
                  <a:pt x="490" y="104"/>
                </a:lnTo>
                <a:lnTo>
                  <a:pt x="467" y="113"/>
                </a:lnTo>
                <a:lnTo>
                  <a:pt x="445" y="123"/>
                </a:lnTo>
                <a:lnTo>
                  <a:pt x="424" y="132"/>
                </a:lnTo>
                <a:lnTo>
                  <a:pt x="401" y="141"/>
                </a:lnTo>
                <a:lnTo>
                  <a:pt x="379" y="149"/>
                </a:lnTo>
                <a:lnTo>
                  <a:pt x="359" y="157"/>
                </a:lnTo>
                <a:lnTo>
                  <a:pt x="339" y="165"/>
                </a:lnTo>
                <a:lnTo>
                  <a:pt x="321" y="172"/>
                </a:lnTo>
                <a:lnTo>
                  <a:pt x="304" y="178"/>
                </a:lnTo>
                <a:lnTo>
                  <a:pt x="288" y="183"/>
                </a:lnTo>
                <a:lnTo>
                  <a:pt x="273" y="188"/>
                </a:lnTo>
                <a:lnTo>
                  <a:pt x="257" y="194"/>
                </a:lnTo>
                <a:lnTo>
                  <a:pt x="240" y="200"/>
                </a:lnTo>
                <a:lnTo>
                  <a:pt x="222" y="207"/>
                </a:lnTo>
                <a:lnTo>
                  <a:pt x="203" y="216"/>
                </a:lnTo>
                <a:lnTo>
                  <a:pt x="184" y="224"/>
                </a:lnTo>
                <a:lnTo>
                  <a:pt x="163" y="232"/>
                </a:lnTo>
                <a:lnTo>
                  <a:pt x="144" y="241"/>
                </a:lnTo>
                <a:lnTo>
                  <a:pt x="125" y="250"/>
                </a:lnTo>
                <a:lnTo>
                  <a:pt x="106" y="259"/>
                </a:lnTo>
                <a:lnTo>
                  <a:pt x="86" y="268"/>
                </a:lnTo>
                <a:lnTo>
                  <a:pt x="67" y="278"/>
                </a:lnTo>
                <a:lnTo>
                  <a:pt x="50" y="287"/>
                </a:lnTo>
                <a:lnTo>
                  <a:pt x="34" y="296"/>
                </a:lnTo>
                <a:lnTo>
                  <a:pt x="19" y="305"/>
                </a:lnTo>
                <a:lnTo>
                  <a:pt x="5" y="314"/>
                </a:lnTo>
                <a:lnTo>
                  <a:pt x="13" y="293"/>
                </a:lnTo>
                <a:lnTo>
                  <a:pt x="17" y="270"/>
                </a:lnTo>
                <a:lnTo>
                  <a:pt x="13" y="249"/>
                </a:lnTo>
                <a:lnTo>
                  <a:pt x="0" y="235"/>
                </a:lnTo>
                <a:lnTo>
                  <a:pt x="31" y="232"/>
                </a:lnTo>
                <a:lnTo>
                  <a:pt x="57" y="225"/>
                </a:lnTo>
                <a:lnTo>
                  <a:pt x="80" y="215"/>
                </a:lnTo>
                <a:lnTo>
                  <a:pt x="97" y="202"/>
                </a:lnTo>
                <a:lnTo>
                  <a:pt x="111" y="188"/>
                </a:lnTo>
                <a:lnTo>
                  <a:pt x="118" y="173"/>
                </a:lnTo>
                <a:lnTo>
                  <a:pt x="120" y="158"/>
                </a:lnTo>
                <a:lnTo>
                  <a:pt x="116" y="143"/>
                </a:lnTo>
                <a:lnTo>
                  <a:pt x="135" y="143"/>
                </a:lnTo>
                <a:lnTo>
                  <a:pt x="153" y="142"/>
                </a:lnTo>
                <a:lnTo>
                  <a:pt x="170" y="139"/>
                </a:lnTo>
                <a:lnTo>
                  <a:pt x="184" y="135"/>
                </a:lnTo>
                <a:lnTo>
                  <a:pt x="198" y="129"/>
                </a:lnTo>
                <a:lnTo>
                  <a:pt x="208" y="121"/>
                </a:lnTo>
                <a:lnTo>
                  <a:pt x="215" y="111"/>
                </a:lnTo>
                <a:lnTo>
                  <a:pt x="220" y="98"/>
                </a:lnTo>
                <a:lnTo>
                  <a:pt x="246" y="98"/>
                </a:lnTo>
                <a:lnTo>
                  <a:pt x="276" y="96"/>
                </a:lnTo>
                <a:lnTo>
                  <a:pt x="304" y="90"/>
                </a:lnTo>
                <a:lnTo>
                  <a:pt x="330" y="81"/>
                </a:lnTo>
                <a:lnTo>
                  <a:pt x="353" y="67"/>
                </a:lnTo>
                <a:lnTo>
                  <a:pt x="366" y="50"/>
                </a:lnTo>
                <a:lnTo>
                  <a:pt x="372" y="28"/>
                </a:lnTo>
                <a:lnTo>
                  <a:pt x="366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5" name="任意多边形 10274"/>
          <p:cNvSpPr/>
          <p:nvPr/>
        </p:nvSpPr>
        <p:spPr>
          <a:xfrm>
            <a:off x="8281988" y="5854700"/>
            <a:ext cx="331787" cy="153988"/>
          </a:xfrm>
          <a:custGeom>
            <a:avLst/>
            <a:gdLst/>
            <a:ahLst/>
            <a:cxnLst/>
            <a:pathLst>
              <a:path w="418" h="195">
                <a:moveTo>
                  <a:pt x="0" y="0"/>
                </a:moveTo>
                <a:lnTo>
                  <a:pt x="61" y="9"/>
                </a:lnTo>
                <a:lnTo>
                  <a:pt x="112" y="23"/>
                </a:lnTo>
                <a:lnTo>
                  <a:pt x="153" y="40"/>
                </a:lnTo>
                <a:lnTo>
                  <a:pt x="188" y="59"/>
                </a:lnTo>
                <a:lnTo>
                  <a:pt x="214" y="79"/>
                </a:lnTo>
                <a:lnTo>
                  <a:pt x="235" y="98"/>
                </a:lnTo>
                <a:lnTo>
                  <a:pt x="249" y="116"/>
                </a:lnTo>
                <a:lnTo>
                  <a:pt x="258" y="131"/>
                </a:lnTo>
                <a:lnTo>
                  <a:pt x="280" y="133"/>
                </a:lnTo>
                <a:lnTo>
                  <a:pt x="306" y="137"/>
                </a:lnTo>
                <a:lnTo>
                  <a:pt x="332" y="142"/>
                </a:lnTo>
                <a:lnTo>
                  <a:pt x="359" y="149"/>
                </a:lnTo>
                <a:lnTo>
                  <a:pt x="381" y="158"/>
                </a:lnTo>
                <a:lnTo>
                  <a:pt x="399" y="169"/>
                </a:lnTo>
                <a:lnTo>
                  <a:pt x="412" y="181"/>
                </a:lnTo>
                <a:lnTo>
                  <a:pt x="418" y="195"/>
                </a:lnTo>
                <a:lnTo>
                  <a:pt x="402" y="185"/>
                </a:lnTo>
                <a:lnTo>
                  <a:pt x="379" y="175"/>
                </a:lnTo>
                <a:lnTo>
                  <a:pt x="355" y="167"/>
                </a:lnTo>
                <a:lnTo>
                  <a:pt x="327" y="160"/>
                </a:lnTo>
                <a:lnTo>
                  <a:pt x="298" y="155"/>
                </a:lnTo>
                <a:lnTo>
                  <a:pt x="270" y="151"/>
                </a:lnTo>
                <a:lnTo>
                  <a:pt x="244" y="150"/>
                </a:lnTo>
                <a:lnTo>
                  <a:pt x="221" y="152"/>
                </a:lnTo>
                <a:lnTo>
                  <a:pt x="219" y="138"/>
                </a:lnTo>
                <a:lnTo>
                  <a:pt x="211" y="123"/>
                </a:lnTo>
                <a:lnTo>
                  <a:pt x="197" y="108"/>
                </a:lnTo>
                <a:lnTo>
                  <a:pt x="179" y="94"/>
                </a:lnTo>
                <a:lnTo>
                  <a:pt x="157" y="82"/>
                </a:lnTo>
                <a:lnTo>
                  <a:pt x="133" y="73"/>
                </a:lnTo>
                <a:lnTo>
                  <a:pt x="105" y="67"/>
                </a:lnTo>
                <a:lnTo>
                  <a:pt x="75" y="67"/>
                </a:lnTo>
                <a:lnTo>
                  <a:pt x="75" y="60"/>
                </a:lnTo>
                <a:lnTo>
                  <a:pt x="72" y="52"/>
                </a:lnTo>
                <a:lnTo>
                  <a:pt x="66" y="42"/>
                </a:lnTo>
                <a:lnTo>
                  <a:pt x="58" y="32"/>
                </a:lnTo>
                <a:lnTo>
                  <a:pt x="47" y="23"/>
                </a:lnTo>
                <a:lnTo>
                  <a:pt x="33" y="13"/>
                </a:lnTo>
                <a:lnTo>
                  <a:pt x="18" y="6"/>
                </a:lnTo>
                <a:lnTo>
                  <a:pt x="0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6" name="任意多边形 10275"/>
          <p:cNvSpPr/>
          <p:nvPr/>
        </p:nvSpPr>
        <p:spPr>
          <a:xfrm>
            <a:off x="8588375" y="5813425"/>
            <a:ext cx="280988" cy="228600"/>
          </a:xfrm>
          <a:custGeom>
            <a:avLst/>
            <a:gdLst/>
            <a:ahLst/>
            <a:cxnLst/>
            <a:pathLst>
              <a:path w="353" h="290">
                <a:moveTo>
                  <a:pt x="353" y="290"/>
                </a:moveTo>
                <a:lnTo>
                  <a:pt x="341" y="277"/>
                </a:lnTo>
                <a:lnTo>
                  <a:pt x="331" y="262"/>
                </a:lnTo>
                <a:lnTo>
                  <a:pt x="320" y="243"/>
                </a:lnTo>
                <a:lnTo>
                  <a:pt x="315" y="225"/>
                </a:lnTo>
                <a:lnTo>
                  <a:pt x="312" y="208"/>
                </a:lnTo>
                <a:lnTo>
                  <a:pt x="315" y="191"/>
                </a:lnTo>
                <a:lnTo>
                  <a:pt x="326" y="176"/>
                </a:lnTo>
                <a:lnTo>
                  <a:pt x="345" y="164"/>
                </a:lnTo>
                <a:lnTo>
                  <a:pt x="319" y="166"/>
                </a:lnTo>
                <a:lnTo>
                  <a:pt x="296" y="162"/>
                </a:lnTo>
                <a:lnTo>
                  <a:pt x="280" y="153"/>
                </a:lnTo>
                <a:lnTo>
                  <a:pt x="270" y="139"/>
                </a:lnTo>
                <a:lnTo>
                  <a:pt x="266" y="122"/>
                </a:lnTo>
                <a:lnTo>
                  <a:pt x="272" y="104"/>
                </a:lnTo>
                <a:lnTo>
                  <a:pt x="284" y="85"/>
                </a:lnTo>
                <a:lnTo>
                  <a:pt x="303" y="65"/>
                </a:lnTo>
                <a:lnTo>
                  <a:pt x="286" y="73"/>
                </a:lnTo>
                <a:lnTo>
                  <a:pt x="265" y="78"/>
                </a:lnTo>
                <a:lnTo>
                  <a:pt x="240" y="81"/>
                </a:lnTo>
                <a:lnTo>
                  <a:pt x="216" y="83"/>
                </a:lnTo>
                <a:lnTo>
                  <a:pt x="190" y="83"/>
                </a:lnTo>
                <a:lnTo>
                  <a:pt x="166" y="81"/>
                </a:lnTo>
                <a:lnTo>
                  <a:pt x="140" y="78"/>
                </a:lnTo>
                <a:lnTo>
                  <a:pt x="117" y="73"/>
                </a:lnTo>
                <a:lnTo>
                  <a:pt x="94" y="66"/>
                </a:lnTo>
                <a:lnTo>
                  <a:pt x="77" y="60"/>
                </a:lnTo>
                <a:lnTo>
                  <a:pt x="61" y="52"/>
                </a:lnTo>
                <a:lnTo>
                  <a:pt x="51" y="43"/>
                </a:lnTo>
                <a:lnTo>
                  <a:pt x="44" y="33"/>
                </a:lnTo>
                <a:lnTo>
                  <a:pt x="44" y="23"/>
                </a:lnTo>
                <a:lnTo>
                  <a:pt x="49" y="12"/>
                </a:lnTo>
                <a:lnTo>
                  <a:pt x="63" y="0"/>
                </a:lnTo>
                <a:lnTo>
                  <a:pt x="0" y="31"/>
                </a:lnTo>
                <a:lnTo>
                  <a:pt x="7" y="46"/>
                </a:lnTo>
                <a:lnTo>
                  <a:pt x="28" y="60"/>
                </a:lnTo>
                <a:lnTo>
                  <a:pt x="58" y="73"/>
                </a:lnTo>
                <a:lnTo>
                  <a:pt x="93" y="83"/>
                </a:lnTo>
                <a:lnTo>
                  <a:pt x="133" y="90"/>
                </a:lnTo>
                <a:lnTo>
                  <a:pt x="173" y="95"/>
                </a:lnTo>
                <a:lnTo>
                  <a:pt x="211" y="97"/>
                </a:lnTo>
                <a:lnTo>
                  <a:pt x="244" y="95"/>
                </a:lnTo>
                <a:lnTo>
                  <a:pt x="232" y="105"/>
                </a:lnTo>
                <a:lnTo>
                  <a:pt x="226" y="117"/>
                </a:lnTo>
                <a:lnTo>
                  <a:pt x="226" y="130"/>
                </a:lnTo>
                <a:lnTo>
                  <a:pt x="230" y="142"/>
                </a:lnTo>
                <a:lnTo>
                  <a:pt x="221" y="142"/>
                </a:lnTo>
                <a:lnTo>
                  <a:pt x="207" y="142"/>
                </a:lnTo>
                <a:lnTo>
                  <a:pt x="190" y="142"/>
                </a:lnTo>
                <a:lnTo>
                  <a:pt x="171" y="143"/>
                </a:lnTo>
                <a:lnTo>
                  <a:pt x="150" y="143"/>
                </a:lnTo>
                <a:lnTo>
                  <a:pt x="129" y="144"/>
                </a:lnTo>
                <a:lnTo>
                  <a:pt x="110" y="144"/>
                </a:lnTo>
                <a:lnTo>
                  <a:pt x="96" y="144"/>
                </a:lnTo>
                <a:lnTo>
                  <a:pt x="131" y="158"/>
                </a:lnTo>
                <a:lnTo>
                  <a:pt x="169" y="175"/>
                </a:lnTo>
                <a:lnTo>
                  <a:pt x="209" y="195"/>
                </a:lnTo>
                <a:lnTo>
                  <a:pt x="247" y="216"/>
                </a:lnTo>
                <a:lnTo>
                  <a:pt x="284" y="238"/>
                </a:lnTo>
                <a:lnTo>
                  <a:pt x="315" y="258"/>
                </a:lnTo>
                <a:lnTo>
                  <a:pt x="339" y="276"/>
                </a:lnTo>
                <a:lnTo>
                  <a:pt x="353" y="29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7" name="任意多边形 10276"/>
          <p:cNvSpPr/>
          <p:nvPr/>
        </p:nvSpPr>
        <p:spPr>
          <a:xfrm>
            <a:off x="8604250" y="6107113"/>
            <a:ext cx="188913" cy="107950"/>
          </a:xfrm>
          <a:custGeom>
            <a:avLst/>
            <a:gdLst/>
            <a:ahLst/>
            <a:cxnLst/>
            <a:pathLst>
              <a:path w="238" h="138">
                <a:moveTo>
                  <a:pt x="113" y="138"/>
                </a:moveTo>
                <a:lnTo>
                  <a:pt x="90" y="136"/>
                </a:lnTo>
                <a:lnTo>
                  <a:pt x="67" y="130"/>
                </a:lnTo>
                <a:lnTo>
                  <a:pt x="48" y="121"/>
                </a:lnTo>
                <a:lnTo>
                  <a:pt x="31" y="111"/>
                </a:lnTo>
                <a:lnTo>
                  <a:pt x="17" y="100"/>
                </a:lnTo>
                <a:lnTo>
                  <a:pt x="6" y="88"/>
                </a:lnTo>
                <a:lnTo>
                  <a:pt x="0" y="75"/>
                </a:lnTo>
                <a:lnTo>
                  <a:pt x="0" y="65"/>
                </a:lnTo>
                <a:lnTo>
                  <a:pt x="3" y="55"/>
                </a:lnTo>
                <a:lnTo>
                  <a:pt x="10" y="45"/>
                </a:lnTo>
                <a:lnTo>
                  <a:pt x="20" y="34"/>
                </a:lnTo>
                <a:lnTo>
                  <a:pt x="34" y="24"/>
                </a:lnTo>
                <a:lnTo>
                  <a:pt x="53" y="15"/>
                </a:lnTo>
                <a:lnTo>
                  <a:pt x="76" y="8"/>
                </a:lnTo>
                <a:lnTo>
                  <a:pt x="104" y="2"/>
                </a:lnTo>
                <a:lnTo>
                  <a:pt x="137" y="0"/>
                </a:lnTo>
                <a:lnTo>
                  <a:pt x="168" y="2"/>
                </a:lnTo>
                <a:lnTo>
                  <a:pt x="193" y="8"/>
                </a:lnTo>
                <a:lnTo>
                  <a:pt x="212" y="17"/>
                </a:lnTo>
                <a:lnTo>
                  <a:pt x="226" y="28"/>
                </a:lnTo>
                <a:lnTo>
                  <a:pt x="233" y="40"/>
                </a:lnTo>
                <a:lnTo>
                  <a:pt x="238" y="53"/>
                </a:lnTo>
                <a:lnTo>
                  <a:pt x="238" y="65"/>
                </a:lnTo>
                <a:lnTo>
                  <a:pt x="236" y="76"/>
                </a:lnTo>
                <a:lnTo>
                  <a:pt x="233" y="87"/>
                </a:lnTo>
                <a:lnTo>
                  <a:pt x="226" y="98"/>
                </a:lnTo>
                <a:lnTo>
                  <a:pt x="215" y="108"/>
                </a:lnTo>
                <a:lnTo>
                  <a:pt x="201" y="118"/>
                </a:lnTo>
                <a:lnTo>
                  <a:pt x="184" y="126"/>
                </a:lnTo>
                <a:lnTo>
                  <a:pt x="165" y="133"/>
                </a:lnTo>
                <a:lnTo>
                  <a:pt x="140" y="137"/>
                </a:lnTo>
                <a:lnTo>
                  <a:pt x="113" y="138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8" name="任意多边形 10277"/>
          <p:cNvSpPr/>
          <p:nvPr/>
        </p:nvSpPr>
        <p:spPr>
          <a:xfrm>
            <a:off x="7388225" y="5799138"/>
            <a:ext cx="319088" cy="179387"/>
          </a:xfrm>
          <a:custGeom>
            <a:avLst/>
            <a:gdLst/>
            <a:ahLst/>
            <a:cxnLst/>
            <a:pathLst>
              <a:path w="401" h="226">
                <a:moveTo>
                  <a:pt x="213" y="197"/>
                </a:moveTo>
                <a:lnTo>
                  <a:pt x="205" y="204"/>
                </a:lnTo>
                <a:lnTo>
                  <a:pt x="193" y="211"/>
                </a:lnTo>
                <a:lnTo>
                  <a:pt x="177" y="217"/>
                </a:lnTo>
                <a:lnTo>
                  <a:pt x="160" y="221"/>
                </a:lnTo>
                <a:lnTo>
                  <a:pt x="139" y="224"/>
                </a:lnTo>
                <a:lnTo>
                  <a:pt x="116" y="226"/>
                </a:lnTo>
                <a:lnTo>
                  <a:pt x="92" y="225"/>
                </a:lnTo>
                <a:lnTo>
                  <a:pt x="67" y="222"/>
                </a:lnTo>
                <a:lnTo>
                  <a:pt x="45" y="216"/>
                </a:lnTo>
                <a:lnTo>
                  <a:pt x="27" y="208"/>
                </a:lnTo>
                <a:lnTo>
                  <a:pt x="13" y="199"/>
                </a:lnTo>
                <a:lnTo>
                  <a:pt x="7" y="188"/>
                </a:lnTo>
                <a:lnTo>
                  <a:pt x="1" y="178"/>
                </a:lnTo>
                <a:lnTo>
                  <a:pt x="0" y="167"/>
                </a:lnTo>
                <a:lnTo>
                  <a:pt x="1" y="157"/>
                </a:lnTo>
                <a:lnTo>
                  <a:pt x="5" y="149"/>
                </a:lnTo>
                <a:lnTo>
                  <a:pt x="10" y="141"/>
                </a:lnTo>
                <a:lnTo>
                  <a:pt x="19" y="131"/>
                </a:lnTo>
                <a:lnTo>
                  <a:pt x="29" y="122"/>
                </a:lnTo>
                <a:lnTo>
                  <a:pt x="41" y="113"/>
                </a:lnTo>
                <a:lnTo>
                  <a:pt x="55" y="105"/>
                </a:lnTo>
                <a:lnTo>
                  <a:pt x="73" y="99"/>
                </a:lnTo>
                <a:lnTo>
                  <a:pt x="90" y="96"/>
                </a:lnTo>
                <a:lnTo>
                  <a:pt x="111" y="97"/>
                </a:lnTo>
                <a:lnTo>
                  <a:pt x="92" y="75"/>
                </a:lnTo>
                <a:lnTo>
                  <a:pt x="88" y="52"/>
                </a:lnTo>
                <a:lnTo>
                  <a:pt x="99" y="30"/>
                </a:lnTo>
                <a:lnTo>
                  <a:pt x="123" y="12"/>
                </a:lnTo>
                <a:lnTo>
                  <a:pt x="140" y="6"/>
                </a:lnTo>
                <a:lnTo>
                  <a:pt x="160" y="2"/>
                </a:lnTo>
                <a:lnTo>
                  <a:pt x="182" y="0"/>
                </a:lnTo>
                <a:lnTo>
                  <a:pt x="205" y="0"/>
                </a:lnTo>
                <a:lnTo>
                  <a:pt x="227" y="3"/>
                </a:lnTo>
                <a:lnTo>
                  <a:pt x="248" y="8"/>
                </a:lnTo>
                <a:lnTo>
                  <a:pt x="267" y="15"/>
                </a:lnTo>
                <a:lnTo>
                  <a:pt x="281" y="24"/>
                </a:lnTo>
                <a:lnTo>
                  <a:pt x="297" y="44"/>
                </a:lnTo>
                <a:lnTo>
                  <a:pt x="299" y="62"/>
                </a:lnTo>
                <a:lnTo>
                  <a:pt x="290" y="76"/>
                </a:lnTo>
                <a:lnTo>
                  <a:pt x="274" y="88"/>
                </a:lnTo>
                <a:lnTo>
                  <a:pt x="295" y="90"/>
                </a:lnTo>
                <a:lnTo>
                  <a:pt x="316" y="93"/>
                </a:lnTo>
                <a:lnTo>
                  <a:pt x="333" y="98"/>
                </a:lnTo>
                <a:lnTo>
                  <a:pt x="351" y="103"/>
                </a:lnTo>
                <a:lnTo>
                  <a:pt x="365" y="110"/>
                </a:lnTo>
                <a:lnTo>
                  <a:pt x="377" y="118"/>
                </a:lnTo>
                <a:lnTo>
                  <a:pt x="387" y="127"/>
                </a:lnTo>
                <a:lnTo>
                  <a:pt x="396" y="138"/>
                </a:lnTo>
                <a:lnTo>
                  <a:pt x="401" y="149"/>
                </a:lnTo>
                <a:lnTo>
                  <a:pt x="401" y="161"/>
                </a:lnTo>
                <a:lnTo>
                  <a:pt x="400" y="171"/>
                </a:lnTo>
                <a:lnTo>
                  <a:pt x="393" y="182"/>
                </a:lnTo>
                <a:lnTo>
                  <a:pt x="386" y="191"/>
                </a:lnTo>
                <a:lnTo>
                  <a:pt x="375" y="199"/>
                </a:lnTo>
                <a:lnTo>
                  <a:pt x="365" y="206"/>
                </a:lnTo>
                <a:lnTo>
                  <a:pt x="353" y="211"/>
                </a:lnTo>
                <a:lnTo>
                  <a:pt x="339" y="215"/>
                </a:lnTo>
                <a:lnTo>
                  <a:pt x="321" y="218"/>
                </a:lnTo>
                <a:lnTo>
                  <a:pt x="304" y="220"/>
                </a:lnTo>
                <a:lnTo>
                  <a:pt x="283" y="220"/>
                </a:lnTo>
                <a:lnTo>
                  <a:pt x="262" y="218"/>
                </a:lnTo>
                <a:lnTo>
                  <a:pt x="245" y="214"/>
                </a:lnTo>
                <a:lnTo>
                  <a:pt x="227" y="207"/>
                </a:lnTo>
                <a:lnTo>
                  <a:pt x="213" y="197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79" name="任意多边形 10278"/>
          <p:cNvSpPr/>
          <p:nvPr/>
        </p:nvSpPr>
        <p:spPr>
          <a:xfrm>
            <a:off x="7038975" y="5813425"/>
            <a:ext cx="187325" cy="93663"/>
          </a:xfrm>
          <a:custGeom>
            <a:avLst/>
            <a:gdLst/>
            <a:ahLst/>
            <a:cxnLst/>
            <a:pathLst>
              <a:path w="236" h="119">
                <a:moveTo>
                  <a:pt x="234" y="65"/>
                </a:moveTo>
                <a:lnTo>
                  <a:pt x="227" y="80"/>
                </a:lnTo>
                <a:lnTo>
                  <a:pt x="214" y="92"/>
                </a:lnTo>
                <a:lnTo>
                  <a:pt x="198" y="102"/>
                </a:lnTo>
                <a:lnTo>
                  <a:pt x="179" y="110"/>
                </a:lnTo>
                <a:lnTo>
                  <a:pt x="154" y="115"/>
                </a:lnTo>
                <a:lnTo>
                  <a:pt x="130" y="119"/>
                </a:lnTo>
                <a:lnTo>
                  <a:pt x="102" y="119"/>
                </a:lnTo>
                <a:lnTo>
                  <a:pt x="74" y="116"/>
                </a:lnTo>
                <a:lnTo>
                  <a:pt x="50" y="110"/>
                </a:lnTo>
                <a:lnTo>
                  <a:pt x="31" y="102"/>
                </a:lnTo>
                <a:lnTo>
                  <a:pt x="17" y="92"/>
                </a:lnTo>
                <a:lnTo>
                  <a:pt x="7" y="81"/>
                </a:lnTo>
                <a:lnTo>
                  <a:pt x="1" y="68"/>
                </a:lnTo>
                <a:lnTo>
                  <a:pt x="0" y="57"/>
                </a:lnTo>
                <a:lnTo>
                  <a:pt x="0" y="46"/>
                </a:lnTo>
                <a:lnTo>
                  <a:pt x="3" y="36"/>
                </a:lnTo>
                <a:lnTo>
                  <a:pt x="10" y="27"/>
                </a:lnTo>
                <a:lnTo>
                  <a:pt x="21" y="19"/>
                </a:lnTo>
                <a:lnTo>
                  <a:pt x="36" y="12"/>
                </a:lnTo>
                <a:lnTo>
                  <a:pt x="55" y="7"/>
                </a:lnTo>
                <a:lnTo>
                  <a:pt x="78" y="2"/>
                </a:lnTo>
                <a:lnTo>
                  <a:pt x="101" y="0"/>
                </a:lnTo>
                <a:lnTo>
                  <a:pt x="123" y="0"/>
                </a:lnTo>
                <a:lnTo>
                  <a:pt x="147" y="2"/>
                </a:lnTo>
                <a:lnTo>
                  <a:pt x="170" y="6"/>
                </a:lnTo>
                <a:lnTo>
                  <a:pt x="189" y="11"/>
                </a:lnTo>
                <a:lnTo>
                  <a:pt x="207" y="17"/>
                </a:lnTo>
                <a:lnTo>
                  <a:pt x="220" y="25"/>
                </a:lnTo>
                <a:lnTo>
                  <a:pt x="229" y="33"/>
                </a:lnTo>
                <a:lnTo>
                  <a:pt x="234" y="43"/>
                </a:lnTo>
                <a:lnTo>
                  <a:pt x="236" y="53"/>
                </a:lnTo>
                <a:lnTo>
                  <a:pt x="234" y="65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0" name="任意多边形 10279"/>
          <p:cNvSpPr/>
          <p:nvPr/>
        </p:nvSpPr>
        <p:spPr>
          <a:xfrm>
            <a:off x="8637588" y="6122988"/>
            <a:ext cx="141287" cy="76200"/>
          </a:xfrm>
          <a:custGeom>
            <a:avLst/>
            <a:gdLst/>
            <a:ahLst/>
            <a:cxnLst/>
            <a:pathLst>
              <a:path w="179" h="98">
                <a:moveTo>
                  <a:pt x="59" y="1"/>
                </a:moveTo>
                <a:lnTo>
                  <a:pt x="82" y="0"/>
                </a:lnTo>
                <a:lnTo>
                  <a:pt x="103" y="1"/>
                </a:lnTo>
                <a:lnTo>
                  <a:pt x="124" y="4"/>
                </a:lnTo>
                <a:lnTo>
                  <a:pt x="143" y="8"/>
                </a:lnTo>
                <a:lnTo>
                  <a:pt x="158" y="15"/>
                </a:lnTo>
                <a:lnTo>
                  <a:pt x="171" y="23"/>
                </a:lnTo>
                <a:lnTo>
                  <a:pt x="178" y="33"/>
                </a:lnTo>
                <a:lnTo>
                  <a:pt x="179" y="44"/>
                </a:lnTo>
                <a:lnTo>
                  <a:pt x="176" y="55"/>
                </a:lnTo>
                <a:lnTo>
                  <a:pt x="169" y="66"/>
                </a:lnTo>
                <a:lnTo>
                  <a:pt x="160" y="74"/>
                </a:lnTo>
                <a:lnTo>
                  <a:pt x="152" y="81"/>
                </a:lnTo>
                <a:lnTo>
                  <a:pt x="138" y="87"/>
                </a:lnTo>
                <a:lnTo>
                  <a:pt x="124" y="92"/>
                </a:lnTo>
                <a:lnTo>
                  <a:pt x="108" y="95"/>
                </a:lnTo>
                <a:lnTo>
                  <a:pt x="91" y="97"/>
                </a:lnTo>
                <a:lnTo>
                  <a:pt x="73" y="98"/>
                </a:lnTo>
                <a:lnTo>
                  <a:pt x="59" y="97"/>
                </a:lnTo>
                <a:lnTo>
                  <a:pt x="45" y="94"/>
                </a:lnTo>
                <a:lnTo>
                  <a:pt x="35" y="89"/>
                </a:lnTo>
                <a:lnTo>
                  <a:pt x="25" y="84"/>
                </a:lnTo>
                <a:lnTo>
                  <a:pt x="18" y="78"/>
                </a:lnTo>
                <a:lnTo>
                  <a:pt x="11" y="72"/>
                </a:lnTo>
                <a:lnTo>
                  <a:pt x="5" y="66"/>
                </a:lnTo>
                <a:lnTo>
                  <a:pt x="0" y="52"/>
                </a:lnTo>
                <a:lnTo>
                  <a:pt x="2" y="38"/>
                </a:lnTo>
                <a:lnTo>
                  <a:pt x="9" y="26"/>
                </a:lnTo>
                <a:lnTo>
                  <a:pt x="21" y="16"/>
                </a:lnTo>
                <a:lnTo>
                  <a:pt x="21" y="25"/>
                </a:lnTo>
                <a:lnTo>
                  <a:pt x="25" y="34"/>
                </a:lnTo>
                <a:lnTo>
                  <a:pt x="32" y="42"/>
                </a:lnTo>
                <a:lnTo>
                  <a:pt x="40" y="49"/>
                </a:lnTo>
                <a:lnTo>
                  <a:pt x="52" y="54"/>
                </a:lnTo>
                <a:lnTo>
                  <a:pt x="66" y="56"/>
                </a:lnTo>
                <a:lnTo>
                  <a:pt x="82" y="56"/>
                </a:lnTo>
                <a:lnTo>
                  <a:pt x="96" y="52"/>
                </a:lnTo>
                <a:lnTo>
                  <a:pt x="110" y="46"/>
                </a:lnTo>
                <a:lnTo>
                  <a:pt x="118" y="39"/>
                </a:lnTo>
                <a:lnTo>
                  <a:pt x="124" y="32"/>
                </a:lnTo>
                <a:lnTo>
                  <a:pt x="125" y="25"/>
                </a:lnTo>
                <a:lnTo>
                  <a:pt x="118" y="19"/>
                </a:lnTo>
                <a:lnTo>
                  <a:pt x="106" y="12"/>
                </a:lnTo>
                <a:lnTo>
                  <a:pt x="87" y="6"/>
                </a:lnTo>
                <a:lnTo>
                  <a:pt x="59" y="1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1" name="任意多边形 10280"/>
          <p:cNvSpPr/>
          <p:nvPr/>
        </p:nvSpPr>
        <p:spPr>
          <a:xfrm>
            <a:off x="7402513" y="5818188"/>
            <a:ext cx="277812" cy="149225"/>
          </a:xfrm>
          <a:custGeom>
            <a:avLst/>
            <a:gdLst/>
            <a:ahLst/>
            <a:cxnLst/>
            <a:pathLst>
              <a:path w="349" h="189">
                <a:moveTo>
                  <a:pt x="201" y="157"/>
                </a:moveTo>
                <a:lnTo>
                  <a:pt x="210" y="162"/>
                </a:lnTo>
                <a:lnTo>
                  <a:pt x="221" y="166"/>
                </a:lnTo>
                <a:lnTo>
                  <a:pt x="233" y="170"/>
                </a:lnTo>
                <a:lnTo>
                  <a:pt x="247" y="174"/>
                </a:lnTo>
                <a:lnTo>
                  <a:pt x="261" y="176"/>
                </a:lnTo>
                <a:lnTo>
                  <a:pt x="274" y="177"/>
                </a:lnTo>
                <a:lnTo>
                  <a:pt x="288" y="176"/>
                </a:lnTo>
                <a:lnTo>
                  <a:pt x="302" y="173"/>
                </a:lnTo>
                <a:lnTo>
                  <a:pt x="314" y="168"/>
                </a:lnTo>
                <a:lnTo>
                  <a:pt x="327" y="162"/>
                </a:lnTo>
                <a:lnTo>
                  <a:pt x="335" y="155"/>
                </a:lnTo>
                <a:lnTo>
                  <a:pt x="342" y="148"/>
                </a:lnTo>
                <a:lnTo>
                  <a:pt x="347" y="139"/>
                </a:lnTo>
                <a:lnTo>
                  <a:pt x="349" y="131"/>
                </a:lnTo>
                <a:lnTo>
                  <a:pt x="349" y="122"/>
                </a:lnTo>
                <a:lnTo>
                  <a:pt x="346" y="114"/>
                </a:lnTo>
                <a:lnTo>
                  <a:pt x="339" y="106"/>
                </a:lnTo>
                <a:lnTo>
                  <a:pt x="327" y="99"/>
                </a:lnTo>
                <a:lnTo>
                  <a:pt x="314" y="93"/>
                </a:lnTo>
                <a:lnTo>
                  <a:pt x="299" y="89"/>
                </a:lnTo>
                <a:lnTo>
                  <a:pt x="283" y="85"/>
                </a:lnTo>
                <a:lnTo>
                  <a:pt x="266" y="83"/>
                </a:lnTo>
                <a:lnTo>
                  <a:pt x="248" y="82"/>
                </a:lnTo>
                <a:lnTo>
                  <a:pt x="233" y="82"/>
                </a:lnTo>
                <a:lnTo>
                  <a:pt x="241" y="68"/>
                </a:lnTo>
                <a:lnTo>
                  <a:pt x="248" y="47"/>
                </a:lnTo>
                <a:lnTo>
                  <a:pt x="247" y="26"/>
                </a:lnTo>
                <a:lnTo>
                  <a:pt x="231" y="10"/>
                </a:lnTo>
                <a:lnTo>
                  <a:pt x="217" y="5"/>
                </a:lnTo>
                <a:lnTo>
                  <a:pt x="203" y="2"/>
                </a:lnTo>
                <a:lnTo>
                  <a:pt x="188" y="0"/>
                </a:lnTo>
                <a:lnTo>
                  <a:pt x="170" y="0"/>
                </a:lnTo>
                <a:lnTo>
                  <a:pt x="154" y="1"/>
                </a:lnTo>
                <a:lnTo>
                  <a:pt x="141" y="3"/>
                </a:lnTo>
                <a:lnTo>
                  <a:pt x="127" y="7"/>
                </a:lnTo>
                <a:lnTo>
                  <a:pt x="114" y="12"/>
                </a:lnTo>
                <a:lnTo>
                  <a:pt x="101" y="27"/>
                </a:lnTo>
                <a:lnTo>
                  <a:pt x="97" y="45"/>
                </a:lnTo>
                <a:lnTo>
                  <a:pt x="101" y="65"/>
                </a:lnTo>
                <a:lnTo>
                  <a:pt x="111" y="80"/>
                </a:lnTo>
                <a:lnTo>
                  <a:pt x="108" y="79"/>
                </a:lnTo>
                <a:lnTo>
                  <a:pt x="104" y="79"/>
                </a:lnTo>
                <a:lnTo>
                  <a:pt x="101" y="79"/>
                </a:lnTo>
                <a:lnTo>
                  <a:pt x="97" y="78"/>
                </a:lnTo>
                <a:lnTo>
                  <a:pt x="81" y="79"/>
                </a:lnTo>
                <a:lnTo>
                  <a:pt x="66" y="82"/>
                </a:lnTo>
                <a:lnTo>
                  <a:pt x="50" y="86"/>
                </a:lnTo>
                <a:lnTo>
                  <a:pt x="38" y="92"/>
                </a:lnTo>
                <a:lnTo>
                  <a:pt x="26" y="98"/>
                </a:lnTo>
                <a:lnTo>
                  <a:pt x="15" y="105"/>
                </a:lnTo>
                <a:lnTo>
                  <a:pt x="7" y="112"/>
                </a:lnTo>
                <a:lnTo>
                  <a:pt x="3" y="118"/>
                </a:lnTo>
                <a:lnTo>
                  <a:pt x="0" y="131"/>
                </a:lnTo>
                <a:lnTo>
                  <a:pt x="1" y="146"/>
                </a:lnTo>
                <a:lnTo>
                  <a:pt x="8" y="160"/>
                </a:lnTo>
                <a:lnTo>
                  <a:pt x="22" y="173"/>
                </a:lnTo>
                <a:lnTo>
                  <a:pt x="33" y="178"/>
                </a:lnTo>
                <a:lnTo>
                  <a:pt x="45" y="182"/>
                </a:lnTo>
                <a:lnTo>
                  <a:pt x="59" y="186"/>
                </a:lnTo>
                <a:lnTo>
                  <a:pt x="73" y="188"/>
                </a:lnTo>
                <a:lnTo>
                  <a:pt x="88" y="189"/>
                </a:lnTo>
                <a:lnTo>
                  <a:pt x="106" y="189"/>
                </a:lnTo>
                <a:lnTo>
                  <a:pt x="121" y="187"/>
                </a:lnTo>
                <a:lnTo>
                  <a:pt x="137" y="183"/>
                </a:lnTo>
                <a:lnTo>
                  <a:pt x="161" y="171"/>
                </a:lnTo>
                <a:lnTo>
                  <a:pt x="175" y="154"/>
                </a:lnTo>
                <a:lnTo>
                  <a:pt x="182" y="136"/>
                </a:lnTo>
                <a:lnTo>
                  <a:pt x="182" y="119"/>
                </a:lnTo>
                <a:lnTo>
                  <a:pt x="181" y="112"/>
                </a:lnTo>
                <a:lnTo>
                  <a:pt x="175" y="106"/>
                </a:lnTo>
                <a:lnTo>
                  <a:pt x="168" y="100"/>
                </a:lnTo>
                <a:lnTo>
                  <a:pt x="158" y="94"/>
                </a:lnTo>
                <a:lnTo>
                  <a:pt x="168" y="96"/>
                </a:lnTo>
                <a:lnTo>
                  <a:pt x="179" y="99"/>
                </a:lnTo>
                <a:lnTo>
                  <a:pt x="188" y="103"/>
                </a:lnTo>
                <a:lnTo>
                  <a:pt x="196" y="109"/>
                </a:lnTo>
                <a:lnTo>
                  <a:pt x="201" y="117"/>
                </a:lnTo>
                <a:lnTo>
                  <a:pt x="205" y="127"/>
                </a:lnTo>
                <a:lnTo>
                  <a:pt x="205" y="141"/>
                </a:lnTo>
                <a:lnTo>
                  <a:pt x="201" y="157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2" name="任意多边形 10281"/>
          <p:cNvSpPr/>
          <p:nvPr/>
        </p:nvSpPr>
        <p:spPr>
          <a:xfrm>
            <a:off x="7059613" y="5821363"/>
            <a:ext cx="142875" cy="74612"/>
          </a:xfrm>
          <a:custGeom>
            <a:avLst/>
            <a:gdLst/>
            <a:ahLst/>
            <a:cxnLst/>
            <a:pathLst>
              <a:path w="181" h="95">
                <a:moveTo>
                  <a:pt x="127" y="2"/>
                </a:moveTo>
                <a:lnTo>
                  <a:pt x="142" y="6"/>
                </a:lnTo>
                <a:lnTo>
                  <a:pt x="156" y="11"/>
                </a:lnTo>
                <a:lnTo>
                  <a:pt x="167" y="17"/>
                </a:lnTo>
                <a:lnTo>
                  <a:pt x="174" y="25"/>
                </a:lnTo>
                <a:lnTo>
                  <a:pt x="179" y="33"/>
                </a:lnTo>
                <a:lnTo>
                  <a:pt x="181" y="42"/>
                </a:lnTo>
                <a:lnTo>
                  <a:pt x="181" y="51"/>
                </a:lnTo>
                <a:lnTo>
                  <a:pt x="177" y="61"/>
                </a:lnTo>
                <a:lnTo>
                  <a:pt x="170" y="70"/>
                </a:lnTo>
                <a:lnTo>
                  <a:pt x="160" y="77"/>
                </a:lnTo>
                <a:lnTo>
                  <a:pt x="146" y="83"/>
                </a:lnTo>
                <a:lnTo>
                  <a:pt x="130" y="88"/>
                </a:lnTo>
                <a:lnTo>
                  <a:pt x="114" y="92"/>
                </a:lnTo>
                <a:lnTo>
                  <a:pt x="97" y="94"/>
                </a:lnTo>
                <a:lnTo>
                  <a:pt x="80" y="95"/>
                </a:lnTo>
                <a:lnTo>
                  <a:pt x="64" y="94"/>
                </a:lnTo>
                <a:lnTo>
                  <a:pt x="50" y="91"/>
                </a:lnTo>
                <a:lnTo>
                  <a:pt x="36" y="86"/>
                </a:lnTo>
                <a:lnTo>
                  <a:pt x="24" y="80"/>
                </a:lnTo>
                <a:lnTo>
                  <a:pt x="15" y="72"/>
                </a:lnTo>
                <a:lnTo>
                  <a:pt x="7" y="64"/>
                </a:lnTo>
                <a:lnTo>
                  <a:pt x="1" y="55"/>
                </a:lnTo>
                <a:lnTo>
                  <a:pt x="0" y="46"/>
                </a:lnTo>
                <a:lnTo>
                  <a:pt x="1" y="37"/>
                </a:lnTo>
                <a:lnTo>
                  <a:pt x="7" y="29"/>
                </a:lnTo>
                <a:lnTo>
                  <a:pt x="15" y="21"/>
                </a:lnTo>
                <a:lnTo>
                  <a:pt x="28" y="13"/>
                </a:lnTo>
                <a:lnTo>
                  <a:pt x="41" y="7"/>
                </a:lnTo>
                <a:lnTo>
                  <a:pt x="59" y="3"/>
                </a:lnTo>
                <a:lnTo>
                  <a:pt x="80" y="0"/>
                </a:lnTo>
                <a:lnTo>
                  <a:pt x="102" y="0"/>
                </a:lnTo>
                <a:lnTo>
                  <a:pt x="127" y="2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3" name="任意多边形 10282"/>
          <p:cNvSpPr/>
          <p:nvPr/>
        </p:nvSpPr>
        <p:spPr>
          <a:xfrm>
            <a:off x="8653463" y="6122988"/>
            <a:ext cx="82550" cy="44450"/>
          </a:xfrm>
          <a:custGeom>
            <a:avLst/>
            <a:gdLst/>
            <a:ahLst/>
            <a:cxnLst/>
            <a:pathLst>
              <a:path w="104" h="55">
                <a:moveTo>
                  <a:pt x="0" y="15"/>
                </a:moveTo>
                <a:lnTo>
                  <a:pt x="0" y="24"/>
                </a:lnTo>
                <a:lnTo>
                  <a:pt x="4" y="33"/>
                </a:lnTo>
                <a:lnTo>
                  <a:pt x="11" y="41"/>
                </a:lnTo>
                <a:lnTo>
                  <a:pt x="19" y="48"/>
                </a:lnTo>
                <a:lnTo>
                  <a:pt x="31" y="53"/>
                </a:lnTo>
                <a:lnTo>
                  <a:pt x="45" y="55"/>
                </a:lnTo>
                <a:lnTo>
                  <a:pt x="61" y="55"/>
                </a:lnTo>
                <a:lnTo>
                  <a:pt x="75" y="51"/>
                </a:lnTo>
                <a:lnTo>
                  <a:pt x="89" y="45"/>
                </a:lnTo>
                <a:lnTo>
                  <a:pt x="97" y="38"/>
                </a:lnTo>
                <a:lnTo>
                  <a:pt x="103" y="31"/>
                </a:lnTo>
                <a:lnTo>
                  <a:pt x="104" y="24"/>
                </a:lnTo>
                <a:lnTo>
                  <a:pt x="97" y="18"/>
                </a:lnTo>
                <a:lnTo>
                  <a:pt x="85" y="11"/>
                </a:lnTo>
                <a:lnTo>
                  <a:pt x="66" y="5"/>
                </a:lnTo>
                <a:lnTo>
                  <a:pt x="38" y="0"/>
                </a:lnTo>
                <a:lnTo>
                  <a:pt x="28" y="2"/>
                </a:lnTo>
                <a:lnTo>
                  <a:pt x="16" y="5"/>
                </a:lnTo>
                <a:lnTo>
                  <a:pt x="5" y="10"/>
                </a:lnTo>
                <a:lnTo>
                  <a:pt x="0" y="15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4" name="任意多边形 10283"/>
          <p:cNvSpPr/>
          <p:nvPr/>
        </p:nvSpPr>
        <p:spPr>
          <a:xfrm>
            <a:off x="8712200" y="6167438"/>
            <a:ext cx="31750" cy="14287"/>
          </a:xfrm>
          <a:custGeom>
            <a:avLst/>
            <a:gdLst/>
            <a:ahLst/>
            <a:cxnLst/>
            <a:pathLst>
              <a:path w="42" h="19">
                <a:moveTo>
                  <a:pt x="42" y="3"/>
                </a:moveTo>
                <a:lnTo>
                  <a:pt x="38" y="7"/>
                </a:lnTo>
                <a:lnTo>
                  <a:pt x="28" y="14"/>
                </a:lnTo>
                <a:lnTo>
                  <a:pt x="12" y="19"/>
                </a:lnTo>
                <a:lnTo>
                  <a:pt x="2" y="19"/>
                </a:lnTo>
                <a:lnTo>
                  <a:pt x="0" y="13"/>
                </a:lnTo>
                <a:lnTo>
                  <a:pt x="7" y="5"/>
                </a:lnTo>
                <a:lnTo>
                  <a:pt x="21" y="0"/>
                </a:lnTo>
                <a:lnTo>
                  <a:pt x="42" y="3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5" name="任意多边形 10284"/>
          <p:cNvSpPr/>
          <p:nvPr/>
        </p:nvSpPr>
        <p:spPr>
          <a:xfrm>
            <a:off x="7491413" y="5818188"/>
            <a:ext cx="95250" cy="39687"/>
          </a:xfrm>
          <a:custGeom>
            <a:avLst/>
            <a:gdLst/>
            <a:ahLst/>
            <a:cxnLst/>
            <a:pathLst>
              <a:path w="120" h="51">
                <a:moveTo>
                  <a:pt x="3" y="12"/>
                </a:moveTo>
                <a:lnTo>
                  <a:pt x="16" y="7"/>
                </a:lnTo>
                <a:lnTo>
                  <a:pt x="30" y="3"/>
                </a:lnTo>
                <a:lnTo>
                  <a:pt x="43" y="1"/>
                </a:lnTo>
                <a:lnTo>
                  <a:pt x="59" y="0"/>
                </a:lnTo>
                <a:lnTo>
                  <a:pt x="77" y="0"/>
                </a:lnTo>
                <a:lnTo>
                  <a:pt x="92" y="2"/>
                </a:lnTo>
                <a:lnTo>
                  <a:pt x="106" y="5"/>
                </a:lnTo>
                <a:lnTo>
                  <a:pt x="120" y="10"/>
                </a:lnTo>
                <a:lnTo>
                  <a:pt x="118" y="17"/>
                </a:lnTo>
                <a:lnTo>
                  <a:pt x="115" y="23"/>
                </a:lnTo>
                <a:lnTo>
                  <a:pt x="110" y="30"/>
                </a:lnTo>
                <a:lnTo>
                  <a:pt x="103" y="36"/>
                </a:lnTo>
                <a:lnTo>
                  <a:pt x="94" y="42"/>
                </a:lnTo>
                <a:lnTo>
                  <a:pt x="83" y="46"/>
                </a:lnTo>
                <a:lnTo>
                  <a:pt x="71" y="49"/>
                </a:lnTo>
                <a:lnTo>
                  <a:pt x="59" y="51"/>
                </a:lnTo>
                <a:lnTo>
                  <a:pt x="45" y="51"/>
                </a:lnTo>
                <a:lnTo>
                  <a:pt x="31" y="50"/>
                </a:lnTo>
                <a:lnTo>
                  <a:pt x="21" y="47"/>
                </a:lnTo>
                <a:lnTo>
                  <a:pt x="10" y="43"/>
                </a:lnTo>
                <a:lnTo>
                  <a:pt x="3" y="38"/>
                </a:lnTo>
                <a:lnTo>
                  <a:pt x="0" y="31"/>
                </a:lnTo>
                <a:lnTo>
                  <a:pt x="0" y="22"/>
                </a:lnTo>
                <a:lnTo>
                  <a:pt x="3" y="1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6" name="任意多边形 10285"/>
          <p:cNvSpPr/>
          <p:nvPr/>
        </p:nvSpPr>
        <p:spPr>
          <a:xfrm>
            <a:off x="7581900" y="5892800"/>
            <a:ext cx="50800" cy="38100"/>
          </a:xfrm>
          <a:custGeom>
            <a:avLst/>
            <a:gdLst/>
            <a:ahLst/>
            <a:cxnLst/>
            <a:pathLst>
              <a:path w="62" h="48">
                <a:moveTo>
                  <a:pt x="33" y="48"/>
                </a:moveTo>
                <a:lnTo>
                  <a:pt x="54" y="42"/>
                </a:lnTo>
                <a:lnTo>
                  <a:pt x="62" y="26"/>
                </a:lnTo>
                <a:lnTo>
                  <a:pt x="57" y="9"/>
                </a:lnTo>
                <a:lnTo>
                  <a:pt x="35" y="0"/>
                </a:lnTo>
                <a:lnTo>
                  <a:pt x="21" y="1"/>
                </a:lnTo>
                <a:lnTo>
                  <a:pt x="10" y="5"/>
                </a:lnTo>
                <a:lnTo>
                  <a:pt x="3" y="12"/>
                </a:lnTo>
                <a:lnTo>
                  <a:pt x="0" y="21"/>
                </a:lnTo>
                <a:lnTo>
                  <a:pt x="1" y="30"/>
                </a:lnTo>
                <a:lnTo>
                  <a:pt x="7" y="39"/>
                </a:lnTo>
                <a:lnTo>
                  <a:pt x="17" y="45"/>
                </a:lnTo>
                <a:lnTo>
                  <a:pt x="33" y="48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7" name="任意多边形 10286"/>
          <p:cNvSpPr/>
          <p:nvPr/>
        </p:nvSpPr>
        <p:spPr>
          <a:xfrm>
            <a:off x="7453313" y="5924550"/>
            <a:ext cx="61912" cy="28575"/>
          </a:xfrm>
          <a:custGeom>
            <a:avLst/>
            <a:gdLst/>
            <a:ahLst/>
            <a:cxnLst/>
            <a:pathLst>
              <a:path w="79" h="35">
                <a:moveTo>
                  <a:pt x="79" y="0"/>
                </a:moveTo>
                <a:lnTo>
                  <a:pt x="79" y="7"/>
                </a:lnTo>
                <a:lnTo>
                  <a:pt x="75" y="14"/>
                </a:lnTo>
                <a:lnTo>
                  <a:pt x="68" y="21"/>
                </a:lnTo>
                <a:lnTo>
                  <a:pt x="58" y="27"/>
                </a:lnTo>
                <a:lnTo>
                  <a:pt x="47" y="31"/>
                </a:lnTo>
                <a:lnTo>
                  <a:pt x="33" y="34"/>
                </a:lnTo>
                <a:lnTo>
                  <a:pt x="18" y="35"/>
                </a:lnTo>
                <a:lnTo>
                  <a:pt x="0" y="33"/>
                </a:lnTo>
                <a:lnTo>
                  <a:pt x="4" y="19"/>
                </a:lnTo>
                <a:lnTo>
                  <a:pt x="16" y="20"/>
                </a:lnTo>
                <a:lnTo>
                  <a:pt x="28" y="21"/>
                </a:lnTo>
                <a:lnTo>
                  <a:pt x="39" y="20"/>
                </a:lnTo>
                <a:lnTo>
                  <a:pt x="49" y="19"/>
                </a:lnTo>
                <a:lnTo>
                  <a:pt x="59" y="16"/>
                </a:lnTo>
                <a:lnTo>
                  <a:pt x="68" y="12"/>
                </a:lnTo>
                <a:lnTo>
                  <a:pt x="73" y="7"/>
                </a:lnTo>
                <a:lnTo>
                  <a:pt x="79" y="0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8" name="任意多边形 10287"/>
          <p:cNvSpPr/>
          <p:nvPr/>
        </p:nvSpPr>
        <p:spPr>
          <a:xfrm>
            <a:off x="7431088" y="5888038"/>
            <a:ext cx="65087" cy="36512"/>
          </a:xfrm>
          <a:custGeom>
            <a:avLst/>
            <a:gdLst/>
            <a:ahLst/>
            <a:cxnLst/>
            <a:pathLst>
              <a:path w="82" h="47">
                <a:moveTo>
                  <a:pt x="60" y="41"/>
                </a:moveTo>
                <a:lnTo>
                  <a:pt x="44" y="46"/>
                </a:lnTo>
                <a:lnTo>
                  <a:pt x="30" y="47"/>
                </a:lnTo>
                <a:lnTo>
                  <a:pt x="16" y="44"/>
                </a:lnTo>
                <a:lnTo>
                  <a:pt x="6" y="39"/>
                </a:lnTo>
                <a:lnTo>
                  <a:pt x="0" y="32"/>
                </a:lnTo>
                <a:lnTo>
                  <a:pt x="0" y="23"/>
                </a:lnTo>
                <a:lnTo>
                  <a:pt x="7" y="14"/>
                </a:lnTo>
                <a:lnTo>
                  <a:pt x="23" y="5"/>
                </a:lnTo>
                <a:lnTo>
                  <a:pt x="39" y="1"/>
                </a:lnTo>
                <a:lnTo>
                  <a:pt x="53" y="0"/>
                </a:lnTo>
                <a:lnTo>
                  <a:pt x="67" y="2"/>
                </a:lnTo>
                <a:lnTo>
                  <a:pt x="77" y="7"/>
                </a:lnTo>
                <a:lnTo>
                  <a:pt x="82" y="14"/>
                </a:lnTo>
                <a:lnTo>
                  <a:pt x="82" y="22"/>
                </a:lnTo>
                <a:lnTo>
                  <a:pt x="75" y="31"/>
                </a:lnTo>
                <a:lnTo>
                  <a:pt x="60" y="41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9" name="任意多边形 10288"/>
          <p:cNvSpPr/>
          <p:nvPr/>
        </p:nvSpPr>
        <p:spPr>
          <a:xfrm>
            <a:off x="7513638" y="5862638"/>
            <a:ext cx="55562" cy="15875"/>
          </a:xfrm>
          <a:custGeom>
            <a:avLst/>
            <a:gdLst/>
            <a:ahLst/>
            <a:cxnLst/>
            <a:pathLst>
              <a:path w="69" h="20">
                <a:moveTo>
                  <a:pt x="69" y="0"/>
                </a:moveTo>
                <a:lnTo>
                  <a:pt x="66" y="5"/>
                </a:lnTo>
                <a:lnTo>
                  <a:pt x="59" y="11"/>
                </a:lnTo>
                <a:lnTo>
                  <a:pt x="50" y="14"/>
                </a:lnTo>
                <a:lnTo>
                  <a:pt x="42" y="17"/>
                </a:lnTo>
                <a:lnTo>
                  <a:pt x="33" y="19"/>
                </a:lnTo>
                <a:lnTo>
                  <a:pt x="22" y="20"/>
                </a:lnTo>
                <a:lnTo>
                  <a:pt x="12" y="20"/>
                </a:lnTo>
                <a:lnTo>
                  <a:pt x="3" y="19"/>
                </a:lnTo>
                <a:lnTo>
                  <a:pt x="2" y="15"/>
                </a:lnTo>
                <a:lnTo>
                  <a:pt x="0" y="11"/>
                </a:lnTo>
                <a:lnTo>
                  <a:pt x="2" y="7"/>
                </a:lnTo>
                <a:lnTo>
                  <a:pt x="5" y="2"/>
                </a:lnTo>
                <a:lnTo>
                  <a:pt x="10" y="3"/>
                </a:lnTo>
                <a:lnTo>
                  <a:pt x="17" y="4"/>
                </a:lnTo>
                <a:lnTo>
                  <a:pt x="26" y="5"/>
                </a:lnTo>
                <a:lnTo>
                  <a:pt x="36" y="5"/>
                </a:lnTo>
                <a:lnTo>
                  <a:pt x="45" y="5"/>
                </a:lnTo>
                <a:lnTo>
                  <a:pt x="54" y="4"/>
                </a:lnTo>
                <a:lnTo>
                  <a:pt x="62" y="2"/>
                </a:lnTo>
                <a:lnTo>
                  <a:pt x="69" y="0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0" name="任意多边形 10289"/>
          <p:cNvSpPr/>
          <p:nvPr/>
        </p:nvSpPr>
        <p:spPr>
          <a:xfrm>
            <a:off x="7102475" y="5832475"/>
            <a:ext cx="76200" cy="47625"/>
          </a:xfrm>
          <a:custGeom>
            <a:avLst/>
            <a:gdLst/>
            <a:ahLst/>
            <a:cxnLst/>
            <a:pathLst>
              <a:path w="95" h="61">
                <a:moveTo>
                  <a:pt x="0" y="45"/>
                </a:moveTo>
                <a:lnTo>
                  <a:pt x="17" y="45"/>
                </a:lnTo>
                <a:lnTo>
                  <a:pt x="33" y="42"/>
                </a:lnTo>
                <a:lnTo>
                  <a:pt x="45" y="37"/>
                </a:lnTo>
                <a:lnTo>
                  <a:pt x="55" y="30"/>
                </a:lnTo>
                <a:lnTo>
                  <a:pt x="62" y="23"/>
                </a:lnTo>
                <a:lnTo>
                  <a:pt x="64" y="15"/>
                </a:lnTo>
                <a:lnTo>
                  <a:pt x="60" y="7"/>
                </a:lnTo>
                <a:lnTo>
                  <a:pt x="52" y="0"/>
                </a:lnTo>
                <a:lnTo>
                  <a:pt x="83" y="7"/>
                </a:lnTo>
                <a:lnTo>
                  <a:pt x="95" y="18"/>
                </a:lnTo>
                <a:lnTo>
                  <a:pt x="95" y="31"/>
                </a:lnTo>
                <a:lnTo>
                  <a:pt x="83" y="45"/>
                </a:lnTo>
                <a:lnTo>
                  <a:pt x="66" y="56"/>
                </a:lnTo>
                <a:lnTo>
                  <a:pt x="43" y="61"/>
                </a:lnTo>
                <a:lnTo>
                  <a:pt x="21" y="58"/>
                </a:lnTo>
                <a:lnTo>
                  <a:pt x="0" y="45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1" name="任意多边形 10290"/>
          <p:cNvSpPr/>
          <p:nvPr/>
        </p:nvSpPr>
        <p:spPr>
          <a:xfrm>
            <a:off x="7089775" y="5827713"/>
            <a:ext cx="28575" cy="20637"/>
          </a:xfrm>
          <a:custGeom>
            <a:avLst/>
            <a:gdLst/>
            <a:ahLst/>
            <a:cxnLst/>
            <a:pathLst>
              <a:path w="37" h="25">
                <a:moveTo>
                  <a:pt x="0" y="25"/>
                </a:moveTo>
                <a:lnTo>
                  <a:pt x="16" y="24"/>
                </a:lnTo>
                <a:lnTo>
                  <a:pt x="30" y="18"/>
                </a:lnTo>
                <a:lnTo>
                  <a:pt x="37" y="10"/>
                </a:lnTo>
                <a:lnTo>
                  <a:pt x="28" y="0"/>
                </a:lnTo>
                <a:lnTo>
                  <a:pt x="23" y="6"/>
                </a:lnTo>
                <a:lnTo>
                  <a:pt x="16" y="14"/>
                </a:lnTo>
                <a:lnTo>
                  <a:pt x="9" y="21"/>
                </a:lnTo>
                <a:lnTo>
                  <a:pt x="0" y="25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2" name="任意多边形 10291"/>
          <p:cNvSpPr/>
          <p:nvPr/>
        </p:nvSpPr>
        <p:spPr>
          <a:xfrm>
            <a:off x="8405813" y="5991225"/>
            <a:ext cx="1347787" cy="866775"/>
          </a:xfrm>
          <a:custGeom>
            <a:avLst/>
            <a:gdLst/>
            <a:ahLst/>
            <a:cxnLst/>
            <a:pathLst>
              <a:path w="1699" h="1093">
                <a:moveTo>
                  <a:pt x="821" y="308"/>
                </a:moveTo>
                <a:lnTo>
                  <a:pt x="819" y="312"/>
                </a:lnTo>
                <a:lnTo>
                  <a:pt x="817" y="315"/>
                </a:lnTo>
                <a:lnTo>
                  <a:pt x="814" y="319"/>
                </a:lnTo>
                <a:lnTo>
                  <a:pt x="814" y="323"/>
                </a:lnTo>
                <a:lnTo>
                  <a:pt x="802" y="313"/>
                </a:lnTo>
                <a:lnTo>
                  <a:pt x="781" y="299"/>
                </a:lnTo>
                <a:lnTo>
                  <a:pt x="755" y="281"/>
                </a:lnTo>
                <a:lnTo>
                  <a:pt x="725" y="261"/>
                </a:lnTo>
                <a:lnTo>
                  <a:pt x="690" y="239"/>
                </a:lnTo>
                <a:lnTo>
                  <a:pt x="654" y="216"/>
                </a:lnTo>
                <a:lnTo>
                  <a:pt x="616" y="194"/>
                </a:lnTo>
                <a:lnTo>
                  <a:pt x="576" y="174"/>
                </a:lnTo>
                <a:lnTo>
                  <a:pt x="593" y="190"/>
                </a:lnTo>
                <a:lnTo>
                  <a:pt x="607" y="205"/>
                </a:lnTo>
                <a:lnTo>
                  <a:pt x="621" y="219"/>
                </a:lnTo>
                <a:lnTo>
                  <a:pt x="633" y="234"/>
                </a:lnTo>
                <a:lnTo>
                  <a:pt x="645" y="249"/>
                </a:lnTo>
                <a:lnTo>
                  <a:pt x="657" y="262"/>
                </a:lnTo>
                <a:lnTo>
                  <a:pt x="670" y="276"/>
                </a:lnTo>
                <a:lnTo>
                  <a:pt x="682" y="289"/>
                </a:lnTo>
                <a:lnTo>
                  <a:pt x="696" y="303"/>
                </a:lnTo>
                <a:lnTo>
                  <a:pt x="713" y="316"/>
                </a:lnTo>
                <a:lnTo>
                  <a:pt x="730" y="330"/>
                </a:lnTo>
                <a:lnTo>
                  <a:pt x="753" y="344"/>
                </a:lnTo>
                <a:lnTo>
                  <a:pt x="777" y="358"/>
                </a:lnTo>
                <a:lnTo>
                  <a:pt x="805" y="372"/>
                </a:lnTo>
                <a:lnTo>
                  <a:pt x="838" y="386"/>
                </a:lnTo>
                <a:lnTo>
                  <a:pt x="877" y="401"/>
                </a:lnTo>
                <a:lnTo>
                  <a:pt x="883" y="403"/>
                </a:lnTo>
                <a:lnTo>
                  <a:pt x="892" y="406"/>
                </a:lnTo>
                <a:lnTo>
                  <a:pt x="901" y="408"/>
                </a:lnTo>
                <a:lnTo>
                  <a:pt x="910" y="410"/>
                </a:lnTo>
                <a:lnTo>
                  <a:pt x="918" y="411"/>
                </a:lnTo>
                <a:lnTo>
                  <a:pt x="929" y="413"/>
                </a:lnTo>
                <a:lnTo>
                  <a:pt x="939" y="414"/>
                </a:lnTo>
                <a:lnTo>
                  <a:pt x="950" y="414"/>
                </a:lnTo>
                <a:lnTo>
                  <a:pt x="977" y="412"/>
                </a:lnTo>
                <a:lnTo>
                  <a:pt x="1002" y="407"/>
                </a:lnTo>
                <a:lnTo>
                  <a:pt x="1024" y="400"/>
                </a:lnTo>
                <a:lnTo>
                  <a:pt x="1043" y="390"/>
                </a:lnTo>
                <a:lnTo>
                  <a:pt x="1061" y="377"/>
                </a:lnTo>
                <a:lnTo>
                  <a:pt x="1073" y="363"/>
                </a:lnTo>
                <a:lnTo>
                  <a:pt x="1082" y="348"/>
                </a:lnTo>
                <a:lnTo>
                  <a:pt x="1085" y="331"/>
                </a:lnTo>
                <a:lnTo>
                  <a:pt x="1106" y="341"/>
                </a:lnTo>
                <a:lnTo>
                  <a:pt x="1134" y="348"/>
                </a:lnTo>
                <a:lnTo>
                  <a:pt x="1165" y="353"/>
                </a:lnTo>
                <a:lnTo>
                  <a:pt x="1200" y="354"/>
                </a:lnTo>
                <a:lnTo>
                  <a:pt x="1235" y="351"/>
                </a:lnTo>
                <a:lnTo>
                  <a:pt x="1271" y="344"/>
                </a:lnTo>
                <a:lnTo>
                  <a:pt x="1308" y="332"/>
                </a:lnTo>
                <a:lnTo>
                  <a:pt x="1341" y="315"/>
                </a:lnTo>
                <a:lnTo>
                  <a:pt x="1344" y="351"/>
                </a:lnTo>
                <a:lnTo>
                  <a:pt x="1360" y="379"/>
                </a:lnTo>
                <a:lnTo>
                  <a:pt x="1383" y="402"/>
                </a:lnTo>
                <a:lnTo>
                  <a:pt x="1412" y="418"/>
                </a:lnTo>
                <a:lnTo>
                  <a:pt x="1447" y="429"/>
                </a:lnTo>
                <a:lnTo>
                  <a:pt x="1485" y="433"/>
                </a:lnTo>
                <a:lnTo>
                  <a:pt x="1525" y="432"/>
                </a:lnTo>
                <a:lnTo>
                  <a:pt x="1565" y="426"/>
                </a:lnTo>
                <a:lnTo>
                  <a:pt x="1544" y="452"/>
                </a:lnTo>
                <a:lnTo>
                  <a:pt x="1537" y="481"/>
                </a:lnTo>
                <a:lnTo>
                  <a:pt x="1544" y="512"/>
                </a:lnTo>
                <a:lnTo>
                  <a:pt x="1563" y="543"/>
                </a:lnTo>
                <a:lnTo>
                  <a:pt x="1570" y="551"/>
                </a:lnTo>
                <a:lnTo>
                  <a:pt x="1581" y="559"/>
                </a:lnTo>
                <a:lnTo>
                  <a:pt x="1589" y="567"/>
                </a:lnTo>
                <a:lnTo>
                  <a:pt x="1600" y="575"/>
                </a:lnTo>
                <a:lnTo>
                  <a:pt x="1612" y="583"/>
                </a:lnTo>
                <a:lnTo>
                  <a:pt x="1624" y="590"/>
                </a:lnTo>
                <a:lnTo>
                  <a:pt x="1638" y="597"/>
                </a:lnTo>
                <a:lnTo>
                  <a:pt x="1652" y="604"/>
                </a:lnTo>
                <a:lnTo>
                  <a:pt x="1662" y="609"/>
                </a:lnTo>
                <a:lnTo>
                  <a:pt x="1675" y="615"/>
                </a:lnTo>
                <a:lnTo>
                  <a:pt x="1687" y="619"/>
                </a:lnTo>
                <a:lnTo>
                  <a:pt x="1699" y="623"/>
                </a:lnTo>
                <a:lnTo>
                  <a:pt x="1669" y="618"/>
                </a:lnTo>
                <a:lnTo>
                  <a:pt x="1635" y="618"/>
                </a:lnTo>
                <a:lnTo>
                  <a:pt x="1600" y="624"/>
                </a:lnTo>
                <a:lnTo>
                  <a:pt x="1567" y="635"/>
                </a:lnTo>
                <a:lnTo>
                  <a:pt x="1536" y="650"/>
                </a:lnTo>
                <a:lnTo>
                  <a:pt x="1511" y="668"/>
                </a:lnTo>
                <a:lnTo>
                  <a:pt x="1494" y="689"/>
                </a:lnTo>
                <a:lnTo>
                  <a:pt x="1485" y="712"/>
                </a:lnTo>
                <a:lnTo>
                  <a:pt x="1482" y="697"/>
                </a:lnTo>
                <a:lnTo>
                  <a:pt x="1473" y="684"/>
                </a:lnTo>
                <a:lnTo>
                  <a:pt x="1459" y="673"/>
                </a:lnTo>
                <a:lnTo>
                  <a:pt x="1442" y="664"/>
                </a:lnTo>
                <a:lnTo>
                  <a:pt x="1423" y="660"/>
                </a:lnTo>
                <a:lnTo>
                  <a:pt x="1402" y="660"/>
                </a:lnTo>
                <a:lnTo>
                  <a:pt x="1381" y="665"/>
                </a:lnTo>
                <a:lnTo>
                  <a:pt x="1360" y="676"/>
                </a:lnTo>
                <a:lnTo>
                  <a:pt x="1365" y="663"/>
                </a:lnTo>
                <a:lnTo>
                  <a:pt x="1367" y="650"/>
                </a:lnTo>
                <a:lnTo>
                  <a:pt x="1362" y="639"/>
                </a:lnTo>
                <a:lnTo>
                  <a:pt x="1353" y="628"/>
                </a:lnTo>
                <a:lnTo>
                  <a:pt x="1341" y="619"/>
                </a:lnTo>
                <a:lnTo>
                  <a:pt x="1325" y="610"/>
                </a:lnTo>
                <a:lnTo>
                  <a:pt x="1308" y="603"/>
                </a:lnTo>
                <a:lnTo>
                  <a:pt x="1287" y="598"/>
                </a:lnTo>
                <a:lnTo>
                  <a:pt x="1264" y="594"/>
                </a:lnTo>
                <a:lnTo>
                  <a:pt x="1242" y="592"/>
                </a:lnTo>
                <a:lnTo>
                  <a:pt x="1217" y="591"/>
                </a:lnTo>
                <a:lnTo>
                  <a:pt x="1193" y="592"/>
                </a:lnTo>
                <a:lnTo>
                  <a:pt x="1169" y="594"/>
                </a:lnTo>
                <a:lnTo>
                  <a:pt x="1144" y="598"/>
                </a:lnTo>
                <a:lnTo>
                  <a:pt x="1122" y="604"/>
                </a:lnTo>
                <a:lnTo>
                  <a:pt x="1101" y="612"/>
                </a:lnTo>
                <a:lnTo>
                  <a:pt x="1113" y="594"/>
                </a:lnTo>
                <a:lnTo>
                  <a:pt x="1115" y="575"/>
                </a:lnTo>
                <a:lnTo>
                  <a:pt x="1108" y="556"/>
                </a:lnTo>
                <a:lnTo>
                  <a:pt x="1094" y="540"/>
                </a:lnTo>
                <a:lnTo>
                  <a:pt x="1073" y="528"/>
                </a:lnTo>
                <a:lnTo>
                  <a:pt x="1049" y="521"/>
                </a:lnTo>
                <a:lnTo>
                  <a:pt x="1021" y="521"/>
                </a:lnTo>
                <a:lnTo>
                  <a:pt x="991" y="529"/>
                </a:lnTo>
                <a:lnTo>
                  <a:pt x="993" y="524"/>
                </a:lnTo>
                <a:lnTo>
                  <a:pt x="995" y="519"/>
                </a:lnTo>
                <a:lnTo>
                  <a:pt x="995" y="513"/>
                </a:lnTo>
                <a:lnTo>
                  <a:pt x="993" y="506"/>
                </a:lnTo>
                <a:lnTo>
                  <a:pt x="988" y="496"/>
                </a:lnTo>
                <a:lnTo>
                  <a:pt x="981" y="485"/>
                </a:lnTo>
                <a:lnTo>
                  <a:pt x="970" y="473"/>
                </a:lnTo>
                <a:lnTo>
                  <a:pt x="958" y="462"/>
                </a:lnTo>
                <a:lnTo>
                  <a:pt x="944" y="452"/>
                </a:lnTo>
                <a:lnTo>
                  <a:pt x="930" y="443"/>
                </a:lnTo>
                <a:lnTo>
                  <a:pt x="915" y="435"/>
                </a:lnTo>
                <a:lnTo>
                  <a:pt x="897" y="428"/>
                </a:lnTo>
                <a:lnTo>
                  <a:pt x="889" y="426"/>
                </a:lnTo>
                <a:lnTo>
                  <a:pt x="878" y="423"/>
                </a:lnTo>
                <a:lnTo>
                  <a:pt x="868" y="420"/>
                </a:lnTo>
                <a:lnTo>
                  <a:pt x="857" y="416"/>
                </a:lnTo>
                <a:lnTo>
                  <a:pt x="847" y="413"/>
                </a:lnTo>
                <a:lnTo>
                  <a:pt x="838" y="409"/>
                </a:lnTo>
                <a:lnTo>
                  <a:pt x="830" y="406"/>
                </a:lnTo>
                <a:lnTo>
                  <a:pt x="823" y="402"/>
                </a:lnTo>
                <a:lnTo>
                  <a:pt x="802" y="405"/>
                </a:lnTo>
                <a:lnTo>
                  <a:pt x="821" y="428"/>
                </a:lnTo>
                <a:lnTo>
                  <a:pt x="838" y="448"/>
                </a:lnTo>
                <a:lnTo>
                  <a:pt x="852" y="467"/>
                </a:lnTo>
                <a:lnTo>
                  <a:pt x="863" y="485"/>
                </a:lnTo>
                <a:lnTo>
                  <a:pt x="871" y="500"/>
                </a:lnTo>
                <a:lnTo>
                  <a:pt x="877" y="513"/>
                </a:lnTo>
                <a:lnTo>
                  <a:pt x="882" y="523"/>
                </a:lnTo>
                <a:lnTo>
                  <a:pt x="883" y="530"/>
                </a:lnTo>
                <a:lnTo>
                  <a:pt x="887" y="537"/>
                </a:lnTo>
                <a:lnTo>
                  <a:pt x="892" y="546"/>
                </a:lnTo>
                <a:lnTo>
                  <a:pt x="903" y="557"/>
                </a:lnTo>
                <a:lnTo>
                  <a:pt x="917" y="568"/>
                </a:lnTo>
                <a:lnTo>
                  <a:pt x="934" y="578"/>
                </a:lnTo>
                <a:lnTo>
                  <a:pt x="957" y="586"/>
                </a:lnTo>
                <a:lnTo>
                  <a:pt x="986" y="590"/>
                </a:lnTo>
                <a:lnTo>
                  <a:pt x="1021" y="591"/>
                </a:lnTo>
                <a:lnTo>
                  <a:pt x="1007" y="595"/>
                </a:lnTo>
                <a:lnTo>
                  <a:pt x="993" y="598"/>
                </a:lnTo>
                <a:lnTo>
                  <a:pt x="983" y="602"/>
                </a:lnTo>
                <a:lnTo>
                  <a:pt x="972" y="606"/>
                </a:lnTo>
                <a:lnTo>
                  <a:pt x="962" y="611"/>
                </a:lnTo>
                <a:lnTo>
                  <a:pt x="955" y="616"/>
                </a:lnTo>
                <a:lnTo>
                  <a:pt x="948" y="619"/>
                </a:lnTo>
                <a:lnTo>
                  <a:pt x="941" y="623"/>
                </a:lnTo>
                <a:lnTo>
                  <a:pt x="948" y="627"/>
                </a:lnTo>
                <a:lnTo>
                  <a:pt x="960" y="632"/>
                </a:lnTo>
                <a:lnTo>
                  <a:pt x="974" y="638"/>
                </a:lnTo>
                <a:lnTo>
                  <a:pt x="991" y="643"/>
                </a:lnTo>
                <a:lnTo>
                  <a:pt x="1019" y="650"/>
                </a:lnTo>
                <a:lnTo>
                  <a:pt x="1049" y="657"/>
                </a:lnTo>
                <a:lnTo>
                  <a:pt x="1080" y="663"/>
                </a:lnTo>
                <a:lnTo>
                  <a:pt x="1113" y="667"/>
                </a:lnTo>
                <a:lnTo>
                  <a:pt x="1144" y="671"/>
                </a:lnTo>
                <a:lnTo>
                  <a:pt x="1174" y="672"/>
                </a:lnTo>
                <a:lnTo>
                  <a:pt x="1202" y="671"/>
                </a:lnTo>
                <a:lnTo>
                  <a:pt x="1224" y="668"/>
                </a:lnTo>
                <a:lnTo>
                  <a:pt x="1219" y="683"/>
                </a:lnTo>
                <a:lnTo>
                  <a:pt x="1224" y="699"/>
                </a:lnTo>
                <a:lnTo>
                  <a:pt x="1240" y="715"/>
                </a:lnTo>
                <a:lnTo>
                  <a:pt x="1266" y="729"/>
                </a:lnTo>
                <a:lnTo>
                  <a:pt x="1297" y="739"/>
                </a:lnTo>
                <a:lnTo>
                  <a:pt x="1336" y="745"/>
                </a:lnTo>
                <a:lnTo>
                  <a:pt x="1377" y="746"/>
                </a:lnTo>
                <a:lnTo>
                  <a:pt x="1421" y="739"/>
                </a:lnTo>
                <a:lnTo>
                  <a:pt x="1400" y="759"/>
                </a:lnTo>
                <a:lnTo>
                  <a:pt x="1393" y="780"/>
                </a:lnTo>
                <a:lnTo>
                  <a:pt x="1395" y="799"/>
                </a:lnTo>
                <a:lnTo>
                  <a:pt x="1407" y="818"/>
                </a:lnTo>
                <a:lnTo>
                  <a:pt x="1426" y="833"/>
                </a:lnTo>
                <a:lnTo>
                  <a:pt x="1452" y="846"/>
                </a:lnTo>
                <a:lnTo>
                  <a:pt x="1483" y="856"/>
                </a:lnTo>
                <a:lnTo>
                  <a:pt x="1518" y="861"/>
                </a:lnTo>
                <a:lnTo>
                  <a:pt x="1489" y="879"/>
                </a:lnTo>
                <a:lnTo>
                  <a:pt x="1471" y="900"/>
                </a:lnTo>
                <a:lnTo>
                  <a:pt x="1466" y="922"/>
                </a:lnTo>
                <a:lnTo>
                  <a:pt x="1471" y="944"/>
                </a:lnTo>
                <a:lnTo>
                  <a:pt x="1489" y="966"/>
                </a:lnTo>
                <a:lnTo>
                  <a:pt x="1516" y="985"/>
                </a:lnTo>
                <a:lnTo>
                  <a:pt x="1555" y="1002"/>
                </a:lnTo>
                <a:lnTo>
                  <a:pt x="1605" y="1013"/>
                </a:lnTo>
                <a:lnTo>
                  <a:pt x="1562" y="1012"/>
                </a:lnTo>
                <a:lnTo>
                  <a:pt x="1525" y="1014"/>
                </a:lnTo>
                <a:lnTo>
                  <a:pt x="1492" y="1019"/>
                </a:lnTo>
                <a:lnTo>
                  <a:pt x="1466" y="1027"/>
                </a:lnTo>
                <a:lnTo>
                  <a:pt x="1447" y="1039"/>
                </a:lnTo>
                <a:lnTo>
                  <a:pt x="1431" y="1054"/>
                </a:lnTo>
                <a:lnTo>
                  <a:pt x="1423" y="1072"/>
                </a:lnTo>
                <a:lnTo>
                  <a:pt x="1421" y="1093"/>
                </a:lnTo>
                <a:lnTo>
                  <a:pt x="1409" y="1075"/>
                </a:lnTo>
                <a:lnTo>
                  <a:pt x="1393" y="1057"/>
                </a:lnTo>
                <a:lnTo>
                  <a:pt x="1374" y="1043"/>
                </a:lnTo>
                <a:lnTo>
                  <a:pt x="1351" y="1032"/>
                </a:lnTo>
                <a:lnTo>
                  <a:pt x="1323" y="1026"/>
                </a:lnTo>
                <a:lnTo>
                  <a:pt x="1292" y="1028"/>
                </a:lnTo>
                <a:lnTo>
                  <a:pt x="1254" y="1038"/>
                </a:lnTo>
                <a:lnTo>
                  <a:pt x="1210" y="1057"/>
                </a:lnTo>
                <a:lnTo>
                  <a:pt x="1224" y="1030"/>
                </a:lnTo>
                <a:lnTo>
                  <a:pt x="1226" y="1003"/>
                </a:lnTo>
                <a:lnTo>
                  <a:pt x="1217" y="978"/>
                </a:lnTo>
                <a:lnTo>
                  <a:pt x="1198" y="956"/>
                </a:lnTo>
                <a:lnTo>
                  <a:pt x="1167" y="938"/>
                </a:lnTo>
                <a:lnTo>
                  <a:pt x="1127" y="926"/>
                </a:lnTo>
                <a:lnTo>
                  <a:pt x="1078" y="921"/>
                </a:lnTo>
                <a:lnTo>
                  <a:pt x="1019" y="924"/>
                </a:lnTo>
                <a:lnTo>
                  <a:pt x="1049" y="899"/>
                </a:lnTo>
                <a:lnTo>
                  <a:pt x="1066" y="872"/>
                </a:lnTo>
                <a:lnTo>
                  <a:pt x="1073" y="844"/>
                </a:lnTo>
                <a:lnTo>
                  <a:pt x="1070" y="817"/>
                </a:lnTo>
                <a:lnTo>
                  <a:pt x="1056" y="791"/>
                </a:lnTo>
                <a:lnTo>
                  <a:pt x="1031" y="772"/>
                </a:lnTo>
                <a:lnTo>
                  <a:pt x="995" y="759"/>
                </a:lnTo>
                <a:lnTo>
                  <a:pt x="950" y="754"/>
                </a:lnTo>
                <a:lnTo>
                  <a:pt x="941" y="764"/>
                </a:lnTo>
                <a:lnTo>
                  <a:pt x="937" y="777"/>
                </a:lnTo>
                <a:lnTo>
                  <a:pt x="936" y="792"/>
                </a:lnTo>
                <a:lnTo>
                  <a:pt x="939" y="809"/>
                </a:lnTo>
                <a:lnTo>
                  <a:pt x="948" y="826"/>
                </a:lnTo>
                <a:lnTo>
                  <a:pt x="958" y="841"/>
                </a:lnTo>
                <a:lnTo>
                  <a:pt x="976" y="855"/>
                </a:lnTo>
                <a:lnTo>
                  <a:pt x="996" y="867"/>
                </a:lnTo>
                <a:lnTo>
                  <a:pt x="976" y="868"/>
                </a:lnTo>
                <a:lnTo>
                  <a:pt x="953" y="870"/>
                </a:lnTo>
                <a:lnTo>
                  <a:pt x="930" y="874"/>
                </a:lnTo>
                <a:lnTo>
                  <a:pt x="908" y="879"/>
                </a:lnTo>
                <a:lnTo>
                  <a:pt x="885" y="885"/>
                </a:lnTo>
                <a:lnTo>
                  <a:pt x="863" y="892"/>
                </a:lnTo>
                <a:lnTo>
                  <a:pt x="840" y="900"/>
                </a:lnTo>
                <a:lnTo>
                  <a:pt x="819" y="908"/>
                </a:lnTo>
                <a:lnTo>
                  <a:pt x="800" y="918"/>
                </a:lnTo>
                <a:lnTo>
                  <a:pt x="781" y="928"/>
                </a:lnTo>
                <a:lnTo>
                  <a:pt x="763" y="939"/>
                </a:lnTo>
                <a:lnTo>
                  <a:pt x="748" y="950"/>
                </a:lnTo>
                <a:lnTo>
                  <a:pt x="736" y="962"/>
                </a:lnTo>
                <a:lnTo>
                  <a:pt x="725" y="975"/>
                </a:lnTo>
                <a:lnTo>
                  <a:pt x="718" y="987"/>
                </a:lnTo>
                <a:lnTo>
                  <a:pt x="713" y="1001"/>
                </a:lnTo>
                <a:lnTo>
                  <a:pt x="704" y="990"/>
                </a:lnTo>
                <a:lnTo>
                  <a:pt x="692" y="980"/>
                </a:lnTo>
                <a:lnTo>
                  <a:pt x="678" y="971"/>
                </a:lnTo>
                <a:lnTo>
                  <a:pt x="663" y="962"/>
                </a:lnTo>
                <a:lnTo>
                  <a:pt x="644" y="956"/>
                </a:lnTo>
                <a:lnTo>
                  <a:pt x="624" y="952"/>
                </a:lnTo>
                <a:lnTo>
                  <a:pt x="604" y="951"/>
                </a:lnTo>
                <a:lnTo>
                  <a:pt x="581" y="954"/>
                </a:lnTo>
                <a:lnTo>
                  <a:pt x="609" y="935"/>
                </a:lnTo>
                <a:lnTo>
                  <a:pt x="628" y="913"/>
                </a:lnTo>
                <a:lnTo>
                  <a:pt x="640" y="889"/>
                </a:lnTo>
                <a:lnTo>
                  <a:pt x="640" y="866"/>
                </a:lnTo>
                <a:lnTo>
                  <a:pt x="628" y="844"/>
                </a:lnTo>
                <a:lnTo>
                  <a:pt x="602" y="826"/>
                </a:lnTo>
                <a:lnTo>
                  <a:pt x="562" y="814"/>
                </a:lnTo>
                <a:lnTo>
                  <a:pt x="504" y="809"/>
                </a:lnTo>
                <a:lnTo>
                  <a:pt x="577" y="792"/>
                </a:lnTo>
                <a:lnTo>
                  <a:pt x="630" y="772"/>
                </a:lnTo>
                <a:lnTo>
                  <a:pt x="661" y="749"/>
                </a:lnTo>
                <a:lnTo>
                  <a:pt x="673" y="725"/>
                </a:lnTo>
                <a:lnTo>
                  <a:pt x="666" y="701"/>
                </a:lnTo>
                <a:lnTo>
                  <a:pt x="642" y="679"/>
                </a:lnTo>
                <a:lnTo>
                  <a:pt x="602" y="660"/>
                </a:lnTo>
                <a:lnTo>
                  <a:pt x="546" y="646"/>
                </a:lnTo>
                <a:lnTo>
                  <a:pt x="577" y="640"/>
                </a:lnTo>
                <a:lnTo>
                  <a:pt x="604" y="634"/>
                </a:lnTo>
                <a:lnTo>
                  <a:pt x="624" y="625"/>
                </a:lnTo>
                <a:lnTo>
                  <a:pt x="638" y="616"/>
                </a:lnTo>
                <a:lnTo>
                  <a:pt x="644" y="604"/>
                </a:lnTo>
                <a:lnTo>
                  <a:pt x="640" y="593"/>
                </a:lnTo>
                <a:lnTo>
                  <a:pt x="630" y="580"/>
                </a:lnTo>
                <a:lnTo>
                  <a:pt x="609" y="566"/>
                </a:lnTo>
                <a:lnTo>
                  <a:pt x="654" y="568"/>
                </a:lnTo>
                <a:lnTo>
                  <a:pt x="697" y="561"/>
                </a:lnTo>
                <a:lnTo>
                  <a:pt x="736" y="546"/>
                </a:lnTo>
                <a:lnTo>
                  <a:pt x="767" y="524"/>
                </a:lnTo>
                <a:lnTo>
                  <a:pt x="790" y="497"/>
                </a:lnTo>
                <a:lnTo>
                  <a:pt x="798" y="467"/>
                </a:lnTo>
                <a:lnTo>
                  <a:pt x="793" y="433"/>
                </a:lnTo>
                <a:lnTo>
                  <a:pt x="769" y="398"/>
                </a:lnTo>
                <a:lnTo>
                  <a:pt x="750" y="382"/>
                </a:lnTo>
                <a:lnTo>
                  <a:pt x="729" y="364"/>
                </a:lnTo>
                <a:lnTo>
                  <a:pt x="706" y="345"/>
                </a:lnTo>
                <a:lnTo>
                  <a:pt x="685" y="326"/>
                </a:lnTo>
                <a:lnTo>
                  <a:pt x="664" y="308"/>
                </a:lnTo>
                <a:lnTo>
                  <a:pt x="647" y="291"/>
                </a:lnTo>
                <a:lnTo>
                  <a:pt x="633" y="278"/>
                </a:lnTo>
                <a:lnTo>
                  <a:pt x="626" y="269"/>
                </a:lnTo>
                <a:lnTo>
                  <a:pt x="612" y="249"/>
                </a:lnTo>
                <a:lnTo>
                  <a:pt x="598" y="230"/>
                </a:lnTo>
                <a:lnTo>
                  <a:pt x="583" y="211"/>
                </a:lnTo>
                <a:lnTo>
                  <a:pt x="565" y="194"/>
                </a:lnTo>
                <a:lnTo>
                  <a:pt x="544" y="178"/>
                </a:lnTo>
                <a:lnTo>
                  <a:pt x="524" y="163"/>
                </a:lnTo>
                <a:lnTo>
                  <a:pt x="499" y="149"/>
                </a:lnTo>
                <a:lnTo>
                  <a:pt x="473" y="135"/>
                </a:lnTo>
                <a:lnTo>
                  <a:pt x="459" y="129"/>
                </a:lnTo>
                <a:lnTo>
                  <a:pt x="444" y="123"/>
                </a:lnTo>
                <a:lnTo>
                  <a:pt x="430" y="117"/>
                </a:lnTo>
                <a:lnTo>
                  <a:pt x="412" y="111"/>
                </a:lnTo>
                <a:lnTo>
                  <a:pt x="395" y="105"/>
                </a:lnTo>
                <a:lnTo>
                  <a:pt x="377" y="100"/>
                </a:lnTo>
                <a:lnTo>
                  <a:pt x="358" y="95"/>
                </a:lnTo>
                <a:lnTo>
                  <a:pt x="339" y="90"/>
                </a:lnTo>
                <a:lnTo>
                  <a:pt x="315" y="85"/>
                </a:lnTo>
                <a:lnTo>
                  <a:pt x="291" y="80"/>
                </a:lnTo>
                <a:lnTo>
                  <a:pt x="263" y="75"/>
                </a:lnTo>
                <a:lnTo>
                  <a:pt x="237" y="71"/>
                </a:lnTo>
                <a:lnTo>
                  <a:pt x="207" y="66"/>
                </a:lnTo>
                <a:lnTo>
                  <a:pt x="176" y="62"/>
                </a:lnTo>
                <a:lnTo>
                  <a:pt x="144" y="59"/>
                </a:lnTo>
                <a:lnTo>
                  <a:pt x="111" y="55"/>
                </a:lnTo>
                <a:lnTo>
                  <a:pt x="111" y="51"/>
                </a:lnTo>
                <a:lnTo>
                  <a:pt x="106" y="44"/>
                </a:lnTo>
                <a:lnTo>
                  <a:pt x="99" y="34"/>
                </a:lnTo>
                <a:lnTo>
                  <a:pt x="87" y="25"/>
                </a:lnTo>
                <a:lnTo>
                  <a:pt x="70" y="16"/>
                </a:lnTo>
                <a:lnTo>
                  <a:pt x="51" y="8"/>
                </a:lnTo>
                <a:lnTo>
                  <a:pt x="28" y="3"/>
                </a:lnTo>
                <a:lnTo>
                  <a:pt x="0" y="0"/>
                </a:lnTo>
                <a:lnTo>
                  <a:pt x="21" y="1"/>
                </a:lnTo>
                <a:lnTo>
                  <a:pt x="44" y="3"/>
                </a:lnTo>
                <a:lnTo>
                  <a:pt x="68" y="6"/>
                </a:lnTo>
                <a:lnTo>
                  <a:pt x="96" y="10"/>
                </a:lnTo>
                <a:lnTo>
                  <a:pt x="122" y="14"/>
                </a:lnTo>
                <a:lnTo>
                  <a:pt x="151" y="20"/>
                </a:lnTo>
                <a:lnTo>
                  <a:pt x="181" y="26"/>
                </a:lnTo>
                <a:lnTo>
                  <a:pt x="211" y="33"/>
                </a:lnTo>
                <a:lnTo>
                  <a:pt x="249" y="43"/>
                </a:lnTo>
                <a:lnTo>
                  <a:pt x="287" y="53"/>
                </a:lnTo>
                <a:lnTo>
                  <a:pt x="325" y="63"/>
                </a:lnTo>
                <a:lnTo>
                  <a:pt x="362" y="73"/>
                </a:lnTo>
                <a:lnTo>
                  <a:pt x="398" y="84"/>
                </a:lnTo>
                <a:lnTo>
                  <a:pt x="430" y="94"/>
                </a:lnTo>
                <a:lnTo>
                  <a:pt x="461" y="104"/>
                </a:lnTo>
                <a:lnTo>
                  <a:pt x="487" y="113"/>
                </a:lnTo>
                <a:lnTo>
                  <a:pt x="503" y="110"/>
                </a:lnTo>
                <a:lnTo>
                  <a:pt x="520" y="108"/>
                </a:lnTo>
                <a:lnTo>
                  <a:pt x="536" y="108"/>
                </a:lnTo>
                <a:lnTo>
                  <a:pt x="550" y="109"/>
                </a:lnTo>
                <a:lnTo>
                  <a:pt x="564" y="111"/>
                </a:lnTo>
                <a:lnTo>
                  <a:pt x="577" y="115"/>
                </a:lnTo>
                <a:lnTo>
                  <a:pt x="588" y="120"/>
                </a:lnTo>
                <a:lnTo>
                  <a:pt x="598" y="126"/>
                </a:lnTo>
                <a:lnTo>
                  <a:pt x="581" y="126"/>
                </a:lnTo>
                <a:lnTo>
                  <a:pt x="565" y="129"/>
                </a:lnTo>
                <a:lnTo>
                  <a:pt x="555" y="134"/>
                </a:lnTo>
                <a:lnTo>
                  <a:pt x="553" y="141"/>
                </a:lnTo>
                <a:lnTo>
                  <a:pt x="595" y="156"/>
                </a:lnTo>
                <a:lnTo>
                  <a:pt x="637" y="175"/>
                </a:lnTo>
                <a:lnTo>
                  <a:pt x="675" y="197"/>
                </a:lnTo>
                <a:lnTo>
                  <a:pt x="711" y="221"/>
                </a:lnTo>
                <a:lnTo>
                  <a:pt x="744" y="246"/>
                </a:lnTo>
                <a:lnTo>
                  <a:pt x="774" y="269"/>
                </a:lnTo>
                <a:lnTo>
                  <a:pt x="800" y="290"/>
                </a:lnTo>
                <a:lnTo>
                  <a:pt x="821" y="308"/>
                </a:lnTo>
                <a:close/>
              </a:path>
            </a:pathLst>
          </a:custGeom>
          <a:solidFill>
            <a:srgbClr val="19B2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3" name="任意多边形 10292"/>
          <p:cNvSpPr/>
          <p:nvPr/>
        </p:nvSpPr>
        <p:spPr>
          <a:xfrm>
            <a:off x="9226550" y="6557963"/>
            <a:ext cx="379413" cy="254000"/>
          </a:xfrm>
          <a:custGeom>
            <a:avLst/>
            <a:gdLst/>
            <a:ahLst/>
            <a:cxnLst/>
            <a:pathLst>
              <a:path w="478" h="321">
                <a:moveTo>
                  <a:pt x="379" y="321"/>
                </a:moveTo>
                <a:lnTo>
                  <a:pt x="363" y="307"/>
                </a:lnTo>
                <a:lnTo>
                  <a:pt x="344" y="298"/>
                </a:lnTo>
                <a:lnTo>
                  <a:pt x="325" y="291"/>
                </a:lnTo>
                <a:lnTo>
                  <a:pt x="306" y="287"/>
                </a:lnTo>
                <a:lnTo>
                  <a:pt x="285" y="286"/>
                </a:lnTo>
                <a:lnTo>
                  <a:pt x="268" y="287"/>
                </a:lnTo>
                <a:lnTo>
                  <a:pt x="250" y="291"/>
                </a:lnTo>
                <a:lnTo>
                  <a:pt x="236" y="296"/>
                </a:lnTo>
                <a:lnTo>
                  <a:pt x="228" y="273"/>
                </a:lnTo>
                <a:lnTo>
                  <a:pt x="212" y="251"/>
                </a:lnTo>
                <a:lnTo>
                  <a:pt x="193" y="231"/>
                </a:lnTo>
                <a:lnTo>
                  <a:pt x="168" y="213"/>
                </a:lnTo>
                <a:lnTo>
                  <a:pt x="141" y="199"/>
                </a:lnTo>
                <a:lnTo>
                  <a:pt x="109" y="189"/>
                </a:lnTo>
                <a:lnTo>
                  <a:pt x="76" y="185"/>
                </a:lnTo>
                <a:lnTo>
                  <a:pt x="41" y="188"/>
                </a:lnTo>
                <a:lnTo>
                  <a:pt x="59" y="172"/>
                </a:lnTo>
                <a:lnTo>
                  <a:pt x="71" y="156"/>
                </a:lnTo>
                <a:lnTo>
                  <a:pt x="78" y="138"/>
                </a:lnTo>
                <a:lnTo>
                  <a:pt x="78" y="118"/>
                </a:lnTo>
                <a:lnTo>
                  <a:pt x="71" y="95"/>
                </a:lnTo>
                <a:lnTo>
                  <a:pt x="57" y="67"/>
                </a:lnTo>
                <a:lnTo>
                  <a:pt x="33" y="36"/>
                </a:lnTo>
                <a:lnTo>
                  <a:pt x="0" y="0"/>
                </a:lnTo>
                <a:lnTo>
                  <a:pt x="17" y="12"/>
                </a:lnTo>
                <a:lnTo>
                  <a:pt x="36" y="26"/>
                </a:lnTo>
                <a:lnTo>
                  <a:pt x="54" y="41"/>
                </a:lnTo>
                <a:lnTo>
                  <a:pt x="71" y="58"/>
                </a:lnTo>
                <a:lnTo>
                  <a:pt x="90" y="75"/>
                </a:lnTo>
                <a:lnTo>
                  <a:pt x="109" y="95"/>
                </a:lnTo>
                <a:lnTo>
                  <a:pt x="130" y="114"/>
                </a:lnTo>
                <a:lnTo>
                  <a:pt x="155" y="133"/>
                </a:lnTo>
                <a:lnTo>
                  <a:pt x="181" y="153"/>
                </a:lnTo>
                <a:lnTo>
                  <a:pt x="210" y="173"/>
                </a:lnTo>
                <a:lnTo>
                  <a:pt x="243" y="192"/>
                </a:lnTo>
                <a:lnTo>
                  <a:pt x="281" y="212"/>
                </a:lnTo>
                <a:lnTo>
                  <a:pt x="321" y="230"/>
                </a:lnTo>
                <a:lnTo>
                  <a:pt x="368" y="248"/>
                </a:lnTo>
                <a:lnTo>
                  <a:pt x="421" y="265"/>
                </a:lnTo>
                <a:lnTo>
                  <a:pt x="478" y="281"/>
                </a:lnTo>
                <a:lnTo>
                  <a:pt x="461" y="283"/>
                </a:lnTo>
                <a:lnTo>
                  <a:pt x="443" y="286"/>
                </a:lnTo>
                <a:lnTo>
                  <a:pt x="428" y="291"/>
                </a:lnTo>
                <a:lnTo>
                  <a:pt x="412" y="296"/>
                </a:lnTo>
                <a:lnTo>
                  <a:pt x="400" y="302"/>
                </a:lnTo>
                <a:lnTo>
                  <a:pt x="389" y="309"/>
                </a:lnTo>
                <a:lnTo>
                  <a:pt x="382" y="315"/>
                </a:lnTo>
                <a:lnTo>
                  <a:pt x="379" y="321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4" name="任意多边形 10293"/>
          <p:cNvSpPr/>
          <p:nvPr/>
        </p:nvSpPr>
        <p:spPr>
          <a:xfrm>
            <a:off x="9253538" y="6542088"/>
            <a:ext cx="425450" cy="252412"/>
          </a:xfrm>
          <a:custGeom>
            <a:avLst/>
            <a:gdLst/>
            <a:ahLst/>
            <a:cxnLst/>
            <a:pathLst>
              <a:path w="535" h="317">
                <a:moveTo>
                  <a:pt x="0" y="11"/>
                </a:moveTo>
                <a:lnTo>
                  <a:pt x="12" y="15"/>
                </a:lnTo>
                <a:lnTo>
                  <a:pt x="24" y="17"/>
                </a:lnTo>
                <a:lnTo>
                  <a:pt x="36" y="18"/>
                </a:lnTo>
                <a:lnTo>
                  <a:pt x="48" y="17"/>
                </a:lnTo>
                <a:lnTo>
                  <a:pt x="62" y="15"/>
                </a:lnTo>
                <a:lnTo>
                  <a:pt x="74" y="11"/>
                </a:lnTo>
                <a:lnTo>
                  <a:pt x="86" y="6"/>
                </a:lnTo>
                <a:lnTo>
                  <a:pt x="99" y="0"/>
                </a:lnTo>
                <a:lnTo>
                  <a:pt x="106" y="16"/>
                </a:lnTo>
                <a:lnTo>
                  <a:pt x="120" y="30"/>
                </a:lnTo>
                <a:lnTo>
                  <a:pt x="140" y="43"/>
                </a:lnTo>
                <a:lnTo>
                  <a:pt x="165" y="54"/>
                </a:lnTo>
                <a:lnTo>
                  <a:pt x="193" y="63"/>
                </a:lnTo>
                <a:lnTo>
                  <a:pt x="219" y="68"/>
                </a:lnTo>
                <a:lnTo>
                  <a:pt x="245" y="69"/>
                </a:lnTo>
                <a:lnTo>
                  <a:pt x="266" y="66"/>
                </a:lnTo>
                <a:lnTo>
                  <a:pt x="266" y="80"/>
                </a:lnTo>
                <a:lnTo>
                  <a:pt x="274" y="96"/>
                </a:lnTo>
                <a:lnTo>
                  <a:pt x="288" y="116"/>
                </a:lnTo>
                <a:lnTo>
                  <a:pt x="307" y="133"/>
                </a:lnTo>
                <a:lnTo>
                  <a:pt x="335" y="149"/>
                </a:lnTo>
                <a:lnTo>
                  <a:pt x="366" y="160"/>
                </a:lnTo>
                <a:lnTo>
                  <a:pt x="405" y="166"/>
                </a:lnTo>
                <a:lnTo>
                  <a:pt x="448" y="165"/>
                </a:lnTo>
                <a:lnTo>
                  <a:pt x="419" y="183"/>
                </a:lnTo>
                <a:lnTo>
                  <a:pt x="401" y="204"/>
                </a:lnTo>
                <a:lnTo>
                  <a:pt x="396" y="226"/>
                </a:lnTo>
                <a:lnTo>
                  <a:pt x="401" y="248"/>
                </a:lnTo>
                <a:lnTo>
                  <a:pt x="419" y="270"/>
                </a:lnTo>
                <a:lnTo>
                  <a:pt x="446" y="289"/>
                </a:lnTo>
                <a:lnTo>
                  <a:pt x="485" y="306"/>
                </a:lnTo>
                <a:lnTo>
                  <a:pt x="535" y="317"/>
                </a:lnTo>
                <a:lnTo>
                  <a:pt x="499" y="311"/>
                </a:lnTo>
                <a:lnTo>
                  <a:pt x="464" y="299"/>
                </a:lnTo>
                <a:lnTo>
                  <a:pt x="429" y="286"/>
                </a:lnTo>
                <a:lnTo>
                  <a:pt x="398" y="269"/>
                </a:lnTo>
                <a:lnTo>
                  <a:pt x="373" y="249"/>
                </a:lnTo>
                <a:lnTo>
                  <a:pt x="359" y="226"/>
                </a:lnTo>
                <a:lnTo>
                  <a:pt x="356" y="201"/>
                </a:lnTo>
                <a:lnTo>
                  <a:pt x="366" y="174"/>
                </a:lnTo>
                <a:lnTo>
                  <a:pt x="349" y="174"/>
                </a:lnTo>
                <a:lnTo>
                  <a:pt x="330" y="171"/>
                </a:lnTo>
                <a:lnTo>
                  <a:pt x="311" y="165"/>
                </a:lnTo>
                <a:lnTo>
                  <a:pt x="295" y="157"/>
                </a:lnTo>
                <a:lnTo>
                  <a:pt x="278" y="149"/>
                </a:lnTo>
                <a:lnTo>
                  <a:pt x="266" y="139"/>
                </a:lnTo>
                <a:lnTo>
                  <a:pt x="255" y="129"/>
                </a:lnTo>
                <a:lnTo>
                  <a:pt x="248" y="120"/>
                </a:lnTo>
                <a:lnTo>
                  <a:pt x="231" y="127"/>
                </a:lnTo>
                <a:lnTo>
                  <a:pt x="210" y="132"/>
                </a:lnTo>
                <a:lnTo>
                  <a:pt x="187" y="133"/>
                </a:lnTo>
                <a:lnTo>
                  <a:pt x="161" y="128"/>
                </a:lnTo>
                <a:lnTo>
                  <a:pt x="128" y="115"/>
                </a:lnTo>
                <a:lnTo>
                  <a:pt x="92" y="92"/>
                </a:lnTo>
                <a:lnTo>
                  <a:pt x="50" y="58"/>
                </a:lnTo>
                <a:lnTo>
                  <a:pt x="0" y="11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5" name="任意多边形 10294"/>
          <p:cNvSpPr/>
          <p:nvPr/>
        </p:nvSpPr>
        <p:spPr>
          <a:xfrm>
            <a:off x="8805863" y="6388100"/>
            <a:ext cx="409575" cy="368300"/>
          </a:xfrm>
          <a:custGeom>
            <a:avLst/>
            <a:gdLst/>
            <a:ahLst/>
            <a:cxnLst/>
            <a:pathLst>
              <a:path w="517" h="463">
                <a:moveTo>
                  <a:pt x="517" y="90"/>
                </a:moveTo>
                <a:lnTo>
                  <a:pt x="503" y="94"/>
                </a:lnTo>
                <a:lnTo>
                  <a:pt x="489" y="97"/>
                </a:lnTo>
                <a:lnTo>
                  <a:pt x="479" y="101"/>
                </a:lnTo>
                <a:lnTo>
                  <a:pt x="468" y="105"/>
                </a:lnTo>
                <a:lnTo>
                  <a:pt x="458" y="110"/>
                </a:lnTo>
                <a:lnTo>
                  <a:pt x="451" y="115"/>
                </a:lnTo>
                <a:lnTo>
                  <a:pt x="444" y="118"/>
                </a:lnTo>
                <a:lnTo>
                  <a:pt x="437" y="122"/>
                </a:lnTo>
                <a:lnTo>
                  <a:pt x="425" y="134"/>
                </a:lnTo>
                <a:lnTo>
                  <a:pt x="421" y="146"/>
                </a:lnTo>
                <a:lnTo>
                  <a:pt x="425" y="157"/>
                </a:lnTo>
                <a:lnTo>
                  <a:pt x="435" y="168"/>
                </a:lnTo>
                <a:lnTo>
                  <a:pt x="449" y="178"/>
                </a:lnTo>
                <a:lnTo>
                  <a:pt x="466" y="186"/>
                </a:lnTo>
                <a:lnTo>
                  <a:pt x="484" y="192"/>
                </a:lnTo>
                <a:lnTo>
                  <a:pt x="499" y="196"/>
                </a:lnTo>
                <a:lnTo>
                  <a:pt x="468" y="218"/>
                </a:lnTo>
                <a:lnTo>
                  <a:pt x="446" y="241"/>
                </a:lnTo>
                <a:lnTo>
                  <a:pt x="428" y="263"/>
                </a:lnTo>
                <a:lnTo>
                  <a:pt x="418" y="285"/>
                </a:lnTo>
                <a:lnTo>
                  <a:pt x="411" y="307"/>
                </a:lnTo>
                <a:lnTo>
                  <a:pt x="409" y="326"/>
                </a:lnTo>
                <a:lnTo>
                  <a:pt x="411" y="343"/>
                </a:lnTo>
                <a:lnTo>
                  <a:pt x="414" y="358"/>
                </a:lnTo>
                <a:lnTo>
                  <a:pt x="378" y="354"/>
                </a:lnTo>
                <a:lnTo>
                  <a:pt x="343" y="359"/>
                </a:lnTo>
                <a:lnTo>
                  <a:pt x="310" y="371"/>
                </a:lnTo>
                <a:lnTo>
                  <a:pt x="280" y="389"/>
                </a:lnTo>
                <a:lnTo>
                  <a:pt x="254" y="409"/>
                </a:lnTo>
                <a:lnTo>
                  <a:pt x="232" y="430"/>
                </a:lnTo>
                <a:lnTo>
                  <a:pt x="213" y="449"/>
                </a:lnTo>
                <a:lnTo>
                  <a:pt x="199" y="463"/>
                </a:lnTo>
                <a:lnTo>
                  <a:pt x="188" y="455"/>
                </a:lnTo>
                <a:lnTo>
                  <a:pt x="178" y="448"/>
                </a:lnTo>
                <a:lnTo>
                  <a:pt x="164" y="443"/>
                </a:lnTo>
                <a:lnTo>
                  <a:pt x="148" y="441"/>
                </a:lnTo>
                <a:lnTo>
                  <a:pt x="133" y="440"/>
                </a:lnTo>
                <a:lnTo>
                  <a:pt x="115" y="442"/>
                </a:lnTo>
                <a:lnTo>
                  <a:pt x="96" y="446"/>
                </a:lnTo>
                <a:lnTo>
                  <a:pt x="77" y="453"/>
                </a:lnTo>
                <a:lnTo>
                  <a:pt x="105" y="434"/>
                </a:lnTo>
                <a:lnTo>
                  <a:pt x="124" y="412"/>
                </a:lnTo>
                <a:lnTo>
                  <a:pt x="136" y="388"/>
                </a:lnTo>
                <a:lnTo>
                  <a:pt x="136" y="365"/>
                </a:lnTo>
                <a:lnTo>
                  <a:pt x="124" y="343"/>
                </a:lnTo>
                <a:lnTo>
                  <a:pt x="98" y="325"/>
                </a:lnTo>
                <a:lnTo>
                  <a:pt x="58" y="313"/>
                </a:lnTo>
                <a:lnTo>
                  <a:pt x="0" y="308"/>
                </a:lnTo>
                <a:lnTo>
                  <a:pt x="37" y="308"/>
                </a:lnTo>
                <a:lnTo>
                  <a:pt x="70" y="306"/>
                </a:lnTo>
                <a:lnTo>
                  <a:pt x="100" y="301"/>
                </a:lnTo>
                <a:lnTo>
                  <a:pt x="127" y="295"/>
                </a:lnTo>
                <a:lnTo>
                  <a:pt x="153" y="287"/>
                </a:lnTo>
                <a:lnTo>
                  <a:pt x="176" y="277"/>
                </a:lnTo>
                <a:lnTo>
                  <a:pt x="197" y="265"/>
                </a:lnTo>
                <a:lnTo>
                  <a:pt x="216" y="251"/>
                </a:lnTo>
                <a:lnTo>
                  <a:pt x="233" y="235"/>
                </a:lnTo>
                <a:lnTo>
                  <a:pt x="249" y="217"/>
                </a:lnTo>
                <a:lnTo>
                  <a:pt x="263" y="198"/>
                </a:lnTo>
                <a:lnTo>
                  <a:pt x="275" y="177"/>
                </a:lnTo>
                <a:lnTo>
                  <a:pt x="286" y="155"/>
                </a:lnTo>
                <a:lnTo>
                  <a:pt x="296" y="131"/>
                </a:lnTo>
                <a:lnTo>
                  <a:pt x="305" y="105"/>
                </a:lnTo>
                <a:lnTo>
                  <a:pt x="312" y="78"/>
                </a:lnTo>
                <a:lnTo>
                  <a:pt x="310" y="113"/>
                </a:lnTo>
                <a:lnTo>
                  <a:pt x="298" y="155"/>
                </a:lnTo>
                <a:lnTo>
                  <a:pt x="279" y="203"/>
                </a:lnTo>
                <a:lnTo>
                  <a:pt x="256" y="254"/>
                </a:lnTo>
                <a:lnTo>
                  <a:pt x="233" y="305"/>
                </a:lnTo>
                <a:lnTo>
                  <a:pt x="214" y="351"/>
                </a:lnTo>
                <a:lnTo>
                  <a:pt x="204" y="391"/>
                </a:lnTo>
                <a:lnTo>
                  <a:pt x="206" y="422"/>
                </a:lnTo>
                <a:lnTo>
                  <a:pt x="216" y="401"/>
                </a:lnTo>
                <a:lnTo>
                  <a:pt x="228" y="380"/>
                </a:lnTo>
                <a:lnTo>
                  <a:pt x="244" y="361"/>
                </a:lnTo>
                <a:lnTo>
                  <a:pt x="263" y="344"/>
                </a:lnTo>
                <a:lnTo>
                  <a:pt x="286" y="330"/>
                </a:lnTo>
                <a:lnTo>
                  <a:pt x="310" y="320"/>
                </a:lnTo>
                <a:lnTo>
                  <a:pt x="339" y="316"/>
                </a:lnTo>
                <a:lnTo>
                  <a:pt x="373" y="318"/>
                </a:lnTo>
                <a:lnTo>
                  <a:pt x="357" y="300"/>
                </a:lnTo>
                <a:lnTo>
                  <a:pt x="346" y="282"/>
                </a:lnTo>
                <a:lnTo>
                  <a:pt x="345" y="262"/>
                </a:lnTo>
                <a:lnTo>
                  <a:pt x="350" y="243"/>
                </a:lnTo>
                <a:lnTo>
                  <a:pt x="360" y="226"/>
                </a:lnTo>
                <a:lnTo>
                  <a:pt x="376" y="210"/>
                </a:lnTo>
                <a:lnTo>
                  <a:pt x="399" y="198"/>
                </a:lnTo>
                <a:lnTo>
                  <a:pt x="425" y="190"/>
                </a:lnTo>
                <a:lnTo>
                  <a:pt x="399" y="178"/>
                </a:lnTo>
                <a:lnTo>
                  <a:pt x="381" y="160"/>
                </a:lnTo>
                <a:lnTo>
                  <a:pt x="371" y="138"/>
                </a:lnTo>
                <a:lnTo>
                  <a:pt x="362" y="114"/>
                </a:lnTo>
                <a:lnTo>
                  <a:pt x="353" y="90"/>
                </a:lnTo>
                <a:lnTo>
                  <a:pt x="341" y="69"/>
                </a:lnTo>
                <a:lnTo>
                  <a:pt x="324" y="53"/>
                </a:lnTo>
                <a:lnTo>
                  <a:pt x="299" y="44"/>
                </a:lnTo>
                <a:lnTo>
                  <a:pt x="312" y="0"/>
                </a:lnTo>
                <a:lnTo>
                  <a:pt x="320" y="17"/>
                </a:lnTo>
                <a:lnTo>
                  <a:pt x="331" y="37"/>
                </a:lnTo>
                <a:lnTo>
                  <a:pt x="346" y="57"/>
                </a:lnTo>
                <a:lnTo>
                  <a:pt x="367" y="75"/>
                </a:lnTo>
                <a:lnTo>
                  <a:pt x="395" y="90"/>
                </a:lnTo>
                <a:lnTo>
                  <a:pt x="428" y="99"/>
                </a:lnTo>
                <a:lnTo>
                  <a:pt x="468" y="100"/>
                </a:lnTo>
                <a:lnTo>
                  <a:pt x="517" y="9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6" name="任意多边形 10295"/>
          <p:cNvSpPr/>
          <p:nvPr/>
        </p:nvSpPr>
        <p:spPr>
          <a:xfrm>
            <a:off x="9117013" y="6253163"/>
            <a:ext cx="600075" cy="244475"/>
          </a:xfrm>
          <a:custGeom>
            <a:avLst/>
            <a:gdLst/>
            <a:ahLst/>
            <a:cxnLst/>
            <a:pathLst>
              <a:path w="755" h="309">
                <a:moveTo>
                  <a:pt x="188" y="0"/>
                </a:moveTo>
                <a:lnTo>
                  <a:pt x="200" y="8"/>
                </a:lnTo>
                <a:lnTo>
                  <a:pt x="221" y="16"/>
                </a:lnTo>
                <a:lnTo>
                  <a:pt x="247" y="24"/>
                </a:lnTo>
                <a:lnTo>
                  <a:pt x="277" y="31"/>
                </a:lnTo>
                <a:lnTo>
                  <a:pt x="310" y="35"/>
                </a:lnTo>
                <a:lnTo>
                  <a:pt x="345" y="36"/>
                </a:lnTo>
                <a:lnTo>
                  <a:pt x="378" y="32"/>
                </a:lnTo>
                <a:lnTo>
                  <a:pt x="411" y="22"/>
                </a:lnTo>
                <a:lnTo>
                  <a:pt x="412" y="33"/>
                </a:lnTo>
                <a:lnTo>
                  <a:pt x="423" y="47"/>
                </a:lnTo>
                <a:lnTo>
                  <a:pt x="439" y="63"/>
                </a:lnTo>
                <a:lnTo>
                  <a:pt x="459" y="80"/>
                </a:lnTo>
                <a:lnTo>
                  <a:pt x="487" y="96"/>
                </a:lnTo>
                <a:lnTo>
                  <a:pt x="519" y="109"/>
                </a:lnTo>
                <a:lnTo>
                  <a:pt x="553" y="118"/>
                </a:lnTo>
                <a:lnTo>
                  <a:pt x="593" y="121"/>
                </a:lnTo>
                <a:lnTo>
                  <a:pt x="588" y="133"/>
                </a:lnTo>
                <a:lnTo>
                  <a:pt x="590" y="146"/>
                </a:lnTo>
                <a:lnTo>
                  <a:pt x="597" y="160"/>
                </a:lnTo>
                <a:lnTo>
                  <a:pt x="607" y="173"/>
                </a:lnTo>
                <a:lnTo>
                  <a:pt x="619" y="186"/>
                </a:lnTo>
                <a:lnTo>
                  <a:pt x="635" y="197"/>
                </a:lnTo>
                <a:lnTo>
                  <a:pt x="651" y="206"/>
                </a:lnTo>
                <a:lnTo>
                  <a:pt x="666" y="212"/>
                </a:lnTo>
                <a:lnTo>
                  <a:pt x="673" y="220"/>
                </a:lnTo>
                <a:lnTo>
                  <a:pt x="684" y="228"/>
                </a:lnTo>
                <a:lnTo>
                  <a:pt x="692" y="236"/>
                </a:lnTo>
                <a:lnTo>
                  <a:pt x="703" y="244"/>
                </a:lnTo>
                <a:lnTo>
                  <a:pt x="715" y="252"/>
                </a:lnTo>
                <a:lnTo>
                  <a:pt x="727" y="259"/>
                </a:lnTo>
                <a:lnTo>
                  <a:pt x="741" y="266"/>
                </a:lnTo>
                <a:lnTo>
                  <a:pt x="755" y="273"/>
                </a:lnTo>
                <a:lnTo>
                  <a:pt x="725" y="263"/>
                </a:lnTo>
                <a:lnTo>
                  <a:pt x="698" y="260"/>
                </a:lnTo>
                <a:lnTo>
                  <a:pt x="672" y="261"/>
                </a:lnTo>
                <a:lnTo>
                  <a:pt x="649" y="266"/>
                </a:lnTo>
                <a:lnTo>
                  <a:pt x="626" y="275"/>
                </a:lnTo>
                <a:lnTo>
                  <a:pt x="609" y="286"/>
                </a:lnTo>
                <a:lnTo>
                  <a:pt x="595" y="298"/>
                </a:lnTo>
                <a:lnTo>
                  <a:pt x="585" y="309"/>
                </a:lnTo>
                <a:lnTo>
                  <a:pt x="578" y="304"/>
                </a:lnTo>
                <a:lnTo>
                  <a:pt x="569" y="300"/>
                </a:lnTo>
                <a:lnTo>
                  <a:pt x="559" y="297"/>
                </a:lnTo>
                <a:lnTo>
                  <a:pt x="546" y="295"/>
                </a:lnTo>
                <a:lnTo>
                  <a:pt x="534" y="294"/>
                </a:lnTo>
                <a:lnTo>
                  <a:pt x="520" y="294"/>
                </a:lnTo>
                <a:lnTo>
                  <a:pt x="508" y="296"/>
                </a:lnTo>
                <a:lnTo>
                  <a:pt x="494" y="300"/>
                </a:lnTo>
                <a:lnTo>
                  <a:pt x="482" y="284"/>
                </a:lnTo>
                <a:lnTo>
                  <a:pt x="461" y="269"/>
                </a:lnTo>
                <a:lnTo>
                  <a:pt x="432" y="257"/>
                </a:lnTo>
                <a:lnTo>
                  <a:pt x="397" y="248"/>
                </a:lnTo>
                <a:lnTo>
                  <a:pt x="359" y="242"/>
                </a:lnTo>
                <a:lnTo>
                  <a:pt x="319" y="241"/>
                </a:lnTo>
                <a:lnTo>
                  <a:pt x="279" y="245"/>
                </a:lnTo>
                <a:lnTo>
                  <a:pt x="242" y="255"/>
                </a:lnTo>
                <a:lnTo>
                  <a:pt x="246" y="236"/>
                </a:lnTo>
                <a:lnTo>
                  <a:pt x="240" y="217"/>
                </a:lnTo>
                <a:lnTo>
                  <a:pt x="228" y="199"/>
                </a:lnTo>
                <a:lnTo>
                  <a:pt x="211" y="185"/>
                </a:lnTo>
                <a:lnTo>
                  <a:pt x="186" y="174"/>
                </a:lnTo>
                <a:lnTo>
                  <a:pt x="159" y="168"/>
                </a:lnTo>
                <a:lnTo>
                  <a:pt x="129" y="168"/>
                </a:lnTo>
                <a:lnTo>
                  <a:pt x="96" y="175"/>
                </a:lnTo>
                <a:lnTo>
                  <a:pt x="91" y="165"/>
                </a:lnTo>
                <a:lnTo>
                  <a:pt x="84" y="154"/>
                </a:lnTo>
                <a:lnTo>
                  <a:pt x="73" y="142"/>
                </a:lnTo>
                <a:lnTo>
                  <a:pt x="61" y="131"/>
                </a:lnTo>
                <a:lnTo>
                  <a:pt x="47" y="121"/>
                </a:lnTo>
                <a:lnTo>
                  <a:pt x="33" y="112"/>
                </a:lnTo>
                <a:lnTo>
                  <a:pt x="18" y="104"/>
                </a:lnTo>
                <a:lnTo>
                  <a:pt x="0" y="97"/>
                </a:lnTo>
                <a:lnTo>
                  <a:pt x="39" y="104"/>
                </a:lnTo>
                <a:lnTo>
                  <a:pt x="79" y="111"/>
                </a:lnTo>
                <a:lnTo>
                  <a:pt x="122" y="119"/>
                </a:lnTo>
                <a:lnTo>
                  <a:pt x="167" y="127"/>
                </a:lnTo>
                <a:lnTo>
                  <a:pt x="213" y="136"/>
                </a:lnTo>
                <a:lnTo>
                  <a:pt x="261" y="145"/>
                </a:lnTo>
                <a:lnTo>
                  <a:pt x="308" y="155"/>
                </a:lnTo>
                <a:lnTo>
                  <a:pt x="355" y="165"/>
                </a:lnTo>
                <a:lnTo>
                  <a:pt x="402" y="175"/>
                </a:lnTo>
                <a:lnTo>
                  <a:pt x="446" y="186"/>
                </a:lnTo>
                <a:lnTo>
                  <a:pt x="489" y="196"/>
                </a:lnTo>
                <a:lnTo>
                  <a:pt x="529" y="207"/>
                </a:lnTo>
                <a:lnTo>
                  <a:pt x="566" y="218"/>
                </a:lnTo>
                <a:lnTo>
                  <a:pt x="599" y="229"/>
                </a:lnTo>
                <a:lnTo>
                  <a:pt x="628" y="239"/>
                </a:lnTo>
                <a:lnTo>
                  <a:pt x="652" y="250"/>
                </a:lnTo>
                <a:lnTo>
                  <a:pt x="632" y="239"/>
                </a:lnTo>
                <a:lnTo>
                  <a:pt x="607" y="227"/>
                </a:lnTo>
                <a:lnTo>
                  <a:pt x="583" y="216"/>
                </a:lnTo>
                <a:lnTo>
                  <a:pt x="557" y="204"/>
                </a:lnTo>
                <a:lnTo>
                  <a:pt x="531" y="193"/>
                </a:lnTo>
                <a:lnTo>
                  <a:pt x="505" y="181"/>
                </a:lnTo>
                <a:lnTo>
                  <a:pt x="477" y="170"/>
                </a:lnTo>
                <a:lnTo>
                  <a:pt x="449" y="160"/>
                </a:lnTo>
                <a:lnTo>
                  <a:pt x="421" y="150"/>
                </a:lnTo>
                <a:lnTo>
                  <a:pt x="395" y="140"/>
                </a:lnTo>
                <a:lnTo>
                  <a:pt x="367" y="132"/>
                </a:lnTo>
                <a:lnTo>
                  <a:pt x="341" y="124"/>
                </a:lnTo>
                <a:lnTo>
                  <a:pt x="315" y="117"/>
                </a:lnTo>
                <a:lnTo>
                  <a:pt x="291" y="111"/>
                </a:lnTo>
                <a:lnTo>
                  <a:pt x="268" y="106"/>
                </a:lnTo>
                <a:lnTo>
                  <a:pt x="247" y="102"/>
                </a:lnTo>
                <a:lnTo>
                  <a:pt x="268" y="103"/>
                </a:lnTo>
                <a:lnTo>
                  <a:pt x="291" y="105"/>
                </a:lnTo>
                <a:lnTo>
                  <a:pt x="313" y="108"/>
                </a:lnTo>
                <a:lnTo>
                  <a:pt x="336" y="111"/>
                </a:lnTo>
                <a:lnTo>
                  <a:pt x="359" y="115"/>
                </a:lnTo>
                <a:lnTo>
                  <a:pt x="381" y="119"/>
                </a:lnTo>
                <a:lnTo>
                  <a:pt x="406" y="124"/>
                </a:lnTo>
                <a:lnTo>
                  <a:pt x="426" y="130"/>
                </a:lnTo>
                <a:lnTo>
                  <a:pt x="449" y="136"/>
                </a:lnTo>
                <a:lnTo>
                  <a:pt x="470" y="142"/>
                </a:lnTo>
                <a:lnTo>
                  <a:pt x="489" y="149"/>
                </a:lnTo>
                <a:lnTo>
                  <a:pt x="508" y="156"/>
                </a:lnTo>
                <a:lnTo>
                  <a:pt x="526" y="163"/>
                </a:lnTo>
                <a:lnTo>
                  <a:pt x="543" y="171"/>
                </a:lnTo>
                <a:lnTo>
                  <a:pt x="557" y="180"/>
                </a:lnTo>
                <a:lnTo>
                  <a:pt x="569" y="188"/>
                </a:lnTo>
                <a:lnTo>
                  <a:pt x="555" y="173"/>
                </a:lnTo>
                <a:lnTo>
                  <a:pt x="548" y="157"/>
                </a:lnTo>
                <a:lnTo>
                  <a:pt x="550" y="141"/>
                </a:lnTo>
                <a:lnTo>
                  <a:pt x="564" y="126"/>
                </a:lnTo>
                <a:lnTo>
                  <a:pt x="529" y="125"/>
                </a:lnTo>
                <a:lnTo>
                  <a:pt x="496" y="119"/>
                </a:lnTo>
                <a:lnTo>
                  <a:pt x="466" y="111"/>
                </a:lnTo>
                <a:lnTo>
                  <a:pt x="440" y="100"/>
                </a:lnTo>
                <a:lnTo>
                  <a:pt x="418" y="87"/>
                </a:lnTo>
                <a:lnTo>
                  <a:pt x="400" y="74"/>
                </a:lnTo>
                <a:lnTo>
                  <a:pt x="390" y="62"/>
                </a:lnTo>
                <a:lnTo>
                  <a:pt x="386" y="51"/>
                </a:lnTo>
                <a:lnTo>
                  <a:pt x="367" y="57"/>
                </a:lnTo>
                <a:lnTo>
                  <a:pt x="346" y="60"/>
                </a:lnTo>
                <a:lnTo>
                  <a:pt x="324" y="62"/>
                </a:lnTo>
                <a:lnTo>
                  <a:pt x="301" y="61"/>
                </a:lnTo>
                <a:lnTo>
                  <a:pt x="279" y="60"/>
                </a:lnTo>
                <a:lnTo>
                  <a:pt x="261" y="57"/>
                </a:lnTo>
                <a:lnTo>
                  <a:pt x="246" y="53"/>
                </a:lnTo>
                <a:lnTo>
                  <a:pt x="237" y="48"/>
                </a:lnTo>
                <a:lnTo>
                  <a:pt x="223" y="59"/>
                </a:lnTo>
                <a:lnTo>
                  <a:pt x="204" y="69"/>
                </a:lnTo>
                <a:lnTo>
                  <a:pt x="179" y="78"/>
                </a:lnTo>
                <a:lnTo>
                  <a:pt x="153" y="85"/>
                </a:lnTo>
                <a:lnTo>
                  <a:pt x="124" y="89"/>
                </a:lnTo>
                <a:lnTo>
                  <a:pt x="98" y="91"/>
                </a:lnTo>
                <a:lnTo>
                  <a:pt x="73" y="89"/>
                </a:lnTo>
                <a:lnTo>
                  <a:pt x="53" y="83"/>
                </a:lnTo>
                <a:lnTo>
                  <a:pt x="80" y="81"/>
                </a:lnTo>
                <a:lnTo>
                  <a:pt x="105" y="76"/>
                </a:lnTo>
                <a:lnTo>
                  <a:pt x="127" y="69"/>
                </a:lnTo>
                <a:lnTo>
                  <a:pt x="146" y="59"/>
                </a:lnTo>
                <a:lnTo>
                  <a:pt x="164" y="46"/>
                </a:lnTo>
                <a:lnTo>
                  <a:pt x="176" y="32"/>
                </a:lnTo>
                <a:lnTo>
                  <a:pt x="185" y="17"/>
                </a:lnTo>
                <a:lnTo>
                  <a:pt x="188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7" name="任意多边形 10296"/>
          <p:cNvSpPr/>
          <p:nvPr/>
        </p:nvSpPr>
        <p:spPr>
          <a:xfrm>
            <a:off x="8572500" y="6016625"/>
            <a:ext cx="484188" cy="230188"/>
          </a:xfrm>
          <a:custGeom>
            <a:avLst/>
            <a:gdLst/>
            <a:ahLst/>
            <a:cxnLst/>
            <a:pathLst>
              <a:path w="610" h="290">
                <a:moveTo>
                  <a:pt x="365" y="141"/>
                </a:moveTo>
                <a:lnTo>
                  <a:pt x="405" y="161"/>
                </a:lnTo>
                <a:lnTo>
                  <a:pt x="443" y="183"/>
                </a:lnTo>
                <a:lnTo>
                  <a:pt x="479" y="206"/>
                </a:lnTo>
                <a:lnTo>
                  <a:pt x="514" y="228"/>
                </a:lnTo>
                <a:lnTo>
                  <a:pt x="544" y="248"/>
                </a:lnTo>
                <a:lnTo>
                  <a:pt x="570" y="266"/>
                </a:lnTo>
                <a:lnTo>
                  <a:pt x="591" y="280"/>
                </a:lnTo>
                <a:lnTo>
                  <a:pt x="603" y="290"/>
                </a:lnTo>
                <a:lnTo>
                  <a:pt x="603" y="286"/>
                </a:lnTo>
                <a:lnTo>
                  <a:pt x="606" y="282"/>
                </a:lnTo>
                <a:lnTo>
                  <a:pt x="608" y="279"/>
                </a:lnTo>
                <a:lnTo>
                  <a:pt x="610" y="275"/>
                </a:lnTo>
                <a:lnTo>
                  <a:pt x="589" y="257"/>
                </a:lnTo>
                <a:lnTo>
                  <a:pt x="563" y="236"/>
                </a:lnTo>
                <a:lnTo>
                  <a:pt x="533" y="213"/>
                </a:lnTo>
                <a:lnTo>
                  <a:pt x="500" y="188"/>
                </a:lnTo>
                <a:lnTo>
                  <a:pt x="464" y="164"/>
                </a:lnTo>
                <a:lnTo>
                  <a:pt x="426" y="142"/>
                </a:lnTo>
                <a:lnTo>
                  <a:pt x="384" y="123"/>
                </a:lnTo>
                <a:lnTo>
                  <a:pt x="342" y="108"/>
                </a:lnTo>
                <a:lnTo>
                  <a:pt x="344" y="101"/>
                </a:lnTo>
                <a:lnTo>
                  <a:pt x="354" y="96"/>
                </a:lnTo>
                <a:lnTo>
                  <a:pt x="370" y="93"/>
                </a:lnTo>
                <a:lnTo>
                  <a:pt x="387" y="93"/>
                </a:lnTo>
                <a:lnTo>
                  <a:pt x="377" y="87"/>
                </a:lnTo>
                <a:lnTo>
                  <a:pt x="366" y="82"/>
                </a:lnTo>
                <a:lnTo>
                  <a:pt x="353" y="78"/>
                </a:lnTo>
                <a:lnTo>
                  <a:pt x="339" y="76"/>
                </a:lnTo>
                <a:lnTo>
                  <a:pt x="325" y="75"/>
                </a:lnTo>
                <a:lnTo>
                  <a:pt x="309" y="75"/>
                </a:lnTo>
                <a:lnTo>
                  <a:pt x="292" y="77"/>
                </a:lnTo>
                <a:lnTo>
                  <a:pt x="276" y="80"/>
                </a:lnTo>
                <a:lnTo>
                  <a:pt x="250" y="71"/>
                </a:lnTo>
                <a:lnTo>
                  <a:pt x="219" y="61"/>
                </a:lnTo>
                <a:lnTo>
                  <a:pt x="187" y="51"/>
                </a:lnTo>
                <a:lnTo>
                  <a:pt x="151" y="40"/>
                </a:lnTo>
                <a:lnTo>
                  <a:pt x="114" y="30"/>
                </a:lnTo>
                <a:lnTo>
                  <a:pt x="76" y="20"/>
                </a:lnTo>
                <a:lnTo>
                  <a:pt x="38" y="10"/>
                </a:lnTo>
                <a:lnTo>
                  <a:pt x="0" y="0"/>
                </a:lnTo>
                <a:lnTo>
                  <a:pt x="128" y="57"/>
                </a:lnTo>
                <a:lnTo>
                  <a:pt x="147" y="62"/>
                </a:lnTo>
                <a:lnTo>
                  <a:pt x="166" y="67"/>
                </a:lnTo>
                <a:lnTo>
                  <a:pt x="184" y="72"/>
                </a:lnTo>
                <a:lnTo>
                  <a:pt x="201" y="78"/>
                </a:lnTo>
                <a:lnTo>
                  <a:pt x="219" y="84"/>
                </a:lnTo>
                <a:lnTo>
                  <a:pt x="233" y="90"/>
                </a:lnTo>
                <a:lnTo>
                  <a:pt x="248" y="96"/>
                </a:lnTo>
                <a:lnTo>
                  <a:pt x="262" y="102"/>
                </a:lnTo>
                <a:lnTo>
                  <a:pt x="274" y="105"/>
                </a:lnTo>
                <a:lnTo>
                  <a:pt x="285" y="108"/>
                </a:lnTo>
                <a:lnTo>
                  <a:pt x="299" y="112"/>
                </a:lnTo>
                <a:lnTo>
                  <a:pt x="311" y="117"/>
                </a:lnTo>
                <a:lnTo>
                  <a:pt x="325" y="122"/>
                </a:lnTo>
                <a:lnTo>
                  <a:pt x="337" y="128"/>
                </a:lnTo>
                <a:lnTo>
                  <a:pt x="351" y="134"/>
                </a:lnTo>
                <a:lnTo>
                  <a:pt x="365" y="141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8" name="任意多边形 10297"/>
          <p:cNvSpPr/>
          <p:nvPr/>
        </p:nvSpPr>
        <p:spPr>
          <a:xfrm>
            <a:off x="9151938" y="6484938"/>
            <a:ext cx="527050" cy="309562"/>
          </a:xfrm>
          <a:custGeom>
            <a:avLst/>
            <a:gdLst/>
            <a:ahLst/>
            <a:cxnLst/>
            <a:pathLst>
              <a:path w="664" h="390">
                <a:moveTo>
                  <a:pt x="94" y="92"/>
                </a:moveTo>
                <a:lnTo>
                  <a:pt x="111" y="104"/>
                </a:lnTo>
                <a:lnTo>
                  <a:pt x="130" y="118"/>
                </a:lnTo>
                <a:lnTo>
                  <a:pt x="148" y="133"/>
                </a:lnTo>
                <a:lnTo>
                  <a:pt x="165" y="150"/>
                </a:lnTo>
                <a:lnTo>
                  <a:pt x="184" y="167"/>
                </a:lnTo>
                <a:lnTo>
                  <a:pt x="203" y="187"/>
                </a:lnTo>
                <a:lnTo>
                  <a:pt x="224" y="206"/>
                </a:lnTo>
                <a:lnTo>
                  <a:pt x="249" y="225"/>
                </a:lnTo>
                <a:lnTo>
                  <a:pt x="275" y="245"/>
                </a:lnTo>
                <a:lnTo>
                  <a:pt x="304" y="265"/>
                </a:lnTo>
                <a:lnTo>
                  <a:pt x="337" y="284"/>
                </a:lnTo>
                <a:lnTo>
                  <a:pt x="375" y="304"/>
                </a:lnTo>
                <a:lnTo>
                  <a:pt x="415" y="322"/>
                </a:lnTo>
                <a:lnTo>
                  <a:pt x="462" y="340"/>
                </a:lnTo>
                <a:lnTo>
                  <a:pt x="515" y="357"/>
                </a:lnTo>
                <a:lnTo>
                  <a:pt x="572" y="373"/>
                </a:lnTo>
                <a:lnTo>
                  <a:pt x="664" y="390"/>
                </a:lnTo>
                <a:lnTo>
                  <a:pt x="628" y="384"/>
                </a:lnTo>
                <a:lnTo>
                  <a:pt x="593" y="372"/>
                </a:lnTo>
                <a:lnTo>
                  <a:pt x="558" y="359"/>
                </a:lnTo>
                <a:lnTo>
                  <a:pt x="527" y="342"/>
                </a:lnTo>
                <a:lnTo>
                  <a:pt x="502" y="322"/>
                </a:lnTo>
                <a:lnTo>
                  <a:pt x="488" y="299"/>
                </a:lnTo>
                <a:lnTo>
                  <a:pt x="485" y="274"/>
                </a:lnTo>
                <a:lnTo>
                  <a:pt x="495" y="247"/>
                </a:lnTo>
                <a:lnTo>
                  <a:pt x="478" y="247"/>
                </a:lnTo>
                <a:lnTo>
                  <a:pt x="459" y="244"/>
                </a:lnTo>
                <a:lnTo>
                  <a:pt x="440" y="238"/>
                </a:lnTo>
                <a:lnTo>
                  <a:pt x="424" y="230"/>
                </a:lnTo>
                <a:lnTo>
                  <a:pt x="407" y="222"/>
                </a:lnTo>
                <a:lnTo>
                  <a:pt x="395" y="212"/>
                </a:lnTo>
                <a:lnTo>
                  <a:pt x="384" y="202"/>
                </a:lnTo>
                <a:lnTo>
                  <a:pt x="377" y="193"/>
                </a:lnTo>
                <a:lnTo>
                  <a:pt x="360" y="200"/>
                </a:lnTo>
                <a:lnTo>
                  <a:pt x="339" y="205"/>
                </a:lnTo>
                <a:lnTo>
                  <a:pt x="316" y="206"/>
                </a:lnTo>
                <a:lnTo>
                  <a:pt x="290" y="201"/>
                </a:lnTo>
                <a:lnTo>
                  <a:pt x="257" y="188"/>
                </a:lnTo>
                <a:lnTo>
                  <a:pt x="221" y="165"/>
                </a:lnTo>
                <a:lnTo>
                  <a:pt x="179" y="131"/>
                </a:lnTo>
                <a:lnTo>
                  <a:pt x="129" y="84"/>
                </a:lnTo>
                <a:lnTo>
                  <a:pt x="120" y="77"/>
                </a:lnTo>
                <a:lnTo>
                  <a:pt x="111" y="69"/>
                </a:lnTo>
                <a:lnTo>
                  <a:pt x="101" y="59"/>
                </a:lnTo>
                <a:lnTo>
                  <a:pt x="89" y="50"/>
                </a:lnTo>
                <a:lnTo>
                  <a:pt x="78" y="40"/>
                </a:lnTo>
                <a:lnTo>
                  <a:pt x="68" y="32"/>
                </a:lnTo>
                <a:lnTo>
                  <a:pt x="57" y="25"/>
                </a:lnTo>
                <a:lnTo>
                  <a:pt x="50" y="20"/>
                </a:lnTo>
                <a:lnTo>
                  <a:pt x="33" y="15"/>
                </a:lnTo>
                <a:lnTo>
                  <a:pt x="19" y="9"/>
                </a:lnTo>
                <a:lnTo>
                  <a:pt x="7" y="4"/>
                </a:lnTo>
                <a:lnTo>
                  <a:pt x="0" y="0"/>
                </a:lnTo>
                <a:lnTo>
                  <a:pt x="9" y="10"/>
                </a:lnTo>
                <a:lnTo>
                  <a:pt x="19" y="20"/>
                </a:lnTo>
                <a:lnTo>
                  <a:pt x="28" y="31"/>
                </a:lnTo>
                <a:lnTo>
                  <a:pt x="38" y="42"/>
                </a:lnTo>
                <a:lnTo>
                  <a:pt x="50" y="54"/>
                </a:lnTo>
                <a:lnTo>
                  <a:pt x="62" y="66"/>
                </a:lnTo>
                <a:lnTo>
                  <a:pt x="78" y="79"/>
                </a:lnTo>
                <a:lnTo>
                  <a:pt x="94" y="92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99" name="任意多边形 10298"/>
          <p:cNvSpPr/>
          <p:nvPr/>
        </p:nvSpPr>
        <p:spPr>
          <a:xfrm>
            <a:off x="8805863" y="6423025"/>
            <a:ext cx="336550" cy="300038"/>
          </a:xfrm>
          <a:custGeom>
            <a:avLst/>
            <a:gdLst/>
            <a:ahLst/>
            <a:cxnLst/>
            <a:pathLst>
              <a:path w="425" h="378">
                <a:moveTo>
                  <a:pt x="299" y="0"/>
                </a:moveTo>
                <a:lnTo>
                  <a:pt x="324" y="9"/>
                </a:lnTo>
                <a:lnTo>
                  <a:pt x="341" y="25"/>
                </a:lnTo>
                <a:lnTo>
                  <a:pt x="353" y="46"/>
                </a:lnTo>
                <a:lnTo>
                  <a:pt x="362" y="70"/>
                </a:lnTo>
                <a:lnTo>
                  <a:pt x="371" y="94"/>
                </a:lnTo>
                <a:lnTo>
                  <a:pt x="381" y="116"/>
                </a:lnTo>
                <a:lnTo>
                  <a:pt x="399" y="134"/>
                </a:lnTo>
                <a:lnTo>
                  <a:pt x="425" y="146"/>
                </a:lnTo>
                <a:lnTo>
                  <a:pt x="399" y="154"/>
                </a:lnTo>
                <a:lnTo>
                  <a:pt x="376" y="166"/>
                </a:lnTo>
                <a:lnTo>
                  <a:pt x="360" y="182"/>
                </a:lnTo>
                <a:lnTo>
                  <a:pt x="350" y="199"/>
                </a:lnTo>
                <a:lnTo>
                  <a:pt x="345" y="218"/>
                </a:lnTo>
                <a:lnTo>
                  <a:pt x="346" y="238"/>
                </a:lnTo>
                <a:lnTo>
                  <a:pt x="357" y="256"/>
                </a:lnTo>
                <a:lnTo>
                  <a:pt x="373" y="274"/>
                </a:lnTo>
                <a:lnTo>
                  <a:pt x="339" y="272"/>
                </a:lnTo>
                <a:lnTo>
                  <a:pt x="310" y="276"/>
                </a:lnTo>
                <a:lnTo>
                  <a:pt x="286" y="286"/>
                </a:lnTo>
                <a:lnTo>
                  <a:pt x="263" y="300"/>
                </a:lnTo>
                <a:lnTo>
                  <a:pt x="244" y="317"/>
                </a:lnTo>
                <a:lnTo>
                  <a:pt x="228" y="336"/>
                </a:lnTo>
                <a:lnTo>
                  <a:pt x="216" y="357"/>
                </a:lnTo>
                <a:lnTo>
                  <a:pt x="206" y="378"/>
                </a:lnTo>
                <a:lnTo>
                  <a:pt x="204" y="347"/>
                </a:lnTo>
                <a:lnTo>
                  <a:pt x="214" y="307"/>
                </a:lnTo>
                <a:lnTo>
                  <a:pt x="233" y="261"/>
                </a:lnTo>
                <a:lnTo>
                  <a:pt x="256" y="210"/>
                </a:lnTo>
                <a:lnTo>
                  <a:pt x="279" y="159"/>
                </a:lnTo>
                <a:lnTo>
                  <a:pt x="298" y="111"/>
                </a:lnTo>
                <a:lnTo>
                  <a:pt x="310" y="69"/>
                </a:lnTo>
                <a:lnTo>
                  <a:pt x="312" y="34"/>
                </a:lnTo>
                <a:lnTo>
                  <a:pt x="305" y="61"/>
                </a:lnTo>
                <a:lnTo>
                  <a:pt x="296" y="87"/>
                </a:lnTo>
                <a:lnTo>
                  <a:pt x="286" y="111"/>
                </a:lnTo>
                <a:lnTo>
                  <a:pt x="275" y="133"/>
                </a:lnTo>
                <a:lnTo>
                  <a:pt x="263" y="154"/>
                </a:lnTo>
                <a:lnTo>
                  <a:pt x="249" y="173"/>
                </a:lnTo>
                <a:lnTo>
                  <a:pt x="233" y="191"/>
                </a:lnTo>
                <a:lnTo>
                  <a:pt x="216" y="207"/>
                </a:lnTo>
                <a:lnTo>
                  <a:pt x="197" y="221"/>
                </a:lnTo>
                <a:lnTo>
                  <a:pt x="176" y="233"/>
                </a:lnTo>
                <a:lnTo>
                  <a:pt x="153" y="243"/>
                </a:lnTo>
                <a:lnTo>
                  <a:pt x="127" y="251"/>
                </a:lnTo>
                <a:lnTo>
                  <a:pt x="100" y="257"/>
                </a:lnTo>
                <a:lnTo>
                  <a:pt x="70" y="262"/>
                </a:lnTo>
                <a:lnTo>
                  <a:pt x="37" y="264"/>
                </a:lnTo>
                <a:lnTo>
                  <a:pt x="0" y="264"/>
                </a:lnTo>
                <a:lnTo>
                  <a:pt x="46" y="254"/>
                </a:lnTo>
                <a:lnTo>
                  <a:pt x="84" y="244"/>
                </a:lnTo>
                <a:lnTo>
                  <a:pt x="115" y="232"/>
                </a:lnTo>
                <a:lnTo>
                  <a:pt x="141" y="218"/>
                </a:lnTo>
                <a:lnTo>
                  <a:pt x="162" y="203"/>
                </a:lnTo>
                <a:lnTo>
                  <a:pt x="178" y="187"/>
                </a:lnTo>
                <a:lnTo>
                  <a:pt x="186" y="170"/>
                </a:lnTo>
                <a:lnTo>
                  <a:pt x="192" y="151"/>
                </a:lnTo>
                <a:lnTo>
                  <a:pt x="197" y="118"/>
                </a:lnTo>
                <a:lnTo>
                  <a:pt x="204" y="96"/>
                </a:lnTo>
                <a:lnTo>
                  <a:pt x="216" y="83"/>
                </a:lnTo>
                <a:lnTo>
                  <a:pt x="230" y="76"/>
                </a:lnTo>
                <a:lnTo>
                  <a:pt x="239" y="74"/>
                </a:lnTo>
                <a:lnTo>
                  <a:pt x="247" y="73"/>
                </a:lnTo>
                <a:lnTo>
                  <a:pt x="256" y="70"/>
                </a:lnTo>
                <a:lnTo>
                  <a:pt x="265" y="67"/>
                </a:lnTo>
                <a:lnTo>
                  <a:pt x="270" y="63"/>
                </a:lnTo>
                <a:lnTo>
                  <a:pt x="275" y="60"/>
                </a:lnTo>
                <a:lnTo>
                  <a:pt x="280" y="55"/>
                </a:lnTo>
                <a:lnTo>
                  <a:pt x="282" y="50"/>
                </a:lnTo>
                <a:lnTo>
                  <a:pt x="287" y="39"/>
                </a:lnTo>
                <a:lnTo>
                  <a:pt x="294" y="27"/>
                </a:lnTo>
                <a:lnTo>
                  <a:pt x="299" y="14"/>
                </a:lnTo>
                <a:lnTo>
                  <a:pt x="299" y="0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0" name="任意多边形 10299"/>
          <p:cNvSpPr/>
          <p:nvPr/>
        </p:nvSpPr>
        <p:spPr>
          <a:xfrm>
            <a:off x="9101138" y="6291263"/>
            <a:ext cx="533400" cy="160337"/>
          </a:xfrm>
          <a:custGeom>
            <a:avLst/>
            <a:gdLst/>
            <a:ahLst/>
            <a:cxnLst/>
            <a:pathLst>
              <a:path w="672" h="202">
                <a:moveTo>
                  <a:pt x="0" y="22"/>
                </a:moveTo>
                <a:lnTo>
                  <a:pt x="6" y="24"/>
                </a:lnTo>
                <a:lnTo>
                  <a:pt x="15" y="27"/>
                </a:lnTo>
                <a:lnTo>
                  <a:pt x="24" y="29"/>
                </a:lnTo>
                <a:lnTo>
                  <a:pt x="33" y="31"/>
                </a:lnTo>
                <a:lnTo>
                  <a:pt x="41" y="32"/>
                </a:lnTo>
                <a:lnTo>
                  <a:pt x="52" y="34"/>
                </a:lnTo>
                <a:lnTo>
                  <a:pt x="62" y="35"/>
                </a:lnTo>
                <a:lnTo>
                  <a:pt x="73" y="35"/>
                </a:lnTo>
                <a:lnTo>
                  <a:pt x="93" y="41"/>
                </a:lnTo>
                <a:lnTo>
                  <a:pt x="118" y="43"/>
                </a:lnTo>
                <a:lnTo>
                  <a:pt x="144" y="41"/>
                </a:lnTo>
                <a:lnTo>
                  <a:pt x="173" y="37"/>
                </a:lnTo>
                <a:lnTo>
                  <a:pt x="199" y="30"/>
                </a:lnTo>
                <a:lnTo>
                  <a:pt x="224" y="21"/>
                </a:lnTo>
                <a:lnTo>
                  <a:pt x="243" y="11"/>
                </a:lnTo>
                <a:lnTo>
                  <a:pt x="257" y="0"/>
                </a:lnTo>
                <a:lnTo>
                  <a:pt x="266" y="5"/>
                </a:lnTo>
                <a:lnTo>
                  <a:pt x="281" y="9"/>
                </a:lnTo>
                <a:lnTo>
                  <a:pt x="299" y="12"/>
                </a:lnTo>
                <a:lnTo>
                  <a:pt x="321" y="13"/>
                </a:lnTo>
                <a:lnTo>
                  <a:pt x="344" y="14"/>
                </a:lnTo>
                <a:lnTo>
                  <a:pt x="366" y="12"/>
                </a:lnTo>
                <a:lnTo>
                  <a:pt x="387" y="9"/>
                </a:lnTo>
                <a:lnTo>
                  <a:pt x="406" y="3"/>
                </a:lnTo>
                <a:lnTo>
                  <a:pt x="410" y="14"/>
                </a:lnTo>
                <a:lnTo>
                  <a:pt x="420" y="26"/>
                </a:lnTo>
                <a:lnTo>
                  <a:pt x="438" y="39"/>
                </a:lnTo>
                <a:lnTo>
                  <a:pt x="460" y="52"/>
                </a:lnTo>
                <a:lnTo>
                  <a:pt x="486" y="63"/>
                </a:lnTo>
                <a:lnTo>
                  <a:pt x="516" y="71"/>
                </a:lnTo>
                <a:lnTo>
                  <a:pt x="549" y="77"/>
                </a:lnTo>
                <a:lnTo>
                  <a:pt x="584" y="78"/>
                </a:lnTo>
                <a:lnTo>
                  <a:pt x="570" y="93"/>
                </a:lnTo>
                <a:lnTo>
                  <a:pt x="568" y="109"/>
                </a:lnTo>
                <a:lnTo>
                  <a:pt x="575" y="125"/>
                </a:lnTo>
                <a:lnTo>
                  <a:pt x="589" y="140"/>
                </a:lnTo>
                <a:lnTo>
                  <a:pt x="577" y="132"/>
                </a:lnTo>
                <a:lnTo>
                  <a:pt x="563" y="123"/>
                </a:lnTo>
                <a:lnTo>
                  <a:pt x="546" y="115"/>
                </a:lnTo>
                <a:lnTo>
                  <a:pt x="528" y="108"/>
                </a:lnTo>
                <a:lnTo>
                  <a:pt x="509" y="101"/>
                </a:lnTo>
                <a:lnTo>
                  <a:pt x="490" y="94"/>
                </a:lnTo>
                <a:lnTo>
                  <a:pt x="469" y="88"/>
                </a:lnTo>
                <a:lnTo>
                  <a:pt x="446" y="82"/>
                </a:lnTo>
                <a:lnTo>
                  <a:pt x="426" y="76"/>
                </a:lnTo>
                <a:lnTo>
                  <a:pt x="401" y="71"/>
                </a:lnTo>
                <a:lnTo>
                  <a:pt x="379" y="67"/>
                </a:lnTo>
                <a:lnTo>
                  <a:pt x="356" y="63"/>
                </a:lnTo>
                <a:lnTo>
                  <a:pt x="333" y="60"/>
                </a:lnTo>
                <a:lnTo>
                  <a:pt x="311" y="57"/>
                </a:lnTo>
                <a:lnTo>
                  <a:pt x="288" y="55"/>
                </a:lnTo>
                <a:lnTo>
                  <a:pt x="267" y="54"/>
                </a:lnTo>
                <a:lnTo>
                  <a:pt x="288" y="58"/>
                </a:lnTo>
                <a:lnTo>
                  <a:pt x="311" y="63"/>
                </a:lnTo>
                <a:lnTo>
                  <a:pt x="335" y="69"/>
                </a:lnTo>
                <a:lnTo>
                  <a:pt x="361" y="76"/>
                </a:lnTo>
                <a:lnTo>
                  <a:pt x="387" y="84"/>
                </a:lnTo>
                <a:lnTo>
                  <a:pt x="415" y="92"/>
                </a:lnTo>
                <a:lnTo>
                  <a:pt x="441" y="102"/>
                </a:lnTo>
                <a:lnTo>
                  <a:pt x="469" y="112"/>
                </a:lnTo>
                <a:lnTo>
                  <a:pt x="497" y="122"/>
                </a:lnTo>
                <a:lnTo>
                  <a:pt x="525" y="133"/>
                </a:lnTo>
                <a:lnTo>
                  <a:pt x="551" y="145"/>
                </a:lnTo>
                <a:lnTo>
                  <a:pt x="577" y="156"/>
                </a:lnTo>
                <a:lnTo>
                  <a:pt x="603" y="168"/>
                </a:lnTo>
                <a:lnTo>
                  <a:pt x="627" y="179"/>
                </a:lnTo>
                <a:lnTo>
                  <a:pt x="652" y="191"/>
                </a:lnTo>
                <a:lnTo>
                  <a:pt x="672" y="202"/>
                </a:lnTo>
                <a:lnTo>
                  <a:pt x="648" y="191"/>
                </a:lnTo>
                <a:lnTo>
                  <a:pt x="619" y="181"/>
                </a:lnTo>
                <a:lnTo>
                  <a:pt x="586" y="170"/>
                </a:lnTo>
                <a:lnTo>
                  <a:pt x="549" y="159"/>
                </a:lnTo>
                <a:lnTo>
                  <a:pt x="509" y="148"/>
                </a:lnTo>
                <a:lnTo>
                  <a:pt x="466" y="138"/>
                </a:lnTo>
                <a:lnTo>
                  <a:pt x="422" y="127"/>
                </a:lnTo>
                <a:lnTo>
                  <a:pt x="375" y="117"/>
                </a:lnTo>
                <a:lnTo>
                  <a:pt x="328" y="107"/>
                </a:lnTo>
                <a:lnTo>
                  <a:pt x="281" y="97"/>
                </a:lnTo>
                <a:lnTo>
                  <a:pt x="233" y="88"/>
                </a:lnTo>
                <a:lnTo>
                  <a:pt x="187" y="79"/>
                </a:lnTo>
                <a:lnTo>
                  <a:pt x="142" y="71"/>
                </a:lnTo>
                <a:lnTo>
                  <a:pt x="99" y="63"/>
                </a:lnTo>
                <a:lnTo>
                  <a:pt x="59" y="56"/>
                </a:lnTo>
                <a:lnTo>
                  <a:pt x="20" y="49"/>
                </a:lnTo>
                <a:lnTo>
                  <a:pt x="0" y="22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1" name="任意多边形 10300"/>
          <p:cNvSpPr/>
          <p:nvPr/>
        </p:nvSpPr>
        <p:spPr>
          <a:xfrm>
            <a:off x="8963025" y="6165850"/>
            <a:ext cx="214313" cy="125413"/>
          </a:xfrm>
          <a:custGeom>
            <a:avLst/>
            <a:gdLst/>
            <a:ahLst/>
            <a:cxnLst/>
            <a:pathLst>
              <a:path w="271" h="158">
                <a:moveTo>
                  <a:pt x="271" y="76"/>
                </a:moveTo>
                <a:lnTo>
                  <a:pt x="267" y="92"/>
                </a:lnTo>
                <a:lnTo>
                  <a:pt x="259" y="108"/>
                </a:lnTo>
                <a:lnTo>
                  <a:pt x="247" y="121"/>
                </a:lnTo>
                <a:lnTo>
                  <a:pt x="231" y="133"/>
                </a:lnTo>
                <a:lnTo>
                  <a:pt x="212" y="143"/>
                </a:lnTo>
                <a:lnTo>
                  <a:pt x="189" y="151"/>
                </a:lnTo>
                <a:lnTo>
                  <a:pt x="163" y="156"/>
                </a:lnTo>
                <a:lnTo>
                  <a:pt x="135" y="158"/>
                </a:lnTo>
                <a:lnTo>
                  <a:pt x="125" y="158"/>
                </a:lnTo>
                <a:lnTo>
                  <a:pt x="114" y="157"/>
                </a:lnTo>
                <a:lnTo>
                  <a:pt x="104" y="155"/>
                </a:lnTo>
                <a:lnTo>
                  <a:pt x="95" y="153"/>
                </a:lnTo>
                <a:lnTo>
                  <a:pt x="87" y="151"/>
                </a:lnTo>
                <a:lnTo>
                  <a:pt x="78" y="149"/>
                </a:lnTo>
                <a:lnTo>
                  <a:pt x="71" y="147"/>
                </a:lnTo>
                <a:lnTo>
                  <a:pt x="64" y="145"/>
                </a:lnTo>
                <a:lnTo>
                  <a:pt x="48" y="137"/>
                </a:lnTo>
                <a:lnTo>
                  <a:pt x="33" y="128"/>
                </a:lnTo>
                <a:lnTo>
                  <a:pt x="20" y="117"/>
                </a:lnTo>
                <a:lnTo>
                  <a:pt x="10" y="105"/>
                </a:lnTo>
                <a:lnTo>
                  <a:pt x="3" y="92"/>
                </a:lnTo>
                <a:lnTo>
                  <a:pt x="0" y="78"/>
                </a:lnTo>
                <a:lnTo>
                  <a:pt x="1" y="65"/>
                </a:lnTo>
                <a:lnTo>
                  <a:pt x="7" y="53"/>
                </a:lnTo>
                <a:lnTo>
                  <a:pt x="17" y="41"/>
                </a:lnTo>
                <a:lnTo>
                  <a:pt x="31" y="29"/>
                </a:lnTo>
                <a:lnTo>
                  <a:pt x="50" y="19"/>
                </a:lnTo>
                <a:lnTo>
                  <a:pt x="71" y="11"/>
                </a:lnTo>
                <a:lnTo>
                  <a:pt x="94" y="4"/>
                </a:lnTo>
                <a:lnTo>
                  <a:pt x="118" y="0"/>
                </a:lnTo>
                <a:lnTo>
                  <a:pt x="144" y="0"/>
                </a:lnTo>
                <a:lnTo>
                  <a:pt x="172" y="4"/>
                </a:lnTo>
                <a:lnTo>
                  <a:pt x="193" y="11"/>
                </a:lnTo>
                <a:lnTo>
                  <a:pt x="212" y="18"/>
                </a:lnTo>
                <a:lnTo>
                  <a:pt x="229" y="27"/>
                </a:lnTo>
                <a:lnTo>
                  <a:pt x="243" y="36"/>
                </a:lnTo>
                <a:lnTo>
                  <a:pt x="254" y="46"/>
                </a:lnTo>
                <a:lnTo>
                  <a:pt x="262" y="56"/>
                </a:lnTo>
                <a:lnTo>
                  <a:pt x="267" y="66"/>
                </a:lnTo>
                <a:lnTo>
                  <a:pt x="271" y="76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2" name="任意多边形 10301"/>
          <p:cNvSpPr/>
          <p:nvPr/>
        </p:nvSpPr>
        <p:spPr>
          <a:xfrm>
            <a:off x="8751888" y="6170613"/>
            <a:ext cx="203200" cy="119062"/>
          </a:xfrm>
          <a:custGeom>
            <a:avLst/>
            <a:gdLst/>
            <a:ahLst/>
            <a:cxnLst/>
            <a:pathLst>
              <a:path w="255" h="151">
                <a:moveTo>
                  <a:pt x="215" y="136"/>
                </a:moveTo>
                <a:lnTo>
                  <a:pt x="193" y="144"/>
                </a:lnTo>
                <a:lnTo>
                  <a:pt x="168" y="149"/>
                </a:lnTo>
                <a:lnTo>
                  <a:pt x="142" y="151"/>
                </a:lnTo>
                <a:lnTo>
                  <a:pt x="116" y="151"/>
                </a:lnTo>
                <a:lnTo>
                  <a:pt x="90" y="148"/>
                </a:lnTo>
                <a:lnTo>
                  <a:pt x="66" y="142"/>
                </a:lnTo>
                <a:lnTo>
                  <a:pt x="45" y="134"/>
                </a:lnTo>
                <a:lnTo>
                  <a:pt x="27" y="124"/>
                </a:lnTo>
                <a:lnTo>
                  <a:pt x="15" y="112"/>
                </a:lnTo>
                <a:lnTo>
                  <a:pt x="7" y="98"/>
                </a:lnTo>
                <a:lnTo>
                  <a:pt x="1" y="84"/>
                </a:lnTo>
                <a:lnTo>
                  <a:pt x="0" y="69"/>
                </a:lnTo>
                <a:lnTo>
                  <a:pt x="5" y="54"/>
                </a:lnTo>
                <a:lnTo>
                  <a:pt x="13" y="40"/>
                </a:lnTo>
                <a:lnTo>
                  <a:pt x="29" y="27"/>
                </a:lnTo>
                <a:lnTo>
                  <a:pt x="50" y="15"/>
                </a:lnTo>
                <a:lnTo>
                  <a:pt x="59" y="12"/>
                </a:lnTo>
                <a:lnTo>
                  <a:pt x="66" y="9"/>
                </a:lnTo>
                <a:lnTo>
                  <a:pt x="74" y="6"/>
                </a:lnTo>
                <a:lnTo>
                  <a:pt x="83" y="4"/>
                </a:lnTo>
                <a:lnTo>
                  <a:pt x="90" y="2"/>
                </a:lnTo>
                <a:lnTo>
                  <a:pt x="99" y="1"/>
                </a:lnTo>
                <a:lnTo>
                  <a:pt x="106" y="0"/>
                </a:lnTo>
                <a:lnTo>
                  <a:pt x="114" y="0"/>
                </a:lnTo>
                <a:lnTo>
                  <a:pt x="132" y="0"/>
                </a:lnTo>
                <a:lnTo>
                  <a:pt x="147" y="2"/>
                </a:lnTo>
                <a:lnTo>
                  <a:pt x="163" y="6"/>
                </a:lnTo>
                <a:lnTo>
                  <a:pt x="177" y="9"/>
                </a:lnTo>
                <a:lnTo>
                  <a:pt x="191" y="14"/>
                </a:lnTo>
                <a:lnTo>
                  <a:pt x="203" y="19"/>
                </a:lnTo>
                <a:lnTo>
                  <a:pt x="215" y="24"/>
                </a:lnTo>
                <a:lnTo>
                  <a:pt x="224" y="30"/>
                </a:lnTo>
                <a:lnTo>
                  <a:pt x="234" y="39"/>
                </a:lnTo>
                <a:lnTo>
                  <a:pt x="243" y="50"/>
                </a:lnTo>
                <a:lnTo>
                  <a:pt x="252" y="63"/>
                </a:lnTo>
                <a:lnTo>
                  <a:pt x="255" y="78"/>
                </a:lnTo>
                <a:lnTo>
                  <a:pt x="255" y="93"/>
                </a:lnTo>
                <a:lnTo>
                  <a:pt x="248" y="109"/>
                </a:lnTo>
                <a:lnTo>
                  <a:pt x="236" y="123"/>
                </a:lnTo>
                <a:lnTo>
                  <a:pt x="215" y="136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3" name="任意多边形 10302"/>
          <p:cNvSpPr/>
          <p:nvPr/>
        </p:nvSpPr>
        <p:spPr>
          <a:xfrm>
            <a:off x="8986838" y="6388100"/>
            <a:ext cx="195262" cy="106363"/>
          </a:xfrm>
          <a:custGeom>
            <a:avLst/>
            <a:gdLst/>
            <a:ahLst/>
            <a:cxnLst/>
            <a:pathLst>
              <a:path w="245" h="134">
                <a:moveTo>
                  <a:pt x="181" y="126"/>
                </a:moveTo>
                <a:lnTo>
                  <a:pt x="163" y="131"/>
                </a:lnTo>
                <a:lnTo>
                  <a:pt x="143" y="134"/>
                </a:lnTo>
                <a:lnTo>
                  <a:pt x="120" y="134"/>
                </a:lnTo>
                <a:lnTo>
                  <a:pt x="97" y="131"/>
                </a:lnTo>
                <a:lnTo>
                  <a:pt x="75" y="127"/>
                </a:lnTo>
                <a:lnTo>
                  <a:pt x="56" y="121"/>
                </a:lnTo>
                <a:lnTo>
                  <a:pt x="38" y="111"/>
                </a:lnTo>
                <a:lnTo>
                  <a:pt x="26" y="102"/>
                </a:lnTo>
                <a:lnTo>
                  <a:pt x="17" y="92"/>
                </a:lnTo>
                <a:lnTo>
                  <a:pt x="9" y="80"/>
                </a:lnTo>
                <a:lnTo>
                  <a:pt x="2" y="68"/>
                </a:lnTo>
                <a:lnTo>
                  <a:pt x="0" y="55"/>
                </a:lnTo>
                <a:lnTo>
                  <a:pt x="2" y="43"/>
                </a:lnTo>
                <a:lnTo>
                  <a:pt x="7" y="31"/>
                </a:lnTo>
                <a:lnTo>
                  <a:pt x="21" y="20"/>
                </a:lnTo>
                <a:lnTo>
                  <a:pt x="40" y="11"/>
                </a:lnTo>
                <a:lnTo>
                  <a:pt x="64" y="5"/>
                </a:lnTo>
                <a:lnTo>
                  <a:pt x="89" y="1"/>
                </a:lnTo>
                <a:lnTo>
                  <a:pt x="115" y="0"/>
                </a:lnTo>
                <a:lnTo>
                  <a:pt x="141" y="1"/>
                </a:lnTo>
                <a:lnTo>
                  <a:pt x="165" y="5"/>
                </a:lnTo>
                <a:lnTo>
                  <a:pt x="189" y="11"/>
                </a:lnTo>
                <a:lnTo>
                  <a:pt x="209" y="19"/>
                </a:lnTo>
                <a:lnTo>
                  <a:pt x="224" y="30"/>
                </a:lnTo>
                <a:lnTo>
                  <a:pt x="236" y="42"/>
                </a:lnTo>
                <a:lnTo>
                  <a:pt x="243" y="54"/>
                </a:lnTo>
                <a:lnTo>
                  <a:pt x="245" y="66"/>
                </a:lnTo>
                <a:lnTo>
                  <a:pt x="243" y="78"/>
                </a:lnTo>
                <a:lnTo>
                  <a:pt x="235" y="91"/>
                </a:lnTo>
                <a:lnTo>
                  <a:pt x="223" y="103"/>
                </a:lnTo>
                <a:lnTo>
                  <a:pt x="205" y="115"/>
                </a:lnTo>
                <a:lnTo>
                  <a:pt x="181" y="126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4" name="任意多边形 10303"/>
          <p:cNvSpPr/>
          <p:nvPr/>
        </p:nvSpPr>
        <p:spPr>
          <a:xfrm>
            <a:off x="9009063" y="6191250"/>
            <a:ext cx="141287" cy="79375"/>
          </a:xfrm>
          <a:custGeom>
            <a:avLst/>
            <a:gdLst/>
            <a:ahLst/>
            <a:cxnLst/>
            <a:pathLst>
              <a:path w="177" h="98">
                <a:moveTo>
                  <a:pt x="177" y="53"/>
                </a:moveTo>
                <a:lnTo>
                  <a:pt x="174" y="44"/>
                </a:lnTo>
                <a:lnTo>
                  <a:pt x="165" y="33"/>
                </a:lnTo>
                <a:lnTo>
                  <a:pt x="151" y="21"/>
                </a:lnTo>
                <a:lnTo>
                  <a:pt x="134" y="11"/>
                </a:lnTo>
                <a:lnTo>
                  <a:pt x="111" y="4"/>
                </a:lnTo>
                <a:lnTo>
                  <a:pt x="88" y="0"/>
                </a:lnTo>
                <a:lnTo>
                  <a:pt x="62" y="3"/>
                </a:lnTo>
                <a:lnTo>
                  <a:pt x="35" y="12"/>
                </a:lnTo>
                <a:lnTo>
                  <a:pt x="50" y="10"/>
                </a:lnTo>
                <a:lnTo>
                  <a:pt x="62" y="10"/>
                </a:lnTo>
                <a:lnTo>
                  <a:pt x="71" y="14"/>
                </a:lnTo>
                <a:lnTo>
                  <a:pt x="78" y="18"/>
                </a:lnTo>
                <a:lnTo>
                  <a:pt x="81" y="25"/>
                </a:lnTo>
                <a:lnTo>
                  <a:pt x="83" y="31"/>
                </a:lnTo>
                <a:lnTo>
                  <a:pt x="81" y="37"/>
                </a:lnTo>
                <a:lnTo>
                  <a:pt x="76" y="43"/>
                </a:lnTo>
                <a:lnTo>
                  <a:pt x="69" y="47"/>
                </a:lnTo>
                <a:lnTo>
                  <a:pt x="61" y="50"/>
                </a:lnTo>
                <a:lnTo>
                  <a:pt x="50" y="52"/>
                </a:lnTo>
                <a:lnTo>
                  <a:pt x="38" y="52"/>
                </a:lnTo>
                <a:lnTo>
                  <a:pt x="28" y="52"/>
                </a:lnTo>
                <a:lnTo>
                  <a:pt x="17" y="49"/>
                </a:lnTo>
                <a:lnTo>
                  <a:pt x="7" y="45"/>
                </a:lnTo>
                <a:lnTo>
                  <a:pt x="0" y="38"/>
                </a:lnTo>
                <a:lnTo>
                  <a:pt x="0" y="53"/>
                </a:lnTo>
                <a:lnTo>
                  <a:pt x="5" y="65"/>
                </a:lnTo>
                <a:lnTo>
                  <a:pt x="15" y="77"/>
                </a:lnTo>
                <a:lnTo>
                  <a:pt x="31" y="87"/>
                </a:lnTo>
                <a:lnTo>
                  <a:pt x="41" y="92"/>
                </a:lnTo>
                <a:lnTo>
                  <a:pt x="54" y="95"/>
                </a:lnTo>
                <a:lnTo>
                  <a:pt x="68" y="97"/>
                </a:lnTo>
                <a:lnTo>
                  <a:pt x="83" y="98"/>
                </a:lnTo>
                <a:lnTo>
                  <a:pt x="101" y="98"/>
                </a:lnTo>
                <a:lnTo>
                  <a:pt x="118" y="97"/>
                </a:lnTo>
                <a:lnTo>
                  <a:pt x="135" y="95"/>
                </a:lnTo>
                <a:lnTo>
                  <a:pt x="151" y="92"/>
                </a:lnTo>
                <a:lnTo>
                  <a:pt x="160" y="84"/>
                </a:lnTo>
                <a:lnTo>
                  <a:pt x="168" y="75"/>
                </a:lnTo>
                <a:lnTo>
                  <a:pt x="175" y="64"/>
                </a:lnTo>
                <a:lnTo>
                  <a:pt x="177" y="53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5" name="任意多边形 10304"/>
          <p:cNvSpPr/>
          <p:nvPr/>
        </p:nvSpPr>
        <p:spPr>
          <a:xfrm>
            <a:off x="8791575" y="6197600"/>
            <a:ext cx="134938" cy="76200"/>
          </a:xfrm>
          <a:custGeom>
            <a:avLst/>
            <a:gdLst/>
            <a:ahLst/>
            <a:cxnLst/>
            <a:pathLst>
              <a:path w="170" h="95">
                <a:moveTo>
                  <a:pt x="17" y="35"/>
                </a:moveTo>
                <a:lnTo>
                  <a:pt x="5" y="43"/>
                </a:lnTo>
                <a:lnTo>
                  <a:pt x="0" y="53"/>
                </a:lnTo>
                <a:lnTo>
                  <a:pt x="0" y="64"/>
                </a:lnTo>
                <a:lnTo>
                  <a:pt x="7" y="74"/>
                </a:lnTo>
                <a:lnTo>
                  <a:pt x="16" y="78"/>
                </a:lnTo>
                <a:lnTo>
                  <a:pt x="26" y="83"/>
                </a:lnTo>
                <a:lnTo>
                  <a:pt x="42" y="88"/>
                </a:lnTo>
                <a:lnTo>
                  <a:pt x="59" y="91"/>
                </a:lnTo>
                <a:lnTo>
                  <a:pt x="78" y="94"/>
                </a:lnTo>
                <a:lnTo>
                  <a:pt x="97" y="95"/>
                </a:lnTo>
                <a:lnTo>
                  <a:pt x="118" y="93"/>
                </a:lnTo>
                <a:lnTo>
                  <a:pt x="137" y="89"/>
                </a:lnTo>
                <a:lnTo>
                  <a:pt x="163" y="75"/>
                </a:lnTo>
                <a:lnTo>
                  <a:pt x="170" y="56"/>
                </a:lnTo>
                <a:lnTo>
                  <a:pt x="162" y="37"/>
                </a:lnTo>
                <a:lnTo>
                  <a:pt x="144" y="21"/>
                </a:lnTo>
                <a:lnTo>
                  <a:pt x="134" y="14"/>
                </a:lnTo>
                <a:lnTo>
                  <a:pt x="122" y="8"/>
                </a:lnTo>
                <a:lnTo>
                  <a:pt x="110" y="4"/>
                </a:lnTo>
                <a:lnTo>
                  <a:pt x="96" y="1"/>
                </a:lnTo>
                <a:lnTo>
                  <a:pt x="83" y="0"/>
                </a:lnTo>
                <a:lnTo>
                  <a:pt x="70" y="2"/>
                </a:lnTo>
                <a:lnTo>
                  <a:pt x="57" y="6"/>
                </a:lnTo>
                <a:lnTo>
                  <a:pt x="45" y="13"/>
                </a:lnTo>
                <a:lnTo>
                  <a:pt x="57" y="14"/>
                </a:lnTo>
                <a:lnTo>
                  <a:pt x="70" y="17"/>
                </a:lnTo>
                <a:lnTo>
                  <a:pt x="78" y="21"/>
                </a:lnTo>
                <a:lnTo>
                  <a:pt x="87" y="26"/>
                </a:lnTo>
                <a:lnTo>
                  <a:pt x="92" y="32"/>
                </a:lnTo>
                <a:lnTo>
                  <a:pt x="94" y="39"/>
                </a:lnTo>
                <a:lnTo>
                  <a:pt x="92" y="45"/>
                </a:lnTo>
                <a:lnTo>
                  <a:pt x="87" y="51"/>
                </a:lnTo>
                <a:lnTo>
                  <a:pt x="77" y="55"/>
                </a:lnTo>
                <a:lnTo>
                  <a:pt x="66" y="58"/>
                </a:lnTo>
                <a:lnTo>
                  <a:pt x="56" y="58"/>
                </a:lnTo>
                <a:lnTo>
                  <a:pt x="45" y="56"/>
                </a:lnTo>
                <a:lnTo>
                  <a:pt x="35" y="53"/>
                </a:lnTo>
                <a:lnTo>
                  <a:pt x="28" y="48"/>
                </a:lnTo>
                <a:lnTo>
                  <a:pt x="21" y="42"/>
                </a:lnTo>
                <a:lnTo>
                  <a:pt x="17" y="35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6" name="任意多边形 10305"/>
          <p:cNvSpPr/>
          <p:nvPr/>
        </p:nvSpPr>
        <p:spPr>
          <a:xfrm>
            <a:off x="9009063" y="6400800"/>
            <a:ext cx="138112" cy="77788"/>
          </a:xfrm>
          <a:custGeom>
            <a:avLst/>
            <a:gdLst/>
            <a:ahLst/>
            <a:cxnLst/>
            <a:pathLst>
              <a:path w="174" h="99">
                <a:moveTo>
                  <a:pt x="48" y="93"/>
                </a:moveTo>
                <a:lnTo>
                  <a:pt x="64" y="98"/>
                </a:lnTo>
                <a:lnTo>
                  <a:pt x="81" y="99"/>
                </a:lnTo>
                <a:lnTo>
                  <a:pt x="99" y="97"/>
                </a:lnTo>
                <a:lnTo>
                  <a:pt x="116" y="93"/>
                </a:lnTo>
                <a:lnTo>
                  <a:pt x="134" y="88"/>
                </a:lnTo>
                <a:lnTo>
                  <a:pt x="148" y="82"/>
                </a:lnTo>
                <a:lnTo>
                  <a:pt x="160" y="74"/>
                </a:lnTo>
                <a:lnTo>
                  <a:pt x="170" y="65"/>
                </a:lnTo>
                <a:lnTo>
                  <a:pt x="174" y="55"/>
                </a:lnTo>
                <a:lnTo>
                  <a:pt x="174" y="44"/>
                </a:lnTo>
                <a:lnTo>
                  <a:pt x="167" y="34"/>
                </a:lnTo>
                <a:lnTo>
                  <a:pt x="158" y="23"/>
                </a:lnTo>
                <a:lnTo>
                  <a:pt x="144" y="15"/>
                </a:lnTo>
                <a:lnTo>
                  <a:pt x="128" y="7"/>
                </a:lnTo>
                <a:lnTo>
                  <a:pt x="111" y="2"/>
                </a:lnTo>
                <a:lnTo>
                  <a:pt x="92" y="0"/>
                </a:lnTo>
                <a:lnTo>
                  <a:pt x="73" y="0"/>
                </a:lnTo>
                <a:lnTo>
                  <a:pt x="55" y="3"/>
                </a:lnTo>
                <a:lnTo>
                  <a:pt x="38" y="7"/>
                </a:lnTo>
                <a:lnTo>
                  <a:pt x="24" y="13"/>
                </a:lnTo>
                <a:lnTo>
                  <a:pt x="12" y="21"/>
                </a:lnTo>
                <a:lnTo>
                  <a:pt x="5" y="29"/>
                </a:lnTo>
                <a:lnTo>
                  <a:pt x="0" y="39"/>
                </a:lnTo>
                <a:lnTo>
                  <a:pt x="1" y="49"/>
                </a:lnTo>
                <a:lnTo>
                  <a:pt x="10" y="42"/>
                </a:lnTo>
                <a:lnTo>
                  <a:pt x="21" y="37"/>
                </a:lnTo>
                <a:lnTo>
                  <a:pt x="33" y="34"/>
                </a:lnTo>
                <a:lnTo>
                  <a:pt x="47" y="33"/>
                </a:lnTo>
                <a:lnTo>
                  <a:pt x="59" y="34"/>
                </a:lnTo>
                <a:lnTo>
                  <a:pt x="71" y="37"/>
                </a:lnTo>
                <a:lnTo>
                  <a:pt x="81" y="41"/>
                </a:lnTo>
                <a:lnTo>
                  <a:pt x="90" y="47"/>
                </a:lnTo>
                <a:lnTo>
                  <a:pt x="95" y="54"/>
                </a:lnTo>
                <a:lnTo>
                  <a:pt x="97" y="61"/>
                </a:lnTo>
                <a:lnTo>
                  <a:pt x="95" y="68"/>
                </a:lnTo>
                <a:lnTo>
                  <a:pt x="90" y="75"/>
                </a:lnTo>
                <a:lnTo>
                  <a:pt x="81" y="81"/>
                </a:lnTo>
                <a:lnTo>
                  <a:pt x="71" y="86"/>
                </a:lnTo>
                <a:lnTo>
                  <a:pt x="61" y="90"/>
                </a:lnTo>
                <a:lnTo>
                  <a:pt x="48" y="93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7" name="任意多边形 10306"/>
          <p:cNvSpPr/>
          <p:nvPr/>
        </p:nvSpPr>
        <p:spPr>
          <a:xfrm>
            <a:off x="9093200" y="6232525"/>
            <a:ext cx="34925" cy="22225"/>
          </a:xfrm>
          <a:custGeom>
            <a:avLst/>
            <a:gdLst/>
            <a:ahLst/>
            <a:cxnLst/>
            <a:pathLst>
              <a:path w="45" h="27">
                <a:moveTo>
                  <a:pt x="35" y="24"/>
                </a:moveTo>
                <a:lnTo>
                  <a:pt x="45" y="15"/>
                </a:lnTo>
                <a:lnTo>
                  <a:pt x="44" y="5"/>
                </a:lnTo>
                <a:lnTo>
                  <a:pt x="33" y="0"/>
                </a:lnTo>
                <a:lnTo>
                  <a:pt x="14" y="2"/>
                </a:lnTo>
                <a:lnTo>
                  <a:pt x="5" y="7"/>
                </a:lnTo>
                <a:lnTo>
                  <a:pt x="0" y="12"/>
                </a:lnTo>
                <a:lnTo>
                  <a:pt x="0" y="17"/>
                </a:lnTo>
                <a:lnTo>
                  <a:pt x="4" y="21"/>
                </a:lnTo>
                <a:lnTo>
                  <a:pt x="9" y="25"/>
                </a:lnTo>
                <a:lnTo>
                  <a:pt x="17" y="27"/>
                </a:lnTo>
                <a:lnTo>
                  <a:pt x="26" y="27"/>
                </a:lnTo>
                <a:lnTo>
                  <a:pt x="35" y="24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8" name="任意多边形 10307"/>
          <p:cNvSpPr/>
          <p:nvPr/>
        </p:nvSpPr>
        <p:spPr>
          <a:xfrm>
            <a:off x="8986838" y="6176963"/>
            <a:ext cx="163512" cy="101600"/>
          </a:xfrm>
          <a:custGeom>
            <a:avLst/>
            <a:gdLst/>
            <a:ahLst/>
            <a:cxnLst/>
            <a:pathLst>
              <a:path w="207" h="126">
                <a:moveTo>
                  <a:pt x="181" y="110"/>
                </a:moveTo>
                <a:lnTo>
                  <a:pt x="165" y="113"/>
                </a:lnTo>
                <a:lnTo>
                  <a:pt x="148" y="115"/>
                </a:lnTo>
                <a:lnTo>
                  <a:pt x="131" y="116"/>
                </a:lnTo>
                <a:lnTo>
                  <a:pt x="113" y="116"/>
                </a:lnTo>
                <a:lnTo>
                  <a:pt x="98" y="115"/>
                </a:lnTo>
                <a:lnTo>
                  <a:pt x="84" y="113"/>
                </a:lnTo>
                <a:lnTo>
                  <a:pt x="71" y="110"/>
                </a:lnTo>
                <a:lnTo>
                  <a:pt x="61" y="105"/>
                </a:lnTo>
                <a:lnTo>
                  <a:pt x="45" y="95"/>
                </a:lnTo>
                <a:lnTo>
                  <a:pt x="35" y="83"/>
                </a:lnTo>
                <a:lnTo>
                  <a:pt x="30" y="71"/>
                </a:lnTo>
                <a:lnTo>
                  <a:pt x="30" y="56"/>
                </a:lnTo>
                <a:lnTo>
                  <a:pt x="37" y="63"/>
                </a:lnTo>
                <a:lnTo>
                  <a:pt x="47" y="67"/>
                </a:lnTo>
                <a:lnTo>
                  <a:pt x="58" y="70"/>
                </a:lnTo>
                <a:lnTo>
                  <a:pt x="68" y="70"/>
                </a:lnTo>
                <a:lnTo>
                  <a:pt x="80" y="70"/>
                </a:lnTo>
                <a:lnTo>
                  <a:pt x="91" y="68"/>
                </a:lnTo>
                <a:lnTo>
                  <a:pt x="99" y="65"/>
                </a:lnTo>
                <a:lnTo>
                  <a:pt x="106" y="61"/>
                </a:lnTo>
                <a:lnTo>
                  <a:pt x="111" y="55"/>
                </a:lnTo>
                <a:lnTo>
                  <a:pt x="113" y="49"/>
                </a:lnTo>
                <a:lnTo>
                  <a:pt x="111" y="43"/>
                </a:lnTo>
                <a:lnTo>
                  <a:pt x="108" y="36"/>
                </a:lnTo>
                <a:lnTo>
                  <a:pt x="101" y="32"/>
                </a:lnTo>
                <a:lnTo>
                  <a:pt x="92" y="28"/>
                </a:lnTo>
                <a:lnTo>
                  <a:pt x="80" y="28"/>
                </a:lnTo>
                <a:lnTo>
                  <a:pt x="65" y="30"/>
                </a:lnTo>
                <a:lnTo>
                  <a:pt x="92" y="21"/>
                </a:lnTo>
                <a:lnTo>
                  <a:pt x="118" y="18"/>
                </a:lnTo>
                <a:lnTo>
                  <a:pt x="141" y="22"/>
                </a:lnTo>
                <a:lnTo>
                  <a:pt x="164" y="29"/>
                </a:lnTo>
                <a:lnTo>
                  <a:pt x="181" y="39"/>
                </a:lnTo>
                <a:lnTo>
                  <a:pt x="195" y="51"/>
                </a:lnTo>
                <a:lnTo>
                  <a:pt x="204" y="62"/>
                </a:lnTo>
                <a:lnTo>
                  <a:pt x="207" y="71"/>
                </a:lnTo>
                <a:lnTo>
                  <a:pt x="207" y="61"/>
                </a:lnTo>
                <a:lnTo>
                  <a:pt x="204" y="52"/>
                </a:lnTo>
                <a:lnTo>
                  <a:pt x="200" y="43"/>
                </a:lnTo>
                <a:lnTo>
                  <a:pt x="193" y="34"/>
                </a:lnTo>
                <a:lnTo>
                  <a:pt x="185" y="26"/>
                </a:lnTo>
                <a:lnTo>
                  <a:pt x="174" y="19"/>
                </a:lnTo>
                <a:lnTo>
                  <a:pt x="164" y="13"/>
                </a:lnTo>
                <a:lnTo>
                  <a:pt x="153" y="8"/>
                </a:lnTo>
                <a:lnTo>
                  <a:pt x="141" y="4"/>
                </a:lnTo>
                <a:lnTo>
                  <a:pt x="125" y="1"/>
                </a:lnTo>
                <a:lnTo>
                  <a:pt x="108" y="0"/>
                </a:lnTo>
                <a:lnTo>
                  <a:pt x="91" y="1"/>
                </a:lnTo>
                <a:lnTo>
                  <a:pt x="71" y="4"/>
                </a:lnTo>
                <a:lnTo>
                  <a:pt x="52" y="10"/>
                </a:lnTo>
                <a:lnTo>
                  <a:pt x="35" y="18"/>
                </a:lnTo>
                <a:lnTo>
                  <a:pt x="19" y="29"/>
                </a:lnTo>
                <a:lnTo>
                  <a:pt x="7" y="42"/>
                </a:lnTo>
                <a:lnTo>
                  <a:pt x="2" y="55"/>
                </a:lnTo>
                <a:lnTo>
                  <a:pt x="0" y="68"/>
                </a:lnTo>
                <a:lnTo>
                  <a:pt x="4" y="81"/>
                </a:lnTo>
                <a:lnTo>
                  <a:pt x="12" y="92"/>
                </a:lnTo>
                <a:lnTo>
                  <a:pt x="23" y="103"/>
                </a:lnTo>
                <a:lnTo>
                  <a:pt x="35" y="112"/>
                </a:lnTo>
                <a:lnTo>
                  <a:pt x="51" y="118"/>
                </a:lnTo>
                <a:lnTo>
                  <a:pt x="66" y="122"/>
                </a:lnTo>
                <a:lnTo>
                  <a:pt x="84" y="125"/>
                </a:lnTo>
                <a:lnTo>
                  <a:pt x="101" y="126"/>
                </a:lnTo>
                <a:lnTo>
                  <a:pt x="118" y="126"/>
                </a:lnTo>
                <a:lnTo>
                  <a:pt x="136" y="124"/>
                </a:lnTo>
                <a:lnTo>
                  <a:pt x="153" y="121"/>
                </a:lnTo>
                <a:lnTo>
                  <a:pt x="169" y="116"/>
                </a:lnTo>
                <a:lnTo>
                  <a:pt x="181" y="110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09" name="任意多边形 10308"/>
          <p:cNvSpPr/>
          <p:nvPr/>
        </p:nvSpPr>
        <p:spPr>
          <a:xfrm>
            <a:off x="8778875" y="6170613"/>
            <a:ext cx="168275" cy="98425"/>
          </a:xfrm>
          <a:custGeom>
            <a:avLst/>
            <a:gdLst/>
            <a:ahLst/>
            <a:cxnLst/>
            <a:pathLst>
              <a:path w="213" h="124">
                <a:moveTo>
                  <a:pt x="23" y="109"/>
                </a:moveTo>
                <a:lnTo>
                  <a:pt x="16" y="99"/>
                </a:lnTo>
                <a:lnTo>
                  <a:pt x="16" y="88"/>
                </a:lnTo>
                <a:lnTo>
                  <a:pt x="21" y="78"/>
                </a:lnTo>
                <a:lnTo>
                  <a:pt x="33" y="70"/>
                </a:lnTo>
                <a:lnTo>
                  <a:pt x="37" y="77"/>
                </a:lnTo>
                <a:lnTo>
                  <a:pt x="44" y="83"/>
                </a:lnTo>
                <a:lnTo>
                  <a:pt x="51" y="88"/>
                </a:lnTo>
                <a:lnTo>
                  <a:pt x="61" y="91"/>
                </a:lnTo>
                <a:lnTo>
                  <a:pt x="72" y="93"/>
                </a:lnTo>
                <a:lnTo>
                  <a:pt x="82" y="93"/>
                </a:lnTo>
                <a:lnTo>
                  <a:pt x="93" y="90"/>
                </a:lnTo>
                <a:lnTo>
                  <a:pt x="103" y="86"/>
                </a:lnTo>
                <a:lnTo>
                  <a:pt x="108" y="80"/>
                </a:lnTo>
                <a:lnTo>
                  <a:pt x="110" y="74"/>
                </a:lnTo>
                <a:lnTo>
                  <a:pt x="108" y="67"/>
                </a:lnTo>
                <a:lnTo>
                  <a:pt x="103" y="61"/>
                </a:lnTo>
                <a:lnTo>
                  <a:pt x="94" y="56"/>
                </a:lnTo>
                <a:lnTo>
                  <a:pt x="86" y="52"/>
                </a:lnTo>
                <a:lnTo>
                  <a:pt x="73" y="49"/>
                </a:lnTo>
                <a:lnTo>
                  <a:pt x="61" y="48"/>
                </a:lnTo>
                <a:lnTo>
                  <a:pt x="73" y="41"/>
                </a:lnTo>
                <a:lnTo>
                  <a:pt x="86" y="37"/>
                </a:lnTo>
                <a:lnTo>
                  <a:pt x="99" y="35"/>
                </a:lnTo>
                <a:lnTo>
                  <a:pt x="112" y="36"/>
                </a:lnTo>
                <a:lnTo>
                  <a:pt x="126" y="39"/>
                </a:lnTo>
                <a:lnTo>
                  <a:pt x="138" y="43"/>
                </a:lnTo>
                <a:lnTo>
                  <a:pt x="150" y="49"/>
                </a:lnTo>
                <a:lnTo>
                  <a:pt x="160" y="56"/>
                </a:lnTo>
                <a:lnTo>
                  <a:pt x="178" y="72"/>
                </a:lnTo>
                <a:lnTo>
                  <a:pt x="186" y="91"/>
                </a:lnTo>
                <a:lnTo>
                  <a:pt x="179" y="110"/>
                </a:lnTo>
                <a:lnTo>
                  <a:pt x="153" y="124"/>
                </a:lnTo>
                <a:lnTo>
                  <a:pt x="167" y="119"/>
                </a:lnTo>
                <a:lnTo>
                  <a:pt x="181" y="113"/>
                </a:lnTo>
                <a:lnTo>
                  <a:pt x="195" y="104"/>
                </a:lnTo>
                <a:lnTo>
                  <a:pt x="206" y="93"/>
                </a:lnTo>
                <a:lnTo>
                  <a:pt x="213" y="80"/>
                </a:lnTo>
                <a:lnTo>
                  <a:pt x="213" y="65"/>
                </a:lnTo>
                <a:lnTo>
                  <a:pt x="206" y="48"/>
                </a:lnTo>
                <a:lnTo>
                  <a:pt x="190" y="30"/>
                </a:lnTo>
                <a:lnTo>
                  <a:pt x="181" y="24"/>
                </a:lnTo>
                <a:lnTo>
                  <a:pt x="169" y="19"/>
                </a:lnTo>
                <a:lnTo>
                  <a:pt x="157" y="14"/>
                </a:lnTo>
                <a:lnTo>
                  <a:pt x="143" y="9"/>
                </a:lnTo>
                <a:lnTo>
                  <a:pt x="129" y="6"/>
                </a:lnTo>
                <a:lnTo>
                  <a:pt x="113" y="2"/>
                </a:lnTo>
                <a:lnTo>
                  <a:pt x="98" y="0"/>
                </a:lnTo>
                <a:lnTo>
                  <a:pt x="80" y="0"/>
                </a:lnTo>
                <a:lnTo>
                  <a:pt x="61" y="7"/>
                </a:lnTo>
                <a:lnTo>
                  <a:pt x="42" y="17"/>
                </a:lnTo>
                <a:lnTo>
                  <a:pt x="25" y="29"/>
                </a:lnTo>
                <a:lnTo>
                  <a:pt x="11" y="44"/>
                </a:lnTo>
                <a:lnTo>
                  <a:pt x="2" y="60"/>
                </a:lnTo>
                <a:lnTo>
                  <a:pt x="0" y="77"/>
                </a:lnTo>
                <a:lnTo>
                  <a:pt x="6" y="94"/>
                </a:lnTo>
                <a:lnTo>
                  <a:pt x="23" y="109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0" name="任意多边形 10309"/>
          <p:cNvSpPr/>
          <p:nvPr/>
        </p:nvSpPr>
        <p:spPr>
          <a:xfrm>
            <a:off x="9010650" y="6427788"/>
            <a:ext cx="76200" cy="47625"/>
          </a:xfrm>
          <a:custGeom>
            <a:avLst/>
            <a:gdLst/>
            <a:ahLst/>
            <a:cxnLst/>
            <a:pathLst>
              <a:path w="96" h="60">
                <a:moveTo>
                  <a:pt x="0" y="16"/>
                </a:moveTo>
                <a:lnTo>
                  <a:pt x="9" y="9"/>
                </a:lnTo>
                <a:lnTo>
                  <a:pt x="20" y="4"/>
                </a:lnTo>
                <a:lnTo>
                  <a:pt x="32" y="1"/>
                </a:lnTo>
                <a:lnTo>
                  <a:pt x="46" y="0"/>
                </a:lnTo>
                <a:lnTo>
                  <a:pt x="58" y="1"/>
                </a:lnTo>
                <a:lnTo>
                  <a:pt x="70" y="4"/>
                </a:lnTo>
                <a:lnTo>
                  <a:pt x="80" y="8"/>
                </a:lnTo>
                <a:lnTo>
                  <a:pt x="89" y="14"/>
                </a:lnTo>
                <a:lnTo>
                  <a:pt x="94" y="21"/>
                </a:lnTo>
                <a:lnTo>
                  <a:pt x="96" y="28"/>
                </a:lnTo>
                <a:lnTo>
                  <a:pt x="94" y="35"/>
                </a:lnTo>
                <a:lnTo>
                  <a:pt x="89" y="42"/>
                </a:lnTo>
                <a:lnTo>
                  <a:pt x="80" y="48"/>
                </a:lnTo>
                <a:lnTo>
                  <a:pt x="70" y="53"/>
                </a:lnTo>
                <a:lnTo>
                  <a:pt x="60" y="57"/>
                </a:lnTo>
                <a:lnTo>
                  <a:pt x="47" y="60"/>
                </a:lnTo>
                <a:lnTo>
                  <a:pt x="32" y="52"/>
                </a:lnTo>
                <a:lnTo>
                  <a:pt x="16" y="40"/>
                </a:lnTo>
                <a:lnTo>
                  <a:pt x="4" y="27"/>
                </a:lnTo>
                <a:lnTo>
                  <a:pt x="0" y="16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1" name="任意多边形 10310"/>
          <p:cNvSpPr/>
          <p:nvPr/>
        </p:nvSpPr>
        <p:spPr>
          <a:xfrm>
            <a:off x="9066213" y="6416675"/>
            <a:ext cx="53975" cy="33338"/>
          </a:xfrm>
          <a:custGeom>
            <a:avLst/>
            <a:gdLst/>
            <a:ahLst/>
            <a:cxnLst/>
            <a:pathLst>
              <a:path w="68" h="42">
                <a:moveTo>
                  <a:pt x="63" y="42"/>
                </a:moveTo>
                <a:lnTo>
                  <a:pt x="59" y="35"/>
                </a:lnTo>
                <a:lnTo>
                  <a:pt x="54" y="29"/>
                </a:lnTo>
                <a:lnTo>
                  <a:pt x="47" y="22"/>
                </a:lnTo>
                <a:lnTo>
                  <a:pt x="40" y="16"/>
                </a:lnTo>
                <a:lnTo>
                  <a:pt x="30" y="11"/>
                </a:lnTo>
                <a:lnTo>
                  <a:pt x="21" y="7"/>
                </a:lnTo>
                <a:lnTo>
                  <a:pt x="10" y="5"/>
                </a:lnTo>
                <a:lnTo>
                  <a:pt x="0" y="4"/>
                </a:lnTo>
                <a:lnTo>
                  <a:pt x="12" y="1"/>
                </a:lnTo>
                <a:lnTo>
                  <a:pt x="26" y="0"/>
                </a:lnTo>
                <a:lnTo>
                  <a:pt x="40" y="1"/>
                </a:lnTo>
                <a:lnTo>
                  <a:pt x="52" y="5"/>
                </a:lnTo>
                <a:lnTo>
                  <a:pt x="63" y="12"/>
                </a:lnTo>
                <a:lnTo>
                  <a:pt x="68" y="20"/>
                </a:lnTo>
                <a:lnTo>
                  <a:pt x="68" y="30"/>
                </a:lnTo>
                <a:lnTo>
                  <a:pt x="63" y="4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2" name="任意多边形 10311"/>
          <p:cNvSpPr/>
          <p:nvPr/>
        </p:nvSpPr>
        <p:spPr>
          <a:xfrm>
            <a:off x="5167313" y="5527675"/>
            <a:ext cx="1981200" cy="676275"/>
          </a:xfrm>
          <a:custGeom>
            <a:avLst/>
            <a:gdLst/>
            <a:ahLst/>
            <a:cxnLst/>
            <a:pathLst>
              <a:path w="2495" h="852">
                <a:moveTo>
                  <a:pt x="1073" y="692"/>
                </a:moveTo>
                <a:lnTo>
                  <a:pt x="1074" y="688"/>
                </a:lnTo>
                <a:lnTo>
                  <a:pt x="1076" y="684"/>
                </a:lnTo>
                <a:lnTo>
                  <a:pt x="1078" y="680"/>
                </a:lnTo>
                <a:lnTo>
                  <a:pt x="1081" y="676"/>
                </a:lnTo>
                <a:lnTo>
                  <a:pt x="1073" y="678"/>
                </a:lnTo>
                <a:lnTo>
                  <a:pt x="1059" y="681"/>
                </a:lnTo>
                <a:lnTo>
                  <a:pt x="1045" y="685"/>
                </a:lnTo>
                <a:lnTo>
                  <a:pt x="1027" y="689"/>
                </a:lnTo>
                <a:lnTo>
                  <a:pt x="1007" y="693"/>
                </a:lnTo>
                <a:lnTo>
                  <a:pt x="986" y="698"/>
                </a:lnTo>
                <a:lnTo>
                  <a:pt x="961" y="703"/>
                </a:lnTo>
                <a:lnTo>
                  <a:pt x="937" y="707"/>
                </a:lnTo>
                <a:lnTo>
                  <a:pt x="909" y="712"/>
                </a:lnTo>
                <a:lnTo>
                  <a:pt x="883" y="717"/>
                </a:lnTo>
                <a:lnTo>
                  <a:pt x="855" y="722"/>
                </a:lnTo>
                <a:lnTo>
                  <a:pt x="826" y="727"/>
                </a:lnTo>
                <a:lnTo>
                  <a:pt x="798" y="731"/>
                </a:lnTo>
                <a:lnTo>
                  <a:pt x="768" y="735"/>
                </a:lnTo>
                <a:lnTo>
                  <a:pt x="740" y="739"/>
                </a:lnTo>
                <a:lnTo>
                  <a:pt x="713" y="742"/>
                </a:lnTo>
                <a:lnTo>
                  <a:pt x="744" y="733"/>
                </a:lnTo>
                <a:lnTo>
                  <a:pt x="772" y="723"/>
                </a:lnTo>
                <a:lnTo>
                  <a:pt x="800" y="713"/>
                </a:lnTo>
                <a:lnTo>
                  <a:pt x="824" y="704"/>
                </a:lnTo>
                <a:lnTo>
                  <a:pt x="848" y="694"/>
                </a:lnTo>
                <a:lnTo>
                  <a:pt x="874" y="684"/>
                </a:lnTo>
                <a:lnTo>
                  <a:pt x="899" y="675"/>
                </a:lnTo>
                <a:lnTo>
                  <a:pt x="923" y="666"/>
                </a:lnTo>
                <a:lnTo>
                  <a:pt x="951" y="658"/>
                </a:lnTo>
                <a:lnTo>
                  <a:pt x="979" y="650"/>
                </a:lnTo>
                <a:lnTo>
                  <a:pt x="1010" y="643"/>
                </a:lnTo>
                <a:lnTo>
                  <a:pt x="1043" y="637"/>
                </a:lnTo>
                <a:lnTo>
                  <a:pt x="1081" y="631"/>
                </a:lnTo>
                <a:lnTo>
                  <a:pt x="1121" y="627"/>
                </a:lnTo>
                <a:lnTo>
                  <a:pt x="1167" y="624"/>
                </a:lnTo>
                <a:lnTo>
                  <a:pt x="1217" y="622"/>
                </a:lnTo>
                <a:lnTo>
                  <a:pt x="1226" y="622"/>
                </a:lnTo>
                <a:lnTo>
                  <a:pt x="1234" y="623"/>
                </a:lnTo>
                <a:lnTo>
                  <a:pt x="1245" y="623"/>
                </a:lnTo>
                <a:lnTo>
                  <a:pt x="1255" y="624"/>
                </a:lnTo>
                <a:lnTo>
                  <a:pt x="1266" y="625"/>
                </a:lnTo>
                <a:lnTo>
                  <a:pt x="1276" y="627"/>
                </a:lnTo>
                <a:lnTo>
                  <a:pt x="1288" y="630"/>
                </a:lnTo>
                <a:lnTo>
                  <a:pt x="1299" y="633"/>
                </a:lnTo>
                <a:lnTo>
                  <a:pt x="1323" y="644"/>
                </a:lnTo>
                <a:lnTo>
                  <a:pt x="1342" y="656"/>
                </a:lnTo>
                <a:lnTo>
                  <a:pt x="1356" y="671"/>
                </a:lnTo>
                <a:lnTo>
                  <a:pt x="1365" y="686"/>
                </a:lnTo>
                <a:lnTo>
                  <a:pt x="1368" y="703"/>
                </a:lnTo>
                <a:lnTo>
                  <a:pt x="1366" y="720"/>
                </a:lnTo>
                <a:lnTo>
                  <a:pt x="1358" y="738"/>
                </a:lnTo>
                <a:lnTo>
                  <a:pt x="1346" y="755"/>
                </a:lnTo>
                <a:lnTo>
                  <a:pt x="1375" y="753"/>
                </a:lnTo>
                <a:lnTo>
                  <a:pt x="1408" y="754"/>
                </a:lnTo>
                <a:lnTo>
                  <a:pt x="1443" y="760"/>
                </a:lnTo>
                <a:lnTo>
                  <a:pt x="1476" y="770"/>
                </a:lnTo>
                <a:lnTo>
                  <a:pt x="1507" y="784"/>
                </a:lnTo>
                <a:lnTo>
                  <a:pt x="1535" y="802"/>
                </a:lnTo>
                <a:lnTo>
                  <a:pt x="1558" y="826"/>
                </a:lnTo>
                <a:lnTo>
                  <a:pt x="1573" y="852"/>
                </a:lnTo>
                <a:lnTo>
                  <a:pt x="1593" y="835"/>
                </a:lnTo>
                <a:lnTo>
                  <a:pt x="1612" y="820"/>
                </a:lnTo>
                <a:lnTo>
                  <a:pt x="1633" y="807"/>
                </a:lnTo>
                <a:lnTo>
                  <a:pt x="1653" y="797"/>
                </a:lnTo>
                <a:lnTo>
                  <a:pt x="1674" y="789"/>
                </a:lnTo>
                <a:lnTo>
                  <a:pt x="1697" y="783"/>
                </a:lnTo>
                <a:lnTo>
                  <a:pt x="1719" y="779"/>
                </a:lnTo>
                <a:lnTo>
                  <a:pt x="1740" y="777"/>
                </a:lnTo>
                <a:lnTo>
                  <a:pt x="1763" y="777"/>
                </a:lnTo>
                <a:lnTo>
                  <a:pt x="1784" y="779"/>
                </a:lnTo>
                <a:lnTo>
                  <a:pt x="1805" y="782"/>
                </a:lnTo>
                <a:lnTo>
                  <a:pt x="1824" y="787"/>
                </a:lnTo>
                <a:lnTo>
                  <a:pt x="1843" y="794"/>
                </a:lnTo>
                <a:lnTo>
                  <a:pt x="1860" y="801"/>
                </a:lnTo>
                <a:lnTo>
                  <a:pt x="1878" y="810"/>
                </a:lnTo>
                <a:lnTo>
                  <a:pt x="1893" y="821"/>
                </a:lnTo>
                <a:lnTo>
                  <a:pt x="1893" y="804"/>
                </a:lnTo>
                <a:lnTo>
                  <a:pt x="1897" y="789"/>
                </a:lnTo>
                <a:lnTo>
                  <a:pt x="1906" y="773"/>
                </a:lnTo>
                <a:lnTo>
                  <a:pt x="1919" y="759"/>
                </a:lnTo>
                <a:lnTo>
                  <a:pt x="1935" y="745"/>
                </a:lnTo>
                <a:lnTo>
                  <a:pt x="1956" y="731"/>
                </a:lnTo>
                <a:lnTo>
                  <a:pt x="1979" y="719"/>
                </a:lnTo>
                <a:lnTo>
                  <a:pt x="2005" y="708"/>
                </a:lnTo>
                <a:lnTo>
                  <a:pt x="2020" y="703"/>
                </a:lnTo>
                <a:lnTo>
                  <a:pt x="2036" y="698"/>
                </a:lnTo>
                <a:lnTo>
                  <a:pt x="2053" y="693"/>
                </a:lnTo>
                <a:lnTo>
                  <a:pt x="2071" y="689"/>
                </a:lnTo>
                <a:lnTo>
                  <a:pt x="2090" y="685"/>
                </a:lnTo>
                <a:lnTo>
                  <a:pt x="2109" y="682"/>
                </a:lnTo>
                <a:lnTo>
                  <a:pt x="2128" y="680"/>
                </a:lnTo>
                <a:lnTo>
                  <a:pt x="2147" y="678"/>
                </a:lnTo>
                <a:lnTo>
                  <a:pt x="2156" y="677"/>
                </a:lnTo>
                <a:lnTo>
                  <a:pt x="2163" y="677"/>
                </a:lnTo>
                <a:lnTo>
                  <a:pt x="2172" y="676"/>
                </a:lnTo>
                <a:lnTo>
                  <a:pt x="2179" y="676"/>
                </a:lnTo>
                <a:lnTo>
                  <a:pt x="2187" y="676"/>
                </a:lnTo>
                <a:lnTo>
                  <a:pt x="2194" y="676"/>
                </a:lnTo>
                <a:lnTo>
                  <a:pt x="2203" y="676"/>
                </a:lnTo>
                <a:lnTo>
                  <a:pt x="2210" y="676"/>
                </a:lnTo>
                <a:lnTo>
                  <a:pt x="2175" y="671"/>
                </a:lnTo>
                <a:lnTo>
                  <a:pt x="2144" y="660"/>
                </a:lnTo>
                <a:lnTo>
                  <a:pt x="2118" y="643"/>
                </a:lnTo>
                <a:lnTo>
                  <a:pt x="2095" y="622"/>
                </a:lnTo>
                <a:lnTo>
                  <a:pt x="2081" y="597"/>
                </a:lnTo>
                <a:lnTo>
                  <a:pt x="2074" y="572"/>
                </a:lnTo>
                <a:lnTo>
                  <a:pt x="2078" y="546"/>
                </a:lnTo>
                <a:lnTo>
                  <a:pt x="2092" y="522"/>
                </a:lnTo>
                <a:lnTo>
                  <a:pt x="2074" y="535"/>
                </a:lnTo>
                <a:lnTo>
                  <a:pt x="2053" y="545"/>
                </a:lnTo>
                <a:lnTo>
                  <a:pt x="2029" y="551"/>
                </a:lnTo>
                <a:lnTo>
                  <a:pt x="2005" y="553"/>
                </a:lnTo>
                <a:lnTo>
                  <a:pt x="1982" y="551"/>
                </a:lnTo>
                <a:lnTo>
                  <a:pt x="1963" y="545"/>
                </a:lnTo>
                <a:lnTo>
                  <a:pt x="1947" y="533"/>
                </a:lnTo>
                <a:lnTo>
                  <a:pt x="1939" y="516"/>
                </a:lnTo>
                <a:lnTo>
                  <a:pt x="1932" y="531"/>
                </a:lnTo>
                <a:lnTo>
                  <a:pt x="1919" y="543"/>
                </a:lnTo>
                <a:lnTo>
                  <a:pt x="1906" y="552"/>
                </a:lnTo>
                <a:lnTo>
                  <a:pt x="1886" y="559"/>
                </a:lnTo>
                <a:lnTo>
                  <a:pt x="1867" y="564"/>
                </a:lnTo>
                <a:lnTo>
                  <a:pt x="1845" y="567"/>
                </a:lnTo>
                <a:lnTo>
                  <a:pt x="1820" y="567"/>
                </a:lnTo>
                <a:lnTo>
                  <a:pt x="1796" y="566"/>
                </a:lnTo>
                <a:lnTo>
                  <a:pt x="1772" y="563"/>
                </a:lnTo>
                <a:lnTo>
                  <a:pt x="1747" y="557"/>
                </a:lnTo>
                <a:lnTo>
                  <a:pt x="1723" y="550"/>
                </a:lnTo>
                <a:lnTo>
                  <a:pt x="1700" y="542"/>
                </a:lnTo>
                <a:lnTo>
                  <a:pt x="1679" y="532"/>
                </a:lnTo>
                <a:lnTo>
                  <a:pt x="1660" y="520"/>
                </a:lnTo>
                <a:lnTo>
                  <a:pt x="1645" y="507"/>
                </a:lnTo>
                <a:lnTo>
                  <a:pt x="1633" y="493"/>
                </a:lnTo>
                <a:lnTo>
                  <a:pt x="1626" y="514"/>
                </a:lnTo>
                <a:lnTo>
                  <a:pt x="1610" y="533"/>
                </a:lnTo>
                <a:lnTo>
                  <a:pt x="1586" y="548"/>
                </a:lnTo>
                <a:lnTo>
                  <a:pt x="1556" y="559"/>
                </a:lnTo>
                <a:lnTo>
                  <a:pt x="1526" y="564"/>
                </a:lnTo>
                <a:lnTo>
                  <a:pt x="1495" y="563"/>
                </a:lnTo>
                <a:lnTo>
                  <a:pt x="1469" y="554"/>
                </a:lnTo>
                <a:lnTo>
                  <a:pt x="1448" y="537"/>
                </a:lnTo>
                <a:lnTo>
                  <a:pt x="1445" y="543"/>
                </a:lnTo>
                <a:lnTo>
                  <a:pt x="1441" y="548"/>
                </a:lnTo>
                <a:lnTo>
                  <a:pt x="1434" y="554"/>
                </a:lnTo>
                <a:lnTo>
                  <a:pt x="1427" y="559"/>
                </a:lnTo>
                <a:lnTo>
                  <a:pt x="1412" y="567"/>
                </a:lnTo>
                <a:lnTo>
                  <a:pt x="1394" y="576"/>
                </a:lnTo>
                <a:lnTo>
                  <a:pt x="1373" y="583"/>
                </a:lnTo>
                <a:lnTo>
                  <a:pt x="1353" y="590"/>
                </a:lnTo>
                <a:lnTo>
                  <a:pt x="1330" y="595"/>
                </a:lnTo>
                <a:lnTo>
                  <a:pt x="1307" y="599"/>
                </a:lnTo>
                <a:lnTo>
                  <a:pt x="1285" y="602"/>
                </a:lnTo>
                <a:lnTo>
                  <a:pt x="1262" y="603"/>
                </a:lnTo>
                <a:lnTo>
                  <a:pt x="1252" y="602"/>
                </a:lnTo>
                <a:lnTo>
                  <a:pt x="1240" y="601"/>
                </a:lnTo>
                <a:lnTo>
                  <a:pt x="1226" y="601"/>
                </a:lnTo>
                <a:lnTo>
                  <a:pt x="1213" y="600"/>
                </a:lnTo>
                <a:lnTo>
                  <a:pt x="1200" y="600"/>
                </a:lnTo>
                <a:lnTo>
                  <a:pt x="1187" y="601"/>
                </a:lnTo>
                <a:lnTo>
                  <a:pt x="1177" y="602"/>
                </a:lnTo>
                <a:lnTo>
                  <a:pt x="1167" y="603"/>
                </a:lnTo>
                <a:lnTo>
                  <a:pt x="1149" y="593"/>
                </a:lnTo>
                <a:lnTo>
                  <a:pt x="1189" y="579"/>
                </a:lnTo>
                <a:lnTo>
                  <a:pt x="1224" y="565"/>
                </a:lnTo>
                <a:lnTo>
                  <a:pt x="1257" y="551"/>
                </a:lnTo>
                <a:lnTo>
                  <a:pt x="1283" y="538"/>
                </a:lnTo>
                <a:lnTo>
                  <a:pt x="1306" y="526"/>
                </a:lnTo>
                <a:lnTo>
                  <a:pt x="1325" y="516"/>
                </a:lnTo>
                <a:lnTo>
                  <a:pt x="1337" y="508"/>
                </a:lnTo>
                <a:lnTo>
                  <a:pt x="1346" y="502"/>
                </a:lnTo>
                <a:lnTo>
                  <a:pt x="1354" y="496"/>
                </a:lnTo>
                <a:lnTo>
                  <a:pt x="1370" y="489"/>
                </a:lnTo>
                <a:lnTo>
                  <a:pt x="1389" y="482"/>
                </a:lnTo>
                <a:lnTo>
                  <a:pt x="1413" y="476"/>
                </a:lnTo>
                <a:lnTo>
                  <a:pt x="1441" y="472"/>
                </a:lnTo>
                <a:lnTo>
                  <a:pt x="1471" y="472"/>
                </a:lnTo>
                <a:lnTo>
                  <a:pt x="1502" y="477"/>
                </a:lnTo>
                <a:lnTo>
                  <a:pt x="1537" y="487"/>
                </a:lnTo>
                <a:lnTo>
                  <a:pt x="1518" y="472"/>
                </a:lnTo>
                <a:lnTo>
                  <a:pt x="1504" y="457"/>
                </a:lnTo>
                <a:lnTo>
                  <a:pt x="1495" y="444"/>
                </a:lnTo>
                <a:lnTo>
                  <a:pt x="1490" y="433"/>
                </a:lnTo>
                <a:lnTo>
                  <a:pt x="1495" y="432"/>
                </a:lnTo>
                <a:lnTo>
                  <a:pt x="1502" y="431"/>
                </a:lnTo>
                <a:lnTo>
                  <a:pt x="1509" y="430"/>
                </a:lnTo>
                <a:lnTo>
                  <a:pt x="1516" y="430"/>
                </a:lnTo>
                <a:lnTo>
                  <a:pt x="1526" y="430"/>
                </a:lnTo>
                <a:lnTo>
                  <a:pt x="1535" y="430"/>
                </a:lnTo>
                <a:lnTo>
                  <a:pt x="1546" y="430"/>
                </a:lnTo>
                <a:lnTo>
                  <a:pt x="1558" y="430"/>
                </a:lnTo>
                <a:lnTo>
                  <a:pt x="1591" y="432"/>
                </a:lnTo>
                <a:lnTo>
                  <a:pt x="1626" y="435"/>
                </a:lnTo>
                <a:lnTo>
                  <a:pt x="1660" y="439"/>
                </a:lnTo>
                <a:lnTo>
                  <a:pt x="1697" y="445"/>
                </a:lnTo>
                <a:lnTo>
                  <a:pt x="1730" y="452"/>
                </a:lnTo>
                <a:lnTo>
                  <a:pt x="1759" y="460"/>
                </a:lnTo>
                <a:lnTo>
                  <a:pt x="1786" y="470"/>
                </a:lnTo>
                <a:lnTo>
                  <a:pt x="1803" y="480"/>
                </a:lnTo>
                <a:lnTo>
                  <a:pt x="1812" y="464"/>
                </a:lnTo>
                <a:lnTo>
                  <a:pt x="1833" y="450"/>
                </a:lnTo>
                <a:lnTo>
                  <a:pt x="1864" y="441"/>
                </a:lnTo>
                <a:lnTo>
                  <a:pt x="1900" y="436"/>
                </a:lnTo>
                <a:lnTo>
                  <a:pt x="1940" y="436"/>
                </a:lnTo>
                <a:lnTo>
                  <a:pt x="1982" y="442"/>
                </a:lnTo>
                <a:lnTo>
                  <a:pt x="2022" y="455"/>
                </a:lnTo>
                <a:lnTo>
                  <a:pt x="2057" y="475"/>
                </a:lnTo>
                <a:lnTo>
                  <a:pt x="2057" y="450"/>
                </a:lnTo>
                <a:lnTo>
                  <a:pt x="2069" y="427"/>
                </a:lnTo>
                <a:lnTo>
                  <a:pt x="2090" y="410"/>
                </a:lnTo>
                <a:lnTo>
                  <a:pt x="2118" y="396"/>
                </a:lnTo>
                <a:lnTo>
                  <a:pt x="2152" y="388"/>
                </a:lnTo>
                <a:lnTo>
                  <a:pt x="2189" y="384"/>
                </a:lnTo>
                <a:lnTo>
                  <a:pt x="2229" y="385"/>
                </a:lnTo>
                <a:lnTo>
                  <a:pt x="2267" y="391"/>
                </a:lnTo>
                <a:lnTo>
                  <a:pt x="2257" y="365"/>
                </a:lnTo>
                <a:lnTo>
                  <a:pt x="2260" y="339"/>
                </a:lnTo>
                <a:lnTo>
                  <a:pt x="2276" y="316"/>
                </a:lnTo>
                <a:lnTo>
                  <a:pt x="2304" y="297"/>
                </a:lnTo>
                <a:lnTo>
                  <a:pt x="2340" y="282"/>
                </a:lnTo>
                <a:lnTo>
                  <a:pt x="2385" y="272"/>
                </a:lnTo>
                <a:lnTo>
                  <a:pt x="2438" y="270"/>
                </a:lnTo>
                <a:lnTo>
                  <a:pt x="2495" y="275"/>
                </a:lnTo>
                <a:lnTo>
                  <a:pt x="2453" y="263"/>
                </a:lnTo>
                <a:lnTo>
                  <a:pt x="2420" y="249"/>
                </a:lnTo>
                <a:lnTo>
                  <a:pt x="2394" y="233"/>
                </a:lnTo>
                <a:lnTo>
                  <a:pt x="2379" y="217"/>
                </a:lnTo>
                <a:lnTo>
                  <a:pt x="2370" y="199"/>
                </a:lnTo>
                <a:lnTo>
                  <a:pt x="2370" y="180"/>
                </a:lnTo>
                <a:lnTo>
                  <a:pt x="2380" y="161"/>
                </a:lnTo>
                <a:lnTo>
                  <a:pt x="2398" y="140"/>
                </a:lnTo>
                <a:lnTo>
                  <a:pt x="2368" y="153"/>
                </a:lnTo>
                <a:lnTo>
                  <a:pt x="2337" y="165"/>
                </a:lnTo>
                <a:lnTo>
                  <a:pt x="2304" y="173"/>
                </a:lnTo>
                <a:lnTo>
                  <a:pt x="2272" y="175"/>
                </a:lnTo>
                <a:lnTo>
                  <a:pt x="2241" y="172"/>
                </a:lnTo>
                <a:lnTo>
                  <a:pt x="2212" y="160"/>
                </a:lnTo>
                <a:lnTo>
                  <a:pt x="2185" y="139"/>
                </a:lnTo>
                <a:lnTo>
                  <a:pt x="2163" y="106"/>
                </a:lnTo>
                <a:lnTo>
                  <a:pt x="2158" y="122"/>
                </a:lnTo>
                <a:lnTo>
                  <a:pt x="2151" y="136"/>
                </a:lnTo>
                <a:lnTo>
                  <a:pt x="2140" y="150"/>
                </a:lnTo>
                <a:lnTo>
                  <a:pt x="2126" y="162"/>
                </a:lnTo>
                <a:lnTo>
                  <a:pt x="2111" y="173"/>
                </a:lnTo>
                <a:lnTo>
                  <a:pt x="2093" y="183"/>
                </a:lnTo>
                <a:lnTo>
                  <a:pt x="2076" y="191"/>
                </a:lnTo>
                <a:lnTo>
                  <a:pt x="2055" y="197"/>
                </a:lnTo>
                <a:lnTo>
                  <a:pt x="2032" y="202"/>
                </a:lnTo>
                <a:lnTo>
                  <a:pt x="2008" y="204"/>
                </a:lnTo>
                <a:lnTo>
                  <a:pt x="1984" y="205"/>
                </a:lnTo>
                <a:lnTo>
                  <a:pt x="1959" y="203"/>
                </a:lnTo>
                <a:lnTo>
                  <a:pt x="1933" y="199"/>
                </a:lnTo>
                <a:lnTo>
                  <a:pt x="1907" y="192"/>
                </a:lnTo>
                <a:lnTo>
                  <a:pt x="1879" y="183"/>
                </a:lnTo>
                <a:lnTo>
                  <a:pt x="1853" y="171"/>
                </a:lnTo>
                <a:lnTo>
                  <a:pt x="1857" y="204"/>
                </a:lnTo>
                <a:lnTo>
                  <a:pt x="1848" y="235"/>
                </a:lnTo>
                <a:lnTo>
                  <a:pt x="1827" y="265"/>
                </a:lnTo>
                <a:lnTo>
                  <a:pt x="1798" y="290"/>
                </a:lnTo>
                <a:lnTo>
                  <a:pt x="1761" y="309"/>
                </a:lnTo>
                <a:lnTo>
                  <a:pt x="1718" y="319"/>
                </a:lnTo>
                <a:lnTo>
                  <a:pt x="1673" y="320"/>
                </a:lnTo>
                <a:lnTo>
                  <a:pt x="1624" y="310"/>
                </a:lnTo>
                <a:lnTo>
                  <a:pt x="1626" y="298"/>
                </a:lnTo>
                <a:lnTo>
                  <a:pt x="1634" y="284"/>
                </a:lnTo>
                <a:lnTo>
                  <a:pt x="1648" y="270"/>
                </a:lnTo>
                <a:lnTo>
                  <a:pt x="1667" y="255"/>
                </a:lnTo>
                <a:lnTo>
                  <a:pt x="1690" y="242"/>
                </a:lnTo>
                <a:lnTo>
                  <a:pt x="1716" y="230"/>
                </a:lnTo>
                <a:lnTo>
                  <a:pt x="1746" y="222"/>
                </a:lnTo>
                <a:lnTo>
                  <a:pt x="1777" y="218"/>
                </a:lnTo>
                <a:lnTo>
                  <a:pt x="1739" y="201"/>
                </a:lnTo>
                <a:lnTo>
                  <a:pt x="1704" y="178"/>
                </a:lnTo>
                <a:lnTo>
                  <a:pt x="1674" y="152"/>
                </a:lnTo>
                <a:lnTo>
                  <a:pt x="1648" y="122"/>
                </a:lnTo>
                <a:lnTo>
                  <a:pt x="1631" y="91"/>
                </a:lnTo>
                <a:lnTo>
                  <a:pt x="1622" y="60"/>
                </a:lnTo>
                <a:lnTo>
                  <a:pt x="1622" y="28"/>
                </a:lnTo>
                <a:lnTo>
                  <a:pt x="1636" y="0"/>
                </a:lnTo>
                <a:lnTo>
                  <a:pt x="1619" y="6"/>
                </a:lnTo>
                <a:lnTo>
                  <a:pt x="1598" y="12"/>
                </a:lnTo>
                <a:lnTo>
                  <a:pt x="1575" y="16"/>
                </a:lnTo>
                <a:lnTo>
                  <a:pt x="1551" y="19"/>
                </a:lnTo>
                <a:lnTo>
                  <a:pt x="1528" y="20"/>
                </a:lnTo>
                <a:lnTo>
                  <a:pt x="1506" y="17"/>
                </a:lnTo>
                <a:lnTo>
                  <a:pt x="1485" y="11"/>
                </a:lnTo>
                <a:lnTo>
                  <a:pt x="1466" y="1"/>
                </a:lnTo>
                <a:lnTo>
                  <a:pt x="1474" y="28"/>
                </a:lnTo>
                <a:lnTo>
                  <a:pt x="1473" y="56"/>
                </a:lnTo>
                <a:lnTo>
                  <a:pt x="1460" y="82"/>
                </a:lnTo>
                <a:lnTo>
                  <a:pt x="1438" y="105"/>
                </a:lnTo>
                <a:lnTo>
                  <a:pt x="1405" y="122"/>
                </a:lnTo>
                <a:lnTo>
                  <a:pt x="1363" y="131"/>
                </a:lnTo>
                <a:lnTo>
                  <a:pt x="1313" y="129"/>
                </a:lnTo>
                <a:lnTo>
                  <a:pt x="1253" y="116"/>
                </a:lnTo>
                <a:lnTo>
                  <a:pt x="1285" y="136"/>
                </a:lnTo>
                <a:lnTo>
                  <a:pt x="1307" y="155"/>
                </a:lnTo>
                <a:lnTo>
                  <a:pt x="1326" y="173"/>
                </a:lnTo>
                <a:lnTo>
                  <a:pt x="1339" y="191"/>
                </a:lnTo>
                <a:lnTo>
                  <a:pt x="1344" y="207"/>
                </a:lnTo>
                <a:lnTo>
                  <a:pt x="1346" y="223"/>
                </a:lnTo>
                <a:lnTo>
                  <a:pt x="1342" y="238"/>
                </a:lnTo>
                <a:lnTo>
                  <a:pt x="1333" y="250"/>
                </a:lnTo>
                <a:lnTo>
                  <a:pt x="1321" y="261"/>
                </a:lnTo>
                <a:lnTo>
                  <a:pt x="1306" y="271"/>
                </a:lnTo>
                <a:lnTo>
                  <a:pt x="1285" y="278"/>
                </a:lnTo>
                <a:lnTo>
                  <a:pt x="1260" y="284"/>
                </a:lnTo>
                <a:lnTo>
                  <a:pt x="1234" y="287"/>
                </a:lnTo>
                <a:lnTo>
                  <a:pt x="1203" y="289"/>
                </a:lnTo>
                <a:lnTo>
                  <a:pt x="1172" y="288"/>
                </a:lnTo>
                <a:lnTo>
                  <a:pt x="1137" y="284"/>
                </a:lnTo>
                <a:lnTo>
                  <a:pt x="1161" y="300"/>
                </a:lnTo>
                <a:lnTo>
                  <a:pt x="1180" y="315"/>
                </a:lnTo>
                <a:lnTo>
                  <a:pt x="1191" y="329"/>
                </a:lnTo>
                <a:lnTo>
                  <a:pt x="1194" y="342"/>
                </a:lnTo>
                <a:lnTo>
                  <a:pt x="1189" y="354"/>
                </a:lnTo>
                <a:lnTo>
                  <a:pt x="1177" y="364"/>
                </a:lnTo>
                <a:lnTo>
                  <a:pt x="1153" y="373"/>
                </a:lnTo>
                <a:lnTo>
                  <a:pt x="1120" y="379"/>
                </a:lnTo>
                <a:lnTo>
                  <a:pt x="1165" y="392"/>
                </a:lnTo>
                <a:lnTo>
                  <a:pt x="1200" y="412"/>
                </a:lnTo>
                <a:lnTo>
                  <a:pt x="1222" y="440"/>
                </a:lnTo>
                <a:lnTo>
                  <a:pt x="1231" y="470"/>
                </a:lnTo>
                <a:lnTo>
                  <a:pt x="1226" y="502"/>
                </a:lnTo>
                <a:lnTo>
                  <a:pt x="1205" y="534"/>
                </a:lnTo>
                <a:lnTo>
                  <a:pt x="1167" y="564"/>
                </a:lnTo>
                <a:lnTo>
                  <a:pt x="1111" y="589"/>
                </a:lnTo>
                <a:lnTo>
                  <a:pt x="1078" y="598"/>
                </a:lnTo>
                <a:lnTo>
                  <a:pt x="1041" y="609"/>
                </a:lnTo>
                <a:lnTo>
                  <a:pt x="1001" y="621"/>
                </a:lnTo>
                <a:lnTo>
                  <a:pt x="961" y="632"/>
                </a:lnTo>
                <a:lnTo>
                  <a:pt x="925" y="644"/>
                </a:lnTo>
                <a:lnTo>
                  <a:pt x="892" y="654"/>
                </a:lnTo>
                <a:lnTo>
                  <a:pt x="866" y="662"/>
                </a:lnTo>
                <a:lnTo>
                  <a:pt x="850" y="669"/>
                </a:lnTo>
                <a:lnTo>
                  <a:pt x="819" y="683"/>
                </a:lnTo>
                <a:lnTo>
                  <a:pt x="786" y="697"/>
                </a:lnTo>
                <a:lnTo>
                  <a:pt x="753" y="709"/>
                </a:lnTo>
                <a:lnTo>
                  <a:pt x="720" y="719"/>
                </a:lnTo>
                <a:lnTo>
                  <a:pt x="685" y="728"/>
                </a:lnTo>
                <a:lnTo>
                  <a:pt x="650" y="736"/>
                </a:lnTo>
                <a:lnTo>
                  <a:pt x="614" y="742"/>
                </a:lnTo>
                <a:lnTo>
                  <a:pt x="575" y="746"/>
                </a:lnTo>
                <a:lnTo>
                  <a:pt x="556" y="748"/>
                </a:lnTo>
                <a:lnTo>
                  <a:pt x="537" y="749"/>
                </a:lnTo>
                <a:lnTo>
                  <a:pt x="516" y="750"/>
                </a:lnTo>
                <a:lnTo>
                  <a:pt x="495" y="750"/>
                </a:lnTo>
                <a:lnTo>
                  <a:pt x="474" y="750"/>
                </a:lnTo>
                <a:lnTo>
                  <a:pt x="452" y="749"/>
                </a:lnTo>
                <a:lnTo>
                  <a:pt x="429" y="748"/>
                </a:lnTo>
                <a:lnTo>
                  <a:pt x="407" y="746"/>
                </a:lnTo>
                <a:lnTo>
                  <a:pt x="379" y="743"/>
                </a:lnTo>
                <a:lnTo>
                  <a:pt x="349" y="740"/>
                </a:lnTo>
                <a:lnTo>
                  <a:pt x="320" y="736"/>
                </a:lnTo>
                <a:lnTo>
                  <a:pt x="288" y="732"/>
                </a:lnTo>
                <a:lnTo>
                  <a:pt x="257" y="726"/>
                </a:lnTo>
                <a:lnTo>
                  <a:pt x="224" y="720"/>
                </a:lnTo>
                <a:lnTo>
                  <a:pt x="189" y="714"/>
                </a:lnTo>
                <a:lnTo>
                  <a:pt x="155" y="706"/>
                </a:lnTo>
                <a:lnTo>
                  <a:pt x="151" y="710"/>
                </a:lnTo>
                <a:lnTo>
                  <a:pt x="141" y="715"/>
                </a:lnTo>
                <a:lnTo>
                  <a:pt x="125" y="721"/>
                </a:lnTo>
                <a:lnTo>
                  <a:pt x="104" y="726"/>
                </a:lnTo>
                <a:lnTo>
                  <a:pt x="81" y="729"/>
                </a:lnTo>
                <a:lnTo>
                  <a:pt x="55" y="730"/>
                </a:lnTo>
                <a:lnTo>
                  <a:pt x="28" y="728"/>
                </a:lnTo>
                <a:lnTo>
                  <a:pt x="0" y="722"/>
                </a:lnTo>
                <a:lnTo>
                  <a:pt x="21" y="728"/>
                </a:lnTo>
                <a:lnTo>
                  <a:pt x="43" y="733"/>
                </a:lnTo>
                <a:lnTo>
                  <a:pt x="69" y="738"/>
                </a:lnTo>
                <a:lnTo>
                  <a:pt x="99" y="743"/>
                </a:lnTo>
                <a:lnTo>
                  <a:pt x="128" y="747"/>
                </a:lnTo>
                <a:lnTo>
                  <a:pt x="161" y="751"/>
                </a:lnTo>
                <a:lnTo>
                  <a:pt x="194" y="755"/>
                </a:lnTo>
                <a:lnTo>
                  <a:pt x="229" y="758"/>
                </a:lnTo>
                <a:lnTo>
                  <a:pt x="252" y="760"/>
                </a:lnTo>
                <a:lnTo>
                  <a:pt x="274" y="762"/>
                </a:lnTo>
                <a:lnTo>
                  <a:pt x="297" y="763"/>
                </a:lnTo>
                <a:lnTo>
                  <a:pt x="321" y="765"/>
                </a:lnTo>
                <a:lnTo>
                  <a:pt x="344" y="766"/>
                </a:lnTo>
                <a:lnTo>
                  <a:pt x="367" y="767"/>
                </a:lnTo>
                <a:lnTo>
                  <a:pt x="389" y="769"/>
                </a:lnTo>
                <a:lnTo>
                  <a:pt x="412" y="769"/>
                </a:lnTo>
                <a:lnTo>
                  <a:pt x="434" y="770"/>
                </a:lnTo>
                <a:lnTo>
                  <a:pt x="455" y="771"/>
                </a:lnTo>
                <a:lnTo>
                  <a:pt x="476" y="771"/>
                </a:lnTo>
                <a:lnTo>
                  <a:pt x="497" y="771"/>
                </a:lnTo>
                <a:lnTo>
                  <a:pt x="516" y="771"/>
                </a:lnTo>
                <a:lnTo>
                  <a:pt x="534" y="771"/>
                </a:lnTo>
                <a:lnTo>
                  <a:pt x="551" y="771"/>
                </a:lnTo>
                <a:lnTo>
                  <a:pt x="568" y="771"/>
                </a:lnTo>
                <a:lnTo>
                  <a:pt x="581" y="779"/>
                </a:lnTo>
                <a:lnTo>
                  <a:pt x="594" y="786"/>
                </a:lnTo>
                <a:lnTo>
                  <a:pt x="608" y="792"/>
                </a:lnTo>
                <a:lnTo>
                  <a:pt x="624" y="796"/>
                </a:lnTo>
                <a:lnTo>
                  <a:pt x="640" y="798"/>
                </a:lnTo>
                <a:lnTo>
                  <a:pt x="655" y="799"/>
                </a:lnTo>
                <a:lnTo>
                  <a:pt x="671" y="798"/>
                </a:lnTo>
                <a:lnTo>
                  <a:pt x="687" y="795"/>
                </a:lnTo>
                <a:lnTo>
                  <a:pt x="671" y="789"/>
                </a:lnTo>
                <a:lnTo>
                  <a:pt x="659" y="782"/>
                </a:lnTo>
                <a:lnTo>
                  <a:pt x="654" y="773"/>
                </a:lnTo>
                <a:lnTo>
                  <a:pt x="659" y="766"/>
                </a:lnTo>
                <a:lnTo>
                  <a:pt x="685" y="766"/>
                </a:lnTo>
                <a:lnTo>
                  <a:pt x="713" y="766"/>
                </a:lnTo>
                <a:lnTo>
                  <a:pt x="740" y="763"/>
                </a:lnTo>
                <a:lnTo>
                  <a:pt x="770" y="760"/>
                </a:lnTo>
                <a:lnTo>
                  <a:pt x="800" y="756"/>
                </a:lnTo>
                <a:lnTo>
                  <a:pt x="827" y="752"/>
                </a:lnTo>
                <a:lnTo>
                  <a:pt x="857" y="746"/>
                </a:lnTo>
                <a:lnTo>
                  <a:pt x="885" y="740"/>
                </a:lnTo>
                <a:lnTo>
                  <a:pt x="913" y="734"/>
                </a:lnTo>
                <a:lnTo>
                  <a:pt x="940" y="728"/>
                </a:lnTo>
                <a:lnTo>
                  <a:pt x="967" y="721"/>
                </a:lnTo>
                <a:lnTo>
                  <a:pt x="991" y="715"/>
                </a:lnTo>
                <a:lnTo>
                  <a:pt x="1014" y="708"/>
                </a:lnTo>
                <a:lnTo>
                  <a:pt x="1036" y="702"/>
                </a:lnTo>
                <a:lnTo>
                  <a:pt x="1055" y="697"/>
                </a:lnTo>
                <a:lnTo>
                  <a:pt x="1073" y="692"/>
                </a:lnTo>
                <a:close/>
              </a:path>
            </a:pathLst>
          </a:custGeom>
          <a:solidFill>
            <a:srgbClr val="19B2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3" name="任意多边形 10312"/>
          <p:cNvSpPr/>
          <p:nvPr/>
        </p:nvSpPr>
        <p:spPr>
          <a:xfrm>
            <a:off x="6491288" y="5662613"/>
            <a:ext cx="574675" cy="163512"/>
          </a:xfrm>
          <a:custGeom>
            <a:avLst/>
            <a:gdLst/>
            <a:ahLst/>
            <a:cxnLst/>
            <a:pathLst>
              <a:path w="725" h="205">
                <a:moveTo>
                  <a:pt x="668" y="22"/>
                </a:moveTo>
                <a:lnTo>
                  <a:pt x="640" y="29"/>
                </a:lnTo>
                <a:lnTo>
                  <a:pt x="612" y="33"/>
                </a:lnTo>
                <a:lnTo>
                  <a:pt x="588" y="33"/>
                </a:lnTo>
                <a:lnTo>
                  <a:pt x="565" y="30"/>
                </a:lnTo>
                <a:lnTo>
                  <a:pt x="546" y="25"/>
                </a:lnTo>
                <a:lnTo>
                  <a:pt x="531" y="18"/>
                </a:lnTo>
                <a:lnTo>
                  <a:pt x="518" y="9"/>
                </a:lnTo>
                <a:lnTo>
                  <a:pt x="510" y="0"/>
                </a:lnTo>
                <a:lnTo>
                  <a:pt x="496" y="9"/>
                </a:lnTo>
                <a:lnTo>
                  <a:pt x="479" y="18"/>
                </a:lnTo>
                <a:lnTo>
                  <a:pt x="461" y="26"/>
                </a:lnTo>
                <a:lnTo>
                  <a:pt x="444" y="34"/>
                </a:lnTo>
                <a:lnTo>
                  <a:pt x="425" y="41"/>
                </a:lnTo>
                <a:lnTo>
                  <a:pt x="405" y="47"/>
                </a:lnTo>
                <a:lnTo>
                  <a:pt x="386" y="52"/>
                </a:lnTo>
                <a:lnTo>
                  <a:pt x="365" y="56"/>
                </a:lnTo>
                <a:lnTo>
                  <a:pt x="345" y="59"/>
                </a:lnTo>
                <a:lnTo>
                  <a:pt x="325" y="60"/>
                </a:lnTo>
                <a:lnTo>
                  <a:pt x="306" y="61"/>
                </a:lnTo>
                <a:lnTo>
                  <a:pt x="287" y="60"/>
                </a:lnTo>
                <a:lnTo>
                  <a:pt x="270" y="57"/>
                </a:lnTo>
                <a:lnTo>
                  <a:pt x="252" y="53"/>
                </a:lnTo>
                <a:lnTo>
                  <a:pt x="235" y="47"/>
                </a:lnTo>
                <a:lnTo>
                  <a:pt x="221" y="39"/>
                </a:lnTo>
                <a:lnTo>
                  <a:pt x="223" y="59"/>
                </a:lnTo>
                <a:lnTo>
                  <a:pt x="218" y="80"/>
                </a:lnTo>
                <a:lnTo>
                  <a:pt x="207" y="99"/>
                </a:lnTo>
                <a:lnTo>
                  <a:pt x="188" y="118"/>
                </a:lnTo>
                <a:lnTo>
                  <a:pt x="159" y="138"/>
                </a:lnTo>
                <a:lnTo>
                  <a:pt x="119" y="159"/>
                </a:lnTo>
                <a:lnTo>
                  <a:pt x="66" y="181"/>
                </a:lnTo>
                <a:lnTo>
                  <a:pt x="0" y="205"/>
                </a:lnTo>
                <a:lnTo>
                  <a:pt x="30" y="199"/>
                </a:lnTo>
                <a:lnTo>
                  <a:pt x="59" y="192"/>
                </a:lnTo>
                <a:lnTo>
                  <a:pt x="91" y="183"/>
                </a:lnTo>
                <a:lnTo>
                  <a:pt x="124" y="173"/>
                </a:lnTo>
                <a:lnTo>
                  <a:pt x="159" y="162"/>
                </a:lnTo>
                <a:lnTo>
                  <a:pt x="195" y="151"/>
                </a:lnTo>
                <a:lnTo>
                  <a:pt x="233" y="139"/>
                </a:lnTo>
                <a:lnTo>
                  <a:pt x="275" y="128"/>
                </a:lnTo>
                <a:lnTo>
                  <a:pt x="320" y="118"/>
                </a:lnTo>
                <a:lnTo>
                  <a:pt x="367" y="109"/>
                </a:lnTo>
                <a:lnTo>
                  <a:pt x="418" y="101"/>
                </a:lnTo>
                <a:lnTo>
                  <a:pt x="472" y="94"/>
                </a:lnTo>
                <a:lnTo>
                  <a:pt x="529" y="90"/>
                </a:lnTo>
                <a:lnTo>
                  <a:pt x="590" y="87"/>
                </a:lnTo>
                <a:lnTo>
                  <a:pt x="656" y="88"/>
                </a:lnTo>
                <a:lnTo>
                  <a:pt x="725" y="91"/>
                </a:lnTo>
                <a:lnTo>
                  <a:pt x="710" y="84"/>
                </a:lnTo>
                <a:lnTo>
                  <a:pt x="696" y="76"/>
                </a:lnTo>
                <a:lnTo>
                  <a:pt x="685" y="65"/>
                </a:lnTo>
                <a:lnTo>
                  <a:pt x="677" y="56"/>
                </a:lnTo>
                <a:lnTo>
                  <a:pt x="670" y="46"/>
                </a:lnTo>
                <a:lnTo>
                  <a:pt x="666" y="37"/>
                </a:lnTo>
                <a:lnTo>
                  <a:pt x="666" y="29"/>
                </a:lnTo>
                <a:lnTo>
                  <a:pt x="668" y="22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4" name="任意多边形 10313"/>
          <p:cNvSpPr/>
          <p:nvPr/>
        </p:nvSpPr>
        <p:spPr>
          <a:xfrm>
            <a:off x="6511925" y="5740400"/>
            <a:ext cx="636588" cy="133350"/>
          </a:xfrm>
          <a:custGeom>
            <a:avLst/>
            <a:gdLst/>
            <a:ahLst/>
            <a:cxnLst/>
            <a:pathLst>
              <a:path w="802" h="168">
                <a:moveTo>
                  <a:pt x="0" y="125"/>
                </a:moveTo>
                <a:lnTo>
                  <a:pt x="14" y="125"/>
                </a:lnTo>
                <a:lnTo>
                  <a:pt x="28" y="126"/>
                </a:lnTo>
                <a:lnTo>
                  <a:pt x="40" y="130"/>
                </a:lnTo>
                <a:lnTo>
                  <a:pt x="53" y="135"/>
                </a:lnTo>
                <a:lnTo>
                  <a:pt x="63" y="141"/>
                </a:lnTo>
                <a:lnTo>
                  <a:pt x="70" y="149"/>
                </a:lnTo>
                <a:lnTo>
                  <a:pt x="77" y="157"/>
                </a:lnTo>
                <a:lnTo>
                  <a:pt x="82" y="168"/>
                </a:lnTo>
                <a:lnTo>
                  <a:pt x="105" y="154"/>
                </a:lnTo>
                <a:lnTo>
                  <a:pt x="133" y="145"/>
                </a:lnTo>
                <a:lnTo>
                  <a:pt x="166" y="139"/>
                </a:lnTo>
                <a:lnTo>
                  <a:pt x="199" y="137"/>
                </a:lnTo>
                <a:lnTo>
                  <a:pt x="233" y="138"/>
                </a:lnTo>
                <a:lnTo>
                  <a:pt x="263" y="142"/>
                </a:lnTo>
                <a:lnTo>
                  <a:pt x="287" y="148"/>
                </a:lnTo>
                <a:lnTo>
                  <a:pt x="305" y="158"/>
                </a:lnTo>
                <a:lnTo>
                  <a:pt x="319" y="145"/>
                </a:lnTo>
                <a:lnTo>
                  <a:pt x="343" y="131"/>
                </a:lnTo>
                <a:lnTo>
                  <a:pt x="373" y="119"/>
                </a:lnTo>
                <a:lnTo>
                  <a:pt x="409" y="108"/>
                </a:lnTo>
                <a:lnTo>
                  <a:pt x="449" y="102"/>
                </a:lnTo>
                <a:lnTo>
                  <a:pt x="491" y="101"/>
                </a:lnTo>
                <a:lnTo>
                  <a:pt x="534" y="108"/>
                </a:lnTo>
                <a:lnTo>
                  <a:pt x="574" y="123"/>
                </a:lnTo>
                <a:lnTo>
                  <a:pt x="564" y="97"/>
                </a:lnTo>
                <a:lnTo>
                  <a:pt x="567" y="71"/>
                </a:lnTo>
                <a:lnTo>
                  <a:pt x="583" y="48"/>
                </a:lnTo>
                <a:lnTo>
                  <a:pt x="611" y="29"/>
                </a:lnTo>
                <a:lnTo>
                  <a:pt x="647" y="14"/>
                </a:lnTo>
                <a:lnTo>
                  <a:pt x="692" y="4"/>
                </a:lnTo>
                <a:lnTo>
                  <a:pt x="745" y="2"/>
                </a:lnTo>
                <a:lnTo>
                  <a:pt x="802" y="7"/>
                </a:lnTo>
                <a:lnTo>
                  <a:pt x="783" y="4"/>
                </a:lnTo>
                <a:lnTo>
                  <a:pt x="762" y="2"/>
                </a:lnTo>
                <a:lnTo>
                  <a:pt x="739" y="1"/>
                </a:lnTo>
                <a:lnTo>
                  <a:pt x="717" y="0"/>
                </a:lnTo>
                <a:lnTo>
                  <a:pt x="694" y="1"/>
                </a:lnTo>
                <a:lnTo>
                  <a:pt x="672" y="3"/>
                </a:lnTo>
                <a:lnTo>
                  <a:pt x="649" y="5"/>
                </a:lnTo>
                <a:lnTo>
                  <a:pt x="626" y="9"/>
                </a:lnTo>
                <a:lnTo>
                  <a:pt x="604" y="14"/>
                </a:lnTo>
                <a:lnTo>
                  <a:pt x="585" y="20"/>
                </a:lnTo>
                <a:lnTo>
                  <a:pt x="566" y="28"/>
                </a:lnTo>
                <a:lnTo>
                  <a:pt x="548" y="37"/>
                </a:lnTo>
                <a:lnTo>
                  <a:pt x="532" y="48"/>
                </a:lnTo>
                <a:lnTo>
                  <a:pt x="520" y="60"/>
                </a:lnTo>
                <a:lnTo>
                  <a:pt x="512" y="74"/>
                </a:lnTo>
                <a:lnTo>
                  <a:pt x="505" y="89"/>
                </a:lnTo>
                <a:lnTo>
                  <a:pt x="487" y="83"/>
                </a:lnTo>
                <a:lnTo>
                  <a:pt x="466" y="80"/>
                </a:lnTo>
                <a:lnTo>
                  <a:pt x="444" y="79"/>
                </a:lnTo>
                <a:lnTo>
                  <a:pt x="419" y="81"/>
                </a:lnTo>
                <a:lnTo>
                  <a:pt x="397" y="84"/>
                </a:lnTo>
                <a:lnTo>
                  <a:pt x="374" y="89"/>
                </a:lnTo>
                <a:lnTo>
                  <a:pt x="355" y="95"/>
                </a:lnTo>
                <a:lnTo>
                  <a:pt x="339" y="102"/>
                </a:lnTo>
                <a:lnTo>
                  <a:pt x="334" y="96"/>
                </a:lnTo>
                <a:lnTo>
                  <a:pt x="329" y="90"/>
                </a:lnTo>
                <a:lnTo>
                  <a:pt x="324" y="84"/>
                </a:lnTo>
                <a:lnTo>
                  <a:pt x="315" y="79"/>
                </a:lnTo>
                <a:lnTo>
                  <a:pt x="306" y="74"/>
                </a:lnTo>
                <a:lnTo>
                  <a:pt x="296" y="71"/>
                </a:lnTo>
                <a:lnTo>
                  <a:pt x="282" y="68"/>
                </a:lnTo>
                <a:lnTo>
                  <a:pt x="265" y="67"/>
                </a:lnTo>
                <a:lnTo>
                  <a:pt x="246" y="67"/>
                </a:lnTo>
                <a:lnTo>
                  <a:pt x="223" y="68"/>
                </a:lnTo>
                <a:lnTo>
                  <a:pt x="197" y="72"/>
                </a:lnTo>
                <a:lnTo>
                  <a:pt x="167" y="78"/>
                </a:lnTo>
                <a:lnTo>
                  <a:pt x="133" y="86"/>
                </a:lnTo>
                <a:lnTo>
                  <a:pt x="93" y="96"/>
                </a:lnTo>
                <a:lnTo>
                  <a:pt x="49" y="109"/>
                </a:lnTo>
                <a:lnTo>
                  <a:pt x="0" y="125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5" name="任意多边形 10314"/>
          <p:cNvSpPr/>
          <p:nvPr/>
        </p:nvSpPr>
        <p:spPr>
          <a:xfrm>
            <a:off x="6162675" y="5529263"/>
            <a:ext cx="350838" cy="401637"/>
          </a:xfrm>
          <a:custGeom>
            <a:avLst/>
            <a:gdLst/>
            <a:ahLst/>
            <a:cxnLst/>
            <a:pathLst>
              <a:path w="442" h="507">
                <a:moveTo>
                  <a:pt x="284" y="486"/>
                </a:moveTo>
                <a:lnTo>
                  <a:pt x="265" y="471"/>
                </a:lnTo>
                <a:lnTo>
                  <a:pt x="251" y="456"/>
                </a:lnTo>
                <a:lnTo>
                  <a:pt x="242" y="443"/>
                </a:lnTo>
                <a:lnTo>
                  <a:pt x="237" y="432"/>
                </a:lnTo>
                <a:lnTo>
                  <a:pt x="237" y="415"/>
                </a:lnTo>
                <a:lnTo>
                  <a:pt x="246" y="403"/>
                </a:lnTo>
                <a:lnTo>
                  <a:pt x="260" y="394"/>
                </a:lnTo>
                <a:lnTo>
                  <a:pt x="279" y="387"/>
                </a:lnTo>
                <a:lnTo>
                  <a:pt x="301" y="382"/>
                </a:lnTo>
                <a:lnTo>
                  <a:pt x="326" y="380"/>
                </a:lnTo>
                <a:lnTo>
                  <a:pt x="348" y="379"/>
                </a:lnTo>
                <a:lnTo>
                  <a:pt x="367" y="380"/>
                </a:lnTo>
                <a:lnTo>
                  <a:pt x="360" y="349"/>
                </a:lnTo>
                <a:lnTo>
                  <a:pt x="360" y="321"/>
                </a:lnTo>
                <a:lnTo>
                  <a:pt x="366" y="294"/>
                </a:lnTo>
                <a:lnTo>
                  <a:pt x="376" y="270"/>
                </a:lnTo>
                <a:lnTo>
                  <a:pt x="392" y="248"/>
                </a:lnTo>
                <a:lnTo>
                  <a:pt x="407" y="228"/>
                </a:lnTo>
                <a:lnTo>
                  <a:pt x="425" y="213"/>
                </a:lnTo>
                <a:lnTo>
                  <a:pt x="442" y="200"/>
                </a:lnTo>
                <a:lnTo>
                  <a:pt x="404" y="192"/>
                </a:lnTo>
                <a:lnTo>
                  <a:pt x="376" y="176"/>
                </a:lnTo>
                <a:lnTo>
                  <a:pt x="357" y="153"/>
                </a:lnTo>
                <a:lnTo>
                  <a:pt x="345" y="127"/>
                </a:lnTo>
                <a:lnTo>
                  <a:pt x="340" y="99"/>
                </a:lnTo>
                <a:lnTo>
                  <a:pt x="338" y="72"/>
                </a:lnTo>
                <a:lnTo>
                  <a:pt x="338" y="49"/>
                </a:lnTo>
                <a:lnTo>
                  <a:pt x="338" y="30"/>
                </a:lnTo>
                <a:lnTo>
                  <a:pt x="320" y="35"/>
                </a:lnTo>
                <a:lnTo>
                  <a:pt x="303" y="37"/>
                </a:lnTo>
                <a:lnTo>
                  <a:pt x="287" y="37"/>
                </a:lnTo>
                <a:lnTo>
                  <a:pt x="270" y="35"/>
                </a:lnTo>
                <a:lnTo>
                  <a:pt x="254" y="30"/>
                </a:lnTo>
                <a:lnTo>
                  <a:pt x="239" y="23"/>
                </a:lnTo>
                <a:lnTo>
                  <a:pt x="225" y="13"/>
                </a:lnTo>
                <a:lnTo>
                  <a:pt x="213" y="0"/>
                </a:lnTo>
                <a:lnTo>
                  <a:pt x="221" y="27"/>
                </a:lnTo>
                <a:lnTo>
                  <a:pt x="220" y="55"/>
                </a:lnTo>
                <a:lnTo>
                  <a:pt x="207" y="81"/>
                </a:lnTo>
                <a:lnTo>
                  <a:pt x="185" y="104"/>
                </a:lnTo>
                <a:lnTo>
                  <a:pt x="152" y="121"/>
                </a:lnTo>
                <a:lnTo>
                  <a:pt x="110" y="130"/>
                </a:lnTo>
                <a:lnTo>
                  <a:pt x="60" y="128"/>
                </a:lnTo>
                <a:lnTo>
                  <a:pt x="0" y="115"/>
                </a:lnTo>
                <a:lnTo>
                  <a:pt x="65" y="138"/>
                </a:lnTo>
                <a:lnTo>
                  <a:pt x="110" y="166"/>
                </a:lnTo>
                <a:lnTo>
                  <a:pt x="138" y="199"/>
                </a:lnTo>
                <a:lnTo>
                  <a:pt x="152" y="237"/>
                </a:lnTo>
                <a:lnTo>
                  <a:pt x="150" y="279"/>
                </a:lnTo>
                <a:lnTo>
                  <a:pt x="136" y="326"/>
                </a:lnTo>
                <a:lnTo>
                  <a:pt x="112" y="376"/>
                </a:lnTo>
                <a:lnTo>
                  <a:pt x="77" y="432"/>
                </a:lnTo>
                <a:lnTo>
                  <a:pt x="108" y="398"/>
                </a:lnTo>
                <a:lnTo>
                  <a:pt x="138" y="354"/>
                </a:lnTo>
                <a:lnTo>
                  <a:pt x="166" y="303"/>
                </a:lnTo>
                <a:lnTo>
                  <a:pt x="192" y="247"/>
                </a:lnTo>
                <a:lnTo>
                  <a:pt x="220" y="192"/>
                </a:lnTo>
                <a:lnTo>
                  <a:pt x="246" y="142"/>
                </a:lnTo>
                <a:lnTo>
                  <a:pt x="275" y="101"/>
                </a:lnTo>
                <a:lnTo>
                  <a:pt x="307" y="72"/>
                </a:lnTo>
                <a:lnTo>
                  <a:pt x="296" y="95"/>
                </a:lnTo>
                <a:lnTo>
                  <a:pt x="289" y="119"/>
                </a:lnTo>
                <a:lnTo>
                  <a:pt x="284" y="143"/>
                </a:lnTo>
                <a:lnTo>
                  <a:pt x="286" y="165"/>
                </a:lnTo>
                <a:lnTo>
                  <a:pt x="291" y="185"/>
                </a:lnTo>
                <a:lnTo>
                  <a:pt x="307" y="202"/>
                </a:lnTo>
                <a:lnTo>
                  <a:pt x="329" y="216"/>
                </a:lnTo>
                <a:lnTo>
                  <a:pt x="362" y="224"/>
                </a:lnTo>
                <a:lnTo>
                  <a:pt x="331" y="236"/>
                </a:lnTo>
                <a:lnTo>
                  <a:pt x="305" y="250"/>
                </a:lnTo>
                <a:lnTo>
                  <a:pt x="286" y="268"/>
                </a:lnTo>
                <a:lnTo>
                  <a:pt x="272" y="288"/>
                </a:lnTo>
                <a:lnTo>
                  <a:pt x="265" y="308"/>
                </a:lnTo>
                <a:lnTo>
                  <a:pt x="265" y="328"/>
                </a:lnTo>
                <a:lnTo>
                  <a:pt x="273" y="346"/>
                </a:lnTo>
                <a:lnTo>
                  <a:pt x="291" y="362"/>
                </a:lnTo>
                <a:lnTo>
                  <a:pt x="254" y="365"/>
                </a:lnTo>
                <a:lnTo>
                  <a:pt x="221" y="377"/>
                </a:lnTo>
                <a:lnTo>
                  <a:pt x="188" y="394"/>
                </a:lnTo>
                <a:lnTo>
                  <a:pt x="157" y="414"/>
                </a:lnTo>
                <a:lnTo>
                  <a:pt x="126" y="434"/>
                </a:lnTo>
                <a:lnTo>
                  <a:pt x="94" y="450"/>
                </a:lnTo>
                <a:lnTo>
                  <a:pt x="63" y="460"/>
                </a:lnTo>
                <a:lnTo>
                  <a:pt x="32" y="461"/>
                </a:lnTo>
                <a:lnTo>
                  <a:pt x="0" y="507"/>
                </a:lnTo>
                <a:lnTo>
                  <a:pt x="11" y="500"/>
                </a:lnTo>
                <a:lnTo>
                  <a:pt x="25" y="493"/>
                </a:lnTo>
                <a:lnTo>
                  <a:pt x="39" y="486"/>
                </a:lnTo>
                <a:lnTo>
                  <a:pt x="54" y="478"/>
                </a:lnTo>
                <a:lnTo>
                  <a:pt x="72" y="471"/>
                </a:lnTo>
                <a:lnTo>
                  <a:pt x="89" y="464"/>
                </a:lnTo>
                <a:lnTo>
                  <a:pt x="108" y="458"/>
                </a:lnTo>
                <a:lnTo>
                  <a:pt x="127" y="453"/>
                </a:lnTo>
                <a:lnTo>
                  <a:pt x="147" y="449"/>
                </a:lnTo>
                <a:lnTo>
                  <a:pt x="167" y="447"/>
                </a:lnTo>
                <a:lnTo>
                  <a:pt x="187" y="447"/>
                </a:lnTo>
                <a:lnTo>
                  <a:pt x="207" y="450"/>
                </a:lnTo>
                <a:lnTo>
                  <a:pt x="227" y="454"/>
                </a:lnTo>
                <a:lnTo>
                  <a:pt x="247" y="462"/>
                </a:lnTo>
                <a:lnTo>
                  <a:pt x="265" y="472"/>
                </a:lnTo>
                <a:lnTo>
                  <a:pt x="284" y="486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6" name="任意多边形 10315"/>
          <p:cNvSpPr/>
          <p:nvPr/>
        </p:nvSpPr>
        <p:spPr>
          <a:xfrm>
            <a:off x="6169025" y="5948363"/>
            <a:ext cx="703263" cy="219075"/>
          </a:xfrm>
          <a:custGeom>
            <a:avLst/>
            <a:gdLst/>
            <a:ahLst/>
            <a:cxnLst/>
            <a:pathLst>
              <a:path w="885" h="276">
                <a:moveTo>
                  <a:pt x="84" y="225"/>
                </a:moveTo>
                <a:lnTo>
                  <a:pt x="104" y="222"/>
                </a:lnTo>
                <a:lnTo>
                  <a:pt x="131" y="220"/>
                </a:lnTo>
                <a:lnTo>
                  <a:pt x="164" y="220"/>
                </a:lnTo>
                <a:lnTo>
                  <a:pt x="198" y="224"/>
                </a:lnTo>
                <a:lnTo>
                  <a:pt x="233" y="231"/>
                </a:lnTo>
                <a:lnTo>
                  <a:pt x="266" y="241"/>
                </a:lnTo>
                <a:lnTo>
                  <a:pt x="294" y="256"/>
                </a:lnTo>
                <a:lnTo>
                  <a:pt x="317" y="276"/>
                </a:lnTo>
                <a:lnTo>
                  <a:pt x="331" y="266"/>
                </a:lnTo>
                <a:lnTo>
                  <a:pt x="353" y="256"/>
                </a:lnTo>
                <a:lnTo>
                  <a:pt x="383" y="245"/>
                </a:lnTo>
                <a:lnTo>
                  <a:pt x="421" y="236"/>
                </a:lnTo>
                <a:lnTo>
                  <a:pt x="461" y="230"/>
                </a:lnTo>
                <a:lnTo>
                  <a:pt x="503" y="228"/>
                </a:lnTo>
                <a:lnTo>
                  <a:pt x="546" y="231"/>
                </a:lnTo>
                <a:lnTo>
                  <a:pt x="586" y="240"/>
                </a:lnTo>
                <a:lnTo>
                  <a:pt x="593" y="227"/>
                </a:lnTo>
                <a:lnTo>
                  <a:pt x="607" y="215"/>
                </a:lnTo>
                <a:lnTo>
                  <a:pt x="626" y="204"/>
                </a:lnTo>
                <a:lnTo>
                  <a:pt x="649" y="195"/>
                </a:lnTo>
                <a:lnTo>
                  <a:pt x="673" y="188"/>
                </a:lnTo>
                <a:lnTo>
                  <a:pt x="697" y="182"/>
                </a:lnTo>
                <a:lnTo>
                  <a:pt x="722" y="179"/>
                </a:lnTo>
                <a:lnTo>
                  <a:pt x="743" y="178"/>
                </a:lnTo>
                <a:lnTo>
                  <a:pt x="758" y="173"/>
                </a:lnTo>
                <a:lnTo>
                  <a:pt x="774" y="168"/>
                </a:lnTo>
                <a:lnTo>
                  <a:pt x="791" y="163"/>
                </a:lnTo>
                <a:lnTo>
                  <a:pt x="809" y="159"/>
                </a:lnTo>
                <a:lnTo>
                  <a:pt x="828" y="155"/>
                </a:lnTo>
                <a:lnTo>
                  <a:pt x="847" y="152"/>
                </a:lnTo>
                <a:lnTo>
                  <a:pt x="866" y="150"/>
                </a:lnTo>
                <a:lnTo>
                  <a:pt x="885" y="148"/>
                </a:lnTo>
                <a:lnTo>
                  <a:pt x="849" y="148"/>
                </a:lnTo>
                <a:lnTo>
                  <a:pt x="819" y="142"/>
                </a:lnTo>
                <a:lnTo>
                  <a:pt x="795" y="133"/>
                </a:lnTo>
                <a:lnTo>
                  <a:pt x="777" y="120"/>
                </a:lnTo>
                <a:lnTo>
                  <a:pt x="765" y="105"/>
                </a:lnTo>
                <a:lnTo>
                  <a:pt x="758" y="89"/>
                </a:lnTo>
                <a:lnTo>
                  <a:pt x="757" y="74"/>
                </a:lnTo>
                <a:lnTo>
                  <a:pt x="758" y="60"/>
                </a:lnTo>
                <a:lnTo>
                  <a:pt x="746" y="62"/>
                </a:lnTo>
                <a:lnTo>
                  <a:pt x="734" y="63"/>
                </a:lnTo>
                <a:lnTo>
                  <a:pt x="722" y="62"/>
                </a:lnTo>
                <a:lnTo>
                  <a:pt x="708" y="61"/>
                </a:lnTo>
                <a:lnTo>
                  <a:pt x="696" y="58"/>
                </a:lnTo>
                <a:lnTo>
                  <a:pt x="684" y="53"/>
                </a:lnTo>
                <a:lnTo>
                  <a:pt x="671" y="47"/>
                </a:lnTo>
                <a:lnTo>
                  <a:pt x="663" y="39"/>
                </a:lnTo>
                <a:lnTo>
                  <a:pt x="650" y="45"/>
                </a:lnTo>
                <a:lnTo>
                  <a:pt x="637" y="50"/>
                </a:lnTo>
                <a:lnTo>
                  <a:pt x="621" y="54"/>
                </a:lnTo>
                <a:lnTo>
                  <a:pt x="602" y="57"/>
                </a:lnTo>
                <a:lnTo>
                  <a:pt x="583" y="59"/>
                </a:lnTo>
                <a:lnTo>
                  <a:pt x="564" y="59"/>
                </a:lnTo>
                <a:lnTo>
                  <a:pt x="543" y="59"/>
                </a:lnTo>
                <a:lnTo>
                  <a:pt x="522" y="57"/>
                </a:lnTo>
                <a:lnTo>
                  <a:pt x="501" y="54"/>
                </a:lnTo>
                <a:lnTo>
                  <a:pt x="480" y="50"/>
                </a:lnTo>
                <a:lnTo>
                  <a:pt x="459" y="45"/>
                </a:lnTo>
                <a:lnTo>
                  <a:pt x="440" y="38"/>
                </a:lnTo>
                <a:lnTo>
                  <a:pt x="423" y="30"/>
                </a:lnTo>
                <a:lnTo>
                  <a:pt x="407" y="22"/>
                </a:lnTo>
                <a:lnTo>
                  <a:pt x="393" y="11"/>
                </a:lnTo>
                <a:lnTo>
                  <a:pt x="381" y="0"/>
                </a:lnTo>
                <a:lnTo>
                  <a:pt x="365" y="19"/>
                </a:lnTo>
                <a:lnTo>
                  <a:pt x="343" y="36"/>
                </a:lnTo>
                <a:lnTo>
                  <a:pt x="313" y="49"/>
                </a:lnTo>
                <a:lnTo>
                  <a:pt x="282" y="57"/>
                </a:lnTo>
                <a:lnTo>
                  <a:pt x="249" y="60"/>
                </a:lnTo>
                <a:lnTo>
                  <a:pt x="218" y="57"/>
                </a:lnTo>
                <a:lnTo>
                  <a:pt x="190" y="47"/>
                </a:lnTo>
                <a:lnTo>
                  <a:pt x="165" y="29"/>
                </a:lnTo>
                <a:lnTo>
                  <a:pt x="150" y="37"/>
                </a:lnTo>
                <a:lnTo>
                  <a:pt x="132" y="46"/>
                </a:lnTo>
                <a:lnTo>
                  <a:pt x="111" y="53"/>
                </a:lnTo>
                <a:lnTo>
                  <a:pt x="91" y="60"/>
                </a:lnTo>
                <a:lnTo>
                  <a:pt x="68" y="65"/>
                </a:lnTo>
                <a:lnTo>
                  <a:pt x="45" y="69"/>
                </a:lnTo>
                <a:lnTo>
                  <a:pt x="23" y="72"/>
                </a:lnTo>
                <a:lnTo>
                  <a:pt x="0" y="73"/>
                </a:lnTo>
                <a:lnTo>
                  <a:pt x="42" y="79"/>
                </a:lnTo>
                <a:lnTo>
                  <a:pt x="87" y="85"/>
                </a:lnTo>
                <a:lnTo>
                  <a:pt x="136" y="92"/>
                </a:lnTo>
                <a:lnTo>
                  <a:pt x="186" y="99"/>
                </a:lnTo>
                <a:lnTo>
                  <a:pt x="238" y="105"/>
                </a:lnTo>
                <a:lnTo>
                  <a:pt x="292" y="112"/>
                </a:lnTo>
                <a:lnTo>
                  <a:pt x="348" y="117"/>
                </a:lnTo>
                <a:lnTo>
                  <a:pt x="402" y="123"/>
                </a:lnTo>
                <a:lnTo>
                  <a:pt x="456" y="128"/>
                </a:lnTo>
                <a:lnTo>
                  <a:pt x="508" y="132"/>
                </a:lnTo>
                <a:lnTo>
                  <a:pt x="558" y="136"/>
                </a:lnTo>
                <a:lnTo>
                  <a:pt x="607" y="138"/>
                </a:lnTo>
                <a:lnTo>
                  <a:pt x="652" y="140"/>
                </a:lnTo>
                <a:lnTo>
                  <a:pt x="694" y="140"/>
                </a:lnTo>
                <a:lnTo>
                  <a:pt x="732" y="139"/>
                </a:lnTo>
                <a:lnTo>
                  <a:pt x="765" y="136"/>
                </a:lnTo>
                <a:lnTo>
                  <a:pt x="734" y="140"/>
                </a:lnTo>
                <a:lnTo>
                  <a:pt x="701" y="144"/>
                </a:lnTo>
                <a:lnTo>
                  <a:pt x="666" y="147"/>
                </a:lnTo>
                <a:lnTo>
                  <a:pt x="631" y="150"/>
                </a:lnTo>
                <a:lnTo>
                  <a:pt x="595" y="153"/>
                </a:lnTo>
                <a:lnTo>
                  <a:pt x="558" y="155"/>
                </a:lnTo>
                <a:lnTo>
                  <a:pt x="522" y="156"/>
                </a:lnTo>
                <a:lnTo>
                  <a:pt x="485" y="157"/>
                </a:lnTo>
                <a:lnTo>
                  <a:pt x="451" y="158"/>
                </a:lnTo>
                <a:lnTo>
                  <a:pt x="414" y="158"/>
                </a:lnTo>
                <a:lnTo>
                  <a:pt x="381" y="158"/>
                </a:lnTo>
                <a:lnTo>
                  <a:pt x="348" y="157"/>
                </a:lnTo>
                <a:lnTo>
                  <a:pt x="318" y="156"/>
                </a:lnTo>
                <a:lnTo>
                  <a:pt x="289" y="154"/>
                </a:lnTo>
                <a:lnTo>
                  <a:pt x="263" y="151"/>
                </a:lnTo>
                <a:lnTo>
                  <a:pt x="238" y="148"/>
                </a:lnTo>
                <a:lnTo>
                  <a:pt x="259" y="154"/>
                </a:lnTo>
                <a:lnTo>
                  <a:pt x="282" y="159"/>
                </a:lnTo>
                <a:lnTo>
                  <a:pt x="306" y="164"/>
                </a:lnTo>
                <a:lnTo>
                  <a:pt x="331" y="168"/>
                </a:lnTo>
                <a:lnTo>
                  <a:pt x="357" y="171"/>
                </a:lnTo>
                <a:lnTo>
                  <a:pt x="383" y="175"/>
                </a:lnTo>
                <a:lnTo>
                  <a:pt x="409" y="177"/>
                </a:lnTo>
                <a:lnTo>
                  <a:pt x="437" y="179"/>
                </a:lnTo>
                <a:lnTo>
                  <a:pt x="463" y="180"/>
                </a:lnTo>
                <a:lnTo>
                  <a:pt x="489" y="181"/>
                </a:lnTo>
                <a:lnTo>
                  <a:pt x="515" y="181"/>
                </a:lnTo>
                <a:lnTo>
                  <a:pt x="539" y="180"/>
                </a:lnTo>
                <a:lnTo>
                  <a:pt x="564" y="179"/>
                </a:lnTo>
                <a:lnTo>
                  <a:pt x="586" y="176"/>
                </a:lnTo>
                <a:lnTo>
                  <a:pt x="607" y="173"/>
                </a:lnTo>
                <a:lnTo>
                  <a:pt x="628" y="169"/>
                </a:lnTo>
                <a:lnTo>
                  <a:pt x="614" y="174"/>
                </a:lnTo>
                <a:lnTo>
                  <a:pt x="600" y="179"/>
                </a:lnTo>
                <a:lnTo>
                  <a:pt x="588" y="185"/>
                </a:lnTo>
                <a:lnTo>
                  <a:pt x="577" y="192"/>
                </a:lnTo>
                <a:lnTo>
                  <a:pt x="569" y="200"/>
                </a:lnTo>
                <a:lnTo>
                  <a:pt x="564" y="209"/>
                </a:lnTo>
                <a:lnTo>
                  <a:pt x="560" y="217"/>
                </a:lnTo>
                <a:lnTo>
                  <a:pt x="562" y="227"/>
                </a:lnTo>
                <a:lnTo>
                  <a:pt x="529" y="217"/>
                </a:lnTo>
                <a:lnTo>
                  <a:pt x="492" y="211"/>
                </a:lnTo>
                <a:lnTo>
                  <a:pt x="454" y="210"/>
                </a:lnTo>
                <a:lnTo>
                  <a:pt x="419" y="212"/>
                </a:lnTo>
                <a:lnTo>
                  <a:pt x="386" y="216"/>
                </a:lnTo>
                <a:lnTo>
                  <a:pt x="358" y="223"/>
                </a:lnTo>
                <a:lnTo>
                  <a:pt x="336" y="231"/>
                </a:lnTo>
                <a:lnTo>
                  <a:pt x="322" y="240"/>
                </a:lnTo>
                <a:lnTo>
                  <a:pt x="310" y="229"/>
                </a:lnTo>
                <a:lnTo>
                  <a:pt x="292" y="218"/>
                </a:lnTo>
                <a:lnTo>
                  <a:pt x="273" y="210"/>
                </a:lnTo>
                <a:lnTo>
                  <a:pt x="251" y="203"/>
                </a:lnTo>
                <a:lnTo>
                  <a:pt x="230" y="198"/>
                </a:lnTo>
                <a:lnTo>
                  <a:pt x="209" y="195"/>
                </a:lnTo>
                <a:lnTo>
                  <a:pt x="191" y="194"/>
                </a:lnTo>
                <a:lnTo>
                  <a:pt x="178" y="195"/>
                </a:lnTo>
                <a:lnTo>
                  <a:pt x="176" y="180"/>
                </a:lnTo>
                <a:lnTo>
                  <a:pt x="167" y="164"/>
                </a:lnTo>
                <a:lnTo>
                  <a:pt x="151" y="148"/>
                </a:lnTo>
                <a:lnTo>
                  <a:pt x="132" y="133"/>
                </a:lnTo>
                <a:lnTo>
                  <a:pt x="110" y="120"/>
                </a:lnTo>
                <a:lnTo>
                  <a:pt x="85" y="110"/>
                </a:lnTo>
                <a:lnTo>
                  <a:pt x="61" y="104"/>
                </a:lnTo>
                <a:lnTo>
                  <a:pt x="37" y="103"/>
                </a:lnTo>
                <a:lnTo>
                  <a:pt x="61" y="114"/>
                </a:lnTo>
                <a:lnTo>
                  <a:pt x="80" y="126"/>
                </a:lnTo>
                <a:lnTo>
                  <a:pt x="94" y="141"/>
                </a:lnTo>
                <a:lnTo>
                  <a:pt x="103" y="156"/>
                </a:lnTo>
                <a:lnTo>
                  <a:pt x="106" y="173"/>
                </a:lnTo>
                <a:lnTo>
                  <a:pt x="104" y="190"/>
                </a:lnTo>
                <a:lnTo>
                  <a:pt x="96" y="208"/>
                </a:lnTo>
                <a:lnTo>
                  <a:pt x="84" y="225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7" name="任意多边形 10316"/>
          <p:cNvSpPr/>
          <p:nvPr/>
        </p:nvSpPr>
        <p:spPr>
          <a:xfrm>
            <a:off x="5349875" y="6064250"/>
            <a:ext cx="676275" cy="98425"/>
          </a:xfrm>
          <a:custGeom>
            <a:avLst/>
            <a:gdLst/>
            <a:ahLst/>
            <a:cxnLst/>
            <a:pathLst>
              <a:path w="852" h="123">
                <a:moveTo>
                  <a:pt x="484" y="66"/>
                </a:moveTo>
                <a:lnTo>
                  <a:pt x="511" y="63"/>
                </a:lnTo>
                <a:lnTo>
                  <a:pt x="539" y="59"/>
                </a:lnTo>
                <a:lnTo>
                  <a:pt x="569" y="55"/>
                </a:lnTo>
                <a:lnTo>
                  <a:pt x="597" y="51"/>
                </a:lnTo>
                <a:lnTo>
                  <a:pt x="626" y="46"/>
                </a:lnTo>
                <a:lnTo>
                  <a:pt x="654" y="41"/>
                </a:lnTo>
                <a:lnTo>
                  <a:pt x="680" y="36"/>
                </a:lnTo>
                <a:lnTo>
                  <a:pt x="708" y="31"/>
                </a:lnTo>
                <a:lnTo>
                  <a:pt x="732" y="27"/>
                </a:lnTo>
                <a:lnTo>
                  <a:pt x="757" y="22"/>
                </a:lnTo>
                <a:lnTo>
                  <a:pt x="778" y="17"/>
                </a:lnTo>
                <a:lnTo>
                  <a:pt x="798" y="13"/>
                </a:lnTo>
                <a:lnTo>
                  <a:pt x="816" y="9"/>
                </a:lnTo>
                <a:lnTo>
                  <a:pt x="830" y="5"/>
                </a:lnTo>
                <a:lnTo>
                  <a:pt x="844" y="2"/>
                </a:lnTo>
                <a:lnTo>
                  <a:pt x="852" y="0"/>
                </a:lnTo>
                <a:lnTo>
                  <a:pt x="849" y="4"/>
                </a:lnTo>
                <a:lnTo>
                  <a:pt x="847" y="8"/>
                </a:lnTo>
                <a:lnTo>
                  <a:pt x="845" y="12"/>
                </a:lnTo>
                <a:lnTo>
                  <a:pt x="844" y="16"/>
                </a:lnTo>
                <a:lnTo>
                  <a:pt x="826" y="21"/>
                </a:lnTo>
                <a:lnTo>
                  <a:pt x="807" y="26"/>
                </a:lnTo>
                <a:lnTo>
                  <a:pt x="785" y="32"/>
                </a:lnTo>
                <a:lnTo>
                  <a:pt x="762" y="39"/>
                </a:lnTo>
                <a:lnTo>
                  <a:pt x="738" y="45"/>
                </a:lnTo>
                <a:lnTo>
                  <a:pt x="711" y="52"/>
                </a:lnTo>
                <a:lnTo>
                  <a:pt x="684" y="58"/>
                </a:lnTo>
                <a:lnTo>
                  <a:pt x="656" y="64"/>
                </a:lnTo>
                <a:lnTo>
                  <a:pt x="628" y="70"/>
                </a:lnTo>
                <a:lnTo>
                  <a:pt x="598" y="76"/>
                </a:lnTo>
                <a:lnTo>
                  <a:pt x="571" y="80"/>
                </a:lnTo>
                <a:lnTo>
                  <a:pt x="541" y="84"/>
                </a:lnTo>
                <a:lnTo>
                  <a:pt x="511" y="87"/>
                </a:lnTo>
                <a:lnTo>
                  <a:pt x="484" y="90"/>
                </a:lnTo>
                <a:lnTo>
                  <a:pt x="456" y="90"/>
                </a:lnTo>
                <a:lnTo>
                  <a:pt x="430" y="90"/>
                </a:lnTo>
                <a:lnTo>
                  <a:pt x="425" y="97"/>
                </a:lnTo>
                <a:lnTo>
                  <a:pt x="430" y="106"/>
                </a:lnTo>
                <a:lnTo>
                  <a:pt x="442" y="113"/>
                </a:lnTo>
                <a:lnTo>
                  <a:pt x="458" y="119"/>
                </a:lnTo>
                <a:lnTo>
                  <a:pt x="442" y="122"/>
                </a:lnTo>
                <a:lnTo>
                  <a:pt x="426" y="123"/>
                </a:lnTo>
                <a:lnTo>
                  <a:pt x="411" y="122"/>
                </a:lnTo>
                <a:lnTo>
                  <a:pt x="395" y="120"/>
                </a:lnTo>
                <a:lnTo>
                  <a:pt x="379" y="116"/>
                </a:lnTo>
                <a:lnTo>
                  <a:pt x="365" y="110"/>
                </a:lnTo>
                <a:lnTo>
                  <a:pt x="352" y="103"/>
                </a:lnTo>
                <a:lnTo>
                  <a:pt x="339" y="95"/>
                </a:lnTo>
                <a:lnTo>
                  <a:pt x="322" y="95"/>
                </a:lnTo>
                <a:lnTo>
                  <a:pt x="305" y="95"/>
                </a:lnTo>
                <a:lnTo>
                  <a:pt x="287" y="95"/>
                </a:lnTo>
                <a:lnTo>
                  <a:pt x="268" y="95"/>
                </a:lnTo>
                <a:lnTo>
                  <a:pt x="247" y="95"/>
                </a:lnTo>
                <a:lnTo>
                  <a:pt x="226" y="95"/>
                </a:lnTo>
                <a:lnTo>
                  <a:pt x="205" y="94"/>
                </a:lnTo>
                <a:lnTo>
                  <a:pt x="183" y="93"/>
                </a:lnTo>
                <a:lnTo>
                  <a:pt x="160" y="93"/>
                </a:lnTo>
                <a:lnTo>
                  <a:pt x="138" y="91"/>
                </a:lnTo>
                <a:lnTo>
                  <a:pt x="115" y="90"/>
                </a:lnTo>
                <a:lnTo>
                  <a:pt x="92" y="89"/>
                </a:lnTo>
                <a:lnTo>
                  <a:pt x="68" y="87"/>
                </a:lnTo>
                <a:lnTo>
                  <a:pt x="45" y="86"/>
                </a:lnTo>
                <a:lnTo>
                  <a:pt x="23" y="84"/>
                </a:lnTo>
                <a:lnTo>
                  <a:pt x="0" y="82"/>
                </a:lnTo>
                <a:lnTo>
                  <a:pt x="178" y="70"/>
                </a:lnTo>
                <a:lnTo>
                  <a:pt x="200" y="72"/>
                </a:lnTo>
                <a:lnTo>
                  <a:pt x="223" y="73"/>
                </a:lnTo>
                <a:lnTo>
                  <a:pt x="245" y="74"/>
                </a:lnTo>
                <a:lnTo>
                  <a:pt x="266" y="74"/>
                </a:lnTo>
                <a:lnTo>
                  <a:pt x="287" y="74"/>
                </a:lnTo>
                <a:lnTo>
                  <a:pt x="308" y="73"/>
                </a:lnTo>
                <a:lnTo>
                  <a:pt x="327" y="72"/>
                </a:lnTo>
                <a:lnTo>
                  <a:pt x="346" y="70"/>
                </a:lnTo>
                <a:lnTo>
                  <a:pt x="360" y="71"/>
                </a:lnTo>
                <a:lnTo>
                  <a:pt x="376" y="71"/>
                </a:lnTo>
                <a:lnTo>
                  <a:pt x="392" y="71"/>
                </a:lnTo>
                <a:lnTo>
                  <a:pt x="409" y="71"/>
                </a:lnTo>
                <a:lnTo>
                  <a:pt x="426" y="70"/>
                </a:lnTo>
                <a:lnTo>
                  <a:pt x="445" y="69"/>
                </a:lnTo>
                <a:lnTo>
                  <a:pt x="465" y="68"/>
                </a:lnTo>
                <a:lnTo>
                  <a:pt x="484" y="66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8" name="任意多边形 10317"/>
          <p:cNvSpPr/>
          <p:nvPr/>
        </p:nvSpPr>
        <p:spPr>
          <a:xfrm>
            <a:off x="6350000" y="5730875"/>
            <a:ext cx="798513" cy="139700"/>
          </a:xfrm>
          <a:custGeom>
            <a:avLst/>
            <a:gdLst/>
            <a:ahLst/>
            <a:cxnLst/>
            <a:pathLst>
              <a:path w="1005" h="176">
                <a:moveTo>
                  <a:pt x="177" y="118"/>
                </a:moveTo>
                <a:lnTo>
                  <a:pt x="207" y="112"/>
                </a:lnTo>
                <a:lnTo>
                  <a:pt x="236" y="105"/>
                </a:lnTo>
                <a:lnTo>
                  <a:pt x="268" y="96"/>
                </a:lnTo>
                <a:lnTo>
                  <a:pt x="301" y="86"/>
                </a:lnTo>
                <a:lnTo>
                  <a:pt x="336" y="75"/>
                </a:lnTo>
                <a:lnTo>
                  <a:pt x="372" y="64"/>
                </a:lnTo>
                <a:lnTo>
                  <a:pt x="410" y="52"/>
                </a:lnTo>
                <a:lnTo>
                  <a:pt x="452" y="41"/>
                </a:lnTo>
                <a:lnTo>
                  <a:pt x="497" y="31"/>
                </a:lnTo>
                <a:lnTo>
                  <a:pt x="544" y="22"/>
                </a:lnTo>
                <a:lnTo>
                  <a:pt x="595" y="14"/>
                </a:lnTo>
                <a:lnTo>
                  <a:pt x="649" y="7"/>
                </a:lnTo>
                <a:lnTo>
                  <a:pt x="706" y="3"/>
                </a:lnTo>
                <a:lnTo>
                  <a:pt x="767" y="0"/>
                </a:lnTo>
                <a:lnTo>
                  <a:pt x="833" y="1"/>
                </a:lnTo>
                <a:lnTo>
                  <a:pt x="902" y="4"/>
                </a:lnTo>
                <a:lnTo>
                  <a:pt x="1005" y="18"/>
                </a:lnTo>
                <a:lnTo>
                  <a:pt x="986" y="15"/>
                </a:lnTo>
                <a:lnTo>
                  <a:pt x="965" y="13"/>
                </a:lnTo>
                <a:lnTo>
                  <a:pt x="942" y="12"/>
                </a:lnTo>
                <a:lnTo>
                  <a:pt x="920" y="11"/>
                </a:lnTo>
                <a:lnTo>
                  <a:pt x="897" y="12"/>
                </a:lnTo>
                <a:lnTo>
                  <a:pt x="875" y="14"/>
                </a:lnTo>
                <a:lnTo>
                  <a:pt x="852" y="16"/>
                </a:lnTo>
                <a:lnTo>
                  <a:pt x="829" y="20"/>
                </a:lnTo>
                <a:lnTo>
                  <a:pt x="807" y="25"/>
                </a:lnTo>
                <a:lnTo>
                  <a:pt x="788" y="31"/>
                </a:lnTo>
                <a:lnTo>
                  <a:pt x="769" y="39"/>
                </a:lnTo>
                <a:lnTo>
                  <a:pt x="751" y="48"/>
                </a:lnTo>
                <a:lnTo>
                  <a:pt x="735" y="59"/>
                </a:lnTo>
                <a:lnTo>
                  <a:pt x="723" y="71"/>
                </a:lnTo>
                <a:lnTo>
                  <a:pt x="715" y="85"/>
                </a:lnTo>
                <a:lnTo>
                  <a:pt x="708" y="100"/>
                </a:lnTo>
                <a:lnTo>
                  <a:pt x="690" y="94"/>
                </a:lnTo>
                <a:lnTo>
                  <a:pt x="669" y="91"/>
                </a:lnTo>
                <a:lnTo>
                  <a:pt x="647" y="90"/>
                </a:lnTo>
                <a:lnTo>
                  <a:pt x="622" y="92"/>
                </a:lnTo>
                <a:lnTo>
                  <a:pt x="600" y="95"/>
                </a:lnTo>
                <a:lnTo>
                  <a:pt x="577" y="100"/>
                </a:lnTo>
                <a:lnTo>
                  <a:pt x="558" y="106"/>
                </a:lnTo>
                <a:lnTo>
                  <a:pt x="542" y="113"/>
                </a:lnTo>
                <a:lnTo>
                  <a:pt x="537" y="107"/>
                </a:lnTo>
                <a:lnTo>
                  <a:pt x="532" y="101"/>
                </a:lnTo>
                <a:lnTo>
                  <a:pt x="527" y="95"/>
                </a:lnTo>
                <a:lnTo>
                  <a:pt x="518" y="90"/>
                </a:lnTo>
                <a:lnTo>
                  <a:pt x="509" y="85"/>
                </a:lnTo>
                <a:lnTo>
                  <a:pt x="499" y="82"/>
                </a:lnTo>
                <a:lnTo>
                  <a:pt x="485" y="79"/>
                </a:lnTo>
                <a:lnTo>
                  <a:pt x="468" y="78"/>
                </a:lnTo>
                <a:lnTo>
                  <a:pt x="449" y="78"/>
                </a:lnTo>
                <a:lnTo>
                  <a:pt x="426" y="79"/>
                </a:lnTo>
                <a:lnTo>
                  <a:pt x="400" y="83"/>
                </a:lnTo>
                <a:lnTo>
                  <a:pt x="370" y="89"/>
                </a:lnTo>
                <a:lnTo>
                  <a:pt x="336" y="97"/>
                </a:lnTo>
                <a:lnTo>
                  <a:pt x="296" y="107"/>
                </a:lnTo>
                <a:lnTo>
                  <a:pt x="252" y="120"/>
                </a:lnTo>
                <a:lnTo>
                  <a:pt x="203" y="136"/>
                </a:lnTo>
                <a:lnTo>
                  <a:pt x="189" y="140"/>
                </a:lnTo>
                <a:lnTo>
                  <a:pt x="170" y="145"/>
                </a:lnTo>
                <a:lnTo>
                  <a:pt x="151" y="150"/>
                </a:lnTo>
                <a:lnTo>
                  <a:pt x="132" y="156"/>
                </a:lnTo>
                <a:lnTo>
                  <a:pt x="113" y="161"/>
                </a:lnTo>
                <a:lnTo>
                  <a:pt x="96" y="166"/>
                </a:lnTo>
                <a:lnTo>
                  <a:pt x="80" y="170"/>
                </a:lnTo>
                <a:lnTo>
                  <a:pt x="68" y="173"/>
                </a:lnTo>
                <a:lnTo>
                  <a:pt x="56" y="173"/>
                </a:lnTo>
                <a:lnTo>
                  <a:pt x="45" y="173"/>
                </a:lnTo>
                <a:lnTo>
                  <a:pt x="36" y="173"/>
                </a:lnTo>
                <a:lnTo>
                  <a:pt x="26" y="173"/>
                </a:lnTo>
                <a:lnTo>
                  <a:pt x="19" y="173"/>
                </a:lnTo>
                <a:lnTo>
                  <a:pt x="12" y="174"/>
                </a:lnTo>
                <a:lnTo>
                  <a:pt x="5" y="175"/>
                </a:lnTo>
                <a:lnTo>
                  <a:pt x="0" y="176"/>
                </a:lnTo>
                <a:lnTo>
                  <a:pt x="17" y="168"/>
                </a:lnTo>
                <a:lnTo>
                  <a:pt x="36" y="161"/>
                </a:lnTo>
                <a:lnTo>
                  <a:pt x="56" y="154"/>
                </a:lnTo>
                <a:lnTo>
                  <a:pt x="76" y="147"/>
                </a:lnTo>
                <a:lnTo>
                  <a:pt x="99" y="139"/>
                </a:lnTo>
                <a:lnTo>
                  <a:pt x="123" y="132"/>
                </a:lnTo>
                <a:lnTo>
                  <a:pt x="149" y="125"/>
                </a:lnTo>
                <a:lnTo>
                  <a:pt x="177" y="118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19" name="任意多边形 10318"/>
          <p:cNvSpPr/>
          <p:nvPr/>
        </p:nvSpPr>
        <p:spPr>
          <a:xfrm>
            <a:off x="6162675" y="5584825"/>
            <a:ext cx="287338" cy="309563"/>
          </a:xfrm>
          <a:custGeom>
            <a:avLst/>
            <a:gdLst/>
            <a:ahLst/>
            <a:cxnLst/>
            <a:pathLst>
              <a:path w="362" h="389">
                <a:moveTo>
                  <a:pt x="32" y="389"/>
                </a:moveTo>
                <a:lnTo>
                  <a:pt x="63" y="388"/>
                </a:lnTo>
                <a:lnTo>
                  <a:pt x="94" y="378"/>
                </a:lnTo>
                <a:lnTo>
                  <a:pt x="126" y="362"/>
                </a:lnTo>
                <a:lnTo>
                  <a:pt x="157" y="342"/>
                </a:lnTo>
                <a:lnTo>
                  <a:pt x="188" y="322"/>
                </a:lnTo>
                <a:lnTo>
                  <a:pt x="221" y="305"/>
                </a:lnTo>
                <a:lnTo>
                  <a:pt x="254" y="293"/>
                </a:lnTo>
                <a:lnTo>
                  <a:pt x="291" y="290"/>
                </a:lnTo>
                <a:lnTo>
                  <a:pt x="273" y="274"/>
                </a:lnTo>
                <a:lnTo>
                  <a:pt x="265" y="256"/>
                </a:lnTo>
                <a:lnTo>
                  <a:pt x="265" y="236"/>
                </a:lnTo>
                <a:lnTo>
                  <a:pt x="272" y="216"/>
                </a:lnTo>
                <a:lnTo>
                  <a:pt x="286" y="196"/>
                </a:lnTo>
                <a:lnTo>
                  <a:pt x="305" y="178"/>
                </a:lnTo>
                <a:lnTo>
                  <a:pt x="331" y="164"/>
                </a:lnTo>
                <a:lnTo>
                  <a:pt x="362" y="152"/>
                </a:lnTo>
                <a:lnTo>
                  <a:pt x="329" y="144"/>
                </a:lnTo>
                <a:lnTo>
                  <a:pt x="307" y="130"/>
                </a:lnTo>
                <a:lnTo>
                  <a:pt x="291" y="113"/>
                </a:lnTo>
                <a:lnTo>
                  <a:pt x="286" y="93"/>
                </a:lnTo>
                <a:lnTo>
                  <a:pt x="284" y="71"/>
                </a:lnTo>
                <a:lnTo>
                  <a:pt x="289" y="47"/>
                </a:lnTo>
                <a:lnTo>
                  <a:pt x="296" y="23"/>
                </a:lnTo>
                <a:lnTo>
                  <a:pt x="307" y="0"/>
                </a:lnTo>
                <a:lnTo>
                  <a:pt x="275" y="29"/>
                </a:lnTo>
                <a:lnTo>
                  <a:pt x="246" y="70"/>
                </a:lnTo>
                <a:lnTo>
                  <a:pt x="220" y="120"/>
                </a:lnTo>
                <a:lnTo>
                  <a:pt x="192" y="175"/>
                </a:lnTo>
                <a:lnTo>
                  <a:pt x="166" y="231"/>
                </a:lnTo>
                <a:lnTo>
                  <a:pt x="138" y="282"/>
                </a:lnTo>
                <a:lnTo>
                  <a:pt x="108" y="326"/>
                </a:lnTo>
                <a:lnTo>
                  <a:pt x="77" y="360"/>
                </a:lnTo>
                <a:lnTo>
                  <a:pt x="112" y="304"/>
                </a:lnTo>
                <a:lnTo>
                  <a:pt x="136" y="254"/>
                </a:lnTo>
                <a:lnTo>
                  <a:pt x="150" y="207"/>
                </a:lnTo>
                <a:lnTo>
                  <a:pt x="152" y="165"/>
                </a:lnTo>
                <a:lnTo>
                  <a:pt x="138" y="127"/>
                </a:lnTo>
                <a:lnTo>
                  <a:pt x="110" y="94"/>
                </a:lnTo>
                <a:lnTo>
                  <a:pt x="65" y="66"/>
                </a:lnTo>
                <a:lnTo>
                  <a:pt x="0" y="43"/>
                </a:lnTo>
                <a:lnTo>
                  <a:pt x="35" y="65"/>
                </a:lnTo>
                <a:lnTo>
                  <a:pt x="61" y="87"/>
                </a:lnTo>
                <a:lnTo>
                  <a:pt x="80" y="109"/>
                </a:lnTo>
                <a:lnTo>
                  <a:pt x="93" y="130"/>
                </a:lnTo>
                <a:lnTo>
                  <a:pt x="98" y="151"/>
                </a:lnTo>
                <a:lnTo>
                  <a:pt x="96" y="172"/>
                </a:lnTo>
                <a:lnTo>
                  <a:pt x="89" y="192"/>
                </a:lnTo>
                <a:lnTo>
                  <a:pt x="75" y="211"/>
                </a:lnTo>
                <a:lnTo>
                  <a:pt x="60" y="229"/>
                </a:lnTo>
                <a:lnTo>
                  <a:pt x="47" y="244"/>
                </a:lnTo>
                <a:lnTo>
                  <a:pt x="39" y="257"/>
                </a:lnTo>
                <a:lnTo>
                  <a:pt x="34" y="267"/>
                </a:lnTo>
                <a:lnTo>
                  <a:pt x="30" y="276"/>
                </a:lnTo>
                <a:lnTo>
                  <a:pt x="30" y="283"/>
                </a:lnTo>
                <a:lnTo>
                  <a:pt x="34" y="289"/>
                </a:lnTo>
                <a:lnTo>
                  <a:pt x="39" y="294"/>
                </a:lnTo>
                <a:lnTo>
                  <a:pt x="51" y="303"/>
                </a:lnTo>
                <a:lnTo>
                  <a:pt x="61" y="313"/>
                </a:lnTo>
                <a:lnTo>
                  <a:pt x="67" y="324"/>
                </a:lnTo>
                <a:lnTo>
                  <a:pt x="63" y="334"/>
                </a:lnTo>
                <a:lnTo>
                  <a:pt x="56" y="347"/>
                </a:lnTo>
                <a:lnTo>
                  <a:pt x="53" y="362"/>
                </a:lnTo>
                <a:lnTo>
                  <a:pt x="46" y="376"/>
                </a:lnTo>
                <a:lnTo>
                  <a:pt x="32" y="389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0" name="任意多边形 10319"/>
          <p:cNvSpPr/>
          <p:nvPr/>
        </p:nvSpPr>
        <p:spPr>
          <a:xfrm>
            <a:off x="6132513" y="6007100"/>
            <a:ext cx="644525" cy="131763"/>
          </a:xfrm>
          <a:custGeom>
            <a:avLst/>
            <a:gdLst/>
            <a:ahLst/>
            <a:cxnLst/>
            <a:pathLst>
              <a:path w="810" h="167">
                <a:moveTo>
                  <a:pt x="0" y="19"/>
                </a:moveTo>
                <a:lnTo>
                  <a:pt x="9" y="19"/>
                </a:lnTo>
                <a:lnTo>
                  <a:pt x="17" y="20"/>
                </a:lnTo>
                <a:lnTo>
                  <a:pt x="28" y="20"/>
                </a:lnTo>
                <a:lnTo>
                  <a:pt x="38" y="21"/>
                </a:lnTo>
                <a:lnTo>
                  <a:pt x="49" y="22"/>
                </a:lnTo>
                <a:lnTo>
                  <a:pt x="59" y="24"/>
                </a:lnTo>
                <a:lnTo>
                  <a:pt x="71" y="27"/>
                </a:lnTo>
                <a:lnTo>
                  <a:pt x="82" y="30"/>
                </a:lnTo>
                <a:lnTo>
                  <a:pt x="106" y="31"/>
                </a:lnTo>
                <a:lnTo>
                  <a:pt x="130" y="37"/>
                </a:lnTo>
                <a:lnTo>
                  <a:pt x="155" y="47"/>
                </a:lnTo>
                <a:lnTo>
                  <a:pt x="177" y="60"/>
                </a:lnTo>
                <a:lnTo>
                  <a:pt x="196" y="75"/>
                </a:lnTo>
                <a:lnTo>
                  <a:pt x="212" y="91"/>
                </a:lnTo>
                <a:lnTo>
                  <a:pt x="221" y="107"/>
                </a:lnTo>
                <a:lnTo>
                  <a:pt x="223" y="122"/>
                </a:lnTo>
                <a:lnTo>
                  <a:pt x="236" y="121"/>
                </a:lnTo>
                <a:lnTo>
                  <a:pt x="254" y="122"/>
                </a:lnTo>
                <a:lnTo>
                  <a:pt x="275" y="125"/>
                </a:lnTo>
                <a:lnTo>
                  <a:pt x="296" y="130"/>
                </a:lnTo>
                <a:lnTo>
                  <a:pt x="318" y="137"/>
                </a:lnTo>
                <a:lnTo>
                  <a:pt x="337" y="145"/>
                </a:lnTo>
                <a:lnTo>
                  <a:pt x="355" y="156"/>
                </a:lnTo>
                <a:lnTo>
                  <a:pt x="367" y="167"/>
                </a:lnTo>
                <a:lnTo>
                  <a:pt x="381" y="158"/>
                </a:lnTo>
                <a:lnTo>
                  <a:pt x="403" y="150"/>
                </a:lnTo>
                <a:lnTo>
                  <a:pt x="431" y="143"/>
                </a:lnTo>
                <a:lnTo>
                  <a:pt x="464" y="139"/>
                </a:lnTo>
                <a:lnTo>
                  <a:pt x="499" y="137"/>
                </a:lnTo>
                <a:lnTo>
                  <a:pt x="537" y="138"/>
                </a:lnTo>
                <a:lnTo>
                  <a:pt x="574" y="144"/>
                </a:lnTo>
                <a:lnTo>
                  <a:pt x="607" y="154"/>
                </a:lnTo>
                <a:lnTo>
                  <a:pt x="605" y="144"/>
                </a:lnTo>
                <a:lnTo>
                  <a:pt x="609" y="136"/>
                </a:lnTo>
                <a:lnTo>
                  <a:pt x="614" y="127"/>
                </a:lnTo>
                <a:lnTo>
                  <a:pt x="622" y="119"/>
                </a:lnTo>
                <a:lnTo>
                  <a:pt x="633" y="112"/>
                </a:lnTo>
                <a:lnTo>
                  <a:pt x="645" y="106"/>
                </a:lnTo>
                <a:lnTo>
                  <a:pt x="659" y="101"/>
                </a:lnTo>
                <a:lnTo>
                  <a:pt x="673" y="96"/>
                </a:lnTo>
                <a:lnTo>
                  <a:pt x="652" y="100"/>
                </a:lnTo>
                <a:lnTo>
                  <a:pt x="631" y="103"/>
                </a:lnTo>
                <a:lnTo>
                  <a:pt x="609" y="106"/>
                </a:lnTo>
                <a:lnTo>
                  <a:pt x="584" y="107"/>
                </a:lnTo>
                <a:lnTo>
                  <a:pt x="560" y="108"/>
                </a:lnTo>
                <a:lnTo>
                  <a:pt x="534" y="108"/>
                </a:lnTo>
                <a:lnTo>
                  <a:pt x="508" y="107"/>
                </a:lnTo>
                <a:lnTo>
                  <a:pt x="482" y="106"/>
                </a:lnTo>
                <a:lnTo>
                  <a:pt x="454" y="104"/>
                </a:lnTo>
                <a:lnTo>
                  <a:pt x="428" y="102"/>
                </a:lnTo>
                <a:lnTo>
                  <a:pt x="402" y="98"/>
                </a:lnTo>
                <a:lnTo>
                  <a:pt x="376" y="95"/>
                </a:lnTo>
                <a:lnTo>
                  <a:pt x="351" y="91"/>
                </a:lnTo>
                <a:lnTo>
                  <a:pt x="327" y="86"/>
                </a:lnTo>
                <a:lnTo>
                  <a:pt x="304" y="81"/>
                </a:lnTo>
                <a:lnTo>
                  <a:pt x="283" y="75"/>
                </a:lnTo>
                <a:lnTo>
                  <a:pt x="308" y="78"/>
                </a:lnTo>
                <a:lnTo>
                  <a:pt x="334" y="81"/>
                </a:lnTo>
                <a:lnTo>
                  <a:pt x="363" y="83"/>
                </a:lnTo>
                <a:lnTo>
                  <a:pt x="393" y="84"/>
                </a:lnTo>
                <a:lnTo>
                  <a:pt x="426" y="85"/>
                </a:lnTo>
                <a:lnTo>
                  <a:pt x="459" y="85"/>
                </a:lnTo>
                <a:lnTo>
                  <a:pt x="496" y="85"/>
                </a:lnTo>
                <a:lnTo>
                  <a:pt x="530" y="84"/>
                </a:lnTo>
                <a:lnTo>
                  <a:pt x="567" y="83"/>
                </a:lnTo>
                <a:lnTo>
                  <a:pt x="603" y="82"/>
                </a:lnTo>
                <a:lnTo>
                  <a:pt x="640" y="80"/>
                </a:lnTo>
                <a:lnTo>
                  <a:pt x="676" y="77"/>
                </a:lnTo>
                <a:lnTo>
                  <a:pt x="711" y="74"/>
                </a:lnTo>
                <a:lnTo>
                  <a:pt x="746" y="71"/>
                </a:lnTo>
                <a:lnTo>
                  <a:pt x="779" y="67"/>
                </a:lnTo>
                <a:lnTo>
                  <a:pt x="810" y="63"/>
                </a:lnTo>
                <a:lnTo>
                  <a:pt x="777" y="66"/>
                </a:lnTo>
                <a:lnTo>
                  <a:pt x="739" y="67"/>
                </a:lnTo>
                <a:lnTo>
                  <a:pt x="697" y="67"/>
                </a:lnTo>
                <a:lnTo>
                  <a:pt x="652" y="65"/>
                </a:lnTo>
                <a:lnTo>
                  <a:pt x="603" y="63"/>
                </a:lnTo>
                <a:lnTo>
                  <a:pt x="553" y="59"/>
                </a:lnTo>
                <a:lnTo>
                  <a:pt x="501" y="55"/>
                </a:lnTo>
                <a:lnTo>
                  <a:pt x="447" y="50"/>
                </a:lnTo>
                <a:lnTo>
                  <a:pt x="393" y="44"/>
                </a:lnTo>
                <a:lnTo>
                  <a:pt x="337" y="39"/>
                </a:lnTo>
                <a:lnTo>
                  <a:pt x="283" y="32"/>
                </a:lnTo>
                <a:lnTo>
                  <a:pt x="231" y="26"/>
                </a:lnTo>
                <a:lnTo>
                  <a:pt x="181" y="19"/>
                </a:lnTo>
                <a:lnTo>
                  <a:pt x="132" y="12"/>
                </a:lnTo>
                <a:lnTo>
                  <a:pt x="87" y="6"/>
                </a:lnTo>
                <a:lnTo>
                  <a:pt x="45" y="0"/>
                </a:lnTo>
                <a:lnTo>
                  <a:pt x="0" y="19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1" name="任意多边形 10320"/>
          <p:cNvSpPr/>
          <p:nvPr/>
        </p:nvSpPr>
        <p:spPr>
          <a:xfrm>
            <a:off x="5946775" y="6035675"/>
            <a:ext cx="234950" cy="134938"/>
          </a:xfrm>
          <a:custGeom>
            <a:avLst/>
            <a:gdLst/>
            <a:ahLst/>
            <a:cxnLst/>
            <a:pathLst>
              <a:path w="296" h="169">
                <a:moveTo>
                  <a:pt x="32" y="30"/>
                </a:moveTo>
                <a:lnTo>
                  <a:pt x="16" y="46"/>
                </a:lnTo>
                <a:lnTo>
                  <a:pt x="5" y="63"/>
                </a:lnTo>
                <a:lnTo>
                  <a:pt x="0" y="80"/>
                </a:lnTo>
                <a:lnTo>
                  <a:pt x="0" y="97"/>
                </a:lnTo>
                <a:lnTo>
                  <a:pt x="7" y="113"/>
                </a:lnTo>
                <a:lnTo>
                  <a:pt x="18" y="128"/>
                </a:lnTo>
                <a:lnTo>
                  <a:pt x="35" y="142"/>
                </a:lnTo>
                <a:lnTo>
                  <a:pt x="58" y="154"/>
                </a:lnTo>
                <a:lnTo>
                  <a:pt x="68" y="158"/>
                </a:lnTo>
                <a:lnTo>
                  <a:pt x="78" y="161"/>
                </a:lnTo>
                <a:lnTo>
                  <a:pt x="89" y="163"/>
                </a:lnTo>
                <a:lnTo>
                  <a:pt x="99" y="165"/>
                </a:lnTo>
                <a:lnTo>
                  <a:pt x="110" y="167"/>
                </a:lnTo>
                <a:lnTo>
                  <a:pt x="120" y="168"/>
                </a:lnTo>
                <a:lnTo>
                  <a:pt x="129" y="169"/>
                </a:lnTo>
                <a:lnTo>
                  <a:pt x="138" y="169"/>
                </a:lnTo>
                <a:lnTo>
                  <a:pt x="160" y="168"/>
                </a:lnTo>
                <a:lnTo>
                  <a:pt x="183" y="165"/>
                </a:lnTo>
                <a:lnTo>
                  <a:pt x="207" y="160"/>
                </a:lnTo>
                <a:lnTo>
                  <a:pt x="230" y="153"/>
                </a:lnTo>
                <a:lnTo>
                  <a:pt x="251" y="144"/>
                </a:lnTo>
                <a:lnTo>
                  <a:pt x="270" y="134"/>
                </a:lnTo>
                <a:lnTo>
                  <a:pt x="284" y="122"/>
                </a:lnTo>
                <a:lnTo>
                  <a:pt x="292" y="108"/>
                </a:lnTo>
                <a:lnTo>
                  <a:pt x="296" y="93"/>
                </a:lnTo>
                <a:lnTo>
                  <a:pt x="296" y="78"/>
                </a:lnTo>
                <a:lnTo>
                  <a:pt x="292" y="62"/>
                </a:lnTo>
                <a:lnTo>
                  <a:pt x="282" y="47"/>
                </a:lnTo>
                <a:lnTo>
                  <a:pt x="268" y="33"/>
                </a:lnTo>
                <a:lnTo>
                  <a:pt x="251" y="21"/>
                </a:lnTo>
                <a:lnTo>
                  <a:pt x="226" y="11"/>
                </a:lnTo>
                <a:lnTo>
                  <a:pt x="198" y="4"/>
                </a:lnTo>
                <a:lnTo>
                  <a:pt x="172" y="1"/>
                </a:lnTo>
                <a:lnTo>
                  <a:pt x="148" y="0"/>
                </a:lnTo>
                <a:lnTo>
                  <a:pt x="124" y="2"/>
                </a:lnTo>
                <a:lnTo>
                  <a:pt x="101" y="5"/>
                </a:lnTo>
                <a:lnTo>
                  <a:pt x="80" y="10"/>
                </a:lnTo>
                <a:lnTo>
                  <a:pt x="61" y="16"/>
                </a:lnTo>
                <a:lnTo>
                  <a:pt x="45" y="22"/>
                </a:lnTo>
                <a:lnTo>
                  <a:pt x="32" y="30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2" name="任意多边形 10321"/>
          <p:cNvSpPr/>
          <p:nvPr/>
        </p:nvSpPr>
        <p:spPr>
          <a:xfrm>
            <a:off x="5634038" y="6165850"/>
            <a:ext cx="234950" cy="128588"/>
          </a:xfrm>
          <a:custGeom>
            <a:avLst/>
            <a:gdLst/>
            <a:ahLst/>
            <a:cxnLst/>
            <a:pathLst>
              <a:path w="296" h="162">
                <a:moveTo>
                  <a:pt x="0" y="81"/>
                </a:moveTo>
                <a:lnTo>
                  <a:pt x="4" y="97"/>
                </a:lnTo>
                <a:lnTo>
                  <a:pt x="14" y="112"/>
                </a:lnTo>
                <a:lnTo>
                  <a:pt x="30" y="126"/>
                </a:lnTo>
                <a:lnTo>
                  <a:pt x="49" y="139"/>
                </a:lnTo>
                <a:lnTo>
                  <a:pt x="72" y="149"/>
                </a:lnTo>
                <a:lnTo>
                  <a:pt x="98" y="157"/>
                </a:lnTo>
                <a:lnTo>
                  <a:pt x="124" y="161"/>
                </a:lnTo>
                <a:lnTo>
                  <a:pt x="152" y="162"/>
                </a:lnTo>
                <a:lnTo>
                  <a:pt x="178" y="159"/>
                </a:lnTo>
                <a:lnTo>
                  <a:pt x="206" y="154"/>
                </a:lnTo>
                <a:lnTo>
                  <a:pt x="230" y="146"/>
                </a:lnTo>
                <a:lnTo>
                  <a:pt x="253" y="136"/>
                </a:lnTo>
                <a:lnTo>
                  <a:pt x="270" y="123"/>
                </a:lnTo>
                <a:lnTo>
                  <a:pt x="286" y="109"/>
                </a:lnTo>
                <a:lnTo>
                  <a:pt x="294" y="92"/>
                </a:lnTo>
                <a:lnTo>
                  <a:pt x="296" y="74"/>
                </a:lnTo>
                <a:lnTo>
                  <a:pt x="294" y="62"/>
                </a:lnTo>
                <a:lnTo>
                  <a:pt x="289" y="51"/>
                </a:lnTo>
                <a:lnTo>
                  <a:pt x="280" y="41"/>
                </a:lnTo>
                <a:lnTo>
                  <a:pt x="270" y="33"/>
                </a:lnTo>
                <a:lnTo>
                  <a:pt x="258" y="25"/>
                </a:lnTo>
                <a:lnTo>
                  <a:pt x="244" y="18"/>
                </a:lnTo>
                <a:lnTo>
                  <a:pt x="228" y="13"/>
                </a:lnTo>
                <a:lnTo>
                  <a:pt x="213" y="7"/>
                </a:lnTo>
                <a:lnTo>
                  <a:pt x="197" y="4"/>
                </a:lnTo>
                <a:lnTo>
                  <a:pt x="181" y="2"/>
                </a:lnTo>
                <a:lnTo>
                  <a:pt x="166" y="0"/>
                </a:lnTo>
                <a:lnTo>
                  <a:pt x="150" y="0"/>
                </a:lnTo>
                <a:lnTo>
                  <a:pt x="131" y="1"/>
                </a:lnTo>
                <a:lnTo>
                  <a:pt x="107" y="5"/>
                </a:lnTo>
                <a:lnTo>
                  <a:pt x="82" y="12"/>
                </a:lnTo>
                <a:lnTo>
                  <a:pt x="58" y="20"/>
                </a:lnTo>
                <a:lnTo>
                  <a:pt x="35" y="32"/>
                </a:lnTo>
                <a:lnTo>
                  <a:pt x="16" y="45"/>
                </a:lnTo>
                <a:lnTo>
                  <a:pt x="4" y="62"/>
                </a:lnTo>
                <a:lnTo>
                  <a:pt x="0" y="81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3" name="任意多边形 10322"/>
          <p:cNvSpPr/>
          <p:nvPr/>
        </p:nvSpPr>
        <p:spPr>
          <a:xfrm>
            <a:off x="5699125" y="5965825"/>
            <a:ext cx="234950" cy="130175"/>
          </a:xfrm>
          <a:custGeom>
            <a:avLst/>
            <a:gdLst/>
            <a:ahLst/>
            <a:cxnLst/>
            <a:pathLst>
              <a:path w="296" h="164">
                <a:moveTo>
                  <a:pt x="0" y="83"/>
                </a:moveTo>
                <a:lnTo>
                  <a:pt x="3" y="99"/>
                </a:lnTo>
                <a:lnTo>
                  <a:pt x="14" y="114"/>
                </a:lnTo>
                <a:lnTo>
                  <a:pt x="30" y="128"/>
                </a:lnTo>
                <a:lnTo>
                  <a:pt x="50" y="141"/>
                </a:lnTo>
                <a:lnTo>
                  <a:pt x="73" y="151"/>
                </a:lnTo>
                <a:lnTo>
                  <a:pt x="97" y="159"/>
                </a:lnTo>
                <a:lnTo>
                  <a:pt x="125" y="163"/>
                </a:lnTo>
                <a:lnTo>
                  <a:pt x="151" y="164"/>
                </a:lnTo>
                <a:lnTo>
                  <a:pt x="179" y="161"/>
                </a:lnTo>
                <a:lnTo>
                  <a:pt x="205" y="156"/>
                </a:lnTo>
                <a:lnTo>
                  <a:pt x="231" y="148"/>
                </a:lnTo>
                <a:lnTo>
                  <a:pt x="252" y="137"/>
                </a:lnTo>
                <a:lnTo>
                  <a:pt x="271" y="125"/>
                </a:lnTo>
                <a:lnTo>
                  <a:pt x="285" y="110"/>
                </a:lnTo>
                <a:lnTo>
                  <a:pt x="294" y="93"/>
                </a:lnTo>
                <a:lnTo>
                  <a:pt x="296" y="74"/>
                </a:lnTo>
                <a:lnTo>
                  <a:pt x="294" y="61"/>
                </a:lnTo>
                <a:lnTo>
                  <a:pt x="289" y="50"/>
                </a:lnTo>
                <a:lnTo>
                  <a:pt x="282" y="41"/>
                </a:lnTo>
                <a:lnTo>
                  <a:pt x="271" y="32"/>
                </a:lnTo>
                <a:lnTo>
                  <a:pt x="259" y="24"/>
                </a:lnTo>
                <a:lnTo>
                  <a:pt x="245" y="18"/>
                </a:lnTo>
                <a:lnTo>
                  <a:pt x="229" y="12"/>
                </a:lnTo>
                <a:lnTo>
                  <a:pt x="214" y="8"/>
                </a:lnTo>
                <a:lnTo>
                  <a:pt x="196" y="5"/>
                </a:lnTo>
                <a:lnTo>
                  <a:pt x="181" y="2"/>
                </a:lnTo>
                <a:lnTo>
                  <a:pt x="165" y="1"/>
                </a:lnTo>
                <a:lnTo>
                  <a:pt x="149" y="0"/>
                </a:lnTo>
                <a:lnTo>
                  <a:pt x="130" y="1"/>
                </a:lnTo>
                <a:lnTo>
                  <a:pt x="106" y="5"/>
                </a:lnTo>
                <a:lnTo>
                  <a:pt x="82" y="11"/>
                </a:lnTo>
                <a:lnTo>
                  <a:pt x="57" y="20"/>
                </a:lnTo>
                <a:lnTo>
                  <a:pt x="35" y="31"/>
                </a:lnTo>
                <a:lnTo>
                  <a:pt x="16" y="46"/>
                </a:lnTo>
                <a:lnTo>
                  <a:pt x="3" y="62"/>
                </a:lnTo>
                <a:lnTo>
                  <a:pt x="0" y="83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4" name="任意多边形 10323"/>
          <p:cNvSpPr/>
          <p:nvPr/>
        </p:nvSpPr>
        <p:spPr>
          <a:xfrm>
            <a:off x="5969000" y="6059488"/>
            <a:ext cx="169863" cy="93662"/>
          </a:xfrm>
          <a:custGeom>
            <a:avLst/>
            <a:gdLst/>
            <a:ahLst/>
            <a:cxnLst/>
            <a:pathLst>
              <a:path w="214" h="117">
                <a:moveTo>
                  <a:pt x="21" y="25"/>
                </a:moveTo>
                <a:lnTo>
                  <a:pt x="35" y="17"/>
                </a:lnTo>
                <a:lnTo>
                  <a:pt x="57" y="10"/>
                </a:lnTo>
                <a:lnTo>
                  <a:pt x="85" y="4"/>
                </a:lnTo>
                <a:lnTo>
                  <a:pt x="115" y="0"/>
                </a:lnTo>
                <a:lnTo>
                  <a:pt x="144" y="0"/>
                </a:lnTo>
                <a:lnTo>
                  <a:pt x="172" y="5"/>
                </a:lnTo>
                <a:lnTo>
                  <a:pt x="195" y="16"/>
                </a:lnTo>
                <a:lnTo>
                  <a:pt x="209" y="34"/>
                </a:lnTo>
                <a:lnTo>
                  <a:pt x="198" y="27"/>
                </a:lnTo>
                <a:lnTo>
                  <a:pt x="188" y="24"/>
                </a:lnTo>
                <a:lnTo>
                  <a:pt x="176" y="25"/>
                </a:lnTo>
                <a:lnTo>
                  <a:pt x="165" y="29"/>
                </a:lnTo>
                <a:lnTo>
                  <a:pt x="155" y="36"/>
                </a:lnTo>
                <a:lnTo>
                  <a:pt x="148" y="43"/>
                </a:lnTo>
                <a:lnTo>
                  <a:pt x="143" y="51"/>
                </a:lnTo>
                <a:lnTo>
                  <a:pt x="141" y="58"/>
                </a:lnTo>
                <a:lnTo>
                  <a:pt x="143" y="64"/>
                </a:lnTo>
                <a:lnTo>
                  <a:pt x="146" y="70"/>
                </a:lnTo>
                <a:lnTo>
                  <a:pt x="153" y="75"/>
                </a:lnTo>
                <a:lnTo>
                  <a:pt x="162" y="79"/>
                </a:lnTo>
                <a:lnTo>
                  <a:pt x="174" y="82"/>
                </a:lnTo>
                <a:lnTo>
                  <a:pt x="186" y="83"/>
                </a:lnTo>
                <a:lnTo>
                  <a:pt x="200" y="82"/>
                </a:lnTo>
                <a:lnTo>
                  <a:pt x="214" y="79"/>
                </a:lnTo>
                <a:lnTo>
                  <a:pt x="205" y="89"/>
                </a:lnTo>
                <a:lnTo>
                  <a:pt x="193" y="96"/>
                </a:lnTo>
                <a:lnTo>
                  <a:pt x="179" y="103"/>
                </a:lnTo>
                <a:lnTo>
                  <a:pt x="163" y="107"/>
                </a:lnTo>
                <a:lnTo>
                  <a:pt x="148" y="111"/>
                </a:lnTo>
                <a:lnTo>
                  <a:pt x="130" y="114"/>
                </a:lnTo>
                <a:lnTo>
                  <a:pt x="115" y="116"/>
                </a:lnTo>
                <a:lnTo>
                  <a:pt x="101" y="117"/>
                </a:lnTo>
                <a:lnTo>
                  <a:pt x="87" y="117"/>
                </a:lnTo>
                <a:lnTo>
                  <a:pt x="73" y="115"/>
                </a:lnTo>
                <a:lnTo>
                  <a:pt x="59" y="110"/>
                </a:lnTo>
                <a:lnTo>
                  <a:pt x="47" y="103"/>
                </a:lnTo>
                <a:lnTo>
                  <a:pt x="33" y="96"/>
                </a:lnTo>
                <a:lnTo>
                  <a:pt x="21" y="87"/>
                </a:lnTo>
                <a:lnTo>
                  <a:pt x="10" y="78"/>
                </a:lnTo>
                <a:lnTo>
                  <a:pt x="0" y="69"/>
                </a:lnTo>
                <a:lnTo>
                  <a:pt x="0" y="59"/>
                </a:lnTo>
                <a:lnTo>
                  <a:pt x="4" y="48"/>
                </a:lnTo>
                <a:lnTo>
                  <a:pt x="10" y="36"/>
                </a:lnTo>
                <a:lnTo>
                  <a:pt x="21" y="25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5" name="任意多边形 10324"/>
          <p:cNvSpPr/>
          <p:nvPr/>
        </p:nvSpPr>
        <p:spPr>
          <a:xfrm>
            <a:off x="5662613" y="6178550"/>
            <a:ext cx="158750" cy="95250"/>
          </a:xfrm>
          <a:custGeom>
            <a:avLst/>
            <a:gdLst/>
            <a:ahLst/>
            <a:cxnLst/>
            <a:pathLst>
              <a:path w="200" h="120">
                <a:moveTo>
                  <a:pt x="186" y="88"/>
                </a:moveTo>
                <a:lnTo>
                  <a:pt x="184" y="94"/>
                </a:lnTo>
                <a:lnTo>
                  <a:pt x="179" y="100"/>
                </a:lnTo>
                <a:lnTo>
                  <a:pt x="170" y="105"/>
                </a:lnTo>
                <a:lnTo>
                  <a:pt x="162" y="110"/>
                </a:lnTo>
                <a:lnTo>
                  <a:pt x="150" y="114"/>
                </a:lnTo>
                <a:lnTo>
                  <a:pt x="137" y="117"/>
                </a:lnTo>
                <a:lnTo>
                  <a:pt x="125" y="119"/>
                </a:lnTo>
                <a:lnTo>
                  <a:pt x="115" y="120"/>
                </a:lnTo>
                <a:lnTo>
                  <a:pt x="103" y="120"/>
                </a:lnTo>
                <a:lnTo>
                  <a:pt x="89" y="117"/>
                </a:lnTo>
                <a:lnTo>
                  <a:pt x="71" y="114"/>
                </a:lnTo>
                <a:lnTo>
                  <a:pt x="54" y="108"/>
                </a:lnTo>
                <a:lnTo>
                  <a:pt x="37" y="101"/>
                </a:lnTo>
                <a:lnTo>
                  <a:pt x="21" y="92"/>
                </a:lnTo>
                <a:lnTo>
                  <a:pt x="9" y="81"/>
                </a:lnTo>
                <a:lnTo>
                  <a:pt x="2" y="69"/>
                </a:lnTo>
                <a:lnTo>
                  <a:pt x="0" y="56"/>
                </a:lnTo>
                <a:lnTo>
                  <a:pt x="5" y="44"/>
                </a:lnTo>
                <a:lnTo>
                  <a:pt x="16" y="32"/>
                </a:lnTo>
                <a:lnTo>
                  <a:pt x="30" y="22"/>
                </a:lnTo>
                <a:lnTo>
                  <a:pt x="47" y="13"/>
                </a:lnTo>
                <a:lnTo>
                  <a:pt x="66" y="6"/>
                </a:lnTo>
                <a:lnTo>
                  <a:pt x="85" y="2"/>
                </a:lnTo>
                <a:lnTo>
                  <a:pt x="104" y="0"/>
                </a:lnTo>
                <a:lnTo>
                  <a:pt x="122" y="1"/>
                </a:lnTo>
                <a:lnTo>
                  <a:pt x="141" y="5"/>
                </a:lnTo>
                <a:lnTo>
                  <a:pt x="158" y="9"/>
                </a:lnTo>
                <a:lnTo>
                  <a:pt x="172" y="16"/>
                </a:lnTo>
                <a:lnTo>
                  <a:pt x="186" y="24"/>
                </a:lnTo>
                <a:lnTo>
                  <a:pt x="195" y="33"/>
                </a:lnTo>
                <a:lnTo>
                  <a:pt x="200" y="43"/>
                </a:lnTo>
                <a:lnTo>
                  <a:pt x="198" y="55"/>
                </a:lnTo>
                <a:lnTo>
                  <a:pt x="188" y="50"/>
                </a:lnTo>
                <a:lnTo>
                  <a:pt x="177" y="47"/>
                </a:lnTo>
                <a:lnTo>
                  <a:pt x="165" y="46"/>
                </a:lnTo>
                <a:lnTo>
                  <a:pt x="155" y="47"/>
                </a:lnTo>
                <a:lnTo>
                  <a:pt x="144" y="49"/>
                </a:lnTo>
                <a:lnTo>
                  <a:pt x="136" y="53"/>
                </a:lnTo>
                <a:lnTo>
                  <a:pt x="129" y="59"/>
                </a:lnTo>
                <a:lnTo>
                  <a:pt x="125" y="66"/>
                </a:lnTo>
                <a:lnTo>
                  <a:pt x="125" y="74"/>
                </a:lnTo>
                <a:lnTo>
                  <a:pt x="127" y="81"/>
                </a:lnTo>
                <a:lnTo>
                  <a:pt x="132" y="86"/>
                </a:lnTo>
                <a:lnTo>
                  <a:pt x="141" y="90"/>
                </a:lnTo>
                <a:lnTo>
                  <a:pt x="150" y="93"/>
                </a:lnTo>
                <a:lnTo>
                  <a:pt x="162" y="93"/>
                </a:lnTo>
                <a:lnTo>
                  <a:pt x="174" y="92"/>
                </a:lnTo>
                <a:lnTo>
                  <a:pt x="186" y="88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6" name="任意多边形 10325"/>
          <p:cNvSpPr/>
          <p:nvPr/>
        </p:nvSpPr>
        <p:spPr>
          <a:xfrm>
            <a:off x="5729288" y="5980113"/>
            <a:ext cx="158750" cy="95250"/>
          </a:xfrm>
          <a:custGeom>
            <a:avLst/>
            <a:gdLst/>
            <a:ahLst/>
            <a:cxnLst/>
            <a:pathLst>
              <a:path w="200" h="122">
                <a:moveTo>
                  <a:pt x="187" y="90"/>
                </a:moveTo>
                <a:lnTo>
                  <a:pt x="185" y="96"/>
                </a:lnTo>
                <a:lnTo>
                  <a:pt x="180" y="102"/>
                </a:lnTo>
                <a:lnTo>
                  <a:pt x="173" y="107"/>
                </a:lnTo>
                <a:lnTo>
                  <a:pt x="162" y="112"/>
                </a:lnTo>
                <a:lnTo>
                  <a:pt x="152" y="116"/>
                </a:lnTo>
                <a:lnTo>
                  <a:pt x="140" y="119"/>
                </a:lnTo>
                <a:lnTo>
                  <a:pt x="127" y="121"/>
                </a:lnTo>
                <a:lnTo>
                  <a:pt x="117" y="122"/>
                </a:lnTo>
                <a:lnTo>
                  <a:pt x="105" y="121"/>
                </a:lnTo>
                <a:lnTo>
                  <a:pt x="89" y="119"/>
                </a:lnTo>
                <a:lnTo>
                  <a:pt x="73" y="115"/>
                </a:lnTo>
                <a:lnTo>
                  <a:pt x="54" y="109"/>
                </a:lnTo>
                <a:lnTo>
                  <a:pt x="37" y="102"/>
                </a:lnTo>
                <a:lnTo>
                  <a:pt x="23" y="93"/>
                </a:lnTo>
                <a:lnTo>
                  <a:pt x="11" y="82"/>
                </a:lnTo>
                <a:lnTo>
                  <a:pt x="2" y="70"/>
                </a:lnTo>
                <a:lnTo>
                  <a:pt x="0" y="57"/>
                </a:lnTo>
                <a:lnTo>
                  <a:pt x="6" y="43"/>
                </a:lnTo>
                <a:lnTo>
                  <a:pt x="16" y="32"/>
                </a:lnTo>
                <a:lnTo>
                  <a:pt x="30" y="21"/>
                </a:lnTo>
                <a:lnTo>
                  <a:pt x="47" y="13"/>
                </a:lnTo>
                <a:lnTo>
                  <a:pt x="67" y="6"/>
                </a:lnTo>
                <a:lnTo>
                  <a:pt x="86" y="2"/>
                </a:lnTo>
                <a:lnTo>
                  <a:pt x="105" y="0"/>
                </a:lnTo>
                <a:lnTo>
                  <a:pt x="124" y="1"/>
                </a:lnTo>
                <a:lnTo>
                  <a:pt x="141" y="4"/>
                </a:lnTo>
                <a:lnTo>
                  <a:pt x="159" y="9"/>
                </a:lnTo>
                <a:lnTo>
                  <a:pt x="174" y="15"/>
                </a:lnTo>
                <a:lnTo>
                  <a:pt x="187" y="23"/>
                </a:lnTo>
                <a:lnTo>
                  <a:pt x="195" y="32"/>
                </a:lnTo>
                <a:lnTo>
                  <a:pt x="200" y="43"/>
                </a:lnTo>
                <a:lnTo>
                  <a:pt x="199" y="56"/>
                </a:lnTo>
                <a:lnTo>
                  <a:pt x="188" y="50"/>
                </a:lnTo>
                <a:lnTo>
                  <a:pt x="178" y="47"/>
                </a:lnTo>
                <a:lnTo>
                  <a:pt x="166" y="46"/>
                </a:lnTo>
                <a:lnTo>
                  <a:pt x="155" y="46"/>
                </a:lnTo>
                <a:lnTo>
                  <a:pt x="145" y="49"/>
                </a:lnTo>
                <a:lnTo>
                  <a:pt x="136" y="54"/>
                </a:lnTo>
                <a:lnTo>
                  <a:pt x="129" y="60"/>
                </a:lnTo>
                <a:lnTo>
                  <a:pt x="126" y="67"/>
                </a:lnTo>
                <a:lnTo>
                  <a:pt x="126" y="75"/>
                </a:lnTo>
                <a:lnTo>
                  <a:pt x="129" y="82"/>
                </a:lnTo>
                <a:lnTo>
                  <a:pt x="134" y="88"/>
                </a:lnTo>
                <a:lnTo>
                  <a:pt x="141" y="92"/>
                </a:lnTo>
                <a:lnTo>
                  <a:pt x="152" y="94"/>
                </a:lnTo>
                <a:lnTo>
                  <a:pt x="162" y="95"/>
                </a:lnTo>
                <a:lnTo>
                  <a:pt x="174" y="93"/>
                </a:lnTo>
                <a:lnTo>
                  <a:pt x="187" y="90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7" name="任意多边形 10326"/>
          <p:cNvSpPr/>
          <p:nvPr/>
        </p:nvSpPr>
        <p:spPr>
          <a:xfrm>
            <a:off x="5991225" y="6088063"/>
            <a:ext cx="38100" cy="26987"/>
          </a:xfrm>
          <a:custGeom>
            <a:avLst/>
            <a:gdLst/>
            <a:ahLst/>
            <a:cxnLst/>
            <a:pathLst>
              <a:path w="49" h="32">
                <a:moveTo>
                  <a:pt x="2" y="22"/>
                </a:moveTo>
                <a:lnTo>
                  <a:pt x="0" y="16"/>
                </a:lnTo>
                <a:lnTo>
                  <a:pt x="3" y="10"/>
                </a:lnTo>
                <a:lnTo>
                  <a:pt x="9" y="5"/>
                </a:lnTo>
                <a:lnTo>
                  <a:pt x="15" y="1"/>
                </a:lnTo>
                <a:lnTo>
                  <a:pt x="24" y="0"/>
                </a:lnTo>
                <a:lnTo>
                  <a:pt x="31" y="0"/>
                </a:lnTo>
                <a:lnTo>
                  <a:pt x="40" y="4"/>
                </a:lnTo>
                <a:lnTo>
                  <a:pt x="47" y="10"/>
                </a:lnTo>
                <a:lnTo>
                  <a:pt x="49" y="18"/>
                </a:lnTo>
                <a:lnTo>
                  <a:pt x="47" y="24"/>
                </a:lnTo>
                <a:lnTo>
                  <a:pt x="42" y="28"/>
                </a:lnTo>
                <a:lnTo>
                  <a:pt x="33" y="31"/>
                </a:lnTo>
                <a:lnTo>
                  <a:pt x="24" y="32"/>
                </a:lnTo>
                <a:lnTo>
                  <a:pt x="15" y="31"/>
                </a:lnTo>
                <a:lnTo>
                  <a:pt x="7" y="28"/>
                </a:lnTo>
                <a:lnTo>
                  <a:pt x="2" y="2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8" name="任意多边形 10327"/>
          <p:cNvSpPr/>
          <p:nvPr/>
        </p:nvSpPr>
        <p:spPr>
          <a:xfrm>
            <a:off x="5969000" y="6049963"/>
            <a:ext cx="187325" cy="109537"/>
          </a:xfrm>
          <a:custGeom>
            <a:avLst/>
            <a:gdLst/>
            <a:ahLst/>
            <a:cxnLst/>
            <a:pathLst>
              <a:path w="237" h="137">
                <a:moveTo>
                  <a:pt x="0" y="81"/>
                </a:moveTo>
                <a:lnTo>
                  <a:pt x="10" y="90"/>
                </a:lnTo>
                <a:lnTo>
                  <a:pt x="21" y="99"/>
                </a:lnTo>
                <a:lnTo>
                  <a:pt x="33" y="108"/>
                </a:lnTo>
                <a:lnTo>
                  <a:pt x="47" y="115"/>
                </a:lnTo>
                <a:lnTo>
                  <a:pt x="59" y="122"/>
                </a:lnTo>
                <a:lnTo>
                  <a:pt x="73" y="127"/>
                </a:lnTo>
                <a:lnTo>
                  <a:pt x="87" y="129"/>
                </a:lnTo>
                <a:lnTo>
                  <a:pt x="101" y="129"/>
                </a:lnTo>
                <a:lnTo>
                  <a:pt x="115" y="128"/>
                </a:lnTo>
                <a:lnTo>
                  <a:pt x="130" y="126"/>
                </a:lnTo>
                <a:lnTo>
                  <a:pt x="146" y="123"/>
                </a:lnTo>
                <a:lnTo>
                  <a:pt x="162" y="120"/>
                </a:lnTo>
                <a:lnTo>
                  <a:pt x="177" y="115"/>
                </a:lnTo>
                <a:lnTo>
                  <a:pt x="191" y="109"/>
                </a:lnTo>
                <a:lnTo>
                  <a:pt x="203" y="101"/>
                </a:lnTo>
                <a:lnTo>
                  <a:pt x="214" y="91"/>
                </a:lnTo>
                <a:lnTo>
                  <a:pt x="200" y="94"/>
                </a:lnTo>
                <a:lnTo>
                  <a:pt x="186" y="95"/>
                </a:lnTo>
                <a:lnTo>
                  <a:pt x="174" y="94"/>
                </a:lnTo>
                <a:lnTo>
                  <a:pt x="162" y="91"/>
                </a:lnTo>
                <a:lnTo>
                  <a:pt x="153" y="87"/>
                </a:lnTo>
                <a:lnTo>
                  <a:pt x="146" y="82"/>
                </a:lnTo>
                <a:lnTo>
                  <a:pt x="143" y="76"/>
                </a:lnTo>
                <a:lnTo>
                  <a:pt x="141" y="70"/>
                </a:lnTo>
                <a:lnTo>
                  <a:pt x="143" y="63"/>
                </a:lnTo>
                <a:lnTo>
                  <a:pt x="148" y="55"/>
                </a:lnTo>
                <a:lnTo>
                  <a:pt x="155" y="48"/>
                </a:lnTo>
                <a:lnTo>
                  <a:pt x="165" y="41"/>
                </a:lnTo>
                <a:lnTo>
                  <a:pt x="176" y="37"/>
                </a:lnTo>
                <a:lnTo>
                  <a:pt x="188" y="36"/>
                </a:lnTo>
                <a:lnTo>
                  <a:pt x="198" y="39"/>
                </a:lnTo>
                <a:lnTo>
                  <a:pt x="209" y="46"/>
                </a:lnTo>
                <a:lnTo>
                  <a:pt x="195" y="28"/>
                </a:lnTo>
                <a:lnTo>
                  <a:pt x="172" y="17"/>
                </a:lnTo>
                <a:lnTo>
                  <a:pt x="144" y="12"/>
                </a:lnTo>
                <a:lnTo>
                  <a:pt x="115" y="12"/>
                </a:lnTo>
                <a:lnTo>
                  <a:pt x="85" y="16"/>
                </a:lnTo>
                <a:lnTo>
                  <a:pt x="57" y="22"/>
                </a:lnTo>
                <a:lnTo>
                  <a:pt x="35" y="29"/>
                </a:lnTo>
                <a:lnTo>
                  <a:pt x="21" y="37"/>
                </a:lnTo>
                <a:lnTo>
                  <a:pt x="31" y="28"/>
                </a:lnTo>
                <a:lnTo>
                  <a:pt x="45" y="21"/>
                </a:lnTo>
                <a:lnTo>
                  <a:pt x="59" y="14"/>
                </a:lnTo>
                <a:lnTo>
                  <a:pt x="77" y="9"/>
                </a:lnTo>
                <a:lnTo>
                  <a:pt x="92" y="5"/>
                </a:lnTo>
                <a:lnTo>
                  <a:pt x="110" y="2"/>
                </a:lnTo>
                <a:lnTo>
                  <a:pt x="125" y="0"/>
                </a:lnTo>
                <a:lnTo>
                  <a:pt x="141" y="0"/>
                </a:lnTo>
                <a:lnTo>
                  <a:pt x="157" y="1"/>
                </a:lnTo>
                <a:lnTo>
                  <a:pt x="172" y="5"/>
                </a:lnTo>
                <a:lnTo>
                  <a:pt x="188" y="10"/>
                </a:lnTo>
                <a:lnTo>
                  <a:pt x="203" y="17"/>
                </a:lnTo>
                <a:lnTo>
                  <a:pt x="217" y="27"/>
                </a:lnTo>
                <a:lnTo>
                  <a:pt x="228" y="39"/>
                </a:lnTo>
                <a:lnTo>
                  <a:pt x="235" y="52"/>
                </a:lnTo>
                <a:lnTo>
                  <a:pt x="237" y="68"/>
                </a:lnTo>
                <a:lnTo>
                  <a:pt x="233" y="84"/>
                </a:lnTo>
                <a:lnTo>
                  <a:pt x="223" y="98"/>
                </a:lnTo>
                <a:lnTo>
                  <a:pt x="209" y="110"/>
                </a:lnTo>
                <a:lnTo>
                  <a:pt x="191" y="120"/>
                </a:lnTo>
                <a:lnTo>
                  <a:pt x="170" y="129"/>
                </a:lnTo>
                <a:lnTo>
                  <a:pt x="150" y="134"/>
                </a:lnTo>
                <a:lnTo>
                  <a:pt x="127" y="137"/>
                </a:lnTo>
                <a:lnTo>
                  <a:pt x="108" y="137"/>
                </a:lnTo>
                <a:lnTo>
                  <a:pt x="89" y="135"/>
                </a:lnTo>
                <a:lnTo>
                  <a:pt x="70" y="131"/>
                </a:lnTo>
                <a:lnTo>
                  <a:pt x="52" y="125"/>
                </a:lnTo>
                <a:lnTo>
                  <a:pt x="37" y="118"/>
                </a:lnTo>
                <a:lnTo>
                  <a:pt x="23" y="110"/>
                </a:lnTo>
                <a:lnTo>
                  <a:pt x="12" y="101"/>
                </a:lnTo>
                <a:lnTo>
                  <a:pt x="5" y="91"/>
                </a:lnTo>
                <a:lnTo>
                  <a:pt x="0" y="81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29" name="任意多边形 10328"/>
          <p:cNvSpPr/>
          <p:nvPr/>
        </p:nvSpPr>
        <p:spPr>
          <a:xfrm>
            <a:off x="5661025" y="6175375"/>
            <a:ext cx="177800" cy="98425"/>
          </a:xfrm>
          <a:custGeom>
            <a:avLst/>
            <a:gdLst/>
            <a:ahLst/>
            <a:cxnLst/>
            <a:pathLst>
              <a:path w="225" h="124">
                <a:moveTo>
                  <a:pt x="117" y="124"/>
                </a:moveTo>
                <a:lnTo>
                  <a:pt x="127" y="123"/>
                </a:lnTo>
                <a:lnTo>
                  <a:pt x="139" y="121"/>
                </a:lnTo>
                <a:lnTo>
                  <a:pt x="152" y="118"/>
                </a:lnTo>
                <a:lnTo>
                  <a:pt x="164" y="114"/>
                </a:lnTo>
                <a:lnTo>
                  <a:pt x="172" y="109"/>
                </a:lnTo>
                <a:lnTo>
                  <a:pt x="181" y="104"/>
                </a:lnTo>
                <a:lnTo>
                  <a:pt x="186" y="98"/>
                </a:lnTo>
                <a:lnTo>
                  <a:pt x="188" y="92"/>
                </a:lnTo>
                <a:lnTo>
                  <a:pt x="176" y="96"/>
                </a:lnTo>
                <a:lnTo>
                  <a:pt x="164" y="97"/>
                </a:lnTo>
                <a:lnTo>
                  <a:pt x="152" y="97"/>
                </a:lnTo>
                <a:lnTo>
                  <a:pt x="143" y="94"/>
                </a:lnTo>
                <a:lnTo>
                  <a:pt x="134" y="90"/>
                </a:lnTo>
                <a:lnTo>
                  <a:pt x="129" y="85"/>
                </a:lnTo>
                <a:lnTo>
                  <a:pt x="127" y="78"/>
                </a:lnTo>
                <a:lnTo>
                  <a:pt x="127" y="70"/>
                </a:lnTo>
                <a:lnTo>
                  <a:pt x="131" y="63"/>
                </a:lnTo>
                <a:lnTo>
                  <a:pt x="138" y="57"/>
                </a:lnTo>
                <a:lnTo>
                  <a:pt x="146" y="53"/>
                </a:lnTo>
                <a:lnTo>
                  <a:pt x="157" y="51"/>
                </a:lnTo>
                <a:lnTo>
                  <a:pt x="167" y="50"/>
                </a:lnTo>
                <a:lnTo>
                  <a:pt x="179" y="51"/>
                </a:lnTo>
                <a:lnTo>
                  <a:pt x="190" y="54"/>
                </a:lnTo>
                <a:lnTo>
                  <a:pt x="200" y="59"/>
                </a:lnTo>
                <a:lnTo>
                  <a:pt x="202" y="47"/>
                </a:lnTo>
                <a:lnTo>
                  <a:pt x="197" y="37"/>
                </a:lnTo>
                <a:lnTo>
                  <a:pt x="188" y="28"/>
                </a:lnTo>
                <a:lnTo>
                  <a:pt x="174" y="20"/>
                </a:lnTo>
                <a:lnTo>
                  <a:pt x="160" y="13"/>
                </a:lnTo>
                <a:lnTo>
                  <a:pt x="143" y="9"/>
                </a:lnTo>
                <a:lnTo>
                  <a:pt x="124" y="5"/>
                </a:lnTo>
                <a:lnTo>
                  <a:pt x="106" y="4"/>
                </a:lnTo>
                <a:lnTo>
                  <a:pt x="87" y="6"/>
                </a:lnTo>
                <a:lnTo>
                  <a:pt x="68" y="10"/>
                </a:lnTo>
                <a:lnTo>
                  <a:pt x="49" y="17"/>
                </a:lnTo>
                <a:lnTo>
                  <a:pt x="32" y="26"/>
                </a:lnTo>
                <a:lnTo>
                  <a:pt x="18" y="36"/>
                </a:lnTo>
                <a:lnTo>
                  <a:pt x="7" y="48"/>
                </a:lnTo>
                <a:lnTo>
                  <a:pt x="2" y="60"/>
                </a:lnTo>
                <a:lnTo>
                  <a:pt x="4" y="73"/>
                </a:lnTo>
                <a:lnTo>
                  <a:pt x="0" y="64"/>
                </a:lnTo>
                <a:lnTo>
                  <a:pt x="0" y="53"/>
                </a:lnTo>
                <a:lnTo>
                  <a:pt x="4" y="42"/>
                </a:lnTo>
                <a:lnTo>
                  <a:pt x="12" y="32"/>
                </a:lnTo>
                <a:lnTo>
                  <a:pt x="28" y="21"/>
                </a:lnTo>
                <a:lnTo>
                  <a:pt x="51" y="12"/>
                </a:lnTo>
                <a:lnTo>
                  <a:pt x="82" y="5"/>
                </a:lnTo>
                <a:lnTo>
                  <a:pt x="120" y="0"/>
                </a:lnTo>
                <a:lnTo>
                  <a:pt x="134" y="0"/>
                </a:lnTo>
                <a:lnTo>
                  <a:pt x="146" y="2"/>
                </a:lnTo>
                <a:lnTo>
                  <a:pt x="160" y="4"/>
                </a:lnTo>
                <a:lnTo>
                  <a:pt x="171" y="7"/>
                </a:lnTo>
                <a:lnTo>
                  <a:pt x="183" y="11"/>
                </a:lnTo>
                <a:lnTo>
                  <a:pt x="193" y="16"/>
                </a:lnTo>
                <a:lnTo>
                  <a:pt x="205" y="22"/>
                </a:lnTo>
                <a:lnTo>
                  <a:pt x="216" y="30"/>
                </a:lnTo>
                <a:lnTo>
                  <a:pt x="223" y="43"/>
                </a:lnTo>
                <a:lnTo>
                  <a:pt x="225" y="58"/>
                </a:lnTo>
                <a:lnTo>
                  <a:pt x="221" y="74"/>
                </a:lnTo>
                <a:lnTo>
                  <a:pt x="212" y="89"/>
                </a:lnTo>
                <a:lnTo>
                  <a:pt x="198" y="103"/>
                </a:lnTo>
                <a:lnTo>
                  <a:pt x="178" y="114"/>
                </a:lnTo>
                <a:lnTo>
                  <a:pt x="152" y="122"/>
                </a:lnTo>
                <a:lnTo>
                  <a:pt x="117" y="124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0" name="任意多边形 10329"/>
          <p:cNvSpPr/>
          <p:nvPr/>
        </p:nvSpPr>
        <p:spPr>
          <a:xfrm>
            <a:off x="5727700" y="5975350"/>
            <a:ext cx="177800" cy="100013"/>
          </a:xfrm>
          <a:custGeom>
            <a:avLst/>
            <a:gdLst/>
            <a:ahLst/>
            <a:cxnLst/>
            <a:pathLst>
              <a:path w="224" h="127">
                <a:moveTo>
                  <a:pt x="118" y="127"/>
                </a:moveTo>
                <a:lnTo>
                  <a:pt x="128" y="126"/>
                </a:lnTo>
                <a:lnTo>
                  <a:pt x="141" y="124"/>
                </a:lnTo>
                <a:lnTo>
                  <a:pt x="153" y="121"/>
                </a:lnTo>
                <a:lnTo>
                  <a:pt x="163" y="117"/>
                </a:lnTo>
                <a:lnTo>
                  <a:pt x="174" y="112"/>
                </a:lnTo>
                <a:lnTo>
                  <a:pt x="181" y="107"/>
                </a:lnTo>
                <a:lnTo>
                  <a:pt x="186" y="101"/>
                </a:lnTo>
                <a:lnTo>
                  <a:pt x="188" y="95"/>
                </a:lnTo>
                <a:lnTo>
                  <a:pt x="175" y="98"/>
                </a:lnTo>
                <a:lnTo>
                  <a:pt x="163" y="100"/>
                </a:lnTo>
                <a:lnTo>
                  <a:pt x="153" y="99"/>
                </a:lnTo>
                <a:lnTo>
                  <a:pt x="142" y="97"/>
                </a:lnTo>
                <a:lnTo>
                  <a:pt x="135" y="93"/>
                </a:lnTo>
                <a:lnTo>
                  <a:pt x="130" y="87"/>
                </a:lnTo>
                <a:lnTo>
                  <a:pt x="127" y="80"/>
                </a:lnTo>
                <a:lnTo>
                  <a:pt x="127" y="72"/>
                </a:lnTo>
                <a:lnTo>
                  <a:pt x="130" y="65"/>
                </a:lnTo>
                <a:lnTo>
                  <a:pt x="137" y="59"/>
                </a:lnTo>
                <a:lnTo>
                  <a:pt x="146" y="54"/>
                </a:lnTo>
                <a:lnTo>
                  <a:pt x="156" y="51"/>
                </a:lnTo>
                <a:lnTo>
                  <a:pt x="167" y="51"/>
                </a:lnTo>
                <a:lnTo>
                  <a:pt x="179" y="52"/>
                </a:lnTo>
                <a:lnTo>
                  <a:pt x="189" y="55"/>
                </a:lnTo>
                <a:lnTo>
                  <a:pt x="200" y="61"/>
                </a:lnTo>
                <a:lnTo>
                  <a:pt x="201" y="48"/>
                </a:lnTo>
                <a:lnTo>
                  <a:pt x="196" y="37"/>
                </a:lnTo>
                <a:lnTo>
                  <a:pt x="188" y="28"/>
                </a:lnTo>
                <a:lnTo>
                  <a:pt x="175" y="20"/>
                </a:lnTo>
                <a:lnTo>
                  <a:pt x="160" y="14"/>
                </a:lnTo>
                <a:lnTo>
                  <a:pt x="142" y="9"/>
                </a:lnTo>
                <a:lnTo>
                  <a:pt x="125" y="6"/>
                </a:lnTo>
                <a:lnTo>
                  <a:pt x="106" y="5"/>
                </a:lnTo>
                <a:lnTo>
                  <a:pt x="87" y="7"/>
                </a:lnTo>
                <a:lnTo>
                  <a:pt x="68" y="11"/>
                </a:lnTo>
                <a:lnTo>
                  <a:pt x="48" y="18"/>
                </a:lnTo>
                <a:lnTo>
                  <a:pt x="31" y="26"/>
                </a:lnTo>
                <a:lnTo>
                  <a:pt x="17" y="37"/>
                </a:lnTo>
                <a:lnTo>
                  <a:pt x="7" y="48"/>
                </a:lnTo>
                <a:lnTo>
                  <a:pt x="1" y="62"/>
                </a:lnTo>
                <a:lnTo>
                  <a:pt x="3" y="75"/>
                </a:lnTo>
                <a:lnTo>
                  <a:pt x="0" y="65"/>
                </a:lnTo>
                <a:lnTo>
                  <a:pt x="0" y="54"/>
                </a:lnTo>
                <a:lnTo>
                  <a:pt x="3" y="43"/>
                </a:lnTo>
                <a:lnTo>
                  <a:pt x="14" y="32"/>
                </a:lnTo>
                <a:lnTo>
                  <a:pt x="29" y="21"/>
                </a:lnTo>
                <a:lnTo>
                  <a:pt x="50" y="12"/>
                </a:lnTo>
                <a:lnTo>
                  <a:pt x="81" y="5"/>
                </a:lnTo>
                <a:lnTo>
                  <a:pt x="120" y="0"/>
                </a:lnTo>
                <a:lnTo>
                  <a:pt x="134" y="0"/>
                </a:lnTo>
                <a:lnTo>
                  <a:pt x="148" y="2"/>
                </a:lnTo>
                <a:lnTo>
                  <a:pt x="160" y="4"/>
                </a:lnTo>
                <a:lnTo>
                  <a:pt x="172" y="7"/>
                </a:lnTo>
                <a:lnTo>
                  <a:pt x="182" y="12"/>
                </a:lnTo>
                <a:lnTo>
                  <a:pt x="194" y="17"/>
                </a:lnTo>
                <a:lnTo>
                  <a:pt x="205" y="23"/>
                </a:lnTo>
                <a:lnTo>
                  <a:pt x="217" y="31"/>
                </a:lnTo>
                <a:lnTo>
                  <a:pt x="222" y="44"/>
                </a:lnTo>
                <a:lnTo>
                  <a:pt x="224" y="60"/>
                </a:lnTo>
                <a:lnTo>
                  <a:pt x="221" y="76"/>
                </a:lnTo>
                <a:lnTo>
                  <a:pt x="212" y="92"/>
                </a:lnTo>
                <a:lnTo>
                  <a:pt x="198" y="106"/>
                </a:lnTo>
                <a:lnTo>
                  <a:pt x="179" y="117"/>
                </a:lnTo>
                <a:lnTo>
                  <a:pt x="151" y="125"/>
                </a:lnTo>
                <a:lnTo>
                  <a:pt x="118" y="127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1" name="任意多边形 10330"/>
          <p:cNvSpPr/>
          <p:nvPr/>
        </p:nvSpPr>
        <p:spPr>
          <a:xfrm>
            <a:off x="3554413" y="5486400"/>
            <a:ext cx="1962150" cy="889000"/>
          </a:xfrm>
          <a:custGeom>
            <a:avLst/>
            <a:gdLst/>
            <a:ahLst/>
            <a:cxnLst/>
            <a:pathLst>
              <a:path w="2473" h="1121">
                <a:moveTo>
                  <a:pt x="2026" y="843"/>
                </a:moveTo>
                <a:lnTo>
                  <a:pt x="2005" y="843"/>
                </a:lnTo>
                <a:lnTo>
                  <a:pt x="1982" y="838"/>
                </a:lnTo>
                <a:lnTo>
                  <a:pt x="1963" y="830"/>
                </a:lnTo>
                <a:lnTo>
                  <a:pt x="1944" y="819"/>
                </a:lnTo>
                <a:lnTo>
                  <a:pt x="1928" y="805"/>
                </a:lnTo>
                <a:lnTo>
                  <a:pt x="1913" y="790"/>
                </a:lnTo>
                <a:lnTo>
                  <a:pt x="1902" y="773"/>
                </a:lnTo>
                <a:lnTo>
                  <a:pt x="1895" y="756"/>
                </a:lnTo>
                <a:lnTo>
                  <a:pt x="1885" y="758"/>
                </a:lnTo>
                <a:lnTo>
                  <a:pt x="1876" y="761"/>
                </a:lnTo>
                <a:lnTo>
                  <a:pt x="1868" y="764"/>
                </a:lnTo>
                <a:lnTo>
                  <a:pt x="1861" y="767"/>
                </a:lnTo>
                <a:lnTo>
                  <a:pt x="1854" y="771"/>
                </a:lnTo>
                <a:lnTo>
                  <a:pt x="1845" y="776"/>
                </a:lnTo>
                <a:lnTo>
                  <a:pt x="1838" y="781"/>
                </a:lnTo>
                <a:lnTo>
                  <a:pt x="1829" y="787"/>
                </a:lnTo>
                <a:lnTo>
                  <a:pt x="1838" y="766"/>
                </a:lnTo>
                <a:lnTo>
                  <a:pt x="1836" y="743"/>
                </a:lnTo>
                <a:lnTo>
                  <a:pt x="1828" y="724"/>
                </a:lnTo>
                <a:lnTo>
                  <a:pt x="1817" y="709"/>
                </a:lnTo>
                <a:lnTo>
                  <a:pt x="1791" y="707"/>
                </a:lnTo>
                <a:lnTo>
                  <a:pt x="1765" y="704"/>
                </a:lnTo>
                <a:lnTo>
                  <a:pt x="1737" y="698"/>
                </a:lnTo>
                <a:lnTo>
                  <a:pt x="1711" y="690"/>
                </a:lnTo>
                <a:lnTo>
                  <a:pt x="1685" y="681"/>
                </a:lnTo>
                <a:lnTo>
                  <a:pt x="1661" y="668"/>
                </a:lnTo>
                <a:lnTo>
                  <a:pt x="1641" y="655"/>
                </a:lnTo>
                <a:lnTo>
                  <a:pt x="1626" y="641"/>
                </a:lnTo>
                <a:lnTo>
                  <a:pt x="1633" y="638"/>
                </a:lnTo>
                <a:lnTo>
                  <a:pt x="1640" y="636"/>
                </a:lnTo>
                <a:lnTo>
                  <a:pt x="1647" y="635"/>
                </a:lnTo>
                <a:lnTo>
                  <a:pt x="1654" y="634"/>
                </a:lnTo>
                <a:lnTo>
                  <a:pt x="1662" y="633"/>
                </a:lnTo>
                <a:lnTo>
                  <a:pt x="1669" y="634"/>
                </a:lnTo>
                <a:lnTo>
                  <a:pt x="1678" y="634"/>
                </a:lnTo>
                <a:lnTo>
                  <a:pt x="1687" y="635"/>
                </a:lnTo>
                <a:lnTo>
                  <a:pt x="1708" y="639"/>
                </a:lnTo>
                <a:lnTo>
                  <a:pt x="1730" y="645"/>
                </a:lnTo>
                <a:lnTo>
                  <a:pt x="1751" y="653"/>
                </a:lnTo>
                <a:lnTo>
                  <a:pt x="1770" y="663"/>
                </a:lnTo>
                <a:lnTo>
                  <a:pt x="1786" y="674"/>
                </a:lnTo>
                <a:lnTo>
                  <a:pt x="1800" y="686"/>
                </a:lnTo>
                <a:lnTo>
                  <a:pt x="1810" y="697"/>
                </a:lnTo>
                <a:lnTo>
                  <a:pt x="1817" y="709"/>
                </a:lnTo>
                <a:lnTo>
                  <a:pt x="1828" y="724"/>
                </a:lnTo>
                <a:lnTo>
                  <a:pt x="1836" y="743"/>
                </a:lnTo>
                <a:lnTo>
                  <a:pt x="1838" y="766"/>
                </a:lnTo>
                <a:lnTo>
                  <a:pt x="1829" y="787"/>
                </a:lnTo>
                <a:lnTo>
                  <a:pt x="1838" y="781"/>
                </a:lnTo>
                <a:lnTo>
                  <a:pt x="1845" y="776"/>
                </a:lnTo>
                <a:lnTo>
                  <a:pt x="1854" y="771"/>
                </a:lnTo>
                <a:lnTo>
                  <a:pt x="1861" y="767"/>
                </a:lnTo>
                <a:lnTo>
                  <a:pt x="1868" y="764"/>
                </a:lnTo>
                <a:lnTo>
                  <a:pt x="1876" y="761"/>
                </a:lnTo>
                <a:lnTo>
                  <a:pt x="1885" y="758"/>
                </a:lnTo>
                <a:lnTo>
                  <a:pt x="1895" y="756"/>
                </a:lnTo>
                <a:lnTo>
                  <a:pt x="1920" y="753"/>
                </a:lnTo>
                <a:lnTo>
                  <a:pt x="1948" y="755"/>
                </a:lnTo>
                <a:lnTo>
                  <a:pt x="1975" y="761"/>
                </a:lnTo>
                <a:lnTo>
                  <a:pt x="2001" y="772"/>
                </a:lnTo>
                <a:lnTo>
                  <a:pt x="2026" y="788"/>
                </a:lnTo>
                <a:lnTo>
                  <a:pt x="2047" y="807"/>
                </a:lnTo>
                <a:lnTo>
                  <a:pt x="2062" y="831"/>
                </a:lnTo>
                <a:lnTo>
                  <a:pt x="2071" y="858"/>
                </a:lnTo>
                <a:lnTo>
                  <a:pt x="2088" y="847"/>
                </a:lnTo>
                <a:lnTo>
                  <a:pt x="2106" y="839"/>
                </a:lnTo>
                <a:lnTo>
                  <a:pt x="2127" y="832"/>
                </a:lnTo>
                <a:lnTo>
                  <a:pt x="2148" y="828"/>
                </a:lnTo>
                <a:lnTo>
                  <a:pt x="2170" y="826"/>
                </a:lnTo>
                <a:lnTo>
                  <a:pt x="2193" y="826"/>
                </a:lnTo>
                <a:lnTo>
                  <a:pt x="2215" y="828"/>
                </a:lnTo>
                <a:lnTo>
                  <a:pt x="2240" y="831"/>
                </a:lnTo>
                <a:lnTo>
                  <a:pt x="2262" y="837"/>
                </a:lnTo>
                <a:lnTo>
                  <a:pt x="2285" y="844"/>
                </a:lnTo>
                <a:lnTo>
                  <a:pt x="2307" y="853"/>
                </a:lnTo>
                <a:lnTo>
                  <a:pt x="2328" y="863"/>
                </a:lnTo>
                <a:lnTo>
                  <a:pt x="2347" y="876"/>
                </a:lnTo>
                <a:lnTo>
                  <a:pt x="2365" y="889"/>
                </a:lnTo>
                <a:lnTo>
                  <a:pt x="2381" y="904"/>
                </a:lnTo>
                <a:lnTo>
                  <a:pt x="2394" y="920"/>
                </a:lnTo>
                <a:lnTo>
                  <a:pt x="2389" y="911"/>
                </a:lnTo>
                <a:lnTo>
                  <a:pt x="2387" y="901"/>
                </a:lnTo>
                <a:lnTo>
                  <a:pt x="2386" y="891"/>
                </a:lnTo>
                <a:lnTo>
                  <a:pt x="2386" y="881"/>
                </a:lnTo>
                <a:lnTo>
                  <a:pt x="2386" y="872"/>
                </a:lnTo>
                <a:lnTo>
                  <a:pt x="2389" y="862"/>
                </a:lnTo>
                <a:lnTo>
                  <a:pt x="2391" y="854"/>
                </a:lnTo>
                <a:lnTo>
                  <a:pt x="2396" y="845"/>
                </a:lnTo>
                <a:lnTo>
                  <a:pt x="2401" y="835"/>
                </a:lnTo>
                <a:lnTo>
                  <a:pt x="2408" y="825"/>
                </a:lnTo>
                <a:lnTo>
                  <a:pt x="2415" y="815"/>
                </a:lnTo>
                <a:lnTo>
                  <a:pt x="2426" y="806"/>
                </a:lnTo>
                <a:lnTo>
                  <a:pt x="2436" y="798"/>
                </a:lnTo>
                <a:lnTo>
                  <a:pt x="2447" y="790"/>
                </a:lnTo>
                <a:lnTo>
                  <a:pt x="2459" y="783"/>
                </a:lnTo>
                <a:lnTo>
                  <a:pt x="2473" y="777"/>
                </a:lnTo>
                <a:lnTo>
                  <a:pt x="2441" y="774"/>
                </a:lnTo>
                <a:lnTo>
                  <a:pt x="2414" y="766"/>
                </a:lnTo>
                <a:lnTo>
                  <a:pt x="2389" y="753"/>
                </a:lnTo>
                <a:lnTo>
                  <a:pt x="2368" y="735"/>
                </a:lnTo>
                <a:lnTo>
                  <a:pt x="2354" y="716"/>
                </a:lnTo>
                <a:lnTo>
                  <a:pt x="2346" y="694"/>
                </a:lnTo>
                <a:lnTo>
                  <a:pt x="2346" y="671"/>
                </a:lnTo>
                <a:lnTo>
                  <a:pt x="2353" y="650"/>
                </a:lnTo>
                <a:lnTo>
                  <a:pt x="2304" y="639"/>
                </a:lnTo>
                <a:lnTo>
                  <a:pt x="2262" y="623"/>
                </a:lnTo>
                <a:lnTo>
                  <a:pt x="2227" y="604"/>
                </a:lnTo>
                <a:lnTo>
                  <a:pt x="2201" y="583"/>
                </a:lnTo>
                <a:lnTo>
                  <a:pt x="2182" y="560"/>
                </a:lnTo>
                <a:lnTo>
                  <a:pt x="2172" y="536"/>
                </a:lnTo>
                <a:lnTo>
                  <a:pt x="2167" y="513"/>
                </a:lnTo>
                <a:lnTo>
                  <a:pt x="2168" y="491"/>
                </a:lnTo>
                <a:lnTo>
                  <a:pt x="2156" y="496"/>
                </a:lnTo>
                <a:lnTo>
                  <a:pt x="2142" y="501"/>
                </a:lnTo>
                <a:lnTo>
                  <a:pt x="2127" y="505"/>
                </a:lnTo>
                <a:lnTo>
                  <a:pt x="2108" y="510"/>
                </a:lnTo>
                <a:lnTo>
                  <a:pt x="2088" y="514"/>
                </a:lnTo>
                <a:lnTo>
                  <a:pt x="2068" y="517"/>
                </a:lnTo>
                <a:lnTo>
                  <a:pt x="2045" y="520"/>
                </a:lnTo>
                <a:lnTo>
                  <a:pt x="2024" y="522"/>
                </a:lnTo>
                <a:lnTo>
                  <a:pt x="2001" y="524"/>
                </a:lnTo>
                <a:lnTo>
                  <a:pt x="1979" y="524"/>
                </a:lnTo>
                <a:lnTo>
                  <a:pt x="1958" y="524"/>
                </a:lnTo>
                <a:lnTo>
                  <a:pt x="1937" y="523"/>
                </a:lnTo>
                <a:lnTo>
                  <a:pt x="1918" y="520"/>
                </a:lnTo>
                <a:lnTo>
                  <a:pt x="1901" y="517"/>
                </a:lnTo>
                <a:lnTo>
                  <a:pt x="1885" y="512"/>
                </a:lnTo>
                <a:lnTo>
                  <a:pt x="1873" y="506"/>
                </a:lnTo>
                <a:lnTo>
                  <a:pt x="1869" y="523"/>
                </a:lnTo>
                <a:lnTo>
                  <a:pt x="1862" y="538"/>
                </a:lnTo>
                <a:lnTo>
                  <a:pt x="1850" y="551"/>
                </a:lnTo>
                <a:lnTo>
                  <a:pt x="1835" y="561"/>
                </a:lnTo>
                <a:lnTo>
                  <a:pt x="1817" y="569"/>
                </a:lnTo>
                <a:lnTo>
                  <a:pt x="1795" y="576"/>
                </a:lnTo>
                <a:lnTo>
                  <a:pt x="1772" y="582"/>
                </a:lnTo>
                <a:lnTo>
                  <a:pt x="1748" y="587"/>
                </a:lnTo>
                <a:lnTo>
                  <a:pt x="1721" y="591"/>
                </a:lnTo>
                <a:lnTo>
                  <a:pt x="1695" y="594"/>
                </a:lnTo>
                <a:lnTo>
                  <a:pt x="1669" y="598"/>
                </a:lnTo>
                <a:lnTo>
                  <a:pt x="1645" y="601"/>
                </a:lnTo>
                <a:lnTo>
                  <a:pt x="1621" y="605"/>
                </a:lnTo>
                <a:lnTo>
                  <a:pt x="1598" y="610"/>
                </a:lnTo>
                <a:lnTo>
                  <a:pt x="1579" y="616"/>
                </a:lnTo>
                <a:lnTo>
                  <a:pt x="1562" y="623"/>
                </a:lnTo>
                <a:lnTo>
                  <a:pt x="1544" y="617"/>
                </a:lnTo>
                <a:lnTo>
                  <a:pt x="1525" y="611"/>
                </a:lnTo>
                <a:lnTo>
                  <a:pt x="1504" y="605"/>
                </a:lnTo>
                <a:lnTo>
                  <a:pt x="1482" y="598"/>
                </a:lnTo>
                <a:lnTo>
                  <a:pt x="1457" y="592"/>
                </a:lnTo>
                <a:lnTo>
                  <a:pt x="1431" y="585"/>
                </a:lnTo>
                <a:lnTo>
                  <a:pt x="1405" y="579"/>
                </a:lnTo>
                <a:lnTo>
                  <a:pt x="1379" y="572"/>
                </a:lnTo>
                <a:lnTo>
                  <a:pt x="1351" y="566"/>
                </a:lnTo>
                <a:lnTo>
                  <a:pt x="1325" y="560"/>
                </a:lnTo>
                <a:lnTo>
                  <a:pt x="1299" y="554"/>
                </a:lnTo>
                <a:lnTo>
                  <a:pt x="1275" y="549"/>
                </a:lnTo>
                <a:lnTo>
                  <a:pt x="1250" y="544"/>
                </a:lnTo>
                <a:lnTo>
                  <a:pt x="1228" y="539"/>
                </a:lnTo>
                <a:lnTo>
                  <a:pt x="1207" y="535"/>
                </a:lnTo>
                <a:lnTo>
                  <a:pt x="1188" y="531"/>
                </a:lnTo>
                <a:lnTo>
                  <a:pt x="1198" y="527"/>
                </a:lnTo>
                <a:lnTo>
                  <a:pt x="1212" y="524"/>
                </a:lnTo>
                <a:lnTo>
                  <a:pt x="1228" y="521"/>
                </a:lnTo>
                <a:lnTo>
                  <a:pt x="1245" y="519"/>
                </a:lnTo>
                <a:lnTo>
                  <a:pt x="1264" y="517"/>
                </a:lnTo>
                <a:lnTo>
                  <a:pt x="1285" y="515"/>
                </a:lnTo>
                <a:lnTo>
                  <a:pt x="1308" y="514"/>
                </a:lnTo>
                <a:lnTo>
                  <a:pt x="1330" y="512"/>
                </a:lnTo>
                <a:lnTo>
                  <a:pt x="1355" y="511"/>
                </a:lnTo>
                <a:lnTo>
                  <a:pt x="1379" y="511"/>
                </a:lnTo>
                <a:lnTo>
                  <a:pt x="1405" y="510"/>
                </a:lnTo>
                <a:lnTo>
                  <a:pt x="1431" y="509"/>
                </a:lnTo>
                <a:lnTo>
                  <a:pt x="1455" y="508"/>
                </a:lnTo>
                <a:lnTo>
                  <a:pt x="1482" y="507"/>
                </a:lnTo>
                <a:lnTo>
                  <a:pt x="1508" y="506"/>
                </a:lnTo>
                <a:lnTo>
                  <a:pt x="1532" y="505"/>
                </a:lnTo>
                <a:lnTo>
                  <a:pt x="1562" y="502"/>
                </a:lnTo>
                <a:lnTo>
                  <a:pt x="1589" y="498"/>
                </a:lnTo>
                <a:lnTo>
                  <a:pt x="1617" y="491"/>
                </a:lnTo>
                <a:lnTo>
                  <a:pt x="1645" y="483"/>
                </a:lnTo>
                <a:lnTo>
                  <a:pt x="1671" y="472"/>
                </a:lnTo>
                <a:lnTo>
                  <a:pt x="1697" y="461"/>
                </a:lnTo>
                <a:lnTo>
                  <a:pt x="1721" y="449"/>
                </a:lnTo>
                <a:lnTo>
                  <a:pt x="1746" y="436"/>
                </a:lnTo>
                <a:lnTo>
                  <a:pt x="1767" y="422"/>
                </a:lnTo>
                <a:lnTo>
                  <a:pt x="1788" y="407"/>
                </a:lnTo>
                <a:lnTo>
                  <a:pt x="1808" y="392"/>
                </a:lnTo>
                <a:lnTo>
                  <a:pt x="1826" y="376"/>
                </a:lnTo>
                <a:lnTo>
                  <a:pt x="1841" y="361"/>
                </a:lnTo>
                <a:lnTo>
                  <a:pt x="1857" y="345"/>
                </a:lnTo>
                <a:lnTo>
                  <a:pt x="1869" y="330"/>
                </a:lnTo>
                <a:lnTo>
                  <a:pt x="1880" y="315"/>
                </a:lnTo>
                <a:lnTo>
                  <a:pt x="1871" y="326"/>
                </a:lnTo>
                <a:lnTo>
                  <a:pt x="1859" y="336"/>
                </a:lnTo>
                <a:lnTo>
                  <a:pt x="1843" y="344"/>
                </a:lnTo>
                <a:lnTo>
                  <a:pt x="1829" y="349"/>
                </a:lnTo>
                <a:lnTo>
                  <a:pt x="1814" y="353"/>
                </a:lnTo>
                <a:lnTo>
                  <a:pt x="1798" y="355"/>
                </a:lnTo>
                <a:lnTo>
                  <a:pt x="1784" y="354"/>
                </a:lnTo>
                <a:lnTo>
                  <a:pt x="1774" y="351"/>
                </a:lnTo>
                <a:lnTo>
                  <a:pt x="1739" y="385"/>
                </a:lnTo>
                <a:lnTo>
                  <a:pt x="1702" y="413"/>
                </a:lnTo>
                <a:lnTo>
                  <a:pt x="1661" y="435"/>
                </a:lnTo>
                <a:lnTo>
                  <a:pt x="1619" y="453"/>
                </a:lnTo>
                <a:lnTo>
                  <a:pt x="1575" y="468"/>
                </a:lnTo>
                <a:lnTo>
                  <a:pt x="1532" y="478"/>
                </a:lnTo>
                <a:lnTo>
                  <a:pt x="1487" y="487"/>
                </a:lnTo>
                <a:lnTo>
                  <a:pt x="1442" y="492"/>
                </a:lnTo>
                <a:lnTo>
                  <a:pt x="1396" y="496"/>
                </a:lnTo>
                <a:lnTo>
                  <a:pt x="1353" y="499"/>
                </a:lnTo>
                <a:lnTo>
                  <a:pt x="1311" y="500"/>
                </a:lnTo>
                <a:lnTo>
                  <a:pt x="1271" y="502"/>
                </a:lnTo>
                <a:lnTo>
                  <a:pt x="1233" y="505"/>
                </a:lnTo>
                <a:lnTo>
                  <a:pt x="1198" y="508"/>
                </a:lnTo>
                <a:lnTo>
                  <a:pt x="1167" y="514"/>
                </a:lnTo>
                <a:lnTo>
                  <a:pt x="1139" y="521"/>
                </a:lnTo>
                <a:lnTo>
                  <a:pt x="1104" y="516"/>
                </a:lnTo>
                <a:lnTo>
                  <a:pt x="1120" y="510"/>
                </a:lnTo>
                <a:lnTo>
                  <a:pt x="1139" y="504"/>
                </a:lnTo>
                <a:lnTo>
                  <a:pt x="1158" y="499"/>
                </a:lnTo>
                <a:lnTo>
                  <a:pt x="1181" y="493"/>
                </a:lnTo>
                <a:lnTo>
                  <a:pt x="1203" y="488"/>
                </a:lnTo>
                <a:lnTo>
                  <a:pt x="1228" y="484"/>
                </a:lnTo>
                <a:lnTo>
                  <a:pt x="1254" y="479"/>
                </a:lnTo>
                <a:lnTo>
                  <a:pt x="1280" y="475"/>
                </a:lnTo>
                <a:lnTo>
                  <a:pt x="1304" y="473"/>
                </a:lnTo>
                <a:lnTo>
                  <a:pt x="1330" y="471"/>
                </a:lnTo>
                <a:lnTo>
                  <a:pt x="1356" y="470"/>
                </a:lnTo>
                <a:lnTo>
                  <a:pt x="1381" y="470"/>
                </a:lnTo>
                <a:lnTo>
                  <a:pt x="1405" y="471"/>
                </a:lnTo>
                <a:lnTo>
                  <a:pt x="1428" y="473"/>
                </a:lnTo>
                <a:lnTo>
                  <a:pt x="1450" y="477"/>
                </a:lnTo>
                <a:lnTo>
                  <a:pt x="1469" y="483"/>
                </a:lnTo>
                <a:lnTo>
                  <a:pt x="1447" y="459"/>
                </a:lnTo>
                <a:lnTo>
                  <a:pt x="1440" y="434"/>
                </a:lnTo>
                <a:lnTo>
                  <a:pt x="1448" y="410"/>
                </a:lnTo>
                <a:lnTo>
                  <a:pt x="1469" y="388"/>
                </a:lnTo>
                <a:lnTo>
                  <a:pt x="1483" y="379"/>
                </a:lnTo>
                <a:lnTo>
                  <a:pt x="1501" y="372"/>
                </a:lnTo>
                <a:lnTo>
                  <a:pt x="1518" y="366"/>
                </a:lnTo>
                <a:lnTo>
                  <a:pt x="1539" y="361"/>
                </a:lnTo>
                <a:lnTo>
                  <a:pt x="1562" y="359"/>
                </a:lnTo>
                <a:lnTo>
                  <a:pt x="1586" y="358"/>
                </a:lnTo>
                <a:lnTo>
                  <a:pt x="1612" y="359"/>
                </a:lnTo>
                <a:lnTo>
                  <a:pt x="1640" y="362"/>
                </a:lnTo>
                <a:lnTo>
                  <a:pt x="1615" y="344"/>
                </a:lnTo>
                <a:lnTo>
                  <a:pt x="1603" y="322"/>
                </a:lnTo>
                <a:lnTo>
                  <a:pt x="1600" y="298"/>
                </a:lnTo>
                <a:lnTo>
                  <a:pt x="1607" y="273"/>
                </a:lnTo>
                <a:lnTo>
                  <a:pt x="1621" y="249"/>
                </a:lnTo>
                <a:lnTo>
                  <a:pt x="1640" y="226"/>
                </a:lnTo>
                <a:lnTo>
                  <a:pt x="1666" y="206"/>
                </a:lnTo>
                <a:lnTo>
                  <a:pt x="1694" y="190"/>
                </a:lnTo>
                <a:lnTo>
                  <a:pt x="1661" y="184"/>
                </a:lnTo>
                <a:lnTo>
                  <a:pt x="1633" y="174"/>
                </a:lnTo>
                <a:lnTo>
                  <a:pt x="1610" y="162"/>
                </a:lnTo>
                <a:lnTo>
                  <a:pt x="1591" y="147"/>
                </a:lnTo>
                <a:lnTo>
                  <a:pt x="1575" y="131"/>
                </a:lnTo>
                <a:lnTo>
                  <a:pt x="1563" y="112"/>
                </a:lnTo>
                <a:lnTo>
                  <a:pt x="1555" y="92"/>
                </a:lnTo>
                <a:lnTo>
                  <a:pt x="1549" y="72"/>
                </a:lnTo>
                <a:lnTo>
                  <a:pt x="1546" y="54"/>
                </a:lnTo>
                <a:lnTo>
                  <a:pt x="1546" y="36"/>
                </a:lnTo>
                <a:lnTo>
                  <a:pt x="1546" y="18"/>
                </a:lnTo>
                <a:lnTo>
                  <a:pt x="1549" y="0"/>
                </a:lnTo>
                <a:lnTo>
                  <a:pt x="1542" y="17"/>
                </a:lnTo>
                <a:lnTo>
                  <a:pt x="1528" y="34"/>
                </a:lnTo>
                <a:lnTo>
                  <a:pt x="1511" y="52"/>
                </a:lnTo>
                <a:lnTo>
                  <a:pt x="1487" y="68"/>
                </a:lnTo>
                <a:lnTo>
                  <a:pt x="1457" y="82"/>
                </a:lnTo>
                <a:lnTo>
                  <a:pt x="1424" y="93"/>
                </a:lnTo>
                <a:lnTo>
                  <a:pt x="1384" y="101"/>
                </a:lnTo>
                <a:lnTo>
                  <a:pt x="1341" y="103"/>
                </a:lnTo>
                <a:lnTo>
                  <a:pt x="1358" y="124"/>
                </a:lnTo>
                <a:lnTo>
                  <a:pt x="1362" y="146"/>
                </a:lnTo>
                <a:lnTo>
                  <a:pt x="1355" y="168"/>
                </a:lnTo>
                <a:lnTo>
                  <a:pt x="1339" y="190"/>
                </a:lnTo>
                <a:lnTo>
                  <a:pt x="1313" y="211"/>
                </a:lnTo>
                <a:lnTo>
                  <a:pt x="1282" y="229"/>
                </a:lnTo>
                <a:lnTo>
                  <a:pt x="1243" y="244"/>
                </a:lnTo>
                <a:lnTo>
                  <a:pt x="1200" y="255"/>
                </a:lnTo>
                <a:lnTo>
                  <a:pt x="1229" y="289"/>
                </a:lnTo>
                <a:lnTo>
                  <a:pt x="1243" y="323"/>
                </a:lnTo>
                <a:lnTo>
                  <a:pt x="1243" y="359"/>
                </a:lnTo>
                <a:lnTo>
                  <a:pt x="1229" y="394"/>
                </a:lnTo>
                <a:lnTo>
                  <a:pt x="1205" y="429"/>
                </a:lnTo>
                <a:lnTo>
                  <a:pt x="1170" y="460"/>
                </a:lnTo>
                <a:lnTo>
                  <a:pt x="1127" y="490"/>
                </a:lnTo>
                <a:lnTo>
                  <a:pt x="1075" y="513"/>
                </a:lnTo>
                <a:lnTo>
                  <a:pt x="1045" y="509"/>
                </a:lnTo>
                <a:lnTo>
                  <a:pt x="1014" y="506"/>
                </a:lnTo>
                <a:lnTo>
                  <a:pt x="981" y="504"/>
                </a:lnTo>
                <a:lnTo>
                  <a:pt x="946" y="501"/>
                </a:lnTo>
                <a:lnTo>
                  <a:pt x="911" y="499"/>
                </a:lnTo>
                <a:lnTo>
                  <a:pt x="875" y="498"/>
                </a:lnTo>
                <a:lnTo>
                  <a:pt x="836" y="497"/>
                </a:lnTo>
                <a:lnTo>
                  <a:pt x="798" y="497"/>
                </a:lnTo>
                <a:lnTo>
                  <a:pt x="765" y="497"/>
                </a:lnTo>
                <a:lnTo>
                  <a:pt x="732" y="498"/>
                </a:lnTo>
                <a:lnTo>
                  <a:pt x="697" y="499"/>
                </a:lnTo>
                <a:lnTo>
                  <a:pt x="663" y="500"/>
                </a:lnTo>
                <a:lnTo>
                  <a:pt x="629" y="502"/>
                </a:lnTo>
                <a:lnTo>
                  <a:pt x="595" y="504"/>
                </a:lnTo>
                <a:lnTo>
                  <a:pt x="560" y="506"/>
                </a:lnTo>
                <a:lnTo>
                  <a:pt x="525" y="509"/>
                </a:lnTo>
                <a:lnTo>
                  <a:pt x="490" y="512"/>
                </a:lnTo>
                <a:lnTo>
                  <a:pt x="456" y="516"/>
                </a:lnTo>
                <a:lnTo>
                  <a:pt x="423" y="520"/>
                </a:lnTo>
                <a:lnTo>
                  <a:pt x="388" y="524"/>
                </a:lnTo>
                <a:lnTo>
                  <a:pt x="355" y="529"/>
                </a:lnTo>
                <a:lnTo>
                  <a:pt x="322" y="535"/>
                </a:lnTo>
                <a:lnTo>
                  <a:pt x="289" y="541"/>
                </a:lnTo>
                <a:lnTo>
                  <a:pt x="257" y="547"/>
                </a:lnTo>
                <a:lnTo>
                  <a:pt x="250" y="548"/>
                </a:lnTo>
                <a:lnTo>
                  <a:pt x="243" y="550"/>
                </a:lnTo>
                <a:lnTo>
                  <a:pt x="236" y="551"/>
                </a:lnTo>
                <a:lnTo>
                  <a:pt x="230" y="553"/>
                </a:lnTo>
                <a:lnTo>
                  <a:pt x="223" y="554"/>
                </a:lnTo>
                <a:lnTo>
                  <a:pt x="216" y="556"/>
                </a:lnTo>
                <a:lnTo>
                  <a:pt x="209" y="557"/>
                </a:lnTo>
                <a:lnTo>
                  <a:pt x="202" y="559"/>
                </a:lnTo>
                <a:lnTo>
                  <a:pt x="224" y="580"/>
                </a:lnTo>
                <a:lnTo>
                  <a:pt x="207" y="589"/>
                </a:lnTo>
                <a:lnTo>
                  <a:pt x="179" y="604"/>
                </a:lnTo>
                <a:lnTo>
                  <a:pt x="146" y="624"/>
                </a:lnTo>
                <a:lnTo>
                  <a:pt x="110" y="646"/>
                </a:lnTo>
                <a:lnTo>
                  <a:pt x="73" y="669"/>
                </a:lnTo>
                <a:lnTo>
                  <a:pt x="40" y="692"/>
                </a:lnTo>
                <a:lnTo>
                  <a:pt x="16" y="712"/>
                </a:lnTo>
                <a:lnTo>
                  <a:pt x="0" y="727"/>
                </a:lnTo>
                <a:lnTo>
                  <a:pt x="77" y="684"/>
                </a:lnTo>
                <a:lnTo>
                  <a:pt x="155" y="646"/>
                </a:lnTo>
                <a:lnTo>
                  <a:pt x="235" y="615"/>
                </a:lnTo>
                <a:lnTo>
                  <a:pt x="313" y="590"/>
                </a:lnTo>
                <a:lnTo>
                  <a:pt x="393" y="569"/>
                </a:lnTo>
                <a:lnTo>
                  <a:pt x="469" y="553"/>
                </a:lnTo>
                <a:lnTo>
                  <a:pt x="546" y="541"/>
                </a:lnTo>
                <a:lnTo>
                  <a:pt x="619" y="533"/>
                </a:lnTo>
                <a:lnTo>
                  <a:pt x="689" y="528"/>
                </a:lnTo>
                <a:lnTo>
                  <a:pt x="755" y="525"/>
                </a:lnTo>
                <a:lnTo>
                  <a:pt x="816" y="525"/>
                </a:lnTo>
                <a:lnTo>
                  <a:pt x="871" y="526"/>
                </a:lnTo>
                <a:lnTo>
                  <a:pt x="922" y="528"/>
                </a:lnTo>
                <a:lnTo>
                  <a:pt x="965" y="531"/>
                </a:lnTo>
                <a:lnTo>
                  <a:pt x="1000" y="533"/>
                </a:lnTo>
                <a:lnTo>
                  <a:pt x="1028" y="536"/>
                </a:lnTo>
                <a:lnTo>
                  <a:pt x="1031" y="550"/>
                </a:lnTo>
                <a:lnTo>
                  <a:pt x="1033" y="563"/>
                </a:lnTo>
                <a:lnTo>
                  <a:pt x="1028" y="576"/>
                </a:lnTo>
                <a:lnTo>
                  <a:pt x="1021" y="588"/>
                </a:lnTo>
                <a:lnTo>
                  <a:pt x="1003" y="605"/>
                </a:lnTo>
                <a:lnTo>
                  <a:pt x="981" y="621"/>
                </a:lnTo>
                <a:lnTo>
                  <a:pt x="953" y="636"/>
                </a:lnTo>
                <a:lnTo>
                  <a:pt x="922" y="649"/>
                </a:lnTo>
                <a:lnTo>
                  <a:pt x="889" y="660"/>
                </a:lnTo>
                <a:lnTo>
                  <a:pt x="854" y="669"/>
                </a:lnTo>
                <a:lnTo>
                  <a:pt x="819" y="677"/>
                </a:lnTo>
                <a:lnTo>
                  <a:pt x="784" y="682"/>
                </a:lnTo>
                <a:lnTo>
                  <a:pt x="826" y="698"/>
                </a:lnTo>
                <a:lnTo>
                  <a:pt x="856" y="716"/>
                </a:lnTo>
                <a:lnTo>
                  <a:pt x="875" y="735"/>
                </a:lnTo>
                <a:lnTo>
                  <a:pt x="883" y="754"/>
                </a:lnTo>
                <a:lnTo>
                  <a:pt x="882" y="774"/>
                </a:lnTo>
                <a:lnTo>
                  <a:pt x="869" y="794"/>
                </a:lnTo>
                <a:lnTo>
                  <a:pt x="849" y="814"/>
                </a:lnTo>
                <a:lnTo>
                  <a:pt x="821" y="834"/>
                </a:lnTo>
                <a:lnTo>
                  <a:pt x="854" y="829"/>
                </a:lnTo>
                <a:lnTo>
                  <a:pt x="889" y="829"/>
                </a:lnTo>
                <a:lnTo>
                  <a:pt x="923" y="835"/>
                </a:lnTo>
                <a:lnTo>
                  <a:pt x="956" y="845"/>
                </a:lnTo>
                <a:lnTo>
                  <a:pt x="984" y="859"/>
                </a:lnTo>
                <a:lnTo>
                  <a:pt x="1009" y="880"/>
                </a:lnTo>
                <a:lnTo>
                  <a:pt x="1024" y="904"/>
                </a:lnTo>
                <a:lnTo>
                  <a:pt x="1033" y="932"/>
                </a:lnTo>
                <a:lnTo>
                  <a:pt x="1036" y="923"/>
                </a:lnTo>
                <a:lnTo>
                  <a:pt x="1042" y="915"/>
                </a:lnTo>
                <a:lnTo>
                  <a:pt x="1049" y="908"/>
                </a:lnTo>
                <a:lnTo>
                  <a:pt x="1054" y="901"/>
                </a:lnTo>
                <a:lnTo>
                  <a:pt x="1061" y="895"/>
                </a:lnTo>
                <a:lnTo>
                  <a:pt x="1069" y="889"/>
                </a:lnTo>
                <a:lnTo>
                  <a:pt x="1076" y="884"/>
                </a:lnTo>
                <a:lnTo>
                  <a:pt x="1085" y="879"/>
                </a:lnTo>
                <a:lnTo>
                  <a:pt x="1099" y="873"/>
                </a:lnTo>
                <a:lnTo>
                  <a:pt x="1113" y="868"/>
                </a:lnTo>
                <a:lnTo>
                  <a:pt x="1127" y="863"/>
                </a:lnTo>
                <a:lnTo>
                  <a:pt x="1142" y="861"/>
                </a:lnTo>
                <a:lnTo>
                  <a:pt x="1158" y="860"/>
                </a:lnTo>
                <a:lnTo>
                  <a:pt x="1174" y="860"/>
                </a:lnTo>
                <a:lnTo>
                  <a:pt x="1191" y="861"/>
                </a:lnTo>
                <a:lnTo>
                  <a:pt x="1207" y="865"/>
                </a:lnTo>
                <a:lnTo>
                  <a:pt x="1182" y="844"/>
                </a:lnTo>
                <a:lnTo>
                  <a:pt x="1165" y="822"/>
                </a:lnTo>
                <a:lnTo>
                  <a:pt x="1153" y="798"/>
                </a:lnTo>
                <a:lnTo>
                  <a:pt x="1149" y="773"/>
                </a:lnTo>
                <a:lnTo>
                  <a:pt x="1151" y="749"/>
                </a:lnTo>
                <a:lnTo>
                  <a:pt x="1162" y="727"/>
                </a:lnTo>
                <a:lnTo>
                  <a:pt x="1177" y="708"/>
                </a:lnTo>
                <a:lnTo>
                  <a:pt x="1203" y="692"/>
                </a:lnTo>
                <a:lnTo>
                  <a:pt x="1182" y="687"/>
                </a:lnTo>
                <a:lnTo>
                  <a:pt x="1162" y="678"/>
                </a:lnTo>
                <a:lnTo>
                  <a:pt x="1142" y="666"/>
                </a:lnTo>
                <a:lnTo>
                  <a:pt x="1123" y="653"/>
                </a:lnTo>
                <a:lnTo>
                  <a:pt x="1106" y="638"/>
                </a:lnTo>
                <a:lnTo>
                  <a:pt x="1090" y="622"/>
                </a:lnTo>
                <a:lnTo>
                  <a:pt x="1076" y="605"/>
                </a:lnTo>
                <a:lnTo>
                  <a:pt x="1066" y="587"/>
                </a:lnTo>
                <a:lnTo>
                  <a:pt x="1061" y="574"/>
                </a:lnTo>
                <a:lnTo>
                  <a:pt x="1055" y="562"/>
                </a:lnTo>
                <a:lnTo>
                  <a:pt x="1054" y="550"/>
                </a:lnTo>
                <a:lnTo>
                  <a:pt x="1052" y="538"/>
                </a:lnTo>
                <a:lnTo>
                  <a:pt x="1078" y="541"/>
                </a:lnTo>
                <a:lnTo>
                  <a:pt x="1109" y="546"/>
                </a:lnTo>
                <a:lnTo>
                  <a:pt x="1142" y="551"/>
                </a:lnTo>
                <a:lnTo>
                  <a:pt x="1177" y="557"/>
                </a:lnTo>
                <a:lnTo>
                  <a:pt x="1214" y="564"/>
                </a:lnTo>
                <a:lnTo>
                  <a:pt x="1252" y="572"/>
                </a:lnTo>
                <a:lnTo>
                  <a:pt x="1292" y="580"/>
                </a:lnTo>
                <a:lnTo>
                  <a:pt x="1332" y="589"/>
                </a:lnTo>
                <a:lnTo>
                  <a:pt x="1370" y="598"/>
                </a:lnTo>
                <a:lnTo>
                  <a:pt x="1408" y="608"/>
                </a:lnTo>
                <a:lnTo>
                  <a:pt x="1445" y="617"/>
                </a:lnTo>
                <a:lnTo>
                  <a:pt x="1482" y="627"/>
                </a:lnTo>
                <a:lnTo>
                  <a:pt x="1513" y="636"/>
                </a:lnTo>
                <a:lnTo>
                  <a:pt x="1542" y="646"/>
                </a:lnTo>
                <a:lnTo>
                  <a:pt x="1568" y="655"/>
                </a:lnTo>
                <a:lnTo>
                  <a:pt x="1591" y="664"/>
                </a:lnTo>
                <a:lnTo>
                  <a:pt x="1608" y="691"/>
                </a:lnTo>
                <a:lnTo>
                  <a:pt x="1615" y="716"/>
                </a:lnTo>
                <a:lnTo>
                  <a:pt x="1612" y="740"/>
                </a:lnTo>
                <a:lnTo>
                  <a:pt x="1603" y="763"/>
                </a:lnTo>
                <a:lnTo>
                  <a:pt x="1586" y="784"/>
                </a:lnTo>
                <a:lnTo>
                  <a:pt x="1567" y="803"/>
                </a:lnTo>
                <a:lnTo>
                  <a:pt x="1544" y="819"/>
                </a:lnTo>
                <a:lnTo>
                  <a:pt x="1520" y="831"/>
                </a:lnTo>
                <a:lnTo>
                  <a:pt x="1563" y="831"/>
                </a:lnTo>
                <a:lnTo>
                  <a:pt x="1603" y="837"/>
                </a:lnTo>
                <a:lnTo>
                  <a:pt x="1635" y="850"/>
                </a:lnTo>
                <a:lnTo>
                  <a:pt x="1659" y="867"/>
                </a:lnTo>
                <a:lnTo>
                  <a:pt x="1671" y="887"/>
                </a:lnTo>
                <a:lnTo>
                  <a:pt x="1669" y="910"/>
                </a:lnTo>
                <a:lnTo>
                  <a:pt x="1652" y="933"/>
                </a:lnTo>
                <a:lnTo>
                  <a:pt x="1617" y="956"/>
                </a:lnTo>
                <a:lnTo>
                  <a:pt x="1647" y="967"/>
                </a:lnTo>
                <a:lnTo>
                  <a:pt x="1669" y="979"/>
                </a:lnTo>
                <a:lnTo>
                  <a:pt x="1687" y="994"/>
                </a:lnTo>
                <a:lnTo>
                  <a:pt x="1697" y="1009"/>
                </a:lnTo>
                <a:lnTo>
                  <a:pt x="1702" y="1026"/>
                </a:lnTo>
                <a:lnTo>
                  <a:pt x="1699" y="1042"/>
                </a:lnTo>
                <a:lnTo>
                  <a:pt x="1687" y="1059"/>
                </a:lnTo>
                <a:lnTo>
                  <a:pt x="1668" y="1075"/>
                </a:lnTo>
                <a:lnTo>
                  <a:pt x="1695" y="1071"/>
                </a:lnTo>
                <a:lnTo>
                  <a:pt x="1728" y="1070"/>
                </a:lnTo>
                <a:lnTo>
                  <a:pt x="1765" y="1072"/>
                </a:lnTo>
                <a:lnTo>
                  <a:pt x="1801" y="1076"/>
                </a:lnTo>
                <a:lnTo>
                  <a:pt x="1838" y="1084"/>
                </a:lnTo>
                <a:lnTo>
                  <a:pt x="1871" y="1094"/>
                </a:lnTo>
                <a:lnTo>
                  <a:pt x="1897" y="1106"/>
                </a:lnTo>
                <a:lnTo>
                  <a:pt x="1916" y="1121"/>
                </a:lnTo>
                <a:lnTo>
                  <a:pt x="1911" y="1101"/>
                </a:lnTo>
                <a:lnTo>
                  <a:pt x="1913" y="1082"/>
                </a:lnTo>
                <a:lnTo>
                  <a:pt x="1920" y="1065"/>
                </a:lnTo>
                <a:lnTo>
                  <a:pt x="1932" y="1049"/>
                </a:lnTo>
                <a:lnTo>
                  <a:pt x="1944" y="1039"/>
                </a:lnTo>
                <a:lnTo>
                  <a:pt x="1958" y="1029"/>
                </a:lnTo>
                <a:lnTo>
                  <a:pt x="1974" y="1021"/>
                </a:lnTo>
                <a:lnTo>
                  <a:pt x="1989" y="1014"/>
                </a:lnTo>
                <a:lnTo>
                  <a:pt x="2005" y="1008"/>
                </a:lnTo>
                <a:lnTo>
                  <a:pt x="2021" y="1003"/>
                </a:lnTo>
                <a:lnTo>
                  <a:pt x="2036" y="999"/>
                </a:lnTo>
                <a:lnTo>
                  <a:pt x="2052" y="996"/>
                </a:lnTo>
                <a:lnTo>
                  <a:pt x="2024" y="977"/>
                </a:lnTo>
                <a:lnTo>
                  <a:pt x="2007" y="956"/>
                </a:lnTo>
                <a:lnTo>
                  <a:pt x="1994" y="935"/>
                </a:lnTo>
                <a:lnTo>
                  <a:pt x="1991" y="914"/>
                </a:lnTo>
                <a:lnTo>
                  <a:pt x="1993" y="894"/>
                </a:lnTo>
                <a:lnTo>
                  <a:pt x="2000" y="875"/>
                </a:lnTo>
                <a:lnTo>
                  <a:pt x="2012" y="858"/>
                </a:lnTo>
                <a:lnTo>
                  <a:pt x="2026" y="843"/>
                </a:lnTo>
                <a:close/>
              </a:path>
            </a:pathLst>
          </a:custGeom>
          <a:solidFill>
            <a:srgbClr val="19B2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2" name="任意多边形 10331"/>
          <p:cNvSpPr/>
          <p:nvPr/>
        </p:nvSpPr>
        <p:spPr>
          <a:xfrm>
            <a:off x="4529138" y="5486400"/>
            <a:ext cx="274637" cy="361950"/>
          </a:xfrm>
          <a:custGeom>
            <a:avLst/>
            <a:gdLst/>
            <a:ahLst/>
            <a:cxnLst/>
            <a:pathLst>
              <a:path w="346" h="455">
                <a:moveTo>
                  <a:pt x="320" y="0"/>
                </a:moveTo>
                <a:lnTo>
                  <a:pt x="317" y="18"/>
                </a:lnTo>
                <a:lnTo>
                  <a:pt x="317" y="36"/>
                </a:lnTo>
                <a:lnTo>
                  <a:pt x="317" y="54"/>
                </a:lnTo>
                <a:lnTo>
                  <a:pt x="320" y="72"/>
                </a:lnTo>
                <a:lnTo>
                  <a:pt x="308" y="87"/>
                </a:lnTo>
                <a:lnTo>
                  <a:pt x="298" y="105"/>
                </a:lnTo>
                <a:lnTo>
                  <a:pt x="291" y="122"/>
                </a:lnTo>
                <a:lnTo>
                  <a:pt x="289" y="140"/>
                </a:lnTo>
                <a:lnTo>
                  <a:pt x="293" y="158"/>
                </a:lnTo>
                <a:lnTo>
                  <a:pt x="301" y="176"/>
                </a:lnTo>
                <a:lnTo>
                  <a:pt x="320" y="193"/>
                </a:lnTo>
                <a:lnTo>
                  <a:pt x="346" y="210"/>
                </a:lnTo>
                <a:lnTo>
                  <a:pt x="331" y="221"/>
                </a:lnTo>
                <a:lnTo>
                  <a:pt x="319" y="233"/>
                </a:lnTo>
                <a:lnTo>
                  <a:pt x="310" y="247"/>
                </a:lnTo>
                <a:lnTo>
                  <a:pt x="303" y="260"/>
                </a:lnTo>
                <a:lnTo>
                  <a:pt x="299" y="274"/>
                </a:lnTo>
                <a:lnTo>
                  <a:pt x="299" y="286"/>
                </a:lnTo>
                <a:lnTo>
                  <a:pt x="303" y="298"/>
                </a:lnTo>
                <a:lnTo>
                  <a:pt x="308" y="306"/>
                </a:lnTo>
                <a:lnTo>
                  <a:pt x="282" y="312"/>
                </a:lnTo>
                <a:lnTo>
                  <a:pt x="256" y="321"/>
                </a:lnTo>
                <a:lnTo>
                  <a:pt x="232" y="332"/>
                </a:lnTo>
                <a:lnTo>
                  <a:pt x="207" y="344"/>
                </a:lnTo>
                <a:lnTo>
                  <a:pt x="186" y="359"/>
                </a:lnTo>
                <a:lnTo>
                  <a:pt x="169" y="376"/>
                </a:lnTo>
                <a:lnTo>
                  <a:pt x="155" y="395"/>
                </a:lnTo>
                <a:lnTo>
                  <a:pt x="146" y="416"/>
                </a:lnTo>
                <a:lnTo>
                  <a:pt x="133" y="415"/>
                </a:lnTo>
                <a:lnTo>
                  <a:pt x="115" y="416"/>
                </a:lnTo>
                <a:lnTo>
                  <a:pt x="96" y="419"/>
                </a:lnTo>
                <a:lnTo>
                  <a:pt x="77" y="423"/>
                </a:lnTo>
                <a:lnTo>
                  <a:pt x="56" y="429"/>
                </a:lnTo>
                <a:lnTo>
                  <a:pt x="37" y="437"/>
                </a:lnTo>
                <a:lnTo>
                  <a:pt x="18" y="445"/>
                </a:lnTo>
                <a:lnTo>
                  <a:pt x="0" y="455"/>
                </a:lnTo>
                <a:lnTo>
                  <a:pt x="26" y="436"/>
                </a:lnTo>
                <a:lnTo>
                  <a:pt x="51" y="415"/>
                </a:lnTo>
                <a:lnTo>
                  <a:pt x="77" y="391"/>
                </a:lnTo>
                <a:lnTo>
                  <a:pt x="103" y="365"/>
                </a:lnTo>
                <a:lnTo>
                  <a:pt x="129" y="338"/>
                </a:lnTo>
                <a:lnTo>
                  <a:pt x="153" y="309"/>
                </a:lnTo>
                <a:lnTo>
                  <a:pt x="178" y="278"/>
                </a:lnTo>
                <a:lnTo>
                  <a:pt x="200" y="247"/>
                </a:lnTo>
                <a:lnTo>
                  <a:pt x="221" y="216"/>
                </a:lnTo>
                <a:lnTo>
                  <a:pt x="242" y="184"/>
                </a:lnTo>
                <a:lnTo>
                  <a:pt x="261" y="152"/>
                </a:lnTo>
                <a:lnTo>
                  <a:pt x="277" y="121"/>
                </a:lnTo>
                <a:lnTo>
                  <a:pt x="293" y="88"/>
                </a:lnTo>
                <a:lnTo>
                  <a:pt x="305" y="58"/>
                </a:lnTo>
                <a:lnTo>
                  <a:pt x="313" y="28"/>
                </a:lnTo>
                <a:lnTo>
                  <a:pt x="320" y="0"/>
                </a:lnTo>
                <a:close/>
              </a:path>
            </a:pathLst>
          </a:custGeom>
          <a:solidFill>
            <a:srgbClr val="C1FF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3" name="任意多边形 10332"/>
          <p:cNvSpPr/>
          <p:nvPr/>
        </p:nvSpPr>
        <p:spPr>
          <a:xfrm>
            <a:off x="4792663" y="5981700"/>
            <a:ext cx="293687" cy="393700"/>
          </a:xfrm>
          <a:custGeom>
            <a:avLst/>
            <a:gdLst/>
            <a:ahLst/>
            <a:cxnLst/>
            <a:pathLst>
              <a:path w="370" h="498">
                <a:moveTo>
                  <a:pt x="36" y="43"/>
                </a:moveTo>
                <a:lnTo>
                  <a:pt x="46" y="48"/>
                </a:lnTo>
                <a:lnTo>
                  <a:pt x="55" y="54"/>
                </a:lnTo>
                <a:lnTo>
                  <a:pt x="64" y="58"/>
                </a:lnTo>
                <a:lnTo>
                  <a:pt x="73" y="63"/>
                </a:lnTo>
                <a:lnTo>
                  <a:pt x="114" y="88"/>
                </a:lnTo>
                <a:lnTo>
                  <a:pt x="147" y="113"/>
                </a:lnTo>
                <a:lnTo>
                  <a:pt x="172" y="138"/>
                </a:lnTo>
                <a:lnTo>
                  <a:pt x="189" y="164"/>
                </a:lnTo>
                <a:lnTo>
                  <a:pt x="203" y="190"/>
                </a:lnTo>
                <a:lnTo>
                  <a:pt x="213" y="218"/>
                </a:lnTo>
                <a:lnTo>
                  <a:pt x="222" y="248"/>
                </a:lnTo>
                <a:lnTo>
                  <a:pt x="231" y="278"/>
                </a:lnTo>
                <a:lnTo>
                  <a:pt x="238" y="301"/>
                </a:lnTo>
                <a:lnTo>
                  <a:pt x="246" y="324"/>
                </a:lnTo>
                <a:lnTo>
                  <a:pt x="257" y="349"/>
                </a:lnTo>
                <a:lnTo>
                  <a:pt x="269" y="376"/>
                </a:lnTo>
                <a:lnTo>
                  <a:pt x="285" y="404"/>
                </a:lnTo>
                <a:lnTo>
                  <a:pt x="304" y="434"/>
                </a:lnTo>
                <a:lnTo>
                  <a:pt x="326" y="465"/>
                </a:lnTo>
                <a:lnTo>
                  <a:pt x="354" y="498"/>
                </a:lnTo>
                <a:lnTo>
                  <a:pt x="349" y="478"/>
                </a:lnTo>
                <a:lnTo>
                  <a:pt x="351" y="459"/>
                </a:lnTo>
                <a:lnTo>
                  <a:pt x="358" y="442"/>
                </a:lnTo>
                <a:lnTo>
                  <a:pt x="370" y="426"/>
                </a:lnTo>
                <a:lnTo>
                  <a:pt x="342" y="399"/>
                </a:lnTo>
                <a:lnTo>
                  <a:pt x="319" y="373"/>
                </a:lnTo>
                <a:lnTo>
                  <a:pt x="304" y="348"/>
                </a:lnTo>
                <a:lnTo>
                  <a:pt x="290" y="323"/>
                </a:lnTo>
                <a:lnTo>
                  <a:pt x="281" y="298"/>
                </a:lnTo>
                <a:lnTo>
                  <a:pt x="273" y="273"/>
                </a:lnTo>
                <a:lnTo>
                  <a:pt x="264" y="249"/>
                </a:lnTo>
                <a:lnTo>
                  <a:pt x="255" y="223"/>
                </a:lnTo>
                <a:lnTo>
                  <a:pt x="245" y="198"/>
                </a:lnTo>
                <a:lnTo>
                  <a:pt x="229" y="173"/>
                </a:lnTo>
                <a:lnTo>
                  <a:pt x="210" y="146"/>
                </a:lnTo>
                <a:lnTo>
                  <a:pt x="184" y="119"/>
                </a:lnTo>
                <a:lnTo>
                  <a:pt x="153" y="92"/>
                </a:lnTo>
                <a:lnTo>
                  <a:pt x="111" y="63"/>
                </a:lnTo>
                <a:lnTo>
                  <a:pt x="60" y="32"/>
                </a:lnTo>
                <a:lnTo>
                  <a:pt x="0" y="0"/>
                </a:lnTo>
                <a:lnTo>
                  <a:pt x="36" y="43"/>
                </a:lnTo>
                <a:close/>
              </a:path>
            </a:pathLst>
          </a:custGeom>
          <a:solidFill>
            <a:srgbClr val="C1FF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4" name="任意多边形 10333"/>
          <p:cNvSpPr/>
          <p:nvPr/>
        </p:nvSpPr>
        <p:spPr>
          <a:xfrm>
            <a:off x="4364038" y="5911850"/>
            <a:ext cx="61912" cy="314325"/>
          </a:xfrm>
          <a:custGeom>
            <a:avLst/>
            <a:gdLst/>
            <a:ahLst/>
            <a:cxnLst/>
            <a:pathLst>
              <a:path w="78" h="396">
                <a:moveTo>
                  <a:pt x="26" y="154"/>
                </a:moveTo>
                <a:lnTo>
                  <a:pt x="36" y="218"/>
                </a:lnTo>
                <a:lnTo>
                  <a:pt x="41" y="282"/>
                </a:lnTo>
                <a:lnTo>
                  <a:pt x="34" y="344"/>
                </a:lnTo>
                <a:lnTo>
                  <a:pt x="12" y="396"/>
                </a:lnTo>
                <a:lnTo>
                  <a:pt x="15" y="387"/>
                </a:lnTo>
                <a:lnTo>
                  <a:pt x="21" y="379"/>
                </a:lnTo>
                <a:lnTo>
                  <a:pt x="28" y="372"/>
                </a:lnTo>
                <a:lnTo>
                  <a:pt x="33" y="365"/>
                </a:lnTo>
                <a:lnTo>
                  <a:pt x="40" y="359"/>
                </a:lnTo>
                <a:lnTo>
                  <a:pt x="48" y="353"/>
                </a:lnTo>
                <a:lnTo>
                  <a:pt x="55" y="348"/>
                </a:lnTo>
                <a:lnTo>
                  <a:pt x="64" y="343"/>
                </a:lnTo>
                <a:lnTo>
                  <a:pt x="74" y="310"/>
                </a:lnTo>
                <a:lnTo>
                  <a:pt x="78" y="274"/>
                </a:lnTo>
                <a:lnTo>
                  <a:pt x="76" y="234"/>
                </a:lnTo>
                <a:lnTo>
                  <a:pt x="71" y="193"/>
                </a:lnTo>
                <a:lnTo>
                  <a:pt x="64" y="153"/>
                </a:lnTo>
                <a:lnTo>
                  <a:pt x="55" y="114"/>
                </a:lnTo>
                <a:lnTo>
                  <a:pt x="48" y="80"/>
                </a:lnTo>
                <a:lnTo>
                  <a:pt x="45" y="51"/>
                </a:lnTo>
                <a:lnTo>
                  <a:pt x="40" y="38"/>
                </a:lnTo>
                <a:lnTo>
                  <a:pt x="34" y="26"/>
                </a:lnTo>
                <a:lnTo>
                  <a:pt x="33" y="14"/>
                </a:lnTo>
                <a:lnTo>
                  <a:pt x="31" y="2"/>
                </a:lnTo>
                <a:lnTo>
                  <a:pt x="7" y="0"/>
                </a:lnTo>
                <a:lnTo>
                  <a:pt x="10" y="14"/>
                </a:lnTo>
                <a:lnTo>
                  <a:pt x="12" y="27"/>
                </a:lnTo>
                <a:lnTo>
                  <a:pt x="7" y="40"/>
                </a:lnTo>
                <a:lnTo>
                  <a:pt x="0" y="52"/>
                </a:lnTo>
                <a:lnTo>
                  <a:pt x="5" y="74"/>
                </a:lnTo>
                <a:lnTo>
                  <a:pt x="12" y="99"/>
                </a:lnTo>
                <a:lnTo>
                  <a:pt x="19" y="125"/>
                </a:lnTo>
                <a:lnTo>
                  <a:pt x="26" y="154"/>
                </a:lnTo>
                <a:close/>
              </a:path>
            </a:pathLst>
          </a:custGeom>
          <a:solidFill>
            <a:srgbClr val="C1FF9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5" name="任意多边形 10334"/>
          <p:cNvSpPr/>
          <p:nvPr/>
        </p:nvSpPr>
        <p:spPr>
          <a:xfrm>
            <a:off x="4398963" y="5953125"/>
            <a:ext cx="112712" cy="230188"/>
          </a:xfrm>
          <a:custGeom>
            <a:avLst/>
            <a:gdLst/>
            <a:ahLst/>
            <a:cxnLst/>
            <a:pathLst>
              <a:path w="141" h="292">
                <a:moveTo>
                  <a:pt x="19" y="292"/>
                </a:moveTo>
                <a:lnTo>
                  <a:pt x="33" y="286"/>
                </a:lnTo>
                <a:lnTo>
                  <a:pt x="47" y="281"/>
                </a:lnTo>
                <a:lnTo>
                  <a:pt x="61" y="276"/>
                </a:lnTo>
                <a:lnTo>
                  <a:pt x="76" y="274"/>
                </a:lnTo>
                <a:lnTo>
                  <a:pt x="92" y="273"/>
                </a:lnTo>
                <a:lnTo>
                  <a:pt x="108" y="273"/>
                </a:lnTo>
                <a:lnTo>
                  <a:pt x="125" y="274"/>
                </a:lnTo>
                <a:lnTo>
                  <a:pt x="141" y="278"/>
                </a:lnTo>
                <a:lnTo>
                  <a:pt x="116" y="257"/>
                </a:lnTo>
                <a:lnTo>
                  <a:pt x="99" y="235"/>
                </a:lnTo>
                <a:lnTo>
                  <a:pt x="87" y="211"/>
                </a:lnTo>
                <a:lnTo>
                  <a:pt x="83" y="186"/>
                </a:lnTo>
                <a:lnTo>
                  <a:pt x="85" y="162"/>
                </a:lnTo>
                <a:lnTo>
                  <a:pt x="96" y="140"/>
                </a:lnTo>
                <a:lnTo>
                  <a:pt x="111" y="121"/>
                </a:lnTo>
                <a:lnTo>
                  <a:pt x="137" y="105"/>
                </a:lnTo>
                <a:lnTo>
                  <a:pt x="116" y="100"/>
                </a:lnTo>
                <a:lnTo>
                  <a:pt x="96" y="91"/>
                </a:lnTo>
                <a:lnTo>
                  <a:pt x="76" y="79"/>
                </a:lnTo>
                <a:lnTo>
                  <a:pt x="57" y="66"/>
                </a:lnTo>
                <a:lnTo>
                  <a:pt x="40" y="51"/>
                </a:lnTo>
                <a:lnTo>
                  <a:pt x="24" y="35"/>
                </a:lnTo>
                <a:lnTo>
                  <a:pt x="10" y="18"/>
                </a:lnTo>
                <a:lnTo>
                  <a:pt x="0" y="0"/>
                </a:lnTo>
                <a:lnTo>
                  <a:pt x="3" y="29"/>
                </a:lnTo>
                <a:lnTo>
                  <a:pt x="10" y="63"/>
                </a:lnTo>
                <a:lnTo>
                  <a:pt x="19" y="102"/>
                </a:lnTo>
                <a:lnTo>
                  <a:pt x="26" y="142"/>
                </a:lnTo>
                <a:lnTo>
                  <a:pt x="31" y="183"/>
                </a:lnTo>
                <a:lnTo>
                  <a:pt x="33" y="223"/>
                </a:lnTo>
                <a:lnTo>
                  <a:pt x="29" y="259"/>
                </a:lnTo>
                <a:lnTo>
                  <a:pt x="19" y="292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6" name="任意多边形 10335"/>
          <p:cNvSpPr/>
          <p:nvPr/>
        </p:nvSpPr>
        <p:spPr>
          <a:xfrm>
            <a:off x="4768850" y="5735638"/>
            <a:ext cx="276225" cy="150812"/>
          </a:xfrm>
          <a:custGeom>
            <a:avLst/>
            <a:gdLst/>
            <a:ahLst/>
            <a:cxnLst/>
            <a:pathLst>
              <a:path w="348" h="190">
                <a:moveTo>
                  <a:pt x="0" y="190"/>
                </a:moveTo>
                <a:lnTo>
                  <a:pt x="30" y="187"/>
                </a:lnTo>
                <a:lnTo>
                  <a:pt x="57" y="183"/>
                </a:lnTo>
                <a:lnTo>
                  <a:pt x="85" y="176"/>
                </a:lnTo>
                <a:lnTo>
                  <a:pt x="113" y="168"/>
                </a:lnTo>
                <a:lnTo>
                  <a:pt x="139" y="157"/>
                </a:lnTo>
                <a:lnTo>
                  <a:pt x="165" y="146"/>
                </a:lnTo>
                <a:lnTo>
                  <a:pt x="189" y="134"/>
                </a:lnTo>
                <a:lnTo>
                  <a:pt x="214" y="121"/>
                </a:lnTo>
                <a:lnTo>
                  <a:pt x="235" y="107"/>
                </a:lnTo>
                <a:lnTo>
                  <a:pt x="256" y="92"/>
                </a:lnTo>
                <a:lnTo>
                  <a:pt x="276" y="77"/>
                </a:lnTo>
                <a:lnTo>
                  <a:pt x="294" y="61"/>
                </a:lnTo>
                <a:lnTo>
                  <a:pt x="309" y="46"/>
                </a:lnTo>
                <a:lnTo>
                  <a:pt x="325" y="30"/>
                </a:lnTo>
                <a:lnTo>
                  <a:pt x="337" y="15"/>
                </a:lnTo>
                <a:lnTo>
                  <a:pt x="348" y="0"/>
                </a:lnTo>
                <a:lnTo>
                  <a:pt x="337" y="13"/>
                </a:lnTo>
                <a:lnTo>
                  <a:pt x="325" y="25"/>
                </a:lnTo>
                <a:lnTo>
                  <a:pt x="311" y="36"/>
                </a:lnTo>
                <a:lnTo>
                  <a:pt x="297" y="44"/>
                </a:lnTo>
                <a:lnTo>
                  <a:pt x="283" y="51"/>
                </a:lnTo>
                <a:lnTo>
                  <a:pt x="268" y="56"/>
                </a:lnTo>
                <a:lnTo>
                  <a:pt x="256" y="60"/>
                </a:lnTo>
                <a:lnTo>
                  <a:pt x="243" y="62"/>
                </a:lnTo>
                <a:lnTo>
                  <a:pt x="229" y="77"/>
                </a:lnTo>
                <a:lnTo>
                  <a:pt x="207" y="95"/>
                </a:lnTo>
                <a:lnTo>
                  <a:pt x="181" y="113"/>
                </a:lnTo>
                <a:lnTo>
                  <a:pt x="149" y="132"/>
                </a:lnTo>
                <a:lnTo>
                  <a:pt x="115" y="150"/>
                </a:lnTo>
                <a:lnTo>
                  <a:pt x="76" y="167"/>
                </a:lnTo>
                <a:lnTo>
                  <a:pt x="38" y="181"/>
                </a:lnTo>
                <a:lnTo>
                  <a:pt x="0" y="19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7" name="任意多边形 10336"/>
          <p:cNvSpPr/>
          <p:nvPr/>
        </p:nvSpPr>
        <p:spPr>
          <a:xfrm>
            <a:off x="4819650" y="6030913"/>
            <a:ext cx="157163" cy="215900"/>
          </a:xfrm>
          <a:custGeom>
            <a:avLst/>
            <a:gdLst/>
            <a:ahLst/>
            <a:cxnLst/>
            <a:pathLst>
              <a:path w="198" h="273">
                <a:moveTo>
                  <a:pt x="40" y="0"/>
                </a:moveTo>
                <a:lnTo>
                  <a:pt x="81" y="25"/>
                </a:lnTo>
                <a:lnTo>
                  <a:pt x="114" y="50"/>
                </a:lnTo>
                <a:lnTo>
                  <a:pt x="139" y="75"/>
                </a:lnTo>
                <a:lnTo>
                  <a:pt x="156" y="101"/>
                </a:lnTo>
                <a:lnTo>
                  <a:pt x="170" y="127"/>
                </a:lnTo>
                <a:lnTo>
                  <a:pt x="180" y="155"/>
                </a:lnTo>
                <a:lnTo>
                  <a:pt x="189" y="185"/>
                </a:lnTo>
                <a:lnTo>
                  <a:pt x="198" y="215"/>
                </a:lnTo>
                <a:lnTo>
                  <a:pt x="196" y="230"/>
                </a:lnTo>
                <a:lnTo>
                  <a:pt x="189" y="244"/>
                </a:lnTo>
                <a:lnTo>
                  <a:pt x="177" y="256"/>
                </a:lnTo>
                <a:lnTo>
                  <a:pt x="163" y="265"/>
                </a:lnTo>
                <a:lnTo>
                  <a:pt x="144" y="271"/>
                </a:lnTo>
                <a:lnTo>
                  <a:pt x="123" y="273"/>
                </a:lnTo>
                <a:lnTo>
                  <a:pt x="97" y="272"/>
                </a:lnTo>
                <a:lnTo>
                  <a:pt x="71" y="265"/>
                </a:lnTo>
                <a:lnTo>
                  <a:pt x="104" y="258"/>
                </a:lnTo>
                <a:lnTo>
                  <a:pt x="123" y="243"/>
                </a:lnTo>
                <a:lnTo>
                  <a:pt x="132" y="223"/>
                </a:lnTo>
                <a:lnTo>
                  <a:pt x="126" y="200"/>
                </a:lnTo>
                <a:lnTo>
                  <a:pt x="111" y="176"/>
                </a:lnTo>
                <a:lnTo>
                  <a:pt x="83" y="155"/>
                </a:lnTo>
                <a:lnTo>
                  <a:pt x="46" y="139"/>
                </a:lnTo>
                <a:lnTo>
                  <a:pt x="0" y="130"/>
                </a:lnTo>
                <a:lnTo>
                  <a:pt x="13" y="120"/>
                </a:lnTo>
                <a:lnTo>
                  <a:pt x="26" y="106"/>
                </a:lnTo>
                <a:lnTo>
                  <a:pt x="36" y="90"/>
                </a:lnTo>
                <a:lnTo>
                  <a:pt x="45" y="72"/>
                </a:lnTo>
                <a:lnTo>
                  <a:pt x="50" y="53"/>
                </a:lnTo>
                <a:lnTo>
                  <a:pt x="52" y="35"/>
                </a:lnTo>
                <a:lnTo>
                  <a:pt x="48" y="16"/>
                </a:lnTo>
                <a:lnTo>
                  <a:pt x="40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8" name="任意多边形 10337"/>
          <p:cNvSpPr/>
          <p:nvPr/>
        </p:nvSpPr>
        <p:spPr>
          <a:xfrm>
            <a:off x="4792663" y="5981700"/>
            <a:ext cx="338137" cy="338138"/>
          </a:xfrm>
          <a:custGeom>
            <a:avLst/>
            <a:gdLst/>
            <a:ahLst/>
            <a:cxnLst/>
            <a:pathLst>
              <a:path w="426" h="426">
                <a:moveTo>
                  <a:pt x="370" y="426"/>
                </a:moveTo>
                <a:lnTo>
                  <a:pt x="342" y="399"/>
                </a:lnTo>
                <a:lnTo>
                  <a:pt x="319" y="373"/>
                </a:lnTo>
                <a:lnTo>
                  <a:pt x="304" y="348"/>
                </a:lnTo>
                <a:lnTo>
                  <a:pt x="290" y="323"/>
                </a:lnTo>
                <a:lnTo>
                  <a:pt x="281" y="298"/>
                </a:lnTo>
                <a:lnTo>
                  <a:pt x="273" y="273"/>
                </a:lnTo>
                <a:lnTo>
                  <a:pt x="264" y="249"/>
                </a:lnTo>
                <a:lnTo>
                  <a:pt x="255" y="223"/>
                </a:lnTo>
                <a:lnTo>
                  <a:pt x="245" y="198"/>
                </a:lnTo>
                <a:lnTo>
                  <a:pt x="229" y="173"/>
                </a:lnTo>
                <a:lnTo>
                  <a:pt x="210" y="146"/>
                </a:lnTo>
                <a:lnTo>
                  <a:pt x="184" y="119"/>
                </a:lnTo>
                <a:lnTo>
                  <a:pt x="153" y="92"/>
                </a:lnTo>
                <a:lnTo>
                  <a:pt x="111" y="63"/>
                </a:lnTo>
                <a:lnTo>
                  <a:pt x="60" y="32"/>
                </a:lnTo>
                <a:lnTo>
                  <a:pt x="0" y="0"/>
                </a:lnTo>
                <a:lnTo>
                  <a:pt x="64" y="18"/>
                </a:lnTo>
                <a:lnTo>
                  <a:pt x="79" y="32"/>
                </a:lnTo>
                <a:lnTo>
                  <a:pt x="99" y="45"/>
                </a:lnTo>
                <a:lnTo>
                  <a:pt x="123" y="58"/>
                </a:lnTo>
                <a:lnTo>
                  <a:pt x="149" y="67"/>
                </a:lnTo>
                <a:lnTo>
                  <a:pt x="175" y="75"/>
                </a:lnTo>
                <a:lnTo>
                  <a:pt x="203" y="81"/>
                </a:lnTo>
                <a:lnTo>
                  <a:pt x="229" y="84"/>
                </a:lnTo>
                <a:lnTo>
                  <a:pt x="255" y="86"/>
                </a:lnTo>
                <a:lnTo>
                  <a:pt x="266" y="101"/>
                </a:lnTo>
                <a:lnTo>
                  <a:pt x="274" y="120"/>
                </a:lnTo>
                <a:lnTo>
                  <a:pt x="276" y="143"/>
                </a:lnTo>
                <a:lnTo>
                  <a:pt x="267" y="164"/>
                </a:lnTo>
                <a:lnTo>
                  <a:pt x="276" y="158"/>
                </a:lnTo>
                <a:lnTo>
                  <a:pt x="283" y="153"/>
                </a:lnTo>
                <a:lnTo>
                  <a:pt x="292" y="148"/>
                </a:lnTo>
                <a:lnTo>
                  <a:pt x="299" y="144"/>
                </a:lnTo>
                <a:lnTo>
                  <a:pt x="306" y="141"/>
                </a:lnTo>
                <a:lnTo>
                  <a:pt x="314" y="138"/>
                </a:lnTo>
                <a:lnTo>
                  <a:pt x="323" y="135"/>
                </a:lnTo>
                <a:lnTo>
                  <a:pt x="333" y="133"/>
                </a:lnTo>
                <a:lnTo>
                  <a:pt x="325" y="145"/>
                </a:lnTo>
                <a:lnTo>
                  <a:pt x="325" y="158"/>
                </a:lnTo>
                <a:lnTo>
                  <a:pt x="330" y="172"/>
                </a:lnTo>
                <a:lnTo>
                  <a:pt x="340" y="186"/>
                </a:lnTo>
                <a:lnTo>
                  <a:pt x="354" y="200"/>
                </a:lnTo>
                <a:lnTo>
                  <a:pt x="373" y="213"/>
                </a:lnTo>
                <a:lnTo>
                  <a:pt x="396" y="223"/>
                </a:lnTo>
                <a:lnTo>
                  <a:pt x="420" y="231"/>
                </a:lnTo>
                <a:lnTo>
                  <a:pt x="408" y="246"/>
                </a:lnTo>
                <a:lnTo>
                  <a:pt x="398" y="263"/>
                </a:lnTo>
                <a:lnTo>
                  <a:pt x="392" y="280"/>
                </a:lnTo>
                <a:lnTo>
                  <a:pt x="389" y="298"/>
                </a:lnTo>
                <a:lnTo>
                  <a:pt x="391" y="316"/>
                </a:lnTo>
                <a:lnTo>
                  <a:pt x="398" y="332"/>
                </a:lnTo>
                <a:lnTo>
                  <a:pt x="408" y="346"/>
                </a:lnTo>
                <a:lnTo>
                  <a:pt x="426" y="356"/>
                </a:lnTo>
                <a:lnTo>
                  <a:pt x="412" y="358"/>
                </a:lnTo>
                <a:lnTo>
                  <a:pt x="398" y="362"/>
                </a:lnTo>
                <a:lnTo>
                  <a:pt x="384" y="369"/>
                </a:lnTo>
                <a:lnTo>
                  <a:pt x="372" y="378"/>
                </a:lnTo>
                <a:lnTo>
                  <a:pt x="363" y="389"/>
                </a:lnTo>
                <a:lnTo>
                  <a:pt x="359" y="400"/>
                </a:lnTo>
                <a:lnTo>
                  <a:pt x="361" y="413"/>
                </a:lnTo>
                <a:lnTo>
                  <a:pt x="370" y="426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39" name="任意多边形 10338"/>
          <p:cNvSpPr/>
          <p:nvPr/>
        </p:nvSpPr>
        <p:spPr>
          <a:xfrm>
            <a:off x="4929188" y="5980113"/>
            <a:ext cx="493712" cy="177800"/>
          </a:xfrm>
          <a:custGeom>
            <a:avLst/>
            <a:gdLst/>
            <a:ahLst/>
            <a:cxnLst/>
            <a:pathLst>
              <a:path w="620" h="224">
                <a:moveTo>
                  <a:pt x="0" y="5"/>
                </a:moveTo>
                <a:lnTo>
                  <a:pt x="40" y="1"/>
                </a:lnTo>
                <a:lnTo>
                  <a:pt x="83" y="0"/>
                </a:lnTo>
                <a:lnTo>
                  <a:pt x="125" y="2"/>
                </a:lnTo>
                <a:lnTo>
                  <a:pt x="168" y="8"/>
                </a:lnTo>
                <a:lnTo>
                  <a:pt x="214" y="16"/>
                </a:lnTo>
                <a:lnTo>
                  <a:pt x="257" y="27"/>
                </a:lnTo>
                <a:lnTo>
                  <a:pt x="300" y="40"/>
                </a:lnTo>
                <a:lnTo>
                  <a:pt x="342" y="56"/>
                </a:lnTo>
                <a:lnTo>
                  <a:pt x="384" y="73"/>
                </a:lnTo>
                <a:lnTo>
                  <a:pt x="424" y="91"/>
                </a:lnTo>
                <a:lnTo>
                  <a:pt x="464" y="111"/>
                </a:lnTo>
                <a:lnTo>
                  <a:pt x="500" y="133"/>
                </a:lnTo>
                <a:lnTo>
                  <a:pt x="533" y="155"/>
                </a:lnTo>
                <a:lnTo>
                  <a:pt x="567" y="177"/>
                </a:lnTo>
                <a:lnTo>
                  <a:pt x="594" y="201"/>
                </a:lnTo>
                <a:lnTo>
                  <a:pt x="620" y="224"/>
                </a:lnTo>
                <a:lnTo>
                  <a:pt x="593" y="211"/>
                </a:lnTo>
                <a:lnTo>
                  <a:pt x="561" y="199"/>
                </a:lnTo>
                <a:lnTo>
                  <a:pt x="530" y="189"/>
                </a:lnTo>
                <a:lnTo>
                  <a:pt x="497" y="181"/>
                </a:lnTo>
                <a:lnTo>
                  <a:pt x="464" y="177"/>
                </a:lnTo>
                <a:lnTo>
                  <a:pt x="433" y="177"/>
                </a:lnTo>
                <a:lnTo>
                  <a:pt x="403" y="181"/>
                </a:lnTo>
                <a:lnTo>
                  <a:pt x="377" y="191"/>
                </a:lnTo>
                <a:lnTo>
                  <a:pt x="375" y="168"/>
                </a:lnTo>
                <a:lnTo>
                  <a:pt x="363" y="145"/>
                </a:lnTo>
                <a:lnTo>
                  <a:pt x="340" y="125"/>
                </a:lnTo>
                <a:lnTo>
                  <a:pt x="311" y="108"/>
                </a:lnTo>
                <a:lnTo>
                  <a:pt x="273" y="98"/>
                </a:lnTo>
                <a:lnTo>
                  <a:pt x="229" y="94"/>
                </a:lnTo>
                <a:lnTo>
                  <a:pt x="179" y="98"/>
                </a:lnTo>
                <a:lnTo>
                  <a:pt x="123" y="113"/>
                </a:lnTo>
                <a:lnTo>
                  <a:pt x="121" y="102"/>
                </a:lnTo>
                <a:lnTo>
                  <a:pt x="116" y="89"/>
                </a:lnTo>
                <a:lnTo>
                  <a:pt x="107" y="76"/>
                </a:lnTo>
                <a:lnTo>
                  <a:pt x="97" y="61"/>
                </a:lnTo>
                <a:lnTo>
                  <a:pt x="81" y="46"/>
                </a:lnTo>
                <a:lnTo>
                  <a:pt x="61" y="32"/>
                </a:lnTo>
                <a:lnTo>
                  <a:pt x="34" y="19"/>
                </a:lnTo>
                <a:lnTo>
                  <a:pt x="3" y="7"/>
                </a:lnTo>
                <a:lnTo>
                  <a:pt x="0" y="5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0" name="任意多边形 10339"/>
          <p:cNvSpPr/>
          <p:nvPr/>
        </p:nvSpPr>
        <p:spPr>
          <a:xfrm>
            <a:off x="4938713" y="5908675"/>
            <a:ext cx="577850" cy="249238"/>
          </a:xfrm>
          <a:custGeom>
            <a:avLst/>
            <a:gdLst/>
            <a:ahLst/>
            <a:cxnLst/>
            <a:pathLst>
              <a:path w="729" h="312">
                <a:moveTo>
                  <a:pt x="0" y="64"/>
                </a:moveTo>
                <a:lnTo>
                  <a:pt x="37" y="61"/>
                </a:lnTo>
                <a:lnTo>
                  <a:pt x="77" y="61"/>
                </a:lnTo>
                <a:lnTo>
                  <a:pt x="120" y="64"/>
                </a:lnTo>
                <a:lnTo>
                  <a:pt x="164" y="69"/>
                </a:lnTo>
                <a:lnTo>
                  <a:pt x="210" y="77"/>
                </a:lnTo>
                <a:lnTo>
                  <a:pt x="256" y="87"/>
                </a:lnTo>
                <a:lnTo>
                  <a:pt x="303" y="99"/>
                </a:lnTo>
                <a:lnTo>
                  <a:pt x="350" y="114"/>
                </a:lnTo>
                <a:lnTo>
                  <a:pt x="397" y="132"/>
                </a:lnTo>
                <a:lnTo>
                  <a:pt x="442" y="152"/>
                </a:lnTo>
                <a:lnTo>
                  <a:pt x="483" y="174"/>
                </a:lnTo>
                <a:lnTo>
                  <a:pt x="525" y="197"/>
                </a:lnTo>
                <a:lnTo>
                  <a:pt x="562" y="223"/>
                </a:lnTo>
                <a:lnTo>
                  <a:pt x="597" y="251"/>
                </a:lnTo>
                <a:lnTo>
                  <a:pt x="626" y="280"/>
                </a:lnTo>
                <a:lnTo>
                  <a:pt x="652" y="312"/>
                </a:lnTo>
                <a:lnTo>
                  <a:pt x="657" y="302"/>
                </a:lnTo>
                <a:lnTo>
                  <a:pt x="664" y="292"/>
                </a:lnTo>
                <a:lnTo>
                  <a:pt x="671" y="282"/>
                </a:lnTo>
                <a:lnTo>
                  <a:pt x="682" y="273"/>
                </a:lnTo>
                <a:lnTo>
                  <a:pt x="692" y="265"/>
                </a:lnTo>
                <a:lnTo>
                  <a:pt x="703" y="257"/>
                </a:lnTo>
                <a:lnTo>
                  <a:pt x="715" y="250"/>
                </a:lnTo>
                <a:lnTo>
                  <a:pt x="729" y="244"/>
                </a:lnTo>
                <a:lnTo>
                  <a:pt x="697" y="248"/>
                </a:lnTo>
                <a:lnTo>
                  <a:pt x="663" y="243"/>
                </a:lnTo>
                <a:lnTo>
                  <a:pt x="631" y="230"/>
                </a:lnTo>
                <a:lnTo>
                  <a:pt x="602" y="212"/>
                </a:lnTo>
                <a:lnTo>
                  <a:pt x="579" y="191"/>
                </a:lnTo>
                <a:lnTo>
                  <a:pt x="565" y="168"/>
                </a:lnTo>
                <a:lnTo>
                  <a:pt x="563" y="145"/>
                </a:lnTo>
                <a:lnTo>
                  <a:pt x="576" y="123"/>
                </a:lnTo>
                <a:lnTo>
                  <a:pt x="539" y="116"/>
                </a:lnTo>
                <a:lnTo>
                  <a:pt x="503" y="106"/>
                </a:lnTo>
                <a:lnTo>
                  <a:pt x="468" y="93"/>
                </a:lnTo>
                <a:lnTo>
                  <a:pt x="438" y="79"/>
                </a:lnTo>
                <a:lnTo>
                  <a:pt x="414" y="63"/>
                </a:lnTo>
                <a:lnTo>
                  <a:pt x="395" y="45"/>
                </a:lnTo>
                <a:lnTo>
                  <a:pt x="384" y="25"/>
                </a:lnTo>
                <a:lnTo>
                  <a:pt x="384" y="5"/>
                </a:lnTo>
                <a:lnTo>
                  <a:pt x="351" y="14"/>
                </a:lnTo>
                <a:lnTo>
                  <a:pt x="318" y="21"/>
                </a:lnTo>
                <a:lnTo>
                  <a:pt x="287" y="25"/>
                </a:lnTo>
                <a:lnTo>
                  <a:pt x="256" y="26"/>
                </a:lnTo>
                <a:lnTo>
                  <a:pt x="228" y="24"/>
                </a:lnTo>
                <a:lnTo>
                  <a:pt x="204" y="19"/>
                </a:lnTo>
                <a:lnTo>
                  <a:pt x="183" y="11"/>
                </a:lnTo>
                <a:lnTo>
                  <a:pt x="169" y="0"/>
                </a:lnTo>
                <a:lnTo>
                  <a:pt x="155" y="11"/>
                </a:lnTo>
                <a:lnTo>
                  <a:pt x="139" y="21"/>
                </a:lnTo>
                <a:lnTo>
                  <a:pt x="120" y="31"/>
                </a:lnTo>
                <a:lnTo>
                  <a:pt x="99" y="40"/>
                </a:lnTo>
                <a:lnTo>
                  <a:pt x="77" y="48"/>
                </a:lnTo>
                <a:lnTo>
                  <a:pt x="52" y="54"/>
                </a:lnTo>
                <a:lnTo>
                  <a:pt x="26" y="60"/>
                </a:lnTo>
                <a:lnTo>
                  <a:pt x="0" y="64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1" name="任意多边形 10340"/>
          <p:cNvSpPr/>
          <p:nvPr/>
        </p:nvSpPr>
        <p:spPr>
          <a:xfrm>
            <a:off x="4256088" y="5953125"/>
            <a:ext cx="128587" cy="198438"/>
          </a:xfrm>
          <a:custGeom>
            <a:avLst/>
            <a:gdLst/>
            <a:ahLst/>
            <a:cxnLst/>
            <a:pathLst>
              <a:path w="162" h="250">
                <a:moveTo>
                  <a:pt x="136" y="0"/>
                </a:moveTo>
                <a:lnTo>
                  <a:pt x="141" y="22"/>
                </a:lnTo>
                <a:lnTo>
                  <a:pt x="148" y="47"/>
                </a:lnTo>
                <a:lnTo>
                  <a:pt x="155" y="73"/>
                </a:lnTo>
                <a:lnTo>
                  <a:pt x="162" y="102"/>
                </a:lnTo>
                <a:lnTo>
                  <a:pt x="158" y="139"/>
                </a:lnTo>
                <a:lnTo>
                  <a:pt x="146" y="182"/>
                </a:lnTo>
                <a:lnTo>
                  <a:pt x="129" y="222"/>
                </a:lnTo>
                <a:lnTo>
                  <a:pt x="113" y="250"/>
                </a:lnTo>
                <a:lnTo>
                  <a:pt x="103" y="242"/>
                </a:lnTo>
                <a:lnTo>
                  <a:pt x="92" y="236"/>
                </a:lnTo>
                <a:lnTo>
                  <a:pt x="82" y="230"/>
                </a:lnTo>
                <a:lnTo>
                  <a:pt x="70" y="226"/>
                </a:lnTo>
                <a:lnTo>
                  <a:pt x="57" y="222"/>
                </a:lnTo>
                <a:lnTo>
                  <a:pt x="47" y="219"/>
                </a:lnTo>
                <a:lnTo>
                  <a:pt x="35" y="216"/>
                </a:lnTo>
                <a:lnTo>
                  <a:pt x="24" y="214"/>
                </a:lnTo>
                <a:lnTo>
                  <a:pt x="35" y="201"/>
                </a:lnTo>
                <a:lnTo>
                  <a:pt x="40" y="188"/>
                </a:lnTo>
                <a:lnTo>
                  <a:pt x="42" y="174"/>
                </a:lnTo>
                <a:lnTo>
                  <a:pt x="40" y="161"/>
                </a:lnTo>
                <a:lnTo>
                  <a:pt x="35" y="147"/>
                </a:lnTo>
                <a:lnTo>
                  <a:pt x="26" y="135"/>
                </a:lnTo>
                <a:lnTo>
                  <a:pt x="14" y="123"/>
                </a:lnTo>
                <a:lnTo>
                  <a:pt x="0" y="112"/>
                </a:lnTo>
                <a:lnTo>
                  <a:pt x="23" y="106"/>
                </a:lnTo>
                <a:lnTo>
                  <a:pt x="45" y="96"/>
                </a:lnTo>
                <a:lnTo>
                  <a:pt x="68" y="83"/>
                </a:lnTo>
                <a:lnTo>
                  <a:pt x="89" y="67"/>
                </a:lnTo>
                <a:lnTo>
                  <a:pt x="106" y="51"/>
                </a:lnTo>
                <a:lnTo>
                  <a:pt x="120" y="34"/>
                </a:lnTo>
                <a:lnTo>
                  <a:pt x="131" y="16"/>
                </a:lnTo>
                <a:lnTo>
                  <a:pt x="136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2" name="任意多边形 10341"/>
          <p:cNvSpPr/>
          <p:nvPr/>
        </p:nvSpPr>
        <p:spPr>
          <a:xfrm>
            <a:off x="3756025" y="5880100"/>
            <a:ext cx="431800" cy="58738"/>
          </a:xfrm>
          <a:custGeom>
            <a:avLst/>
            <a:gdLst/>
            <a:ahLst/>
            <a:cxnLst/>
            <a:pathLst>
              <a:path w="542" h="74">
                <a:moveTo>
                  <a:pt x="1" y="50"/>
                </a:moveTo>
                <a:lnTo>
                  <a:pt x="33" y="44"/>
                </a:lnTo>
                <a:lnTo>
                  <a:pt x="66" y="38"/>
                </a:lnTo>
                <a:lnTo>
                  <a:pt x="99" y="32"/>
                </a:lnTo>
                <a:lnTo>
                  <a:pt x="132" y="27"/>
                </a:lnTo>
                <a:lnTo>
                  <a:pt x="167" y="23"/>
                </a:lnTo>
                <a:lnTo>
                  <a:pt x="200" y="19"/>
                </a:lnTo>
                <a:lnTo>
                  <a:pt x="234" y="15"/>
                </a:lnTo>
                <a:lnTo>
                  <a:pt x="269" y="12"/>
                </a:lnTo>
                <a:lnTo>
                  <a:pt x="304" y="9"/>
                </a:lnTo>
                <a:lnTo>
                  <a:pt x="339" y="7"/>
                </a:lnTo>
                <a:lnTo>
                  <a:pt x="373" y="5"/>
                </a:lnTo>
                <a:lnTo>
                  <a:pt x="407" y="3"/>
                </a:lnTo>
                <a:lnTo>
                  <a:pt x="441" y="2"/>
                </a:lnTo>
                <a:lnTo>
                  <a:pt x="476" y="1"/>
                </a:lnTo>
                <a:lnTo>
                  <a:pt x="509" y="0"/>
                </a:lnTo>
                <a:lnTo>
                  <a:pt x="542" y="0"/>
                </a:lnTo>
                <a:lnTo>
                  <a:pt x="523" y="2"/>
                </a:lnTo>
                <a:lnTo>
                  <a:pt x="499" y="4"/>
                </a:lnTo>
                <a:lnTo>
                  <a:pt x="474" y="6"/>
                </a:lnTo>
                <a:lnTo>
                  <a:pt x="447" y="8"/>
                </a:lnTo>
                <a:lnTo>
                  <a:pt x="415" y="11"/>
                </a:lnTo>
                <a:lnTo>
                  <a:pt x="384" y="14"/>
                </a:lnTo>
                <a:lnTo>
                  <a:pt x="353" y="18"/>
                </a:lnTo>
                <a:lnTo>
                  <a:pt x="320" y="21"/>
                </a:lnTo>
                <a:lnTo>
                  <a:pt x="287" y="25"/>
                </a:lnTo>
                <a:lnTo>
                  <a:pt x="253" y="30"/>
                </a:lnTo>
                <a:lnTo>
                  <a:pt x="222" y="34"/>
                </a:lnTo>
                <a:lnTo>
                  <a:pt x="191" y="39"/>
                </a:lnTo>
                <a:lnTo>
                  <a:pt x="163" y="44"/>
                </a:lnTo>
                <a:lnTo>
                  <a:pt x="135" y="50"/>
                </a:lnTo>
                <a:lnTo>
                  <a:pt x="111" y="55"/>
                </a:lnTo>
                <a:lnTo>
                  <a:pt x="90" y="61"/>
                </a:lnTo>
                <a:lnTo>
                  <a:pt x="64" y="69"/>
                </a:lnTo>
                <a:lnTo>
                  <a:pt x="43" y="73"/>
                </a:lnTo>
                <a:lnTo>
                  <a:pt x="26" y="74"/>
                </a:lnTo>
                <a:lnTo>
                  <a:pt x="15" y="72"/>
                </a:lnTo>
                <a:lnTo>
                  <a:pt x="7" y="69"/>
                </a:lnTo>
                <a:lnTo>
                  <a:pt x="1" y="64"/>
                </a:lnTo>
                <a:lnTo>
                  <a:pt x="0" y="57"/>
                </a:lnTo>
                <a:lnTo>
                  <a:pt x="1" y="5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3" name="任意多边形 10342"/>
          <p:cNvSpPr/>
          <p:nvPr/>
        </p:nvSpPr>
        <p:spPr>
          <a:xfrm>
            <a:off x="4168775" y="5768975"/>
            <a:ext cx="269875" cy="201613"/>
          </a:xfrm>
          <a:custGeom>
            <a:avLst/>
            <a:gdLst/>
            <a:ahLst/>
            <a:cxnLst/>
            <a:pathLst>
              <a:path w="339" h="252">
                <a:moveTo>
                  <a:pt x="231" y="138"/>
                </a:moveTo>
                <a:lnTo>
                  <a:pt x="246" y="158"/>
                </a:lnTo>
                <a:lnTo>
                  <a:pt x="246" y="183"/>
                </a:lnTo>
                <a:lnTo>
                  <a:pt x="234" y="208"/>
                </a:lnTo>
                <a:lnTo>
                  <a:pt x="215" y="227"/>
                </a:lnTo>
                <a:lnTo>
                  <a:pt x="200" y="235"/>
                </a:lnTo>
                <a:lnTo>
                  <a:pt x="182" y="241"/>
                </a:lnTo>
                <a:lnTo>
                  <a:pt x="161" y="247"/>
                </a:lnTo>
                <a:lnTo>
                  <a:pt x="137" y="250"/>
                </a:lnTo>
                <a:lnTo>
                  <a:pt x="113" y="252"/>
                </a:lnTo>
                <a:lnTo>
                  <a:pt x="88" y="250"/>
                </a:lnTo>
                <a:lnTo>
                  <a:pt x="62" y="244"/>
                </a:lnTo>
                <a:lnTo>
                  <a:pt x="38" y="235"/>
                </a:lnTo>
                <a:lnTo>
                  <a:pt x="19" y="222"/>
                </a:lnTo>
                <a:lnTo>
                  <a:pt x="6" y="206"/>
                </a:lnTo>
                <a:lnTo>
                  <a:pt x="0" y="189"/>
                </a:lnTo>
                <a:lnTo>
                  <a:pt x="0" y="172"/>
                </a:lnTo>
                <a:lnTo>
                  <a:pt x="3" y="156"/>
                </a:lnTo>
                <a:lnTo>
                  <a:pt x="12" y="142"/>
                </a:lnTo>
                <a:lnTo>
                  <a:pt x="22" y="131"/>
                </a:lnTo>
                <a:lnTo>
                  <a:pt x="36" y="124"/>
                </a:lnTo>
                <a:lnTo>
                  <a:pt x="50" y="119"/>
                </a:lnTo>
                <a:lnTo>
                  <a:pt x="60" y="115"/>
                </a:lnTo>
                <a:lnTo>
                  <a:pt x="73" y="113"/>
                </a:lnTo>
                <a:lnTo>
                  <a:pt x="83" y="111"/>
                </a:lnTo>
                <a:lnTo>
                  <a:pt x="93" y="110"/>
                </a:lnTo>
                <a:lnTo>
                  <a:pt x="104" y="110"/>
                </a:lnTo>
                <a:lnTo>
                  <a:pt x="114" y="110"/>
                </a:lnTo>
                <a:lnTo>
                  <a:pt x="125" y="111"/>
                </a:lnTo>
                <a:lnTo>
                  <a:pt x="102" y="92"/>
                </a:lnTo>
                <a:lnTo>
                  <a:pt x="92" y="68"/>
                </a:lnTo>
                <a:lnTo>
                  <a:pt x="93" y="44"/>
                </a:lnTo>
                <a:lnTo>
                  <a:pt x="113" y="23"/>
                </a:lnTo>
                <a:lnTo>
                  <a:pt x="130" y="14"/>
                </a:lnTo>
                <a:lnTo>
                  <a:pt x="149" y="7"/>
                </a:lnTo>
                <a:lnTo>
                  <a:pt x="170" y="3"/>
                </a:lnTo>
                <a:lnTo>
                  <a:pt x="193" y="0"/>
                </a:lnTo>
                <a:lnTo>
                  <a:pt x="217" y="0"/>
                </a:lnTo>
                <a:lnTo>
                  <a:pt x="240" y="2"/>
                </a:lnTo>
                <a:lnTo>
                  <a:pt x="262" y="6"/>
                </a:lnTo>
                <a:lnTo>
                  <a:pt x="285" y="12"/>
                </a:lnTo>
                <a:lnTo>
                  <a:pt x="304" y="21"/>
                </a:lnTo>
                <a:lnTo>
                  <a:pt x="318" y="31"/>
                </a:lnTo>
                <a:lnTo>
                  <a:pt x="328" y="43"/>
                </a:lnTo>
                <a:lnTo>
                  <a:pt x="333" y="55"/>
                </a:lnTo>
                <a:lnTo>
                  <a:pt x="337" y="67"/>
                </a:lnTo>
                <a:lnTo>
                  <a:pt x="339" y="78"/>
                </a:lnTo>
                <a:lnTo>
                  <a:pt x="337" y="88"/>
                </a:lnTo>
                <a:lnTo>
                  <a:pt x="335" y="96"/>
                </a:lnTo>
                <a:lnTo>
                  <a:pt x="330" y="103"/>
                </a:lnTo>
                <a:lnTo>
                  <a:pt x="323" y="111"/>
                </a:lnTo>
                <a:lnTo>
                  <a:pt x="314" y="118"/>
                </a:lnTo>
                <a:lnTo>
                  <a:pt x="302" y="126"/>
                </a:lnTo>
                <a:lnTo>
                  <a:pt x="288" y="132"/>
                </a:lnTo>
                <a:lnTo>
                  <a:pt x="271" y="136"/>
                </a:lnTo>
                <a:lnTo>
                  <a:pt x="252" y="138"/>
                </a:lnTo>
                <a:lnTo>
                  <a:pt x="231" y="138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4" name="任意多边形 10343"/>
          <p:cNvSpPr/>
          <p:nvPr/>
        </p:nvSpPr>
        <p:spPr>
          <a:xfrm>
            <a:off x="4533900" y="6011863"/>
            <a:ext cx="149225" cy="95250"/>
          </a:xfrm>
          <a:custGeom>
            <a:avLst/>
            <a:gdLst/>
            <a:ahLst/>
            <a:cxnLst/>
            <a:pathLst>
              <a:path w="187" h="119">
                <a:moveTo>
                  <a:pt x="0" y="55"/>
                </a:moveTo>
                <a:lnTo>
                  <a:pt x="3" y="46"/>
                </a:lnTo>
                <a:lnTo>
                  <a:pt x="10" y="36"/>
                </a:lnTo>
                <a:lnTo>
                  <a:pt x="17" y="27"/>
                </a:lnTo>
                <a:lnTo>
                  <a:pt x="27" y="19"/>
                </a:lnTo>
                <a:lnTo>
                  <a:pt x="41" y="11"/>
                </a:lnTo>
                <a:lnTo>
                  <a:pt x="57" y="5"/>
                </a:lnTo>
                <a:lnTo>
                  <a:pt x="74" y="1"/>
                </a:lnTo>
                <a:lnTo>
                  <a:pt x="95" y="0"/>
                </a:lnTo>
                <a:lnTo>
                  <a:pt x="116" y="2"/>
                </a:lnTo>
                <a:lnTo>
                  <a:pt x="135" y="6"/>
                </a:lnTo>
                <a:lnTo>
                  <a:pt x="151" y="13"/>
                </a:lnTo>
                <a:lnTo>
                  <a:pt x="165" y="20"/>
                </a:lnTo>
                <a:lnTo>
                  <a:pt x="175" y="29"/>
                </a:lnTo>
                <a:lnTo>
                  <a:pt x="182" y="39"/>
                </a:lnTo>
                <a:lnTo>
                  <a:pt x="187" y="51"/>
                </a:lnTo>
                <a:lnTo>
                  <a:pt x="187" y="63"/>
                </a:lnTo>
                <a:lnTo>
                  <a:pt x="184" y="75"/>
                </a:lnTo>
                <a:lnTo>
                  <a:pt x="173" y="87"/>
                </a:lnTo>
                <a:lnTo>
                  <a:pt x="161" y="96"/>
                </a:lnTo>
                <a:lnTo>
                  <a:pt x="146" y="104"/>
                </a:lnTo>
                <a:lnTo>
                  <a:pt x="130" y="111"/>
                </a:lnTo>
                <a:lnTo>
                  <a:pt x="114" y="115"/>
                </a:lnTo>
                <a:lnTo>
                  <a:pt x="99" y="118"/>
                </a:lnTo>
                <a:lnTo>
                  <a:pt x="88" y="119"/>
                </a:lnTo>
                <a:lnTo>
                  <a:pt x="78" y="119"/>
                </a:lnTo>
                <a:lnTo>
                  <a:pt x="66" y="117"/>
                </a:lnTo>
                <a:lnTo>
                  <a:pt x="52" y="115"/>
                </a:lnTo>
                <a:lnTo>
                  <a:pt x="40" y="111"/>
                </a:lnTo>
                <a:lnTo>
                  <a:pt x="26" y="105"/>
                </a:lnTo>
                <a:lnTo>
                  <a:pt x="15" y="97"/>
                </a:lnTo>
                <a:lnTo>
                  <a:pt x="7" y="88"/>
                </a:lnTo>
                <a:lnTo>
                  <a:pt x="1" y="76"/>
                </a:lnTo>
                <a:lnTo>
                  <a:pt x="12" y="83"/>
                </a:lnTo>
                <a:lnTo>
                  <a:pt x="26" y="88"/>
                </a:lnTo>
                <a:lnTo>
                  <a:pt x="43" y="90"/>
                </a:lnTo>
                <a:lnTo>
                  <a:pt x="60" y="90"/>
                </a:lnTo>
                <a:lnTo>
                  <a:pt x="76" y="87"/>
                </a:lnTo>
                <a:lnTo>
                  <a:pt x="90" y="81"/>
                </a:lnTo>
                <a:lnTo>
                  <a:pt x="99" y="73"/>
                </a:lnTo>
                <a:lnTo>
                  <a:pt x="104" y="61"/>
                </a:lnTo>
                <a:lnTo>
                  <a:pt x="100" y="49"/>
                </a:lnTo>
                <a:lnTo>
                  <a:pt x="92" y="40"/>
                </a:lnTo>
                <a:lnTo>
                  <a:pt x="80" y="33"/>
                </a:lnTo>
                <a:lnTo>
                  <a:pt x="62" y="30"/>
                </a:lnTo>
                <a:lnTo>
                  <a:pt x="45" y="30"/>
                </a:lnTo>
                <a:lnTo>
                  <a:pt x="27" y="34"/>
                </a:lnTo>
                <a:lnTo>
                  <a:pt x="12" y="42"/>
                </a:lnTo>
                <a:lnTo>
                  <a:pt x="0" y="55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5" name="任意多边形 10344"/>
          <p:cNvSpPr/>
          <p:nvPr/>
        </p:nvSpPr>
        <p:spPr>
          <a:xfrm>
            <a:off x="4527550" y="5921375"/>
            <a:ext cx="157163" cy="82550"/>
          </a:xfrm>
          <a:custGeom>
            <a:avLst/>
            <a:gdLst/>
            <a:ahLst/>
            <a:cxnLst/>
            <a:pathLst>
              <a:path w="196" h="104">
                <a:moveTo>
                  <a:pt x="0" y="65"/>
                </a:moveTo>
                <a:lnTo>
                  <a:pt x="7" y="73"/>
                </a:lnTo>
                <a:lnTo>
                  <a:pt x="17" y="80"/>
                </a:lnTo>
                <a:lnTo>
                  <a:pt x="27" y="87"/>
                </a:lnTo>
                <a:lnTo>
                  <a:pt x="38" y="93"/>
                </a:lnTo>
                <a:lnTo>
                  <a:pt x="52" y="97"/>
                </a:lnTo>
                <a:lnTo>
                  <a:pt x="66" y="101"/>
                </a:lnTo>
                <a:lnTo>
                  <a:pt x="81" y="103"/>
                </a:lnTo>
                <a:lnTo>
                  <a:pt x="97" y="104"/>
                </a:lnTo>
                <a:lnTo>
                  <a:pt x="114" y="103"/>
                </a:lnTo>
                <a:lnTo>
                  <a:pt x="134" y="100"/>
                </a:lnTo>
                <a:lnTo>
                  <a:pt x="149" y="96"/>
                </a:lnTo>
                <a:lnTo>
                  <a:pt x="165" y="90"/>
                </a:lnTo>
                <a:lnTo>
                  <a:pt x="179" y="83"/>
                </a:lnTo>
                <a:lnTo>
                  <a:pt x="189" y="74"/>
                </a:lnTo>
                <a:lnTo>
                  <a:pt x="194" y="64"/>
                </a:lnTo>
                <a:lnTo>
                  <a:pt x="196" y="53"/>
                </a:lnTo>
                <a:lnTo>
                  <a:pt x="193" y="41"/>
                </a:lnTo>
                <a:lnTo>
                  <a:pt x="187" y="31"/>
                </a:lnTo>
                <a:lnTo>
                  <a:pt x="177" y="21"/>
                </a:lnTo>
                <a:lnTo>
                  <a:pt x="165" y="13"/>
                </a:lnTo>
                <a:lnTo>
                  <a:pt x="151" y="7"/>
                </a:lnTo>
                <a:lnTo>
                  <a:pt x="134" y="3"/>
                </a:lnTo>
                <a:lnTo>
                  <a:pt x="116" y="0"/>
                </a:lnTo>
                <a:lnTo>
                  <a:pt x="97" y="1"/>
                </a:lnTo>
                <a:lnTo>
                  <a:pt x="80" y="4"/>
                </a:lnTo>
                <a:lnTo>
                  <a:pt x="64" y="8"/>
                </a:lnTo>
                <a:lnTo>
                  <a:pt x="48" y="13"/>
                </a:lnTo>
                <a:lnTo>
                  <a:pt x="36" y="18"/>
                </a:lnTo>
                <a:lnTo>
                  <a:pt x="24" y="25"/>
                </a:lnTo>
                <a:lnTo>
                  <a:pt x="15" y="31"/>
                </a:lnTo>
                <a:lnTo>
                  <a:pt x="7" y="39"/>
                </a:lnTo>
                <a:lnTo>
                  <a:pt x="0" y="46"/>
                </a:lnTo>
                <a:lnTo>
                  <a:pt x="19" y="39"/>
                </a:lnTo>
                <a:lnTo>
                  <a:pt x="38" y="35"/>
                </a:lnTo>
                <a:lnTo>
                  <a:pt x="55" y="33"/>
                </a:lnTo>
                <a:lnTo>
                  <a:pt x="71" y="33"/>
                </a:lnTo>
                <a:lnTo>
                  <a:pt x="85" y="36"/>
                </a:lnTo>
                <a:lnTo>
                  <a:pt x="94" y="41"/>
                </a:lnTo>
                <a:lnTo>
                  <a:pt x="99" y="49"/>
                </a:lnTo>
                <a:lnTo>
                  <a:pt x="99" y="58"/>
                </a:lnTo>
                <a:lnTo>
                  <a:pt x="94" y="67"/>
                </a:lnTo>
                <a:lnTo>
                  <a:pt x="85" y="74"/>
                </a:lnTo>
                <a:lnTo>
                  <a:pt x="71" y="79"/>
                </a:lnTo>
                <a:lnTo>
                  <a:pt x="55" y="81"/>
                </a:lnTo>
                <a:lnTo>
                  <a:pt x="40" y="80"/>
                </a:lnTo>
                <a:lnTo>
                  <a:pt x="24" y="78"/>
                </a:lnTo>
                <a:lnTo>
                  <a:pt x="10" y="72"/>
                </a:lnTo>
                <a:lnTo>
                  <a:pt x="0" y="65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6" name="任意多边形 10345"/>
          <p:cNvSpPr/>
          <p:nvPr/>
        </p:nvSpPr>
        <p:spPr>
          <a:xfrm>
            <a:off x="4189413" y="5867400"/>
            <a:ext cx="157162" cy="90488"/>
          </a:xfrm>
          <a:custGeom>
            <a:avLst/>
            <a:gdLst/>
            <a:ahLst/>
            <a:cxnLst/>
            <a:pathLst>
              <a:path w="198" h="115">
                <a:moveTo>
                  <a:pt x="19" y="32"/>
                </a:moveTo>
                <a:lnTo>
                  <a:pt x="29" y="25"/>
                </a:lnTo>
                <a:lnTo>
                  <a:pt x="41" y="17"/>
                </a:lnTo>
                <a:lnTo>
                  <a:pt x="55" y="11"/>
                </a:lnTo>
                <a:lnTo>
                  <a:pt x="73" y="6"/>
                </a:lnTo>
                <a:lnTo>
                  <a:pt x="88" y="3"/>
                </a:lnTo>
                <a:lnTo>
                  <a:pt x="107" y="0"/>
                </a:lnTo>
                <a:lnTo>
                  <a:pt x="127" y="3"/>
                </a:lnTo>
                <a:lnTo>
                  <a:pt x="146" y="7"/>
                </a:lnTo>
                <a:lnTo>
                  <a:pt x="163" y="14"/>
                </a:lnTo>
                <a:lnTo>
                  <a:pt x="177" y="22"/>
                </a:lnTo>
                <a:lnTo>
                  <a:pt x="187" y="31"/>
                </a:lnTo>
                <a:lnTo>
                  <a:pt x="194" y="41"/>
                </a:lnTo>
                <a:lnTo>
                  <a:pt x="198" y="52"/>
                </a:lnTo>
                <a:lnTo>
                  <a:pt x="198" y="63"/>
                </a:lnTo>
                <a:lnTo>
                  <a:pt x="193" y="75"/>
                </a:lnTo>
                <a:lnTo>
                  <a:pt x="184" y="86"/>
                </a:lnTo>
                <a:lnTo>
                  <a:pt x="170" y="96"/>
                </a:lnTo>
                <a:lnTo>
                  <a:pt x="154" y="104"/>
                </a:lnTo>
                <a:lnTo>
                  <a:pt x="135" y="109"/>
                </a:lnTo>
                <a:lnTo>
                  <a:pt x="116" y="112"/>
                </a:lnTo>
                <a:lnTo>
                  <a:pt x="95" y="114"/>
                </a:lnTo>
                <a:lnTo>
                  <a:pt x="78" y="115"/>
                </a:lnTo>
                <a:lnTo>
                  <a:pt x="62" y="114"/>
                </a:lnTo>
                <a:lnTo>
                  <a:pt x="52" y="112"/>
                </a:lnTo>
                <a:lnTo>
                  <a:pt x="43" y="109"/>
                </a:lnTo>
                <a:lnTo>
                  <a:pt x="33" y="104"/>
                </a:lnTo>
                <a:lnTo>
                  <a:pt x="22" y="98"/>
                </a:lnTo>
                <a:lnTo>
                  <a:pt x="14" y="91"/>
                </a:lnTo>
                <a:lnTo>
                  <a:pt x="5" y="83"/>
                </a:lnTo>
                <a:lnTo>
                  <a:pt x="1" y="73"/>
                </a:lnTo>
                <a:lnTo>
                  <a:pt x="0" y="63"/>
                </a:lnTo>
                <a:lnTo>
                  <a:pt x="5" y="51"/>
                </a:lnTo>
                <a:lnTo>
                  <a:pt x="10" y="60"/>
                </a:lnTo>
                <a:lnTo>
                  <a:pt x="19" y="68"/>
                </a:lnTo>
                <a:lnTo>
                  <a:pt x="33" y="74"/>
                </a:lnTo>
                <a:lnTo>
                  <a:pt x="48" y="78"/>
                </a:lnTo>
                <a:lnTo>
                  <a:pt x="64" y="79"/>
                </a:lnTo>
                <a:lnTo>
                  <a:pt x="81" y="77"/>
                </a:lnTo>
                <a:lnTo>
                  <a:pt x="97" y="72"/>
                </a:lnTo>
                <a:lnTo>
                  <a:pt x="109" y="63"/>
                </a:lnTo>
                <a:lnTo>
                  <a:pt x="116" y="52"/>
                </a:lnTo>
                <a:lnTo>
                  <a:pt x="114" y="41"/>
                </a:lnTo>
                <a:lnTo>
                  <a:pt x="107" y="32"/>
                </a:lnTo>
                <a:lnTo>
                  <a:pt x="95" y="25"/>
                </a:lnTo>
                <a:lnTo>
                  <a:pt x="80" y="20"/>
                </a:lnTo>
                <a:lnTo>
                  <a:pt x="60" y="20"/>
                </a:lnTo>
                <a:lnTo>
                  <a:pt x="40" y="23"/>
                </a:lnTo>
                <a:lnTo>
                  <a:pt x="19" y="32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7" name="任意多边形 10346"/>
          <p:cNvSpPr/>
          <p:nvPr/>
        </p:nvSpPr>
        <p:spPr>
          <a:xfrm>
            <a:off x="4262438" y="5788025"/>
            <a:ext cx="153987" cy="79375"/>
          </a:xfrm>
          <a:custGeom>
            <a:avLst/>
            <a:gdLst/>
            <a:ahLst/>
            <a:cxnLst/>
            <a:pathLst>
              <a:path w="195" h="101">
                <a:moveTo>
                  <a:pt x="0" y="35"/>
                </a:moveTo>
                <a:lnTo>
                  <a:pt x="2" y="44"/>
                </a:lnTo>
                <a:lnTo>
                  <a:pt x="4" y="53"/>
                </a:lnTo>
                <a:lnTo>
                  <a:pt x="9" y="62"/>
                </a:lnTo>
                <a:lnTo>
                  <a:pt x="14" y="70"/>
                </a:lnTo>
                <a:lnTo>
                  <a:pt x="23" y="77"/>
                </a:lnTo>
                <a:lnTo>
                  <a:pt x="33" y="84"/>
                </a:lnTo>
                <a:lnTo>
                  <a:pt x="45" y="89"/>
                </a:lnTo>
                <a:lnTo>
                  <a:pt x="59" y="94"/>
                </a:lnTo>
                <a:lnTo>
                  <a:pt x="77" y="97"/>
                </a:lnTo>
                <a:lnTo>
                  <a:pt x="94" y="101"/>
                </a:lnTo>
                <a:lnTo>
                  <a:pt x="113" y="101"/>
                </a:lnTo>
                <a:lnTo>
                  <a:pt x="130" y="99"/>
                </a:lnTo>
                <a:lnTo>
                  <a:pt x="148" y="96"/>
                </a:lnTo>
                <a:lnTo>
                  <a:pt x="163" y="90"/>
                </a:lnTo>
                <a:lnTo>
                  <a:pt x="177" y="83"/>
                </a:lnTo>
                <a:lnTo>
                  <a:pt x="188" y="73"/>
                </a:lnTo>
                <a:lnTo>
                  <a:pt x="193" y="62"/>
                </a:lnTo>
                <a:lnTo>
                  <a:pt x="195" y="50"/>
                </a:lnTo>
                <a:lnTo>
                  <a:pt x="193" y="39"/>
                </a:lnTo>
                <a:lnTo>
                  <a:pt x="188" y="29"/>
                </a:lnTo>
                <a:lnTo>
                  <a:pt x="179" y="20"/>
                </a:lnTo>
                <a:lnTo>
                  <a:pt x="167" y="12"/>
                </a:lnTo>
                <a:lnTo>
                  <a:pt x="153" y="6"/>
                </a:lnTo>
                <a:lnTo>
                  <a:pt x="136" y="2"/>
                </a:lnTo>
                <a:lnTo>
                  <a:pt x="118" y="0"/>
                </a:lnTo>
                <a:lnTo>
                  <a:pt x="101" y="0"/>
                </a:lnTo>
                <a:lnTo>
                  <a:pt x="84" y="0"/>
                </a:lnTo>
                <a:lnTo>
                  <a:pt x="68" y="2"/>
                </a:lnTo>
                <a:lnTo>
                  <a:pt x="52" y="5"/>
                </a:lnTo>
                <a:lnTo>
                  <a:pt x="38" y="9"/>
                </a:lnTo>
                <a:lnTo>
                  <a:pt x="24" y="13"/>
                </a:lnTo>
                <a:lnTo>
                  <a:pt x="14" y="18"/>
                </a:lnTo>
                <a:lnTo>
                  <a:pt x="37" y="17"/>
                </a:lnTo>
                <a:lnTo>
                  <a:pt x="57" y="17"/>
                </a:lnTo>
                <a:lnTo>
                  <a:pt x="75" y="20"/>
                </a:lnTo>
                <a:lnTo>
                  <a:pt x="89" y="24"/>
                </a:lnTo>
                <a:lnTo>
                  <a:pt x="97" y="30"/>
                </a:lnTo>
                <a:lnTo>
                  <a:pt x="103" y="37"/>
                </a:lnTo>
                <a:lnTo>
                  <a:pt x="103" y="45"/>
                </a:lnTo>
                <a:lnTo>
                  <a:pt x="96" y="54"/>
                </a:lnTo>
                <a:lnTo>
                  <a:pt x="84" y="61"/>
                </a:lnTo>
                <a:lnTo>
                  <a:pt x="70" y="65"/>
                </a:lnTo>
                <a:lnTo>
                  <a:pt x="56" y="65"/>
                </a:lnTo>
                <a:lnTo>
                  <a:pt x="40" y="63"/>
                </a:lnTo>
                <a:lnTo>
                  <a:pt x="24" y="59"/>
                </a:lnTo>
                <a:lnTo>
                  <a:pt x="12" y="53"/>
                </a:lnTo>
                <a:lnTo>
                  <a:pt x="4" y="45"/>
                </a:lnTo>
                <a:lnTo>
                  <a:pt x="0" y="35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8" name="任意多边形 10347"/>
          <p:cNvSpPr/>
          <p:nvPr/>
        </p:nvSpPr>
        <p:spPr>
          <a:xfrm>
            <a:off x="4532313" y="6035675"/>
            <a:ext cx="84137" cy="47625"/>
          </a:xfrm>
          <a:custGeom>
            <a:avLst/>
            <a:gdLst/>
            <a:ahLst/>
            <a:cxnLst/>
            <a:pathLst>
              <a:path w="106" h="60">
                <a:moveTo>
                  <a:pt x="3" y="46"/>
                </a:moveTo>
                <a:lnTo>
                  <a:pt x="14" y="53"/>
                </a:lnTo>
                <a:lnTo>
                  <a:pt x="28" y="58"/>
                </a:lnTo>
                <a:lnTo>
                  <a:pt x="45" y="60"/>
                </a:lnTo>
                <a:lnTo>
                  <a:pt x="62" y="60"/>
                </a:lnTo>
                <a:lnTo>
                  <a:pt x="78" y="57"/>
                </a:lnTo>
                <a:lnTo>
                  <a:pt x="92" y="51"/>
                </a:lnTo>
                <a:lnTo>
                  <a:pt x="101" y="43"/>
                </a:lnTo>
                <a:lnTo>
                  <a:pt x="106" y="31"/>
                </a:lnTo>
                <a:lnTo>
                  <a:pt x="102" y="19"/>
                </a:lnTo>
                <a:lnTo>
                  <a:pt x="94" y="10"/>
                </a:lnTo>
                <a:lnTo>
                  <a:pt x="82" y="3"/>
                </a:lnTo>
                <a:lnTo>
                  <a:pt x="64" y="0"/>
                </a:lnTo>
                <a:lnTo>
                  <a:pt x="47" y="0"/>
                </a:lnTo>
                <a:lnTo>
                  <a:pt x="29" y="4"/>
                </a:lnTo>
                <a:lnTo>
                  <a:pt x="14" y="12"/>
                </a:lnTo>
                <a:lnTo>
                  <a:pt x="2" y="25"/>
                </a:lnTo>
                <a:lnTo>
                  <a:pt x="0" y="30"/>
                </a:lnTo>
                <a:lnTo>
                  <a:pt x="0" y="36"/>
                </a:lnTo>
                <a:lnTo>
                  <a:pt x="0" y="41"/>
                </a:lnTo>
                <a:lnTo>
                  <a:pt x="3" y="46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9" name="任意多边形 10348"/>
          <p:cNvSpPr/>
          <p:nvPr/>
        </p:nvSpPr>
        <p:spPr>
          <a:xfrm>
            <a:off x="4525963" y="5948363"/>
            <a:ext cx="80962" cy="38100"/>
          </a:xfrm>
          <a:custGeom>
            <a:avLst/>
            <a:gdLst/>
            <a:ahLst/>
            <a:cxnLst/>
            <a:pathLst>
              <a:path w="101" h="48">
                <a:moveTo>
                  <a:pt x="2" y="32"/>
                </a:moveTo>
                <a:lnTo>
                  <a:pt x="12" y="39"/>
                </a:lnTo>
                <a:lnTo>
                  <a:pt x="26" y="45"/>
                </a:lnTo>
                <a:lnTo>
                  <a:pt x="42" y="47"/>
                </a:lnTo>
                <a:lnTo>
                  <a:pt x="57" y="48"/>
                </a:lnTo>
                <a:lnTo>
                  <a:pt x="73" y="46"/>
                </a:lnTo>
                <a:lnTo>
                  <a:pt x="87" y="41"/>
                </a:lnTo>
                <a:lnTo>
                  <a:pt x="96" y="34"/>
                </a:lnTo>
                <a:lnTo>
                  <a:pt x="101" y="25"/>
                </a:lnTo>
                <a:lnTo>
                  <a:pt x="101" y="16"/>
                </a:lnTo>
                <a:lnTo>
                  <a:pt x="96" y="8"/>
                </a:lnTo>
                <a:lnTo>
                  <a:pt x="87" y="3"/>
                </a:lnTo>
                <a:lnTo>
                  <a:pt x="73" y="0"/>
                </a:lnTo>
                <a:lnTo>
                  <a:pt x="57" y="0"/>
                </a:lnTo>
                <a:lnTo>
                  <a:pt x="40" y="2"/>
                </a:lnTo>
                <a:lnTo>
                  <a:pt x="21" y="6"/>
                </a:lnTo>
                <a:lnTo>
                  <a:pt x="2" y="13"/>
                </a:lnTo>
                <a:lnTo>
                  <a:pt x="0" y="17"/>
                </a:lnTo>
                <a:lnTo>
                  <a:pt x="0" y="21"/>
                </a:lnTo>
                <a:lnTo>
                  <a:pt x="0" y="27"/>
                </a:lnTo>
                <a:lnTo>
                  <a:pt x="2" y="3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0" name="任意多边形 10349"/>
          <p:cNvSpPr/>
          <p:nvPr/>
        </p:nvSpPr>
        <p:spPr>
          <a:xfrm>
            <a:off x="4637088" y="6038850"/>
            <a:ext cx="22225" cy="26988"/>
          </a:xfrm>
          <a:custGeom>
            <a:avLst/>
            <a:gdLst/>
            <a:ahLst/>
            <a:cxnLst/>
            <a:pathLst>
              <a:path w="28" h="34">
                <a:moveTo>
                  <a:pt x="7" y="34"/>
                </a:moveTo>
                <a:lnTo>
                  <a:pt x="23" y="30"/>
                </a:lnTo>
                <a:lnTo>
                  <a:pt x="28" y="20"/>
                </a:lnTo>
                <a:lnTo>
                  <a:pt x="21" y="8"/>
                </a:lnTo>
                <a:lnTo>
                  <a:pt x="0" y="0"/>
                </a:lnTo>
                <a:lnTo>
                  <a:pt x="5" y="8"/>
                </a:lnTo>
                <a:lnTo>
                  <a:pt x="9" y="17"/>
                </a:lnTo>
                <a:lnTo>
                  <a:pt x="9" y="26"/>
                </a:lnTo>
                <a:lnTo>
                  <a:pt x="7" y="34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1" name="任意多边形 10350"/>
          <p:cNvSpPr/>
          <p:nvPr/>
        </p:nvSpPr>
        <p:spPr>
          <a:xfrm>
            <a:off x="4619625" y="5930900"/>
            <a:ext cx="33338" cy="41275"/>
          </a:xfrm>
          <a:custGeom>
            <a:avLst/>
            <a:gdLst/>
            <a:ahLst/>
            <a:cxnLst/>
            <a:pathLst>
              <a:path w="42" h="50">
                <a:moveTo>
                  <a:pt x="23" y="50"/>
                </a:moveTo>
                <a:lnTo>
                  <a:pt x="32" y="44"/>
                </a:lnTo>
                <a:lnTo>
                  <a:pt x="39" y="37"/>
                </a:lnTo>
                <a:lnTo>
                  <a:pt x="42" y="30"/>
                </a:lnTo>
                <a:lnTo>
                  <a:pt x="42" y="23"/>
                </a:lnTo>
                <a:lnTo>
                  <a:pt x="39" y="17"/>
                </a:lnTo>
                <a:lnTo>
                  <a:pt x="30" y="10"/>
                </a:lnTo>
                <a:lnTo>
                  <a:pt x="18" y="5"/>
                </a:lnTo>
                <a:lnTo>
                  <a:pt x="0" y="0"/>
                </a:lnTo>
                <a:lnTo>
                  <a:pt x="11" y="12"/>
                </a:lnTo>
                <a:lnTo>
                  <a:pt x="21" y="26"/>
                </a:lnTo>
                <a:lnTo>
                  <a:pt x="26" y="39"/>
                </a:lnTo>
                <a:lnTo>
                  <a:pt x="23" y="50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2" name="任意多边形 10351"/>
          <p:cNvSpPr/>
          <p:nvPr/>
        </p:nvSpPr>
        <p:spPr>
          <a:xfrm>
            <a:off x="4194175" y="5881688"/>
            <a:ext cx="88900" cy="47625"/>
          </a:xfrm>
          <a:custGeom>
            <a:avLst/>
            <a:gdLst/>
            <a:ahLst/>
            <a:cxnLst/>
            <a:pathLst>
              <a:path w="111" h="59">
                <a:moveTo>
                  <a:pt x="0" y="31"/>
                </a:moveTo>
                <a:lnTo>
                  <a:pt x="5" y="40"/>
                </a:lnTo>
                <a:lnTo>
                  <a:pt x="14" y="48"/>
                </a:lnTo>
                <a:lnTo>
                  <a:pt x="28" y="54"/>
                </a:lnTo>
                <a:lnTo>
                  <a:pt x="43" y="58"/>
                </a:lnTo>
                <a:lnTo>
                  <a:pt x="59" y="59"/>
                </a:lnTo>
                <a:lnTo>
                  <a:pt x="76" y="57"/>
                </a:lnTo>
                <a:lnTo>
                  <a:pt x="92" y="52"/>
                </a:lnTo>
                <a:lnTo>
                  <a:pt x="104" y="43"/>
                </a:lnTo>
                <a:lnTo>
                  <a:pt x="111" y="32"/>
                </a:lnTo>
                <a:lnTo>
                  <a:pt x="109" y="21"/>
                </a:lnTo>
                <a:lnTo>
                  <a:pt x="102" y="12"/>
                </a:lnTo>
                <a:lnTo>
                  <a:pt x="90" y="5"/>
                </a:lnTo>
                <a:lnTo>
                  <a:pt x="75" y="0"/>
                </a:lnTo>
                <a:lnTo>
                  <a:pt x="55" y="0"/>
                </a:lnTo>
                <a:lnTo>
                  <a:pt x="35" y="3"/>
                </a:lnTo>
                <a:lnTo>
                  <a:pt x="14" y="12"/>
                </a:lnTo>
                <a:lnTo>
                  <a:pt x="9" y="16"/>
                </a:lnTo>
                <a:lnTo>
                  <a:pt x="3" y="21"/>
                </a:lnTo>
                <a:lnTo>
                  <a:pt x="0" y="27"/>
                </a:lnTo>
                <a:lnTo>
                  <a:pt x="0" y="31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3" name="任意多边形 10352"/>
          <p:cNvSpPr/>
          <p:nvPr/>
        </p:nvSpPr>
        <p:spPr>
          <a:xfrm>
            <a:off x="4262438" y="5802313"/>
            <a:ext cx="80962" cy="38100"/>
          </a:xfrm>
          <a:custGeom>
            <a:avLst/>
            <a:gdLst/>
            <a:ahLst/>
            <a:cxnLst/>
            <a:pathLst>
              <a:path w="103" h="48">
                <a:moveTo>
                  <a:pt x="0" y="18"/>
                </a:moveTo>
                <a:lnTo>
                  <a:pt x="4" y="28"/>
                </a:lnTo>
                <a:lnTo>
                  <a:pt x="12" y="36"/>
                </a:lnTo>
                <a:lnTo>
                  <a:pt x="24" y="42"/>
                </a:lnTo>
                <a:lnTo>
                  <a:pt x="40" y="46"/>
                </a:lnTo>
                <a:lnTo>
                  <a:pt x="56" y="48"/>
                </a:lnTo>
                <a:lnTo>
                  <a:pt x="70" y="48"/>
                </a:lnTo>
                <a:lnTo>
                  <a:pt x="84" y="44"/>
                </a:lnTo>
                <a:lnTo>
                  <a:pt x="96" y="37"/>
                </a:lnTo>
                <a:lnTo>
                  <a:pt x="103" y="28"/>
                </a:lnTo>
                <a:lnTo>
                  <a:pt x="103" y="20"/>
                </a:lnTo>
                <a:lnTo>
                  <a:pt x="97" y="13"/>
                </a:lnTo>
                <a:lnTo>
                  <a:pt x="89" y="7"/>
                </a:lnTo>
                <a:lnTo>
                  <a:pt x="75" y="3"/>
                </a:lnTo>
                <a:lnTo>
                  <a:pt x="57" y="0"/>
                </a:lnTo>
                <a:lnTo>
                  <a:pt x="37" y="0"/>
                </a:lnTo>
                <a:lnTo>
                  <a:pt x="14" y="1"/>
                </a:lnTo>
                <a:lnTo>
                  <a:pt x="10" y="4"/>
                </a:lnTo>
                <a:lnTo>
                  <a:pt x="5" y="8"/>
                </a:lnTo>
                <a:lnTo>
                  <a:pt x="2" y="13"/>
                </a:lnTo>
                <a:lnTo>
                  <a:pt x="0" y="18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4" name="任意多边形 10353"/>
          <p:cNvSpPr/>
          <p:nvPr/>
        </p:nvSpPr>
        <p:spPr>
          <a:xfrm>
            <a:off x="4295775" y="5902325"/>
            <a:ext cx="25400" cy="25400"/>
          </a:xfrm>
          <a:custGeom>
            <a:avLst/>
            <a:gdLst/>
            <a:ahLst/>
            <a:cxnLst/>
            <a:pathLst>
              <a:path w="31" h="32">
                <a:moveTo>
                  <a:pt x="0" y="32"/>
                </a:moveTo>
                <a:lnTo>
                  <a:pt x="17" y="32"/>
                </a:lnTo>
                <a:lnTo>
                  <a:pt x="29" y="24"/>
                </a:lnTo>
                <a:lnTo>
                  <a:pt x="31" y="12"/>
                </a:lnTo>
                <a:lnTo>
                  <a:pt x="19" y="0"/>
                </a:lnTo>
                <a:lnTo>
                  <a:pt x="17" y="9"/>
                </a:lnTo>
                <a:lnTo>
                  <a:pt x="13" y="17"/>
                </a:lnTo>
                <a:lnTo>
                  <a:pt x="8" y="26"/>
                </a:lnTo>
                <a:lnTo>
                  <a:pt x="0" y="3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5" name="任意多边形 10354"/>
          <p:cNvSpPr/>
          <p:nvPr/>
        </p:nvSpPr>
        <p:spPr>
          <a:xfrm>
            <a:off x="4360863" y="5800725"/>
            <a:ext cx="30162" cy="41275"/>
          </a:xfrm>
          <a:custGeom>
            <a:avLst/>
            <a:gdLst/>
            <a:ahLst/>
            <a:cxnLst/>
            <a:pathLst>
              <a:path w="38" h="52">
                <a:moveTo>
                  <a:pt x="0" y="52"/>
                </a:moveTo>
                <a:lnTo>
                  <a:pt x="12" y="49"/>
                </a:lnTo>
                <a:lnTo>
                  <a:pt x="25" y="44"/>
                </a:lnTo>
                <a:lnTo>
                  <a:pt x="32" y="39"/>
                </a:lnTo>
                <a:lnTo>
                  <a:pt x="37" y="32"/>
                </a:lnTo>
                <a:lnTo>
                  <a:pt x="38" y="25"/>
                </a:lnTo>
                <a:lnTo>
                  <a:pt x="37" y="17"/>
                </a:lnTo>
                <a:lnTo>
                  <a:pt x="30" y="9"/>
                </a:lnTo>
                <a:lnTo>
                  <a:pt x="18" y="0"/>
                </a:lnTo>
                <a:lnTo>
                  <a:pt x="19" y="14"/>
                </a:lnTo>
                <a:lnTo>
                  <a:pt x="18" y="29"/>
                </a:lnTo>
                <a:lnTo>
                  <a:pt x="12" y="42"/>
                </a:lnTo>
                <a:lnTo>
                  <a:pt x="0" y="5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6" name="任意多边形 10355"/>
          <p:cNvSpPr/>
          <p:nvPr/>
        </p:nvSpPr>
        <p:spPr>
          <a:xfrm>
            <a:off x="2236788" y="5678488"/>
            <a:ext cx="1885950" cy="615950"/>
          </a:xfrm>
          <a:custGeom>
            <a:avLst/>
            <a:gdLst/>
            <a:ahLst/>
            <a:cxnLst/>
            <a:pathLst>
              <a:path w="2375" h="776">
                <a:moveTo>
                  <a:pt x="939" y="527"/>
                </a:moveTo>
                <a:lnTo>
                  <a:pt x="944" y="523"/>
                </a:lnTo>
                <a:lnTo>
                  <a:pt x="948" y="520"/>
                </a:lnTo>
                <a:lnTo>
                  <a:pt x="950" y="517"/>
                </a:lnTo>
                <a:lnTo>
                  <a:pt x="955" y="514"/>
                </a:lnTo>
                <a:lnTo>
                  <a:pt x="946" y="514"/>
                </a:lnTo>
                <a:lnTo>
                  <a:pt x="934" y="515"/>
                </a:lnTo>
                <a:lnTo>
                  <a:pt x="918" y="515"/>
                </a:lnTo>
                <a:lnTo>
                  <a:pt x="901" y="516"/>
                </a:lnTo>
                <a:lnTo>
                  <a:pt x="882" y="516"/>
                </a:lnTo>
                <a:lnTo>
                  <a:pt x="861" y="516"/>
                </a:lnTo>
                <a:lnTo>
                  <a:pt x="838" y="516"/>
                </a:lnTo>
                <a:lnTo>
                  <a:pt x="814" y="516"/>
                </a:lnTo>
                <a:lnTo>
                  <a:pt x="788" y="516"/>
                </a:lnTo>
                <a:lnTo>
                  <a:pt x="762" y="516"/>
                </a:lnTo>
                <a:lnTo>
                  <a:pt x="736" y="515"/>
                </a:lnTo>
                <a:lnTo>
                  <a:pt x="710" y="514"/>
                </a:lnTo>
                <a:lnTo>
                  <a:pt x="682" y="513"/>
                </a:lnTo>
                <a:lnTo>
                  <a:pt x="656" y="512"/>
                </a:lnTo>
                <a:lnTo>
                  <a:pt x="630" y="510"/>
                </a:lnTo>
                <a:lnTo>
                  <a:pt x="604" y="508"/>
                </a:lnTo>
                <a:lnTo>
                  <a:pt x="635" y="505"/>
                </a:lnTo>
                <a:lnTo>
                  <a:pt x="664" y="502"/>
                </a:lnTo>
                <a:lnTo>
                  <a:pt x="692" y="498"/>
                </a:lnTo>
                <a:lnTo>
                  <a:pt x="720" y="494"/>
                </a:lnTo>
                <a:lnTo>
                  <a:pt x="746" y="490"/>
                </a:lnTo>
                <a:lnTo>
                  <a:pt x="772" y="486"/>
                </a:lnTo>
                <a:lnTo>
                  <a:pt x="798" y="482"/>
                </a:lnTo>
                <a:lnTo>
                  <a:pt x="824" y="479"/>
                </a:lnTo>
                <a:lnTo>
                  <a:pt x="850" y="476"/>
                </a:lnTo>
                <a:lnTo>
                  <a:pt x="880" y="474"/>
                </a:lnTo>
                <a:lnTo>
                  <a:pt x="910" y="474"/>
                </a:lnTo>
                <a:lnTo>
                  <a:pt x="943" y="474"/>
                </a:lnTo>
                <a:lnTo>
                  <a:pt x="977" y="476"/>
                </a:lnTo>
                <a:lnTo>
                  <a:pt x="1014" y="479"/>
                </a:lnTo>
                <a:lnTo>
                  <a:pt x="1054" y="484"/>
                </a:lnTo>
                <a:lnTo>
                  <a:pt x="1099" y="491"/>
                </a:lnTo>
                <a:lnTo>
                  <a:pt x="1106" y="493"/>
                </a:lnTo>
                <a:lnTo>
                  <a:pt x="1115" y="494"/>
                </a:lnTo>
                <a:lnTo>
                  <a:pt x="1123" y="497"/>
                </a:lnTo>
                <a:lnTo>
                  <a:pt x="1132" y="499"/>
                </a:lnTo>
                <a:lnTo>
                  <a:pt x="1139" y="502"/>
                </a:lnTo>
                <a:lnTo>
                  <a:pt x="1148" y="505"/>
                </a:lnTo>
                <a:lnTo>
                  <a:pt x="1156" y="509"/>
                </a:lnTo>
                <a:lnTo>
                  <a:pt x="1163" y="514"/>
                </a:lnTo>
                <a:lnTo>
                  <a:pt x="1179" y="527"/>
                </a:lnTo>
                <a:lnTo>
                  <a:pt x="1190" y="541"/>
                </a:lnTo>
                <a:lnTo>
                  <a:pt x="1195" y="556"/>
                </a:lnTo>
                <a:lnTo>
                  <a:pt x="1193" y="571"/>
                </a:lnTo>
                <a:lnTo>
                  <a:pt x="1188" y="586"/>
                </a:lnTo>
                <a:lnTo>
                  <a:pt x="1177" y="601"/>
                </a:lnTo>
                <a:lnTo>
                  <a:pt x="1162" y="614"/>
                </a:lnTo>
                <a:lnTo>
                  <a:pt x="1143" y="628"/>
                </a:lnTo>
                <a:lnTo>
                  <a:pt x="1169" y="631"/>
                </a:lnTo>
                <a:lnTo>
                  <a:pt x="1196" y="638"/>
                </a:lnTo>
                <a:lnTo>
                  <a:pt x="1223" y="649"/>
                </a:lnTo>
                <a:lnTo>
                  <a:pt x="1247" y="663"/>
                </a:lnTo>
                <a:lnTo>
                  <a:pt x="1266" y="680"/>
                </a:lnTo>
                <a:lnTo>
                  <a:pt x="1280" y="701"/>
                </a:lnTo>
                <a:lnTo>
                  <a:pt x="1289" y="724"/>
                </a:lnTo>
                <a:lnTo>
                  <a:pt x="1287" y="749"/>
                </a:lnTo>
                <a:lnTo>
                  <a:pt x="1311" y="737"/>
                </a:lnTo>
                <a:lnTo>
                  <a:pt x="1337" y="728"/>
                </a:lnTo>
                <a:lnTo>
                  <a:pt x="1360" y="721"/>
                </a:lnTo>
                <a:lnTo>
                  <a:pt x="1384" y="716"/>
                </a:lnTo>
                <a:lnTo>
                  <a:pt x="1407" y="713"/>
                </a:lnTo>
                <a:lnTo>
                  <a:pt x="1428" y="712"/>
                </a:lnTo>
                <a:lnTo>
                  <a:pt x="1449" y="712"/>
                </a:lnTo>
                <a:lnTo>
                  <a:pt x="1469" y="714"/>
                </a:lnTo>
                <a:lnTo>
                  <a:pt x="1487" y="718"/>
                </a:lnTo>
                <a:lnTo>
                  <a:pt x="1504" y="723"/>
                </a:lnTo>
                <a:lnTo>
                  <a:pt x="1522" y="729"/>
                </a:lnTo>
                <a:lnTo>
                  <a:pt x="1536" y="736"/>
                </a:lnTo>
                <a:lnTo>
                  <a:pt x="1549" y="745"/>
                </a:lnTo>
                <a:lnTo>
                  <a:pt x="1560" y="755"/>
                </a:lnTo>
                <a:lnTo>
                  <a:pt x="1570" y="765"/>
                </a:lnTo>
                <a:lnTo>
                  <a:pt x="1579" y="776"/>
                </a:lnTo>
                <a:lnTo>
                  <a:pt x="1588" y="763"/>
                </a:lnTo>
                <a:lnTo>
                  <a:pt x="1598" y="750"/>
                </a:lnTo>
                <a:lnTo>
                  <a:pt x="1614" y="738"/>
                </a:lnTo>
                <a:lnTo>
                  <a:pt x="1633" y="728"/>
                </a:lnTo>
                <a:lnTo>
                  <a:pt x="1654" y="718"/>
                </a:lnTo>
                <a:lnTo>
                  <a:pt x="1678" y="710"/>
                </a:lnTo>
                <a:lnTo>
                  <a:pt x="1704" y="704"/>
                </a:lnTo>
                <a:lnTo>
                  <a:pt x="1732" y="699"/>
                </a:lnTo>
                <a:lnTo>
                  <a:pt x="1748" y="697"/>
                </a:lnTo>
                <a:lnTo>
                  <a:pt x="1765" y="696"/>
                </a:lnTo>
                <a:lnTo>
                  <a:pt x="1782" y="695"/>
                </a:lnTo>
                <a:lnTo>
                  <a:pt x="1800" y="694"/>
                </a:lnTo>
                <a:lnTo>
                  <a:pt x="1817" y="694"/>
                </a:lnTo>
                <a:lnTo>
                  <a:pt x="1835" y="695"/>
                </a:lnTo>
                <a:lnTo>
                  <a:pt x="1854" y="696"/>
                </a:lnTo>
                <a:lnTo>
                  <a:pt x="1871" y="697"/>
                </a:lnTo>
                <a:lnTo>
                  <a:pt x="1878" y="698"/>
                </a:lnTo>
                <a:lnTo>
                  <a:pt x="1885" y="699"/>
                </a:lnTo>
                <a:lnTo>
                  <a:pt x="1892" y="700"/>
                </a:lnTo>
                <a:lnTo>
                  <a:pt x="1899" y="701"/>
                </a:lnTo>
                <a:lnTo>
                  <a:pt x="1904" y="702"/>
                </a:lnTo>
                <a:lnTo>
                  <a:pt x="1911" y="703"/>
                </a:lnTo>
                <a:lnTo>
                  <a:pt x="1918" y="705"/>
                </a:lnTo>
                <a:lnTo>
                  <a:pt x="1925" y="706"/>
                </a:lnTo>
                <a:lnTo>
                  <a:pt x="1897" y="697"/>
                </a:lnTo>
                <a:lnTo>
                  <a:pt x="1876" y="682"/>
                </a:lnTo>
                <a:lnTo>
                  <a:pt x="1862" y="663"/>
                </a:lnTo>
                <a:lnTo>
                  <a:pt x="1854" y="641"/>
                </a:lnTo>
                <a:lnTo>
                  <a:pt x="1854" y="618"/>
                </a:lnTo>
                <a:lnTo>
                  <a:pt x="1862" y="595"/>
                </a:lnTo>
                <a:lnTo>
                  <a:pt x="1878" y="573"/>
                </a:lnTo>
                <a:lnTo>
                  <a:pt x="1902" y="555"/>
                </a:lnTo>
                <a:lnTo>
                  <a:pt x="1882" y="563"/>
                </a:lnTo>
                <a:lnTo>
                  <a:pt x="1857" y="568"/>
                </a:lnTo>
                <a:lnTo>
                  <a:pt x="1835" y="569"/>
                </a:lnTo>
                <a:lnTo>
                  <a:pt x="1812" y="567"/>
                </a:lnTo>
                <a:lnTo>
                  <a:pt x="1793" y="561"/>
                </a:lnTo>
                <a:lnTo>
                  <a:pt x="1779" y="552"/>
                </a:lnTo>
                <a:lnTo>
                  <a:pt x="1772" y="540"/>
                </a:lnTo>
                <a:lnTo>
                  <a:pt x="1774" y="524"/>
                </a:lnTo>
                <a:lnTo>
                  <a:pt x="1744" y="543"/>
                </a:lnTo>
                <a:lnTo>
                  <a:pt x="1708" y="552"/>
                </a:lnTo>
                <a:lnTo>
                  <a:pt x="1666" y="551"/>
                </a:lnTo>
                <a:lnTo>
                  <a:pt x="1626" y="542"/>
                </a:lnTo>
                <a:lnTo>
                  <a:pt x="1588" y="526"/>
                </a:lnTo>
                <a:lnTo>
                  <a:pt x="1555" y="505"/>
                </a:lnTo>
                <a:lnTo>
                  <a:pt x="1532" y="480"/>
                </a:lnTo>
                <a:lnTo>
                  <a:pt x="1522" y="452"/>
                </a:lnTo>
                <a:lnTo>
                  <a:pt x="1506" y="469"/>
                </a:lnTo>
                <a:lnTo>
                  <a:pt x="1482" y="482"/>
                </a:lnTo>
                <a:lnTo>
                  <a:pt x="1454" y="491"/>
                </a:lnTo>
                <a:lnTo>
                  <a:pt x="1424" y="495"/>
                </a:lnTo>
                <a:lnTo>
                  <a:pt x="1395" y="494"/>
                </a:lnTo>
                <a:lnTo>
                  <a:pt x="1369" y="488"/>
                </a:lnTo>
                <a:lnTo>
                  <a:pt x="1349" y="476"/>
                </a:lnTo>
                <a:lnTo>
                  <a:pt x="1341" y="458"/>
                </a:lnTo>
                <a:lnTo>
                  <a:pt x="1336" y="462"/>
                </a:lnTo>
                <a:lnTo>
                  <a:pt x="1329" y="466"/>
                </a:lnTo>
                <a:lnTo>
                  <a:pt x="1322" y="470"/>
                </a:lnTo>
                <a:lnTo>
                  <a:pt x="1311" y="474"/>
                </a:lnTo>
                <a:lnTo>
                  <a:pt x="1294" y="479"/>
                </a:lnTo>
                <a:lnTo>
                  <a:pt x="1275" y="482"/>
                </a:lnTo>
                <a:lnTo>
                  <a:pt x="1254" y="485"/>
                </a:lnTo>
                <a:lnTo>
                  <a:pt x="1233" y="487"/>
                </a:lnTo>
                <a:lnTo>
                  <a:pt x="1210" y="488"/>
                </a:lnTo>
                <a:lnTo>
                  <a:pt x="1188" y="488"/>
                </a:lnTo>
                <a:lnTo>
                  <a:pt x="1167" y="486"/>
                </a:lnTo>
                <a:lnTo>
                  <a:pt x="1148" y="483"/>
                </a:lnTo>
                <a:lnTo>
                  <a:pt x="1139" y="480"/>
                </a:lnTo>
                <a:lnTo>
                  <a:pt x="1129" y="478"/>
                </a:lnTo>
                <a:lnTo>
                  <a:pt x="1118" y="475"/>
                </a:lnTo>
                <a:lnTo>
                  <a:pt x="1106" y="472"/>
                </a:lnTo>
                <a:lnTo>
                  <a:pt x="1096" y="470"/>
                </a:lnTo>
                <a:lnTo>
                  <a:pt x="1085" y="469"/>
                </a:lnTo>
                <a:lnTo>
                  <a:pt x="1075" y="467"/>
                </a:lnTo>
                <a:lnTo>
                  <a:pt x="1064" y="467"/>
                </a:lnTo>
                <a:lnTo>
                  <a:pt x="1056" y="456"/>
                </a:lnTo>
                <a:lnTo>
                  <a:pt x="1097" y="450"/>
                </a:lnTo>
                <a:lnTo>
                  <a:pt x="1136" y="444"/>
                </a:lnTo>
                <a:lnTo>
                  <a:pt x="1169" y="437"/>
                </a:lnTo>
                <a:lnTo>
                  <a:pt x="1200" y="430"/>
                </a:lnTo>
                <a:lnTo>
                  <a:pt x="1226" y="423"/>
                </a:lnTo>
                <a:lnTo>
                  <a:pt x="1247" y="418"/>
                </a:lnTo>
                <a:lnTo>
                  <a:pt x="1263" y="413"/>
                </a:lnTo>
                <a:lnTo>
                  <a:pt x="1273" y="409"/>
                </a:lnTo>
                <a:lnTo>
                  <a:pt x="1283" y="406"/>
                </a:lnTo>
                <a:lnTo>
                  <a:pt x="1299" y="402"/>
                </a:lnTo>
                <a:lnTo>
                  <a:pt x="1320" y="399"/>
                </a:lnTo>
                <a:lnTo>
                  <a:pt x="1343" y="398"/>
                </a:lnTo>
                <a:lnTo>
                  <a:pt x="1369" y="400"/>
                </a:lnTo>
                <a:lnTo>
                  <a:pt x="1395" y="405"/>
                </a:lnTo>
                <a:lnTo>
                  <a:pt x="1419" y="414"/>
                </a:lnTo>
                <a:lnTo>
                  <a:pt x="1443" y="429"/>
                </a:lnTo>
                <a:lnTo>
                  <a:pt x="1435" y="413"/>
                </a:lnTo>
                <a:lnTo>
                  <a:pt x="1431" y="398"/>
                </a:lnTo>
                <a:lnTo>
                  <a:pt x="1429" y="385"/>
                </a:lnTo>
                <a:lnTo>
                  <a:pt x="1431" y="375"/>
                </a:lnTo>
                <a:lnTo>
                  <a:pt x="1436" y="375"/>
                </a:lnTo>
                <a:lnTo>
                  <a:pt x="1442" y="375"/>
                </a:lnTo>
                <a:lnTo>
                  <a:pt x="1449" y="376"/>
                </a:lnTo>
                <a:lnTo>
                  <a:pt x="1456" y="377"/>
                </a:lnTo>
                <a:lnTo>
                  <a:pt x="1463" y="378"/>
                </a:lnTo>
                <a:lnTo>
                  <a:pt x="1471" y="380"/>
                </a:lnTo>
                <a:lnTo>
                  <a:pt x="1482" y="382"/>
                </a:lnTo>
                <a:lnTo>
                  <a:pt x="1490" y="384"/>
                </a:lnTo>
                <a:lnTo>
                  <a:pt x="1518" y="391"/>
                </a:lnTo>
                <a:lnTo>
                  <a:pt x="1546" y="400"/>
                </a:lnTo>
                <a:lnTo>
                  <a:pt x="1576" y="409"/>
                </a:lnTo>
                <a:lnTo>
                  <a:pt x="1602" y="420"/>
                </a:lnTo>
                <a:lnTo>
                  <a:pt x="1628" y="433"/>
                </a:lnTo>
                <a:lnTo>
                  <a:pt x="1649" y="445"/>
                </a:lnTo>
                <a:lnTo>
                  <a:pt x="1666" y="458"/>
                </a:lnTo>
                <a:lnTo>
                  <a:pt x="1676" y="470"/>
                </a:lnTo>
                <a:lnTo>
                  <a:pt x="1692" y="457"/>
                </a:lnTo>
                <a:lnTo>
                  <a:pt x="1716" y="449"/>
                </a:lnTo>
                <a:lnTo>
                  <a:pt x="1748" y="446"/>
                </a:lnTo>
                <a:lnTo>
                  <a:pt x="1782" y="448"/>
                </a:lnTo>
                <a:lnTo>
                  <a:pt x="1816" y="455"/>
                </a:lnTo>
                <a:lnTo>
                  <a:pt x="1849" y="468"/>
                </a:lnTo>
                <a:lnTo>
                  <a:pt x="1876" y="486"/>
                </a:lnTo>
                <a:lnTo>
                  <a:pt x="1897" y="509"/>
                </a:lnTo>
                <a:lnTo>
                  <a:pt x="1911" y="487"/>
                </a:lnTo>
                <a:lnTo>
                  <a:pt x="1932" y="470"/>
                </a:lnTo>
                <a:lnTo>
                  <a:pt x="1958" y="459"/>
                </a:lnTo>
                <a:lnTo>
                  <a:pt x="1989" y="452"/>
                </a:lnTo>
                <a:lnTo>
                  <a:pt x="2022" y="451"/>
                </a:lnTo>
                <a:lnTo>
                  <a:pt x="2057" y="454"/>
                </a:lnTo>
                <a:lnTo>
                  <a:pt x="2090" y="461"/>
                </a:lnTo>
                <a:lnTo>
                  <a:pt x="2120" y="473"/>
                </a:lnTo>
                <a:lnTo>
                  <a:pt x="2125" y="449"/>
                </a:lnTo>
                <a:lnTo>
                  <a:pt x="2141" y="426"/>
                </a:lnTo>
                <a:lnTo>
                  <a:pt x="2165" y="409"/>
                </a:lnTo>
                <a:lnTo>
                  <a:pt x="2198" y="397"/>
                </a:lnTo>
                <a:lnTo>
                  <a:pt x="2238" y="391"/>
                </a:lnTo>
                <a:lnTo>
                  <a:pt x="2282" y="390"/>
                </a:lnTo>
                <a:lnTo>
                  <a:pt x="2328" y="397"/>
                </a:lnTo>
                <a:lnTo>
                  <a:pt x="2375" y="411"/>
                </a:lnTo>
                <a:lnTo>
                  <a:pt x="2346" y="393"/>
                </a:lnTo>
                <a:lnTo>
                  <a:pt x="2323" y="376"/>
                </a:lnTo>
                <a:lnTo>
                  <a:pt x="2309" y="359"/>
                </a:lnTo>
                <a:lnTo>
                  <a:pt x="2304" y="342"/>
                </a:lnTo>
                <a:lnTo>
                  <a:pt x="2308" y="325"/>
                </a:lnTo>
                <a:lnTo>
                  <a:pt x="2318" y="309"/>
                </a:lnTo>
                <a:lnTo>
                  <a:pt x="2335" y="294"/>
                </a:lnTo>
                <a:lnTo>
                  <a:pt x="2362" y="279"/>
                </a:lnTo>
                <a:lnTo>
                  <a:pt x="2328" y="286"/>
                </a:lnTo>
                <a:lnTo>
                  <a:pt x="2295" y="290"/>
                </a:lnTo>
                <a:lnTo>
                  <a:pt x="2264" y="291"/>
                </a:lnTo>
                <a:lnTo>
                  <a:pt x="2235" y="288"/>
                </a:lnTo>
                <a:lnTo>
                  <a:pt x="2210" y="280"/>
                </a:lnTo>
                <a:lnTo>
                  <a:pt x="2191" y="265"/>
                </a:lnTo>
                <a:lnTo>
                  <a:pt x="2179" y="242"/>
                </a:lnTo>
                <a:lnTo>
                  <a:pt x="2177" y="209"/>
                </a:lnTo>
                <a:lnTo>
                  <a:pt x="2165" y="222"/>
                </a:lnTo>
                <a:lnTo>
                  <a:pt x="2151" y="233"/>
                </a:lnTo>
                <a:lnTo>
                  <a:pt x="2134" y="244"/>
                </a:lnTo>
                <a:lnTo>
                  <a:pt x="2116" y="252"/>
                </a:lnTo>
                <a:lnTo>
                  <a:pt x="2097" y="259"/>
                </a:lnTo>
                <a:lnTo>
                  <a:pt x="2078" y="264"/>
                </a:lnTo>
                <a:lnTo>
                  <a:pt x="2057" y="268"/>
                </a:lnTo>
                <a:lnTo>
                  <a:pt x="2036" y="270"/>
                </a:lnTo>
                <a:lnTo>
                  <a:pt x="2015" y="270"/>
                </a:lnTo>
                <a:lnTo>
                  <a:pt x="1995" y="268"/>
                </a:lnTo>
                <a:lnTo>
                  <a:pt x="1974" y="265"/>
                </a:lnTo>
                <a:lnTo>
                  <a:pt x="1953" y="259"/>
                </a:lnTo>
                <a:lnTo>
                  <a:pt x="1932" y="251"/>
                </a:lnTo>
                <a:lnTo>
                  <a:pt x="1913" y="240"/>
                </a:lnTo>
                <a:lnTo>
                  <a:pt x="1895" y="227"/>
                </a:lnTo>
                <a:lnTo>
                  <a:pt x="1878" y="212"/>
                </a:lnTo>
                <a:lnTo>
                  <a:pt x="1864" y="242"/>
                </a:lnTo>
                <a:lnTo>
                  <a:pt x="1840" y="268"/>
                </a:lnTo>
                <a:lnTo>
                  <a:pt x="1809" y="289"/>
                </a:lnTo>
                <a:lnTo>
                  <a:pt x="1770" y="305"/>
                </a:lnTo>
                <a:lnTo>
                  <a:pt x="1729" y="315"/>
                </a:lnTo>
                <a:lnTo>
                  <a:pt x="1687" y="317"/>
                </a:lnTo>
                <a:lnTo>
                  <a:pt x="1647" y="310"/>
                </a:lnTo>
                <a:lnTo>
                  <a:pt x="1610" y="293"/>
                </a:lnTo>
                <a:lnTo>
                  <a:pt x="1619" y="283"/>
                </a:lnTo>
                <a:lnTo>
                  <a:pt x="1633" y="272"/>
                </a:lnTo>
                <a:lnTo>
                  <a:pt x="1652" y="262"/>
                </a:lnTo>
                <a:lnTo>
                  <a:pt x="1675" y="253"/>
                </a:lnTo>
                <a:lnTo>
                  <a:pt x="1701" y="246"/>
                </a:lnTo>
                <a:lnTo>
                  <a:pt x="1729" y="241"/>
                </a:lnTo>
                <a:lnTo>
                  <a:pt x="1758" y="238"/>
                </a:lnTo>
                <a:lnTo>
                  <a:pt x="1788" y="241"/>
                </a:lnTo>
                <a:lnTo>
                  <a:pt x="1763" y="219"/>
                </a:lnTo>
                <a:lnTo>
                  <a:pt x="1746" y="193"/>
                </a:lnTo>
                <a:lnTo>
                  <a:pt x="1732" y="165"/>
                </a:lnTo>
                <a:lnTo>
                  <a:pt x="1727" y="135"/>
                </a:lnTo>
                <a:lnTo>
                  <a:pt x="1727" y="105"/>
                </a:lnTo>
                <a:lnTo>
                  <a:pt x="1736" y="77"/>
                </a:lnTo>
                <a:lnTo>
                  <a:pt x="1753" y="51"/>
                </a:lnTo>
                <a:lnTo>
                  <a:pt x="1779" y="28"/>
                </a:lnTo>
                <a:lnTo>
                  <a:pt x="1760" y="31"/>
                </a:lnTo>
                <a:lnTo>
                  <a:pt x="1739" y="32"/>
                </a:lnTo>
                <a:lnTo>
                  <a:pt x="1718" y="32"/>
                </a:lnTo>
                <a:lnTo>
                  <a:pt x="1696" y="30"/>
                </a:lnTo>
                <a:lnTo>
                  <a:pt x="1675" y="27"/>
                </a:lnTo>
                <a:lnTo>
                  <a:pt x="1657" y="21"/>
                </a:lnTo>
                <a:lnTo>
                  <a:pt x="1642" y="12"/>
                </a:lnTo>
                <a:lnTo>
                  <a:pt x="1631" y="0"/>
                </a:lnTo>
                <a:lnTo>
                  <a:pt x="1626" y="24"/>
                </a:lnTo>
                <a:lnTo>
                  <a:pt x="1610" y="49"/>
                </a:lnTo>
                <a:lnTo>
                  <a:pt x="1586" y="69"/>
                </a:lnTo>
                <a:lnTo>
                  <a:pt x="1555" y="84"/>
                </a:lnTo>
                <a:lnTo>
                  <a:pt x="1516" y="93"/>
                </a:lnTo>
                <a:lnTo>
                  <a:pt x="1476" y="94"/>
                </a:lnTo>
                <a:lnTo>
                  <a:pt x="1433" y="85"/>
                </a:lnTo>
                <a:lnTo>
                  <a:pt x="1389" y="63"/>
                </a:lnTo>
                <a:lnTo>
                  <a:pt x="1405" y="85"/>
                </a:lnTo>
                <a:lnTo>
                  <a:pt x="1417" y="106"/>
                </a:lnTo>
                <a:lnTo>
                  <a:pt x="1423" y="124"/>
                </a:lnTo>
                <a:lnTo>
                  <a:pt x="1424" y="141"/>
                </a:lnTo>
                <a:lnTo>
                  <a:pt x="1421" y="157"/>
                </a:lnTo>
                <a:lnTo>
                  <a:pt x="1414" y="170"/>
                </a:lnTo>
                <a:lnTo>
                  <a:pt x="1403" y="181"/>
                </a:lnTo>
                <a:lnTo>
                  <a:pt x="1391" y="191"/>
                </a:lnTo>
                <a:lnTo>
                  <a:pt x="1374" y="198"/>
                </a:lnTo>
                <a:lnTo>
                  <a:pt x="1355" y="203"/>
                </a:lnTo>
                <a:lnTo>
                  <a:pt x="1334" y="206"/>
                </a:lnTo>
                <a:lnTo>
                  <a:pt x="1311" y="207"/>
                </a:lnTo>
                <a:lnTo>
                  <a:pt x="1285" y="206"/>
                </a:lnTo>
                <a:lnTo>
                  <a:pt x="1259" y="202"/>
                </a:lnTo>
                <a:lnTo>
                  <a:pt x="1233" y="195"/>
                </a:lnTo>
                <a:lnTo>
                  <a:pt x="1205" y="186"/>
                </a:lnTo>
                <a:lnTo>
                  <a:pt x="1219" y="204"/>
                </a:lnTo>
                <a:lnTo>
                  <a:pt x="1226" y="220"/>
                </a:lnTo>
                <a:lnTo>
                  <a:pt x="1228" y="235"/>
                </a:lnTo>
                <a:lnTo>
                  <a:pt x="1224" y="247"/>
                </a:lnTo>
                <a:lnTo>
                  <a:pt x="1214" y="257"/>
                </a:lnTo>
                <a:lnTo>
                  <a:pt x="1196" y="263"/>
                </a:lnTo>
                <a:lnTo>
                  <a:pt x="1172" y="266"/>
                </a:lnTo>
                <a:lnTo>
                  <a:pt x="1141" y="266"/>
                </a:lnTo>
                <a:lnTo>
                  <a:pt x="1174" y="285"/>
                </a:lnTo>
                <a:lnTo>
                  <a:pt x="1191" y="308"/>
                </a:lnTo>
                <a:lnTo>
                  <a:pt x="1198" y="335"/>
                </a:lnTo>
                <a:lnTo>
                  <a:pt x="1190" y="363"/>
                </a:lnTo>
                <a:lnTo>
                  <a:pt x="1169" y="390"/>
                </a:lnTo>
                <a:lnTo>
                  <a:pt x="1134" y="414"/>
                </a:lnTo>
                <a:lnTo>
                  <a:pt x="1085" y="434"/>
                </a:lnTo>
                <a:lnTo>
                  <a:pt x="1024" y="446"/>
                </a:lnTo>
                <a:lnTo>
                  <a:pt x="991" y="448"/>
                </a:lnTo>
                <a:lnTo>
                  <a:pt x="953" y="451"/>
                </a:lnTo>
                <a:lnTo>
                  <a:pt x="913" y="453"/>
                </a:lnTo>
                <a:lnTo>
                  <a:pt x="875" y="456"/>
                </a:lnTo>
                <a:lnTo>
                  <a:pt x="837" y="459"/>
                </a:lnTo>
                <a:lnTo>
                  <a:pt x="803" y="462"/>
                </a:lnTo>
                <a:lnTo>
                  <a:pt x="777" y="465"/>
                </a:lnTo>
                <a:lnTo>
                  <a:pt x="760" y="468"/>
                </a:lnTo>
                <a:lnTo>
                  <a:pt x="725" y="475"/>
                </a:lnTo>
                <a:lnTo>
                  <a:pt x="690" y="481"/>
                </a:lnTo>
                <a:lnTo>
                  <a:pt x="656" y="486"/>
                </a:lnTo>
                <a:lnTo>
                  <a:pt x="623" y="489"/>
                </a:lnTo>
                <a:lnTo>
                  <a:pt x="588" y="491"/>
                </a:lnTo>
                <a:lnTo>
                  <a:pt x="553" y="492"/>
                </a:lnTo>
                <a:lnTo>
                  <a:pt x="518" y="491"/>
                </a:lnTo>
                <a:lnTo>
                  <a:pt x="484" y="488"/>
                </a:lnTo>
                <a:lnTo>
                  <a:pt x="466" y="486"/>
                </a:lnTo>
                <a:lnTo>
                  <a:pt x="449" y="483"/>
                </a:lnTo>
                <a:lnTo>
                  <a:pt x="431" y="481"/>
                </a:lnTo>
                <a:lnTo>
                  <a:pt x="414" y="477"/>
                </a:lnTo>
                <a:lnTo>
                  <a:pt x="395" y="473"/>
                </a:lnTo>
                <a:lnTo>
                  <a:pt x="377" y="469"/>
                </a:lnTo>
                <a:lnTo>
                  <a:pt x="358" y="464"/>
                </a:lnTo>
                <a:lnTo>
                  <a:pt x="339" y="459"/>
                </a:lnTo>
                <a:lnTo>
                  <a:pt x="317" y="452"/>
                </a:lnTo>
                <a:lnTo>
                  <a:pt x="294" y="444"/>
                </a:lnTo>
                <a:lnTo>
                  <a:pt x="270" y="436"/>
                </a:lnTo>
                <a:lnTo>
                  <a:pt x="247" y="425"/>
                </a:lnTo>
                <a:lnTo>
                  <a:pt x="221" y="416"/>
                </a:lnTo>
                <a:lnTo>
                  <a:pt x="197" y="405"/>
                </a:lnTo>
                <a:lnTo>
                  <a:pt x="171" y="393"/>
                </a:lnTo>
                <a:lnTo>
                  <a:pt x="144" y="381"/>
                </a:lnTo>
                <a:lnTo>
                  <a:pt x="139" y="384"/>
                </a:lnTo>
                <a:lnTo>
                  <a:pt x="127" y="386"/>
                </a:lnTo>
                <a:lnTo>
                  <a:pt x="110" y="388"/>
                </a:lnTo>
                <a:lnTo>
                  <a:pt x="89" y="389"/>
                </a:lnTo>
                <a:lnTo>
                  <a:pt x="66" y="388"/>
                </a:lnTo>
                <a:lnTo>
                  <a:pt x="44" y="385"/>
                </a:lnTo>
                <a:lnTo>
                  <a:pt x="21" y="378"/>
                </a:lnTo>
                <a:lnTo>
                  <a:pt x="0" y="368"/>
                </a:lnTo>
                <a:lnTo>
                  <a:pt x="16" y="376"/>
                </a:lnTo>
                <a:lnTo>
                  <a:pt x="33" y="385"/>
                </a:lnTo>
                <a:lnTo>
                  <a:pt x="54" y="394"/>
                </a:lnTo>
                <a:lnTo>
                  <a:pt x="75" y="403"/>
                </a:lnTo>
                <a:lnTo>
                  <a:pt x="99" y="412"/>
                </a:lnTo>
                <a:lnTo>
                  <a:pt x="125" y="421"/>
                </a:lnTo>
                <a:lnTo>
                  <a:pt x="153" y="430"/>
                </a:lnTo>
                <a:lnTo>
                  <a:pt x="181" y="440"/>
                </a:lnTo>
                <a:lnTo>
                  <a:pt x="200" y="445"/>
                </a:lnTo>
                <a:lnTo>
                  <a:pt x="217" y="451"/>
                </a:lnTo>
                <a:lnTo>
                  <a:pt x="237" y="456"/>
                </a:lnTo>
                <a:lnTo>
                  <a:pt x="256" y="461"/>
                </a:lnTo>
                <a:lnTo>
                  <a:pt x="275" y="466"/>
                </a:lnTo>
                <a:lnTo>
                  <a:pt x="294" y="471"/>
                </a:lnTo>
                <a:lnTo>
                  <a:pt x="313" y="476"/>
                </a:lnTo>
                <a:lnTo>
                  <a:pt x="331" y="480"/>
                </a:lnTo>
                <a:lnTo>
                  <a:pt x="350" y="485"/>
                </a:lnTo>
                <a:lnTo>
                  <a:pt x="367" y="489"/>
                </a:lnTo>
                <a:lnTo>
                  <a:pt x="384" y="493"/>
                </a:lnTo>
                <a:lnTo>
                  <a:pt x="402" y="497"/>
                </a:lnTo>
                <a:lnTo>
                  <a:pt x="419" y="500"/>
                </a:lnTo>
                <a:lnTo>
                  <a:pt x="435" y="503"/>
                </a:lnTo>
                <a:lnTo>
                  <a:pt x="450" y="506"/>
                </a:lnTo>
                <a:lnTo>
                  <a:pt x="464" y="509"/>
                </a:lnTo>
                <a:lnTo>
                  <a:pt x="471" y="518"/>
                </a:lnTo>
                <a:lnTo>
                  <a:pt x="480" y="526"/>
                </a:lnTo>
                <a:lnTo>
                  <a:pt x="489" y="533"/>
                </a:lnTo>
                <a:lnTo>
                  <a:pt x="499" y="539"/>
                </a:lnTo>
                <a:lnTo>
                  <a:pt x="511" y="544"/>
                </a:lnTo>
                <a:lnTo>
                  <a:pt x="525" y="547"/>
                </a:lnTo>
                <a:lnTo>
                  <a:pt x="539" y="549"/>
                </a:lnTo>
                <a:lnTo>
                  <a:pt x="555" y="549"/>
                </a:lnTo>
                <a:lnTo>
                  <a:pt x="544" y="542"/>
                </a:lnTo>
                <a:lnTo>
                  <a:pt x="537" y="533"/>
                </a:lnTo>
                <a:lnTo>
                  <a:pt x="537" y="525"/>
                </a:lnTo>
                <a:lnTo>
                  <a:pt x="546" y="519"/>
                </a:lnTo>
                <a:lnTo>
                  <a:pt x="569" y="524"/>
                </a:lnTo>
                <a:lnTo>
                  <a:pt x="593" y="528"/>
                </a:lnTo>
                <a:lnTo>
                  <a:pt x="617" y="531"/>
                </a:lnTo>
                <a:lnTo>
                  <a:pt x="645" y="533"/>
                </a:lnTo>
                <a:lnTo>
                  <a:pt x="671" y="535"/>
                </a:lnTo>
                <a:lnTo>
                  <a:pt x="699" y="536"/>
                </a:lnTo>
                <a:lnTo>
                  <a:pt x="727" y="536"/>
                </a:lnTo>
                <a:lnTo>
                  <a:pt x="753" y="536"/>
                </a:lnTo>
                <a:lnTo>
                  <a:pt x="781" y="535"/>
                </a:lnTo>
                <a:lnTo>
                  <a:pt x="807" y="534"/>
                </a:lnTo>
                <a:lnTo>
                  <a:pt x="833" y="533"/>
                </a:lnTo>
                <a:lnTo>
                  <a:pt x="857" y="532"/>
                </a:lnTo>
                <a:lnTo>
                  <a:pt x="880" y="531"/>
                </a:lnTo>
                <a:lnTo>
                  <a:pt x="903" y="529"/>
                </a:lnTo>
                <a:lnTo>
                  <a:pt x="922" y="528"/>
                </a:lnTo>
                <a:lnTo>
                  <a:pt x="939" y="527"/>
                </a:lnTo>
                <a:close/>
              </a:path>
            </a:pathLst>
          </a:custGeom>
          <a:solidFill>
            <a:srgbClr val="19B2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7" name="任意多边形 10356"/>
          <p:cNvSpPr/>
          <p:nvPr/>
        </p:nvSpPr>
        <p:spPr>
          <a:xfrm>
            <a:off x="3517900" y="5876925"/>
            <a:ext cx="541338" cy="104775"/>
          </a:xfrm>
          <a:custGeom>
            <a:avLst/>
            <a:gdLst/>
            <a:ahLst/>
            <a:cxnLst/>
            <a:pathLst>
              <a:path w="681" h="130">
                <a:moveTo>
                  <a:pt x="668" y="61"/>
                </a:moveTo>
                <a:lnTo>
                  <a:pt x="640" y="63"/>
                </a:lnTo>
                <a:lnTo>
                  <a:pt x="614" y="61"/>
                </a:lnTo>
                <a:lnTo>
                  <a:pt x="593" y="57"/>
                </a:lnTo>
                <a:lnTo>
                  <a:pt x="575" y="51"/>
                </a:lnTo>
                <a:lnTo>
                  <a:pt x="560" y="43"/>
                </a:lnTo>
                <a:lnTo>
                  <a:pt x="549" y="34"/>
                </a:lnTo>
                <a:lnTo>
                  <a:pt x="544" y="25"/>
                </a:lnTo>
                <a:lnTo>
                  <a:pt x="541" y="16"/>
                </a:lnTo>
                <a:lnTo>
                  <a:pt x="506" y="26"/>
                </a:lnTo>
                <a:lnTo>
                  <a:pt x="468" y="34"/>
                </a:lnTo>
                <a:lnTo>
                  <a:pt x="428" y="38"/>
                </a:lnTo>
                <a:lnTo>
                  <a:pt x="389" y="39"/>
                </a:lnTo>
                <a:lnTo>
                  <a:pt x="353" y="36"/>
                </a:lnTo>
                <a:lnTo>
                  <a:pt x="320" y="29"/>
                </a:lnTo>
                <a:lnTo>
                  <a:pt x="292" y="17"/>
                </a:lnTo>
                <a:lnTo>
                  <a:pt x="273" y="0"/>
                </a:lnTo>
                <a:lnTo>
                  <a:pt x="264" y="18"/>
                </a:lnTo>
                <a:lnTo>
                  <a:pt x="250" y="34"/>
                </a:lnTo>
                <a:lnTo>
                  <a:pt x="231" y="48"/>
                </a:lnTo>
                <a:lnTo>
                  <a:pt x="205" y="62"/>
                </a:lnTo>
                <a:lnTo>
                  <a:pt x="170" y="74"/>
                </a:lnTo>
                <a:lnTo>
                  <a:pt x="125" y="85"/>
                </a:lnTo>
                <a:lnTo>
                  <a:pt x="69" y="95"/>
                </a:lnTo>
                <a:lnTo>
                  <a:pt x="0" y="104"/>
                </a:lnTo>
                <a:lnTo>
                  <a:pt x="28" y="104"/>
                </a:lnTo>
                <a:lnTo>
                  <a:pt x="57" y="102"/>
                </a:lnTo>
                <a:lnTo>
                  <a:pt x="88" y="100"/>
                </a:lnTo>
                <a:lnTo>
                  <a:pt x="123" y="97"/>
                </a:lnTo>
                <a:lnTo>
                  <a:pt x="158" y="93"/>
                </a:lnTo>
                <a:lnTo>
                  <a:pt x="195" y="90"/>
                </a:lnTo>
                <a:lnTo>
                  <a:pt x="235" y="87"/>
                </a:lnTo>
                <a:lnTo>
                  <a:pt x="276" y="85"/>
                </a:lnTo>
                <a:lnTo>
                  <a:pt x="318" y="83"/>
                </a:lnTo>
                <a:lnTo>
                  <a:pt x="363" y="83"/>
                </a:lnTo>
                <a:lnTo>
                  <a:pt x="412" y="85"/>
                </a:lnTo>
                <a:lnTo>
                  <a:pt x="461" y="89"/>
                </a:lnTo>
                <a:lnTo>
                  <a:pt x="513" y="95"/>
                </a:lnTo>
                <a:lnTo>
                  <a:pt x="567" y="103"/>
                </a:lnTo>
                <a:lnTo>
                  <a:pt x="622" y="115"/>
                </a:lnTo>
                <a:lnTo>
                  <a:pt x="681" y="130"/>
                </a:lnTo>
                <a:lnTo>
                  <a:pt x="664" y="112"/>
                </a:lnTo>
                <a:lnTo>
                  <a:pt x="657" y="92"/>
                </a:lnTo>
                <a:lnTo>
                  <a:pt x="659" y="74"/>
                </a:lnTo>
                <a:lnTo>
                  <a:pt x="668" y="61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8" name="任意多边形 10357"/>
          <p:cNvSpPr/>
          <p:nvPr/>
        </p:nvSpPr>
        <p:spPr>
          <a:xfrm>
            <a:off x="3527425" y="5967413"/>
            <a:ext cx="595313" cy="85725"/>
          </a:xfrm>
          <a:custGeom>
            <a:avLst/>
            <a:gdLst/>
            <a:ahLst/>
            <a:cxnLst/>
            <a:pathLst>
              <a:path w="749" h="109">
                <a:moveTo>
                  <a:pt x="0" y="12"/>
                </a:moveTo>
                <a:lnTo>
                  <a:pt x="12" y="14"/>
                </a:lnTo>
                <a:lnTo>
                  <a:pt x="24" y="18"/>
                </a:lnTo>
                <a:lnTo>
                  <a:pt x="33" y="23"/>
                </a:lnTo>
                <a:lnTo>
                  <a:pt x="40" y="29"/>
                </a:lnTo>
                <a:lnTo>
                  <a:pt x="45" y="36"/>
                </a:lnTo>
                <a:lnTo>
                  <a:pt x="47" y="44"/>
                </a:lnTo>
                <a:lnTo>
                  <a:pt x="49" y="53"/>
                </a:lnTo>
                <a:lnTo>
                  <a:pt x="49" y="62"/>
                </a:lnTo>
                <a:lnTo>
                  <a:pt x="75" y="55"/>
                </a:lnTo>
                <a:lnTo>
                  <a:pt x="103" y="51"/>
                </a:lnTo>
                <a:lnTo>
                  <a:pt x="134" y="52"/>
                </a:lnTo>
                <a:lnTo>
                  <a:pt x="165" y="56"/>
                </a:lnTo>
                <a:lnTo>
                  <a:pt x="193" y="62"/>
                </a:lnTo>
                <a:lnTo>
                  <a:pt x="217" y="72"/>
                </a:lnTo>
                <a:lnTo>
                  <a:pt x="235" y="82"/>
                </a:lnTo>
                <a:lnTo>
                  <a:pt x="245" y="93"/>
                </a:lnTo>
                <a:lnTo>
                  <a:pt x="264" y="84"/>
                </a:lnTo>
                <a:lnTo>
                  <a:pt x="290" y="77"/>
                </a:lnTo>
                <a:lnTo>
                  <a:pt x="323" y="71"/>
                </a:lnTo>
                <a:lnTo>
                  <a:pt x="360" y="68"/>
                </a:lnTo>
                <a:lnTo>
                  <a:pt x="398" y="70"/>
                </a:lnTo>
                <a:lnTo>
                  <a:pt x="435" y="76"/>
                </a:lnTo>
                <a:lnTo>
                  <a:pt x="468" y="89"/>
                </a:lnTo>
                <a:lnTo>
                  <a:pt x="494" y="109"/>
                </a:lnTo>
                <a:lnTo>
                  <a:pt x="499" y="85"/>
                </a:lnTo>
                <a:lnTo>
                  <a:pt x="515" y="62"/>
                </a:lnTo>
                <a:lnTo>
                  <a:pt x="539" y="45"/>
                </a:lnTo>
                <a:lnTo>
                  <a:pt x="572" y="33"/>
                </a:lnTo>
                <a:lnTo>
                  <a:pt x="612" y="27"/>
                </a:lnTo>
                <a:lnTo>
                  <a:pt x="656" y="26"/>
                </a:lnTo>
                <a:lnTo>
                  <a:pt x="702" y="33"/>
                </a:lnTo>
                <a:lnTo>
                  <a:pt x="749" y="47"/>
                </a:lnTo>
                <a:lnTo>
                  <a:pt x="734" y="41"/>
                </a:lnTo>
                <a:lnTo>
                  <a:pt x="718" y="36"/>
                </a:lnTo>
                <a:lnTo>
                  <a:pt x="699" y="31"/>
                </a:lnTo>
                <a:lnTo>
                  <a:pt x="680" y="27"/>
                </a:lnTo>
                <a:lnTo>
                  <a:pt x="661" y="23"/>
                </a:lnTo>
                <a:lnTo>
                  <a:pt x="640" y="21"/>
                </a:lnTo>
                <a:lnTo>
                  <a:pt x="619" y="19"/>
                </a:lnTo>
                <a:lnTo>
                  <a:pt x="598" y="18"/>
                </a:lnTo>
                <a:lnTo>
                  <a:pt x="577" y="19"/>
                </a:lnTo>
                <a:lnTo>
                  <a:pt x="556" y="21"/>
                </a:lnTo>
                <a:lnTo>
                  <a:pt x="536" y="24"/>
                </a:lnTo>
                <a:lnTo>
                  <a:pt x="516" y="29"/>
                </a:lnTo>
                <a:lnTo>
                  <a:pt x="497" y="36"/>
                </a:lnTo>
                <a:lnTo>
                  <a:pt x="482" y="44"/>
                </a:lnTo>
                <a:lnTo>
                  <a:pt x="466" y="55"/>
                </a:lnTo>
                <a:lnTo>
                  <a:pt x="452" y="68"/>
                </a:lnTo>
                <a:lnTo>
                  <a:pt x="440" y="59"/>
                </a:lnTo>
                <a:lnTo>
                  <a:pt x="424" y="53"/>
                </a:lnTo>
                <a:lnTo>
                  <a:pt x="405" y="48"/>
                </a:lnTo>
                <a:lnTo>
                  <a:pt x="384" y="46"/>
                </a:lnTo>
                <a:lnTo>
                  <a:pt x="362" y="45"/>
                </a:lnTo>
                <a:lnTo>
                  <a:pt x="341" y="45"/>
                </a:lnTo>
                <a:lnTo>
                  <a:pt x="320" y="47"/>
                </a:lnTo>
                <a:lnTo>
                  <a:pt x="304" y="50"/>
                </a:lnTo>
                <a:lnTo>
                  <a:pt x="303" y="44"/>
                </a:lnTo>
                <a:lnTo>
                  <a:pt x="301" y="38"/>
                </a:lnTo>
                <a:lnTo>
                  <a:pt x="299" y="32"/>
                </a:lnTo>
                <a:lnTo>
                  <a:pt x="294" y="26"/>
                </a:lnTo>
                <a:lnTo>
                  <a:pt x="289" y="20"/>
                </a:lnTo>
                <a:lnTo>
                  <a:pt x="282" y="15"/>
                </a:lnTo>
                <a:lnTo>
                  <a:pt x="271" y="11"/>
                </a:lnTo>
                <a:lnTo>
                  <a:pt x="257" y="7"/>
                </a:lnTo>
                <a:lnTo>
                  <a:pt x="240" y="3"/>
                </a:lnTo>
                <a:lnTo>
                  <a:pt x="221" y="1"/>
                </a:lnTo>
                <a:lnTo>
                  <a:pt x="196" y="0"/>
                </a:lnTo>
                <a:lnTo>
                  <a:pt x="167" y="0"/>
                </a:lnTo>
                <a:lnTo>
                  <a:pt x="134" y="1"/>
                </a:lnTo>
                <a:lnTo>
                  <a:pt x="94" y="3"/>
                </a:lnTo>
                <a:lnTo>
                  <a:pt x="50" y="7"/>
                </a:lnTo>
                <a:lnTo>
                  <a:pt x="0" y="12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59" name="任意多边形 10358"/>
          <p:cNvSpPr/>
          <p:nvPr/>
        </p:nvSpPr>
        <p:spPr>
          <a:xfrm>
            <a:off x="3181350" y="5678488"/>
            <a:ext cx="425450" cy="339725"/>
          </a:xfrm>
          <a:custGeom>
            <a:avLst/>
            <a:gdLst/>
            <a:ahLst/>
            <a:cxnLst/>
            <a:pathLst>
              <a:path w="537" h="429">
                <a:moveTo>
                  <a:pt x="253" y="429"/>
                </a:moveTo>
                <a:lnTo>
                  <a:pt x="245" y="413"/>
                </a:lnTo>
                <a:lnTo>
                  <a:pt x="241" y="398"/>
                </a:lnTo>
                <a:lnTo>
                  <a:pt x="239" y="385"/>
                </a:lnTo>
                <a:lnTo>
                  <a:pt x="241" y="375"/>
                </a:lnTo>
                <a:lnTo>
                  <a:pt x="248" y="362"/>
                </a:lnTo>
                <a:lnTo>
                  <a:pt x="262" y="352"/>
                </a:lnTo>
                <a:lnTo>
                  <a:pt x="279" y="346"/>
                </a:lnTo>
                <a:lnTo>
                  <a:pt x="300" y="344"/>
                </a:lnTo>
                <a:lnTo>
                  <a:pt x="323" y="344"/>
                </a:lnTo>
                <a:lnTo>
                  <a:pt x="344" y="346"/>
                </a:lnTo>
                <a:lnTo>
                  <a:pt x="363" y="349"/>
                </a:lnTo>
                <a:lnTo>
                  <a:pt x="380" y="354"/>
                </a:lnTo>
                <a:lnTo>
                  <a:pt x="389" y="326"/>
                </a:lnTo>
                <a:lnTo>
                  <a:pt x="405" y="301"/>
                </a:lnTo>
                <a:lnTo>
                  <a:pt x="422" y="279"/>
                </a:lnTo>
                <a:lnTo>
                  <a:pt x="445" y="260"/>
                </a:lnTo>
                <a:lnTo>
                  <a:pt x="467" y="244"/>
                </a:lnTo>
                <a:lnTo>
                  <a:pt x="492" y="229"/>
                </a:lnTo>
                <a:lnTo>
                  <a:pt x="516" y="219"/>
                </a:lnTo>
                <a:lnTo>
                  <a:pt x="537" y="211"/>
                </a:lnTo>
                <a:lnTo>
                  <a:pt x="507" y="198"/>
                </a:lnTo>
                <a:lnTo>
                  <a:pt x="492" y="179"/>
                </a:lnTo>
                <a:lnTo>
                  <a:pt x="486" y="157"/>
                </a:lnTo>
                <a:lnTo>
                  <a:pt x="490" y="132"/>
                </a:lnTo>
                <a:lnTo>
                  <a:pt x="500" y="107"/>
                </a:lnTo>
                <a:lnTo>
                  <a:pt x="512" y="84"/>
                </a:lnTo>
                <a:lnTo>
                  <a:pt x="525" y="63"/>
                </a:lnTo>
                <a:lnTo>
                  <a:pt x="533" y="48"/>
                </a:lnTo>
                <a:lnTo>
                  <a:pt x="516" y="49"/>
                </a:lnTo>
                <a:lnTo>
                  <a:pt x="500" y="48"/>
                </a:lnTo>
                <a:lnTo>
                  <a:pt x="485" y="45"/>
                </a:lnTo>
                <a:lnTo>
                  <a:pt x="472" y="40"/>
                </a:lnTo>
                <a:lnTo>
                  <a:pt x="460" y="33"/>
                </a:lnTo>
                <a:lnTo>
                  <a:pt x="452" y="24"/>
                </a:lnTo>
                <a:lnTo>
                  <a:pt x="445" y="13"/>
                </a:lnTo>
                <a:lnTo>
                  <a:pt x="441" y="0"/>
                </a:lnTo>
                <a:lnTo>
                  <a:pt x="436" y="24"/>
                </a:lnTo>
                <a:lnTo>
                  <a:pt x="420" y="49"/>
                </a:lnTo>
                <a:lnTo>
                  <a:pt x="396" y="69"/>
                </a:lnTo>
                <a:lnTo>
                  <a:pt x="365" y="84"/>
                </a:lnTo>
                <a:lnTo>
                  <a:pt x="326" y="93"/>
                </a:lnTo>
                <a:lnTo>
                  <a:pt x="286" y="94"/>
                </a:lnTo>
                <a:lnTo>
                  <a:pt x="243" y="85"/>
                </a:lnTo>
                <a:lnTo>
                  <a:pt x="199" y="63"/>
                </a:lnTo>
                <a:lnTo>
                  <a:pt x="243" y="94"/>
                </a:lnTo>
                <a:lnTo>
                  <a:pt x="267" y="125"/>
                </a:lnTo>
                <a:lnTo>
                  <a:pt x="276" y="158"/>
                </a:lnTo>
                <a:lnTo>
                  <a:pt x="267" y="193"/>
                </a:lnTo>
                <a:lnTo>
                  <a:pt x="245" y="229"/>
                </a:lnTo>
                <a:lnTo>
                  <a:pt x="208" y="268"/>
                </a:lnTo>
                <a:lnTo>
                  <a:pt x="161" y="307"/>
                </a:lnTo>
                <a:lnTo>
                  <a:pt x="104" y="348"/>
                </a:lnTo>
                <a:lnTo>
                  <a:pt x="125" y="338"/>
                </a:lnTo>
                <a:lnTo>
                  <a:pt x="147" y="325"/>
                </a:lnTo>
                <a:lnTo>
                  <a:pt x="172" y="310"/>
                </a:lnTo>
                <a:lnTo>
                  <a:pt x="196" y="292"/>
                </a:lnTo>
                <a:lnTo>
                  <a:pt x="220" y="273"/>
                </a:lnTo>
                <a:lnTo>
                  <a:pt x="246" y="252"/>
                </a:lnTo>
                <a:lnTo>
                  <a:pt x="273" y="230"/>
                </a:lnTo>
                <a:lnTo>
                  <a:pt x="297" y="208"/>
                </a:lnTo>
                <a:lnTo>
                  <a:pt x="323" y="187"/>
                </a:lnTo>
                <a:lnTo>
                  <a:pt x="349" y="166"/>
                </a:lnTo>
                <a:lnTo>
                  <a:pt x="373" y="146"/>
                </a:lnTo>
                <a:lnTo>
                  <a:pt x="398" y="128"/>
                </a:lnTo>
                <a:lnTo>
                  <a:pt x="420" y="111"/>
                </a:lnTo>
                <a:lnTo>
                  <a:pt x="443" y="97"/>
                </a:lnTo>
                <a:lnTo>
                  <a:pt x="466" y="86"/>
                </a:lnTo>
                <a:lnTo>
                  <a:pt x="485" y="78"/>
                </a:lnTo>
                <a:lnTo>
                  <a:pt x="464" y="96"/>
                </a:lnTo>
                <a:lnTo>
                  <a:pt x="445" y="115"/>
                </a:lnTo>
                <a:lnTo>
                  <a:pt x="429" y="134"/>
                </a:lnTo>
                <a:lnTo>
                  <a:pt x="419" y="154"/>
                </a:lnTo>
                <a:lnTo>
                  <a:pt x="415" y="172"/>
                </a:lnTo>
                <a:lnTo>
                  <a:pt x="419" y="190"/>
                </a:lnTo>
                <a:lnTo>
                  <a:pt x="431" y="205"/>
                </a:lnTo>
                <a:lnTo>
                  <a:pt x="455" y="218"/>
                </a:lnTo>
                <a:lnTo>
                  <a:pt x="422" y="222"/>
                </a:lnTo>
                <a:lnTo>
                  <a:pt x="392" y="230"/>
                </a:lnTo>
                <a:lnTo>
                  <a:pt x="366" y="243"/>
                </a:lnTo>
                <a:lnTo>
                  <a:pt x="344" y="258"/>
                </a:lnTo>
                <a:lnTo>
                  <a:pt x="328" y="274"/>
                </a:lnTo>
                <a:lnTo>
                  <a:pt x="318" y="291"/>
                </a:lnTo>
                <a:lnTo>
                  <a:pt x="316" y="308"/>
                </a:lnTo>
                <a:lnTo>
                  <a:pt x="323" y="324"/>
                </a:lnTo>
                <a:lnTo>
                  <a:pt x="290" y="321"/>
                </a:lnTo>
                <a:lnTo>
                  <a:pt x="255" y="325"/>
                </a:lnTo>
                <a:lnTo>
                  <a:pt x="219" y="335"/>
                </a:lnTo>
                <a:lnTo>
                  <a:pt x="182" y="346"/>
                </a:lnTo>
                <a:lnTo>
                  <a:pt x="144" y="358"/>
                </a:lnTo>
                <a:lnTo>
                  <a:pt x="109" y="367"/>
                </a:lnTo>
                <a:lnTo>
                  <a:pt x="78" y="370"/>
                </a:lnTo>
                <a:lnTo>
                  <a:pt x="50" y="365"/>
                </a:lnTo>
                <a:lnTo>
                  <a:pt x="0" y="399"/>
                </a:lnTo>
                <a:lnTo>
                  <a:pt x="27" y="391"/>
                </a:lnTo>
                <a:lnTo>
                  <a:pt x="60" y="383"/>
                </a:lnTo>
                <a:lnTo>
                  <a:pt x="99" y="377"/>
                </a:lnTo>
                <a:lnTo>
                  <a:pt x="137" y="374"/>
                </a:lnTo>
                <a:lnTo>
                  <a:pt x="173" y="376"/>
                </a:lnTo>
                <a:lnTo>
                  <a:pt x="206" y="385"/>
                </a:lnTo>
                <a:lnTo>
                  <a:pt x="234" y="402"/>
                </a:lnTo>
                <a:lnTo>
                  <a:pt x="253" y="429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0" name="任意多边形 10359"/>
          <p:cNvSpPr/>
          <p:nvPr/>
        </p:nvSpPr>
        <p:spPr>
          <a:xfrm>
            <a:off x="3143250" y="6053138"/>
            <a:ext cx="579438" cy="201612"/>
          </a:xfrm>
          <a:custGeom>
            <a:avLst/>
            <a:gdLst/>
            <a:ahLst/>
            <a:cxnLst/>
            <a:pathLst>
              <a:path w="728" h="252">
                <a:moveTo>
                  <a:pt x="0" y="154"/>
                </a:moveTo>
                <a:lnTo>
                  <a:pt x="19" y="155"/>
                </a:lnTo>
                <a:lnTo>
                  <a:pt x="41" y="158"/>
                </a:lnTo>
                <a:lnTo>
                  <a:pt x="69" y="164"/>
                </a:lnTo>
                <a:lnTo>
                  <a:pt x="97" y="173"/>
                </a:lnTo>
                <a:lnTo>
                  <a:pt x="125" y="184"/>
                </a:lnTo>
                <a:lnTo>
                  <a:pt x="147" y="199"/>
                </a:lnTo>
                <a:lnTo>
                  <a:pt x="165" y="216"/>
                </a:lnTo>
                <a:lnTo>
                  <a:pt x="173" y="236"/>
                </a:lnTo>
                <a:lnTo>
                  <a:pt x="189" y="230"/>
                </a:lnTo>
                <a:lnTo>
                  <a:pt x="215" y="225"/>
                </a:lnTo>
                <a:lnTo>
                  <a:pt x="246" y="222"/>
                </a:lnTo>
                <a:lnTo>
                  <a:pt x="283" y="220"/>
                </a:lnTo>
                <a:lnTo>
                  <a:pt x="320" y="222"/>
                </a:lnTo>
                <a:lnTo>
                  <a:pt x="358" y="227"/>
                </a:lnTo>
                <a:lnTo>
                  <a:pt x="393" y="237"/>
                </a:lnTo>
                <a:lnTo>
                  <a:pt x="422" y="252"/>
                </a:lnTo>
                <a:lnTo>
                  <a:pt x="434" y="242"/>
                </a:lnTo>
                <a:lnTo>
                  <a:pt x="453" y="234"/>
                </a:lnTo>
                <a:lnTo>
                  <a:pt x="476" y="228"/>
                </a:lnTo>
                <a:lnTo>
                  <a:pt x="500" y="224"/>
                </a:lnTo>
                <a:lnTo>
                  <a:pt x="525" y="222"/>
                </a:lnTo>
                <a:lnTo>
                  <a:pt x="549" y="221"/>
                </a:lnTo>
                <a:lnTo>
                  <a:pt x="572" y="222"/>
                </a:lnTo>
                <a:lnTo>
                  <a:pt x="589" y="225"/>
                </a:lnTo>
                <a:lnTo>
                  <a:pt x="605" y="223"/>
                </a:lnTo>
                <a:lnTo>
                  <a:pt x="622" y="222"/>
                </a:lnTo>
                <a:lnTo>
                  <a:pt x="639" y="221"/>
                </a:lnTo>
                <a:lnTo>
                  <a:pt x="657" y="220"/>
                </a:lnTo>
                <a:lnTo>
                  <a:pt x="674" y="220"/>
                </a:lnTo>
                <a:lnTo>
                  <a:pt x="692" y="221"/>
                </a:lnTo>
                <a:lnTo>
                  <a:pt x="711" y="222"/>
                </a:lnTo>
                <a:lnTo>
                  <a:pt x="728" y="223"/>
                </a:lnTo>
                <a:lnTo>
                  <a:pt x="697" y="217"/>
                </a:lnTo>
                <a:lnTo>
                  <a:pt x="673" y="208"/>
                </a:lnTo>
                <a:lnTo>
                  <a:pt x="659" y="196"/>
                </a:lnTo>
                <a:lnTo>
                  <a:pt x="650" y="182"/>
                </a:lnTo>
                <a:lnTo>
                  <a:pt x="646" y="167"/>
                </a:lnTo>
                <a:lnTo>
                  <a:pt x="648" y="153"/>
                </a:lnTo>
                <a:lnTo>
                  <a:pt x="653" y="138"/>
                </a:lnTo>
                <a:lnTo>
                  <a:pt x="662" y="127"/>
                </a:lnTo>
                <a:lnTo>
                  <a:pt x="652" y="127"/>
                </a:lnTo>
                <a:lnTo>
                  <a:pt x="641" y="125"/>
                </a:lnTo>
                <a:lnTo>
                  <a:pt x="629" y="123"/>
                </a:lnTo>
                <a:lnTo>
                  <a:pt x="619" y="119"/>
                </a:lnTo>
                <a:lnTo>
                  <a:pt x="610" y="114"/>
                </a:lnTo>
                <a:lnTo>
                  <a:pt x="601" y="108"/>
                </a:lnTo>
                <a:lnTo>
                  <a:pt x="596" y="101"/>
                </a:lnTo>
                <a:lnTo>
                  <a:pt x="591" y="93"/>
                </a:lnTo>
                <a:lnTo>
                  <a:pt x="563" y="98"/>
                </a:lnTo>
                <a:lnTo>
                  <a:pt x="530" y="98"/>
                </a:lnTo>
                <a:lnTo>
                  <a:pt x="495" y="93"/>
                </a:lnTo>
                <a:lnTo>
                  <a:pt x="462" y="84"/>
                </a:lnTo>
                <a:lnTo>
                  <a:pt x="429" y="71"/>
                </a:lnTo>
                <a:lnTo>
                  <a:pt x="401" y="54"/>
                </a:lnTo>
                <a:lnTo>
                  <a:pt x="380" y="34"/>
                </a:lnTo>
                <a:lnTo>
                  <a:pt x="370" y="11"/>
                </a:lnTo>
                <a:lnTo>
                  <a:pt x="346" y="25"/>
                </a:lnTo>
                <a:lnTo>
                  <a:pt x="318" y="36"/>
                </a:lnTo>
                <a:lnTo>
                  <a:pt x="286" y="42"/>
                </a:lnTo>
                <a:lnTo>
                  <a:pt x="255" y="43"/>
                </a:lnTo>
                <a:lnTo>
                  <a:pt x="226" y="40"/>
                </a:lnTo>
                <a:lnTo>
                  <a:pt x="200" y="32"/>
                </a:lnTo>
                <a:lnTo>
                  <a:pt x="180" y="19"/>
                </a:lnTo>
                <a:lnTo>
                  <a:pt x="168" y="0"/>
                </a:lnTo>
                <a:lnTo>
                  <a:pt x="151" y="5"/>
                </a:lnTo>
                <a:lnTo>
                  <a:pt x="132" y="8"/>
                </a:lnTo>
                <a:lnTo>
                  <a:pt x="111" y="11"/>
                </a:lnTo>
                <a:lnTo>
                  <a:pt x="90" y="13"/>
                </a:lnTo>
                <a:lnTo>
                  <a:pt x="67" y="14"/>
                </a:lnTo>
                <a:lnTo>
                  <a:pt x="45" y="14"/>
                </a:lnTo>
                <a:lnTo>
                  <a:pt x="24" y="12"/>
                </a:lnTo>
                <a:lnTo>
                  <a:pt x="5" y="9"/>
                </a:lnTo>
                <a:lnTo>
                  <a:pt x="38" y="21"/>
                </a:lnTo>
                <a:lnTo>
                  <a:pt x="74" y="34"/>
                </a:lnTo>
                <a:lnTo>
                  <a:pt x="113" y="48"/>
                </a:lnTo>
                <a:lnTo>
                  <a:pt x="153" y="62"/>
                </a:lnTo>
                <a:lnTo>
                  <a:pt x="194" y="77"/>
                </a:lnTo>
                <a:lnTo>
                  <a:pt x="236" y="91"/>
                </a:lnTo>
                <a:lnTo>
                  <a:pt x="281" y="105"/>
                </a:lnTo>
                <a:lnTo>
                  <a:pt x="325" y="119"/>
                </a:lnTo>
                <a:lnTo>
                  <a:pt x="368" y="133"/>
                </a:lnTo>
                <a:lnTo>
                  <a:pt x="412" y="145"/>
                </a:lnTo>
                <a:lnTo>
                  <a:pt x="453" y="158"/>
                </a:lnTo>
                <a:lnTo>
                  <a:pt x="493" y="168"/>
                </a:lnTo>
                <a:lnTo>
                  <a:pt x="532" y="178"/>
                </a:lnTo>
                <a:lnTo>
                  <a:pt x="568" y="185"/>
                </a:lnTo>
                <a:lnTo>
                  <a:pt x="601" y="190"/>
                </a:lnTo>
                <a:lnTo>
                  <a:pt x="631" y="194"/>
                </a:lnTo>
                <a:lnTo>
                  <a:pt x="601" y="192"/>
                </a:lnTo>
                <a:lnTo>
                  <a:pt x="572" y="190"/>
                </a:lnTo>
                <a:lnTo>
                  <a:pt x="540" y="187"/>
                </a:lnTo>
                <a:lnTo>
                  <a:pt x="507" y="183"/>
                </a:lnTo>
                <a:lnTo>
                  <a:pt x="476" y="179"/>
                </a:lnTo>
                <a:lnTo>
                  <a:pt x="443" y="175"/>
                </a:lnTo>
                <a:lnTo>
                  <a:pt x="412" y="170"/>
                </a:lnTo>
                <a:lnTo>
                  <a:pt x="379" y="165"/>
                </a:lnTo>
                <a:lnTo>
                  <a:pt x="347" y="159"/>
                </a:lnTo>
                <a:lnTo>
                  <a:pt x="318" y="154"/>
                </a:lnTo>
                <a:lnTo>
                  <a:pt x="288" y="147"/>
                </a:lnTo>
                <a:lnTo>
                  <a:pt x="262" y="140"/>
                </a:lnTo>
                <a:lnTo>
                  <a:pt x="236" y="134"/>
                </a:lnTo>
                <a:lnTo>
                  <a:pt x="212" y="127"/>
                </a:lnTo>
                <a:lnTo>
                  <a:pt x="191" y="121"/>
                </a:lnTo>
                <a:lnTo>
                  <a:pt x="172" y="114"/>
                </a:lnTo>
                <a:lnTo>
                  <a:pt x="187" y="122"/>
                </a:lnTo>
                <a:lnTo>
                  <a:pt x="205" y="131"/>
                </a:lnTo>
                <a:lnTo>
                  <a:pt x="222" y="139"/>
                </a:lnTo>
                <a:lnTo>
                  <a:pt x="241" y="147"/>
                </a:lnTo>
                <a:lnTo>
                  <a:pt x="260" y="155"/>
                </a:lnTo>
                <a:lnTo>
                  <a:pt x="281" y="162"/>
                </a:lnTo>
                <a:lnTo>
                  <a:pt x="304" y="169"/>
                </a:lnTo>
                <a:lnTo>
                  <a:pt x="325" y="175"/>
                </a:lnTo>
                <a:lnTo>
                  <a:pt x="347" y="181"/>
                </a:lnTo>
                <a:lnTo>
                  <a:pt x="370" y="186"/>
                </a:lnTo>
                <a:lnTo>
                  <a:pt x="391" y="190"/>
                </a:lnTo>
                <a:lnTo>
                  <a:pt x="413" y="193"/>
                </a:lnTo>
                <a:lnTo>
                  <a:pt x="434" y="196"/>
                </a:lnTo>
                <a:lnTo>
                  <a:pt x="455" y="198"/>
                </a:lnTo>
                <a:lnTo>
                  <a:pt x="476" y="199"/>
                </a:lnTo>
                <a:lnTo>
                  <a:pt x="495" y="199"/>
                </a:lnTo>
                <a:lnTo>
                  <a:pt x="481" y="201"/>
                </a:lnTo>
                <a:lnTo>
                  <a:pt x="466" y="203"/>
                </a:lnTo>
                <a:lnTo>
                  <a:pt x="453" y="206"/>
                </a:lnTo>
                <a:lnTo>
                  <a:pt x="439" y="210"/>
                </a:lnTo>
                <a:lnTo>
                  <a:pt x="429" y="215"/>
                </a:lnTo>
                <a:lnTo>
                  <a:pt x="419" y="221"/>
                </a:lnTo>
                <a:lnTo>
                  <a:pt x="412" y="228"/>
                </a:lnTo>
                <a:lnTo>
                  <a:pt x="408" y="236"/>
                </a:lnTo>
                <a:lnTo>
                  <a:pt x="384" y="222"/>
                </a:lnTo>
                <a:lnTo>
                  <a:pt x="356" y="211"/>
                </a:lnTo>
                <a:lnTo>
                  <a:pt x="325" y="204"/>
                </a:lnTo>
                <a:lnTo>
                  <a:pt x="293" y="200"/>
                </a:lnTo>
                <a:lnTo>
                  <a:pt x="264" y="198"/>
                </a:lnTo>
                <a:lnTo>
                  <a:pt x="236" y="199"/>
                </a:lnTo>
                <a:lnTo>
                  <a:pt x="212" y="202"/>
                </a:lnTo>
                <a:lnTo>
                  <a:pt x="196" y="207"/>
                </a:lnTo>
                <a:lnTo>
                  <a:pt x="191" y="195"/>
                </a:lnTo>
                <a:lnTo>
                  <a:pt x="182" y="184"/>
                </a:lnTo>
                <a:lnTo>
                  <a:pt x="168" y="173"/>
                </a:lnTo>
                <a:lnTo>
                  <a:pt x="154" y="163"/>
                </a:lnTo>
                <a:lnTo>
                  <a:pt x="137" y="155"/>
                </a:lnTo>
                <a:lnTo>
                  <a:pt x="121" y="148"/>
                </a:lnTo>
                <a:lnTo>
                  <a:pt x="106" y="144"/>
                </a:lnTo>
                <a:lnTo>
                  <a:pt x="93" y="143"/>
                </a:lnTo>
                <a:lnTo>
                  <a:pt x="100" y="130"/>
                </a:lnTo>
                <a:lnTo>
                  <a:pt x="100" y="115"/>
                </a:lnTo>
                <a:lnTo>
                  <a:pt x="95" y="99"/>
                </a:lnTo>
                <a:lnTo>
                  <a:pt x="87" y="82"/>
                </a:lnTo>
                <a:lnTo>
                  <a:pt x="74" y="67"/>
                </a:lnTo>
                <a:lnTo>
                  <a:pt x="59" y="55"/>
                </a:lnTo>
                <a:lnTo>
                  <a:pt x="41" y="45"/>
                </a:lnTo>
                <a:lnTo>
                  <a:pt x="20" y="40"/>
                </a:lnTo>
                <a:lnTo>
                  <a:pt x="36" y="53"/>
                </a:lnTo>
                <a:lnTo>
                  <a:pt x="47" y="67"/>
                </a:lnTo>
                <a:lnTo>
                  <a:pt x="52" y="82"/>
                </a:lnTo>
                <a:lnTo>
                  <a:pt x="50" y="97"/>
                </a:lnTo>
                <a:lnTo>
                  <a:pt x="45" y="112"/>
                </a:lnTo>
                <a:lnTo>
                  <a:pt x="34" y="127"/>
                </a:lnTo>
                <a:lnTo>
                  <a:pt x="19" y="140"/>
                </a:lnTo>
                <a:lnTo>
                  <a:pt x="0" y="154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1" name="任意多边形 10360"/>
          <p:cNvSpPr/>
          <p:nvPr/>
        </p:nvSpPr>
        <p:spPr>
          <a:xfrm>
            <a:off x="2379663" y="6026150"/>
            <a:ext cx="614362" cy="87313"/>
          </a:xfrm>
          <a:custGeom>
            <a:avLst/>
            <a:gdLst/>
            <a:ahLst/>
            <a:cxnLst/>
            <a:pathLst>
              <a:path w="774" h="109">
                <a:moveTo>
                  <a:pt x="423" y="68"/>
                </a:moveTo>
                <a:lnTo>
                  <a:pt x="449" y="70"/>
                </a:lnTo>
                <a:lnTo>
                  <a:pt x="475" y="72"/>
                </a:lnTo>
                <a:lnTo>
                  <a:pt x="501" y="73"/>
                </a:lnTo>
                <a:lnTo>
                  <a:pt x="529" y="74"/>
                </a:lnTo>
                <a:lnTo>
                  <a:pt x="555" y="75"/>
                </a:lnTo>
                <a:lnTo>
                  <a:pt x="581" y="76"/>
                </a:lnTo>
                <a:lnTo>
                  <a:pt x="607" y="76"/>
                </a:lnTo>
                <a:lnTo>
                  <a:pt x="633" y="76"/>
                </a:lnTo>
                <a:lnTo>
                  <a:pt x="657" y="76"/>
                </a:lnTo>
                <a:lnTo>
                  <a:pt x="680" y="76"/>
                </a:lnTo>
                <a:lnTo>
                  <a:pt x="701" y="76"/>
                </a:lnTo>
                <a:lnTo>
                  <a:pt x="720" y="76"/>
                </a:lnTo>
                <a:lnTo>
                  <a:pt x="737" y="75"/>
                </a:lnTo>
                <a:lnTo>
                  <a:pt x="753" y="75"/>
                </a:lnTo>
                <a:lnTo>
                  <a:pt x="765" y="74"/>
                </a:lnTo>
                <a:lnTo>
                  <a:pt x="774" y="74"/>
                </a:lnTo>
                <a:lnTo>
                  <a:pt x="769" y="77"/>
                </a:lnTo>
                <a:lnTo>
                  <a:pt x="767" y="80"/>
                </a:lnTo>
                <a:lnTo>
                  <a:pt x="763" y="83"/>
                </a:lnTo>
                <a:lnTo>
                  <a:pt x="758" y="87"/>
                </a:lnTo>
                <a:lnTo>
                  <a:pt x="741" y="88"/>
                </a:lnTo>
                <a:lnTo>
                  <a:pt x="722" y="89"/>
                </a:lnTo>
                <a:lnTo>
                  <a:pt x="699" y="91"/>
                </a:lnTo>
                <a:lnTo>
                  <a:pt x="676" y="92"/>
                </a:lnTo>
                <a:lnTo>
                  <a:pt x="652" y="93"/>
                </a:lnTo>
                <a:lnTo>
                  <a:pt x="626" y="94"/>
                </a:lnTo>
                <a:lnTo>
                  <a:pt x="600" y="95"/>
                </a:lnTo>
                <a:lnTo>
                  <a:pt x="572" y="96"/>
                </a:lnTo>
                <a:lnTo>
                  <a:pt x="546" y="96"/>
                </a:lnTo>
                <a:lnTo>
                  <a:pt x="518" y="96"/>
                </a:lnTo>
                <a:lnTo>
                  <a:pt x="490" y="95"/>
                </a:lnTo>
                <a:lnTo>
                  <a:pt x="464" y="93"/>
                </a:lnTo>
                <a:lnTo>
                  <a:pt x="436" y="91"/>
                </a:lnTo>
                <a:lnTo>
                  <a:pt x="412" y="88"/>
                </a:lnTo>
                <a:lnTo>
                  <a:pt x="388" y="84"/>
                </a:lnTo>
                <a:lnTo>
                  <a:pt x="365" y="79"/>
                </a:lnTo>
                <a:lnTo>
                  <a:pt x="356" y="85"/>
                </a:lnTo>
                <a:lnTo>
                  <a:pt x="356" y="93"/>
                </a:lnTo>
                <a:lnTo>
                  <a:pt x="363" y="102"/>
                </a:lnTo>
                <a:lnTo>
                  <a:pt x="374" y="109"/>
                </a:lnTo>
                <a:lnTo>
                  <a:pt x="358" y="109"/>
                </a:lnTo>
                <a:lnTo>
                  <a:pt x="344" y="107"/>
                </a:lnTo>
                <a:lnTo>
                  <a:pt x="330" y="104"/>
                </a:lnTo>
                <a:lnTo>
                  <a:pt x="318" y="99"/>
                </a:lnTo>
                <a:lnTo>
                  <a:pt x="308" y="93"/>
                </a:lnTo>
                <a:lnTo>
                  <a:pt x="299" y="86"/>
                </a:lnTo>
                <a:lnTo>
                  <a:pt x="290" y="78"/>
                </a:lnTo>
                <a:lnTo>
                  <a:pt x="283" y="69"/>
                </a:lnTo>
                <a:lnTo>
                  <a:pt x="269" y="66"/>
                </a:lnTo>
                <a:lnTo>
                  <a:pt x="254" y="63"/>
                </a:lnTo>
                <a:lnTo>
                  <a:pt x="238" y="60"/>
                </a:lnTo>
                <a:lnTo>
                  <a:pt x="221" y="57"/>
                </a:lnTo>
                <a:lnTo>
                  <a:pt x="203" y="53"/>
                </a:lnTo>
                <a:lnTo>
                  <a:pt x="186" y="49"/>
                </a:lnTo>
                <a:lnTo>
                  <a:pt x="169" y="45"/>
                </a:lnTo>
                <a:lnTo>
                  <a:pt x="150" y="40"/>
                </a:lnTo>
                <a:lnTo>
                  <a:pt x="132" y="36"/>
                </a:lnTo>
                <a:lnTo>
                  <a:pt x="113" y="31"/>
                </a:lnTo>
                <a:lnTo>
                  <a:pt x="94" y="26"/>
                </a:lnTo>
                <a:lnTo>
                  <a:pt x="75" y="21"/>
                </a:lnTo>
                <a:lnTo>
                  <a:pt x="56" y="16"/>
                </a:lnTo>
                <a:lnTo>
                  <a:pt x="36" y="11"/>
                </a:lnTo>
                <a:lnTo>
                  <a:pt x="19" y="5"/>
                </a:lnTo>
                <a:lnTo>
                  <a:pt x="0" y="0"/>
                </a:lnTo>
                <a:lnTo>
                  <a:pt x="158" y="19"/>
                </a:lnTo>
                <a:lnTo>
                  <a:pt x="177" y="24"/>
                </a:lnTo>
                <a:lnTo>
                  <a:pt x="196" y="29"/>
                </a:lnTo>
                <a:lnTo>
                  <a:pt x="214" y="33"/>
                </a:lnTo>
                <a:lnTo>
                  <a:pt x="233" y="37"/>
                </a:lnTo>
                <a:lnTo>
                  <a:pt x="250" y="41"/>
                </a:lnTo>
                <a:lnTo>
                  <a:pt x="268" y="43"/>
                </a:lnTo>
                <a:lnTo>
                  <a:pt x="285" y="46"/>
                </a:lnTo>
                <a:lnTo>
                  <a:pt x="303" y="48"/>
                </a:lnTo>
                <a:lnTo>
                  <a:pt x="315" y="51"/>
                </a:lnTo>
                <a:lnTo>
                  <a:pt x="327" y="54"/>
                </a:lnTo>
                <a:lnTo>
                  <a:pt x="341" y="57"/>
                </a:lnTo>
                <a:lnTo>
                  <a:pt x="356" y="59"/>
                </a:lnTo>
                <a:lnTo>
                  <a:pt x="372" y="62"/>
                </a:lnTo>
                <a:lnTo>
                  <a:pt x="388" y="64"/>
                </a:lnTo>
                <a:lnTo>
                  <a:pt x="405" y="66"/>
                </a:lnTo>
                <a:lnTo>
                  <a:pt x="423" y="68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2" name="任意多边形 10361"/>
          <p:cNvSpPr/>
          <p:nvPr/>
        </p:nvSpPr>
        <p:spPr>
          <a:xfrm>
            <a:off x="3373438" y="5943600"/>
            <a:ext cx="749300" cy="76200"/>
          </a:xfrm>
          <a:custGeom>
            <a:avLst/>
            <a:gdLst/>
            <a:ahLst/>
            <a:cxnLst/>
            <a:pathLst>
              <a:path w="944" h="97">
                <a:moveTo>
                  <a:pt x="183" y="21"/>
                </a:moveTo>
                <a:lnTo>
                  <a:pt x="211" y="21"/>
                </a:lnTo>
                <a:lnTo>
                  <a:pt x="240" y="19"/>
                </a:lnTo>
                <a:lnTo>
                  <a:pt x="271" y="17"/>
                </a:lnTo>
                <a:lnTo>
                  <a:pt x="306" y="14"/>
                </a:lnTo>
                <a:lnTo>
                  <a:pt x="341" y="10"/>
                </a:lnTo>
                <a:lnTo>
                  <a:pt x="378" y="7"/>
                </a:lnTo>
                <a:lnTo>
                  <a:pt x="418" y="4"/>
                </a:lnTo>
                <a:lnTo>
                  <a:pt x="459" y="2"/>
                </a:lnTo>
                <a:lnTo>
                  <a:pt x="501" y="0"/>
                </a:lnTo>
                <a:lnTo>
                  <a:pt x="546" y="0"/>
                </a:lnTo>
                <a:lnTo>
                  <a:pt x="595" y="2"/>
                </a:lnTo>
                <a:lnTo>
                  <a:pt x="644" y="6"/>
                </a:lnTo>
                <a:lnTo>
                  <a:pt x="696" y="12"/>
                </a:lnTo>
                <a:lnTo>
                  <a:pt x="750" y="20"/>
                </a:lnTo>
                <a:lnTo>
                  <a:pt x="805" y="32"/>
                </a:lnTo>
                <a:lnTo>
                  <a:pt x="864" y="47"/>
                </a:lnTo>
                <a:lnTo>
                  <a:pt x="944" y="76"/>
                </a:lnTo>
                <a:lnTo>
                  <a:pt x="929" y="70"/>
                </a:lnTo>
                <a:lnTo>
                  <a:pt x="913" y="65"/>
                </a:lnTo>
                <a:lnTo>
                  <a:pt x="894" y="60"/>
                </a:lnTo>
                <a:lnTo>
                  <a:pt x="875" y="56"/>
                </a:lnTo>
                <a:lnTo>
                  <a:pt x="856" y="52"/>
                </a:lnTo>
                <a:lnTo>
                  <a:pt x="835" y="50"/>
                </a:lnTo>
                <a:lnTo>
                  <a:pt x="814" y="48"/>
                </a:lnTo>
                <a:lnTo>
                  <a:pt x="793" y="47"/>
                </a:lnTo>
                <a:lnTo>
                  <a:pt x="772" y="48"/>
                </a:lnTo>
                <a:lnTo>
                  <a:pt x="751" y="50"/>
                </a:lnTo>
                <a:lnTo>
                  <a:pt x="731" y="53"/>
                </a:lnTo>
                <a:lnTo>
                  <a:pt x="711" y="58"/>
                </a:lnTo>
                <a:lnTo>
                  <a:pt x="692" y="65"/>
                </a:lnTo>
                <a:lnTo>
                  <a:pt x="677" y="73"/>
                </a:lnTo>
                <a:lnTo>
                  <a:pt x="661" y="84"/>
                </a:lnTo>
                <a:lnTo>
                  <a:pt x="647" y="97"/>
                </a:lnTo>
                <a:lnTo>
                  <a:pt x="635" y="88"/>
                </a:lnTo>
                <a:lnTo>
                  <a:pt x="619" y="82"/>
                </a:lnTo>
                <a:lnTo>
                  <a:pt x="600" y="77"/>
                </a:lnTo>
                <a:lnTo>
                  <a:pt x="579" y="75"/>
                </a:lnTo>
                <a:lnTo>
                  <a:pt x="557" y="74"/>
                </a:lnTo>
                <a:lnTo>
                  <a:pt x="536" y="74"/>
                </a:lnTo>
                <a:lnTo>
                  <a:pt x="515" y="76"/>
                </a:lnTo>
                <a:lnTo>
                  <a:pt x="499" y="79"/>
                </a:lnTo>
                <a:lnTo>
                  <a:pt x="498" y="73"/>
                </a:lnTo>
                <a:lnTo>
                  <a:pt x="496" y="67"/>
                </a:lnTo>
                <a:lnTo>
                  <a:pt x="494" y="61"/>
                </a:lnTo>
                <a:lnTo>
                  <a:pt x="489" y="55"/>
                </a:lnTo>
                <a:lnTo>
                  <a:pt x="484" y="49"/>
                </a:lnTo>
                <a:lnTo>
                  <a:pt x="477" y="44"/>
                </a:lnTo>
                <a:lnTo>
                  <a:pt x="466" y="40"/>
                </a:lnTo>
                <a:lnTo>
                  <a:pt x="452" y="36"/>
                </a:lnTo>
                <a:lnTo>
                  <a:pt x="435" y="32"/>
                </a:lnTo>
                <a:lnTo>
                  <a:pt x="416" y="30"/>
                </a:lnTo>
                <a:lnTo>
                  <a:pt x="391" y="29"/>
                </a:lnTo>
                <a:lnTo>
                  <a:pt x="362" y="29"/>
                </a:lnTo>
                <a:lnTo>
                  <a:pt x="329" y="30"/>
                </a:lnTo>
                <a:lnTo>
                  <a:pt x="289" y="32"/>
                </a:lnTo>
                <a:lnTo>
                  <a:pt x="245" y="36"/>
                </a:lnTo>
                <a:lnTo>
                  <a:pt x="195" y="41"/>
                </a:lnTo>
                <a:lnTo>
                  <a:pt x="179" y="42"/>
                </a:lnTo>
                <a:lnTo>
                  <a:pt x="162" y="43"/>
                </a:lnTo>
                <a:lnTo>
                  <a:pt x="143" y="45"/>
                </a:lnTo>
                <a:lnTo>
                  <a:pt x="124" y="46"/>
                </a:lnTo>
                <a:lnTo>
                  <a:pt x="105" y="47"/>
                </a:lnTo>
                <a:lnTo>
                  <a:pt x="85" y="48"/>
                </a:lnTo>
                <a:lnTo>
                  <a:pt x="72" y="49"/>
                </a:lnTo>
                <a:lnTo>
                  <a:pt x="59" y="49"/>
                </a:lnTo>
                <a:lnTo>
                  <a:pt x="51" y="47"/>
                </a:lnTo>
                <a:lnTo>
                  <a:pt x="40" y="45"/>
                </a:lnTo>
                <a:lnTo>
                  <a:pt x="32" y="43"/>
                </a:lnTo>
                <a:lnTo>
                  <a:pt x="25" y="42"/>
                </a:lnTo>
                <a:lnTo>
                  <a:pt x="18" y="41"/>
                </a:lnTo>
                <a:lnTo>
                  <a:pt x="11" y="40"/>
                </a:lnTo>
                <a:lnTo>
                  <a:pt x="5" y="40"/>
                </a:lnTo>
                <a:lnTo>
                  <a:pt x="0" y="40"/>
                </a:lnTo>
                <a:lnTo>
                  <a:pt x="19" y="38"/>
                </a:lnTo>
                <a:lnTo>
                  <a:pt x="38" y="35"/>
                </a:lnTo>
                <a:lnTo>
                  <a:pt x="59" y="32"/>
                </a:lnTo>
                <a:lnTo>
                  <a:pt x="82" y="29"/>
                </a:lnTo>
                <a:lnTo>
                  <a:pt x="105" y="26"/>
                </a:lnTo>
                <a:lnTo>
                  <a:pt x="129" y="24"/>
                </a:lnTo>
                <a:lnTo>
                  <a:pt x="155" y="22"/>
                </a:lnTo>
                <a:lnTo>
                  <a:pt x="183" y="21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3" name="任意多边形 10362"/>
          <p:cNvSpPr/>
          <p:nvPr/>
        </p:nvSpPr>
        <p:spPr>
          <a:xfrm>
            <a:off x="3221038" y="5727700"/>
            <a:ext cx="344487" cy="244475"/>
          </a:xfrm>
          <a:custGeom>
            <a:avLst/>
            <a:gdLst/>
            <a:ahLst/>
            <a:cxnLst/>
            <a:pathLst>
              <a:path w="435" h="307">
                <a:moveTo>
                  <a:pt x="0" y="302"/>
                </a:moveTo>
                <a:lnTo>
                  <a:pt x="28" y="307"/>
                </a:lnTo>
                <a:lnTo>
                  <a:pt x="59" y="304"/>
                </a:lnTo>
                <a:lnTo>
                  <a:pt x="94" y="295"/>
                </a:lnTo>
                <a:lnTo>
                  <a:pt x="132" y="283"/>
                </a:lnTo>
                <a:lnTo>
                  <a:pt x="169" y="272"/>
                </a:lnTo>
                <a:lnTo>
                  <a:pt x="205" y="262"/>
                </a:lnTo>
                <a:lnTo>
                  <a:pt x="240" y="258"/>
                </a:lnTo>
                <a:lnTo>
                  <a:pt x="273" y="261"/>
                </a:lnTo>
                <a:lnTo>
                  <a:pt x="266" y="245"/>
                </a:lnTo>
                <a:lnTo>
                  <a:pt x="268" y="228"/>
                </a:lnTo>
                <a:lnTo>
                  <a:pt x="278" y="211"/>
                </a:lnTo>
                <a:lnTo>
                  <a:pt x="294" y="195"/>
                </a:lnTo>
                <a:lnTo>
                  <a:pt x="316" y="180"/>
                </a:lnTo>
                <a:lnTo>
                  <a:pt x="342" y="167"/>
                </a:lnTo>
                <a:lnTo>
                  <a:pt x="372" y="159"/>
                </a:lnTo>
                <a:lnTo>
                  <a:pt x="405" y="155"/>
                </a:lnTo>
                <a:lnTo>
                  <a:pt x="381" y="142"/>
                </a:lnTo>
                <a:lnTo>
                  <a:pt x="369" y="127"/>
                </a:lnTo>
                <a:lnTo>
                  <a:pt x="365" y="109"/>
                </a:lnTo>
                <a:lnTo>
                  <a:pt x="369" y="91"/>
                </a:lnTo>
                <a:lnTo>
                  <a:pt x="379" y="71"/>
                </a:lnTo>
                <a:lnTo>
                  <a:pt x="395" y="52"/>
                </a:lnTo>
                <a:lnTo>
                  <a:pt x="414" y="33"/>
                </a:lnTo>
                <a:lnTo>
                  <a:pt x="435" y="15"/>
                </a:lnTo>
                <a:lnTo>
                  <a:pt x="416" y="23"/>
                </a:lnTo>
                <a:lnTo>
                  <a:pt x="393" y="34"/>
                </a:lnTo>
                <a:lnTo>
                  <a:pt x="370" y="48"/>
                </a:lnTo>
                <a:lnTo>
                  <a:pt x="348" y="65"/>
                </a:lnTo>
                <a:lnTo>
                  <a:pt x="323" y="83"/>
                </a:lnTo>
                <a:lnTo>
                  <a:pt x="299" y="103"/>
                </a:lnTo>
                <a:lnTo>
                  <a:pt x="273" y="124"/>
                </a:lnTo>
                <a:lnTo>
                  <a:pt x="247" y="145"/>
                </a:lnTo>
                <a:lnTo>
                  <a:pt x="223" y="167"/>
                </a:lnTo>
                <a:lnTo>
                  <a:pt x="196" y="189"/>
                </a:lnTo>
                <a:lnTo>
                  <a:pt x="170" y="210"/>
                </a:lnTo>
                <a:lnTo>
                  <a:pt x="146" y="229"/>
                </a:lnTo>
                <a:lnTo>
                  <a:pt x="122" y="247"/>
                </a:lnTo>
                <a:lnTo>
                  <a:pt x="97" y="262"/>
                </a:lnTo>
                <a:lnTo>
                  <a:pt x="75" y="275"/>
                </a:lnTo>
                <a:lnTo>
                  <a:pt x="54" y="285"/>
                </a:lnTo>
                <a:lnTo>
                  <a:pt x="111" y="244"/>
                </a:lnTo>
                <a:lnTo>
                  <a:pt x="158" y="205"/>
                </a:lnTo>
                <a:lnTo>
                  <a:pt x="195" y="166"/>
                </a:lnTo>
                <a:lnTo>
                  <a:pt x="217" y="130"/>
                </a:lnTo>
                <a:lnTo>
                  <a:pt x="226" y="95"/>
                </a:lnTo>
                <a:lnTo>
                  <a:pt x="217" y="62"/>
                </a:lnTo>
                <a:lnTo>
                  <a:pt x="193" y="31"/>
                </a:lnTo>
                <a:lnTo>
                  <a:pt x="149" y="0"/>
                </a:lnTo>
                <a:lnTo>
                  <a:pt x="167" y="25"/>
                </a:lnTo>
                <a:lnTo>
                  <a:pt x="179" y="48"/>
                </a:lnTo>
                <a:lnTo>
                  <a:pt x="184" y="70"/>
                </a:lnTo>
                <a:lnTo>
                  <a:pt x="184" y="90"/>
                </a:lnTo>
                <a:lnTo>
                  <a:pt x="177" y="109"/>
                </a:lnTo>
                <a:lnTo>
                  <a:pt x="167" y="126"/>
                </a:lnTo>
                <a:lnTo>
                  <a:pt x="149" y="142"/>
                </a:lnTo>
                <a:lnTo>
                  <a:pt x="127" y="156"/>
                </a:lnTo>
                <a:lnTo>
                  <a:pt x="104" y="169"/>
                </a:lnTo>
                <a:lnTo>
                  <a:pt x="87" y="181"/>
                </a:lnTo>
                <a:lnTo>
                  <a:pt x="73" y="190"/>
                </a:lnTo>
                <a:lnTo>
                  <a:pt x="63" y="198"/>
                </a:lnTo>
                <a:lnTo>
                  <a:pt x="56" y="205"/>
                </a:lnTo>
                <a:lnTo>
                  <a:pt x="52" y="212"/>
                </a:lnTo>
                <a:lnTo>
                  <a:pt x="52" y="218"/>
                </a:lnTo>
                <a:lnTo>
                  <a:pt x="54" y="223"/>
                </a:lnTo>
                <a:lnTo>
                  <a:pt x="61" y="233"/>
                </a:lnTo>
                <a:lnTo>
                  <a:pt x="64" y="243"/>
                </a:lnTo>
                <a:lnTo>
                  <a:pt x="63" y="253"/>
                </a:lnTo>
                <a:lnTo>
                  <a:pt x="54" y="261"/>
                </a:lnTo>
                <a:lnTo>
                  <a:pt x="47" y="266"/>
                </a:lnTo>
                <a:lnTo>
                  <a:pt x="42" y="271"/>
                </a:lnTo>
                <a:lnTo>
                  <a:pt x="36" y="276"/>
                </a:lnTo>
                <a:lnTo>
                  <a:pt x="31" y="282"/>
                </a:lnTo>
                <a:lnTo>
                  <a:pt x="26" y="288"/>
                </a:lnTo>
                <a:lnTo>
                  <a:pt x="19" y="293"/>
                </a:lnTo>
                <a:lnTo>
                  <a:pt x="10" y="298"/>
                </a:lnTo>
                <a:lnTo>
                  <a:pt x="0" y="302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4" name="任意多边形 10363"/>
          <p:cNvSpPr/>
          <p:nvPr/>
        </p:nvSpPr>
        <p:spPr>
          <a:xfrm>
            <a:off x="3109913" y="6061075"/>
            <a:ext cx="534987" cy="179388"/>
          </a:xfrm>
          <a:custGeom>
            <a:avLst/>
            <a:gdLst/>
            <a:ahLst/>
            <a:cxnLst/>
            <a:pathLst>
              <a:path w="675" h="227">
                <a:moveTo>
                  <a:pt x="0" y="8"/>
                </a:moveTo>
                <a:lnTo>
                  <a:pt x="7" y="10"/>
                </a:lnTo>
                <a:lnTo>
                  <a:pt x="16" y="11"/>
                </a:lnTo>
                <a:lnTo>
                  <a:pt x="24" y="14"/>
                </a:lnTo>
                <a:lnTo>
                  <a:pt x="33" y="16"/>
                </a:lnTo>
                <a:lnTo>
                  <a:pt x="40" y="19"/>
                </a:lnTo>
                <a:lnTo>
                  <a:pt x="49" y="22"/>
                </a:lnTo>
                <a:lnTo>
                  <a:pt x="57" y="26"/>
                </a:lnTo>
                <a:lnTo>
                  <a:pt x="64" y="31"/>
                </a:lnTo>
                <a:lnTo>
                  <a:pt x="85" y="36"/>
                </a:lnTo>
                <a:lnTo>
                  <a:pt x="103" y="46"/>
                </a:lnTo>
                <a:lnTo>
                  <a:pt x="118" y="58"/>
                </a:lnTo>
                <a:lnTo>
                  <a:pt x="131" y="73"/>
                </a:lnTo>
                <a:lnTo>
                  <a:pt x="139" y="90"/>
                </a:lnTo>
                <a:lnTo>
                  <a:pt x="144" y="106"/>
                </a:lnTo>
                <a:lnTo>
                  <a:pt x="144" y="121"/>
                </a:lnTo>
                <a:lnTo>
                  <a:pt x="137" y="134"/>
                </a:lnTo>
                <a:lnTo>
                  <a:pt x="150" y="135"/>
                </a:lnTo>
                <a:lnTo>
                  <a:pt x="165" y="139"/>
                </a:lnTo>
                <a:lnTo>
                  <a:pt x="181" y="146"/>
                </a:lnTo>
                <a:lnTo>
                  <a:pt x="198" y="154"/>
                </a:lnTo>
                <a:lnTo>
                  <a:pt x="212" y="164"/>
                </a:lnTo>
                <a:lnTo>
                  <a:pt x="226" y="175"/>
                </a:lnTo>
                <a:lnTo>
                  <a:pt x="235" y="186"/>
                </a:lnTo>
                <a:lnTo>
                  <a:pt x="240" y="198"/>
                </a:lnTo>
                <a:lnTo>
                  <a:pt x="256" y="193"/>
                </a:lnTo>
                <a:lnTo>
                  <a:pt x="280" y="190"/>
                </a:lnTo>
                <a:lnTo>
                  <a:pt x="308" y="189"/>
                </a:lnTo>
                <a:lnTo>
                  <a:pt x="337" y="191"/>
                </a:lnTo>
                <a:lnTo>
                  <a:pt x="369" y="195"/>
                </a:lnTo>
                <a:lnTo>
                  <a:pt x="400" y="202"/>
                </a:lnTo>
                <a:lnTo>
                  <a:pt x="428" y="213"/>
                </a:lnTo>
                <a:lnTo>
                  <a:pt x="452" y="227"/>
                </a:lnTo>
                <a:lnTo>
                  <a:pt x="456" y="219"/>
                </a:lnTo>
                <a:lnTo>
                  <a:pt x="463" y="212"/>
                </a:lnTo>
                <a:lnTo>
                  <a:pt x="473" y="206"/>
                </a:lnTo>
                <a:lnTo>
                  <a:pt x="483" y="201"/>
                </a:lnTo>
                <a:lnTo>
                  <a:pt x="497" y="197"/>
                </a:lnTo>
                <a:lnTo>
                  <a:pt x="510" y="194"/>
                </a:lnTo>
                <a:lnTo>
                  <a:pt x="525" y="192"/>
                </a:lnTo>
                <a:lnTo>
                  <a:pt x="539" y="190"/>
                </a:lnTo>
                <a:lnTo>
                  <a:pt x="520" y="190"/>
                </a:lnTo>
                <a:lnTo>
                  <a:pt x="499" y="189"/>
                </a:lnTo>
                <a:lnTo>
                  <a:pt x="478" y="187"/>
                </a:lnTo>
                <a:lnTo>
                  <a:pt x="457" y="184"/>
                </a:lnTo>
                <a:lnTo>
                  <a:pt x="435" y="181"/>
                </a:lnTo>
                <a:lnTo>
                  <a:pt x="414" y="177"/>
                </a:lnTo>
                <a:lnTo>
                  <a:pt x="391" y="172"/>
                </a:lnTo>
                <a:lnTo>
                  <a:pt x="369" y="166"/>
                </a:lnTo>
                <a:lnTo>
                  <a:pt x="348" y="160"/>
                </a:lnTo>
                <a:lnTo>
                  <a:pt x="325" y="153"/>
                </a:lnTo>
                <a:lnTo>
                  <a:pt x="304" y="146"/>
                </a:lnTo>
                <a:lnTo>
                  <a:pt x="285" y="138"/>
                </a:lnTo>
                <a:lnTo>
                  <a:pt x="266" y="130"/>
                </a:lnTo>
                <a:lnTo>
                  <a:pt x="249" y="122"/>
                </a:lnTo>
                <a:lnTo>
                  <a:pt x="231" y="113"/>
                </a:lnTo>
                <a:lnTo>
                  <a:pt x="216" y="105"/>
                </a:lnTo>
                <a:lnTo>
                  <a:pt x="235" y="112"/>
                </a:lnTo>
                <a:lnTo>
                  <a:pt x="256" y="118"/>
                </a:lnTo>
                <a:lnTo>
                  <a:pt x="280" y="125"/>
                </a:lnTo>
                <a:lnTo>
                  <a:pt x="306" y="131"/>
                </a:lnTo>
                <a:lnTo>
                  <a:pt x="332" y="138"/>
                </a:lnTo>
                <a:lnTo>
                  <a:pt x="362" y="145"/>
                </a:lnTo>
                <a:lnTo>
                  <a:pt x="391" y="150"/>
                </a:lnTo>
                <a:lnTo>
                  <a:pt x="423" y="156"/>
                </a:lnTo>
                <a:lnTo>
                  <a:pt x="456" y="161"/>
                </a:lnTo>
                <a:lnTo>
                  <a:pt x="487" y="166"/>
                </a:lnTo>
                <a:lnTo>
                  <a:pt x="520" y="170"/>
                </a:lnTo>
                <a:lnTo>
                  <a:pt x="551" y="174"/>
                </a:lnTo>
                <a:lnTo>
                  <a:pt x="584" y="178"/>
                </a:lnTo>
                <a:lnTo>
                  <a:pt x="616" y="181"/>
                </a:lnTo>
                <a:lnTo>
                  <a:pt x="645" y="183"/>
                </a:lnTo>
                <a:lnTo>
                  <a:pt x="675" y="185"/>
                </a:lnTo>
                <a:lnTo>
                  <a:pt x="645" y="181"/>
                </a:lnTo>
                <a:lnTo>
                  <a:pt x="612" y="176"/>
                </a:lnTo>
                <a:lnTo>
                  <a:pt x="576" y="169"/>
                </a:lnTo>
                <a:lnTo>
                  <a:pt x="537" y="159"/>
                </a:lnTo>
                <a:lnTo>
                  <a:pt x="497" y="149"/>
                </a:lnTo>
                <a:lnTo>
                  <a:pt x="456" y="136"/>
                </a:lnTo>
                <a:lnTo>
                  <a:pt x="412" y="124"/>
                </a:lnTo>
                <a:lnTo>
                  <a:pt x="369" y="110"/>
                </a:lnTo>
                <a:lnTo>
                  <a:pt x="325" y="96"/>
                </a:lnTo>
                <a:lnTo>
                  <a:pt x="280" y="82"/>
                </a:lnTo>
                <a:lnTo>
                  <a:pt x="238" y="68"/>
                </a:lnTo>
                <a:lnTo>
                  <a:pt x="197" y="53"/>
                </a:lnTo>
                <a:lnTo>
                  <a:pt x="157" y="39"/>
                </a:lnTo>
                <a:lnTo>
                  <a:pt x="118" y="25"/>
                </a:lnTo>
                <a:lnTo>
                  <a:pt x="82" y="12"/>
                </a:lnTo>
                <a:lnTo>
                  <a:pt x="49" y="0"/>
                </a:lnTo>
                <a:lnTo>
                  <a:pt x="0" y="8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5" name="任意多边形 10364"/>
          <p:cNvSpPr/>
          <p:nvPr/>
        </p:nvSpPr>
        <p:spPr>
          <a:xfrm>
            <a:off x="2873375" y="6046788"/>
            <a:ext cx="215900" cy="120650"/>
          </a:xfrm>
          <a:custGeom>
            <a:avLst/>
            <a:gdLst/>
            <a:ahLst/>
            <a:cxnLst/>
            <a:pathLst>
              <a:path w="273" h="151">
                <a:moveTo>
                  <a:pt x="221" y="137"/>
                </a:moveTo>
                <a:lnTo>
                  <a:pt x="240" y="125"/>
                </a:lnTo>
                <a:lnTo>
                  <a:pt x="255" y="111"/>
                </a:lnTo>
                <a:lnTo>
                  <a:pt x="266" y="97"/>
                </a:lnTo>
                <a:lnTo>
                  <a:pt x="271" y="82"/>
                </a:lnTo>
                <a:lnTo>
                  <a:pt x="273" y="67"/>
                </a:lnTo>
                <a:lnTo>
                  <a:pt x="268" y="52"/>
                </a:lnTo>
                <a:lnTo>
                  <a:pt x="257" y="38"/>
                </a:lnTo>
                <a:lnTo>
                  <a:pt x="241" y="25"/>
                </a:lnTo>
                <a:lnTo>
                  <a:pt x="234" y="20"/>
                </a:lnTo>
                <a:lnTo>
                  <a:pt x="226" y="16"/>
                </a:lnTo>
                <a:lnTo>
                  <a:pt x="217" y="13"/>
                </a:lnTo>
                <a:lnTo>
                  <a:pt x="210" y="10"/>
                </a:lnTo>
                <a:lnTo>
                  <a:pt x="201" y="7"/>
                </a:lnTo>
                <a:lnTo>
                  <a:pt x="193" y="5"/>
                </a:lnTo>
                <a:lnTo>
                  <a:pt x="184" y="4"/>
                </a:lnTo>
                <a:lnTo>
                  <a:pt x="177" y="2"/>
                </a:lnTo>
                <a:lnTo>
                  <a:pt x="156" y="0"/>
                </a:lnTo>
                <a:lnTo>
                  <a:pt x="135" y="0"/>
                </a:lnTo>
                <a:lnTo>
                  <a:pt x="113" y="1"/>
                </a:lnTo>
                <a:lnTo>
                  <a:pt x="90" y="5"/>
                </a:lnTo>
                <a:lnTo>
                  <a:pt x="68" y="10"/>
                </a:lnTo>
                <a:lnTo>
                  <a:pt x="47" y="17"/>
                </a:lnTo>
                <a:lnTo>
                  <a:pt x="31" y="26"/>
                </a:lnTo>
                <a:lnTo>
                  <a:pt x="17" y="37"/>
                </a:lnTo>
                <a:lnTo>
                  <a:pt x="8" y="50"/>
                </a:lnTo>
                <a:lnTo>
                  <a:pt x="1" y="64"/>
                </a:lnTo>
                <a:lnTo>
                  <a:pt x="0" y="78"/>
                </a:lnTo>
                <a:lnTo>
                  <a:pt x="3" y="93"/>
                </a:lnTo>
                <a:lnTo>
                  <a:pt x="10" y="107"/>
                </a:lnTo>
                <a:lnTo>
                  <a:pt x="22" y="120"/>
                </a:lnTo>
                <a:lnTo>
                  <a:pt x="40" y="131"/>
                </a:lnTo>
                <a:lnTo>
                  <a:pt x="62" y="140"/>
                </a:lnTo>
                <a:lnTo>
                  <a:pt x="85" y="146"/>
                </a:lnTo>
                <a:lnTo>
                  <a:pt x="106" y="149"/>
                </a:lnTo>
                <a:lnTo>
                  <a:pt x="128" y="151"/>
                </a:lnTo>
                <a:lnTo>
                  <a:pt x="149" y="151"/>
                </a:lnTo>
                <a:lnTo>
                  <a:pt x="170" y="150"/>
                </a:lnTo>
                <a:lnTo>
                  <a:pt x="189" y="147"/>
                </a:lnTo>
                <a:lnTo>
                  <a:pt x="205" y="142"/>
                </a:lnTo>
                <a:lnTo>
                  <a:pt x="221" y="137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6" name="任意多边形 10365"/>
          <p:cNvSpPr/>
          <p:nvPr/>
        </p:nvSpPr>
        <p:spPr>
          <a:xfrm>
            <a:off x="3171825" y="5921375"/>
            <a:ext cx="192088" cy="107950"/>
          </a:xfrm>
          <a:custGeom>
            <a:avLst/>
            <a:gdLst/>
            <a:ahLst/>
            <a:cxnLst/>
            <a:pathLst>
              <a:path w="244" h="136">
                <a:moveTo>
                  <a:pt x="244" y="54"/>
                </a:moveTo>
                <a:lnTo>
                  <a:pt x="239" y="43"/>
                </a:lnTo>
                <a:lnTo>
                  <a:pt x="228" y="32"/>
                </a:lnTo>
                <a:lnTo>
                  <a:pt x="214" y="22"/>
                </a:lnTo>
                <a:lnTo>
                  <a:pt x="195" y="14"/>
                </a:lnTo>
                <a:lnTo>
                  <a:pt x="174" y="7"/>
                </a:lnTo>
                <a:lnTo>
                  <a:pt x="153" y="2"/>
                </a:lnTo>
                <a:lnTo>
                  <a:pt x="132" y="0"/>
                </a:lnTo>
                <a:lnTo>
                  <a:pt x="112" y="1"/>
                </a:lnTo>
                <a:lnTo>
                  <a:pt x="91" y="4"/>
                </a:lnTo>
                <a:lnTo>
                  <a:pt x="70" y="8"/>
                </a:lnTo>
                <a:lnTo>
                  <a:pt x="51" y="13"/>
                </a:lnTo>
                <a:lnTo>
                  <a:pt x="32" y="20"/>
                </a:lnTo>
                <a:lnTo>
                  <a:pt x="16" y="29"/>
                </a:lnTo>
                <a:lnTo>
                  <a:pt x="6" y="39"/>
                </a:lnTo>
                <a:lnTo>
                  <a:pt x="0" y="52"/>
                </a:lnTo>
                <a:lnTo>
                  <a:pt x="0" y="66"/>
                </a:lnTo>
                <a:lnTo>
                  <a:pt x="7" y="81"/>
                </a:lnTo>
                <a:lnTo>
                  <a:pt x="19" y="95"/>
                </a:lnTo>
                <a:lnTo>
                  <a:pt x="35" y="107"/>
                </a:lnTo>
                <a:lnTo>
                  <a:pt x="53" y="117"/>
                </a:lnTo>
                <a:lnTo>
                  <a:pt x="73" y="127"/>
                </a:lnTo>
                <a:lnTo>
                  <a:pt x="96" y="133"/>
                </a:lnTo>
                <a:lnTo>
                  <a:pt x="120" y="136"/>
                </a:lnTo>
                <a:lnTo>
                  <a:pt x="145" y="136"/>
                </a:lnTo>
                <a:lnTo>
                  <a:pt x="167" y="133"/>
                </a:lnTo>
                <a:lnTo>
                  <a:pt x="188" y="129"/>
                </a:lnTo>
                <a:lnTo>
                  <a:pt x="206" y="121"/>
                </a:lnTo>
                <a:lnTo>
                  <a:pt x="221" y="111"/>
                </a:lnTo>
                <a:lnTo>
                  <a:pt x="232" y="100"/>
                </a:lnTo>
                <a:lnTo>
                  <a:pt x="240" y="87"/>
                </a:lnTo>
                <a:lnTo>
                  <a:pt x="244" y="71"/>
                </a:lnTo>
                <a:lnTo>
                  <a:pt x="244" y="54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7" name="任意多边形 10366"/>
          <p:cNvSpPr/>
          <p:nvPr/>
        </p:nvSpPr>
        <p:spPr>
          <a:xfrm>
            <a:off x="2925763" y="6069013"/>
            <a:ext cx="142875" cy="76200"/>
          </a:xfrm>
          <a:custGeom>
            <a:avLst/>
            <a:gdLst/>
            <a:ahLst/>
            <a:cxnLst/>
            <a:pathLst>
              <a:path w="181" h="96">
                <a:moveTo>
                  <a:pt x="148" y="86"/>
                </a:moveTo>
                <a:lnTo>
                  <a:pt x="132" y="91"/>
                </a:lnTo>
                <a:lnTo>
                  <a:pt x="113" y="95"/>
                </a:lnTo>
                <a:lnTo>
                  <a:pt x="89" y="96"/>
                </a:lnTo>
                <a:lnTo>
                  <a:pt x="62" y="95"/>
                </a:lnTo>
                <a:lnTo>
                  <a:pt x="38" y="91"/>
                </a:lnTo>
                <a:lnTo>
                  <a:pt x="19" y="83"/>
                </a:lnTo>
                <a:lnTo>
                  <a:pt x="5" y="70"/>
                </a:lnTo>
                <a:lnTo>
                  <a:pt x="0" y="52"/>
                </a:lnTo>
                <a:lnTo>
                  <a:pt x="7" y="60"/>
                </a:lnTo>
                <a:lnTo>
                  <a:pt x="14" y="65"/>
                </a:lnTo>
                <a:lnTo>
                  <a:pt x="24" y="67"/>
                </a:lnTo>
                <a:lnTo>
                  <a:pt x="36" y="66"/>
                </a:lnTo>
                <a:lnTo>
                  <a:pt x="47" y="64"/>
                </a:lnTo>
                <a:lnTo>
                  <a:pt x="55" y="60"/>
                </a:lnTo>
                <a:lnTo>
                  <a:pt x="62" y="55"/>
                </a:lnTo>
                <a:lnTo>
                  <a:pt x="68" y="49"/>
                </a:lnTo>
                <a:lnTo>
                  <a:pt x="68" y="43"/>
                </a:lnTo>
                <a:lnTo>
                  <a:pt x="66" y="37"/>
                </a:lnTo>
                <a:lnTo>
                  <a:pt x="62" y="32"/>
                </a:lnTo>
                <a:lnTo>
                  <a:pt x="57" y="26"/>
                </a:lnTo>
                <a:lnTo>
                  <a:pt x="49" y="22"/>
                </a:lnTo>
                <a:lnTo>
                  <a:pt x="38" y="19"/>
                </a:lnTo>
                <a:lnTo>
                  <a:pt x="24" y="18"/>
                </a:lnTo>
                <a:lnTo>
                  <a:pt x="10" y="19"/>
                </a:lnTo>
                <a:lnTo>
                  <a:pt x="21" y="14"/>
                </a:lnTo>
                <a:lnTo>
                  <a:pt x="33" y="10"/>
                </a:lnTo>
                <a:lnTo>
                  <a:pt x="42" y="6"/>
                </a:lnTo>
                <a:lnTo>
                  <a:pt x="52" y="3"/>
                </a:lnTo>
                <a:lnTo>
                  <a:pt x="62" y="2"/>
                </a:lnTo>
                <a:lnTo>
                  <a:pt x="73" y="0"/>
                </a:lnTo>
                <a:lnTo>
                  <a:pt x="85" y="0"/>
                </a:lnTo>
                <a:lnTo>
                  <a:pt x="97" y="0"/>
                </a:lnTo>
                <a:lnTo>
                  <a:pt x="109" y="1"/>
                </a:lnTo>
                <a:lnTo>
                  <a:pt x="122" y="5"/>
                </a:lnTo>
                <a:lnTo>
                  <a:pt x="134" y="10"/>
                </a:lnTo>
                <a:lnTo>
                  <a:pt x="146" y="16"/>
                </a:lnTo>
                <a:lnTo>
                  <a:pt x="156" y="23"/>
                </a:lnTo>
                <a:lnTo>
                  <a:pt x="167" y="32"/>
                </a:lnTo>
                <a:lnTo>
                  <a:pt x="174" y="41"/>
                </a:lnTo>
                <a:lnTo>
                  <a:pt x="181" y="50"/>
                </a:lnTo>
                <a:lnTo>
                  <a:pt x="177" y="59"/>
                </a:lnTo>
                <a:lnTo>
                  <a:pt x="172" y="68"/>
                </a:lnTo>
                <a:lnTo>
                  <a:pt x="162" y="78"/>
                </a:lnTo>
                <a:lnTo>
                  <a:pt x="148" y="86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8" name="任意多边形 10367"/>
          <p:cNvSpPr/>
          <p:nvPr/>
        </p:nvSpPr>
        <p:spPr>
          <a:xfrm>
            <a:off x="2794000" y="5969000"/>
            <a:ext cx="133350" cy="74613"/>
          </a:xfrm>
          <a:custGeom>
            <a:avLst/>
            <a:gdLst/>
            <a:ahLst/>
            <a:cxnLst/>
            <a:pathLst>
              <a:path w="167" h="96">
                <a:moveTo>
                  <a:pt x="14" y="31"/>
                </a:moveTo>
                <a:lnTo>
                  <a:pt x="17" y="20"/>
                </a:lnTo>
                <a:lnTo>
                  <a:pt x="27" y="10"/>
                </a:lnTo>
                <a:lnTo>
                  <a:pt x="41" y="3"/>
                </a:lnTo>
                <a:lnTo>
                  <a:pt x="59" y="0"/>
                </a:lnTo>
                <a:lnTo>
                  <a:pt x="69" y="0"/>
                </a:lnTo>
                <a:lnTo>
                  <a:pt x="83" y="2"/>
                </a:lnTo>
                <a:lnTo>
                  <a:pt x="99" y="6"/>
                </a:lnTo>
                <a:lnTo>
                  <a:pt x="116" y="11"/>
                </a:lnTo>
                <a:lnTo>
                  <a:pt x="132" y="18"/>
                </a:lnTo>
                <a:lnTo>
                  <a:pt x="146" y="26"/>
                </a:lnTo>
                <a:lnTo>
                  <a:pt x="158" y="36"/>
                </a:lnTo>
                <a:lnTo>
                  <a:pt x="165" y="47"/>
                </a:lnTo>
                <a:lnTo>
                  <a:pt x="167" y="58"/>
                </a:lnTo>
                <a:lnTo>
                  <a:pt x="163" y="69"/>
                </a:lnTo>
                <a:lnTo>
                  <a:pt x="154" y="77"/>
                </a:lnTo>
                <a:lnTo>
                  <a:pt x="142" y="84"/>
                </a:lnTo>
                <a:lnTo>
                  <a:pt x="128" y="89"/>
                </a:lnTo>
                <a:lnTo>
                  <a:pt x="111" y="93"/>
                </a:lnTo>
                <a:lnTo>
                  <a:pt x="95" y="95"/>
                </a:lnTo>
                <a:lnTo>
                  <a:pt x="78" y="96"/>
                </a:lnTo>
                <a:lnTo>
                  <a:pt x="62" y="96"/>
                </a:lnTo>
                <a:lnTo>
                  <a:pt x="47" y="94"/>
                </a:lnTo>
                <a:lnTo>
                  <a:pt x="33" y="92"/>
                </a:lnTo>
                <a:lnTo>
                  <a:pt x="20" y="88"/>
                </a:lnTo>
                <a:lnTo>
                  <a:pt x="10" y="83"/>
                </a:lnTo>
                <a:lnTo>
                  <a:pt x="3" y="76"/>
                </a:lnTo>
                <a:lnTo>
                  <a:pt x="0" y="68"/>
                </a:lnTo>
                <a:lnTo>
                  <a:pt x="1" y="57"/>
                </a:lnTo>
                <a:lnTo>
                  <a:pt x="12" y="62"/>
                </a:lnTo>
                <a:lnTo>
                  <a:pt x="22" y="66"/>
                </a:lnTo>
                <a:lnTo>
                  <a:pt x="34" y="67"/>
                </a:lnTo>
                <a:lnTo>
                  <a:pt x="48" y="67"/>
                </a:lnTo>
                <a:lnTo>
                  <a:pt x="59" y="66"/>
                </a:lnTo>
                <a:lnTo>
                  <a:pt x="69" y="61"/>
                </a:lnTo>
                <a:lnTo>
                  <a:pt x="76" y="57"/>
                </a:lnTo>
                <a:lnTo>
                  <a:pt x="80" y="50"/>
                </a:lnTo>
                <a:lnTo>
                  <a:pt x="80" y="43"/>
                </a:lnTo>
                <a:lnTo>
                  <a:pt x="76" y="37"/>
                </a:lnTo>
                <a:lnTo>
                  <a:pt x="69" y="32"/>
                </a:lnTo>
                <a:lnTo>
                  <a:pt x="60" y="28"/>
                </a:lnTo>
                <a:lnTo>
                  <a:pt x="50" y="26"/>
                </a:lnTo>
                <a:lnTo>
                  <a:pt x="38" y="26"/>
                </a:lnTo>
                <a:lnTo>
                  <a:pt x="26" y="28"/>
                </a:lnTo>
                <a:lnTo>
                  <a:pt x="14" y="31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69" name="任意多边形 10368"/>
          <p:cNvSpPr/>
          <p:nvPr/>
        </p:nvSpPr>
        <p:spPr>
          <a:xfrm>
            <a:off x="3195638" y="5935663"/>
            <a:ext cx="136525" cy="74612"/>
          </a:xfrm>
          <a:custGeom>
            <a:avLst/>
            <a:gdLst/>
            <a:ahLst/>
            <a:cxnLst/>
            <a:pathLst>
              <a:path w="172" h="93">
                <a:moveTo>
                  <a:pt x="120" y="0"/>
                </a:moveTo>
                <a:lnTo>
                  <a:pt x="135" y="5"/>
                </a:lnTo>
                <a:lnTo>
                  <a:pt x="149" y="11"/>
                </a:lnTo>
                <a:lnTo>
                  <a:pt x="160" y="20"/>
                </a:lnTo>
                <a:lnTo>
                  <a:pt x="167" y="29"/>
                </a:lnTo>
                <a:lnTo>
                  <a:pt x="170" y="39"/>
                </a:lnTo>
                <a:lnTo>
                  <a:pt x="172" y="50"/>
                </a:lnTo>
                <a:lnTo>
                  <a:pt x="168" y="61"/>
                </a:lnTo>
                <a:lnTo>
                  <a:pt x="163" y="71"/>
                </a:lnTo>
                <a:lnTo>
                  <a:pt x="153" y="80"/>
                </a:lnTo>
                <a:lnTo>
                  <a:pt x="139" y="86"/>
                </a:lnTo>
                <a:lnTo>
                  <a:pt x="120" y="90"/>
                </a:lnTo>
                <a:lnTo>
                  <a:pt x="100" y="93"/>
                </a:lnTo>
                <a:lnTo>
                  <a:pt x="80" y="93"/>
                </a:lnTo>
                <a:lnTo>
                  <a:pt x="60" y="90"/>
                </a:lnTo>
                <a:lnTo>
                  <a:pt x="43" y="86"/>
                </a:lnTo>
                <a:lnTo>
                  <a:pt x="27" y="79"/>
                </a:lnTo>
                <a:lnTo>
                  <a:pt x="7" y="61"/>
                </a:lnTo>
                <a:lnTo>
                  <a:pt x="0" y="41"/>
                </a:lnTo>
                <a:lnTo>
                  <a:pt x="8" y="21"/>
                </a:lnTo>
                <a:lnTo>
                  <a:pt x="33" y="7"/>
                </a:lnTo>
                <a:lnTo>
                  <a:pt x="29" y="15"/>
                </a:lnTo>
                <a:lnTo>
                  <a:pt x="31" y="24"/>
                </a:lnTo>
                <a:lnTo>
                  <a:pt x="34" y="31"/>
                </a:lnTo>
                <a:lnTo>
                  <a:pt x="41" y="37"/>
                </a:lnTo>
                <a:lnTo>
                  <a:pt x="50" y="42"/>
                </a:lnTo>
                <a:lnTo>
                  <a:pt x="62" y="46"/>
                </a:lnTo>
                <a:lnTo>
                  <a:pt x="74" y="48"/>
                </a:lnTo>
                <a:lnTo>
                  <a:pt x="88" y="48"/>
                </a:lnTo>
                <a:lnTo>
                  <a:pt x="111" y="42"/>
                </a:lnTo>
                <a:lnTo>
                  <a:pt x="125" y="30"/>
                </a:lnTo>
                <a:lnTo>
                  <a:pt x="127" y="15"/>
                </a:lnTo>
                <a:lnTo>
                  <a:pt x="120" y="0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0" name="任意多边形 10369"/>
          <p:cNvSpPr/>
          <p:nvPr/>
        </p:nvSpPr>
        <p:spPr>
          <a:xfrm>
            <a:off x="2209800" y="6477000"/>
            <a:ext cx="34925" cy="22225"/>
          </a:xfrm>
          <a:custGeom>
            <a:avLst/>
            <a:gdLst/>
            <a:ahLst/>
            <a:cxnLst/>
            <a:pathLst>
              <a:path w="45" h="28">
                <a:moveTo>
                  <a:pt x="45" y="13"/>
                </a:moveTo>
                <a:lnTo>
                  <a:pt x="40" y="23"/>
                </a:lnTo>
                <a:lnTo>
                  <a:pt x="26" y="28"/>
                </a:lnTo>
                <a:lnTo>
                  <a:pt x="8" y="27"/>
                </a:lnTo>
                <a:lnTo>
                  <a:pt x="0" y="17"/>
                </a:lnTo>
                <a:lnTo>
                  <a:pt x="5" y="5"/>
                </a:lnTo>
                <a:lnTo>
                  <a:pt x="19" y="0"/>
                </a:lnTo>
                <a:lnTo>
                  <a:pt x="36" y="3"/>
                </a:lnTo>
                <a:lnTo>
                  <a:pt x="45" y="13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1" name="任意多边形 10370"/>
          <p:cNvSpPr/>
          <p:nvPr/>
        </p:nvSpPr>
        <p:spPr>
          <a:xfrm>
            <a:off x="2897188" y="6056313"/>
            <a:ext cx="171450" cy="98425"/>
          </a:xfrm>
          <a:custGeom>
            <a:avLst/>
            <a:gdLst/>
            <a:ahLst/>
            <a:cxnLst/>
            <a:pathLst>
              <a:path w="218" h="122">
                <a:moveTo>
                  <a:pt x="218" y="65"/>
                </a:moveTo>
                <a:lnTo>
                  <a:pt x="211" y="56"/>
                </a:lnTo>
                <a:lnTo>
                  <a:pt x="204" y="47"/>
                </a:lnTo>
                <a:lnTo>
                  <a:pt x="193" y="38"/>
                </a:lnTo>
                <a:lnTo>
                  <a:pt x="183" y="31"/>
                </a:lnTo>
                <a:lnTo>
                  <a:pt x="171" y="25"/>
                </a:lnTo>
                <a:lnTo>
                  <a:pt x="159" y="20"/>
                </a:lnTo>
                <a:lnTo>
                  <a:pt x="146" y="16"/>
                </a:lnTo>
                <a:lnTo>
                  <a:pt x="134" y="15"/>
                </a:lnTo>
                <a:lnTo>
                  <a:pt x="122" y="15"/>
                </a:lnTo>
                <a:lnTo>
                  <a:pt x="110" y="15"/>
                </a:lnTo>
                <a:lnTo>
                  <a:pt x="99" y="17"/>
                </a:lnTo>
                <a:lnTo>
                  <a:pt x="89" y="18"/>
                </a:lnTo>
                <a:lnTo>
                  <a:pt x="79" y="21"/>
                </a:lnTo>
                <a:lnTo>
                  <a:pt x="70" y="25"/>
                </a:lnTo>
                <a:lnTo>
                  <a:pt x="58" y="29"/>
                </a:lnTo>
                <a:lnTo>
                  <a:pt x="47" y="34"/>
                </a:lnTo>
                <a:lnTo>
                  <a:pt x="61" y="33"/>
                </a:lnTo>
                <a:lnTo>
                  <a:pt x="75" y="34"/>
                </a:lnTo>
                <a:lnTo>
                  <a:pt x="86" y="37"/>
                </a:lnTo>
                <a:lnTo>
                  <a:pt x="94" y="41"/>
                </a:lnTo>
                <a:lnTo>
                  <a:pt x="99" y="47"/>
                </a:lnTo>
                <a:lnTo>
                  <a:pt x="103" y="52"/>
                </a:lnTo>
                <a:lnTo>
                  <a:pt x="105" y="58"/>
                </a:lnTo>
                <a:lnTo>
                  <a:pt x="105" y="64"/>
                </a:lnTo>
                <a:lnTo>
                  <a:pt x="99" y="70"/>
                </a:lnTo>
                <a:lnTo>
                  <a:pt x="92" y="75"/>
                </a:lnTo>
                <a:lnTo>
                  <a:pt x="84" y="79"/>
                </a:lnTo>
                <a:lnTo>
                  <a:pt x="73" y="81"/>
                </a:lnTo>
                <a:lnTo>
                  <a:pt x="61" y="82"/>
                </a:lnTo>
                <a:lnTo>
                  <a:pt x="51" y="80"/>
                </a:lnTo>
                <a:lnTo>
                  <a:pt x="44" y="75"/>
                </a:lnTo>
                <a:lnTo>
                  <a:pt x="37" y="67"/>
                </a:lnTo>
                <a:lnTo>
                  <a:pt x="42" y="85"/>
                </a:lnTo>
                <a:lnTo>
                  <a:pt x="56" y="98"/>
                </a:lnTo>
                <a:lnTo>
                  <a:pt x="75" y="106"/>
                </a:lnTo>
                <a:lnTo>
                  <a:pt x="99" y="110"/>
                </a:lnTo>
                <a:lnTo>
                  <a:pt x="126" y="111"/>
                </a:lnTo>
                <a:lnTo>
                  <a:pt x="150" y="110"/>
                </a:lnTo>
                <a:lnTo>
                  <a:pt x="169" y="106"/>
                </a:lnTo>
                <a:lnTo>
                  <a:pt x="185" y="101"/>
                </a:lnTo>
                <a:lnTo>
                  <a:pt x="171" y="108"/>
                </a:lnTo>
                <a:lnTo>
                  <a:pt x="157" y="113"/>
                </a:lnTo>
                <a:lnTo>
                  <a:pt x="141" y="117"/>
                </a:lnTo>
                <a:lnTo>
                  <a:pt x="126" y="120"/>
                </a:lnTo>
                <a:lnTo>
                  <a:pt x="110" y="121"/>
                </a:lnTo>
                <a:lnTo>
                  <a:pt x="94" y="122"/>
                </a:lnTo>
                <a:lnTo>
                  <a:pt x="79" y="121"/>
                </a:lnTo>
                <a:lnTo>
                  <a:pt x="65" y="119"/>
                </a:lnTo>
                <a:lnTo>
                  <a:pt x="51" y="116"/>
                </a:lnTo>
                <a:lnTo>
                  <a:pt x="39" y="111"/>
                </a:lnTo>
                <a:lnTo>
                  <a:pt x="26" y="105"/>
                </a:lnTo>
                <a:lnTo>
                  <a:pt x="14" y="96"/>
                </a:lnTo>
                <a:lnTo>
                  <a:pt x="7" y="86"/>
                </a:lnTo>
                <a:lnTo>
                  <a:pt x="2" y="75"/>
                </a:lnTo>
                <a:lnTo>
                  <a:pt x="0" y="62"/>
                </a:lnTo>
                <a:lnTo>
                  <a:pt x="6" y="48"/>
                </a:lnTo>
                <a:lnTo>
                  <a:pt x="14" y="34"/>
                </a:lnTo>
                <a:lnTo>
                  <a:pt x="28" y="23"/>
                </a:lnTo>
                <a:lnTo>
                  <a:pt x="46" y="14"/>
                </a:lnTo>
                <a:lnTo>
                  <a:pt x="65" y="7"/>
                </a:lnTo>
                <a:lnTo>
                  <a:pt x="86" y="2"/>
                </a:lnTo>
                <a:lnTo>
                  <a:pt x="106" y="0"/>
                </a:lnTo>
                <a:lnTo>
                  <a:pt x="127" y="0"/>
                </a:lnTo>
                <a:lnTo>
                  <a:pt x="145" y="2"/>
                </a:lnTo>
                <a:lnTo>
                  <a:pt x="160" y="6"/>
                </a:lnTo>
                <a:lnTo>
                  <a:pt x="176" y="12"/>
                </a:lnTo>
                <a:lnTo>
                  <a:pt x="188" y="19"/>
                </a:lnTo>
                <a:lnTo>
                  <a:pt x="200" y="27"/>
                </a:lnTo>
                <a:lnTo>
                  <a:pt x="209" y="36"/>
                </a:lnTo>
                <a:lnTo>
                  <a:pt x="214" y="46"/>
                </a:lnTo>
                <a:lnTo>
                  <a:pt x="218" y="55"/>
                </a:lnTo>
                <a:lnTo>
                  <a:pt x="218" y="65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2" name="任意多边形 10371"/>
          <p:cNvSpPr/>
          <p:nvPr/>
        </p:nvSpPr>
        <p:spPr>
          <a:xfrm>
            <a:off x="2752725" y="5969000"/>
            <a:ext cx="176213" cy="98425"/>
          </a:xfrm>
          <a:custGeom>
            <a:avLst/>
            <a:gdLst/>
            <a:ahLst/>
            <a:cxnLst/>
            <a:pathLst>
              <a:path w="221" h="126">
                <a:moveTo>
                  <a:pt x="112" y="0"/>
                </a:moveTo>
                <a:lnTo>
                  <a:pt x="94" y="3"/>
                </a:lnTo>
                <a:lnTo>
                  <a:pt x="80" y="10"/>
                </a:lnTo>
                <a:lnTo>
                  <a:pt x="70" y="20"/>
                </a:lnTo>
                <a:lnTo>
                  <a:pt x="67" y="31"/>
                </a:lnTo>
                <a:lnTo>
                  <a:pt x="79" y="28"/>
                </a:lnTo>
                <a:lnTo>
                  <a:pt x="91" y="26"/>
                </a:lnTo>
                <a:lnTo>
                  <a:pt x="103" y="26"/>
                </a:lnTo>
                <a:lnTo>
                  <a:pt x="113" y="28"/>
                </a:lnTo>
                <a:lnTo>
                  <a:pt x="122" y="32"/>
                </a:lnTo>
                <a:lnTo>
                  <a:pt x="129" y="37"/>
                </a:lnTo>
                <a:lnTo>
                  <a:pt x="133" y="43"/>
                </a:lnTo>
                <a:lnTo>
                  <a:pt x="133" y="50"/>
                </a:lnTo>
                <a:lnTo>
                  <a:pt x="129" y="57"/>
                </a:lnTo>
                <a:lnTo>
                  <a:pt x="122" y="61"/>
                </a:lnTo>
                <a:lnTo>
                  <a:pt x="112" y="66"/>
                </a:lnTo>
                <a:lnTo>
                  <a:pt x="101" y="67"/>
                </a:lnTo>
                <a:lnTo>
                  <a:pt x="87" y="67"/>
                </a:lnTo>
                <a:lnTo>
                  <a:pt x="75" y="66"/>
                </a:lnTo>
                <a:lnTo>
                  <a:pt x="65" y="62"/>
                </a:lnTo>
                <a:lnTo>
                  <a:pt x="54" y="57"/>
                </a:lnTo>
                <a:lnTo>
                  <a:pt x="53" y="68"/>
                </a:lnTo>
                <a:lnTo>
                  <a:pt x="56" y="76"/>
                </a:lnTo>
                <a:lnTo>
                  <a:pt x="63" y="83"/>
                </a:lnTo>
                <a:lnTo>
                  <a:pt x="73" y="88"/>
                </a:lnTo>
                <a:lnTo>
                  <a:pt x="86" y="92"/>
                </a:lnTo>
                <a:lnTo>
                  <a:pt x="100" y="94"/>
                </a:lnTo>
                <a:lnTo>
                  <a:pt x="115" y="96"/>
                </a:lnTo>
                <a:lnTo>
                  <a:pt x="131" y="96"/>
                </a:lnTo>
                <a:lnTo>
                  <a:pt x="148" y="95"/>
                </a:lnTo>
                <a:lnTo>
                  <a:pt x="164" y="93"/>
                </a:lnTo>
                <a:lnTo>
                  <a:pt x="181" y="89"/>
                </a:lnTo>
                <a:lnTo>
                  <a:pt x="195" y="84"/>
                </a:lnTo>
                <a:lnTo>
                  <a:pt x="207" y="77"/>
                </a:lnTo>
                <a:lnTo>
                  <a:pt x="216" y="69"/>
                </a:lnTo>
                <a:lnTo>
                  <a:pt x="220" y="58"/>
                </a:lnTo>
                <a:lnTo>
                  <a:pt x="218" y="47"/>
                </a:lnTo>
                <a:lnTo>
                  <a:pt x="221" y="56"/>
                </a:lnTo>
                <a:lnTo>
                  <a:pt x="221" y="68"/>
                </a:lnTo>
                <a:lnTo>
                  <a:pt x="218" y="80"/>
                </a:lnTo>
                <a:lnTo>
                  <a:pt x="211" y="91"/>
                </a:lnTo>
                <a:lnTo>
                  <a:pt x="197" y="103"/>
                </a:lnTo>
                <a:lnTo>
                  <a:pt x="178" y="113"/>
                </a:lnTo>
                <a:lnTo>
                  <a:pt x="150" y="121"/>
                </a:lnTo>
                <a:lnTo>
                  <a:pt x="115" y="126"/>
                </a:lnTo>
                <a:lnTo>
                  <a:pt x="101" y="126"/>
                </a:lnTo>
                <a:lnTo>
                  <a:pt x="87" y="124"/>
                </a:lnTo>
                <a:lnTo>
                  <a:pt x="72" y="122"/>
                </a:lnTo>
                <a:lnTo>
                  <a:pt x="58" y="119"/>
                </a:lnTo>
                <a:lnTo>
                  <a:pt x="44" y="115"/>
                </a:lnTo>
                <a:lnTo>
                  <a:pt x="30" y="110"/>
                </a:lnTo>
                <a:lnTo>
                  <a:pt x="16" y="104"/>
                </a:lnTo>
                <a:lnTo>
                  <a:pt x="6" y="97"/>
                </a:lnTo>
                <a:lnTo>
                  <a:pt x="0" y="85"/>
                </a:lnTo>
                <a:lnTo>
                  <a:pt x="2" y="70"/>
                </a:lnTo>
                <a:lnTo>
                  <a:pt x="7" y="53"/>
                </a:lnTo>
                <a:lnTo>
                  <a:pt x="18" y="37"/>
                </a:lnTo>
                <a:lnTo>
                  <a:pt x="34" y="23"/>
                </a:lnTo>
                <a:lnTo>
                  <a:pt x="54" y="11"/>
                </a:lnTo>
                <a:lnTo>
                  <a:pt x="80" y="3"/>
                </a:lnTo>
                <a:lnTo>
                  <a:pt x="112" y="0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3" name="任意多边形 10372"/>
          <p:cNvSpPr/>
          <p:nvPr/>
        </p:nvSpPr>
        <p:spPr>
          <a:xfrm>
            <a:off x="3219450" y="5934075"/>
            <a:ext cx="77788" cy="41275"/>
          </a:xfrm>
          <a:custGeom>
            <a:avLst/>
            <a:gdLst/>
            <a:ahLst/>
            <a:cxnLst/>
            <a:pathLst>
              <a:path w="98" h="50">
                <a:moveTo>
                  <a:pt x="4" y="9"/>
                </a:moveTo>
                <a:lnTo>
                  <a:pt x="0" y="17"/>
                </a:lnTo>
                <a:lnTo>
                  <a:pt x="2" y="26"/>
                </a:lnTo>
                <a:lnTo>
                  <a:pt x="5" y="33"/>
                </a:lnTo>
                <a:lnTo>
                  <a:pt x="12" y="39"/>
                </a:lnTo>
                <a:lnTo>
                  <a:pt x="21" y="44"/>
                </a:lnTo>
                <a:lnTo>
                  <a:pt x="33" y="48"/>
                </a:lnTo>
                <a:lnTo>
                  <a:pt x="45" y="50"/>
                </a:lnTo>
                <a:lnTo>
                  <a:pt x="59" y="50"/>
                </a:lnTo>
                <a:lnTo>
                  <a:pt x="82" y="44"/>
                </a:lnTo>
                <a:lnTo>
                  <a:pt x="96" y="32"/>
                </a:lnTo>
                <a:lnTo>
                  <a:pt x="98" y="17"/>
                </a:lnTo>
                <a:lnTo>
                  <a:pt x="91" y="2"/>
                </a:lnTo>
                <a:lnTo>
                  <a:pt x="82" y="0"/>
                </a:lnTo>
                <a:lnTo>
                  <a:pt x="70" y="0"/>
                </a:lnTo>
                <a:lnTo>
                  <a:pt x="58" y="0"/>
                </a:lnTo>
                <a:lnTo>
                  <a:pt x="45" y="0"/>
                </a:lnTo>
                <a:lnTo>
                  <a:pt x="33" y="2"/>
                </a:lnTo>
                <a:lnTo>
                  <a:pt x="21" y="3"/>
                </a:lnTo>
                <a:lnTo>
                  <a:pt x="11" y="6"/>
                </a:lnTo>
                <a:lnTo>
                  <a:pt x="4" y="9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4" name="任意多边形 10373"/>
          <p:cNvSpPr/>
          <p:nvPr/>
        </p:nvSpPr>
        <p:spPr>
          <a:xfrm>
            <a:off x="3230563" y="5980113"/>
            <a:ext cx="73025" cy="17462"/>
          </a:xfrm>
          <a:custGeom>
            <a:avLst/>
            <a:gdLst/>
            <a:ahLst/>
            <a:cxnLst/>
            <a:pathLst>
              <a:path w="92" h="22">
                <a:moveTo>
                  <a:pt x="92" y="2"/>
                </a:moveTo>
                <a:lnTo>
                  <a:pt x="82" y="5"/>
                </a:lnTo>
                <a:lnTo>
                  <a:pt x="70" y="7"/>
                </a:lnTo>
                <a:lnTo>
                  <a:pt x="56" y="8"/>
                </a:lnTo>
                <a:lnTo>
                  <a:pt x="42" y="9"/>
                </a:lnTo>
                <a:lnTo>
                  <a:pt x="30" y="8"/>
                </a:lnTo>
                <a:lnTo>
                  <a:pt x="17" y="7"/>
                </a:lnTo>
                <a:lnTo>
                  <a:pt x="7" y="4"/>
                </a:lnTo>
                <a:lnTo>
                  <a:pt x="0" y="0"/>
                </a:lnTo>
                <a:lnTo>
                  <a:pt x="4" y="8"/>
                </a:lnTo>
                <a:lnTo>
                  <a:pt x="12" y="14"/>
                </a:lnTo>
                <a:lnTo>
                  <a:pt x="23" y="19"/>
                </a:lnTo>
                <a:lnTo>
                  <a:pt x="37" y="22"/>
                </a:lnTo>
                <a:lnTo>
                  <a:pt x="52" y="22"/>
                </a:lnTo>
                <a:lnTo>
                  <a:pt x="66" y="19"/>
                </a:lnTo>
                <a:lnTo>
                  <a:pt x="80" y="13"/>
                </a:lnTo>
                <a:lnTo>
                  <a:pt x="92" y="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5" name="任意多边形 10374"/>
          <p:cNvSpPr/>
          <p:nvPr/>
        </p:nvSpPr>
        <p:spPr>
          <a:xfrm>
            <a:off x="609600" y="5619750"/>
            <a:ext cx="1989138" cy="1089025"/>
          </a:xfrm>
          <a:custGeom>
            <a:avLst/>
            <a:gdLst/>
            <a:ahLst/>
            <a:cxnLst/>
            <a:pathLst>
              <a:path w="2506" h="1370">
                <a:moveTo>
                  <a:pt x="1546" y="541"/>
                </a:moveTo>
                <a:lnTo>
                  <a:pt x="1548" y="534"/>
                </a:lnTo>
                <a:lnTo>
                  <a:pt x="1551" y="526"/>
                </a:lnTo>
                <a:lnTo>
                  <a:pt x="1556" y="518"/>
                </a:lnTo>
                <a:lnTo>
                  <a:pt x="1565" y="511"/>
                </a:lnTo>
                <a:lnTo>
                  <a:pt x="1567" y="505"/>
                </a:lnTo>
                <a:lnTo>
                  <a:pt x="1572" y="498"/>
                </a:lnTo>
                <a:lnTo>
                  <a:pt x="1579" y="493"/>
                </a:lnTo>
                <a:lnTo>
                  <a:pt x="1586" y="489"/>
                </a:lnTo>
                <a:lnTo>
                  <a:pt x="1577" y="491"/>
                </a:lnTo>
                <a:lnTo>
                  <a:pt x="1568" y="492"/>
                </a:lnTo>
                <a:lnTo>
                  <a:pt x="1560" y="493"/>
                </a:lnTo>
                <a:lnTo>
                  <a:pt x="1551" y="494"/>
                </a:lnTo>
                <a:lnTo>
                  <a:pt x="1542" y="494"/>
                </a:lnTo>
                <a:lnTo>
                  <a:pt x="1534" y="494"/>
                </a:lnTo>
                <a:lnTo>
                  <a:pt x="1527" y="495"/>
                </a:lnTo>
                <a:lnTo>
                  <a:pt x="1520" y="495"/>
                </a:lnTo>
                <a:lnTo>
                  <a:pt x="1509" y="497"/>
                </a:lnTo>
                <a:lnTo>
                  <a:pt x="1499" y="498"/>
                </a:lnTo>
                <a:lnTo>
                  <a:pt x="1487" y="498"/>
                </a:lnTo>
                <a:lnTo>
                  <a:pt x="1475" y="498"/>
                </a:lnTo>
                <a:lnTo>
                  <a:pt x="1462" y="498"/>
                </a:lnTo>
                <a:lnTo>
                  <a:pt x="1450" y="497"/>
                </a:lnTo>
                <a:lnTo>
                  <a:pt x="1440" y="496"/>
                </a:lnTo>
                <a:lnTo>
                  <a:pt x="1429" y="494"/>
                </a:lnTo>
                <a:lnTo>
                  <a:pt x="1402" y="481"/>
                </a:lnTo>
                <a:lnTo>
                  <a:pt x="1379" y="468"/>
                </a:lnTo>
                <a:lnTo>
                  <a:pt x="1363" y="454"/>
                </a:lnTo>
                <a:lnTo>
                  <a:pt x="1351" y="440"/>
                </a:lnTo>
                <a:lnTo>
                  <a:pt x="1344" y="427"/>
                </a:lnTo>
                <a:lnTo>
                  <a:pt x="1341" y="415"/>
                </a:lnTo>
                <a:lnTo>
                  <a:pt x="1341" y="405"/>
                </a:lnTo>
                <a:lnTo>
                  <a:pt x="1344" y="396"/>
                </a:lnTo>
                <a:lnTo>
                  <a:pt x="1309" y="399"/>
                </a:lnTo>
                <a:lnTo>
                  <a:pt x="1311" y="404"/>
                </a:lnTo>
                <a:lnTo>
                  <a:pt x="1311" y="409"/>
                </a:lnTo>
                <a:lnTo>
                  <a:pt x="1311" y="414"/>
                </a:lnTo>
                <a:lnTo>
                  <a:pt x="1309" y="418"/>
                </a:lnTo>
                <a:lnTo>
                  <a:pt x="1294" y="433"/>
                </a:lnTo>
                <a:lnTo>
                  <a:pt x="1268" y="443"/>
                </a:lnTo>
                <a:lnTo>
                  <a:pt x="1233" y="451"/>
                </a:lnTo>
                <a:lnTo>
                  <a:pt x="1193" y="458"/>
                </a:lnTo>
                <a:lnTo>
                  <a:pt x="1151" y="464"/>
                </a:lnTo>
                <a:lnTo>
                  <a:pt x="1108" y="471"/>
                </a:lnTo>
                <a:lnTo>
                  <a:pt x="1069" y="480"/>
                </a:lnTo>
                <a:lnTo>
                  <a:pt x="1036" y="492"/>
                </a:lnTo>
                <a:lnTo>
                  <a:pt x="1002" y="475"/>
                </a:lnTo>
                <a:lnTo>
                  <a:pt x="1005" y="454"/>
                </a:lnTo>
                <a:lnTo>
                  <a:pt x="1017" y="432"/>
                </a:lnTo>
                <a:lnTo>
                  <a:pt x="1036" y="411"/>
                </a:lnTo>
                <a:lnTo>
                  <a:pt x="1062" y="390"/>
                </a:lnTo>
                <a:lnTo>
                  <a:pt x="1092" y="373"/>
                </a:lnTo>
                <a:lnTo>
                  <a:pt x="1127" y="359"/>
                </a:lnTo>
                <a:lnTo>
                  <a:pt x="1165" y="349"/>
                </a:lnTo>
                <a:lnTo>
                  <a:pt x="1205" y="345"/>
                </a:lnTo>
                <a:lnTo>
                  <a:pt x="1186" y="325"/>
                </a:lnTo>
                <a:lnTo>
                  <a:pt x="1174" y="303"/>
                </a:lnTo>
                <a:lnTo>
                  <a:pt x="1165" y="282"/>
                </a:lnTo>
                <a:lnTo>
                  <a:pt x="1163" y="261"/>
                </a:lnTo>
                <a:lnTo>
                  <a:pt x="1169" y="241"/>
                </a:lnTo>
                <a:lnTo>
                  <a:pt x="1179" y="223"/>
                </a:lnTo>
                <a:lnTo>
                  <a:pt x="1196" y="207"/>
                </a:lnTo>
                <a:lnTo>
                  <a:pt x="1221" y="193"/>
                </a:lnTo>
                <a:lnTo>
                  <a:pt x="1195" y="180"/>
                </a:lnTo>
                <a:lnTo>
                  <a:pt x="1172" y="164"/>
                </a:lnTo>
                <a:lnTo>
                  <a:pt x="1155" y="145"/>
                </a:lnTo>
                <a:lnTo>
                  <a:pt x="1142" y="124"/>
                </a:lnTo>
                <a:lnTo>
                  <a:pt x="1135" y="100"/>
                </a:lnTo>
                <a:lnTo>
                  <a:pt x="1134" y="78"/>
                </a:lnTo>
                <a:lnTo>
                  <a:pt x="1135" y="56"/>
                </a:lnTo>
                <a:lnTo>
                  <a:pt x="1144" y="36"/>
                </a:lnTo>
                <a:lnTo>
                  <a:pt x="1151" y="25"/>
                </a:lnTo>
                <a:lnTo>
                  <a:pt x="1162" y="15"/>
                </a:lnTo>
                <a:lnTo>
                  <a:pt x="1172" y="7"/>
                </a:lnTo>
                <a:lnTo>
                  <a:pt x="1186" y="0"/>
                </a:lnTo>
                <a:lnTo>
                  <a:pt x="1156" y="15"/>
                </a:lnTo>
                <a:lnTo>
                  <a:pt x="1122" y="30"/>
                </a:lnTo>
                <a:lnTo>
                  <a:pt x="1085" y="41"/>
                </a:lnTo>
                <a:lnTo>
                  <a:pt x="1049" y="49"/>
                </a:lnTo>
                <a:lnTo>
                  <a:pt x="1012" y="52"/>
                </a:lnTo>
                <a:lnTo>
                  <a:pt x="979" y="48"/>
                </a:lnTo>
                <a:lnTo>
                  <a:pt x="948" y="37"/>
                </a:lnTo>
                <a:lnTo>
                  <a:pt x="923" y="17"/>
                </a:lnTo>
                <a:lnTo>
                  <a:pt x="923" y="45"/>
                </a:lnTo>
                <a:lnTo>
                  <a:pt x="916" y="74"/>
                </a:lnTo>
                <a:lnTo>
                  <a:pt x="899" y="100"/>
                </a:lnTo>
                <a:lnTo>
                  <a:pt x="876" y="122"/>
                </a:lnTo>
                <a:lnTo>
                  <a:pt x="849" y="137"/>
                </a:lnTo>
                <a:lnTo>
                  <a:pt x="814" y="144"/>
                </a:lnTo>
                <a:lnTo>
                  <a:pt x="777" y="139"/>
                </a:lnTo>
                <a:lnTo>
                  <a:pt x="737" y="121"/>
                </a:lnTo>
                <a:lnTo>
                  <a:pt x="755" y="152"/>
                </a:lnTo>
                <a:lnTo>
                  <a:pt x="767" y="181"/>
                </a:lnTo>
                <a:lnTo>
                  <a:pt x="772" y="208"/>
                </a:lnTo>
                <a:lnTo>
                  <a:pt x="770" y="233"/>
                </a:lnTo>
                <a:lnTo>
                  <a:pt x="763" y="255"/>
                </a:lnTo>
                <a:lnTo>
                  <a:pt x="749" y="273"/>
                </a:lnTo>
                <a:lnTo>
                  <a:pt x="727" y="287"/>
                </a:lnTo>
                <a:lnTo>
                  <a:pt x="699" y="296"/>
                </a:lnTo>
                <a:lnTo>
                  <a:pt x="732" y="305"/>
                </a:lnTo>
                <a:lnTo>
                  <a:pt x="758" y="319"/>
                </a:lnTo>
                <a:lnTo>
                  <a:pt x="777" y="333"/>
                </a:lnTo>
                <a:lnTo>
                  <a:pt x="788" y="349"/>
                </a:lnTo>
                <a:lnTo>
                  <a:pt x="789" y="366"/>
                </a:lnTo>
                <a:lnTo>
                  <a:pt x="782" y="383"/>
                </a:lnTo>
                <a:lnTo>
                  <a:pt x="765" y="400"/>
                </a:lnTo>
                <a:lnTo>
                  <a:pt x="737" y="415"/>
                </a:lnTo>
                <a:lnTo>
                  <a:pt x="776" y="416"/>
                </a:lnTo>
                <a:lnTo>
                  <a:pt x="812" y="421"/>
                </a:lnTo>
                <a:lnTo>
                  <a:pt x="845" y="430"/>
                </a:lnTo>
                <a:lnTo>
                  <a:pt x="873" y="443"/>
                </a:lnTo>
                <a:lnTo>
                  <a:pt x="894" y="459"/>
                </a:lnTo>
                <a:lnTo>
                  <a:pt x="909" y="478"/>
                </a:lnTo>
                <a:lnTo>
                  <a:pt x="916" y="500"/>
                </a:lnTo>
                <a:lnTo>
                  <a:pt x="915" y="526"/>
                </a:lnTo>
                <a:lnTo>
                  <a:pt x="887" y="549"/>
                </a:lnTo>
                <a:lnTo>
                  <a:pt x="859" y="576"/>
                </a:lnTo>
                <a:lnTo>
                  <a:pt x="831" y="608"/>
                </a:lnTo>
                <a:lnTo>
                  <a:pt x="805" y="645"/>
                </a:lnTo>
                <a:lnTo>
                  <a:pt x="782" y="689"/>
                </a:lnTo>
                <a:lnTo>
                  <a:pt x="763" y="741"/>
                </a:lnTo>
                <a:lnTo>
                  <a:pt x="749" y="799"/>
                </a:lnTo>
                <a:lnTo>
                  <a:pt x="742" y="865"/>
                </a:lnTo>
                <a:lnTo>
                  <a:pt x="734" y="866"/>
                </a:lnTo>
                <a:lnTo>
                  <a:pt x="722" y="864"/>
                </a:lnTo>
                <a:lnTo>
                  <a:pt x="709" y="860"/>
                </a:lnTo>
                <a:lnTo>
                  <a:pt x="699" y="855"/>
                </a:lnTo>
                <a:lnTo>
                  <a:pt x="687" y="849"/>
                </a:lnTo>
                <a:lnTo>
                  <a:pt x="678" y="841"/>
                </a:lnTo>
                <a:lnTo>
                  <a:pt x="671" y="833"/>
                </a:lnTo>
                <a:lnTo>
                  <a:pt x="669" y="825"/>
                </a:lnTo>
                <a:lnTo>
                  <a:pt x="656" y="832"/>
                </a:lnTo>
                <a:lnTo>
                  <a:pt x="642" y="839"/>
                </a:lnTo>
                <a:lnTo>
                  <a:pt x="626" y="845"/>
                </a:lnTo>
                <a:lnTo>
                  <a:pt x="609" y="849"/>
                </a:lnTo>
                <a:lnTo>
                  <a:pt x="593" y="853"/>
                </a:lnTo>
                <a:lnTo>
                  <a:pt x="576" y="856"/>
                </a:lnTo>
                <a:lnTo>
                  <a:pt x="558" y="858"/>
                </a:lnTo>
                <a:lnTo>
                  <a:pt x="541" y="859"/>
                </a:lnTo>
                <a:lnTo>
                  <a:pt x="523" y="859"/>
                </a:lnTo>
                <a:lnTo>
                  <a:pt x="508" y="857"/>
                </a:lnTo>
                <a:lnTo>
                  <a:pt x="492" y="854"/>
                </a:lnTo>
                <a:lnTo>
                  <a:pt x="476" y="850"/>
                </a:lnTo>
                <a:lnTo>
                  <a:pt x="464" y="845"/>
                </a:lnTo>
                <a:lnTo>
                  <a:pt x="452" y="838"/>
                </a:lnTo>
                <a:lnTo>
                  <a:pt x="443" y="829"/>
                </a:lnTo>
                <a:lnTo>
                  <a:pt x="436" y="819"/>
                </a:lnTo>
                <a:lnTo>
                  <a:pt x="407" y="834"/>
                </a:lnTo>
                <a:lnTo>
                  <a:pt x="374" y="841"/>
                </a:lnTo>
                <a:lnTo>
                  <a:pt x="343" y="841"/>
                </a:lnTo>
                <a:lnTo>
                  <a:pt x="311" y="836"/>
                </a:lnTo>
                <a:lnTo>
                  <a:pt x="282" y="825"/>
                </a:lnTo>
                <a:lnTo>
                  <a:pt x="257" y="811"/>
                </a:lnTo>
                <a:lnTo>
                  <a:pt x="236" y="794"/>
                </a:lnTo>
                <a:lnTo>
                  <a:pt x="224" y="775"/>
                </a:lnTo>
                <a:lnTo>
                  <a:pt x="223" y="795"/>
                </a:lnTo>
                <a:lnTo>
                  <a:pt x="214" y="813"/>
                </a:lnTo>
                <a:lnTo>
                  <a:pt x="202" y="829"/>
                </a:lnTo>
                <a:lnTo>
                  <a:pt x="183" y="844"/>
                </a:lnTo>
                <a:lnTo>
                  <a:pt x="162" y="857"/>
                </a:lnTo>
                <a:lnTo>
                  <a:pt x="136" y="869"/>
                </a:lnTo>
                <a:lnTo>
                  <a:pt x="106" y="878"/>
                </a:lnTo>
                <a:lnTo>
                  <a:pt x="73" y="885"/>
                </a:lnTo>
                <a:lnTo>
                  <a:pt x="64" y="886"/>
                </a:lnTo>
                <a:lnTo>
                  <a:pt x="56" y="889"/>
                </a:lnTo>
                <a:lnTo>
                  <a:pt x="47" y="890"/>
                </a:lnTo>
                <a:lnTo>
                  <a:pt x="38" y="891"/>
                </a:lnTo>
                <a:lnTo>
                  <a:pt x="28" y="891"/>
                </a:lnTo>
                <a:lnTo>
                  <a:pt x="19" y="892"/>
                </a:lnTo>
                <a:lnTo>
                  <a:pt x="10" y="893"/>
                </a:lnTo>
                <a:lnTo>
                  <a:pt x="0" y="893"/>
                </a:lnTo>
                <a:lnTo>
                  <a:pt x="38" y="904"/>
                </a:lnTo>
                <a:lnTo>
                  <a:pt x="70" y="919"/>
                </a:lnTo>
                <a:lnTo>
                  <a:pt x="92" y="936"/>
                </a:lnTo>
                <a:lnTo>
                  <a:pt x="108" y="955"/>
                </a:lnTo>
                <a:lnTo>
                  <a:pt x="115" y="976"/>
                </a:lnTo>
                <a:lnTo>
                  <a:pt x="111" y="996"/>
                </a:lnTo>
                <a:lnTo>
                  <a:pt x="101" y="1015"/>
                </a:lnTo>
                <a:lnTo>
                  <a:pt x="82" y="1032"/>
                </a:lnTo>
                <a:lnTo>
                  <a:pt x="129" y="1017"/>
                </a:lnTo>
                <a:lnTo>
                  <a:pt x="170" y="1010"/>
                </a:lnTo>
                <a:lnTo>
                  <a:pt x="209" y="1009"/>
                </a:lnTo>
                <a:lnTo>
                  <a:pt x="242" y="1016"/>
                </a:lnTo>
                <a:lnTo>
                  <a:pt x="268" y="1028"/>
                </a:lnTo>
                <a:lnTo>
                  <a:pt x="285" y="1047"/>
                </a:lnTo>
                <a:lnTo>
                  <a:pt x="296" y="1072"/>
                </a:lnTo>
                <a:lnTo>
                  <a:pt x="296" y="1103"/>
                </a:lnTo>
                <a:lnTo>
                  <a:pt x="310" y="1084"/>
                </a:lnTo>
                <a:lnTo>
                  <a:pt x="332" y="1068"/>
                </a:lnTo>
                <a:lnTo>
                  <a:pt x="358" y="1058"/>
                </a:lnTo>
                <a:lnTo>
                  <a:pt x="390" y="1052"/>
                </a:lnTo>
                <a:lnTo>
                  <a:pt x="421" y="1052"/>
                </a:lnTo>
                <a:lnTo>
                  <a:pt x="454" y="1056"/>
                </a:lnTo>
                <a:lnTo>
                  <a:pt x="483" y="1066"/>
                </a:lnTo>
                <a:lnTo>
                  <a:pt x="511" y="1081"/>
                </a:lnTo>
                <a:lnTo>
                  <a:pt x="509" y="1051"/>
                </a:lnTo>
                <a:lnTo>
                  <a:pt x="518" y="1031"/>
                </a:lnTo>
                <a:lnTo>
                  <a:pt x="532" y="1018"/>
                </a:lnTo>
                <a:lnTo>
                  <a:pt x="551" y="1012"/>
                </a:lnTo>
                <a:lnTo>
                  <a:pt x="572" y="1012"/>
                </a:lnTo>
                <a:lnTo>
                  <a:pt x="593" y="1018"/>
                </a:lnTo>
                <a:lnTo>
                  <a:pt x="609" y="1029"/>
                </a:lnTo>
                <a:lnTo>
                  <a:pt x="621" y="1044"/>
                </a:lnTo>
                <a:lnTo>
                  <a:pt x="624" y="1028"/>
                </a:lnTo>
                <a:lnTo>
                  <a:pt x="631" y="1009"/>
                </a:lnTo>
                <a:lnTo>
                  <a:pt x="645" y="990"/>
                </a:lnTo>
                <a:lnTo>
                  <a:pt x="661" y="971"/>
                </a:lnTo>
                <a:lnTo>
                  <a:pt x="676" y="953"/>
                </a:lnTo>
                <a:lnTo>
                  <a:pt x="694" y="937"/>
                </a:lnTo>
                <a:lnTo>
                  <a:pt x="711" y="924"/>
                </a:lnTo>
                <a:lnTo>
                  <a:pt x="725" y="915"/>
                </a:lnTo>
                <a:lnTo>
                  <a:pt x="715" y="983"/>
                </a:lnTo>
                <a:lnTo>
                  <a:pt x="720" y="1042"/>
                </a:lnTo>
                <a:lnTo>
                  <a:pt x="734" y="1096"/>
                </a:lnTo>
                <a:lnTo>
                  <a:pt x="755" y="1145"/>
                </a:lnTo>
                <a:lnTo>
                  <a:pt x="776" y="1195"/>
                </a:lnTo>
                <a:lnTo>
                  <a:pt x="791" y="1246"/>
                </a:lnTo>
                <a:lnTo>
                  <a:pt x="798" y="1305"/>
                </a:lnTo>
                <a:lnTo>
                  <a:pt x="791" y="1370"/>
                </a:lnTo>
                <a:lnTo>
                  <a:pt x="812" y="1349"/>
                </a:lnTo>
                <a:lnTo>
                  <a:pt x="819" y="1325"/>
                </a:lnTo>
                <a:lnTo>
                  <a:pt x="821" y="1300"/>
                </a:lnTo>
                <a:lnTo>
                  <a:pt x="822" y="1275"/>
                </a:lnTo>
                <a:lnTo>
                  <a:pt x="861" y="1267"/>
                </a:lnTo>
                <a:lnTo>
                  <a:pt x="850" y="1247"/>
                </a:lnTo>
                <a:lnTo>
                  <a:pt x="842" y="1227"/>
                </a:lnTo>
                <a:lnTo>
                  <a:pt x="835" y="1207"/>
                </a:lnTo>
                <a:lnTo>
                  <a:pt x="828" y="1186"/>
                </a:lnTo>
                <a:lnTo>
                  <a:pt x="822" y="1163"/>
                </a:lnTo>
                <a:lnTo>
                  <a:pt x="816" y="1140"/>
                </a:lnTo>
                <a:lnTo>
                  <a:pt x="809" y="1116"/>
                </a:lnTo>
                <a:lnTo>
                  <a:pt x="802" y="1090"/>
                </a:lnTo>
                <a:lnTo>
                  <a:pt x="793" y="1045"/>
                </a:lnTo>
                <a:lnTo>
                  <a:pt x="791" y="994"/>
                </a:lnTo>
                <a:lnTo>
                  <a:pt x="793" y="941"/>
                </a:lnTo>
                <a:lnTo>
                  <a:pt x="796" y="891"/>
                </a:lnTo>
                <a:lnTo>
                  <a:pt x="800" y="842"/>
                </a:lnTo>
                <a:lnTo>
                  <a:pt x="809" y="794"/>
                </a:lnTo>
                <a:lnTo>
                  <a:pt x="819" y="746"/>
                </a:lnTo>
                <a:lnTo>
                  <a:pt x="835" y="698"/>
                </a:lnTo>
                <a:lnTo>
                  <a:pt x="857" y="652"/>
                </a:lnTo>
                <a:lnTo>
                  <a:pt x="885" y="609"/>
                </a:lnTo>
                <a:lnTo>
                  <a:pt x="923" y="569"/>
                </a:lnTo>
                <a:lnTo>
                  <a:pt x="969" y="534"/>
                </a:lnTo>
                <a:lnTo>
                  <a:pt x="982" y="534"/>
                </a:lnTo>
                <a:lnTo>
                  <a:pt x="995" y="534"/>
                </a:lnTo>
                <a:lnTo>
                  <a:pt x="1005" y="536"/>
                </a:lnTo>
                <a:lnTo>
                  <a:pt x="1015" y="538"/>
                </a:lnTo>
                <a:lnTo>
                  <a:pt x="1042" y="551"/>
                </a:lnTo>
                <a:lnTo>
                  <a:pt x="1049" y="571"/>
                </a:lnTo>
                <a:lnTo>
                  <a:pt x="1042" y="596"/>
                </a:lnTo>
                <a:lnTo>
                  <a:pt x="1021" y="624"/>
                </a:lnTo>
                <a:lnTo>
                  <a:pt x="1059" y="621"/>
                </a:lnTo>
                <a:lnTo>
                  <a:pt x="1090" y="623"/>
                </a:lnTo>
                <a:lnTo>
                  <a:pt x="1116" y="629"/>
                </a:lnTo>
                <a:lnTo>
                  <a:pt x="1135" y="638"/>
                </a:lnTo>
                <a:lnTo>
                  <a:pt x="1146" y="650"/>
                </a:lnTo>
                <a:lnTo>
                  <a:pt x="1151" y="665"/>
                </a:lnTo>
                <a:lnTo>
                  <a:pt x="1149" y="683"/>
                </a:lnTo>
                <a:lnTo>
                  <a:pt x="1141" y="703"/>
                </a:lnTo>
                <a:lnTo>
                  <a:pt x="1179" y="699"/>
                </a:lnTo>
                <a:lnTo>
                  <a:pt x="1215" y="699"/>
                </a:lnTo>
                <a:lnTo>
                  <a:pt x="1250" y="703"/>
                </a:lnTo>
                <a:lnTo>
                  <a:pt x="1280" y="710"/>
                </a:lnTo>
                <a:lnTo>
                  <a:pt x="1306" y="720"/>
                </a:lnTo>
                <a:lnTo>
                  <a:pt x="1327" y="732"/>
                </a:lnTo>
                <a:lnTo>
                  <a:pt x="1339" y="745"/>
                </a:lnTo>
                <a:lnTo>
                  <a:pt x="1344" y="760"/>
                </a:lnTo>
                <a:lnTo>
                  <a:pt x="1353" y="746"/>
                </a:lnTo>
                <a:lnTo>
                  <a:pt x="1365" y="734"/>
                </a:lnTo>
                <a:lnTo>
                  <a:pt x="1379" y="724"/>
                </a:lnTo>
                <a:lnTo>
                  <a:pt x="1396" y="716"/>
                </a:lnTo>
                <a:lnTo>
                  <a:pt x="1417" y="710"/>
                </a:lnTo>
                <a:lnTo>
                  <a:pt x="1438" y="706"/>
                </a:lnTo>
                <a:lnTo>
                  <a:pt x="1461" y="703"/>
                </a:lnTo>
                <a:lnTo>
                  <a:pt x="1483" y="703"/>
                </a:lnTo>
                <a:lnTo>
                  <a:pt x="1508" y="703"/>
                </a:lnTo>
                <a:lnTo>
                  <a:pt x="1532" y="706"/>
                </a:lnTo>
                <a:lnTo>
                  <a:pt x="1555" y="709"/>
                </a:lnTo>
                <a:lnTo>
                  <a:pt x="1579" y="714"/>
                </a:lnTo>
                <a:lnTo>
                  <a:pt x="1600" y="719"/>
                </a:lnTo>
                <a:lnTo>
                  <a:pt x="1621" y="726"/>
                </a:lnTo>
                <a:lnTo>
                  <a:pt x="1640" y="734"/>
                </a:lnTo>
                <a:lnTo>
                  <a:pt x="1655" y="742"/>
                </a:lnTo>
                <a:lnTo>
                  <a:pt x="1640" y="720"/>
                </a:lnTo>
                <a:lnTo>
                  <a:pt x="1629" y="697"/>
                </a:lnTo>
                <a:lnTo>
                  <a:pt x="1626" y="675"/>
                </a:lnTo>
                <a:lnTo>
                  <a:pt x="1626" y="659"/>
                </a:lnTo>
                <a:lnTo>
                  <a:pt x="1657" y="675"/>
                </a:lnTo>
                <a:lnTo>
                  <a:pt x="1683" y="691"/>
                </a:lnTo>
                <a:lnTo>
                  <a:pt x="1704" y="709"/>
                </a:lnTo>
                <a:lnTo>
                  <a:pt x="1720" y="726"/>
                </a:lnTo>
                <a:lnTo>
                  <a:pt x="1728" y="744"/>
                </a:lnTo>
                <a:lnTo>
                  <a:pt x="1730" y="762"/>
                </a:lnTo>
                <a:lnTo>
                  <a:pt x="1725" y="780"/>
                </a:lnTo>
                <a:lnTo>
                  <a:pt x="1713" y="799"/>
                </a:lnTo>
                <a:lnTo>
                  <a:pt x="1742" y="788"/>
                </a:lnTo>
                <a:lnTo>
                  <a:pt x="1774" y="782"/>
                </a:lnTo>
                <a:lnTo>
                  <a:pt x="1807" y="779"/>
                </a:lnTo>
                <a:lnTo>
                  <a:pt x="1838" y="780"/>
                </a:lnTo>
                <a:lnTo>
                  <a:pt x="1868" y="785"/>
                </a:lnTo>
                <a:lnTo>
                  <a:pt x="1894" y="794"/>
                </a:lnTo>
                <a:lnTo>
                  <a:pt x="1916" y="808"/>
                </a:lnTo>
                <a:lnTo>
                  <a:pt x="1934" y="826"/>
                </a:lnTo>
                <a:lnTo>
                  <a:pt x="1932" y="802"/>
                </a:lnTo>
                <a:lnTo>
                  <a:pt x="1935" y="778"/>
                </a:lnTo>
                <a:lnTo>
                  <a:pt x="1942" y="754"/>
                </a:lnTo>
                <a:lnTo>
                  <a:pt x="1954" y="731"/>
                </a:lnTo>
                <a:lnTo>
                  <a:pt x="1974" y="712"/>
                </a:lnTo>
                <a:lnTo>
                  <a:pt x="2001" y="694"/>
                </a:lnTo>
                <a:lnTo>
                  <a:pt x="2038" y="682"/>
                </a:lnTo>
                <a:lnTo>
                  <a:pt x="2083" y="675"/>
                </a:lnTo>
                <a:lnTo>
                  <a:pt x="2059" y="664"/>
                </a:lnTo>
                <a:lnTo>
                  <a:pt x="2034" y="652"/>
                </a:lnTo>
                <a:lnTo>
                  <a:pt x="2012" y="638"/>
                </a:lnTo>
                <a:lnTo>
                  <a:pt x="1993" y="623"/>
                </a:lnTo>
                <a:lnTo>
                  <a:pt x="1981" y="606"/>
                </a:lnTo>
                <a:lnTo>
                  <a:pt x="1977" y="588"/>
                </a:lnTo>
                <a:lnTo>
                  <a:pt x="1982" y="569"/>
                </a:lnTo>
                <a:lnTo>
                  <a:pt x="2000" y="549"/>
                </a:lnTo>
                <a:lnTo>
                  <a:pt x="1963" y="550"/>
                </a:lnTo>
                <a:lnTo>
                  <a:pt x="1930" y="548"/>
                </a:lnTo>
                <a:lnTo>
                  <a:pt x="1899" y="543"/>
                </a:lnTo>
                <a:lnTo>
                  <a:pt x="1873" y="535"/>
                </a:lnTo>
                <a:lnTo>
                  <a:pt x="1852" y="524"/>
                </a:lnTo>
                <a:lnTo>
                  <a:pt x="1836" y="509"/>
                </a:lnTo>
                <a:lnTo>
                  <a:pt x="1826" y="490"/>
                </a:lnTo>
                <a:lnTo>
                  <a:pt x="1822" y="468"/>
                </a:lnTo>
                <a:lnTo>
                  <a:pt x="1788" y="478"/>
                </a:lnTo>
                <a:lnTo>
                  <a:pt x="1753" y="482"/>
                </a:lnTo>
                <a:lnTo>
                  <a:pt x="1721" y="480"/>
                </a:lnTo>
                <a:lnTo>
                  <a:pt x="1695" y="473"/>
                </a:lnTo>
                <a:lnTo>
                  <a:pt x="1676" y="461"/>
                </a:lnTo>
                <a:lnTo>
                  <a:pt x="1668" y="446"/>
                </a:lnTo>
                <a:lnTo>
                  <a:pt x="1671" y="428"/>
                </a:lnTo>
                <a:lnTo>
                  <a:pt x="1688" y="408"/>
                </a:lnTo>
                <a:lnTo>
                  <a:pt x="1669" y="410"/>
                </a:lnTo>
                <a:lnTo>
                  <a:pt x="1652" y="412"/>
                </a:lnTo>
                <a:lnTo>
                  <a:pt x="1633" y="413"/>
                </a:lnTo>
                <a:lnTo>
                  <a:pt x="1617" y="414"/>
                </a:lnTo>
                <a:lnTo>
                  <a:pt x="1603" y="415"/>
                </a:lnTo>
                <a:lnTo>
                  <a:pt x="1591" y="415"/>
                </a:lnTo>
                <a:lnTo>
                  <a:pt x="1581" y="415"/>
                </a:lnTo>
                <a:lnTo>
                  <a:pt x="1574" y="415"/>
                </a:lnTo>
                <a:lnTo>
                  <a:pt x="1562" y="409"/>
                </a:lnTo>
                <a:lnTo>
                  <a:pt x="1546" y="403"/>
                </a:lnTo>
                <a:lnTo>
                  <a:pt x="1530" y="397"/>
                </a:lnTo>
                <a:lnTo>
                  <a:pt x="1515" y="391"/>
                </a:lnTo>
                <a:lnTo>
                  <a:pt x="1501" y="386"/>
                </a:lnTo>
                <a:lnTo>
                  <a:pt x="1487" y="382"/>
                </a:lnTo>
                <a:lnTo>
                  <a:pt x="1476" y="380"/>
                </a:lnTo>
                <a:lnTo>
                  <a:pt x="1469" y="378"/>
                </a:lnTo>
                <a:lnTo>
                  <a:pt x="1483" y="376"/>
                </a:lnTo>
                <a:lnTo>
                  <a:pt x="1497" y="374"/>
                </a:lnTo>
                <a:lnTo>
                  <a:pt x="1509" y="373"/>
                </a:lnTo>
                <a:lnTo>
                  <a:pt x="1523" y="371"/>
                </a:lnTo>
                <a:lnTo>
                  <a:pt x="1535" y="370"/>
                </a:lnTo>
                <a:lnTo>
                  <a:pt x="1549" y="369"/>
                </a:lnTo>
                <a:lnTo>
                  <a:pt x="1562" y="369"/>
                </a:lnTo>
                <a:lnTo>
                  <a:pt x="1574" y="368"/>
                </a:lnTo>
                <a:lnTo>
                  <a:pt x="1614" y="368"/>
                </a:lnTo>
                <a:lnTo>
                  <a:pt x="1650" y="370"/>
                </a:lnTo>
                <a:lnTo>
                  <a:pt x="1685" y="375"/>
                </a:lnTo>
                <a:lnTo>
                  <a:pt x="1715" y="383"/>
                </a:lnTo>
                <a:lnTo>
                  <a:pt x="1741" y="394"/>
                </a:lnTo>
                <a:lnTo>
                  <a:pt x="1761" y="409"/>
                </a:lnTo>
                <a:lnTo>
                  <a:pt x="1777" y="427"/>
                </a:lnTo>
                <a:lnTo>
                  <a:pt x="1788" y="449"/>
                </a:lnTo>
                <a:lnTo>
                  <a:pt x="1822" y="446"/>
                </a:lnTo>
                <a:lnTo>
                  <a:pt x="1855" y="445"/>
                </a:lnTo>
                <a:lnTo>
                  <a:pt x="1885" y="446"/>
                </a:lnTo>
                <a:lnTo>
                  <a:pt x="1913" y="449"/>
                </a:lnTo>
                <a:lnTo>
                  <a:pt x="1937" y="453"/>
                </a:lnTo>
                <a:lnTo>
                  <a:pt x="1960" y="460"/>
                </a:lnTo>
                <a:lnTo>
                  <a:pt x="1981" y="468"/>
                </a:lnTo>
                <a:lnTo>
                  <a:pt x="1998" y="477"/>
                </a:lnTo>
                <a:lnTo>
                  <a:pt x="2014" y="488"/>
                </a:lnTo>
                <a:lnTo>
                  <a:pt x="2028" y="501"/>
                </a:lnTo>
                <a:lnTo>
                  <a:pt x="2038" y="515"/>
                </a:lnTo>
                <a:lnTo>
                  <a:pt x="2047" y="529"/>
                </a:lnTo>
                <a:lnTo>
                  <a:pt x="2054" y="545"/>
                </a:lnTo>
                <a:lnTo>
                  <a:pt x="2057" y="561"/>
                </a:lnTo>
                <a:lnTo>
                  <a:pt x="2059" y="578"/>
                </a:lnTo>
                <a:lnTo>
                  <a:pt x="2059" y="596"/>
                </a:lnTo>
                <a:lnTo>
                  <a:pt x="2076" y="571"/>
                </a:lnTo>
                <a:lnTo>
                  <a:pt x="2101" y="558"/>
                </a:lnTo>
                <a:lnTo>
                  <a:pt x="2130" y="554"/>
                </a:lnTo>
                <a:lnTo>
                  <a:pt x="2160" y="559"/>
                </a:lnTo>
                <a:lnTo>
                  <a:pt x="2187" y="570"/>
                </a:lnTo>
                <a:lnTo>
                  <a:pt x="2212" y="586"/>
                </a:lnTo>
                <a:lnTo>
                  <a:pt x="2227" y="604"/>
                </a:lnTo>
                <a:lnTo>
                  <a:pt x="2234" y="624"/>
                </a:lnTo>
                <a:lnTo>
                  <a:pt x="2241" y="591"/>
                </a:lnTo>
                <a:lnTo>
                  <a:pt x="2261" y="567"/>
                </a:lnTo>
                <a:lnTo>
                  <a:pt x="2290" y="551"/>
                </a:lnTo>
                <a:lnTo>
                  <a:pt x="2325" y="543"/>
                </a:lnTo>
                <a:lnTo>
                  <a:pt x="2367" y="541"/>
                </a:lnTo>
                <a:lnTo>
                  <a:pt x="2412" y="544"/>
                </a:lnTo>
                <a:lnTo>
                  <a:pt x="2459" y="552"/>
                </a:lnTo>
                <a:lnTo>
                  <a:pt x="2506" y="564"/>
                </a:lnTo>
                <a:lnTo>
                  <a:pt x="2467" y="540"/>
                </a:lnTo>
                <a:lnTo>
                  <a:pt x="2429" y="514"/>
                </a:lnTo>
                <a:lnTo>
                  <a:pt x="2393" y="486"/>
                </a:lnTo>
                <a:lnTo>
                  <a:pt x="2361" y="459"/>
                </a:lnTo>
                <a:lnTo>
                  <a:pt x="2341" y="433"/>
                </a:lnTo>
                <a:lnTo>
                  <a:pt x="2334" y="408"/>
                </a:lnTo>
                <a:lnTo>
                  <a:pt x="2342" y="385"/>
                </a:lnTo>
                <a:lnTo>
                  <a:pt x="2374" y="364"/>
                </a:lnTo>
                <a:lnTo>
                  <a:pt x="2309" y="374"/>
                </a:lnTo>
                <a:lnTo>
                  <a:pt x="2259" y="374"/>
                </a:lnTo>
                <a:lnTo>
                  <a:pt x="2221" y="364"/>
                </a:lnTo>
                <a:lnTo>
                  <a:pt x="2196" y="349"/>
                </a:lnTo>
                <a:lnTo>
                  <a:pt x="2184" y="330"/>
                </a:lnTo>
                <a:lnTo>
                  <a:pt x="2187" y="309"/>
                </a:lnTo>
                <a:lnTo>
                  <a:pt x="2203" y="291"/>
                </a:lnTo>
                <a:lnTo>
                  <a:pt x="2231" y="277"/>
                </a:lnTo>
                <a:lnTo>
                  <a:pt x="2205" y="281"/>
                </a:lnTo>
                <a:lnTo>
                  <a:pt x="2179" y="284"/>
                </a:lnTo>
                <a:lnTo>
                  <a:pt x="2153" y="286"/>
                </a:lnTo>
                <a:lnTo>
                  <a:pt x="2128" y="288"/>
                </a:lnTo>
                <a:lnTo>
                  <a:pt x="2104" y="288"/>
                </a:lnTo>
                <a:lnTo>
                  <a:pt x="2081" y="287"/>
                </a:lnTo>
                <a:lnTo>
                  <a:pt x="2061" y="284"/>
                </a:lnTo>
                <a:lnTo>
                  <a:pt x="2041" y="280"/>
                </a:lnTo>
                <a:lnTo>
                  <a:pt x="2022" y="275"/>
                </a:lnTo>
                <a:lnTo>
                  <a:pt x="2007" y="268"/>
                </a:lnTo>
                <a:lnTo>
                  <a:pt x="1993" y="259"/>
                </a:lnTo>
                <a:lnTo>
                  <a:pt x="1979" y="249"/>
                </a:lnTo>
                <a:lnTo>
                  <a:pt x="1970" y="236"/>
                </a:lnTo>
                <a:lnTo>
                  <a:pt x="1961" y="221"/>
                </a:lnTo>
                <a:lnTo>
                  <a:pt x="1956" y="204"/>
                </a:lnTo>
                <a:lnTo>
                  <a:pt x="1953" y="185"/>
                </a:lnTo>
                <a:lnTo>
                  <a:pt x="1925" y="214"/>
                </a:lnTo>
                <a:lnTo>
                  <a:pt x="1894" y="237"/>
                </a:lnTo>
                <a:lnTo>
                  <a:pt x="1859" y="253"/>
                </a:lnTo>
                <a:lnTo>
                  <a:pt x="1822" y="263"/>
                </a:lnTo>
                <a:lnTo>
                  <a:pt x="1788" y="266"/>
                </a:lnTo>
                <a:lnTo>
                  <a:pt x="1756" y="263"/>
                </a:lnTo>
                <a:lnTo>
                  <a:pt x="1730" y="253"/>
                </a:lnTo>
                <a:lnTo>
                  <a:pt x="1711" y="237"/>
                </a:lnTo>
                <a:lnTo>
                  <a:pt x="1711" y="256"/>
                </a:lnTo>
                <a:lnTo>
                  <a:pt x="1709" y="275"/>
                </a:lnTo>
                <a:lnTo>
                  <a:pt x="1702" y="294"/>
                </a:lnTo>
                <a:lnTo>
                  <a:pt x="1692" y="312"/>
                </a:lnTo>
                <a:lnTo>
                  <a:pt x="1675" y="326"/>
                </a:lnTo>
                <a:lnTo>
                  <a:pt x="1652" y="337"/>
                </a:lnTo>
                <a:lnTo>
                  <a:pt x="1624" y="344"/>
                </a:lnTo>
                <a:lnTo>
                  <a:pt x="1588" y="346"/>
                </a:lnTo>
                <a:lnTo>
                  <a:pt x="1575" y="346"/>
                </a:lnTo>
                <a:lnTo>
                  <a:pt x="1562" y="346"/>
                </a:lnTo>
                <a:lnTo>
                  <a:pt x="1544" y="347"/>
                </a:lnTo>
                <a:lnTo>
                  <a:pt x="1527" y="349"/>
                </a:lnTo>
                <a:lnTo>
                  <a:pt x="1508" y="352"/>
                </a:lnTo>
                <a:lnTo>
                  <a:pt x="1487" y="357"/>
                </a:lnTo>
                <a:lnTo>
                  <a:pt x="1466" y="363"/>
                </a:lnTo>
                <a:lnTo>
                  <a:pt x="1447" y="370"/>
                </a:lnTo>
                <a:lnTo>
                  <a:pt x="1415" y="370"/>
                </a:lnTo>
                <a:lnTo>
                  <a:pt x="1384" y="371"/>
                </a:lnTo>
                <a:lnTo>
                  <a:pt x="1353" y="372"/>
                </a:lnTo>
                <a:lnTo>
                  <a:pt x="1323" y="374"/>
                </a:lnTo>
                <a:lnTo>
                  <a:pt x="1294" y="377"/>
                </a:lnTo>
                <a:lnTo>
                  <a:pt x="1264" y="380"/>
                </a:lnTo>
                <a:lnTo>
                  <a:pt x="1236" y="385"/>
                </a:lnTo>
                <a:lnTo>
                  <a:pt x="1209" y="390"/>
                </a:lnTo>
                <a:lnTo>
                  <a:pt x="1181" y="397"/>
                </a:lnTo>
                <a:lnTo>
                  <a:pt x="1155" y="404"/>
                </a:lnTo>
                <a:lnTo>
                  <a:pt x="1129" y="413"/>
                </a:lnTo>
                <a:lnTo>
                  <a:pt x="1102" y="423"/>
                </a:lnTo>
                <a:lnTo>
                  <a:pt x="1076" y="434"/>
                </a:lnTo>
                <a:lnTo>
                  <a:pt x="1050" y="446"/>
                </a:lnTo>
                <a:lnTo>
                  <a:pt x="1026" y="460"/>
                </a:lnTo>
                <a:lnTo>
                  <a:pt x="1002" y="475"/>
                </a:lnTo>
                <a:lnTo>
                  <a:pt x="1036" y="492"/>
                </a:lnTo>
                <a:lnTo>
                  <a:pt x="1055" y="480"/>
                </a:lnTo>
                <a:lnTo>
                  <a:pt x="1083" y="467"/>
                </a:lnTo>
                <a:lnTo>
                  <a:pt x="1118" y="453"/>
                </a:lnTo>
                <a:lnTo>
                  <a:pt x="1158" y="439"/>
                </a:lnTo>
                <a:lnTo>
                  <a:pt x="1200" y="426"/>
                </a:lnTo>
                <a:lnTo>
                  <a:pt x="1242" y="414"/>
                </a:lnTo>
                <a:lnTo>
                  <a:pt x="1278" y="405"/>
                </a:lnTo>
                <a:lnTo>
                  <a:pt x="1309" y="399"/>
                </a:lnTo>
                <a:lnTo>
                  <a:pt x="1344" y="396"/>
                </a:lnTo>
                <a:lnTo>
                  <a:pt x="1353" y="395"/>
                </a:lnTo>
                <a:lnTo>
                  <a:pt x="1365" y="394"/>
                </a:lnTo>
                <a:lnTo>
                  <a:pt x="1379" y="394"/>
                </a:lnTo>
                <a:lnTo>
                  <a:pt x="1393" y="393"/>
                </a:lnTo>
                <a:lnTo>
                  <a:pt x="1407" y="393"/>
                </a:lnTo>
                <a:lnTo>
                  <a:pt x="1419" y="394"/>
                </a:lnTo>
                <a:lnTo>
                  <a:pt x="1431" y="394"/>
                </a:lnTo>
                <a:lnTo>
                  <a:pt x="1442" y="396"/>
                </a:lnTo>
                <a:lnTo>
                  <a:pt x="1452" y="417"/>
                </a:lnTo>
                <a:lnTo>
                  <a:pt x="1454" y="443"/>
                </a:lnTo>
                <a:lnTo>
                  <a:pt x="1447" y="470"/>
                </a:lnTo>
                <a:lnTo>
                  <a:pt x="1429" y="494"/>
                </a:lnTo>
                <a:lnTo>
                  <a:pt x="1440" y="496"/>
                </a:lnTo>
                <a:lnTo>
                  <a:pt x="1450" y="497"/>
                </a:lnTo>
                <a:lnTo>
                  <a:pt x="1462" y="498"/>
                </a:lnTo>
                <a:lnTo>
                  <a:pt x="1475" y="498"/>
                </a:lnTo>
                <a:lnTo>
                  <a:pt x="1487" y="498"/>
                </a:lnTo>
                <a:lnTo>
                  <a:pt x="1499" y="498"/>
                </a:lnTo>
                <a:lnTo>
                  <a:pt x="1509" y="497"/>
                </a:lnTo>
                <a:lnTo>
                  <a:pt x="1520" y="495"/>
                </a:lnTo>
                <a:lnTo>
                  <a:pt x="1527" y="495"/>
                </a:lnTo>
                <a:lnTo>
                  <a:pt x="1534" y="494"/>
                </a:lnTo>
                <a:lnTo>
                  <a:pt x="1542" y="494"/>
                </a:lnTo>
                <a:lnTo>
                  <a:pt x="1551" y="494"/>
                </a:lnTo>
                <a:lnTo>
                  <a:pt x="1560" y="493"/>
                </a:lnTo>
                <a:lnTo>
                  <a:pt x="1568" y="492"/>
                </a:lnTo>
                <a:lnTo>
                  <a:pt x="1577" y="491"/>
                </a:lnTo>
                <a:lnTo>
                  <a:pt x="1586" y="489"/>
                </a:lnTo>
                <a:lnTo>
                  <a:pt x="1579" y="493"/>
                </a:lnTo>
                <a:lnTo>
                  <a:pt x="1572" y="498"/>
                </a:lnTo>
                <a:lnTo>
                  <a:pt x="1567" y="505"/>
                </a:lnTo>
                <a:lnTo>
                  <a:pt x="1565" y="511"/>
                </a:lnTo>
                <a:lnTo>
                  <a:pt x="1556" y="518"/>
                </a:lnTo>
                <a:lnTo>
                  <a:pt x="1551" y="526"/>
                </a:lnTo>
                <a:lnTo>
                  <a:pt x="1548" y="534"/>
                </a:lnTo>
                <a:lnTo>
                  <a:pt x="1546" y="541"/>
                </a:lnTo>
                <a:lnTo>
                  <a:pt x="1562" y="549"/>
                </a:lnTo>
                <a:lnTo>
                  <a:pt x="1574" y="562"/>
                </a:lnTo>
                <a:lnTo>
                  <a:pt x="1579" y="578"/>
                </a:lnTo>
                <a:lnTo>
                  <a:pt x="1574" y="595"/>
                </a:lnTo>
                <a:lnTo>
                  <a:pt x="1556" y="582"/>
                </a:lnTo>
                <a:lnTo>
                  <a:pt x="1548" y="568"/>
                </a:lnTo>
                <a:lnTo>
                  <a:pt x="1544" y="554"/>
                </a:lnTo>
                <a:lnTo>
                  <a:pt x="1546" y="541"/>
                </a:lnTo>
                <a:close/>
              </a:path>
            </a:pathLst>
          </a:custGeom>
          <a:solidFill>
            <a:srgbClr val="19B2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6" name="任意多边形 10375"/>
          <p:cNvSpPr/>
          <p:nvPr/>
        </p:nvSpPr>
        <p:spPr>
          <a:xfrm>
            <a:off x="1176338" y="6346825"/>
            <a:ext cx="73025" cy="361950"/>
          </a:xfrm>
          <a:custGeom>
            <a:avLst/>
            <a:gdLst/>
            <a:ahLst/>
            <a:cxnLst/>
            <a:pathLst>
              <a:path w="90" h="455">
                <a:moveTo>
                  <a:pt x="76" y="455"/>
                </a:moveTo>
                <a:lnTo>
                  <a:pt x="83" y="390"/>
                </a:lnTo>
                <a:lnTo>
                  <a:pt x="76" y="331"/>
                </a:lnTo>
                <a:lnTo>
                  <a:pt x="61" y="280"/>
                </a:lnTo>
                <a:lnTo>
                  <a:pt x="40" y="230"/>
                </a:lnTo>
                <a:lnTo>
                  <a:pt x="19" y="181"/>
                </a:lnTo>
                <a:lnTo>
                  <a:pt x="5" y="127"/>
                </a:lnTo>
                <a:lnTo>
                  <a:pt x="0" y="68"/>
                </a:lnTo>
                <a:lnTo>
                  <a:pt x="10" y="0"/>
                </a:lnTo>
                <a:lnTo>
                  <a:pt x="12" y="51"/>
                </a:lnTo>
                <a:lnTo>
                  <a:pt x="24" y="102"/>
                </a:lnTo>
                <a:lnTo>
                  <a:pt x="41" y="155"/>
                </a:lnTo>
                <a:lnTo>
                  <a:pt x="62" y="209"/>
                </a:lnTo>
                <a:lnTo>
                  <a:pt x="80" y="266"/>
                </a:lnTo>
                <a:lnTo>
                  <a:pt x="90" y="325"/>
                </a:lnTo>
                <a:lnTo>
                  <a:pt x="90" y="388"/>
                </a:lnTo>
                <a:lnTo>
                  <a:pt x="76" y="455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7" name="任意多边形 10376"/>
          <p:cNvSpPr/>
          <p:nvPr/>
        </p:nvSpPr>
        <p:spPr>
          <a:xfrm>
            <a:off x="1744663" y="5934075"/>
            <a:ext cx="90487" cy="82550"/>
          </a:xfrm>
          <a:custGeom>
            <a:avLst/>
            <a:gdLst/>
            <a:ahLst/>
            <a:cxnLst/>
            <a:pathLst>
              <a:path w="115" h="102">
                <a:moveTo>
                  <a:pt x="13" y="0"/>
                </a:moveTo>
                <a:lnTo>
                  <a:pt x="23" y="21"/>
                </a:lnTo>
                <a:lnTo>
                  <a:pt x="25" y="47"/>
                </a:lnTo>
                <a:lnTo>
                  <a:pt x="18" y="74"/>
                </a:lnTo>
                <a:lnTo>
                  <a:pt x="0" y="98"/>
                </a:lnTo>
                <a:lnTo>
                  <a:pt x="11" y="100"/>
                </a:lnTo>
                <a:lnTo>
                  <a:pt x="21" y="101"/>
                </a:lnTo>
                <a:lnTo>
                  <a:pt x="33" y="102"/>
                </a:lnTo>
                <a:lnTo>
                  <a:pt x="46" y="102"/>
                </a:lnTo>
                <a:lnTo>
                  <a:pt x="58" y="102"/>
                </a:lnTo>
                <a:lnTo>
                  <a:pt x="70" y="102"/>
                </a:lnTo>
                <a:lnTo>
                  <a:pt x="80" y="101"/>
                </a:lnTo>
                <a:lnTo>
                  <a:pt x="91" y="99"/>
                </a:lnTo>
                <a:lnTo>
                  <a:pt x="103" y="84"/>
                </a:lnTo>
                <a:lnTo>
                  <a:pt x="113" y="62"/>
                </a:lnTo>
                <a:lnTo>
                  <a:pt x="115" y="39"/>
                </a:lnTo>
                <a:lnTo>
                  <a:pt x="101" y="21"/>
                </a:lnTo>
                <a:lnTo>
                  <a:pt x="91" y="17"/>
                </a:lnTo>
                <a:lnTo>
                  <a:pt x="80" y="13"/>
                </a:lnTo>
                <a:lnTo>
                  <a:pt x="68" y="10"/>
                </a:lnTo>
                <a:lnTo>
                  <a:pt x="58" y="7"/>
                </a:lnTo>
                <a:lnTo>
                  <a:pt x="46" y="5"/>
                </a:lnTo>
                <a:lnTo>
                  <a:pt x="33" y="3"/>
                </a:lnTo>
                <a:lnTo>
                  <a:pt x="23" y="1"/>
                </a:lnTo>
                <a:lnTo>
                  <a:pt x="13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8" name="任意多边形 10377"/>
          <p:cNvSpPr/>
          <p:nvPr/>
        </p:nvSpPr>
        <p:spPr>
          <a:xfrm>
            <a:off x="1952625" y="5803900"/>
            <a:ext cx="646113" cy="312738"/>
          </a:xfrm>
          <a:custGeom>
            <a:avLst/>
            <a:gdLst/>
            <a:ahLst/>
            <a:cxnLst/>
            <a:pathLst>
              <a:path w="814" h="393">
                <a:moveTo>
                  <a:pt x="367" y="365"/>
                </a:moveTo>
                <a:lnTo>
                  <a:pt x="384" y="340"/>
                </a:lnTo>
                <a:lnTo>
                  <a:pt x="409" y="327"/>
                </a:lnTo>
                <a:lnTo>
                  <a:pt x="438" y="323"/>
                </a:lnTo>
                <a:lnTo>
                  <a:pt x="468" y="328"/>
                </a:lnTo>
                <a:lnTo>
                  <a:pt x="495" y="339"/>
                </a:lnTo>
                <a:lnTo>
                  <a:pt x="520" y="355"/>
                </a:lnTo>
                <a:lnTo>
                  <a:pt x="535" y="373"/>
                </a:lnTo>
                <a:lnTo>
                  <a:pt x="542" y="393"/>
                </a:lnTo>
                <a:lnTo>
                  <a:pt x="549" y="360"/>
                </a:lnTo>
                <a:lnTo>
                  <a:pt x="569" y="336"/>
                </a:lnTo>
                <a:lnTo>
                  <a:pt x="598" y="320"/>
                </a:lnTo>
                <a:lnTo>
                  <a:pt x="633" y="312"/>
                </a:lnTo>
                <a:lnTo>
                  <a:pt x="675" y="310"/>
                </a:lnTo>
                <a:lnTo>
                  <a:pt x="720" y="313"/>
                </a:lnTo>
                <a:lnTo>
                  <a:pt x="767" y="321"/>
                </a:lnTo>
                <a:lnTo>
                  <a:pt x="814" y="333"/>
                </a:lnTo>
                <a:lnTo>
                  <a:pt x="775" y="309"/>
                </a:lnTo>
                <a:lnTo>
                  <a:pt x="737" y="283"/>
                </a:lnTo>
                <a:lnTo>
                  <a:pt x="701" y="255"/>
                </a:lnTo>
                <a:lnTo>
                  <a:pt x="669" y="228"/>
                </a:lnTo>
                <a:lnTo>
                  <a:pt x="649" y="202"/>
                </a:lnTo>
                <a:lnTo>
                  <a:pt x="642" y="177"/>
                </a:lnTo>
                <a:lnTo>
                  <a:pt x="650" y="154"/>
                </a:lnTo>
                <a:lnTo>
                  <a:pt x="682" y="133"/>
                </a:lnTo>
                <a:lnTo>
                  <a:pt x="652" y="146"/>
                </a:lnTo>
                <a:lnTo>
                  <a:pt x="617" y="153"/>
                </a:lnTo>
                <a:lnTo>
                  <a:pt x="579" y="155"/>
                </a:lnTo>
                <a:lnTo>
                  <a:pt x="541" y="152"/>
                </a:lnTo>
                <a:lnTo>
                  <a:pt x="508" y="143"/>
                </a:lnTo>
                <a:lnTo>
                  <a:pt x="483" y="128"/>
                </a:lnTo>
                <a:lnTo>
                  <a:pt x="471" y="107"/>
                </a:lnTo>
                <a:lnTo>
                  <a:pt x="473" y="79"/>
                </a:lnTo>
                <a:lnTo>
                  <a:pt x="450" y="84"/>
                </a:lnTo>
                <a:lnTo>
                  <a:pt x="422" y="84"/>
                </a:lnTo>
                <a:lnTo>
                  <a:pt x="391" y="77"/>
                </a:lnTo>
                <a:lnTo>
                  <a:pt x="358" y="68"/>
                </a:lnTo>
                <a:lnTo>
                  <a:pt x="325" y="56"/>
                </a:lnTo>
                <a:lnTo>
                  <a:pt x="294" y="40"/>
                </a:lnTo>
                <a:lnTo>
                  <a:pt x="268" y="21"/>
                </a:lnTo>
                <a:lnTo>
                  <a:pt x="247" y="0"/>
                </a:lnTo>
                <a:lnTo>
                  <a:pt x="235" y="12"/>
                </a:lnTo>
                <a:lnTo>
                  <a:pt x="217" y="23"/>
                </a:lnTo>
                <a:lnTo>
                  <a:pt x="196" y="33"/>
                </a:lnTo>
                <a:lnTo>
                  <a:pt x="174" y="42"/>
                </a:lnTo>
                <a:lnTo>
                  <a:pt x="148" y="48"/>
                </a:lnTo>
                <a:lnTo>
                  <a:pt x="122" y="53"/>
                </a:lnTo>
                <a:lnTo>
                  <a:pt x="97" y="55"/>
                </a:lnTo>
                <a:lnTo>
                  <a:pt x="75" y="54"/>
                </a:lnTo>
                <a:lnTo>
                  <a:pt x="97" y="67"/>
                </a:lnTo>
                <a:lnTo>
                  <a:pt x="127" y="77"/>
                </a:lnTo>
                <a:lnTo>
                  <a:pt x="160" y="85"/>
                </a:lnTo>
                <a:lnTo>
                  <a:pt x="195" y="89"/>
                </a:lnTo>
                <a:lnTo>
                  <a:pt x="228" y="89"/>
                </a:lnTo>
                <a:lnTo>
                  <a:pt x="259" y="85"/>
                </a:lnTo>
                <a:lnTo>
                  <a:pt x="285" y="74"/>
                </a:lnTo>
                <a:lnTo>
                  <a:pt x="302" y="60"/>
                </a:lnTo>
                <a:lnTo>
                  <a:pt x="311" y="77"/>
                </a:lnTo>
                <a:lnTo>
                  <a:pt x="327" y="92"/>
                </a:lnTo>
                <a:lnTo>
                  <a:pt x="348" y="105"/>
                </a:lnTo>
                <a:lnTo>
                  <a:pt x="370" y="114"/>
                </a:lnTo>
                <a:lnTo>
                  <a:pt x="395" y="122"/>
                </a:lnTo>
                <a:lnTo>
                  <a:pt x="419" y="126"/>
                </a:lnTo>
                <a:lnTo>
                  <a:pt x="442" y="129"/>
                </a:lnTo>
                <a:lnTo>
                  <a:pt x="459" y="128"/>
                </a:lnTo>
                <a:lnTo>
                  <a:pt x="468" y="138"/>
                </a:lnTo>
                <a:lnTo>
                  <a:pt x="482" y="148"/>
                </a:lnTo>
                <a:lnTo>
                  <a:pt x="497" y="156"/>
                </a:lnTo>
                <a:lnTo>
                  <a:pt x="516" y="163"/>
                </a:lnTo>
                <a:lnTo>
                  <a:pt x="535" y="168"/>
                </a:lnTo>
                <a:lnTo>
                  <a:pt x="558" y="171"/>
                </a:lnTo>
                <a:lnTo>
                  <a:pt x="581" y="171"/>
                </a:lnTo>
                <a:lnTo>
                  <a:pt x="603" y="167"/>
                </a:lnTo>
                <a:lnTo>
                  <a:pt x="603" y="184"/>
                </a:lnTo>
                <a:lnTo>
                  <a:pt x="612" y="202"/>
                </a:lnTo>
                <a:lnTo>
                  <a:pt x="626" y="223"/>
                </a:lnTo>
                <a:lnTo>
                  <a:pt x="645" y="243"/>
                </a:lnTo>
                <a:lnTo>
                  <a:pt x="669" y="264"/>
                </a:lnTo>
                <a:lnTo>
                  <a:pt x="697" y="283"/>
                </a:lnTo>
                <a:lnTo>
                  <a:pt x="727" y="299"/>
                </a:lnTo>
                <a:lnTo>
                  <a:pt x="758" y="312"/>
                </a:lnTo>
                <a:lnTo>
                  <a:pt x="737" y="305"/>
                </a:lnTo>
                <a:lnTo>
                  <a:pt x="713" y="297"/>
                </a:lnTo>
                <a:lnTo>
                  <a:pt x="689" y="288"/>
                </a:lnTo>
                <a:lnTo>
                  <a:pt x="664" y="279"/>
                </a:lnTo>
                <a:lnTo>
                  <a:pt x="638" y="268"/>
                </a:lnTo>
                <a:lnTo>
                  <a:pt x="612" y="259"/>
                </a:lnTo>
                <a:lnTo>
                  <a:pt x="586" y="249"/>
                </a:lnTo>
                <a:lnTo>
                  <a:pt x="560" y="239"/>
                </a:lnTo>
                <a:lnTo>
                  <a:pt x="535" y="230"/>
                </a:lnTo>
                <a:lnTo>
                  <a:pt x="513" y="221"/>
                </a:lnTo>
                <a:lnTo>
                  <a:pt x="492" y="213"/>
                </a:lnTo>
                <a:lnTo>
                  <a:pt x="471" y="205"/>
                </a:lnTo>
                <a:lnTo>
                  <a:pt x="456" y="199"/>
                </a:lnTo>
                <a:lnTo>
                  <a:pt x="442" y="193"/>
                </a:lnTo>
                <a:lnTo>
                  <a:pt x="429" y="189"/>
                </a:lnTo>
                <a:lnTo>
                  <a:pt x="422" y="186"/>
                </a:lnTo>
                <a:lnTo>
                  <a:pt x="416" y="184"/>
                </a:lnTo>
                <a:lnTo>
                  <a:pt x="405" y="181"/>
                </a:lnTo>
                <a:lnTo>
                  <a:pt x="393" y="177"/>
                </a:lnTo>
                <a:lnTo>
                  <a:pt x="377" y="173"/>
                </a:lnTo>
                <a:lnTo>
                  <a:pt x="358" y="168"/>
                </a:lnTo>
                <a:lnTo>
                  <a:pt x="337" y="163"/>
                </a:lnTo>
                <a:lnTo>
                  <a:pt x="313" y="158"/>
                </a:lnTo>
                <a:lnTo>
                  <a:pt x="287" y="153"/>
                </a:lnTo>
                <a:lnTo>
                  <a:pt x="259" y="148"/>
                </a:lnTo>
                <a:lnTo>
                  <a:pt x="228" y="144"/>
                </a:lnTo>
                <a:lnTo>
                  <a:pt x="195" y="140"/>
                </a:lnTo>
                <a:lnTo>
                  <a:pt x="160" y="136"/>
                </a:lnTo>
                <a:lnTo>
                  <a:pt x="123" y="134"/>
                </a:lnTo>
                <a:lnTo>
                  <a:pt x="83" y="132"/>
                </a:lnTo>
                <a:lnTo>
                  <a:pt x="43" y="131"/>
                </a:lnTo>
                <a:lnTo>
                  <a:pt x="0" y="131"/>
                </a:lnTo>
                <a:lnTo>
                  <a:pt x="24" y="134"/>
                </a:lnTo>
                <a:lnTo>
                  <a:pt x="49" y="140"/>
                </a:lnTo>
                <a:lnTo>
                  <a:pt x="71" y="147"/>
                </a:lnTo>
                <a:lnTo>
                  <a:pt x="90" y="156"/>
                </a:lnTo>
                <a:lnTo>
                  <a:pt x="108" y="165"/>
                </a:lnTo>
                <a:lnTo>
                  <a:pt x="122" y="174"/>
                </a:lnTo>
                <a:lnTo>
                  <a:pt x="130" y="183"/>
                </a:lnTo>
                <a:lnTo>
                  <a:pt x="136" y="191"/>
                </a:lnTo>
                <a:lnTo>
                  <a:pt x="167" y="180"/>
                </a:lnTo>
                <a:lnTo>
                  <a:pt x="203" y="179"/>
                </a:lnTo>
                <a:lnTo>
                  <a:pt x="242" y="187"/>
                </a:lnTo>
                <a:lnTo>
                  <a:pt x="280" y="205"/>
                </a:lnTo>
                <a:lnTo>
                  <a:pt x="315" y="232"/>
                </a:lnTo>
                <a:lnTo>
                  <a:pt x="342" y="267"/>
                </a:lnTo>
                <a:lnTo>
                  <a:pt x="362" y="312"/>
                </a:lnTo>
                <a:lnTo>
                  <a:pt x="367" y="365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79" name="任意多边形 10378"/>
          <p:cNvSpPr/>
          <p:nvPr/>
        </p:nvSpPr>
        <p:spPr>
          <a:xfrm>
            <a:off x="1925638" y="6002338"/>
            <a:ext cx="300037" cy="241300"/>
          </a:xfrm>
          <a:custGeom>
            <a:avLst/>
            <a:gdLst/>
            <a:ahLst/>
            <a:cxnLst/>
            <a:pathLst>
              <a:path w="379" h="305">
                <a:moveTo>
                  <a:pt x="379" y="191"/>
                </a:moveTo>
                <a:lnTo>
                  <a:pt x="358" y="185"/>
                </a:lnTo>
                <a:lnTo>
                  <a:pt x="341" y="177"/>
                </a:lnTo>
                <a:lnTo>
                  <a:pt x="324" y="168"/>
                </a:lnTo>
                <a:lnTo>
                  <a:pt x="311" y="156"/>
                </a:lnTo>
                <a:lnTo>
                  <a:pt x="303" y="143"/>
                </a:lnTo>
                <a:lnTo>
                  <a:pt x="297" y="128"/>
                </a:lnTo>
                <a:lnTo>
                  <a:pt x="299" y="111"/>
                </a:lnTo>
                <a:lnTo>
                  <a:pt x="306" y="93"/>
                </a:lnTo>
                <a:lnTo>
                  <a:pt x="277" y="92"/>
                </a:lnTo>
                <a:lnTo>
                  <a:pt x="247" y="88"/>
                </a:lnTo>
                <a:lnTo>
                  <a:pt x="219" y="80"/>
                </a:lnTo>
                <a:lnTo>
                  <a:pt x="195" y="69"/>
                </a:lnTo>
                <a:lnTo>
                  <a:pt x="172" y="57"/>
                </a:lnTo>
                <a:lnTo>
                  <a:pt x="155" y="43"/>
                </a:lnTo>
                <a:lnTo>
                  <a:pt x="143" y="29"/>
                </a:lnTo>
                <a:lnTo>
                  <a:pt x="139" y="14"/>
                </a:lnTo>
                <a:lnTo>
                  <a:pt x="122" y="20"/>
                </a:lnTo>
                <a:lnTo>
                  <a:pt x="103" y="24"/>
                </a:lnTo>
                <a:lnTo>
                  <a:pt x="84" y="25"/>
                </a:lnTo>
                <a:lnTo>
                  <a:pt x="64" y="22"/>
                </a:lnTo>
                <a:lnTo>
                  <a:pt x="45" y="18"/>
                </a:lnTo>
                <a:lnTo>
                  <a:pt x="28" y="12"/>
                </a:lnTo>
                <a:lnTo>
                  <a:pt x="12" y="6"/>
                </a:lnTo>
                <a:lnTo>
                  <a:pt x="0" y="0"/>
                </a:lnTo>
                <a:lnTo>
                  <a:pt x="31" y="22"/>
                </a:lnTo>
                <a:lnTo>
                  <a:pt x="68" y="50"/>
                </a:lnTo>
                <a:lnTo>
                  <a:pt x="106" y="83"/>
                </a:lnTo>
                <a:lnTo>
                  <a:pt x="144" y="120"/>
                </a:lnTo>
                <a:lnTo>
                  <a:pt x="181" y="161"/>
                </a:lnTo>
                <a:lnTo>
                  <a:pt x="212" y="206"/>
                </a:lnTo>
                <a:lnTo>
                  <a:pt x="238" y="254"/>
                </a:lnTo>
                <a:lnTo>
                  <a:pt x="252" y="305"/>
                </a:lnTo>
                <a:lnTo>
                  <a:pt x="256" y="281"/>
                </a:lnTo>
                <a:lnTo>
                  <a:pt x="261" y="260"/>
                </a:lnTo>
                <a:lnTo>
                  <a:pt x="270" y="241"/>
                </a:lnTo>
                <a:lnTo>
                  <a:pt x="284" y="225"/>
                </a:lnTo>
                <a:lnTo>
                  <a:pt x="301" y="211"/>
                </a:lnTo>
                <a:lnTo>
                  <a:pt x="322" y="201"/>
                </a:lnTo>
                <a:lnTo>
                  <a:pt x="348" y="194"/>
                </a:lnTo>
                <a:lnTo>
                  <a:pt x="379" y="191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0" name="任意多边形 10379"/>
          <p:cNvSpPr/>
          <p:nvPr/>
        </p:nvSpPr>
        <p:spPr>
          <a:xfrm>
            <a:off x="1914525" y="6108700"/>
            <a:ext cx="211138" cy="134938"/>
          </a:xfrm>
          <a:custGeom>
            <a:avLst/>
            <a:gdLst/>
            <a:ahLst/>
            <a:cxnLst/>
            <a:pathLst>
              <a:path w="264" h="171">
                <a:moveTo>
                  <a:pt x="264" y="171"/>
                </a:moveTo>
                <a:lnTo>
                  <a:pt x="252" y="164"/>
                </a:lnTo>
                <a:lnTo>
                  <a:pt x="236" y="158"/>
                </a:lnTo>
                <a:lnTo>
                  <a:pt x="217" y="152"/>
                </a:lnTo>
                <a:lnTo>
                  <a:pt x="196" y="147"/>
                </a:lnTo>
                <a:lnTo>
                  <a:pt x="174" y="144"/>
                </a:lnTo>
                <a:lnTo>
                  <a:pt x="153" y="144"/>
                </a:lnTo>
                <a:lnTo>
                  <a:pt x="134" y="145"/>
                </a:lnTo>
                <a:lnTo>
                  <a:pt x="116" y="150"/>
                </a:lnTo>
                <a:lnTo>
                  <a:pt x="113" y="135"/>
                </a:lnTo>
                <a:lnTo>
                  <a:pt x="104" y="118"/>
                </a:lnTo>
                <a:lnTo>
                  <a:pt x="90" y="100"/>
                </a:lnTo>
                <a:lnTo>
                  <a:pt x="75" y="82"/>
                </a:lnTo>
                <a:lnTo>
                  <a:pt x="56" y="65"/>
                </a:lnTo>
                <a:lnTo>
                  <a:pt x="36" y="50"/>
                </a:lnTo>
                <a:lnTo>
                  <a:pt x="17" y="38"/>
                </a:lnTo>
                <a:lnTo>
                  <a:pt x="0" y="29"/>
                </a:lnTo>
                <a:lnTo>
                  <a:pt x="9" y="21"/>
                </a:lnTo>
                <a:lnTo>
                  <a:pt x="21" y="12"/>
                </a:lnTo>
                <a:lnTo>
                  <a:pt x="35" y="4"/>
                </a:lnTo>
                <a:lnTo>
                  <a:pt x="47" y="0"/>
                </a:lnTo>
                <a:lnTo>
                  <a:pt x="70" y="10"/>
                </a:lnTo>
                <a:lnTo>
                  <a:pt x="97" y="24"/>
                </a:lnTo>
                <a:lnTo>
                  <a:pt x="129" y="41"/>
                </a:lnTo>
                <a:lnTo>
                  <a:pt x="162" y="61"/>
                </a:lnTo>
                <a:lnTo>
                  <a:pt x="193" y="85"/>
                </a:lnTo>
                <a:lnTo>
                  <a:pt x="223" y="111"/>
                </a:lnTo>
                <a:lnTo>
                  <a:pt x="247" y="140"/>
                </a:lnTo>
                <a:lnTo>
                  <a:pt x="264" y="171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1" name="任意多边形 10380"/>
          <p:cNvSpPr/>
          <p:nvPr/>
        </p:nvSpPr>
        <p:spPr>
          <a:xfrm>
            <a:off x="1836738" y="6026150"/>
            <a:ext cx="68262" cy="76200"/>
          </a:xfrm>
          <a:custGeom>
            <a:avLst/>
            <a:gdLst/>
            <a:ahLst/>
            <a:cxnLst/>
            <a:pathLst>
              <a:path w="85" h="95">
                <a:moveTo>
                  <a:pt x="71" y="95"/>
                </a:moveTo>
                <a:lnTo>
                  <a:pt x="80" y="85"/>
                </a:lnTo>
                <a:lnTo>
                  <a:pt x="85" y="74"/>
                </a:lnTo>
                <a:lnTo>
                  <a:pt x="85" y="61"/>
                </a:lnTo>
                <a:lnTo>
                  <a:pt x="82" y="47"/>
                </a:lnTo>
                <a:lnTo>
                  <a:pt x="75" y="34"/>
                </a:lnTo>
                <a:lnTo>
                  <a:pt x="62" y="21"/>
                </a:lnTo>
                <a:lnTo>
                  <a:pt x="43" y="9"/>
                </a:lnTo>
                <a:lnTo>
                  <a:pt x="19" y="0"/>
                </a:lnTo>
                <a:lnTo>
                  <a:pt x="10" y="7"/>
                </a:lnTo>
                <a:lnTo>
                  <a:pt x="5" y="15"/>
                </a:lnTo>
                <a:lnTo>
                  <a:pt x="2" y="23"/>
                </a:lnTo>
                <a:lnTo>
                  <a:pt x="0" y="30"/>
                </a:lnTo>
                <a:lnTo>
                  <a:pt x="16" y="38"/>
                </a:lnTo>
                <a:lnTo>
                  <a:pt x="28" y="51"/>
                </a:lnTo>
                <a:lnTo>
                  <a:pt x="33" y="67"/>
                </a:lnTo>
                <a:lnTo>
                  <a:pt x="28" y="84"/>
                </a:lnTo>
                <a:lnTo>
                  <a:pt x="35" y="88"/>
                </a:lnTo>
                <a:lnTo>
                  <a:pt x="47" y="91"/>
                </a:lnTo>
                <a:lnTo>
                  <a:pt x="59" y="93"/>
                </a:lnTo>
                <a:lnTo>
                  <a:pt x="71" y="95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2" name="任意多边形 10381"/>
          <p:cNvSpPr/>
          <p:nvPr/>
        </p:nvSpPr>
        <p:spPr>
          <a:xfrm>
            <a:off x="1404938" y="5894388"/>
            <a:ext cx="523875" cy="103187"/>
          </a:xfrm>
          <a:custGeom>
            <a:avLst/>
            <a:gdLst/>
            <a:ahLst/>
            <a:cxnLst/>
            <a:pathLst>
              <a:path w="660" h="129">
                <a:moveTo>
                  <a:pt x="0" y="129"/>
                </a:moveTo>
                <a:lnTo>
                  <a:pt x="24" y="114"/>
                </a:lnTo>
                <a:lnTo>
                  <a:pt x="48" y="100"/>
                </a:lnTo>
                <a:lnTo>
                  <a:pt x="74" y="88"/>
                </a:lnTo>
                <a:lnTo>
                  <a:pt x="100" y="77"/>
                </a:lnTo>
                <a:lnTo>
                  <a:pt x="127" y="67"/>
                </a:lnTo>
                <a:lnTo>
                  <a:pt x="153" y="58"/>
                </a:lnTo>
                <a:lnTo>
                  <a:pt x="179" y="51"/>
                </a:lnTo>
                <a:lnTo>
                  <a:pt x="207" y="44"/>
                </a:lnTo>
                <a:lnTo>
                  <a:pt x="234" y="39"/>
                </a:lnTo>
                <a:lnTo>
                  <a:pt x="262" y="34"/>
                </a:lnTo>
                <a:lnTo>
                  <a:pt x="292" y="31"/>
                </a:lnTo>
                <a:lnTo>
                  <a:pt x="321" y="28"/>
                </a:lnTo>
                <a:lnTo>
                  <a:pt x="351" y="26"/>
                </a:lnTo>
                <a:lnTo>
                  <a:pt x="382" y="25"/>
                </a:lnTo>
                <a:lnTo>
                  <a:pt x="413" y="24"/>
                </a:lnTo>
                <a:lnTo>
                  <a:pt x="445" y="24"/>
                </a:lnTo>
                <a:lnTo>
                  <a:pt x="464" y="17"/>
                </a:lnTo>
                <a:lnTo>
                  <a:pt x="485" y="11"/>
                </a:lnTo>
                <a:lnTo>
                  <a:pt x="506" y="6"/>
                </a:lnTo>
                <a:lnTo>
                  <a:pt x="525" y="3"/>
                </a:lnTo>
                <a:lnTo>
                  <a:pt x="542" y="1"/>
                </a:lnTo>
                <a:lnTo>
                  <a:pt x="560" y="0"/>
                </a:lnTo>
                <a:lnTo>
                  <a:pt x="573" y="0"/>
                </a:lnTo>
                <a:lnTo>
                  <a:pt x="586" y="0"/>
                </a:lnTo>
                <a:lnTo>
                  <a:pt x="591" y="0"/>
                </a:lnTo>
                <a:lnTo>
                  <a:pt x="598" y="0"/>
                </a:lnTo>
                <a:lnTo>
                  <a:pt x="606" y="1"/>
                </a:lnTo>
                <a:lnTo>
                  <a:pt x="617" y="1"/>
                </a:lnTo>
                <a:lnTo>
                  <a:pt x="627" y="1"/>
                </a:lnTo>
                <a:lnTo>
                  <a:pt x="639" y="1"/>
                </a:lnTo>
                <a:lnTo>
                  <a:pt x="650" y="1"/>
                </a:lnTo>
                <a:lnTo>
                  <a:pt x="660" y="1"/>
                </a:lnTo>
                <a:lnTo>
                  <a:pt x="653" y="3"/>
                </a:lnTo>
                <a:lnTo>
                  <a:pt x="646" y="5"/>
                </a:lnTo>
                <a:lnTo>
                  <a:pt x="641" y="7"/>
                </a:lnTo>
                <a:lnTo>
                  <a:pt x="634" y="9"/>
                </a:lnTo>
                <a:lnTo>
                  <a:pt x="627" y="11"/>
                </a:lnTo>
                <a:lnTo>
                  <a:pt x="620" y="12"/>
                </a:lnTo>
                <a:lnTo>
                  <a:pt x="612" y="14"/>
                </a:lnTo>
                <a:lnTo>
                  <a:pt x="605" y="15"/>
                </a:lnTo>
                <a:lnTo>
                  <a:pt x="596" y="17"/>
                </a:lnTo>
                <a:lnTo>
                  <a:pt x="586" y="19"/>
                </a:lnTo>
                <a:lnTo>
                  <a:pt x="575" y="21"/>
                </a:lnTo>
                <a:lnTo>
                  <a:pt x="572" y="22"/>
                </a:lnTo>
                <a:lnTo>
                  <a:pt x="560" y="23"/>
                </a:lnTo>
                <a:lnTo>
                  <a:pt x="547" y="23"/>
                </a:lnTo>
                <a:lnTo>
                  <a:pt x="533" y="24"/>
                </a:lnTo>
                <a:lnTo>
                  <a:pt x="521" y="25"/>
                </a:lnTo>
                <a:lnTo>
                  <a:pt x="507" y="27"/>
                </a:lnTo>
                <a:lnTo>
                  <a:pt x="495" y="28"/>
                </a:lnTo>
                <a:lnTo>
                  <a:pt x="481" y="30"/>
                </a:lnTo>
                <a:lnTo>
                  <a:pt x="467" y="32"/>
                </a:lnTo>
                <a:lnTo>
                  <a:pt x="474" y="34"/>
                </a:lnTo>
                <a:lnTo>
                  <a:pt x="485" y="36"/>
                </a:lnTo>
                <a:lnTo>
                  <a:pt x="499" y="40"/>
                </a:lnTo>
                <a:lnTo>
                  <a:pt x="513" y="45"/>
                </a:lnTo>
                <a:lnTo>
                  <a:pt x="528" y="51"/>
                </a:lnTo>
                <a:lnTo>
                  <a:pt x="544" y="57"/>
                </a:lnTo>
                <a:lnTo>
                  <a:pt x="560" y="63"/>
                </a:lnTo>
                <a:lnTo>
                  <a:pt x="572" y="69"/>
                </a:lnTo>
                <a:lnTo>
                  <a:pt x="560" y="69"/>
                </a:lnTo>
                <a:lnTo>
                  <a:pt x="547" y="69"/>
                </a:lnTo>
                <a:lnTo>
                  <a:pt x="537" y="70"/>
                </a:lnTo>
                <a:lnTo>
                  <a:pt x="528" y="71"/>
                </a:lnTo>
                <a:lnTo>
                  <a:pt x="518" y="67"/>
                </a:lnTo>
                <a:lnTo>
                  <a:pt x="507" y="63"/>
                </a:lnTo>
                <a:lnTo>
                  <a:pt x="495" y="60"/>
                </a:lnTo>
                <a:lnTo>
                  <a:pt x="485" y="57"/>
                </a:lnTo>
                <a:lnTo>
                  <a:pt x="473" y="55"/>
                </a:lnTo>
                <a:lnTo>
                  <a:pt x="460" y="53"/>
                </a:lnTo>
                <a:lnTo>
                  <a:pt x="450" y="51"/>
                </a:lnTo>
                <a:lnTo>
                  <a:pt x="440" y="50"/>
                </a:lnTo>
                <a:lnTo>
                  <a:pt x="429" y="48"/>
                </a:lnTo>
                <a:lnTo>
                  <a:pt x="417" y="48"/>
                </a:lnTo>
                <a:lnTo>
                  <a:pt x="405" y="47"/>
                </a:lnTo>
                <a:lnTo>
                  <a:pt x="391" y="47"/>
                </a:lnTo>
                <a:lnTo>
                  <a:pt x="377" y="48"/>
                </a:lnTo>
                <a:lnTo>
                  <a:pt x="363" y="48"/>
                </a:lnTo>
                <a:lnTo>
                  <a:pt x="351" y="49"/>
                </a:lnTo>
                <a:lnTo>
                  <a:pt x="342" y="50"/>
                </a:lnTo>
                <a:lnTo>
                  <a:pt x="307" y="53"/>
                </a:lnTo>
                <a:lnTo>
                  <a:pt x="293" y="54"/>
                </a:lnTo>
                <a:lnTo>
                  <a:pt x="278" y="55"/>
                </a:lnTo>
                <a:lnTo>
                  <a:pt x="260" y="57"/>
                </a:lnTo>
                <a:lnTo>
                  <a:pt x="241" y="59"/>
                </a:lnTo>
                <a:lnTo>
                  <a:pt x="222" y="62"/>
                </a:lnTo>
                <a:lnTo>
                  <a:pt x="201" y="65"/>
                </a:lnTo>
                <a:lnTo>
                  <a:pt x="180" y="69"/>
                </a:lnTo>
                <a:lnTo>
                  <a:pt x="160" y="73"/>
                </a:lnTo>
                <a:lnTo>
                  <a:pt x="137" y="77"/>
                </a:lnTo>
                <a:lnTo>
                  <a:pt x="116" y="83"/>
                </a:lnTo>
                <a:lnTo>
                  <a:pt x="95" y="88"/>
                </a:lnTo>
                <a:lnTo>
                  <a:pt x="74" y="95"/>
                </a:lnTo>
                <a:lnTo>
                  <a:pt x="53" y="102"/>
                </a:lnTo>
                <a:lnTo>
                  <a:pt x="34" y="110"/>
                </a:lnTo>
                <a:lnTo>
                  <a:pt x="17" y="119"/>
                </a:lnTo>
                <a:lnTo>
                  <a:pt x="0" y="129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3" name="任意多边形 10382"/>
          <p:cNvSpPr/>
          <p:nvPr/>
        </p:nvSpPr>
        <p:spPr>
          <a:xfrm>
            <a:off x="1377950" y="5953125"/>
            <a:ext cx="517525" cy="215900"/>
          </a:xfrm>
          <a:custGeom>
            <a:avLst/>
            <a:gdLst/>
            <a:ahLst/>
            <a:cxnLst/>
            <a:pathLst>
              <a:path w="652" h="272">
                <a:moveTo>
                  <a:pt x="67" y="74"/>
                </a:moveTo>
                <a:lnTo>
                  <a:pt x="100" y="62"/>
                </a:lnTo>
                <a:lnTo>
                  <a:pt x="139" y="53"/>
                </a:lnTo>
                <a:lnTo>
                  <a:pt x="182" y="46"/>
                </a:lnTo>
                <a:lnTo>
                  <a:pt x="224" y="40"/>
                </a:lnTo>
                <a:lnTo>
                  <a:pt x="264" y="33"/>
                </a:lnTo>
                <a:lnTo>
                  <a:pt x="299" y="25"/>
                </a:lnTo>
                <a:lnTo>
                  <a:pt x="325" y="15"/>
                </a:lnTo>
                <a:lnTo>
                  <a:pt x="340" y="0"/>
                </a:lnTo>
                <a:lnTo>
                  <a:pt x="349" y="23"/>
                </a:lnTo>
                <a:lnTo>
                  <a:pt x="365" y="44"/>
                </a:lnTo>
                <a:lnTo>
                  <a:pt x="386" y="62"/>
                </a:lnTo>
                <a:lnTo>
                  <a:pt x="413" y="76"/>
                </a:lnTo>
                <a:lnTo>
                  <a:pt x="443" y="89"/>
                </a:lnTo>
                <a:lnTo>
                  <a:pt x="474" y="98"/>
                </a:lnTo>
                <a:lnTo>
                  <a:pt x="509" y="104"/>
                </a:lnTo>
                <a:lnTo>
                  <a:pt x="542" y="106"/>
                </a:lnTo>
                <a:lnTo>
                  <a:pt x="540" y="129"/>
                </a:lnTo>
                <a:lnTo>
                  <a:pt x="546" y="148"/>
                </a:lnTo>
                <a:lnTo>
                  <a:pt x="556" y="164"/>
                </a:lnTo>
                <a:lnTo>
                  <a:pt x="572" y="177"/>
                </a:lnTo>
                <a:lnTo>
                  <a:pt x="589" y="187"/>
                </a:lnTo>
                <a:lnTo>
                  <a:pt x="610" y="195"/>
                </a:lnTo>
                <a:lnTo>
                  <a:pt x="631" y="202"/>
                </a:lnTo>
                <a:lnTo>
                  <a:pt x="652" y="206"/>
                </a:lnTo>
                <a:lnTo>
                  <a:pt x="643" y="209"/>
                </a:lnTo>
                <a:lnTo>
                  <a:pt x="638" y="212"/>
                </a:lnTo>
                <a:lnTo>
                  <a:pt x="632" y="217"/>
                </a:lnTo>
                <a:lnTo>
                  <a:pt x="627" y="222"/>
                </a:lnTo>
                <a:lnTo>
                  <a:pt x="591" y="199"/>
                </a:lnTo>
                <a:lnTo>
                  <a:pt x="554" y="178"/>
                </a:lnTo>
                <a:lnTo>
                  <a:pt x="516" y="160"/>
                </a:lnTo>
                <a:lnTo>
                  <a:pt x="476" y="143"/>
                </a:lnTo>
                <a:lnTo>
                  <a:pt x="438" y="129"/>
                </a:lnTo>
                <a:lnTo>
                  <a:pt x="398" y="117"/>
                </a:lnTo>
                <a:lnTo>
                  <a:pt x="358" y="107"/>
                </a:lnTo>
                <a:lnTo>
                  <a:pt x="318" y="99"/>
                </a:lnTo>
                <a:lnTo>
                  <a:pt x="278" y="94"/>
                </a:lnTo>
                <a:lnTo>
                  <a:pt x="240" y="89"/>
                </a:lnTo>
                <a:lnTo>
                  <a:pt x="201" y="87"/>
                </a:lnTo>
                <a:lnTo>
                  <a:pt x="165" y="87"/>
                </a:lnTo>
                <a:lnTo>
                  <a:pt x="130" y="88"/>
                </a:lnTo>
                <a:lnTo>
                  <a:pt x="95" y="92"/>
                </a:lnTo>
                <a:lnTo>
                  <a:pt x="64" y="96"/>
                </a:lnTo>
                <a:lnTo>
                  <a:pt x="34" y="103"/>
                </a:lnTo>
                <a:lnTo>
                  <a:pt x="74" y="102"/>
                </a:lnTo>
                <a:lnTo>
                  <a:pt x="116" y="103"/>
                </a:lnTo>
                <a:lnTo>
                  <a:pt x="158" y="106"/>
                </a:lnTo>
                <a:lnTo>
                  <a:pt x="201" y="112"/>
                </a:lnTo>
                <a:lnTo>
                  <a:pt x="245" y="120"/>
                </a:lnTo>
                <a:lnTo>
                  <a:pt x="288" y="129"/>
                </a:lnTo>
                <a:lnTo>
                  <a:pt x="332" y="140"/>
                </a:lnTo>
                <a:lnTo>
                  <a:pt x="373" y="151"/>
                </a:lnTo>
                <a:lnTo>
                  <a:pt x="413" y="165"/>
                </a:lnTo>
                <a:lnTo>
                  <a:pt x="452" y="179"/>
                </a:lnTo>
                <a:lnTo>
                  <a:pt x="488" y="193"/>
                </a:lnTo>
                <a:lnTo>
                  <a:pt x="521" y="208"/>
                </a:lnTo>
                <a:lnTo>
                  <a:pt x="551" y="224"/>
                </a:lnTo>
                <a:lnTo>
                  <a:pt x="577" y="239"/>
                </a:lnTo>
                <a:lnTo>
                  <a:pt x="599" y="254"/>
                </a:lnTo>
                <a:lnTo>
                  <a:pt x="619" y="269"/>
                </a:lnTo>
                <a:lnTo>
                  <a:pt x="593" y="260"/>
                </a:lnTo>
                <a:lnTo>
                  <a:pt x="559" y="252"/>
                </a:lnTo>
                <a:lnTo>
                  <a:pt x="523" y="246"/>
                </a:lnTo>
                <a:lnTo>
                  <a:pt x="485" y="243"/>
                </a:lnTo>
                <a:lnTo>
                  <a:pt x="446" y="244"/>
                </a:lnTo>
                <a:lnTo>
                  <a:pt x="412" y="248"/>
                </a:lnTo>
                <a:lnTo>
                  <a:pt x="380" y="258"/>
                </a:lnTo>
                <a:lnTo>
                  <a:pt x="358" y="272"/>
                </a:lnTo>
                <a:lnTo>
                  <a:pt x="351" y="265"/>
                </a:lnTo>
                <a:lnTo>
                  <a:pt x="340" y="257"/>
                </a:lnTo>
                <a:lnTo>
                  <a:pt x="325" y="249"/>
                </a:lnTo>
                <a:lnTo>
                  <a:pt x="309" y="242"/>
                </a:lnTo>
                <a:lnTo>
                  <a:pt x="290" y="236"/>
                </a:lnTo>
                <a:lnTo>
                  <a:pt x="273" y="231"/>
                </a:lnTo>
                <a:lnTo>
                  <a:pt x="257" y="229"/>
                </a:lnTo>
                <a:lnTo>
                  <a:pt x="243" y="229"/>
                </a:lnTo>
                <a:lnTo>
                  <a:pt x="236" y="217"/>
                </a:lnTo>
                <a:lnTo>
                  <a:pt x="226" y="207"/>
                </a:lnTo>
                <a:lnTo>
                  <a:pt x="212" y="197"/>
                </a:lnTo>
                <a:lnTo>
                  <a:pt x="194" y="189"/>
                </a:lnTo>
                <a:lnTo>
                  <a:pt x="177" y="183"/>
                </a:lnTo>
                <a:lnTo>
                  <a:pt x="158" y="179"/>
                </a:lnTo>
                <a:lnTo>
                  <a:pt x="140" y="178"/>
                </a:lnTo>
                <a:lnTo>
                  <a:pt x="125" y="179"/>
                </a:lnTo>
                <a:lnTo>
                  <a:pt x="126" y="168"/>
                </a:lnTo>
                <a:lnTo>
                  <a:pt x="123" y="158"/>
                </a:lnTo>
                <a:lnTo>
                  <a:pt x="118" y="149"/>
                </a:lnTo>
                <a:lnTo>
                  <a:pt x="109" y="140"/>
                </a:lnTo>
                <a:lnTo>
                  <a:pt x="97" y="133"/>
                </a:lnTo>
                <a:lnTo>
                  <a:pt x="83" y="127"/>
                </a:lnTo>
                <a:lnTo>
                  <a:pt x="66" y="122"/>
                </a:lnTo>
                <a:lnTo>
                  <a:pt x="46" y="120"/>
                </a:lnTo>
                <a:lnTo>
                  <a:pt x="36" y="118"/>
                </a:lnTo>
                <a:lnTo>
                  <a:pt x="26" y="116"/>
                </a:lnTo>
                <a:lnTo>
                  <a:pt x="13" y="116"/>
                </a:lnTo>
                <a:lnTo>
                  <a:pt x="0" y="116"/>
                </a:lnTo>
                <a:lnTo>
                  <a:pt x="7" y="110"/>
                </a:lnTo>
                <a:lnTo>
                  <a:pt x="15" y="105"/>
                </a:lnTo>
                <a:lnTo>
                  <a:pt x="24" y="99"/>
                </a:lnTo>
                <a:lnTo>
                  <a:pt x="33" y="94"/>
                </a:lnTo>
                <a:lnTo>
                  <a:pt x="41" y="89"/>
                </a:lnTo>
                <a:lnTo>
                  <a:pt x="50" y="84"/>
                </a:lnTo>
                <a:lnTo>
                  <a:pt x="59" y="79"/>
                </a:lnTo>
                <a:lnTo>
                  <a:pt x="67" y="74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4" name="任意多边形 10383"/>
          <p:cNvSpPr/>
          <p:nvPr/>
        </p:nvSpPr>
        <p:spPr>
          <a:xfrm>
            <a:off x="977900" y="6326188"/>
            <a:ext cx="214313" cy="127000"/>
          </a:xfrm>
          <a:custGeom>
            <a:avLst/>
            <a:gdLst/>
            <a:ahLst/>
            <a:cxnLst/>
            <a:pathLst>
              <a:path w="270" h="160">
                <a:moveTo>
                  <a:pt x="270" y="0"/>
                </a:moveTo>
                <a:lnTo>
                  <a:pt x="252" y="1"/>
                </a:lnTo>
                <a:lnTo>
                  <a:pt x="232" y="5"/>
                </a:lnTo>
                <a:lnTo>
                  <a:pt x="209" y="9"/>
                </a:lnTo>
                <a:lnTo>
                  <a:pt x="185" y="16"/>
                </a:lnTo>
                <a:lnTo>
                  <a:pt x="160" y="23"/>
                </a:lnTo>
                <a:lnTo>
                  <a:pt x="136" y="32"/>
                </a:lnTo>
                <a:lnTo>
                  <a:pt x="110" y="42"/>
                </a:lnTo>
                <a:lnTo>
                  <a:pt x="87" y="53"/>
                </a:lnTo>
                <a:lnTo>
                  <a:pt x="65" y="65"/>
                </a:lnTo>
                <a:lnTo>
                  <a:pt x="44" y="77"/>
                </a:lnTo>
                <a:lnTo>
                  <a:pt x="28" y="90"/>
                </a:lnTo>
                <a:lnTo>
                  <a:pt x="14" y="104"/>
                </a:lnTo>
                <a:lnTo>
                  <a:pt x="5" y="118"/>
                </a:lnTo>
                <a:lnTo>
                  <a:pt x="0" y="132"/>
                </a:lnTo>
                <a:lnTo>
                  <a:pt x="2" y="146"/>
                </a:lnTo>
                <a:lnTo>
                  <a:pt x="9" y="160"/>
                </a:lnTo>
                <a:lnTo>
                  <a:pt x="12" y="146"/>
                </a:lnTo>
                <a:lnTo>
                  <a:pt x="23" y="134"/>
                </a:lnTo>
                <a:lnTo>
                  <a:pt x="35" y="123"/>
                </a:lnTo>
                <a:lnTo>
                  <a:pt x="52" y="115"/>
                </a:lnTo>
                <a:lnTo>
                  <a:pt x="72" y="110"/>
                </a:lnTo>
                <a:lnTo>
                  <a:pt x="92" y="109"/>
                </a:lnTo>
                <a:lnTo>
                  <a:pt x="112" y="111"/>
                </a:lnTo>
                <a:lnTo>
                  <a:pt x="131" y="118"/>
                </a:lnTo>
                <a:lnTo>
                  <a:pt x="136" y="105"/>
                </a:lnTo>
                <a:lnTo>
                  <a:pt x="145" y="90"/>
                </a:lnTo>
                <a:lnTo>
                  <a:pt x="157" y="76"/>
                </a:lnTo>
                <a:lnTo>
                  <a:pt x="172" y="61"/>
                </a:lnTo>
                <a:lnTo>
                  <a:pt x="190" y="47"/>
                </a:lnTo>
                <a:lnTo>
                  <a:pt x="212" y="34"/>
                </a:lnTo>
                <a:lnTo>
                  <a:pt x="237" y="22"/>
                </a:lnTo>
                <a:lnTo>
                  <a:pt x="265" y="13"/>
                </a:lnTo>
                <a:lnTo>
                  <a:pt x="270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5" name="任意多边形 10384"/>
          <p:cNvSpPr/>
          <p:nvPr/>
        </p:nvSpPr>
        <p:spPr>
          <a:xfrm>
            <a:off x="668338" y="6323013"/>
            <a:ext cx="284162" cy="134937"/>
          </a:xfrm>
          <a:custGeom>
            <a:avLst/>
            <a:gdLst/>
            <a:ahLst/>
            <a:cxnLst/>
            <a:pathLst>
              <a:path w="358" h="170">
                <a:moveTo>
                  <a:pt x="358" y="47"/>
                </a:moveTo>
                <a:lnTo>
                  <a:pt x="341" y="52"/>
                </a:lnTo>
                <a:lnTo>
                  <a:pt x="322" y="56"/>
                </a:lnTo>
                <a:lnTo>
                  <a:pt x="299" y="59"/>
                </a:lnTo>
                <a:lnTo>
                  <a:pt x="277" y="61"/>
                </a:lnTo>
                <a:lnTo>
                  <a:pt x="252" y="63"/>
                </a:lnTo>
                <a:lnTo>
                  <a:pt x="228" y="63"/>
                </a:lnTo>
                <a:lnTo>
                  <a:pt x="202" y="62"/>
                </a:lnTo>
                <a:lnTo>
                  <a:pt x="176" y="60"/>
                </a:lnTo>
                <a:lnTo>
                  <a:pt x="150" y="57"/>
                </a:lnTo>
                <a:lnTo>
                  <a:pt x="125" y="53"/>
                </a:lnTo>
                <a:lnTo>
                  <a:pt x="101" y="47"/>
                </a:lnTo>
                <a:lnTo>
                  <a:pt x="77" y="41"/>
                </a:lnTo>
                <a:lnTo>
                  <a:pt x="54" y="33"/>
                </a:lnTo>
                <a:lnTo>
                  <a:pt x="35" y="23"/>
                </a:lnTo>
                <a:lnTo>
                  <a:pt x="16" y="13"/>
                </a:lnTo>
                <a:lnTo>
                  <a:pt x="0" y="0"/>
                </a:lnTo>
                <a:lnTo>
                  <a:pt x="19" y="17"/>
                </a:lnTo>
                <a:lnTo>
                  <a:pt x="37" y="32"/>
                </a:lnTo>
                <a:lnTo>
                  <a:pt x="50" y="46"/>
                </a:lnTo>
                <a:lnTo>
                  <a:pt x="63" y="60"/>
                </a:lnTo>
                <a:lnTo>
                  <a:pt x="70" y="73"/>
                </a:lnTo>
                <a:lnTo>
                  <a:pt x="71" y="86"/>
                </a:lnTo>
                <a:lnTo>
                  <a:pt x="70" y="99"/>
                </a:lnTo>
                <a:lnTo>
                  <a:pt x="63" y="112"/>
                </a:lnTo>
                <a:lnTo>
                  <a:pt x="92" y="109"/>
                </a:lnTo>
                <a:lnTo>
                  <a:pt x="123" y="109"/>
                </a:lnTo>
                <a:lnTo>
                  <a:pt x="155" y="112"/>
                </a:lnTo>
                <a:lnTo>
                  <a:pt x="183" y="118"/>
                </a:lnTo>
                <a:lnTo>
                  <a:pt x="209" y="127"/>
                </a:lnTo>
                <a:lnTo>
                  <a:pt x="228" y="138"/>
                </a:lnTo>
                <a:lnTo>
                  <a:pt x="242" y="153"/>
                </a:lnTo>
                <a:lnTo>
                  <a:pt x="247" y="170"/>
                </a:lnTo>
                <a:lnTo>
                  <a:pt x="252" y="165"/>
                </a:lnTo>
                <a:lnTo>
                  <a:pt x="259" y="161"/>
                </a:lnTo>
                <a:lnTo>
                  <a:pt x="268" y="158"/>
                </a:lnTo>
                <a:lnTo>
                  <a:pt x="275" y="156"/>
                </a:lnTo>
                <a:lnTo>
                  <a:pt x="280" y="141"/>
                </a:lnTo>
                <a:lnTo>
                  <a:pt x="287" y="125"/>
                </a:lnTo>
                <a:lnTo>
                  <a:pt x="297" y="110"/>
                </a:lnTo>
                <a:lnTo>
                  <a:pt x="308" y="95"/>
                </a:lnTo>
                <a:lnTo>
                  <a:pt x="320" y="81"/>
                </a:lnTo>
                <a:lnTo>
                  <a:pt x="332" y="69"/>
                </a:lnTo>
                <a:lnTo>
                  <a:pt x="344" y="57"/>
                </a:lnTo>
                <a:lnTo>
                  <a:pt x="358" y="47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6" name="任意多边形 10385"/>
          <p:cNvSpPr/>
          <p:nvPr/>
        </p:nvSpPr>
        <p:spPr>
          <a:xfrm>
            <a:off x="668338" y="6235700"/>
            <a:ext cx="474662" cy="107950"/>
          </a:xfrm>
          <a:custGeom>
            <a:avLst/>
            <a:gdLst/>
            <a:ahLst/>
            <a:cxnLst/>
            <a:pathLst>
              <a:path w="600" h="136">
                <a:moveTo>
                  <a:pt x="0" y="110"/>
                </a:moveTo>
                <a:lnTo>
                  <a:pt x="33" y="103"/>
                </a:lnTo>
                <a:lnTo>
                  <a:pt x="63" y="94"/>
                </a:lnTo>
                <a:lnTo>
                  <a:pt x="89" y="82"/>
                </a:lnTo>
                <a:lnTo>
                  <a:pt x="110" y="69"/>
                </a:lnTo>
                <a:lnTo>
                  <a:pt x="129" y="54"/>
                </a:lnTo>
                <a:lnTo>
                  <a:pt x="141" y="38"/>
                </a:lnTo>
                <a:lnTo>
                  <a:pt x="150" y="20"/>
                </a:lnTo>
                <a:lnTo>
                  <a:pt x="151" y="0"/>
                </a:lnTo>
                <a:lnTo>
                  <a:pt x="163" y="19"/>
                </a:lnTo>
                <a:lnTo>
                  <a:pt x="184" y="36"/>
                </a:lnTo>
                <a:lnTo>
                  <a:pt x="209" y="50"/>
                </a:lnTo>
                <a:lnTo>
                  <a:pt x="238" y="61"/>
                </a:lnTo>
                <a:lnTo>
                  <a:pt x="270" y="66"/>
                </a:lnTo>
                <a:lnTo>
                  <a:pt x="301" y="66"/>
                </a:lnTo>
                <a:lnTo>
                  <a:pt x="334" y="59"/>
                </a:lnTo>
                <a:lnTo>
                  <a:pt x="363" y="44"/>
                </a:lnTo>
                <a:lnTo>
                  <a:pt x="370" y="54"/>
                </a:lnTo>
                <a:lnTo>
                  <a:pt x="379" y="63"/>
                </a:lnTo>
                <a:lnTo>
                  <a:pt x="391" y="70"/>
                </a:lnTo>
                <a:lnTo>
                  <a:pt x="403" y="75"/>
                </a:lnTo>
                <a:lnTo>
                  <a:pt x="419" y="79"/>
                </a:lnTo>
                <a:lnTo>
                  <a:pt x="435" y="82"/>
                </a:lnTo>
                <a:lnTo>
                  <a:pt x="450" y="84"/>
                </a:lnTo>
                <a:lnTo>
                  <a:pt x="468" y="84"/>
                </a:lnTo>
                <a:lnTo>
                  <a:pt x="480" y="86"/>
                </a:lnTo>
                <a:lnTo>
                  <a:pt x="496" y="88"/>
                </a:lnTo>
                <a:lnTo>
                  <a:pt x="515" y="90"/>
                </a:lnTo>
                <a:lnTo>
                  <a:pt x="534" y="93"/>
                </a:lnTo>
                <a:lnTo>
                  <a:pt x="555" y="95"/>
                </a:lnTo>
                <a:lnTo>
                  <a:pt x="572" y="98"/>
                </a:lnTo>
                <a:lnTo>
                  <a:pt x="588" y="101"/>
                </a:lnTo>
                <a:lnTo>
                  <a:pt x="600" y="104"/>
                </a:lnTo>
                <a:lnTo>
                  <a:pt x="567" y="104"/>
                </a:lnTo>
                <a:lnTo>
                  <a:pt x="536" y="105"/>
                </a:lnTo>
                <a:lnTo>
                  <a:pt x="504" y="105"/>
                </a:lnTo>
                <a:lnTo>
                  <a:pt x="473" y="106"/>
                </a:lnTo>
                <a:lnTo>
                  <a:pt x="442" y="109"/>
                </a:lnTo>
                <a:lnTo>
                  <a:pt x="412" y="113"/>
                </a:lnTo>
                <a:lnTo>
                  <a:pt x="379" y="118"/>
                </a:lnTo>
                <a:lnTo>
                  <a:pt x="348" y="125"/>
                </a:lnTo>
                <a:lnTo>
                  <a:pt x="330" y="128"/>
                </a:lnTo>
                <a:lnTo>
                  <a:pt x="310" y="131"/>
                </a:lnTo>
                <a:lnTo>
                  <a:pt x="287" y="133"/>
                </a:lnTo>
                <a:lnTo>
                  <a:pt x="264" y="135"/>
                </a:lnTo>
                <a:lnTo>
                  <a:pt x="238" y="135"/>
                </a:lnTo>
                <a:lnTo>
                  <a:pt x="212" y="136"/>
                </a:lnTo>
                <a:lnTo>
                  <a:pt x="186" y="135"/>
                </a:lnTo>
                <a:lnTo>
                  <a:pt x="160" y="134"/>
                </a:lnTo>
                <a:lnTo>
                  <a:pt x="134" y="133"/>
                </a:lnTo>
                <a:lnTo>
                  <a:pt x="110" y="131"/>
                </a:lnTo>
                <a:lnTo>
                  <a:pt x="85" y="129"/>
                </a:lnTo>
                <a:lnTo>
                  <a:pt x="63" y="126"/>
                </a:lnTo>
                <a:lnTo>
                  <a:pt x="44" y="123"/>
                </a:lnTo>
                <a:lnTo>
                  <a:pt x="26" y="119"/>
                </a:lnTo>
                <a:lnTo>
                  <a:pt x="10" y="115"/>
                </a:lnTo>
                <a:lnTo>
                  <a:pt x="0" y="11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7" name="任意多边形 10386"/>
          <p:cNvSpPr/>
          <p:nvPr/>
        </p:nvSpPr>
        <p:spPr>
          <a:xfrm>
            <a:off x="1230313" y="5667375"/>
            <a:ext cx="171450" cy="177800"/>
          </a:xfrm>
          <a:custGeom>
            <a:avLst/>
            <a:gdLst/>
            <a:ahLst/>
            <a:cxnLst/>
            <a:pathLst>
              <a:path w="216" h="223">
                <a:moveTo>
                  <a:pt x="173" y="0"/>
                </a:moveTo>
                <a:lnTo>
                  <a:pt x="171" y="12"/>
                </a:lnTo>
                <a:lnTo>
                  <a:pt x="164" y="28"/>
                </a:lnTo>
                <a:lnTo>
                  <a:pt x="150" y="46"/>
                </a:lnTo>
                <a:lnTo>
                  <a:pt x="131" y="65"/>
                </a:lnTo>
                <a:lnTo>
                  <a:pt x="107" y="81"/>
                </a:lnTo>
                <a:lnTo>
                  <a:pt x="77" y="95"/>
                </a:lnTo>
                <a:lnTo>
                  <a:pt x="40" y="105"/>
                </a:lnTo>
                <a:lnTo>
                  <a:pt x="0" y="108"/>
                </a:lnTo>
                <a:lnTo>
                  <a:pt x="20" y="120"/>
                </a:lnTo>
                <a:lnTo>
                  <a:pt x="40" y="132"/>
                </a:lnTo>
                <a:lnTo>
                  <a:pt x="61" y="145"/>
                </a:lnTo>
                <a:lnTo>
                  <a:pt x="82" y="158"/>
                </a:lnTo>
                <a:lnTo>
                  <a:pt x="101" y="173"/>
                </a:lnTo>
                <a:lnTo>
                  <a:pt x="117" y="189"/>
                </a:lnTo>
                <a:lnTo>
                  <a:pt x="129" y="205"/>
                </a:lnTo>
                <a:lnTo>
                  <a:pt x="133" y="223"/>
                </a:lnTo>
                <a:lnTo>
                  <a:pt x="140" y="204"/>
                </a:lnTo>
                <a:lnTo>
                  <a:pt x="152" y="183"/>
                </a:lnTo>
                <a:lnTo>
                  <a:pt x="164" y="162"/>
                </a:lnTo>
                <a:lnTo>
                  <a:pt x="176" y="141"/>
                </a:lnTo>
                <a:lnTo>
                  <a:pt x="190" y="122"/>
                </a:lnTo>
                <a:lnTo>
                  <a:pt x="200" y="106"/>
                </a:lnTo>
                <a:lnTo>
                  <a:pt x="209" y="94"/>
                </a:lnTo>
                <a:lnTo>
                  <a:pt x="214" y="87"/>
                </a:lnTo>
                <a:lnTo>
                  <a:pt x="216" y="75"/>
                </a:lnTo>
                <a:lnTo>
                  <a:pt x="216" y="64"/>
                </a:lnTo>
                <a:lnTo>
                  <a:pt x="216" y="52"/>
                </a:lnTo>
                <a:lnTo>
                  <a:pt x="214" y="41"/>
                </a:lnTo>
                <a:lnTo>
                  <a:pt x="209" y="31"/>
                </a:lnTo>
                <a:lnTo>
                  <a:pt x="202" y="21"/>
                </a:lnTo>
                <a:lnTo>
                  <a:pt x="190" y="10"/>
                </a:lnTo>
                <a:lnTo>
                  <a:pt x="173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8" name="任意多边形 10387"/>
          <p:cNvSpPr/>
          <p:nvPr/>
        </p:nvSpPr>
        <p:spPr>
          <a:xfrm>
            <a:off x="1222375" y="5856288"/>
            <a:ext cx="117475" cy="96837"/>
          </a:xfrm>
          <a:custGeom>
            <a:avLst/>
            <a:gdLst/>
            <a:ahLst/>
            <a:cxnLst/>
            <a:pathLst>
              <a:path w="148" h="122">
                <a:moveTo>
                  <a:pt x="0" y="0"/>
                </a:moveTo>
                <a:lnTo>
                  <a:pt x="26" y="3"/>
                </a:lnTo>
                <a:lnTo>
                  <a:pt x="52" y="11"/>
                </a:lnTo>
                <a:lnTo>
                  <a:pt x="80" y="24"/>
                </a:lnTo>
                <a:lnTo>
                  <a:pt x="106" y="40"/>
                </a:lnTo>
                <a:lnTo>
                  <a:pt x="127" y="58"/>
                </a:lnTo>
                <a:lnTo>
                  <a:pt x="141" y="78"/>
                </a:lnTo>
                <a:lnTo>
                  <a:pt x="148" y="100"/>
                </a:lnTo>
                <a:lnTo>
                  <a:pt x="144" y="122"/>
                </a:lnTo>
                <a:lnTo>
                  <a:pt x="134" y="118"/>
                </a:lnTo>
                <a:lnTo>
                  <a:pt x="124" y="113"/>
                </a:lnTo>
                <a:lnTo>
                  <a:pt x="113" y="109"/>
                </a:lnTo>
                <a:lnTo>
                  <a:pt x="101" y="105"/>
                </a:lnTo>
                <a:lnTo>
                  <a:pt x="89" y="101"/>
                </a:lnTo>
                <a:lnTo>
                  <a:pt x="75" y="99"/>
                </a:lnTo>
                <a:lnTo>
                  <a:pt x="63" y="97"/>
                </a:lnTo>
                <a:lnTo>
                  <a:pt x="50" y="97"/>
                </a:lnTo>
                <a:lnTo>
                  <a:pt x="56" y="88"/>
                </a:lnTo>
                <a:lnTo>
                  <a:pt x="59" y="77"/>
                </a:lnTo>
                <a:lnTo>
                  <a:pt x="57" y="65"/>
                </a:lnTo>
                <a:lnTo>
                  <a:pt x="54" y="52"/>
                </a:lnTo>
                <a:lnTo>
                  <a:pt x="47" y="39"/>
                </a:lnTo>
                <a:lnTo>
                  <a:pt x="35" y="26"/>
                </a:lnTo>
                <a:lnTo>
                  <a:pt x="19" y="12"/>
                </a:lnTo>
                <a:lnTo>
                  <a:pt x="0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89" name="任意多边形 10388"/>
          <p:cNvSpPr/>
          <p:nvPr/>
        </p:nvSpPr>
        <p:spPr>
          <a:xfrm>
            <a:off x="1366838" y="5689600"/>
            <a:ext cx="161925" cy="307975"/>
          </a:xfrm>
          <a:custGeom>
            <a:avLst/>
            <a:gdLst/>
            <a:ahLst/>
            <a:cxnLst/>
            <a:pathLst>
              <a:path w="203" h="388">
                <a:moveTo>
                  <a:pt x="146" y="0"/>
                </a:moveTo>
                <a:lnTo>
                  <a:pt x="106" y="37"/>
                </a:lnTo>
                <a:lnTo>
                  <a:pt x="69" y="74"/>
                </a:lnTo>
                <a:lnTo>
                  <a:pt x="41" y="113"/>
                </a:lnTo>
                <a:lnTo>
                  <a:pt x="19" y="156"/>
                </a:lnTo>
                <a:lnTo>
                  <a:pt x="5" y="204"/>
                </a:lnTo>
                <a:lnTo>
                  <a:pt x="0" y="258"/>
                </a:lnTo>
                <a:lnTo>
                  <a:pt x="5" y="319"/>
                </a:lnTo>
                <a:lnTo>
                  <a:pt x="21" y="388"/>
                </a:lnTo>
                <a:lnTo>
                  <a:pt x="26" y="358"/>
                </a:lnTo>
                <a:lnTo>
                  <a:pt x="38" y="331"/>
                </a:lnTo>
                <a:lnTo>
                  <a:pt x="57" y="307"/>
                </a:lnTo>
                <a:lnTo>
                  <a:pt x="81" y="287"/>
                </a:lnTo>
                <a:lnTo>
                  <a:pt x="107" y="270"/>
                </a:lnTo>
                <a:lnTo>
                  <a:pt x="137" y="257"/>
                </a:lnTo>
                <a:lnTo>
                  <a:pt x="165" y="247"/>
                </a:lnTo>
                <a:lnTo>
                  <a:pt x="193" y="240"/>
                </a:lnTo>
                <a:lnTo>
                  <a:pt x="177" y="222"/>
                </a:lnTo>
                <a:lnTo>
                  <a:pt x="168" y="205"/>
                </a:lnTo>
                <a:lnTo>
                  <a:pt x="163" y="186"/>
                </a:lnTo>
                <a:lnTo>
                  <a:pt x="165" y="168"/>
                </a:lnTo>
                <a:lnTo>
                  <a:pt x="168" y="150"/>
                </a:lnTo>
                <a:lnTo>
                  <a:pt x="177" y="134"/>
                </a:lnTo>
                <a:lnTo>
                  <a:pt x="189" y="120"/>
                </a:lnTo>
                <a:lnTo>
                  <a:pt x="203" y="108"/>
                </a:lnTo>
                <a:lnTo>
                  <a:pt x="189" y="99"/>
                </a:lnTo>
                <a:lnTo>
                  <a:pt x="175" y="89"/>
                </a:lnTo>
                <a:lnTo>
                  <a:pt x="163" y="78"/>
                </a:lnTo>
                <a:lnTo>
                  <a:pt x="151" y="66"/>
                </a:lnTo>
                <a:lnTo>
                  <a:pt x="144" y="52"/>
                </a:lnTo>
                <a:lnTo>
                  <a:pt x="139" y="37"/>
                </a:lnTo>
                <a:lnTo>
                  <a:pt x="139" y="19"/>
                </a:lnTo>
                <a:lnTo>
                  <a:pt x="146" y="0"/>
                </a:lnTo>
                <a:close/>
              </a:path>
            </a:pathLst>
          </a:custGeom>
          <a:solidFill>
            <a:srgbClr val="66FF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0" name="任意多边形 10389"/>
          <p:cNvSpPr/>
          <p:nvPr/>
        </p:nvSpPr>
        <p:spPr>
          <a:xfrm>
            <a:off x="1884363" y="5846763"/>
            <a:ext cx="669925" cy="204787"/>
          </a:xfrm>
          <a:custGeom>
            <a:avLst/>
            <a:gdLst/>
            <a:ahLst/>
            <a:cxnLst/>
            <a:pathLst>
              <a:path w="843" h="258">
                <a:moveTo>
                  <a:pt x="85" y="77"/>
                </a:moveTo>
                <a:lnTo>
                  <a:pt x="128" y="77"/>
                </a:lnTo>
                <a:lnTo>
                  <a:pt x="168" y="78"/>
                </a:lnTo>
                <a:lnTo>
                  <a:pt x="208" y="80"/>
                </a:lnTo>
                <a:lnTo>
                  <a:pt x="245" y="82"/>
                </a:lnTo>
                <a:lnTo>
                  <a:pt x="280" y="86"/>
                </a:lnTo>
                <a:lnTo>
                  <a:pt x="313" y="90"/>
                </a:lnTo>
                <a:lnTo>
                  <a:pt x="344" y="94"/>
                </a:lnTo>
                <a:lnTo>
                  <a:pt x="372" y="99"/>
                </a:lnTo>
                <a:lnTo>
                  <a:pt x="398" y="104"/>
                </a:lnTo>
                <a:lnTo>
                  <a:pt x="422" y="109"/>
                </a:lnTo>
                <a:lnTo>
                  <a:pt x="443" y="114"/>
                </a:lnTo>
                <a:lnTo>
                  <a:pt x="462" y="119"/>
                </a:lnTo>
                <a:lnTo>
                  <a:pt x="478" y="123"/>
                </a:lnTo>
                <a:lnTo>
                  <a:pt x="490" y="127"/>
                </a:lnTo>
                <a:lnTo>
                  <a:pt x="501" y="130"/>
                </a:lnTo>
                <a:lnTo>
                  <a:pt x="507" y="132"/>
                </a:lnTo>
                <a:lnTo>
                  <a:pt x="514" y="135"/>
                </a:lnTo>
                <a:lnTo>
                  <a:pt x="527" y="139"/>
                </a:lnTo>
                <a:lnTo>
                  <a:pt x="541" y="145"/>
                </a:lnTo>
                <a:lnTo>
                  <a:pt x="556" y="151"/>
                </a:lnTo>
                <a:lnTo>
                  <a:pt x="577" y="159"/>
                </a:lnTo>
                <a:lnTo>
                  <a:pt x="598" y="167"/>
                </a:lnTo>
                <a:lnTo>
                  <a:pt x="620" y="176"/>
                </a:lnTo>
                <a:lnTo>
                  <a:pt x="645" y="185"/>
                </a:lnTo>
                <a:lnTo>
                  <a:pt x="671" y="195"/>
                </a:lnTo>
                <a:lnTo>
                  <a:pt x="697" y="205"/>
                </a:lnTo>
                <a:lnTo>
                  <a:pt x="723" y="214"/>
                </a:lnTo>
                <a:lnTo>
                  <a:pt x="749" y="225"/>
                </a:lnTo>
                <a:lnTo>
                  <a:pt x="774" y="234"/>
                </a:lnTo>
                <a:lnTo>
                  <a:pt x="798" y="243"/>
                </a:lnTo>
                <a:lnTo>
                  <a:pt x="822" y="251"/>
                </a:lnTo>
                <a:lnTo>
                  <a:pt x="843" y="258"/>
                </a:lnTo>
                <a:lnTo>
                  <a:pt x="812" y="245"/>
                </a:lnTo>
                <a:lnTo>
                  <a:pt x="782" y="229"/>
                </a:lnTo>
                <a:lnTo>
                  <a:pt x="754" y="210"/>
                </a:lnTo>
                <a:lnTo>
                  <a:pt x="730" y="189"/>
                </a:lnTo>
                <a:lnTo>
                  <a:pt x="711" y="169"/>
                </a:lnTo>
                <a:lnTo>
                  <a:pt x="697" y="148"/>
                </a:lnTo>
                <a:lnTo>
                  <a:pt x="688" y="130"/>
                </a:lnTo>
                <a:lnTo>
                  <a:pt x="688" y="113"/>
                </a:lnTo>
                <a:lnTo>
                  <a:pt x="666" y="117"/>
                </a:lnTo>
                <a:lnTo>
                  <a:pt x="643" y="117"/>
                </a:lnTo>
                <a:lnTo>
                  <a:pt x="620" y="114"/>
                </a:lnTo>
                <a:lnTo>
                  <a:pt x="601" y="109"/>
                </a:lnTo>
                <a:lnTo>
                  <a:pt x="582" y="102"/>
                </a:lnTo>
                <a:lnTo>
                  <a:pt x="567" y="94"/>
                </a:lnTo>
                <a:lnTo>
                  <a:pt x="553" y="84"/>
                </a:lnTo>
                <a:lnTo>
                  <a:pt x="544" y="74"/>
                </a:lnTo>
                <a:lnTo>
                  <a:pt x="527" y="75"/>
                </a:lnTo>
                <a:lnTo>
                  <a:pt x="504" y="72"/>
                </a:lnTo>
                <a:lnTo>
                  <a:pt x="480" y="68"/>
                </a:lnTo>
                <a:lnTo>
                  <a:pt x="455" y="60"/>
                </a:lnTo>
                <a:lnTo>
                  <a:pt x="433" y="51"/>
                </a:lnTo>
                <a:lnTo>
                  <a:pt x="412" y="38"/>
                </a:lnTo>
                <a:lnTo>
                  <a:pt x="396" y="23"/>
                </a:lnTo>
                <a:lnTo>
                  <a:pt x="387" y="6"/>
                </a:lnTo>
                <a:lnTo>
                  <a:pt x="370" y="20"/>
                </a:lnTo>
                <a:lnTo>
                  <a:pt x="344" y="31"/>
                </a:lnTo>
                <a:lnTo>
                  <a:pt x="313" y="35"/>
                </a:lnTo>
                <a:lnTo>
                  <a:pt x="280" y="35"/>
                </a:lnTo>
                <a:lnTo>
                  <a:pt x="245" y="31"/>
                </a:lnTo>
                <a:lnTo>
                  <a:pt x="212" y="23"/>
                </a:lnTo>
                <a:lnTo>
                  <a:pt x="182" y="13"/>
                </a:lnTo>
                <a:lnTo>
                  <a:pt x="160" y="0"/>
                </a:lnTo>
                <a:lnTo>
                  <a:pt x="151" y="7"/>
                </a:lnTo>
                <a:lnTo>
                  <a:pt x="142" y="14"/>
                </a:lnTo>
                <a:lnTo>
                  <a:pt x="130" y="22"/>
                </a:lnTo>
                <a:lnTo>
                  <a:pt x="118" y="31"/>
                </a:lnTo>
                <a:lnTo>
                  <a:pt x="104" y="40"/>
                </a:lnTo>
                <a:lnTo>
                  <a:pt x="90" y="48"/>
                </a:lnTo>
                <a:lnTo>
                  <a:pt x="73" y="55"/>
                </a:lnTo>
                <a:lnTo>
                  <a:pt x="55" y="62"/>
                </a:lnTo>
                <a:lnTo>
                  <a:pt x="48" y="64"/>
                </a:lnTo>
                <a:lnTo>
                  <a:pt x="41" y="66"/>
                </a:lnTo>
                <a:lnTo>
                  <a:pt x="36" y="68"/>
                </a:lnTo>
                <a:lnTo>
                  <a:pt x="29" y="70"/>
                </a:lnTo>
                <a:lnTo>
                  <a:pt x="22" y="72"/>
                </a:lnTo>
                <a:lnTo>
                  <a:pt x="15" y="73"/>
                </a:lnTo>
                <a:lnTo>
                  <a:pt x="7" y="75"/>
                </a:lnTo>
                <a:lnTo>
                  <a:pt x="0" y="76"/>
                </a:lnTo>
                <a:lnTo>
                  <a:pt x="15" y="76"/>
                </a:lnTo>
                <a:lnTo>
                  <a:pt x="28" y="76"/>
                </a:lnTo>
                <a:lnTo>
                  <a:pt x="40" y="76"/>
                </a:lnTo>
                <a:lnTo>
                  <a:pt x="48" y="76"/>
                </a:lnTo>
                <a:lnTo>
                  <a:pt x="57" y="77"/>
                </a:lnTo>
                <a:lnTo>
                  <a:pt x="68" y="77"/>
                </a:lnTo>
                <a:lnTo>
                  <a:pt x="76" y="77"/>
                </a:lnTo>
                <a:lnTo>
                  <a:pt x="85" y="77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1" name="任意多边形 10390"/>
          <p:cNvSpPr/>
          <p:nvPr/>
        </p:nvSpPr>
        <p:spPr>
          <a:xfrm>
            <a:off x="1816100" y="5951538"/>
            <a:ext cx="309563" cy="292100"/>
          </a:xfrm>
          <a:custGeom>
            <a:avLst/>
            <a:gdLst/>
            <a:ahLst/>
            <a:cxnLst/>
            <a:pathLst>
              <a:path w="389" h="368">
                <a:moveTo>
                  <a:pt x="137" y="63"/>
                </a:moveTo>
                <a:lnTo>
                  <a:pt x="168" y="85"/>
                </a:lnTo>
                <a:lnTo>
                  <a:pt x="205" y="113"/>
                </a:lnTo>
                <a:lnTo>
                  <a:pt x="243" y="146"/>
                </a:lnTo>
                <a:lnTo>
                  <a:pt x="281" y="183"/>
                </a:lnTo>
                <a:lnTo>
                  <a:pt x="318" y="224"/>
                </a:lnTo>
                <a:lnTo>
                  <a:pt x="349" y="269"/>
                </a:lnTo>
                <a:lnTo>
                  <a:pt x="375" y="317"/>
                </a:lnTo>
                <a:lnTo>
                  <a:pt x="389" y="368"/>
                </a:lnTo>
                <a:lnTo>
                  <a:pt x="372" y="337"/>
                </a:lnTo>
                <a:lnTo>
                  <a:pt x="348" y="308"/>
                </a:lnTo>
                <a:lnTo>
                  <a:pt x="318" y="282"/>
                </a:lnTo>
                <a:lnTo>
                  <a:pt x="287" y="258"/>
                </a:lnTo>
                <a:lnTo>
                  <a:pt x="254" y="238"/>
                </a:lnTo>
                <a:lnTo>
                  <a:pt x="222" y="221"/>
                </a:lnTo>
                <a:lnTo>
                  <a:pt x="195" y="207"/>
                </a:lnTo>
                <a:lnTo>
                  <a:pt x="172" y="197"/>
                </a:lnTo>
                <a:lnTo>
                  <a:pt x="161" y="197"/>
                </a:lnTo>
                <a:lnTo>
                  <a:pt x="153" y="196"/>
                </a:lnTo>
                <a:lnTo>
                  <a:pt x="141" y="195"/>
                </a:lnTo>
                <a:lnTo>
                  <a:pt x="130" y="194"/>
                </a:lnTo>
                <a:lnTo>
                  <a:pt x="120" y="193"/>
                </a:lnTo>
                <a:lnTo>
                  <a:pt x="111" y="192"/>
                </a:lnTo>
                <a:lnTo>
                  <a:pt x="104" y="190"/>
                </a:lnTo>
                <a:lnTo>
                  <a:pt x="97" y="189"/>
                </a:lnTo>
                <a:lnTo>
                  <a:pt x="106" y="179"/>
                </a:lnTo>
                <a:lnTo>
                  <a:pt x="111" y="168"/>
                </a:lnTo>
                <a:lnTo>
                  <a:pt x="111" y="155"/>
                </a:lnTo>
                <a:lnTo>
                  <a:pt x="108" y="141"/>
                </a:lnTo>
                <a:lnTo>
                  <a:pt x="101" y="128"/>
                </a:lnTo>
                <a:lnTo>
                  <a:pt x="88" y="115"/>
                </a:lnTo>
                <a:lnTo>
                  <a:pt x="69" y="103"/>
                </a:lnTo>
                <a:lnTo>
                  <a:pt x="45" y="94"/>
                </a:lnTo>
                <a:lnTo>
                  <a:pt x="47" y="88"/>
                </a:lnTo>
                <a:lnTo>
                  <a:pt x="52" y="81"/>
                </a:lnTo>
                <a:lnTo>
                  <a:pt x="59" y="76"/>
                </a:lnTo>
                <a:lnTo>
                  <a:pt x="66" y="72"/>
                </a:lnTo>
                <a:lnTo>
                  <a:pt x="57" y="74"/>
                </a:lnTo>
                <a:lnTo>
                  <a:pt x="48" y="75"/>
                </a:lnTo>
                <a:lnTo>
                  <a:pt x="40" y="76"/>
                </a:lnTo>
                <a:lnTo>
                  <a:pt x="31" y="77"/>
                </a:lnTo>
                <a:lnTo>
                  <a:pt x="22" y="77"/>
                </a:lnTo>
                <a:lnTo>
                  <a:pt x="14" y="77"/>
                </a:lnTo>
                <a:lnTo>
                  <a:pt x="7" y="78"/>
                </a:lnTo>
                <a:lnTo>
                  <a:pt x="0" y="78"/>
                </a:lnTo>
                <a:lnTo>
                  <a:pt x="12" y="63"/>
                </a:lnTo>
                <a:lnTo>
                  <a:pt x="22" y="41"/>
                </a:lnTo>
                <a:lnTo>
                  <a:pt x="24" y="18"/>
                </a:lnTo>
                <a:lnTo>
                  <a:pt x="10" y="0"/>
                </a:lnTo>
                <a:lnTo>
                  <a:pt x="24" y="6"/>
                </a:lnTo>
                <a:lnTo>
                  <a:pt x="40" y="13"/>
                </a:lnTo>
                <a:lnTo>
                  <a:pt x="55" y="20"/>
                </a:lnTo>
                <a:lnTo>
                  <a:pt x="71" y="28"/>
                </a:lnTo>
                <a:lnTo>
                  <a:pt x="88" y="36"/>
                </a:lnTo>
                <a:lnTo>
                  <a:pt x="104" y="44"/>
                </a:lnTo>
                <a:lnTo>
                  <a:pt x="121" y="53"/>
                </a:lnTo>
                <a:lnTo>
                  <a:pt x="137" y="63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2" name="任意多边形 10391"/>
          <p:cNvSpPr/>
          <p:nvPr/>
        </p:nvSpPr>
        <p:spPr>
          <a:xfrm>
            <a:off x="1406525" y="6021388"/>
            <a:ext cx="469900" cy="144462"/>
          </a:xfrm>
          <a:custGeom>
            <a:avLst/>
            <a:gdLst/>
            <a:ahLst/>
            <a:cxnLst/>
            <a:pathLst>
              <a:path w="593" h="182">
                <a:moveTo>
                  <a:pt x="585" y="182"/>
                </a:moveTo>
                <a:lnTo>
                  <a:pt x="565" y="167"/>
                </a:lnTo>
                <a:lnTo>
                  <a:pt x="543" y="152"/>
                </a:lnTo>
                <a:lnTo>
                  <a:pt x="517" y="137"/>
                </a:lnTo>
                <a:lnTo>
                  <a:pt x="487" y="121"/>
                </a:lnTo>
                <a:lnTo>
                  <a:pt x="454" y="106"/>
                </a:lnTo>
                <a:lnTo>
                  <a:pt x="418" y="92"/>
                </a:lnTo>
                <a:lnTo>
                  <a:pt x="379" y="78"/>
                </a:lnTo>
                <a:lnTo>
                  <a:pt x="339" y="64"/>
                </a:lnTo>
                <a:lnTo>
                  <a:pt x="298" y="53"/>
                </a:lnTo>
                <a:lnTo>
                  <a:pt x="254" y="42"/>
                </a:lnTo>
                <a:lnTo>
                  <a:pt x="211" y="33"/>
                </a:lnTo>
                <a:lnTo>
                  <a:pt x="167" y="25"/>
                </a:lnTo>
                <a:lnTo>
                  <a:pt x="124" y="19"/>
                </a:lnTo>
                <a:lnTo>
                  <a:pt x="82" y="16"/>
                </a:lnTo>
                <a:lnTo>
                  <a:pt x="40" y="15"/>
                </a:lnTo>
                <a:lnTo>
                  <a:pt x="0" y="16"/>
                </a:lnTo>
                <a:lnTo>
                  <a:pt x="30" y="9"/>
                </a:lnTo>
                <a:lnTo>
                  <a:pt x="61" y="5"/>
                </a:lnTo>
                <a:lnTo>
                  <a:pt x="96" y="1"/>
                </a:lnTo>
                <a:lnTo>
                  <a:pt x="131" y="0"/>
                </a:lnTo>
                <a:lnTo>
                  <a:pt x="167" y="0"/>
                </a:lnTo>
                <a:lnTo>
                  <a:pt x="206" y="2"/>
                </a:lnTo>
                <a:lnTo>
                  <a:pt x="244" y="7"/>
                </a:lnTo>
                <a:lnTo>
                  <a:pt x="284" y="12"/>
                </a:lnTo>
                <a:lnTo>
                  <a:pt x="324" y="20"/>
                </a:lnTo>
                <a:lnTo>
                  <a:pt x="364" y="30"/>
                </a:lnTo>
                <a:lnTo>
                  <a:pt x="404" y="42"/>
                </a:lnTo>
                <a:lnTo>
                  <a:pt x="442" y="56"/>
                </a:lnTo>
                <a:lnTo>
                  <a:pt x="482" y="73"/>
                </a:lnTo>
                <a:lnTo>
                  <a:pt x="520" y="91"/>
                </a:lnTo>
                <a:lnTo>
                  <a:pt x="557" y="112"/>
                </a:lnTo>
                <a:lnTo>
                  <a:pt x="593" y="135"/>
                </a:lnTo>
                <a:lnTo>
                  <a:pt x="586" y="144"/>
                </a:lnTo>
                <a:lnTo>
                  <a:pt x="583" y="156"/>
                </a:lnTo>
                <a:lnTo>
                  <a:pt x="581" y="170"/>
                </a:lnTo>
                <a:lnTo>
                  <a:pt x="585" y="182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3" name="任意多边形 10392"/>
          <p:cNvSpPr/>
          <p:nvPr/>
        </p:nvSpPr>
        <p:spPr>
          <a:xfrm>
            <a:off x="668338" y="6318250"/>
            <a:ext cx="474662" cy="134938"/>
          </a:xfrm>
          <a:custGeom>
            <a:avLst/>
            <a:gdLst/>
            <a:ahLst/>
            <a:cxnLst/>
            <a:pathLst>
              <a:path w="600" h="170">
                <a:moveTo>
                  <a:pt x="275" y="162"/>
                </a:moveTo>
                <a:lnTo>
                  <a:pt x="280" y="147"/>
                </a:lnTo>
                <a:lnTo>
                  <a:pt x="287" y="131"/>
                </a:lnTo>
                <a:lnTo>
                  <a:pt x="297" y="116"/>
                </a:lnTo>
                <a:lnTo>
                  <a:pt x="308" y="101"/>
                </a:lnTo>
                <a:lnTo>
                  <a:pt x="320" y="87"/>
                </a:lnTo>
                <a:lnTo>
                  <a:pt x="332" y="75"/>
                </a:lnTo>
                <a:lnTo>
                  <a:pt x="344" y="63"/>
                </a:lnTo>
                <a:lnTo>
                  <a:pt x="358" y="53"/>
                </a:lnTo>
                <a:lnTo>
                  <a:pt x="341" y="58"/>
                </a:lnTo>
                <a:lnTo>
                  <a:pt x="322" y="62"/>
                </a:lnTo>
                <a:lnTo>
                  <a:pt x="299" y="65"/>
                </a:lnTo>
                <a:lnTo>
                  <a:pt x="277" y="67"/>
                </a:lnTo>
                <a:lnTo>
                  <a:pt x="252" y="69"/>
                </a:lnTo>
                <a:lnTo>
                  <a:pt x="228" y="69"/>
                </a:lnTo>
                <a:lnTo>
                  <a:pt x="202" y="68"/>
                </a:lnTo>
                <a:lnTo>
                  <a:pt x="176" y="66"/>
                </a:lnTo>
                <a:lnTo>
                  <a:pt x="150" y="63"/>
                </a:lnTo>
                <a:lnTo>
                  <a:pt x="125" y="59"/>
                </a:lnTo>
                <a:lnTo>
                  <a:pt x="101" y="53"/>
                </a:lnTo>
                <a:lnTo>
                  <a:pt x="77" y="47"/>
                </a:lnTo>
                <a:lnTo>
                  <a:pt x="54" y="39"/>
                </a:lnTo>
                <a:lnTo>
                  <a:pt x="35" y="29"/>
                </a:lnTo>
                <a:lnTo>
                  <a:pt x="16" y="19"/>
                </a:lnTo>
                <a:lnTo>
                  <a:pt x="0" y="6"/>
                </a:lnTo>
                <a:lnTo>
                  <a:pt x="10" y="11"/>
                </a:lnTo>
                <a:lnTo>
                  <a:pt x="26" y="15"/>
                </a:lnTo>
                <a:lnTo>
                  <a:pt x="44" y="19"/>
                </a:lnTo>
                <a:lnTo>
                  <a:pt x="63" y="22"/>
                </a:lnTo>
                <a:lnTo>
                  <a:pt x="85" y="25"/>
                </a:lnTo>
                <a:lnTo>
                  <a:pt x="110" y="27"/>
                </a:lnTo>
                <a:lnTo>
                  <a:pt x="134" y="29"/>
                </a:lnTo>
                <a:lnTo>
                  <a:pt x="160" y="30"/>
                </a:lnTo>
                <a:lnTo>
                  <a:pt x="186" y="31"/>
                </a:lnTo>
                <a:lnTo>
                  <a:pt x="212" y="32"/>
                </a:lnTo>
                <a:lnTo>
                  <a:pt x="238" y="31"/>
                </a:lnTo>
                <a:lnTo>
                  <a:pt x="264" y="31"/>
                </a:lnTo>
                <a:lnTo>
                  <a:pt x="287" y="29"/>
                </a:lnTo>
                <a:lnTo>
                  <a:pt x="310" y="27"/>
                </a:lnTo>
                <a:lnTo>
                  <a:pt x="330" y="24"/>
                </a:lnTo>
                <a:lnTo>
                  <a:pt x="348" y="21"/>
                </a:lnTo>
                <a:lnTo>
                  <a:pt x="379" y="14"/>
                </a:lnTo>
                <a:lnTo>
                  <a:pt x="412" y="9"/>
                </a:lnTo>
                <a:lnTo>
                  <a:pt x="442" y="5"/>
                </a:lnTo>
                <a:lnTo>
                  <a:pt x="473" y="2"/>
                </a:lnTo>
                <a:lnTo>
                  <a:pt x="504" y="1"/>
                </a:lnTo>
                <a:lnTo>
                  <a:pt x="536" y="1"/>
                </a:lnTo>
                <a:lnTo>
                  <a:pt x="567" y="0"/>
                </a:lnTo>
                <a:lnTo>
                  <a:pt x="600" y="0"/>
                </a:lnTo>
                <a:lnTo>
                  <a:pt x="562" y="11"/>
                </a:lnTo>
                <a:lnTo>
                  <a:pt x="522" y="27"/>
                </a:lnTo>
                <a:lnTo>
                  <a:pt x="483" y="46"/>
                </a:lnTo>
                <a:lnTo>
                  <a:pt x="449" y="69"/>
                </a:lnTo>
                <a:lnTo>
                  <a:pt x="419" y="94"/>
                </a:lnTo>
                <a:lnTo>
                  <a:pt x="400" y="119"/>
                </a:lnTo>
                <a:lnTo>
                  <a:pt x="393" y="145"/>
                </a:lnTo>
                <a:lnTo>
                  <a:pt x="400" y="170"/>
                </a:lnTo>
                <a:lnTo>
                  <a:pt x="386" y="165"/>
                </a:lnTo>
                <a:lnTo>
                  <a:pt x="370" y="161"/>
                </a:lnTo>
                <a:lnTo>
                  <a:pt x="355" y="159"/>
                </a:lnTo>
                <a:lnTo>
                  <a:pt x="339" y="157"/>
                </a:lnTo>
                <a:lnTo>
                  <a:pt x="322" y="157"/>
                </a:lnTo>
                <a:lnTo>
                  <a:pt x="306" y="158"/>
                </a:lnTo>
                <a:lnTo>
                  <a:pt x="290" y="159"/>
                </a:lnTo>
                <a:lnTo>
                  <a:pt x="275" y="162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4" name="任意多边形 10393"/>
          <p:cNvSpPr/>
          <p:nvPr/>
        </p:nvSpPr>
        <p:spPr>
          <a:xfrm>
            <a:off x="1222375" y="5649913"/>
            <a:ext cx="355600" cy="374650"/>
          </a:xfrm>
          <a:custGeom>
            <a:avLst/>
            <a:gdLst/>
            <a:ahLst/>
            <a:cxnLst/>
            <a:pathLst>
              <a:path w="449" h="473">
                <a:moveTo>
                  <a:pt x="230" y="439"/>
                </a:moveTo>
                <a:lnTo>
                  <a:pt x="223" y="443"/>
                </a:lnTo>
                <a:lnTo>
                  <a:pt x="216" y="447"/>
                </a:lnTo>
                <a:lnTo>
                  <a:pt x="209" y="451"/>
                </a:lnTo>
                <a:lnTo>
                  <a:pt x="202" y="455"/>
                </a:lnTo>
                <a:lnTo>
                  <a:pt x="195" y="459"/>
                </a:lnTo>
                <a:lnTo>
                  <a:pt x="188" y="463"/>
                </a:lnTo>
                <a:lnTo>
                  <a:pt x="179" y="469"/>
                </a:lnTo>
                <a:lnTo>
                  <a:pt x="172" y="473"/>
                </a:lnTo>
                <a:lnTo>
                  <a:pt x="176" y="443"/>
                </a:lnTo>
                <a:lnTo>
                  <a:pt x="170" y="417"/>
                </a:lnTo>
                <a:lnTo>
                  <a:pt x="158" y="396"/>
                </a:lnTo>
                <a:lnTo>
                  <a:pt x="144" y="382"/>
                </a:lnTo>
                <a:lnTo>
                  <a:pt x="148" y="360"/>
                </a:lnTo>
                <a:lnTo>
                  <a:pt x="141" y="338"/>
                </a:lnTo>
                <a:lnTo>
                  <a:pt x="127" y="318"/>
                </a:lnTo>
                <a:lnTo>
                  <a:pt x="106" y="300"/>
                </a:lnTo>
                <a:lnTo>
                  <a:pt x="80" y="284"/>
                </a:lnTo>
                <a:lnTo>
                  <a:pt x="52" y="271"/>
                </a:lnTo>
                <a:lnTo>
                  <a:pt x="26" y="263"/>
                </a:lnTo>
                <a:lnTo>
                  <a:pt x="0" y="260"/>
                </a:lnTo>
                <a:lnTo>
                  <a:pt x="17" y="249"/>
                </a:lnTo>
                <a:lnTo>
                  <a:pt x="30" y="235"/>
                </a:lnTo>
                <a:lnTo>
                  <a:pt x="37" y="218"/>
                </a:lnTo>
                <a:lnTo>
                  <a:pt x="38" y="200"/>
                </a:lnTo>
                <a:lnTo>
                  <a:pt x="37" y="181"/>
                </a:lnTo>
                <a:lnTo>
                  <a:pt x="31" y="163"/>
                </a:lnTo>
                <a:lnTo>
                  <a:pt x="23" y="146"/>
                </a:lnTo>
                <a:lnTo>
                  <a:pt x="10" y="131"/>
                </a:lnTo>
                <a:lnTo>
                  <a:pt x="30" y="143"/>
                </a:lnTo>
                <a:lnTo>
                  <a:pt x="50" y="155"/>
                </a:lnTo>
                <a:lnTo>
                  <a:pt x="71" y="168"/>
                </a:lnTo>
                <a:lnTo>
                  <a:pt x="92" y="181"/>
                </a:lnTo>
                <a:lnTo>
                  <a:pt x="111" y="196"/>
                </a:lnTo>
                <a:lnTo>
                  <a:pt x="127" y="212"/>
                </a:lnTo>
                <a:lnTo>
                  <a:pt x="139" y="228"/>
                </a:lnTo>
                <a:lnTo>
                  <a:pt x="143" y="246"/>
                </a:lnTo>
                <a:lnTo>
                  <a:pt x="150" y="227"/>
                </a:lnTo>
                <a:lnTo>
                  <a:pt x="162" y="206"/>
                </a:lnTo>
                <a:lnTo>
                  <a:pt x="174" y="185"/>
                </a:lnTo>
                <a:lnTo>
                  <a:pt x="186" y="164"/>
                </a:lnTo>
                <a:lnTo>
                  <a:pt x="200" y="145"/>
                </a:lnTo>
                <a:lnTo>
                  <a:pt x="210" y="129"/>
                </a:lnTo>
                <a:lnTo>
                  <a:pt x="219" y="117"/>
                </a:lnTo>
                <a:lnTo>
                  <a:pt x="224" y="110"/>
                </a:lnTo>
                <a:lnTo>
                  <a:pt x="235" y="96"/>
                </a:lnTo>
                <a:lnTo>
                  <a:pt x="250" y="81"/>
                </a:lnTo>
                <a:lnTo>
                  <a:pt x="270" y="65"/>
                </a:lnTo>
                <a:lnTo>
                  <a:pt x="290" y="50"/>
                </a:lnTo>
                <a:lnTo>
                  <a:pt x="313" y="35"/>
                </a:lnTo>
                <a:lnTo>
                  <a:pt x="334" y="21"/>
                </a:lnTo>
                <a:lnTo>
                  <a:pt x="355" y="9"/>
                </a:lnTo>
                <a:lnTo>
                  <a:pt x="372" y="0"/>
                </a:lnTo>
                <a:lnTo>
                  <a:pt x="363" y="20"/>
                </a:lnTo>
                <a:lnTo>
                  <a:pt x="362" y="42"/>
                </a:lnTo>
                <a:lnTo>
                  <a:pt x="363" y="64"/>
                </a:lnTo>
                <a:lnTo>
                  <a:pt x="370" y="88"/>
                </a:lnTo>
                <a:lnTo>
                  <a:pt x="383" y="109"/>
                </a:lnTo>
                <a:lnTo>
                  <a:pt x="400" y="128"/>
                </a:lnTo>
                <a:lnTo>
                  <a:pt x="423" y="144"/>
                </a:lnTo>
                <a:lnTo>
                  <a:pt x="449" y="157"/>
                </a:lnTo>
                <a:lnTo>
                  <a:pt x="424" y="171"/>
                </a:lnTo>
                <a:lnTo>
                  <a:pt x="407" y="187"/>
                </a:lnTo>
                <a:lnTo>
                  <a:pt x="397" y="205"/>
                </a:lnTo>
                <a:lnTo>
                  <a:pt x="391" y="225"/>
                </a:lnTo>
                <a:lnTo>
                  <a:pt x="393" y="246"/>
                </a:lnTo>
                <a:lnTo>
                  <a:pt x="402" y="267"/>
                </a:lnTo>
                <a:lnTo>
                  <a:pt x="414" y="289"/>
                </a:lnTo>
                <a:lnTo>
                  <a:pt x="433" y="309"/>
                </a:lnTo>
                <a:lnTo>
                  <a:pt x="393" y="313"/>
                </a:lnTo>
                <a:lnTo>
                  <a:pt x="355" y="323"/>
                </a:lnTo>
                <a:lnTo>
                  <a:pt x="320" y="337"/>
                </a:lnTo>
                <a:lnTo>
                  <a:pt x="290" y="354"/>
                </a:lnTo>
                <a:lnTo>
                  <a:pt x="264" y="375"/>
                </a:lnTo>
                <a:lnTo>
                  <a:pt x="245" y="396"/>
                </a:lnTo>
                <a:lnTo>
                  <a:pt x="233" y="418"/>
                </a:lnTo>
                <a:lnTo>
                  <a:pt x="230" y="439"/>
                </a:lnTo>
                <a:lnTo>
                  <a:pt x="204" y="439"/>
                </a:lnTo>
                <a:lnTo>
                  <a:pt x="209" y="409"/>
                </a:lnTo>
                <a:lnTo>
                  <a:pt x="221" y="382"/>
                </a:lnTo>
                <a:lnTo>
                  <a:pt x="240" y="358"/>
                </a:lnTo>
                <a:lnTo>
                  <a:pt x="264" y="338"/>
                </a:lnTo>
                <a:lnTo>
                  <a:pt x="290" y="321"/>
                </a:lnTo>
                <a:lnTo>
                  <a:pt x="320" y="308"/>
                </a:lnTo>
                <a:lnTo>
                  <a:pt x="348" y="298"/>
                </a:lnTo>
                <a:lnTo>
                  <a:pt x="376" y="291"/>
                </a:lnTo>
                <a:lnTo>
                  <a:pt x="360" y="273"/>
                </a:lnTo>
                <a:lnTo>
                  <a:pt x="351" y="256"/>
                </a:lnTo>
                <a:lnTo>
                  <a:pt x="346" y="237"/>
                </a:lnTo>
                <a:lnTo>
                  <a:pt x="348" y="219"/>
                </a:lnTo>
                <a:lnTo>
                  <a:pt x="351" y="201"/>
                </a:lnTo>
                <a:lnTo>
                  <a:pt x="360" y="185"/>
                </a:lnTo>
                <a:lnTo>
                  <a:pt x="372" y="171"/>
                </a:lnTo>
                <a:lnTo>
                  <a:pt x="386" y="159"/>
                </a:lnTo>
                <a:lnTo>
                  <a:pt x="372" y="150"/>
                </a:lnTo>
                <a:lnTo>
                  <a:pt x="358" y="140"/>
                </a:lnTo>
                <a:lnTo>
                  <a:pt x="346" y="129"/>
                </a:lnTo>
                <a:lnTo>
                  <a:pt x="334" y="117"/>
                </a:lnTo>
                <a:lnTo>
                  <a:pt x="327" y="103"/>
                </a:lnTo>
                <a:lnTo>
                  <a:pt x="322" y="88"/>
                </a:lnTo>
                <a:lnTo>
                  <a:pt x="322" y="70"/>
                </a:lnTo>
                <a:lnTo>
                  <a:pt x="329" y="51"/>
                </a:lnTo>
                <a:lnTo>
                  <a:pt x="289" y="88"/>
                </a:lnTo>
                <a:lnTo>
                  <a:pt x="252" y="125"/>
                </a:lnTo>
                <a:lnTo>
                  <a:pt x="224" y="164"/>
                </a:lnTo>
                <a:lnTo>
                  <a:pt x="202" y="207"/>
                </a:lnTo>
                <a:lnTo>
                  <a:pt x="188" y="255"/>
                </a:lnTo>
                <a:lnTo>
                  <a:pt x="183" y="309"/>
                </a:lnTo>
                <a:lnTo>
                  <a:pt x="188" y="370"/>
                </a:lnTo>
                <a:lnTo>
                  <a:pt x="204" y="439"/>
                </a:lnTo>
                <a:lnTo>
                  <a:pt x="230" y="439"/>
                </a:lnTo>
                <a:close/>
              </a:path>
            </a:pathLst>
          </a:custGeom>
          <a:solidFill>
            <a:srgbClr val="B2FF7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5" name="任意多边形 10394"/>
          <p:cNvSpPr/>
          <p:nvPr/>
        </p:nvSpPr>
        <p:spPr>
          <a:xfrm>
            <a:off x="1069975" y="6115050"/>
            <a:ext cx="349250" cy="215900"/>
          </a:xfrm>
          <a:custGeom>
            <a:avLst/>
            <a:gdLst/>
            <a:ahLst/>
            <a:cxnLst/>
            <a:pathLst>
              <a:path w="442" h="272">
                <a:moveTo>
                  <a:pt x="212" y="41"/>
                </a:moveTo>
                <a:lnTo>
                  <a:pt x="202" y="32"/>
                </a:lnTo>
                <a:lnTo>
                  <a:pt x="188" y="25"/>
                </a:lnTo>
                <a:lnTo>
                  <a:pt x="169" y="21"/>
                </a:lnTo>
                <a:lnTo>
                  <a:pt x="150" y="18"/>
                </a:lnTo>
                <a:lnTo>
                  <a:pt x="129" y="17"/>
                </a:lnTo>
                <a:lnTo>
                  <a:pt x="108" y="19"/>
                </a:lnTo>
                <a:lnTo>
                  <a:pt x="89" y="22"/>
                </a:lnTo>
                <a:lnTo>
                  <a:pt x="73" y="26"/>
                </a:lnTo>
                <a:lnTo>
                  <a:pt x="59" y="33"/>
                </a:lnTo>
                <a:lnTo>
                  <a:pt x="44" y="42"/>
                </a:lnTo>
                <a:lnTo>
                  <a:pt x="30" y="52"/>
                </a:lnTo>
                <a:lnTo>
                  <a:pt x="17" y="64"/>
                </a:lnTo>
                <a:lnTo>
                  <a:pt x="7" y="78"/>
                </a:lnTo>
                <a:lnTo>
                  <a:pt x="0" y="92"/>
                </a:lnTo>
                <a:lnTo>
                  <a:pt x="0" y="106"/>
                </a:lnTo>
                <a:lnTo>
                  <a:pt x="7" y="119"/>
                </a:lnTo>
                <a:lnTo>
                  <a:pt x="19" y="131"/>
                </a:lnTo>
                <a:lnTo>
                  <a:pt x="37" y="142"/>
                </a:lnTo>
                <a:lnTo>
                  <a:pt x="57" y="150"/>
                </a:lnTo>
                <a:lnTo>
                  <a:pt x="80" y="156"/>
                </a:lnTo>
                <a:lnTo>
                  <a:pt x="106" y="160"/>
                </a:lnTo>
                <a:lnTo>
                  <a:pt x="130" y="160"/>
                </a:lnTo>
                <a:lnTo>
                  <a:pt x="155" y="158"/>
                </a:lnTo>
                <a:lnTo>
                  <a:pt x="179" y="151"/>
                </a:lnTo>
                <a:lnTo>
                  <a:pt x="165" y="162"/>
                </a:lnTo>
                <a:lnTo>
                  <a:pt x="155" y="175"/>
                </a:lnTo>
                <a:lnTo>
                  <a:pt x="148" y="189"/>
                </a:lnTo>
                <a:lnTo>
                  <a:pt x="144" y="203"/>
                </a:lnTo>
                <a:lnTo>
                  <a:pt x="148" y="217"/>
                </a:lnTo>
                <a:lnTo>
                  <a:pt x="155" y="231"/>
                </a:lnTo>
                <a:lnTo>
                  <a:pt x="170" y="243"/>
                </a:lnTo>
                <a:lnTo>
                  <a:pt x="193" y="254"/>
                </a:lnTo>
                <a:lnTo>
                  <a:pt x="219" y="263"/>
                </a:lnTo>
                <a:lnTo>
                  <a:pt x="245" y="269"/>
                </a:lnTo>
                <a:lnTo>
                  <a:pt x="270" y="272"/>
                </a:lnTo>
                <a:lnTo>
                  <a:pt x="294" y="271"/>
                </a:lnTo>
                <a:lnTo>
                  <a:pt x="318" y="268"/>
                </a:lnTo>
                <a:lnTo>
                  <a:pt x="341" y="262"/>
                </a:lnTo>
                <a:lnTo>
                  <a:pt x="362" y="253"/>
                </a:lnTo>
                <a:lnTo>
                  <a:pt x="381" y="242"/>
                </a:lnTo>
                <a:lnTo>
                  <a:pt x="397" y="228"/>
                </a:lnTo>
                <a:lnTo>
                  <a:pt x="405" y="213"/>
                </a:lnTo>
                <a:lnTo>
                  <a:pt x="407" y="196"/>
                </a:lnTo>
                <a:lnTo>
                  <a:pt x="403" y="179"/>
                </a:lnTo>
                <a:lnTo>
                  <a:pt x="393" y="163"/>
                </a:lnTo>
                <a:lnTo>
                  <a:pt x="379" y="149"/>
                </a:lnTo>
                <a:lnTo>
                  <a:pt x="358" y="139"/>
                </a:lnTo>
                <a:lnTo>
                  <a:pt x="334" y="133"/>
                </a:lnTo>
                <a:lnTo>
                  <a:pt x="367" y="128"/>
                </a:lnTo>
                <a:lnTo>
                  <a:pt x="393" y="120"/>
                </a:lnTo>
                <a:lnTo>
                  <a:pt x="414" y="110"/>
                </a:lnTo>
                <a:lnTo>
                  <a:pt x="428" y="99"/>
                </a:lnTo>
                <a:lnTo>
                  <a:pt x="436" y="86"/>
                </a:lnTo>
                <a:lnTo>
                  <a:pt x="442" y="73"/>
                </a:lnTo>
                <a:lnTo>
                  <a:pt x="440" y="58"/>
                </a:lnTo>
                <a:lnTo>
                  <a:pt x="435" y="45"/>
                </a:lnTo>
                <a:lnTo>
                  <a:pt x="426" y="33"/>
                </a:lnTo>
                <a:lnTo>
                  <a:pt x="412" y="23"/>
                </a:lnTo>
                <a:lnTo>
                  <a:pt x="398" y="15"/>
                </a:lnTo>
                <a:lnTo>
                  <a:pt x="381" y="9"/>
                </a:lnTo>
                <a:lnTo>
                  <a:pt x="362" y="4"/>
                </a:lnTo>
                <a:lnTo>
                  <a:pt x="344" y="2"/>
                </a:lnTo>
                <a:lnTo>
                  <a:pt x="327" y="0"/>
                </a:lnTo>
                <a:lnTo>
                  <a:pt x="311" y="0"/>
                </a:lnTo>
                <a:lnTo>
                  <a:pt x="296" y="0"/>
                </a:lnTo>
                <a:lnTo>
                  <a:pt x="280" y="2"/>
                </a:lnTo>
                <a:lnTo>
                  <a:pt x="263" y="4"/>
                </a:lnTo>
                <a:lnTo>
                  <a:pt x="247" y="8"/>
                </a:lnTo>
                <a:lnTo>
                  <a:pt x="231" y="14"/>
                </a:lnTo>
                <a:lnTo>
                  <a:pt x="221" y="21"/>
                </a:lnTo>
                <a:lnTo>
                  <a:pt x="214" y="30"/>
                </a:lnTo>
                <a:lnTo>
                  <a:pt x="212" y="41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6" name="任意多边形 10395"/>
          <p:cNvSpPr/>
          <p:nvPr/>
        </p:nvSpPr>
        <p:spPr>
          <a:xfrm>
            <a:off x="915988" y="6213475"/>
            <a:ext cx="195262" cy="111125"/>
          </a:xfrm>
          <a:custGeom>
            <a:avLst/>
            <a:gdLst/>
            <a:ahLst/>
            <a:cxnLst/>
            <a:pathLst>
              <a:path w="245" h="139">
                <a:moveTo>
                  <a:pt x="110" y="0"/>
                </a:moveTo>
                <a:lnTo>
                  <a:pt x="90" y="2"/>
                </a:lnTo>
                <a:lnTo>
                  <a:pt x="71" y="6"/>
                </a:lnTo>
                <a:lnTo>
                  <a:pt x="52" y="13"/>
                </a:lnTo>
                <a:lnTo>
                  <a:pt x="35" y="22"/>
                </a:lnTo>
                <a:lnTo>
                  <a:pt x="19" y="33"/>
                </a:lnTo>
                <a:lnTo>
                  <a:pt x="9" y="45"/>
                </a:lnTo>
                <a:lnTo>
                  <a:pt x="2" y="58"/>
                </a:lnTo>
                <a:lnTo>
                  <a:pt x="0" y="71"/>
                </a:lnTo>
                <a:lnTo>
                  <a:pt x="4" y="84"/>
                </a:lnTo>
                <a:lnTo>
                  <a:pt x="12" y="97"/>
                </a:lnTo>
                <a:lnTo>
                  <a:pt x="24" y="109"/>
                </a:lnTo>
                <a:lnTo>
                  <a:pt x="42" y="119"/>
                </a:lnTo>
                <a:lnTo>
                  <a:pt x="61" y="127"/>
                </a:lnTo>
                <a:lnTo>
                  <a:pt x="83" y="134"/>
                </a:lnTo>
                <a:lnTo>
                  <a:pt x="108" y="138"/>
                </a:lnTo>
                <a:lnTo>
                  <a:pt x="134" y="139"/>
                </a:lnTo>
                <a:lnTo>
                  <a:pt x="160" y="137"/>
                </a:lnTo>
                <a:lnTo>
                  <a:pt x="183" y="132"/>
                </a:lnTo>
                <a:lnTo>
                  <a:pt x="202" y="125"/>
                </a:lnTo>
                <a:lnTo>
                  <a:pt x="216" y="116"/>
                </a:lnTo>
                <a:lnTo>
                  <a:pt x="228" y="106"/>
                </a:lnTo>
                <a:lnTo>
                  <a:pt x="237" y="95"/>
                </a:lnTo>
                <a:lnTo>
                  <a:pt x="242" y="82"/>
                </a:lnTo>
                <a:lnTo>
                  <a:pt x="245" y="70"/>
                </a:lnTo>
                <a:lnTo>
                  <a:pt x="245" y="58"/>
                </a:lnTo>
                <a:lnTo>
                  <a:pt x="242" y="45"/>
                </a:lnTo>
                <a:lnTo>
                  <a:pt x="233" y="33"/>
                </a:lnTo>
                <a:lnTo>
                  <a:pt x="221" y="23"/>
                </a:lnTo>
                <a:lnTo>
                  <a:pt x="202" y="13"/>
                </a:lnTo>
                <a:lnTo>
                  <a:pt x="177" y="6"/>
                </a:lnTo>
                <a:lnTo>
                  <a:pt x="148" y="2"/>
                </a:lnTo>
                <a:lnTo>
                  <a:pt x="110" y="0"/>
                </a:lnTo>
                <a:close/>
              </a:path>
            </a:pathLst>
          </a:custGeom>
          <a:solidFill>
            <a:srgbClr val="B20019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7" name="任意多边形 10396"/>
          <p:cNvSpPr/>
          <p:nvPr/>
        </p:nvSpPr>
        <p:spPr>
          <a:xfrm>
            <a:off x="984250" y="6245225"/>
            <a:ext cx="90488" cy="58738"/>
          </a:xfrm>
          <a:custGeom>
            <a:avLst/>
            <a:gdLst/>
            <a:ahLst/>
            <a:cxnLst/>
            <a:pathLst>
              <a:path w="115" h="74">
                <a:moveTo>
                  <a:pt x="110" y="1"/>
                </a:moveTo>
                <a:lnTo>
                  <a:pt x="112" y="10"/>
                </a:lnTo>
                <a:lnTo>
                  <a:pt x="106" y="18"/>
                </a:lnTo>
                <a:lnTo>
                  <a:pt x="94" y="24"/>
                </a:lnTo>
                <a:lnTo>
                  <a:pt x="78" y="26"/>
                </a:lnTo>
                <a:lnTo>
                  <a:pt x="61" y="26"/>
                </a:lnTo>
                <a:lnTo>
                  <a:pt x="47" y="22"/>
                </a:lnTo>
                <a:lnTo>
                  <a:pt x="35" y="13"/>
                </a:lnTo>
                <a:lnTo>
                  <a:pt x="30" y="0"/>
                </a:lnTo>
                <a:lnTo>
                  <a:pt x="18" y="9"/>
                </a:lnTo>
                <a:lnTo>
                  <a:pt x="9" y="20"/>
                </a:lnTo>
                <a:lnTo>
                  <a:pt x="2" y="30"/>
                </a:lnTo>
                <a:lnTo>
                  <a:pt x="0" y="40"/>
                </a:lnTo>
                <a:lnTo>
                  <a:pt x="2" y="50"/>
                </a:lnTo>
                <a:lnTo>
                  <a:pt x="7" y="59"/>
                </a:lnTo>
                <a:lnTo>
                  <a:pt x="19" y="66"/>
                </a:lnTo>
                <a:lnTo>
                  <a:pt x="38" y="72"/>
                </a:lnTo>
                <a:lnTo>
                  <a:pt x="59" y="74"/>
                </a:lnTo>
                <a:lnTo>
                  <a:pt x="77" y="72"/>
                </a:lnTo>
                <a:lnTo>
                  <a:pt x="92" y="67"/>
                </a:lnTo>
                <a:lnTo>
                  <a:pt x="105" y="58"/>
                </a:lnTo>
                <a:lnTo>
                  <a:pt x="112" y="46"/>
                </a:lnTo>
                <a:lnTo>
                  <a:pt x="115" y="33"/>
                </a:lnTo>
                <a:lnTo>
                  <a:pt x="115" y="17"/>
                </a:lnTo>
                <a:lnTo>
                  <a:pt x="110" y="1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8" name="任意多边形 10397"/>
          <p:cNvSpPr/>
          <p:nvPr/>
        </p:nvSpPr>
        <p:spPr>
          <a:xfrm>
            <a:off x="1074738" y="6142038"/>
            <a:ext cx="160337" cy="100012"/>
          </a:xfrm>
          <a:custGeom>
            <a:avLst/>
            <a:gdLst/>
            <a:ahLst/>
            <a:cxnLst/>
            <a:pathLst>
              <a:path w="202" h="126">
                <a:moveTo>
                  <a:pt x="136" y="1"/>
                </a:moveTo>
                <a:lnTo>
                  <a:pt x="117" y="0"/>
                </a:lnTo>
                <a:lnTo>
                  <a:pt x="99" y="2"/>
                </a:lnTo>
                <a:lnTo>
                  <a:pt x="82" y="7"/>
                </a:lnTo>
                <a:lnTo>
                  <a:pt x="66" y="13"/>
                </a:lnTo>
                <a:lnTo>
                  <a:pt x="50" y="20"/>
                </a:lnTo>
                <a:lnTo>
                  <a:pt x="38" y="28"/>
                </a:lnTo>
                <a:lnTo>
                  <a:pt x="30" y="36"/>
                </a:lnTo>
                <a:lnTo>
                  <a:pt x="23" y="45"/>
                </a:lnTo>
                <a:lnTo>
                  <a:pt x="16" y="56"/>
                </a:lnTo>
                <a:lnTo>
                  <a:pt x="9" y="66"/>
                </a:lnTo>
                <a:lnTo>
                  <a:pt x="2" y="76"/>
                </a:lnTo>
                <a:lnTo>
                  <a:pt x="0" y="85"/>
                </a:lnTo>
                <a:lnTo>
                  <a:pt x="12" y="97"/>
                </a:lnTo>
                <a:lnTo>
                  <a:pt x="30" y="108"/>
                </a:lnTo>
                <a:lnTo>
                  <a:pt x="50" y="116"/>
                </a:lnTo>
                <a:lnTo>
                  <a:pt x="73" y="122"/>
                </a:lnTo>
                <a:lnTo>
                  <a:pt x="99" y="126"/>
                </a:lnTo>
                <a:lnTo>
                  <a:pt x="123" y="126"/>
                </a:lnTo>
                <a:lnTo>
                  <a:pt x="148" y="124"/>
                </a:lnTo>
                <a:lnTo>
                  <a:pt x="172" y="117"/>
                </a:lnTo>
                <a:lnTo>
                  <a:pt x="186" y="104"/>
                </a:lnTo>
                <a:lnTo>
                  <a:pt x="196" y="88"/>
                </a:lnTo>
                <a:lnTo>
                  <a:pt x="202" y="68"/>
                </a:lnTo>
                <a:lnTo>
                  <a:pt x="200" y="47"/>
                </a:lnTo>
                <a:lnTo>
                  <a:pt x="195" y="35"/>
                </a:lnTo>
                <a:lnTo>
                  <a:pt x="190" y="26"/>
                </a:lnTo>
                <a:lnTo>
                  <a:pt x="183" y="19"/>
                </a:lnTo>
                <a:lnTo>
                  <a:pt x="174" y="13"/>
                </a:lnTo>
                <a:lnTo>
                  <a:pt x="165" y="9"/>
                </a:lnTo>
                <a:lnTo>
                  <a:pt x="156" y="5"/>
                </a:lnTo>
                <a:lnTo>
                  <a:pt x="146" y="3"/>
                </a:lnTo>
                <a:lnTo>
                  <a:pt x="136" y="1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99" name="任意多边形 10398"/>
          <p:cNvSpPr/>
          <p:nvPr/>
        </p:nvSpPr>
        <p:spPr>
          <a:xfrm>
            <a:off x="1249363" y="6127750"/>
            <a:ext cx="147637" cy="82550"/>
          </a:xfrm>
          <a:custGeom>
            <a:avLst/>
            <a:gdLst/>
            <a:ahLst/>
            <a:cxnLst/>
            <a:pathLst>
              <a:path w="184" h="106">
                <a:moveTo>
                  <a:pt x="149" y="9"/>
                </a:moveTo>
                <a:lnTo>
                  <a:pt x="139" y="5"/>
                </a:lnTo>
                <a:lnTo>
                  <a:pt x="127" y="3"/>
                </a:lnTo>
                <a:lnTo>
                  <a:pt x="111" y="1"/>
                </a:lnTo>
                <a:lnTo>
                  <a:pt x="95" y="0"/>
                </a:lnTo>
                <a:lnTo>
                  <a:pt x="78" y="1"/>
                </a:lnTo>
                <a:lnTo>
                  <a:pt x="62" y="2"/>
                </a:lnTo>
                <a:lnTo>
                  <a:pt x="47" y="5"/>
                </a:lnTo>
                <a:lnTo>
                  <a:pt x="35" y="10"/>
                </a:lnTo>
                <a:lnTo>
                  <a:pt x="15" y="19"/>
                </a:lnTo>
                <a:lnTo>
                  <a:pt x="7" y="26"/>
                </a:lnTo>
                <a:lnTo>
                  <a:pt x="2" y="32"/>
                </a:lnTo>
                <a:lnTo>
                  <a:pt x="0" y="37"/>
                </a:lnTo>
                <a:lnTo>
                  <a:pt x="7" y="47"/>
                </a:lnTo>
                <a:lnTo>
                  <a:pt x="12" y="61"/>
                </a:lnTo>
                <a:lnTo>
                  <a:pt x="14" y="73"/>
                </a:lnTo>
                <a:lnTo>
                  <a:pt x="15" y="84"/>
                </a:lnTo>
                <a:lnTo>
                  <a:pt x="24" y="90"/>
                </a:lnTo>
                <a:lnTo>
                  <a:pt x="36" y="95"/>
                </a:lnTo>
                <a:lnTo>
                  <a:pt x="50" y="100"/>
                </a:lnTo>
                <a:lnTo>
                  <a:pt x="66" y="103"/>
                </a:lnTo>
                <a:lnTo>
                  <a:pt x="83" y="105"/>
                </a:lnTo>
                <a:lnTo>
                  <a:pt x="101" y="106"/>
                </a:lnTo>
                <a:lnTo>
                  <a:pt x="118" y="104"/>
                </a:lnTo>
                <a:lnTo>
                  <a:pt x="134" y="99"/>
                </a:lnTo>
                <a:lnTo>
                  <a:pt x="149" y="92"/>
                </a:lnTo>
                <a:lnTo>
                  <a:pt x="162" y="83"/>
                </a:lnTo>
                <a:lnTo>
                  <a:pt x="174" y="73"/>
                </a:lnTo>
                <a:lnTo>
                  <a:pt x="181" y="61"/>
                </a:lnTo>
                <a:lnTo>
                  <a:pt x="184" y="48"/>
                </a:lnTo>
                <a:lnTo>
                  <a:pt x="181" y="35"/>
                </a:lnTo>
                <a:lnTo>
                  <a:pt x="169" y="22"/>
                </a:lnTo>
                <a:lnTo>
                  <a:pt x="149" y="9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00" name="任意多边形 10399"/>
          <p:cNvSpPr/>
          <p:nvPr/>
        </p:nvSpPr>
        <p:spPr>
          <a:xfrm>
            <a:off x="1905000" y="6248400"/>
            <a:ext cx="1377950" cy="401638"/>
          </a:xfrm>
          <a:custGeom>
            <a:avLst/>
            <a:gdLst/>
            <a:ahLst/>
            <a:cxnLst/>
            <a:pathLst>
              <a:path w="188" h="114">
                <a:moveTo>
                  <a:pt x="90" y="0"/>
                </a:moveTo>
                <a:lnTo>
                  <a:pt x="111" y="1"/>
                </a:lnTo>
                <a:lnTo>
                  <a:pt x="130" y="5"/>
                </a:lnTo>
                <a:lnTo>
                  <a:pt x="148" y="10"/>
                </a:lnTo>
                <a:lnTo>
                  <a:pt x="163" y="17"/>
                </a:lnTo>
                <a:lnTo>
                  <a:pt x="176" y="26"/>
                </a:lnTo>
                <a:lnTo>
                  <a:pt x="184" y="36"/>
                </a:lnTo>
                <a:lnTo>
                  <a:pt x="188" y="49"/>
                </a:lnTo>
                <a:lnTo>
                  <a:pt x="184" y="64"/>
                </a:lnTo>
                <a:lnTo>
                  <a:pt x="177" y="78"/>
                </a:lnTo>
                <a:lnTo>
                  <a:pt x="167" y="89"/>
                </a:lnTo>
                <a:lnTo>
                  <a:pt x="155" y="98"/>
                </a:lnTo>
                <a:lnTo>
                  <a:pt x="142" y="104"/>
                </a:lnTo>
                <a:lnTo>
                  <a:pt x="130" y="109"/>
                </a:lnTo>
                <a:lnTo>
                  <a:pt x="118" y="112"/>
                </a:lnTo>
                <a:lnTo>
                  <a:pt x="106" y="113"/>
                </a:lnTo>
                <a:lnTo>
                  <a:pt x="96" y="114"/>
                </a:lnTo>
                <a:lnTo>
                  <a:pt x="83" y="114"/>
                </a:lnTo>
                <a:lnTo>
                  <a:pt x="69" y="113"/>
                </a:lnTo>
                <a:lnTo>
                  <a:pt x="52" y="110"/>
                </a:lnTo>
                <a:lnTo>
                  <a:pt x="36" y="106"/>
                </a:lnTo>
                <a:lnTo>
                  <a:pt x="21" y="98"/>
                </a:lnTo>
                <a:lnTo>
                  <a:pt x="9" y="89"/>
                </a:lnTo>
                <a:lnTo>
                  <a:pt x="2" y="76"/>
                </a:lnTo>
                <a:lnTo>
                  <a:pt x="0" y="59"/>
                </a:lnTo>
                <a:lnTo>
                  <a:pt x="7" y="69"/>
                </a:lnTo>
                <a:lnTo>
                  <a:pt x="19" y="81"/>
                </a:lnTo>
                <a:lnTo>
                  <a:pt x="33" y="91"/>
                </a:lnTo>
                <a:lnTo>
                  <a:pt x="47" y="95"/>
                </a:lnTo>
                <a:lnTo>
                  <a:pt x="56" y="94"/>
                </a:lnTo>
                <a:lnTo>
                  <a:pt x="64" y="92"/>
                </a:lnTo>
                <a:lnTo>
                  <a:pt x="73" y="88"/>
                </a:lnTo>
                <a:lnTo>
                  <a:pt x="83" y="84"/>
                </a:lnTo>
                <a:lnTo>
                  <a:pt x="90" y="80"/>
                </a:lnTo>
                <a:lnTo>
                  <a:pt x="97" y="74"/>
                </a:lnTo>
                <a:lnTo>
                  <a:pt x="101" y="69"/>
                </a:lnTo>
                <a:lnTo>
                  <a:pt x="102" y="62"/>
                </a:lnTo>
                <a:lnTo>
                  <a:pt x="101" y="55"/>
                </a:lnTo>
                <a:lnTo>
                  <a:pt x="97" y="49"/>
                </a:lnTo>
                <a:lnTo>
                  <a:pt x="92" y="43"/>
                </a:lnTo>
                <a:lnTo>
                  <a:pt x="83" y="38"/>
                </a:lnTo>
                <a:lnTo>
                  <a:pt x="75" y="34"/>
                </a:lnTo>
                <a:lnTo>
                  <a:pt x="64" y="32"/>
                </a:lnTo>
                <a:lnTo>
                  <a:pt x="52" y="32"/>
                </a:lnTo>
                <a:lnTo>
                  <a:pt x="38" y="35"/>
                </a:lnTo>
                <a:lnTo>
                  <a:pt x="49" y="28"/>
                </a:lnTo>
                <a:lnTo>
                  <a:pt x="61" y="24"/>
                </a:lnTo>
                <a:lnTo>
                  <a:pt x="76" y="22"/>
                </a:lnTo>
                <a:lnTo>
                  <a:pt x="92" y="23"/>
                </a:lnTo>
                <a:lnTo>
                  <a:pt x="108" y="26"/>
                </a:lnTo>
                <a:lnTo>
                  <a:pt x="122" y="30"/>
                </a:lnTo>
                <a:lnTo>
                  <a:pt x="134" y="36"/>
                </a:lnTo>
                <a:lnTo>
                  <a:pt x="142" y="44"/>
                </a:lnTo>
                <a:lnTo>
                  <a:pt x="144" y="37"/>
                </a:lnTo>
                <a:lnTo>
                  <a:pt x="141" y="29"/>
                </a:lnTo>
                <a:lnTo>
                  <a:pt x="137" y="22"/>
                </a:lnTo>
                <a:lnTo>
                  <a:pt x="130" y="16"/>
                </a:lnTo>
                <a:lnTo>
                  <a:pt x="122" y="10"/>
                </a:lnTo>
                <a:lnTo>
                  <a:pt x="111" y="6"/>
                </a:lnTo>
                <a:lnTo>
                  <a:pt x="101" y="2"/>
                </a:lnTo>
                <a:lnTo>
                  <a:pt x="90" y="0"/>
                </a:lnTo>
                <a:close/>
              </a:path>
            </a:pathLst>
          </a:custGeom>
          <a:solidFill>
            <a:srgbClr val="FF00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01" name="任意多边形 10400"/>
          <p:cNvSpPr/>
          <p:nvPr/>
        </p:nvSpPr>
        <p:spPr>
          <a:xfrm>
            <a:off x="938213" y="6221413"/>
            <a:ext cx="133350" cy="80962"/>
          </a:xfrm>
          <a:custGeom>
            <a:avLst/>
            <a:gdLst/>
            <a:ahLst/>
            <a:cxnLst/>
            <a:pathLst>
              <a:path w="169" h="102">
                <a:moveTo>
                  <a:pt x="95" y="102"/>
                </a:moveTo>
                <a:lnTo>
                  <a:pt x="76" y="96"/>
                </a:lnTo>
                <a:lnTo>
                  <a:pt x="64" y="89"/>
                </a:lnTo>
                <a:lnTo>
                  <a:pt x="59" y="80"/>
                </a:lnTo>
                <a:lnTo>
                  <a:pt x="57" y="70"/>
                </a:lnTo>
                <a:lnTo>
                  <a:pt x="59" y="60"/>
                </a:lnTo>
                <a:lnTo>
                  <a:pt x="66" y="50"/>
                </a:lnTo>
                <a:lnTo>
                  <a:pt x="75" y="39"/>
                </a:lnTo>
                <a:lnTo>
                  <a:pt x="87" y="30"/>
                </a:lnTo>
                <a:lnTo>
                  <a:pt x="92" y="43"/>
                </a:lnTo>
                <a:lnTo>
                  <a:pt x="104" y="52"/>
                </a:lnTo>
                <a:lnTo>
                  <a:pt x="118" y="56"/>
                </a:lnTo>
                <a:lnTo>
                  <a:pt x="135" y="56"/>
                </a:lnTo>
                <a:lnTo>
                  <a:pt x="151" y="54"/>
                </a:lnTo>
                <a:lnTo>
                  <a:pt x="163" y="48"/>
                </a:lnTo>
                <a:lnTo>
                  <a:pt x="169" y="40"/>
                </a:lnTo>
                <a:lnTo>
                  <a:pt x="167" y="31"/>
                </a:lnTo>
                <a:lnTo>
                  <a:pt x="160" y="24"/>
                </a:lnTo>
                <a:lnTo>
                  <a:pt x="151" y="18"/>
                </a:lnTo>
                <a:lnTo>
                  <a:pt x="141" y="13"/>
                </a:lnTo>
                <a:lnTo>
                  <a:pt x="130" y="8"/>
                </a:lnTo>
                <a:lnTo>
                  <a:pt x="118" y="5"/>
                </a:lnTo>
                <a:lnTo>
                  <a:pt x="106" y="2"/>
                </a:lnTo>
                <a:lnTo>
                  <a:pt x="94" y="0"/>
                </a:lnTo>
                <a:lnTo>
                  <a:pt x="80" y="0"/>
                </a:lnTo>
                <a:lnTo>
                  <a:pt x="68" y="1"/>
                </a:lnTo>
                <a:lnTo>
                  <a:pt x="55" y="2"/>
                </a:lnTo>
                <a:lnTo>
                  <a:pt x="43" y="4"/>
                </a:lnTo>
                <a:lnTo>
                  <a:pt x="33" y="7"/>
                </a:lnTo>
                <a:lnTo>
                  <a:pt x="24" y="11"/>
                </a:lnTo>
                <a:lnTo>
                  <a:pt x="16" y="16"/>
                </a:lnTo>
                <a:lnTo>
                  <a:pt x="10" y="21"/>
                </a:lnTo>
                <a:lnTo>
                  <a:pt x="5" y="27"/>
                </a:lnTo>
                <a:lnTo>
                  <a:pt x="2" y="35"/>
                </a:lnTo>
                <a:lnTo>
                  <a:pt x="0" y="45"/>
                </a:lnTo>
                <a:lnTo>
                  <a:pt x="2" y="57"/>
                </a:lnTo>
                <a:lnTo>
                  <a:pt x="7" y="69"/>
                </a:lnTo>
                <a:lnTo>
                  <a:pt x="17" y="81"/>
                </a:lnTo>
                <a:lnTo>
                  <a:pt x="36" y="91"/>
                </a:lnTo>
                <a:lnTo>
                  <a:pt x="61" y="98"/>
                </a:lnTo>
                <a:lnTo>
                  <a:pt x="95" y="10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02" name="任意多边形 10401"/>
          <p:cNvSpPr/>
          <p:nvPr/>
        </p:nvSpPr>
        <p:spPr>
          <a:xfrm>
            <a:off x="1212850" y="6227763"/>
            <a:ext cx="114300" cy="76200"/>
          </a:xfrm>
          <a:custGeom>
            <a:avLst/>
            <a:gdLst/>
            <a:ahLst/>
            <a:cxnLst/>
            <a:pathLst>
              <a:path w="144" h="95">
                <a:moveTo>
                  <a:pt x="0" y="59"/>
                </a:moveTo>
                <a:lnTo>
                  <a:pt x="7" y="69"/>
                </a:lnTo>
                <a:lnTo>
                  <a:pt x="19" y="81"/>
                </a:lnTo>
                <a:lnTo>
                  <a:pt x="33" y="91"/>
                </a:lnTo>
                <a:lnTo>
                  <a:pt x="47" y="95"/>
                </a:lnTo>
                <a:lnTo>
                  <a:pt x="56" y="94"/>
                </a:lnTo>
                <a:lnTo>
                  <a:pt x="64" y="92"/>
                </a:lnTo>
                <a:lnTo>
                  <a:pt x="73" y="88"/>
                </a:lnTo>
                <a:lnTo>
                  <a:pt x="83" y="84"/>
                </a:lnTo>
                <a:lnTo>
                  <a:pt x="90" y="80"/>
                </a:lnTo>
                <a:lnTo>
                  <a:pt x="97" y="74"/>
                </a:lnTo>
                <a:lnTo>
                  <a:pt x="101" y="69"/>
                </a:lnTo>
                <a:lnTo>
                  <a:pt x="102" y="62"/>
                </a:lnTo>
                <a:lnTo>
                  <a:pt x="101" y="55"/>
                </a:lnTo>
                <a:lnTo>
                  <a:pt x="97" y="49"/>
                </a:lnTo>
                <a:lnTo>
                  <a:pt x="92" y="43"/>
                </a:lnTo>
                <a:lnTo>
                  <a:pt x="83" y="38"/>
                </a:lnTo>
                <a:lnTo>
                  <a:pt x="75" y="34"/>
                </a:lnTo>
                <a:lnTo>
                  <a:pt x="64" y="32"/>
                </a:lnTo>
                <a:lnTo>
                  <a:pt x="52" y="32"/>
                </a:lnTo>
                <a:lnTo>
                  <a:pt x="38" y="35"/>
                </a:lnTo>
                <a:lnTo>
                  <a:pt x="49" y="28"/>
                </a:lnTo>
                <a:lnTo>
                  <a:pt x="61" y="24"/>
                </a:lnTo>
                <a:lnTo>
                  <a:pt x="76" y="22"/>
                </a:lnTo>
                <a:lnTo>
                  <a:pt x="92" y="23"/>
                </a:lnTo>
                <a:lnTo>
                  <a:pt x="108" y="26"/>
                </a:lnTo>
                <a:lnTo>
                  <a:pt x="122" y="30"/>
                </a:lnTo>
                <a:lnTo>
                  <a:pt x="134" y="36"/>
                </a:lnTo>
                <a:lnTo>
                  <a:pt x="142" y="44"/>
                </a:lnTo>
                <a:lnTo>
                  <a:pt x="144" y="37"/>
                </a:lnTo>
                <a:lnTo>
                  <a:pt x="141" y="29"/>
                </a:lnTo>
                <a:lnTo>
                  <a:pt x="137" y="22"/>
                </a:lnTo>
                <a:lnTo>
                  <a:pt x="130" y="16"/>
                </a:lnTo>
                <a:lnTo>
                  <a:pt x="122" y="10"/>
                </a:lnTo>
                <a:lnTo>
                  <a:pt x="111" y="6"/>
                </a:lnTo>
                <a:lnTo>
                  <a:pt x="101" y="2"/>
                </a:lnTo>
                <a:lnTo>
                  <a:pt x="90" y="0"/>
                </a:lnTo>
                <a:lnTo>
                  <a:pt x="75" y="1"/>
                </a:lnTo>
                <a:lnTo>
                  <a:pt x="61" y="3"/>
                </a:lnTo>
                <a:lnTo>
                  <a:pt x="45" y="7"/>
                </a:lnTo>
                <a:lnTo>
                  <a:pt x="31" y="12"/>
                </a:lnTo>
                <a:lnTo>
                  <a:pt x="19" y="20"/>
                </a:lnTo>
                <a:lnTo>
                  <a:pt x="9" y="30"/>
                </a:lnTo>
                <a:lnTo>
                  <a:pt x="2" y="43"/>
                </a:lnTo>
                <a:lnTo>
                  <a:pt x="0" y="59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03" name="任意多边形 10402"/>
          <p:cNvSpPr/>
          <p:nvPr/>
        </p:nvSpPr>
        <p:spPr>
          <a:xfrm>
            <a:off x="1274763" y="6135688"/>
            <a:ext cx="92075" cy="55562"/>
          </a:xfrm>
          <a:custGeom>
            <a:avLst/>
            <a:gdLst/>
            <a:ahLst/>
            <a:cxnLst/>
            <a:pathLst>
              <a:path w="117" h="71">
                <a:moveTo>
                  <a:pt x="117" y="19"/>
                </a:moveTo>
                <a:lnTo>
                  <a:pt x="111" y="14"/>
                </a:lnTo>
                <a:lnTo>
                  <a:pt x="103" y="9"/>
                </a:lnTo>
                <a:lnTo>
                  <a:pt x="92" y="5"/>
                </a:lnTo>
                <a:lnTo>
                  <a:pt x="80" y="2"/>
                </a:lnTo>
                <a:lnTo>
                  <a:pt x="68" y="0"/>
                </a:lnTo>
                <a:lnTo>
                  <a:pt x="54" y="0"/>
                </a:lnTo>
                <a:lnTo>
                  <a:pt x="42" y="3"/>
                </a:lnTo>
                <a:lnTo>
                  <a:pt x="30" y="9"/>
                </a:lnTo>
                <a:lnTo>
                  <a:pt x="7" y="22"/>
                </a:lnTo>
                <a:lnTo>
                  <a:pt x="0" y="41"/>
                </a:lnTo>
                <a:lnTo>
                  <a:pt x="11" y="60"/>
                </a:lnTo>
                <a:lnTo>
                  <a:pt x="33" y="71"/>
                </a:lnTo>
                <a:lnTo>
                  <a:pt x="58" y="71"/>
                </a:lnTo>
                <a:lnTo>
                  <a:pt x="71" y="66"/>
                </a:lnTo>
                <a:lnTo>
                  <a:pt x="80" y="57"/>
                </a:lnTo>
                <a:lnTo>
                  <a:pt x="84" y="50"/>
                </a:lnTo>
                <a:lnTo>
                  <a:pt x="85" y="41"/>
                </a:lnTo>
                <a:lnTo>
                  <a:pt x="82" y="33"/>
                </a:lnTo>
                <a:lnTo>
                  <a:pt x="71" y="25"/>
                </a:lnTo>
                <a:lnTo>
                  <a:pt x="54" y="20"/>
                </a:lnTo>
                <a:lnTo>
                  <a:pt x="59" y="18"/>
                </a:lnTo>
                <a:lnTo>
                  <a:pt x="64" y="16"/>
                </a:lnTo>
                <a:lnTo>
                  <a:pt x="71" y="15"/>
                </a:lnTo>
                <a:lnTo>
                  <a:pt x="78" y="15"/>
                </a:lnTo>
                <a:lnTo>
                  <a:pt x="87" y="15"/>
                </a:lnTo>
                <a:lnTo>
                  <a:pt x="96" y="16"/>
                </a:lnTo>
                <a:lnTo>
                  <a:pt x="106" y="17"/>
                </a:lnTo>
                <a:lnTo>
                  <a:pt x="117" y="19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404" name="任意多边形 10403"/>
          <p:cNvSpPr/>
          <p:nvPr/>
        </p:nvSpPr>
        <p:spPr>
          <a:xfrm>
            <a:off x="1111250" y="6164263"/>
            <a:ext cx="98425" cy="60325"/>
          </a:xfrm>
          <a:custGeom>
            <a:avLst/>
            <a:gdLst/>
            <a:ahLst/>
            <a:cxnLst/>
            <a:pathLst>
              <a:path w="125" h="77">
                <a:moveTo>
                  <a:pt x="106" y="2"/>
                </a:moveTo>
                <a:lnTo>
                  <a:pt x="82" y="0"/>
                </a:lnTo>
                <a:lnTo>
                  <a:pt x="68" y="4"/>
                </a:lnTo>
                <a:lnTo>
                  <a:pt x="63" y="12"/>
                </a:lnTo>
                <a:lnTo>
                  <a:pt x="65" y="18"/>
                </a:lnTo>
                <a:lnTo>
                  <a:pt x="45" y="19"/>
                </a:lnTo>
                <a:lnTo>
                  <a:pt x="30" y="23"/>
                </a:lnTo>
                <a:lnTo>
                  <a:pt x="18" y="28"/>
                </a:lnTo>
                <a:lnTo>
                  <a:pt x="7" y="35"/>
                </a:lnTo>
                <a:lnTo>
                  <a:pt x="2" y="42"/>
                </a:lnTo>
                <a:lnTo>
                  <a:pt x="0" y="50"/>
                </a:lnTo>
                <a:lnTo>
                  <a:pt x="5" y="58"/>
                </a:lnTo>
                <a:lnTo>
                  <a:pt x="14" y="66"/>
                </a:lnTo>
                <a:lnTo>
                  <a:pt x="28" y="72"/>
                </a:lnTo>
                <a:lnTo>
                  <a:pt x="42" y="75"/>
                </a:lnTo>
                <a:lnTo>
                  <a:pt x="59" y="77"/>
                </a:lnTo>
                <a:lnTo>
                  <a:pt x="75" y="77"/>
                </a:lnTo>
                <a:lnTo>
                  <a:pt x="91" y="76"/>
                </a:lnTo>
                <a:lnTo>
                  <a:pt x="103" y="74"/>
                </a:lnTo>
                <a:lnTo>
                  <a:pt x="113" y="72"/>
                </a:lnTo>
                <a:lnTo>
                  <a:pt x="118" y="69"/>
                </a:lnTo>
                <a:lnTo>
                  <a:pt x="124" y="61"/>
                </a:lnTo>
                <a:lnTo>
                  <a:pt x="125" y="52"/>
                </a:lnTo>
                <a:lnTo>
                  <a:pt x="118" y="44"/>
                </a:lnTo>
                <a:lnTo>
                  <a:pt x="99" y="37"/>
                </a:lnTo>
                <a:lnTo>
                  <a:pt x="111" y="30"/>
                </a:lnTo>
                <a:lnTo>
                  <a:pt x="120" y="20"/>
                </a:lnTo>
                <a:lnTo>
                  <a:pt x="120" y="9"/>
                </a:lnTo>
                <a:lnTo>
                  <a:pt x="106" y="2"/>
                </a:lnTo>
                <a:close/>
              </a:path>
            </a:pathLst>
          </a:custGeom>
          <a:solidFill>
            <a:srgbClr val="FFCCE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  <p:bldP spid="10250" grpId="0"/>
      <p:bldP spid="10251" grpId="0"/>
      <p:bldP spid="10252" grpId="0"/>
      <p:bldP spid="10253" grpId="0"/>
      <p:bldP spid="10254" grpId="0"/>
      <p:bldP spid="10255" grpId="0"/>
      <p:bldP spid="102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3"/>
          <p:cNvSpPr txBox="1"/>
          <p:nvPr/>
        </p:nvSpPr>
        <p:spPr>
          <a:xfrm>
            <a:off x="468313" y="260350"/>
            <a:ext cx="4537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２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三角形的分类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7" name="Text Box 4"/>
          <p:cNvSpPr txBox="1"/>
          <p:nvPr/>
        </p:nvSpPr>
        <p:spPr>
          <a:xfrm>
            <a:off x="4433888" y="1701800"/>
            <a:ext cx="251460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锐角三角形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/>
          <p:nvPr/>
        </p:nvSpPr>
        <p:spPr>
          <a:xfrm>
            <a:off x="403225" y="2492375"/>
            <a:ext cx="18653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269" name="Text Box 6"/>
          <p:cNvSpPr txBox="1"/>
          <p:nvPr/>
        </p:nvSpPr>
        <p:spPr>
          <a:xfrm>
            <a:off x="4433888" y="2349500"/>
            <a:ext cx="2514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钝角三角形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270" name="Text Box 14"/>
          <p:cNvSpPr txBox="1"/>
          <p:nvPr/>
        </p:nvSpPr>
        <p:spPr>
          <a:xfrm>
            <a:off x="827088" y="981075"/>
            <a:ext cx="25209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(1) </a:t>
            </a:r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按角分</a:t>
            </a:r>
            <a:endParaRPr lang="zh-CN" altLang="en-US" sz="32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Text Box 15"/>
          <p:cNvSpPr txBox="1"/>
          <p:nvPr/>
        </p:nvSpPr>
        <p:spPr>
          <a:xfrm>
            <a:off x="2128838" y="2997200"/>
            <a:ext cx="2514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直角三角形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11272" name="对象 11271"/>
          <p:cNvGraphicFramePr>
            <a:graphicFrameLocks noChangeAspect="1"/>
          </p:cNvGraphicFramePr>
          <p:nvPr/>
        </p:nvGraphicFramePr>
        <p:xfrm>
          <a:off x="1908175" y="1989138"/>
          <a:ext cx="503238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65100" imgH="215900" progId="Equation.3">
                  <p:embed/>
                </p:oleObj>
              </mc:Choice>
              <mc:Fallback>
                <p:oleObj name="" r:id="rId1" imgW="165100" imgH="2159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08175" y="1989138"/>
                        <a:ext cx="503238" cy="172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3" name="对象 11272"/>
          <p:cNvGraphicFramePr>
            <a:graphicFrameLocks noChangeAspect="1"/>
          </p:cNvGraphicFramePr>
          <p:nvPr/>
        </p:nvGraphicFramePr>
        <p:xfrm>
          <a:off x="4068763" y="1773238"/>
          <a:ext cx="4318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165100" imgH="215900" progId="Equation.3">
                  <p:embed/>
                </p:oleObj>
              </mc:Choice>
              <mc:Fallback>
                <p:oleObj name="" r:id="rId3" imgW="165100" imgH="2159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68763" y="1773238"/>
                        <a:ext cx="431800" cy="1152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4" name="Text Box 19"/>
          <p:cNvSpPr txBox="1"/>
          <p:nvPr/>
        </p:nvSpPr>
        <p:spPr>
          <a:xfrm>
            <a:off x="2128838" y="1987550"/>
            <a:ext cx="251460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斜三角形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275" name="Text Box 20"/>
          <p:cNvSpPr txBox="1"/>
          <p:nvPr/>
        </p:nvSpPr>
        <p:spPr>
          <a:xfrm>
            <a:off x="827088" y="3857625"/>
            <a:ext cx="25209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(2) </a:t>
            </a:r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按边分</a:t>
            </a:r>
            <a:endParaRPr lang="zh-CN" altLang="en-US" sz="32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6" name="Text Box 21"/>
          <p:cNvSpPr txBox="1"/>
          <p:nvPr/>
        </p:nvSpPr>
        <p:spPr>
          <a:xfrm>
            <a:off x="4792663" y="5368925"/>
            <a:ext cx="435133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腰和底不等的等腰三角形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1277" name="Text Box 22"/>
          <p:cNvSpPr txBox="1"/>
          <p:nvPr/>
        </p:nvSpPr>
        <p:spPr>
          <a:xfrm>
            <a:off x="395288" y="5229225"/>
            <a:ext cx="18653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278" name="Text Box 23"/>
          <p:cNvSpPr txBox="1"/>
          <p:nvPr/>
        </p:nvSpPr>
        <p:spPr>
          <a:xfrm>
            <a:off x="2124075" y="5661025"/>
            <a:ext cx="2514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等腰三角形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279" name="Text Box 24"/>
          <p:cNvSpPr txBox="1"/>
          <p:nvPr/>
        </p:nvSpPr>
        <p:spPr>
          <a:xfrm>
            <a:off x="4787900" y="6022975"/>
            <a:ext cx="251460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等边三角形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11280" name="对象 11279"/>
          <p:cNvGraphicFramePr>
            <a:graphicFrameLocks noChangeAspect="1"/>
          </p:cNvGraphicFramePr>
          <p:nvPr/>
        </p:nvGraphicFramePr>
        <p:xfrm>
          <a:off x="1900238" y="4725988"/>
          <a:ext cx="503237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4" imgW="165100" imgH="215900" progId="Equation.3">
                  <p:embed/>
                </p:oleObj>
              </mc:Choice>
              <mc:Fallback>
                <p:oleObj name="" r:id="rId4" imgW="165100" imgH="2159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00238" y="4725988"/>
                        <a:ext cx="503237" cy="172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81" name="对象 11280"/>
          <p:cNvGraphicFramePr>
            <a:graphicFrameLocks noChangeAspect="1"/>
          </p:cNvGraphicFramePr>
          <p:nvPr/>
        </p:nvGraphicFramePr>
        <p:xfrm>
          <a:off x="4427538" y="5441950"/>
          <a:ext cx="4318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165100" imgH="215900" progId="Equation.3">
                  <p:embed/>
                </p:oleObj>
              </mc:Choice>
              <mc:Fallback>
                <p:oleObj name="" r:id="rId5" imgW="165100" imgH="2159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27538" y="5441950"/>
                        <a:ext cx="431800" cy="1152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2" name="Text Box 27"/>
          <p:cNvSpPr txBox="1"/>
          <p:nvPr/>
        </p:nvSpPr>
        <p:spPr>
          <a:xfrm>
            <a:off x="2120900" y="4722813"/>
            <a:ext cx="3098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不等边三角形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283" name="动作按钮: 第一张 11282">
            <a:hlinkClick r:id=""/>
          </p:cNvPr>
          <p:cNvSpPr/>
          <p:nvPr/>
        </p:nvSpPr>
        <p:spPr>
          <a:xfrm>
            <a:off x="8316913" y="6165850"/>
            <a:ext cx="504825" cy="431800"/>
          </a:xfrm>
          <a:prstGeom prst="actionButtonHome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  <p:bldP spid="11269" grpId="0"/>
      <p:bldP spid="11270" grpId="0"/>
      <p:bldP spid="11271" grpId="0"/>
      <p:bldP spid="11274" grpId="0"/>
      <p:bldP spid="11275" grpId="0"/>
      <p:bldP spid="11276" grpId="0"/>
      <p:bldP spid="11277" grpId="0"/>
      <p:bldP spid="11278" grpId="0"/>
      <p:bldP spid="11279" grpId="0"/>
      <p:bldP spid="112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10"/>
          <p:cNvSpPr txBox="1"/>
          <p:nvPr/>
        </p:nvSpPr>
        <p:spPr>
          <a:xfrm>
            <a:off x="300038" y="838200"/>
            <a:ext cx="571182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１、三角形的高线定义：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Text Box 11"/>
          <p:cNvSpPr txBox="1"/>
          <p:nvPr/>
        </p:nvSpPr>
        <p:spPr>
          <a:xfrm>
            <a:off x="971550" y="1916113"/>
            <a:ext cx="3200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顶点和垂足之间</a:t>
            </a:r>
            <a:endParaRPr lang="zh-CN" altLang="en-US" sz="32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Text Box 13"/>
          <p:cNvSpPr txBox="1"/>
          <p:nvPr/>
        </p:nvSpPr>
        <p:spPr>
          <a:xfrm>
            <a:off x="179388" y="188913"/>
            <a:ext cx="4824412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三角形的主要线段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13317" name="Text Box 14"/>
          <p:cNvSpPr txBox="1"/>
          <p:nvPr/>
        </p:nvSpPr>
        <p:spPr>
          <a:xfrm>
            <a:off x="304800" y="1484313"/>
            <a:ext cx="8839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从三角形的一个顶点向它的对边所在直线作垂线，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____________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_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的线段叫做三角形的高线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8" name="Text Box 15"/>
          <p:cNvSpPr txBox="1"/>
          <p:nvPr/>
        </p:nvSpPr>
        <p:spPr>
          <a:xfrm>
            <a:off x="295275" y="2514600"/>
            <a:ext cx="650875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２、三角形角平分线的定义：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Text Box 17"/>
          <p:cNvSpPr txBox="1"/>
          <p:nvPr/>
        </p:nvSpPr>
        <p:spPr>
          <a:xfrm>
            <a:off x="1752600" y="3459163"/>
            <a:ext cx="2514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FF"/>
                </a:solidFill>
                <a:latin typeface="Arial" panose="020B0604020202020204" pitchFamily="34" charset="0"/>
              </a:rPr>
              <a:t>顶点与交点</a:t>
            </a:r>
            <a:endParaRPr lang="zh-CN" altLang="en-US" sz="3200" b="1" dirty="0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grpSp>
        <p:nvGrpSpPr>
          <p:cNvPr id="13320" name="Group 20"/>
          <p:cNvGrpSpPr/>
          <p:nvPr/>
        </p:nvGrpSpPr>
        <p:grpSpPr>
          <a:xfrm>
            <a:off x="468313" y="3068638"/>
            <a:ext cx="8218487" cy="1554162"/>
            <a:chOff x="0" y="0"/>
            <a:chExt cx="5177" cy="979"/>
          </a:xfrm>
        </p:grpSpPr>
        <p:sp>
          <p:nvSpPr>
            <p:cNvPr id="13321" name="Text Box 8"/>
            <p:cNvSpPr txBox="1"/>
            <p:nvPr/>
          </p:nvSpPr>
          <p:spPr>
            <a:xfrm>
              <a:off x="0" y="0"/>
              <a:ext cx="5177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三角形一个角的平分线与它的对边相交，这个角的                      之间的线段叫做三角形的角平分线。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322" name="Line 18"/>
            <p:cNvSpPr/>
            <p:nvPr/>
          </p:nvSpPr>
          <p:spPr>
            <a:xfrm>
              <a:off x="864" y="624"/>
              <a:ext cx="129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3323" name="Rectangle 21"/>
          <p:cNvSpPr/>
          <p:nvPr/>
        </p:nvSpPr>
        <p:spPr>
          <a:xfrm>
            <a:off x="300038" y="4581525"/>
            <a:ext cx="48482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３、三角形的中线定义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4" name="Rectangle 22"/>
          <p:cNvSpPr/>
          <p:nvPr/>
        </p:nvSpPr>
        <p:spPr>
          <a:xfrm>
            <a:off x="3708400" y="5302250"/>
            <a:ext cx="360045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顶点与它对边中点</a:t>
            </a:r>
            <a:endParaRPr lang="zh-CN" altLang="en-US" sz="32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3325" name="Group 24"/>
          <p:cNvGrpSpPr/>
          <p:nvPr/>
        </p:nvGrpSpPr>
        <p:grpSpPr>
          <a:xfrm>
            <a:off x="611188" y="5300663"/>
            <a:ext cx="8229600" cy="1066800"/>
            <a:chOff x="0" y="0"/>
            <a:chExt cx="5184" cy="672"/>
          </a:xfrm>
        </p:grpSpPr>
        <p:sp>
          <p:nvSpPr>
            <p:cNvPr id="13326" name="Text Box 6"/>
            <p:cNvSpPr txBox="1"/>
            <p:nvPr/>
          </p:nvSpPr>
          <p:spPr>
            <a:xfrm>
              <a:off x="0" y="0"/>
              <a:ext cx="5184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连结三角形一个                                    的线段叫做三角形的中线。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327" name="Line 23"/>
            <p:cNvSpPr/>
            <p:nvPr/>
          </p:nvSpPr>
          <p:spPr>
            <a:xfrm>
              <a:off x="1920" y="336"/>
              <a:ext cx="22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13316" grpId="0"/>
      <p:bldP spid="13317" grpId="0"/>
      <p:bldP spid="13318" grpId="0"/>
      <p:bldP spid="13319" grpId="0"/>
      <p:bldP spid="13323" grpId="0"/>
      <p:bldP spid="133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1033"/>
          <p:cNvSpPr/>
          <p:nvPr/>
        </p:nvSpPr>
        <p:spPr>
          <a:xfrm>
            <a:off x="179388" y="333375"/>
            <a:ext cx="87852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4. </a:t>
            </a:r>
            <a:r>
              <a:rPr lang="zh-CN" altLang="en-US" sz="2800" b="1" dirty="0">
                <a:latin typeface="Arial" panose="020B0604020202020204" pitchFamily="34" charset="0"/>
              </a:rPr>
              <a:t>三角形的三条高线</a:t>
            </a:r>
            <a:r>
              <a:rPr lang="en-US" altLang="zh-CN" sz="2800" b="1" dirty="0">
                <a:latin typeface="Arial" panose="020B0604020202020204" pitchFamily="34" charset="0"/>
              </a:rPr>
              <a:t>(</a:t>
            </a:r>
            <a:r>
              <a:rPr lang="zh-CN" altLang="en-US" sz="2800" b="1" dirty="0">
                <a:latin typeface="Arial" panose="020B0604020202020204" pitchFamily="34" charset="0"/>
              </a:rPr>
              <a:t>或高线所在直线</a:t>
            </a:r>
            <a:r>
              <a:rPr lang="en-US" altLang="zh-CN" sz="2800" b="1" dirty="0">
                <a:latin typeface="Arial" panose="020B0604020202020204" pitchFamily="34" charset="0"/>
              </a:rPr>
              <a:t>)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r>
              <a:rPr lang="en-US" altLang="zh-CN" sz="2800" b="1" dirty="0">
                <a:latin typeface="Arial" panose="020B0604020202020204" pitchFamily="34" charset="0"/>
              </a:rPr>
              <a:t>    </a:t>
            </a:r>
            <a:r>
              <a:rPr lang="zh-CN" altLang="en-US" sz="2800" b="1" dirty="0">
                <a:latin typeface="Arial" panose="020B0604020202020204" pitchFamily="34" charset="0"/>
              </a:rPr>
              <a:t>交于一点（垂心）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4339" name="Rectangle 1034"/>
          <p:cNvSpPr/>
          <p:nvPr/>
        </p:nvSpPr>
        <p:spPr>
          <a:xfrm>
            <a:off x="755650" y="1557338"/>
            <a:ext cx="79930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锐角三角形三条高线交于三角形内部一点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,</a:t>
            </a: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4340" name="Rectangle 1035"/>
          <p:cNvSpPr/>
          <p:nvPr/>
        </p:nvSpPr>
        <p:spPr>
          <a:xfrm>
            <a:off x="755650" y="2276475"/>
            <a:ext cx="7127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直角三角形三条高线交于直角顶点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，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4341" name="Rectangle 1036"/>
          <p:cNvSpPr/>
          <p:nvPr/>
        </p:nvSpPr>
        <p:spPr>
          <a:xfrm>
            <a:off x="827088" y="2997200"/>
            <a:ext cx="79930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钝角三角形三条高线所在直线交于三角形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外部一点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。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4342" name="Rectangle 1037"/>
          <p:cNvSpPr/>
          <p:nvPr/>
        </p:nvSpPr>
        <p:spPr>
          <a:xfrm>
            <a:off x="0" y="4365625"/>
            <a:ext cx="93964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AutoNum type="arabicPeriod" startAt="5"/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三角形的三条中线交于三角形内部一点（重心）。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3" name="Rectangle 1038"/>
          <p:cNvSpPr/>
          <p:nvPr/>
        </p:nvSpPr>
        <p:spPr>
          <a:xfrm>
            <a:off x="0" y="5360988"/>
            <a:ext cx="94408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6.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三角形的三条角平分线交于三角形内部一点。（内心）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4" name="动作按钮: 第一张 14343">
            <a:hlinkClick r:id=""/>
          </p:cNvPr>
          <p:cNvSpPr/>
          <p:nvPr/>
        </p:nvSpPr>
        <p:spPr>
          <a:xfrm>
            <a:off x="8316913" y="6092825"/>
            <a:ext cx="504825" cy="431800"/>
          </a:xfrm>
          <a:prstGeom prst="actionButtonHome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  <p:bldP spid="14341" grpId="0"/>
      <p:bldP spid="14342" grpId="0"/>
      <p:bldP spid="143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4"/>
          <p:cNvSpPr/>
          <p:nvPr/>
        </p:nvSpPr>
        <p:spPr>
          <a:xfrm>
            <a:off x="468313" y="333375"/>
            <a:ext cx="4826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1. 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三角形内角和定理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Rectangle 5"/>
          <p:cNvSpPr/>
          <p:nvPr/>
        </p:nvSpPr>
        <p:spPr>
          <a:xfrm>
            <a:off x="1187450" y="908050"/>
            <a:ext cx="53292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三角形的内角和等于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180</a:t>
            </a:r>
            <a:r>
              <a:rPr lang="en-US" altLang="zh-CN" sz="2800" b="1" baseline="300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0</a:t>
            </a:r>
            <a:endParaRPr lang="en-US" altLang="zh-CN" sz="2800" b="1" baseline="300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64" name="Rectangle 6"/>
          <p:cNvSpPr/>
          <p:nvPr/>
        </p:nvSpPr>
        <p:spPr>
          <a:xfrm>
            <a:off x="1187450" y="1397000"/>
            <a:ext cx="59055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直角三角形的两个锐角互余。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5" name="Rectangle 7"/>
          <p:cNvSpPr/>
          <p:nvPr/>
        </p:nvSpPr>
        <p:spPr>
          <a:xfrm>
            <a:off x="495300" y="1989138"/>
            <a:ext cx="4826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2. 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三角形外角和定理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6" name="Rectangle 8"/>
          <p:cNvSpPr/>
          <p:nvPr/>
        </p:nvSpPr>
        <p:spPr>
          <a:xfrm>
            <a:off x="1144588" y="2479675"/>
            <a:ext cx="532923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三角形的外角和等于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360</a:t>
            </a:r>
            <a:r>
              <a:rPr lang="en-US" altLang="zh-CN" sz="2800" b="1" baseline="300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0</a:t>
            </a:r>
            <a:endParaRPr lang="en-US" altLang="zh-CN" sz="2800" b="1" baseline="300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67" name="Rectangle 3"/>
          <p:cNvSpPr/>
          <p:nvPr/>
        </p:nvSpPr>
        <p:spPr>
          <a:xfrm>
            <a:off x="869950" y="3644900"/>
            <a:ext cx="7272338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三角形的一个外角等于与它不相邻的两个内角的和。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8" name="Rectangle 6"/>
          <p:cNvSpPr/>
          <p:nvPr/>
        </p:nvSpPr>
        <p:spPr>
          <a:xfrm>
            <a:off x="496888" y="3070225"/>
            <a:ext cx="684053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 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三角形的外角与内角的关系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9" name="Rectangle 7"/>
          <p:cNvSpPr/>
          <p:nvPr/>
        </p:nvSpPr>
        <p:spPr>
          <a:xfrm>
            <a:off x="827088" y="4724400"/>
            <a:ext cx="7272337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三角形的一个外角大于与它不相邻的任何一个内角。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15364" grpId="0"/>
      <p:bldP spid="15365" grpId="0"/>
      <p:bldP spid="15366" grpId="0"/>
      <p:bldP spid="15367" grpId="0"/>
      <p:bldP spid="15368" grpId="0"/>
      <p:bldP spid="153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动作按钮: 第一张 16385">
            <a:hlinkClick r:id=""/>
          </p:cNvPr>
          <p:cNvSpPr/>
          <p:nvPr/>
        </p:nvSpPr>
        <p:spPr>
          <a:xfrm>
            <a:off x="8316913" y="6165850"/>
            <a:ext cx="504825" cy="431800"/>
          </a:xfrm>
          <a:prstGeom prst="actionButtonHome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87" name="Rectangle 3"/>
          <p:cNvSpPr/>
          <p:nvPr/>
        </p:nvSpPr>
        <p:spPr>
          <a:xfrm>
            <a:off x="539750" y="1268413"/>
            <a:ext cx="80645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三角形木架的形状不会改变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而四边形木架的形状会改变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这就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是说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三角形具有稳定性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而四边形没有稳定性。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组合 11"/>
          <p:cNvGrpSpPr/>
          <p:nvPr/>
        </p:nvGrpSpPr>
        <p:grpSpPr>
          <a:xfrm>
            <a:off x="193675" y="1362075"/>
            <a:ext cx="5345113" cy="569913"/>
            <a:chOff x="250824" y="1196975"/>
            <a:chExt cx="4465526" cy="563524"/>
          </a:xfrm>
        </p:grpSpPr>
        <p:sp>
          <p:nvSpPr>
            <p:cNvPr id="5122" name="圆角矩形 31"/>
            <p:cNvSpPr/>
            <p:nvPr/>
          </p:nvSpPr>
          <p:spPr>
            <a:xfrm>
              <a:off x="250824" y="1196975"/>
              <a:ext cx="4465526" cy="529151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3" name="文本框 19"/>
            <p:cNvSpPr/>
            <p:nvPr/>
          </p:nvSpPr>
          <p:spPr>
            <a:xfrm>
              <a:off x="360052" y="1247786"/>
              <a:ext cx="4270696" cy="5127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专题一  三角形的三边关系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196" name="矩形 2"/>
          <p:cNvSpPr/>
          <p:nvPr/>
        </p:nvSpPr>
        <p:spPr>
          <a:xfrm>
            <a:off x="285750" y="2001838"/>
            <a:ext cx="871855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已知两条线段的长分别是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3cm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8cm 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，要想拼成一个三角形，且第三条线段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的长为奇数，问第三条线段应取多长？ 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0" name="Text Box 6"/>
          <p:cNvSpPr txBox="1"/>
          <p:nvPr/>
        </p:nvSpPr>
        <p:spPr>
          <a:xfrm>
            <a:off x="428625" y="3859213"/>
            <a:ext cx="7632700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由三角形两边之和大于第三边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两边之差小于第三边得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8-3&lt;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&lt;8+3, ∴ 5 &lt;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&lt;11.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又∵第三边长为奇数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第三条边长为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7cm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9cm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专题复习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Group 10"/>
          <p:cNvGrpSpPr/>
          <p:nvPr/>
        </p:nvGrpSpPr>
        <p:grpSpPr>
          <a:xfrm>
            <a:off x="69850" y="519113"/>
            <a:ext cx="2247900" cy="774700"/>
            <a:chOff x="0" y="0"/>
            <a:chExt cx="3236" cy="998"/>
          </a:xfrm>
        </p:grpSpPr>
        <p:grpSp>
          <p:nvGrpSpPr>
            <p:cNvPr id="5128" name="Group 11"/>
            <p:cNvGrpSpPr/>
            <p:nvPr/>
          </p:nvGrpSpPr>
          <p:grpSpPr>
            <a:xfrm>
              <a:off x="0" y="8"/>
              <a:ext cx="3236" cy="940"/>
              <a:chOff x="0" y="0"/>
              <a:chExt cx="3236" cy="940"/>
            </a:xfrm>
          </p:grpSpPr>
          <p:sp>
            <p:nvSpPr>
              <p:cNvPr id="5129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81" y="18"/>
                  </a:cxn>
                  <a:cxn ang="0">
                    <a:pos x="90" y="9"/>
                  </a:cxn>
                  <a:cxn ang="0">
                    <a:pos x="81" y="0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9" y="18"/>
                  </a:cxn>
                  <a:cxn ang="0">
                    <a:pos x="81" y="18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5130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131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2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5133" name="MH_SubTitle_4"/>
            <p:cNvSpPr txBox="1"/>
            <p:nvPr/>
          </p:nvSpPr>
          <p:spPr>
            <a:xfrm>
              <a:off x="1022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 anchorCtr="0"/>
            <a:p>
              <a:pPr>
                <a:lnSpc>
                  <a:spcPct val="110000"/>
                </a:lnSpc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专题复习</a:t>
              </a:r>
              <a:endParaRPr lang="zh-CN" altLang="en-US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charRg st="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20">
                                            <p:txEl>
                                              <p:charRg st="0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charRg st="60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0">
                                            <p:txEl>
                                              <p:charRg st="60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charRg st="74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0">
                                            <p:txEl>
                                              <p:charRg st="74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9" name="矩形 2"/>
          <p:cNvSpPr/>
          <p:nvPr/>
        </p:nvSpPr>
        <p:spPr>
          <a:xfrm>
            <a:off x="250825" y="476568"/>
            <a:ext cx="864235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配套训练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以线段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-5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为边组成三角形，那么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的取值范围是</a:t>
            </a:r>
            <a:r>
              <a:rPr lang="zh-CN" altLang="en-US" sz="24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en-US" altLang="zh-CN" sz="24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0" name="TextBox 3"/>
          <p:cNvSpPr txBox="1"/>
          <p:nvPr/>
        </p:nvSpPr>
        <p:spPr>
          <a:xfrm>
            <a:off x="1619568" y="1124585"/>
            <a:ext cx="114617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6&lt;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&lt;12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4578" name="Text Box 2"/>
          <p:cNvSpPr txBox="1"/>
          <p:nvPr/>
        </p:nvSpPr>
        <p:spPr>
          <a:xfrm>
            <a:off x="107950" y="1917065"/>
            <a:ext cx="908748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例</a:t>
            </a:r>
            <a:r>
              <a:rPr lang="en-US" altLang="zh-CN" sz="2800" b="1" dirty="0"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latin typeface="Times New Roman" panose="02020603050405020304" pitchFamily="18" charset="0"/>
              </a:rPr>
              <a:t>如右图，</a:t>
            </a:r>
            <a:r>
              <a:rPr lang="en-US" altLang="zh-CN" sz="2800" b="1" dirty="0">
                <a:latin typeface="Times New Roman" panose="02020603050405020304" pitchFamily="18" charset="0"/>
              </a:rPr>
              <a:t>AD</a:t>
            </a:r>
            <a:r>
              <a:rPr lang="zh-CN" altLang="en-US" sz="2800" b="1" dirty="0">
                <a:latin typeface="Times New Roman" panose="02020603050405020304" pitchFamily="18" charset="0"/>
              </a:rPr>
              <a:t>是</a:t>
            </a:r>
            <a:r>
              <a:rPr lang="en-US" altLang="zh-CN" sz="2800" b="1" dirty="0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Times New Roman" panose="02020603050405020304" pitchFamily="18" charset="0"/>
              </a:rPr>
              <a:t>边上的高，</a:t>
            </a:r>
            <a:r>
              <a:rPr lang="en-US" altLang="zh-CN" sz="2800" b="1" dirty="0">
                <a:latin typeface="Times New Roman" panose="02020603050405020304" pitchFamily="18" charset="0"/>
              </a:rPr>
              <a:t>BE</a:t>
            </a:r>
            <a:r>
              <a:rPr lang="zh-CN" altLang="en-US" sz="2800" b="1" dirty="0">
                <a:latin typeface="Times New Roman" panose="02020603050405020304" pitchFamily="18" charset="0"/>
              </a:rPr>
              <a:t>是 </a:t>
            </a:r>
            <a:r>
              <a:rPr lang="zh-CN" altLang="en-US" sz="2800" b="1" dirty="0">
                <a:latin typeface="宋体" panose="02010600030101010101" pitchFamily="2" charset="-122"/>
                <a:ea typeface="Arial Unicode MS" pitchFamily="2" charset="-122"/>
              </a:rPr>
              <a:t>△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</a:rPr>
              <a:t>ABD</a:t>
            </a:r>
            <a:r>
              <a:rPr lang="zh-CN" altLang="en-US" sz="2800" b="1" dirty="0">
                <a:latin typeface="Times New Roman" panose="02020603050405020304" pitchFamily="18" charset="0"/>
              </a:rPr>
              <a:t>的角平分线，∠</a:t>
            </a:r>
            <a:r>
              <a:rPr lang="en-US" altLang="zh-CN" sz="2800" b="1" dirty="0">
                <a:latin typeface="Times New Roman" panose="02020603050405020304" pitchFamily="18" charset="0"/>
              </a:rPr>
              <a:t>1=40°</a:t>
            </a:r>
            <a:r>
              <a:rPr lang="zh-CN" altLang="en-US" sz="2800" b="1" dirty="0">
                <a:latin typeface="Times New Roman" panose="02020603050405020304" pitchFamily="18" charset="0"/>
              </a:rPr>
              <a:t>，∠</a:t>
            </a:r>
            <a:r>
              <a:rPr lang="en-US" altLang="zh-CN" sz="2800" b="1" dirty="0">
                <a:latin typeface="Times New Roman" panose="02020603050405020304" pitchFamily="18" charset="0"/>
              </a:rPr>
              <a:t>2=30°</a:t>
            </a:r>
            <a:r>
              <a:rPr lang="zh-CN" altLang="en-US" sz="2800" b="1" dirty="0">
                <a:latin typeface="Times New Roman" panose="02020603050405020304" pitchFamily="18" charset="0"/>
              </a:rPr>
              <a:t>，则∠</a:t>
            </a:r>
            <a:r>
              <a:rPr lang="en-US" altLang="zh-CN" sz="2800" b="1" dirty="0">
                <a:latin typeface="Times New Roman" panose="02020603050405020304" pitchFamily="18" charset="0"/>
              </a:rPr>
              <a:t>C= ____</a:t>
            </a:r>
            <a:r>
              <a:rPr lang="zh-CN" altLang="en-US" sz="2800" b="1" dirty="0">
                <a:latin typeface="Times New Roman" panose="02020603050405020304" pitchFamily="18" charset="0"/>
              </a:rPr>
              <a:t>　　　∠</a:t>
            </a:r>
            <a:r>
              <a:rPr lang="en-US" altLang="zh-CN" sz="2800" b="1" dirty="0">
                <a:latin typeface="Times New Roman" panose="02020603050405020304" pitchFamily="18" charset="0"/>
              </a:rPr>
              <a:t>BED=</a:t>
            </a:r>
            <a:r>
              <a:rPr lang="en-US" altLang="zh-CN" sz="2800" b="1" u="sng" dirty="0">
                <a:latin typeface="Times New Roman" panose="02020603050405020304" pitchFamily="18" charset="0"/>
              </a:rPr>
              <a:t>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r>
              <a:rPr lang="zh-CN" altLang="en-US" sz="2800" b="1" u="sng" dirty="0">
                <a:latin typeface="Times New Roman" panose="02020603050405020304" pitchFamily="18" charset="0"/>
              </a:rPr>
              <a:t> 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grpSp>
        <p:nvGrpSpPr>
          <p:cNvPr id="24582" name="Group 7"/>
          <p:cNvGrpSpPr/>
          <p:nvPr/>
        </p:nvGrpSpPr>
        <p:grpSpPr>
          <a:xfrm>
            <a:off x="6743065" y="2392680"/>
            <a:ext cx="2503488" cy="1892300"/>
            <a:chOff x="0" y="0"/>
            <a:chExt cx="1673" cy="1192"/>
          </a:xfrm>
        </p:grpSpPr>
        <p:sp>
          <p:nvSpPr>
            <p:cNvPr id="24583" name="Line 8"/>
            <p:cNvSpPr/>
            <p:nvPr/>
          </p:nvSpPr>
          <p:spPr>
            <a:xfrm flipH="1">
              <a:off x="181" y="240"/>
              <a:ext cx="744" cy="719"/>
            </a:xfrm>
            <a:prstGeom prst="line">
              <a:avLst/>
            </a:prstGeom>
            <a:ln w="365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4" name="Line 9"/>
            <p:cNvSpPr/>
            <p:nvPr/>
          </p:nvSpPr>
          <p:spPr>
            <a:xfrm flipV="1">
              <a:off x="181" y="956"/>
              <a:ext cx="1302" cy="3"/>
            </a:xfrm>
            <a:prstGeom prst="line">
              <a:avLst/>
            </a:prstGeom>
            <a:ln w="365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5" name="Line 10"/>
            <p:cNvSpPr/>
            <p:nvPr/>
          </p:nvSpPr>
          <p:spPr>
            <a:xfrm flipH="1" flipV="1">
              <a:off x="925" y="240"/>
              <a:ext cx="558" cy="716"/>
            </a:xfrm>
            <a:prstGeom prst="line">
              <a:avLst/>
            </a:prstGeom>
            <a:ln w="365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6" name="Line 11"/>
            <p:cNvSpPr/>
            <p:nvPr/>
          </p:nvSpPr>
          <p:spPr>
            <a:xfrm>
              <a:off x="925" y="240"/>
              <a:ext cx="1" cy="719"/>
            </a:xfrm>
            <a:prstGeom prst="line">
              <a:avLst/>
            </a:prstGeom>
            <a:ln w="365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7" name="Line 12"/>
            <p:cNvSpPr/>
            <p:nvPr/>
          </p:nvSpPr>
          <p:spPr>
            <a:xfrm>
              <a:off x="925" y="875"/>
              <a:ext cx="90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8" name="Line 13"/>
            <p:cNvSpPr/>
            <p:nvPr/>
          </p:nvSpPr>
          <p:spPr>
            <a:xfrm>
              <a:off x="1015" y="875"/>
              <a:ext cx="1" cy="84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9" name="Rectangle 14"/>
            <p:cNvSpPr/>
            <p:nvPr/>
          </p:nvSpPr>
          <p:spPr>
            <a:xfrm>
              <a:off x="858" y="0"/>
              <a:ext cx="129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4590" name="Rectangle 15"/>
            <p:cNvSpPr/>
            <p:nvPr/>
          </p:nvSpPr>
          <p:spPr>
            <a:xfrm>
              <a:off x="0" y="865"/>
              <a:ext cx="128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4591" name="Rectangle 16"/>
            <p:cNvSpPr/>
            <p:nvPr/>
          </p:nvSpPr>
          <p:spPr>
            <a:xfrm>
              <a:off x="1545" y="908"/>
              <a:ext cx="128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4592" name="Rectangle 17"/>
            <p:cNvSpPr/>
            <p:nvPr/>
          </p:nvSpPr>
          <p:spPr>
            <a:xfrm>
              <a:off x="903" y="990"/>
              <a:ext cx="128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4593" name="Rectangle 18"/>
            <p:cNvSpPr/>
            <p:nvPr/>
          </p:nvSpPr>
          <p:spPr>
            <a:xfrm>
              <a:off x="779" y="365"/>
              <a:ext cx="99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4594" name="Rectangle 19"/>
            <p:cNvSpPr/>
            <p:nvPr/>
          </p:nvSpPr>
          <p:spPr>
            <a:xfrm>
              <a:off x="959" y="375"/>
              <a:ext cx="99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4595" name="Line 20"/>
            <p:cNvSpPr/>
            <p:nvPr/>
          </p:nvSpPr>
          <p:spPr>
            <a:xfrm flipV="1">
              <a:off x="187" y="668"/>
              <a:ext cx="720" cy="288"/>
            </a:xfrm>
            <a:prstGeom prst="line">
              <a:avLst/>
            </a:prstGeom>
            <a:ln w="365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6" name="Text Box 21"/>
            <p:cNvSpPr txBox="1"/>
            <p:nvPr/>
          </p:nvSpPr>
          <p:spPr>
            <a:xfrm>
              <a:off x="907" y="572"/>
              <a:ext cx="336" cy="26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E</a:t>
              </a:r>
              <a:endParaRPr lang="en-US" altLang="zh-CN" sz="21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4579" name="Text Box 3"/>
          <p:cNvSpPr txBox="1"/>
          <p:nvPr/>
        </p:nvSpPr>
        <p:spPr>
          <a:xfrm>
            <a:off x="5868035" y="2348865"/>
            <a:ext cx="10080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65°</a:t>
            </a:r>
            <a:endParaRPr lang="en-US" altLang="zh-CN" sz="28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0" name="Text Box 4"/>
          <p:cNvSpPr txBox="1"/>
          <p:nvPr/>
        </p:nvSpPr>
        <p:spPr>
          <a:xfrm>
            <a:off x="1331595" y="2789555"/>
            <a:ext cx="10080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60°</a:t>
            </a:r>
            <a:endParaRPr lang="en-US" altLang="zh-CN" sz="28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5076825" y="2622550"/>
            <a:ext cx="10080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65°</a:t>
            </a:r>
            <a:endParaRPr lang="en-US" altLang="zh-CN" sz="28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 Box 4"/>
          <p:cNvSpPr txBox="1"/>
          <p:nvPr/>
        </p:nvSpPr>
        <p:spPr>
          <a:xfrm>
            <a:off x="2051050" y="2622550"/>
            <a:ext cx="10080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60°</a:t>
            </a:r>
            <a:endParaRPr lang="en-US" altLang="zh-CN" sz="28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24579" grpId="0"/>
      <p:bldP spid="24580" grpId="0"/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/>
          <p:nvPr/>
        </p:nvSpPr>
        <p:spPr>
          <a:xfrm>
            <a:off x="323850" y="333375"/>
            <a:ext cx="429323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3.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如图，已知：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AD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是△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ABC</a:t>
            </a:r>
            <a:endParaRPr lang="en-US" altLang="zh-CN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8675" name="Rectangle 3"/>
          <p:cNvSpPr/>
          <p:nvPr/>
        </p:nvSpPr>
        <p:spPr>
          <a:xfrm>
            <a:off x="4211638" y="333375"/>
            <a:ext cx="49323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的中线，△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的面积为           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求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8676" name="Rectangle 4"/>
          <p:cNvSpPr/>
          <p:nvPr/>
        </p:nvSpPr>
        <p:spPr>
          <a:xfrm>
            <a:off x="539750" y="765175"/>
            <a:ext cx="206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△ABD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的面积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8677" name="Line 5"/>
          <p:cNvSpPr/>
          <p:nvPr/>
        </p:nvSpPr>
        <p:spPr>
          <a:xfrm flipH="1">
            <a:off x="395288" y="1628775"/>
            <a:ext cx="1439862" cy="1439863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78" name="Line 6"/>
          <p:cNvSpPr/>
          <p:nvPr/>
        </p:nvSpPr>
        <p:spPr>
          <a:xfrm>
            <a:off x="1835150" y="1628775"/>
            <a:ext cx="576263" cy="1152525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79" name="Line 7"/>
          <p:cNvSpPr/>
          <p:nvPr/>
        </p:nvSpPr>
        <p:spPr>
          <a:xfrm flipV="1">
            <a:off x="395288" y="2781300"/>
            <a:ext cx="2016125" cy="287338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80" name="Line 8"/>
          <p:cNvSpPr/>
          <p:nvPr/>
        </p:nvSpPr>
        <p:spPr>
          <a:xfrm flipH="1">
            <a:off x="1403350" y="1628775"/>
            <a:ext cx="431800" cy="129540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81" name="Text Box 9"/>
          <p:cNvSpPr txBox="1"/>
          <p:nvPr/>
        </p:nvSpPr>
        <p:spPr>
          <a:xfrm>
            <a:off x="1547813" y="1127125"/>
            <a:ext cx="576262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</a:rPr>
              <a:t>A</a:t>
            </a:r>
            <a:endParaRPr lang="en-US" altLang="zh-CN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8682" name="Text Box 10"/>
          <p:cNvSpPr txBox="1"/>
          <p:nvPr/>
        </p:nvSpPr>
        <p:spPr>
          <a:xfrm>
            <a:off x="0" y="3070225"/>
            <a:ext cx="64770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</a:rPr>
              <a:t>B</a:t>
            </a:r>
            <a:endParaRPr lang="en-US" altLang="zh-CN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8683" name="Text Box 11"/>
          <p:cNvSpPr txBox="1"/>
          <p:nvPr/>
        </p:nvSpPr>
        <p:spPr>
          <a:xfrm>
            <a:off x="2411413" y="2422525"/>
            <a:ext cx="523875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</a:rPr>
              <a:t>C</a:t>
            </a:r>
            <a:endParaRPr lang="en-US" altLang="zh-CN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8684" name="Text Box 12"/>
          <p:cNvSpPr txBox="1"/>
          <p:nvPr/>
        </p:nvSpPr>
        <p:spPr>
          <a:xfrm>
            <a:off x="1187450" y="2924175"/>
            <a:ext cx="1008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</a:rPr>
              <a:t>D</a:t>
            </a:r>
            <a:endParaRPr lang="en-US" altLang="zh-CN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8685" name="Line 13"/>
          <p:cNvSpPr/>
          <p:nvPr/>
        </p:nvSpPr>
        <p:spPr>
          <a:xfrm>
            <a:off x="1835150" y="1628775"/>
            <a:ext cx="73025" cy="1223963"/>
          </a:xfrm>
          <a:prstGeom prst="line">
            <a:avLst/>
          </a:prstGeom>
          <a:ln w="9525" cap="flat" cmpd="sng">
            <a:solidFill>
              <a:srgbClr val="FF33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8686" name="Text Box 14"/>
          <p:cNvSpPr txBox="1"/>
          <p:nvPr/>
        </p:nvSpPr>
        <p:spPr>
          <a:xfrm>
            <a:off x="1908175" y="2625725"/>
            <a:ext cx="5762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28687" name="Text Box 15"/>
          <p:cNvSpPr txBox="1"/>
          <p:nvPr/>
        </p:nvSpPr>
        <p:spPr>
          <a:xfrm rot="21393682">
            <a:off x="1762125" y="2276475"/>
            <a:ext cx="5254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宋体" panose="02010600030101010101" pitchFamily="2" charset="-122"/>
              </a:rPr>
              <a:t>┓</a:t>
            </a:r>
            <a:endParaRPr lang="en-US" altLang="zh-CN" sz="3200" dirty="0">
              <a:latin typeface="宋体" panose="02010600030101010101" pitchFamily="2" charset="-122"/>
            </a:endParaRPr>
          </a:p>
        </p:txBody>
      </p:sp>
      <p:sp>
        <p:nvSpPr>
          <p:cNvPr id="28688" name="Text Box 16"/>
          <p:cNvSpPr txBox="1"/>
          <p:nvPr/>
        </p:nvSpPr>
        <p:spPr>
          <a:xfrm>
            <a:off x="1763713" y="2781300"/>
            <a:ext cx="5762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</a:rPr>
              <a:t>E</a:t>
            </a:r>
            <a:endParaRPr lang="en-US" altLang="zh-CN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8689" name="对象 28688"/>
          <p:cNvGraphicFramePr>
            <a:graphicFrameLocks noChangeAspect="1"/>
          </p:cNvGraphicFramePr>
          <p:nvPr/>
        </p:nvGraphicFramePr>
        <p:xfrm>
          <a:off x="0" y="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28270" imgH="198755" progId="Equation.DSMT4">
                  <p:embed/>
                </p:oleObj>
              </mc:Choice>
              <mc:Fallback>
                <p:oleObj name="" r:id="rId1" imgW="128270" imgH="19875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" cy="198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90" name="对象 28689"/>
          <p:cNvGraphicFramePr>
            <a:graphicFrameLocks noChangeAspect="1"/>
          </p:cNvGraphicFramePr>
          <p:nvPr/>
        </p:nvGraphicFramePr>
        <p:xfrm>
          <a:off x="7740650" y="260350"/>
          <a:ext cx="935038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431800" imgH="203200" progId="Equation.DSMT4">
                  <p:embed/>
                </p:oleObj>
              </mc:Choice>
              <mc:Fallback>
                <p:oleObj name="" r:id="rId3" imgW="431800" imgH="2032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40650" y="260350"/>
                        <a:ext cx="935038" cy="481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91" name="对象 28690"/>
          <p:cNvGraphicFramePr>
            <a:graphicFrameLocks noChangeAspect="1"/>
          </p:cNvGraphicFramePr>
          <p:nvPr/>
        </p:nvGraphicFramePr>
        <p:xfrm>
          <a:off x="3132138" y="908050"/>
          <a:ext cx="5195887" cy="594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2273300" imgH="2603500" progId="Equation.DSMT4">
                  <p:embed/>
                </p:oleObj>
              </mc:Choice>
              <mc:Fallback>
                <p:oleObj name="" r:id="rId5" imgW="2273300" imgH="26035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32138" y="908050"/>
                        <a:ext cx="5195887" cy="5949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5" name="Text Box 25"/>
          <p:cNvSpPr txBox="1"/>
          <p:nvPr/>
        </p:nvSpPr>
        <p:spPr>
          <a:xfrm>
            <a:off x="323850" y="404495"/>
            <a:ext cx="84067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【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配套训练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】</a:t>
            </a:r>
            <a:r>
              <a:rPr lang="zh-CN" altLang="en-US" sz="2800" b="1" dirty="0">
                <a:latin typeface="宋体" panose="02010600030101010101" pitchFamily="2" charset="-122"/>
                <a:ea typeface="Arial Unicode MS" pitchFamily="2" charset="-122"/>
              </a:rPr>
              <a:t>如图，已知：</a:t>
            </a:r>
            <a:r>
              <a:rPr lang="en-US" altLang="zh-CN" sz="2800" b="1" dirty="0">
                <a:latin typeface="宋体" panose="02010600030101010101" pitchFamily="2" charset="-122"/>
                <a:ea typeface="Arial Unicode MS" pitchFamily="2" charset="-122"/>
              </a:rPr>
              <a:t>AD</a:t>
            </a:r>
            <a:r>
              <a:rPr lang="zh-CN" altLang="en-US" sz="2800" b="1" dirty="0">
                <a:latin typeface="宋体" panose="02010600030101010101" pitchFamily="2" charset="-122"/>
                <a:ea typeface="Arial Unicode MS" pitchFamily="2" charset="-122"/>
              </a:rPr>
              <a:t>是△</a:t>
            </a:r>
            <a:r>
              <a:rPr lang="en-US" altLang="zh-CN" sz="2800" b="1" dirty="0">
                <a:latin typeface="宋体" panose="02010600030101010101" pitchFamily="2" charset="-122"/>
                <a:ea typeface="Arial Unicode MS" pitchFamily="2" charset="-122"/>
              </a:rPr>
              <a:t>ABC</a:t>
            </a:r>
            <a:r>
              <a:rPr lang="zh-CN" altLang="en-US" sz="2800" b="1" dirty="0">
                <a:latin typeface="宋体" panose="02010600030101010101" pitchFamily="2" charset="-122"/>
                <a:ea typeface="Arial Unicode MS" pitchFamily="2" charset="-122"/>
              </a:rPr>
              <a:t>的中线，△</a:t>
            </a:r>
            <a:r>
              <a:rPr lang="en-US" altLang="zh-CN" sz="2800" b="1" dirty="0">
                <a:latin typeface="宋体" panose="02010600030101010101" pitchFamily="2" charset="-122"/>
                <a:ea typeface="Arial Unicode MS" pitchFamily="2" charset="-122"/>
              </a:rPr>
              <a:t>ABC</a:t>
            </a:r>
            <a:r>
              <a:rPr lang="zh-CN" altLang="en-US" sz="2800" b="1" dirty="0">
                <a:latin typeface="宋体" panose="02010600030101010101" pitchFamily="2" charset="-122"/>
                <a:ea typeface="Arial Unicode MS" pitchFamily="2" charset="-122"/>
              </a:rPr>
              <a:t>的面积为</a:t>
            </a:r>
            <a:r>
              <a:rPr lang="en-US" altLang="zh-CN" sz="2800" b="1" dirty="0">
                <a:latin typeface="宋体" panose="02010600030101010101" pitchFamily="2" charset="-122"/>
                <a:ea typeface="Arial Unicode MS" pitchFamily="2" charset="-122"/>
              </a:rPr>
              <a:t>50cm</a:t>
            </a:r>
            <a:r>
              <a:rPr lang="en-US" altLang="zh-CN" sz="32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  <a:ea typeface="Arial Unicode MS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  <a:ea typeface="Arial Unicode MS" pitchFamily="2" charset="-122"/>
              </a:rPr>
              <a:t>则△</a:t>
            </a:r>
            <a:r>
              <a:rPr lang="en-US" altLang="zh-CN" sz="2800" b="1" dirty="0">
                <a:latin typeface="宋体" panose="02010600030101010101" pitchFamily="2" charset="-122"/>
                <a:ea typeface="Arial Unicode MS" pitchFamily="2" charset="-122"/>
              </a:rPr>
              <a:t>ABD</a:t>
            </a:r>
            <a:r>
              <a:rPr lang="zh-CN" altLang="en-US" sz="2800" b="1" dirty="0">
                <a:latin typeface="宋体" panose="02010600030101010101" pitchFamily="2" charset="-122"/>
                <a:ea typeface="Arial Unicode MS" pitchFamily="2" charset="-122"/>
              </a:rPr>
              <a:t>的面积是</a:t>
            </a:r>
            <a:r>
              <a:rPr lang="en-US" altLang="zh-CN" sz="2800" b="1" dirty="0">
                <a:latin typeface="宋体" panose="02010600030101010101" pitchFamily="2" charset="-122"/>
                <a:ea typeface="Arial Unicode MS" pitchFamily="2" charset="-122"/>
              </a:rPr>
              <a:t>_______.</a:t>
            </a:r>
            <a:endParaRPr lang="en-US" altLang="zh-CN" sz="2800" b="1" dirty="0">
              <a:latin typeface="宋体" panose="02010600030101010101" pitchFamily="2" charset="-122"/>
              <a:ea typeface="Arial Unicode MS" pitchFamily="2" charset="-122"/>
            </a:endParaRPr>
          </a:p>
        </p:txBody>
      </p:sp>
      <p:sp>
        <p:nvSpPr>
          <p:cNvPr id="25606" name="Rectangle 26"/>
          <p:cNvSpPr/>
          <p:nvPr/>
        </p:nvSpPr>
        <p:spPr>
          <a:xfrm>
            <a:off x="5723890" y="764540"/>
            <a:ext cx="102552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3300"/>
                </a:solidFill>
                <a:latin typeface="宋体" panose="02010600030101010101" pitchFamily="2" charset="-122"/>
                <a:ea typeface="Arial Unicode MS" pitchFamily="2" charset="-122"/>
              </a:rPr>
              <a:t>25cm</a:t>
            </a:r>
            <a:r>
              <a:rPr lang="en-US" altLang="zh-CN" sz="3200" b="1" baseline="30000" dirty="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 baseline="30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5607" name="Group 27"/>
          <p:cNvGrpSpPr/>
          <p:nvPr/>
        </p:nvGrpSpPr>
        <p:grpSpPr>
          <a:xfrm>
            <a:off x="6221730" y="924560"/>
            <a:ext cx="2209800" cy="1774825"/>
            <a:chOff x="0" y="0"/>
            <a:chExt cx="2677" cy="2417"/>
          </a:xfrm>
        </p:grpSpPr>
        <p:sp>
          <p:nvSpPr>
            <p:cNvPr id="25608" name="Line 28"/>
            <p:cNvSpPr/>
            <p:nvPr/>
          </p:nvSpPr>
          <p:spPr>
            <a:xfrm>
              <a:off x="91" y="1588"/>
              <a:ext cx="240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09" name="Line 29"/>
            <p:cNvSpPr/>
            <p:nvPr/>
          </p:nvSpPr>
          <p:spPr>
            <a:xfrm flipV="1">
              <a:off x="90" y="272"/>
              <a:ext cx="1678" cy="1317"/>
            </a:xfrm>
            <a:prstGeom prst="line">
              <a:avLst/>
            </a:prstGeom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0" name="Line 30"/>
            <p:cNvSpPr/>
            <p:nvPr/>
          </p:nvSpPr>
          <p:spPr>
            <a:xfrm>
              <a:off x="1769" y="272"/>
              <a:ext cx="726" cy="1316"/>
            </a:xfrm>
            <a:prstGeom prst="line">
              <a:avLst/>
            </a:prstGeom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1" name="Line 31"/>
            <p:cNvSpPr/>
            <p:nvPr/>
          </p:nvSpPr>
          <p:spPr>
            <a:xfrm flipV="1">
              <a:off x="1316" y="272"/>
              <a:ext cx="453" cy="1316"/>
            </a:xfrm>
            <a:prstGeom prst="line">
              <a:avLst/>
            </a:prstGeom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2" name="Text Box 32"/>
            <p:cNvSpPr txBox="1"/>
            <p:nvPr/>
          </p:nvSpPr>
          <p:spPr>
            <a:xfrm>
              <a:off x="1815" y="0"/>
              <a:ext cx="319" cy="87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latin typeface="Times New Roman" panose="02020603050405020304" pitchFamily="18" charset="0"/>
                </a:rPr>
                <a:t>A</a:t>
              </a:r>
              <a:endParaRPr lang="en-US" altLang="zh-CN" sz="36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5613" name="Text Box 33"/>
            <p:cNvSpPr txBox="1"/>
            <p:nvPr/>
          </p:nvSpPr>
          <p:spPr>
            <a:xfrm>
              <a:off x="0" y="1541"/>
              <a:ext cx="408" cy="87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latin typeface="Times New Roman" panose="02020603050405020304" pitchFamily="18" charset="0"/>
                </a:rPr>
                <a:t>B</a:t>
              </a:r>
              <a:endParaRPr lang="en-US" altLang="zh-CN" sz="36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5614" name="Text Box 34"/>
            <p:cNvSpPr txBox="1"/>
            <p:nvPr/>
          </p:nvSpPr>
          <p:spPr>
            <a:xfrm>
              <a:off x="2314" y="1544"/>
              <a:ext cx="363" cy="87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latin typeface="Times New Roman" panose="02020603050405020304" pitchFamily="18" charset="0"/>
                </a:rPr>
                <a:t>C</a:t>
              </a:r>
              <a:endParaRPr lang="en-US" altLang="zh-CN" sz="36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5615" name="Text Box 35"/>
            <p:cNvSpPr txBox="1"/>
            <p:nvPr/>
          </p:nvSpPr>
          <p:spPr>
            <a:xfrm>
              <a:off x="1134" y="1541"/>
              <a:ext cx="453" cy="87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latin typeface="Times New Roman" panose="02020603050405020304" pitchFamily="18" charset="0"/>
                </a:rPr>
                <a:t>D</a:t>
              </a:r>
              <a:endParaRPr lang="en-US" altLang="zh-CN" sz="36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27650" name="Text Box 4"/>
          <p:cNvSpPr txBox="1"/>
          <p:nvPr/>
        </p:nvSpPr>
        <p:spPr>
          <a:xfrm>
            <a:off x="395288" y="406400"/>
            <a:ext cx="85693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 dirty="0">
                <a:latin typeface="Times New Roman" panose="02020603050405020304" pitchFamily="18" charset="0"/>
              </a:rPr>
              <a:t>       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395288" y="406400"/>
            <a:ext cx="85693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 dirty="0">
                <a:latin typeface="Times New Roman" panose="02020603050405020304" pitchFamily="18" charset="0"/>
              </a:rPr>
              <a:t>      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  <p:bldP spid="27650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4"/>
          <p:cNvSpPr txBox="1"/>
          <p:nvPr/>
        </p:nvSpPr>
        <p:spPr>
          <a:xfrm>
            <a:off x="395288" y="406400"/>
            <a:ext cx="8569325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 dirty="0">
                <a:latin typeface="Times New Roman" panose="02020603050405020304" pitchFamily="18" charset="0"/>
              </a:rPr>
              <a:t>  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例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4</a:t>
            </a:r>
            <a:r>
              <a:rPr lang="en-US" altLang="zh-CN" sz="4800" b="1" dirty="0">
                <a:latin typeface="Times New Roman" panose="02020603050405020304" pitchFamily="18" charset="0"/>
                <a:sym typeface="+mn-ea"/>
              </a:rPr>
              <a:t>.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有一等腰三角形，一边的长是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5 cm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，另一边的长是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8cm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，求它的周长。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51" name="Text Box 5"/>
          <p:cNvSpPr txBox="1"/>
          <p:nvPr/>
        </p:nvSpPr>
        <p:spPr>
          <a:xfrm>
            <a:off x="971550" y="2276475"/>
            <a:ext cx="7416800" cy="3505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:(1)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当腰长为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5cm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它的周长为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5+5+8=18(cm)</a:t>
            </a:r>
            <a:endParaRPr lang="en-US" altLang="zh-CN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当腰长为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8cm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它的周长为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8+8+5=21(cm)</a:t>
            </a:r>
            <a:endParaRPr lang="en-US" altLang="zh-CN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这个三角形的周长为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18cm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21cm</a:t>
            </a:r>
            <a:endParaRPr lang="en-US" altLang="zh-CN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7651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21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7651">
                                            <p:txEl>
                                              <p:charRg st="21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3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7651">
                                            <p:txEl>
                                              <p:charRg st="35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55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7651">
                                            <p:txEl>
                                              <p:charRg st="55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69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7651">
                                            <p:txEl>
                                              <p:charRg st="69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4"/>
          <p:cNvSpPr txBox="1"/>
          <p:nvPr/>
        </p:nvSpPr>
        <p:spPr>
          <a:xfrm>
            <a:off x="395288" y="406400"/>
            <a:ext cx="8569325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 dirty="0">
                <a:latin typeface="Times New Roman" panose="02020603050405020304" pitchFamily="18" charset="0"/>
              </a:rPr>
              <a:t>  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例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4</a:t>
            </a:r>
            <a:r>
              <a:rPr lang="en-US" altLang="zh-CN" sz="4800" b="1" dirty="0">
                <a:latin typeface="Times New Roman" panose="02020603050405020304" pitchFamily="18" charset="0"/>
                <a:sym typeface="+mn-ea"/>
              </a:rPr>
              <a:t>.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有一等腰三角形，一边的长是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5 cm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，另一边的长是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12cm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，求它的周长。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22" name="对象 30721"/>
          <p:cNvGraphicFramePr>
            <a:graphicFrameLocks noChangeAspect="1"/>
          </p:cNvGraphicFramePr>
          <p:nvPr/>
        </p:nvGraphicFramePr>
        <p:xfrm>
          <a:off x="179546" y="189072"/>
          <a:ext cx="8964295" cy="553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3695700" imgH="228600" progId="Equation.DSMT4">
                  <p:embed/>
                </p:oleObj>
              </mc:Choice>
              <mc:Fallback>
                <p:oleObj name="" r:id="rId1" imgW="3695700" imgH="2286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546" y="189072"/>
                        <a:ext cx="8964295" cy="5537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Line 3"/>
          <p:cNvSpPr/>
          <p:nvPr/>
        </p:nvSpPr>
        <p:spPr>
          <a:xfrm>
            <a:off x="468313" y="1484313"/>
            <a:ext cx="1655762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4" name="Line 4"/>
          <p:cNvSpPr/>
          <p:nvPr/>
        </p:nvSpPr>
        <p:spPr>
          <a:xfrm flipH="1">
            <a:off x="1331913" y="1484313"/>
            <a:ext cx="792162" cy="1152525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5" name="Line 5"/>
          <p:cNvSpPr/>
          <p:nvPr/>
        </p:nvSpPr>
        <p:spPr>
          <a:xfrm>
            <a:off x="1331913" y="2636838"/>
            <a:ext cx="1871662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6" name="Line 6"/>
          <p:cNvSpPr/>
          <p:nvPr/>
        </p:nvSpPr>
        <p:spPr>
          <a:xfrm flipH="1" flipV="1">
            <a:off x="2124075" y="1484313"/>
            <a:ext cx="1079500" cy="1152525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7" name="Text Box 7"/>
          <p:cNvSpPr txBox="1"/>
          <p:nvPr/>
        </p:nvSpPr>
        <p:spPr>
          <a:xfrm>
            <a:off x="1979613" y="1484313"/>
            <a:ext cx="5048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endParaRPr lang="en-US" altLang="zh-CN" sz="2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0728" name="Text Box 8"/>
          <p:cNvSpPr txBox="1"/>
          <p:nvPr/>
        </p:nvSpPr>
        <p:spPr>
          <a:xfrm>
            <a:off x="231775" y="1054100"/>
            <a:ext cx="4524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0000FF"/>
                </a:solidFill>
                <a:latin typeface="Arial" panose="020B0604020202020204" pitchFamily="34" charset="0"/>
              </a:rPr>
              <a:t>D</a:t>
            </a:r>
            <a:endParaRPr lang="en-US" altLang="zh-CN" sz="2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0729" name="Text Box 9"/>
          <p:cNvSpPr txBox="1"/>
          <p:nvPr/>
        </p:nvSpPr>
        <p:spPr>
          <a:xfrm>
            <a:off x="1908175" y="981075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  <a:latin typeface="Arial" panose="020B0604020202020204" pitchFamily="34" charset="0"/>
              </a:rPr>
              <a:t>C</a:t>
            </a:r>
            <a:endParaRPr lang="en-US" altLang="zh-CN" sz="2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0730" name="Text Box 10"/>
          <p:cNvSpPr txBox="1"/>
          <p:nvPr/>
        </p:nvSpPr>
        <p:spPr>
          <a:xfrm>
            <a:off x="971550" y="2492375"/>
            <a:ext cx="5032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  <a:latin typeface="Arial" panose="020B0604020202020204" pitchFamily="34" charset="0"/>
              </a:rPr>
              <a:t>A</a:t>
            </a:r>
            <a:endParaRPr lang="en-US" altLang="zh-CN" sz="2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0731" name="Text Box 11"/>
          <p:cNvSpPr txBox="1"/>
          <p:nvPr/>
        </p:nvSpPr>
        <p:spPr>
          <a:xfrm>
            <a:off x="3182938" y="2555875"/>
            <a:ext cx="5254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  <a:latin typeface="Arial" panose="020B0604020202020204" pitchFamily="34" charset="0"/>
              </a:rPr>
              <a:t>B</a:t>
            </a:r>
            <a:endParaRPr lang="en-US" altLang="zh-CN" sz="2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30732" name="对象 30731"/>
          <p:cNvGraphicFramePr>
            <a:graphicFrameLocks noChangeAspect="1"/>
          </p:cNvGraphicFramePr>
          <p:nvPr/>
        </p:nvGraphicFramePr>
        <p:xfrm>
          <a:off x="3563938" y="1052513"/>
          <a:ext cx="5580062" cy="468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2540000" imgH="2133600" progId="Equation.DSMT4">
                  <p:embed/>
                </p:oleObj>
              </mc:Choice>
              <mc:Fallback>
                <p:oleObj name="" r:id="rId3" imgW="2540000" imgH="21336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63938" y="1052513"/>
                        <a:ext cx="5580062" cy="4687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2"/>
          <p:cNvSpPr/>
          <p:nvPr/>
        </p:nvSpPr>
        <p:spPr>
          <a:xfrm>
            <a:off x="179388" y="45085"/>
            <a:ext cx="853281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【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配套训练</a:t>
            </a: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】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.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如图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, △ABC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中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, ∠A= ∠ABD, 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∠C= ∠BDC= ∠ABC,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求∠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DBC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的度数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2771" name="Line 3"/>
          <p:cNvSpPr/>
          <p:nvPr/>
        </p:nvSpPr>
        <p:spPr>
          <a:xfrm flipV="1">
            <a:off x="381000" y="1484313"/>
            <a:ext cx="762000" cy="2819400"/>
          </a:xfrm>
          <a:prstGeom prst="line">
            <a:avLst/>
          </a:prstGeom>
          <a:ln w="38100" cap="flat" cmpd="sng">
            <a:solidFill>
              <a:srgbClr val="8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2" name="Line 4"/>
          <p:cNvSpPr/>
          <p:nvPr/>
        </p:nvSpPr>
        <p:spPr>
          <a:xfrm>
            <a:off x="1143000" y="1484313"/>
            <a:ext cx="914400" cy="2819400"/>
          </a:xfrm>
          <a:prstGeom prst="line">
            <a:avLst/>
          </a:prstGeom>
          <a:ln w="38100" cap="flat" cmpd="sng">
            <a:solidFill>
              <a:srgbClr val="8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3" name="Line 5"/>
          <p:cNvSpPr/>
          <p:nvPr/>
        </p:nvSpPr>
        <p:spPr>
          <a:xfrm>
            <a:off x="381000" y="4303713"/>
            <a:ext cx="1676400" cy="0"/>
          </a:xfrm>
          <a:prstGeom prst="line">
            <a:avLst/>
          </a:prstGeom>
          <a:ln w="38100" cap="flat" cmpd="sng">
            <a:solidFill>
              <a:srgbClr val="8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4" name="Line 6"/>
          <p:cNvSpPr/>
          <p:nvPr/>
        </p:nvSpPr>
        <p:spPr>
          <a:xfrm flipV="1">
            <a:off x="395288" y="2997200"/>
            <a:ext cx="1295400" cy="1295400"/>
          </a:xfrm>
          <a:prstGeom prst="line">
            <a:avLst/>
          </a:prstGeom>
          <a:ln w="38100" cap="flat" cmpd="sng">
            <a:solidFill>
              <a:srgbClr val="8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5" name="Rectangle 7"/>
          <p:cNvSpPr/>
          <p:nvPr/>
        </p:nvSpPr>
        <p:spPr>
          <a:xfrm>
            <a:off x="1219200" y="1255713"/>
            <a:ext cx="4762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A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32776" name="Rectangle 8"/>
          <p:cNvSpPr/>
          <p:nvPr/>
        </p:nvSpPr>
        <p:spPr>
          <a:xfrm>
            <a:off x="0" y="3998913"/>
            <a:ext cx="4540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B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32777" name="Rectangle 9"/>
          <p:cNvSpPr/>
          <p:nvPr/>
        </p:nvSpPr>
        <p:spPr>
          <a:xfrm>
            <a:off x="2057400" y="3998913"/>
            <a:ext cx="4762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C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32778" name="Rectangle 10"/>
          <p:cNvSpPr/>
          <p:nvPr/>
        </p:nvSpPr>
        <p:spPr>
          <a:xfrm>
            <a:off x="1676400" y="2703513"/>
            <a:ext cx="4762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D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32779" name="对象 32778"/>
          <p:cNvGraphicFramePr>
            <a:graphicFrameLocks noChangeAspect="1"/>
          </p:cNvGraphicFramePr>
          <p:nvPr/>
        </p:nvGraphicFramePr>
        <p:xfrm>
          <a:off x="2916238" y="1096963"/>
          <a:ext cx="4424362" cy="576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2133600" imgH="2870200" progId="Equation.DSMT4">
                  <p:embed/>
                </p:oleObj>
              </mc:Choice>
              <mc:Fallback>
                <p:oleObj name="" r:id="rId1" imgW="2133600" imgH="28702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16238" y="1096963"/>
                        <a:ext cx="4424362" cy="5761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组合 4"/>
          <p:cNvGrpSpPr/>
          <p:nvPr/>
        </p:nvGrpSpPr>
        <p:grpSpPr>
          <a:xfrm>
            <a:off x="107950" y="706438"/>
            <a:ext cx="6680200" cy="592137"/>
            <a:chOff x="107505" y="548680"/>
            <a:chExt cx="5595149" cy="529151"/>
          </a:xfrm>
        </p:grpSpPr>
        <p:sp>
          <p:nvSpPr>
            <p:cNvPr id="7170" name="圆角矩形 31"/>
            <p:cNvSpPr/>
            <p:nvPr/>
          </p:nvSpPr>
          <p:spPr>
            <a:xfrm>
              <a:off x="107506" y="548680"/>
              <a:ext cx="5525203" cy="529151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1" name="文本框 19"/>
            <p:cNvSpPr/>
            <p:nvPr/>
          </p:nvSpPr>
          <p:spPr>
            <a:xfrm>
              <a:off x="107505" y="601524"/>
              <a:ext cx="5595149" cy="4629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专题二  三角形内角和及其相关定理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323850" y="1268413"/>
            <a:ext cx="8208963" cy="6451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例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6】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如图，求证：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A+∠B+∠C=∠ADC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7173" name="组合 10"/>
          <p:cNvGrpSpPr/>
          <p:nvPr/>
        </p:nvGrpSpPr>
        <p:grpSpPr>
          <a:xfrm>
            <a:off x="4379913" y="1989138"/>
            <a:ext cx="4368800" cy="2519362"/>
            <a:chOff x="4092508" y="2204864"/>
            <a:chExt cx="4367924" cy="2520280"/>
          </a:xfrm>
        </p:grpSpPr>
        <p:sp>
          <p:nvSpPr>
            <p:cNvPr id="7174" name="任意多边形 5"/>
            <p:cNvSpPr/>
            <p:nvPr/>
          </p:nvSpPr>
          <p:spPr>
            <a:xfrm>
              <a:off x="4513943" y="2540000"/>
              <a:ext cx="3497943" cy="1872343"/>
            </a:xfrm>
            <a:custGeom>
              <a:avLst/>
              <a:gdLst/>
              <a:ahLst/>
              <a:cxnLst>
                <a:cxn ang="0">
                  <a:pos x="1393379" y="0"/>
                </a:cxn>
                <a:cxn ang="0">
                  <a:pos x="0" y="1872343"/>
                </a:cxn>
                <a:cxn ang="0">
                  <a:pos x="3497943" y="1872343"/>
                </a:cxn>
                <a:cxn ang="0">
                  <a:pos x="1509494" y="1074057"/>
                </a:cxn>
                <a:cxn ang="0">
                  <a:pos x="1393379" y="0"/>
                </a:cxn>
              </a:cxnLst>
              <a:pathLst>
                <a:path w="3497943" h="1872343">
                  <a:moveTo>
                    <a:pt x="1393371" y="0"/>
                  </a:moveTo>
                  <a:lnTo>
                    <a:pt x="0" y="1872343"/>
                  </a:lnTo>
                  <a:lnTo>
                    <a:pt x="3497943" y="1872343"/>
                  </a:lnTo>
                  <a:lnTo>
                    <a:pt x="1509486" y="1074057"/>
                  </a:lnTo>
                  <a:lnTo>
                    <a:pt x="139337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5" name="TextBox 6"/>
            <p:cNvSpPr txBox="1"/>
            <p:nvPr/>
          </p:nvSpPr>
          <p:spPr>
            <a:xfrm>
              <a:off x="5868144" y="2204864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76" name="TextBox 7"/>
            <p:cNvSpPr txBox="1"/>
            <p:nvPr/>
          </p:nvSpPr>
          <p:spPr>
            <a:xfrm>
              <a:off x="4092508" y="4191471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77" name="TextBox 8"/>
            <p:cNvSpPr txBox="1"/>
            <p:nvPr/>
          </p:nvSpPr>
          <p:spPr>
            <a:xfrm>
              <a:off x="8052948" y="4263479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78" name="TextBox 9"/>
            <p:cNvSpPr txBox="1"/>
            <p:nvPr/>
          </p:nvSpPr>
          <p:spPr>
            <a:xfrm>
              <a:off x="5868144" y="3615407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0245" name="矩形 11"/>
          <p:cNvSpPr/>
          <p:nvPr/>
        </p:nvSpPr>
        <p:spPr>
          <a:xfrm>
            <a:off x="250825" y="1916113"/>
            <a:ext cx="4105275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如图，作射线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组合 24"/>
          <p:cNvGrpSpPr/>
          <p:nvPr/>
        </p:nvGrpSpPr>
        <p:grpSpPr>
          <a:xfrm>
            <a:off x="4787900" y="2463800"/>
            <a:ext cx="2838450" cy="1828800"/>
            <a:chOff x="4787461" y="2463279"/>
            <a:chExt cx="2838685" cy="1829817"/>
          </a:xfrm>
        </p:grpSpPr>
        <p:cxnSp>
          <p:nvCxnSpPr>
            <p:cNvPr id="7181" name="直接连接符 13"/>
            <p:cNvCxnSpPr/>
            <p:nvPr/>
          </p:nvCxnSpPr>
          <p:spPr>
            <a:xfrm flipV="1">
              <a:off x="4787461" y="2852936"/>
              <a:ext cx="2506329" cy="1343383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ysDash"/>
              <a:headEnd type="none" w="med" len="med"/>
              <a:tailEnd type="none" w="med" len="med"/>
            </a:ln>
          </p:spPr>
        </p:cxnSp>
        <p:sp>
          <p:nvSpPr>
            <p:cNvPr id="7182" name="TextBox 14"/>
            <p:cNvSpPr txBox="1"/>
            <p:nvPr/>
          </p:nvSpPr>
          <p:spPr>
            <a:xfrm>
              <a:off x="7236296" y="2463279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83" name="TextBox 16"/>
            <p:cNvSpPr txBox="1"/>
            <p:nvPr/>
          </p:nvSpPr>
          <p:spPr>
            <a:xfrm rot="-2030990">
              <a:off x="4989856" y="3589391"/>
              <a:ext cx="49244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）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84" name="TextBox 17"/>
            <p:cNvSpPr txBox="1"/>
            <p:nvPr/>
          </p:nvSpPr>
          <p:spPr>
            <a:xfrm rot="-1112558">
              <a:off x="5099051" y="3805415"/>
              <a:ext cx="49244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）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85" name="TextBox 18"/>
            <p:cNvSpPr txBox="1"/>
            <p:nvPr/>
          </p:nvSpPr>
          <p:spPr>
            <a:xfrm rot="-2644631">
              <a:off x="6220594" y="2941319"/>
              <a:ext cx="49244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）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86" name="TextBox 19"/>
            <p:cNvSpPr txBox="1"/>
            <p:nvPr/>
          </p:nvSpPr>
          <p:spPr>
            <a:xfrm rot="379969">
              <a:off x="6368977" y="3178183"/>
              <a:ext cx="49244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）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87" name="TextBox 20"/>
            <p:cNvSpPr txBox="1"/>
            <p:nvPr/>
          </p:nvSpPr>
          <p:spPr>
            <a:xfrm>
              <a:off x="5148064" y="3501008"/>
              <a:ext cx="33855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88" name="TextBox 21"/>
            <p:cNvSpPr txBox="1"/>
            <p:nvPr/>
          </p:nvSpPr>
          <p:spPr>
            <a:xfrm>
              <a:off x="5300464" y="3831431"/>
              <a:ext cx="33855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89" name="TextBox 22"/>
            <p:cNvSpPr txBox="1"/>
            <p:nvPr/>
          </p:nvSpPr>
          <p:spPr>
            <a:xfrm>
              <a:off x="6321678" y="2780928"/>
              <a:ext cx="33855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190" name="TextBox 23"/>
            <p:cNvSpPr txBox="1"/>
            <p:nvPr/>
          </p:nvSpPr>
          <p:spPr>
            <a:xfrm>
              <a:off x="6609710" y="3140968"/>
              <a:ext cx="33855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250825" y="2636838"/>
            <a:ext cx="4105275" cy="28352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根据三角形外角的性质，则有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3=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∠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①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4=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∠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②.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①+ ②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得∠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3+ ∠4=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∠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∠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故</a:t>
            </a:r>
            <a:r>
              <a:rPr kumimoji="0" lang="zh-CN" alt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A+∠B+∠C=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ADC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获证</a:t>
            </a: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kumimoji="0" lang="en-US" altLang="zh-CN" sz="24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245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684213" y="3284538"/>
            <a:ext cx="3311525" cy="2767012"/>
            <a:chOff x="3851920" y="3789040"/>
            <a:chExt cx="3312368" cy="2765921"/>
          </a:xfrm>
        </p:grpSpPr>
        <p:sp>
          <p:nvSpPr>
            <p:cNvPr id="8194" name="任意多边形 2"/>
            <p:cNvSpPr/>
            <p:nvPr/>
          </p:nvSpPr>
          <p:spPr>
            <a:xfrm>
              <a:off x="4211960" y="4149080"/>
              <a:ext cx="2685143" cy="2002972"/>
            </a:xfrm>
            <a:custGeom>
              <a:avLst/>
              <a:gdLst/>
              <a:ahLst/>
              <a:cxnLst>
                <a:cxn ang="0">
                  <a:pos x="2017494" y="0"/>
                </a:cxn>
                <a:cxn ang="0">
                  <a:pos x="0" y="2002972"/>
                </a:cxn>
                <a:cxn ang="0">
                  <a:pos x="2685143" y="1973943"/>
                </a:cxn>
                <a:cxn ang="0">
                  <a:pos x="1785265" y="1291772"/>
                </a:cxn>
                <a:cxn ang="0">
                  <a:pos x="2017494" y="0"/>
                </a:cxn>
              </a:cxnLst>
              <a:pathLst>
                <a:path w="2685143" h="2002972">
                  <a:moveTo>
                    <a:pt x="2017486" y="0"/>
                  </a:moveTo>
                  <a:lnTo>
                    <a:pt x="0" y="2002972"/>
                  </a:lnTo>
                  <a:lnTo>
                    <a:pt x="2685143" y="1973943"/>
                  </a:lnTo>
                  <a:lnTo>
                    <a:pt x="1785257" y="1291772"/>
                  </a:lnTo>
                  <a:lnTo>
                    <a:pt x="2017486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5" name="TextBox 3"/>
            <p:cNvSpPr txBox="1"/>
            <p:nvPr/>
          </p:nvSpPr>
          <p:spPr>
            <a:xfrm>
              <a:off x="6228184" y="3789040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196" name="TextBox 4"/>
            <p:cNvSpPr txBox="1"/>
            <p:nvPr/>
          </p:nvSpPr>
          <p:spPr>
            <a:xfrm>
              <a:off x="3851920" y="6063679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197" name="TextBox 5"/>
            <p:cNvSpPr txBox="1"/>
            <p:nvPr/>
          </p:nvSpPr>
          <p:spPr>
            <a:xfrm>
              <a:off x="6756804" y="6093296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198" name="TextBox 6"/>
            <p:cNvSpPr txBox="1"/>
            <p:nvPr/>
          </p:nvSpPr>
          <p:spPr>
            <a:xfrm>
              <a:off x="6012160" y="5157192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3" name="组合 7"/>
          <p:cNvGrpSpPr/>
          <p:nvPr/>
        </p:nvGrpSpPr>
        <p:grpSpPr>
          <a:xfrm>
            <a:off x="4140200" y="3284538"/>
            <a:ext cx="3311525" cy="2767012"/>
            <a:chOff x="3851920" y="3789040"/>
            <a:chExt cx="3312368" cy="2765921"/>
          </a:xfrm>
        </p:grpSpPr>
        <p:sp>
          <p:nvSpPr>
            <p:cNvPr id="8200" name="任意多边形 8"/>
            <p:cNvSpPr/>
            <p:nvPr/>
          </p:nvSpPr>
          <p:spPr>
            <a:xfrm>
              <a:off x="4211960" y="4149080"/>
              <a:ext cx="2685143" cy="2002972"/>
            </a:xfrm>
            <a:custGeom>
              <a:avLst/>
              <a:gdLst/>
              <a:ahLst/>
              <a:cxnLst>
                <a:cxn ang="0">
                  <a:pos x="2017494" y="0"/>
                </a:cxn>
                <a:cxn ang="0">
                  <a:pos x="0" y="2002972"/>
                </a:cxn>
                <a:cxn ang="0">
                  <a:pos x="2685143" y="1973943"/>
                </a:cxn>
                <a:cxn ang="0">
                  <a:pos x="1785265" y="1291772"/>
                </a:cxn>
                <a:cxn ang="0">
                  <a:pos x="2017494" y="0"/>
                </a:cxn>
              </a:cxnLst>
              <a:pathLst>
                <a:path w="2685143" h="2002972">
                  <a:moveTo>
                    <a:pt x="2017486" y="0"/>
                  </a:moveTo>
                  <a:lnTo>
                    <a:pt x="0" y="2002972"/>
                  </a:lnTo>
                  <a:lnTo>
                    <a:pt x="2685143" y="1973943"/>
                  </a:lnTo>
                  <a:lnTo>
                    <a:pt x="1785257" y="1291772"/>
                  </a:lnTo>
                  <a:lnTo>
                    <a:pt x="2017486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1" name="TextBox 9"/>
            <p:cNvSpPr txBox="1"/>
            <p:nvPr/>
          </p:nvSpPr>
          <p:spPr>
            <a:xfrm>
              <a:off x="6228184" y="3789040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02" name="TextBox 10"/>
            <p:cNvSpPr txBox="1"/>
            <p:nvPr/>
          </p:nvSpPr>
          <p:spPr>
            <a:xfrm>
              <a:off x="3851920" y="6063679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03" name="TextBox 11"/>
            <p:cNvSpPr txBox="1"/>
            <p:nvPr/>
          </p:nvSpPr>
          <p:spPr>
            <a:xfrm>
              <a:off x="6756804" y="6093296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04" name="TextBox 12"/>
            <p:cNvSpPr txBox="1"/>
            <p:nvPr/>
          </p:nvSpPr>
          <p:spPr>
            <a:xfrm>
              <a:off x="6012160" y="5157192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1268" name="Text Box 5"/>
          <p:cNvSpPr txBox="1"/>
          <p:nvPr/>
        </p:nvSpPr>
        <p:spPr>
          <a:xfrm>
            <a:off x="323850" y="2708275"/>
            <a:ext cx="6840538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其他证法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如下图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" name="组合 20"/>
          <p:cNvGrpSpPr/>
          <p:nvPr/>
        </p:nvGrpSpPr>
        <p:grpSpPr>
          <a:xfrm>
            <a:off x="2484438" y="4913313"/>
            <a:ext cx="388937" cy="1166812"/>
            <a:chOff x="2484438" y="4913313"/>
            <a:chExt cx="388937" cy="1166812"/>
          </a:xfrm>
        </p:grpSpPr>
        <p:cxnSp>
          <p:nvCxnSpPr>
            <p:cNvPr id="8207" name="直接连接符 25"/>
            <p:cNvCxnSpPr/>
            <p:nvPr/>
          </p:nvCxnSpPr>
          <p:spPr>
            <a:xfrm flipH="1">
              <a:off x="2695575" y="4913313"/>
              <a:ext cx="119063" cy="720725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ysDash"/>
              <a:headEnd type="none" w="med" len="med"/>
              <a:tailEnd type="none" w="med" len="med"/>
            </a:ln>
          </p:spPr>
        </p:cxnSp>
        <p:sp>
          <p:nvSpPr>
            <p:cNvPr id="8208" name="TextBox 28"/>
            <p:cNvSpPr txBox="1"/>
            <p:nvPr/>
          </p:nvSpPr>
          <p:spPr>
            <a:xfrm>
              <a:off x="2484438" y="5618163"/>
              <a:ext cx="388937" cy="46196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cxnSp>
        <p:nvCxnSpPr>
          <p:cNvPr id="11271" name="直接连接符 30"/>
          <p:cNvCxnSpPr/>
          <p:nvPr/>
        </p:nvCxnSpPr>
        <p:spPr>
          <a:xfrm>
            <a:off x="6516688" y="3644900"/>
            <a:ext cx="647700" cy="1944688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cxnSp>
      <p:sp>
        <p:nvSpPr>
          <p:cNvPr id="11272" name="TextBox 34"/>
          <p:cNvSpPr txBox="1"/>
          <p:nvPr/>
        </p:nvSpPr>
        <p:spPr>
          <a:xfrm>
            <a:off x="2111375" y="6021388"/>
            <a:ext cx="11080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证法二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73" name="TextBox 35"/>
          <p:cNvSpPr txBox="1"/>
          <p:nvPr/>
        </p:nvSpPr>
        <p:spPr>
          <a:xfrm>
            <a:off x="5335588" y="5949950"/>
            <a:ext cx="110807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证法三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9388" y="544513"/>
            <a:ext cx="8569325" cy="228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归纳拓展</a:t>
            </a:r>
            <a:r>
              <a:rPr kumimoji="0" lang="en-US" altLang="zh-CN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这是一个常见的几何图形模型，因为它像飞镖，故称之为“</a:t>
            </a: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飞镖模型</a:t>
            </a: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”</a:t>
            </a:r>
            <a:r>
              <a:rPr kumimoji="0" lang="en-US" altLang="zh-CN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它利用三角形外角的性质推出四角之间的数量关系，即</a:t>
            </a:r>
            <a:r>
              <a:rPr kumimoji="0" lang="zh-CN" altLang="en-US" sz="2400" b="1" i="1" kern="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A+∠B+∠C=∠ADC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kumimoji="0" lang="zh-CN" altLang="en-US" sz="2400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运用这一结论，能提高我们解题的准确性和速度</a:t>
            </a:r>
            <a:r>
              <a:rPr kumimoji="0" lang="en-US" altLang="zh-CN" sz="2400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kumimoji="0" lang="en-US" altLang="zh-CN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2" grpId="0"/>
      <p:bldP spid="11273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7" name="矩形 2"/>
          <p:cNvSpPr/>
          <p:nvPr/>
        </p:nvSpPr>
        <p:spPr>
          <a:xfrm>
            <a:off x="179388" y="692150"/>
            <a:ext cx="864076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配套训练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如图所示，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＝45°，∠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=30°,∠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＝25°，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的度数是</a:t>
            </a:r>
            <a:r>
              <a:rPr lang="zh-CN" altLang="en-US" sz="24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218" name="组合 10"/>
          <p:cNvGrpSpPr/>
          <p:nvPr/>
        </p:nvGrpSpPr>
        <p:grpSpPr>
          <a:xfrm>
            <a:off x="5003800" y="1958975"/>
            <a:ext cx="3313113" cy="2765425"/>
            <a:chOff x="3851920" y="3789040"/>
            <a:chExt cx="3312368" cy="2765921"/>
          </a:xfrm>
        </p:grpSpPr>
        <p:sp>
          <p:nvSpPr>
            <p:cNvPr id="9219" name="任意多边形 5"/>
            <p:cNvSpPr/>
            <p:nvPr/>
          </p:nvSpPr>
          <p:spPr>
            <a:xfrm>
              <a:off x="4211960" y="4149080"/>
              <a:ext cx="2685143" cy="2002972"/>
            </a:xfrm>
            <a:custGeom>
              <a:avLst/>
              <a:gdLst/>
              <a:ahLst/>
              <a:cxnLst>
                <a:cxn ang="0">
                  <a:pos x="2017494" y="0"/>
                </a:cxn>
                <a:cxn ang="0">
                  <a:pos x="0" y="2002972"/>
                </a:cxn>
                <a:cxn ang="0">
                  <a:pos x="2685143" y="1973943"/>
                </a:cxn>
                <a:cxn ang="0">
                  <a:pos x="1785265" y="1291772"/>
                </a:cxn>
                <a:cxn ang="0">
                  <a:pos x="2017494" y="0"/>
                </a:cxn>
              </a:cxnLst>
              <a:pathLst>
                <a:path w="2685143" h="2002972">
                  <a:moveTo>
                    <a:pt x="2017486" y="0"/>
                  </a:moveTo>
                  <a:lnTo>
                    <a:pt x="0" y="2002972"/>
                  </a:lnTo>
                  <a:lnTo>
                    <a:pt x="2685143" y="1973943"/>
                  </a:lnTo>
                  <a:lnTo>
                    <a:pt x="1785257" y="1291772"/>
                  </a:lnTo>
                  <a:lnTo>
                    <a:pt x="2017486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0" name="TextBox 6"/>
            <p:cNvSpPr txBox="1"/>
            <p:nvPr/>
          </p:nvSpPr>
          <p:spPr>
            <a:xfrm>
              <a:off x="6228184" y="3789040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221" name="TextBox 7"/>
            <p:cNvSpPr txBox="1"/>
            <p:nvPr/>
          </p:nvSpPr>
          <p:spPr>
            <a:xfrm>
              <a:off x="3851920" y="6063679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222" name="TextBox 8"/>
            <p:cNvSpPr txBox="1"/>
            <p:nvPr/>
          </p:nvSpPr>
          <p:spPr>
            <a:xfrm>
              <a:off x="6756804" y="6093296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223" name="TextBox 9"/>
            <p:cNvSpPr txBox="1"/>
            <p:nvPr/>
          </p:nvSpPr>
          <p:spPr>
            <a:xfrm>
              <a:off x="6012160" y="5157192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2292" name="TextBox 11"/>
          <p:cNvSpPr txBox="1"/>
          <p:nvPr/>
        </p:nvSpPr>
        <p:spPr>
          <a:xfrm>
            <a:off x="3276600" y="1268413"/>
            <a:ext cx="1030288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°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组合 2"/>
          <p:cNvGrpSpPr/>
          <p:nvPr/>
        </p:nvGrpSpPr>
        <p:grpSpPr>
          <a:xfrm>
            <a:off x="107950" y="549275"/>
            <a:ext cx="6084888" cy="571500"/>
            <a:chOff x="107506" y="548680"/>
            <a:chExt cx="5909776" cy="570488"/>
          </a:xfrm>
        </p:grpSpPr>
        <p:sp>
          <p:nvSpPr>
            <p:cNvPr id="10242" name="圆角矩形 31"/>
            <p:cNvSpPr/>
            <p:nvPr/>
          </p:nvSpPr>
          <p:spPr>
            <a:xfrm>
              <a:off x="107506" y="548680"/>
              <a:ext cx="5909776" cy="529241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3" name="文本框 19"/>
            <p:cNvSpPr/>
            <p:nvPr/>
          </p:nvSpPr>
          <p:spPr>
            <a:xfrm>
              <a:off x="107506" y="601350"/>
              <a:ext cx="5735868" cy="5178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专题三  多边形的内角和与外角和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8"/>
          <p:cNvGrpSpPr/>
          <p:nvPr/>
        </p:nvGrpSpPr>
        <p:grpSpPr>
          <a:xfrm>
            <a:off x="323850" y="981075"/>
            <a:ext cx="8820150" cy="1344613"/>
            <a:chOff x="323850" y="981075"/>
            <a:chExt cx="8820150" cy="1344613"/>
          </a:xfrm>
        </p:grpSpPr>
        <p:sp>
          <p:nvSpPr>
            <p:cNvPr id="10245" name="矩形 2"/>
            <p:cNvSpPr/>
            <p:nvPr/>
          </p:nvSpPr>
          <p:spPr>
            <a:xfrm>
              <a:off x="323850" y="1125538"/>
              <a:ext cx="8820150" cy="12001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【</a:t>
              </a: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例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】</a:t>
              </a: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已知一个多边形的每个外角都是其相邻内角度数的   ，求这个多边形的边数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10246" name="Object 1"/>
            <p:cNvGraphicFramePr/>
            <p:nvPr/>
          </p:nvGraphicFramePr>
          <p:xfrm>
            <a:off x="8243888" y="981075"/>
            <a:ext cx="360362" cy="930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" name="" r:id="rId1" imgW="153035" imgH="394970" progId="Equation.DSMT4">
                    <p:embed/>
                  </p:oleObj>
                </mc:Choice>
                <mc:Fallback>
                  <p:oleObj name="" r:id="rId1" imgW="153035" imgH="394970" progId="Equation.DSMT4">
                    <p:embed/>
                    <p:pic>
                      <p:nvPicPr>
                        <p:cNvPr id="0" name="图片 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243888" y="981075"/>
                          <a:ext cx="360362" cy="93027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" name="Text Box 6"/>
          <p:cNvSpPr txBox="1"/>
          <p:nvPr/>
        </p:nvSpPr>
        <p:spPr>
          <a:xfrm>
            <a:off x="468313" y="2276475"/>
            <a:ext cx="7632700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设此多边形的外角的度数为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则内角的度数为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=180°,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解得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=36°.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∴边数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=360°÷36°=10.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8" name="TextBox 5"/>
          <p:cNvSpPr txBox="1"/>
          <p:nvPr/>
        </p:nvSpPr>
        <p:spPr>
          <a:xfrm>
            <a:off x="179388" y="3929063"/>
            <a:ext cx="8569325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归纳拓展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在多边形的有关求边数或内角、外角度数的问题中，要注意内角与外角之间的转化，以及定理的运用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尤其在求边数的问题中，常常利用定理列出方程，进而再求得边数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22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charRg st="46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2">
                                            <p:txEl>
                                              <p:charRg st="46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5" name="矩形 2"/>
          <p:cNvSpPr/>
          <p:nvPr/>
        </p:nvSpPr>
        <p:spPr>
          <a:xfrm>
            <a:off x="34925" y="2270125"/>
            <a:ext cx="8640763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配套训练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一个正多边形的每一个内角都等于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120 °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，则其边数是</a:t>
            </a:r>
            <a:r>
              <a:rPr lang="zh-CN" altLang="en-US" sz="24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TextBox 2"/>
          <p:cNvSpPr txBox="1"/>
          <p:nvPr/>
        </p:nvSpPr>
        <p:spPr>
          <a:xfrm>
            <a:off x="1547813" y="2847975"/>
            <a:ext cx="338137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179388" y="3567113"/>
            <a:ext cx="76327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因为该多边形的每一个内角都等于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度，所以它的每一个外角都等于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 °.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所以边数是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107950" y="549275"/>
            <a:ext cx="4608513" cy="576263"/>
            <a:chOff x="107506" y="548680"/>
            <a:chExt cx="4475900" cy="575883"/>
          </a:xfrm>
        </p:grpSpPr>
        <p:sp>
          <p:nvSpPr>
            <p:cNvPr id="12290" name="圆角矩形 31"/>
            <p:cNvSpPr/>
            <p:nvPr/>
          </p:nvSpPr>
          <p:spPr>
            <a:xfrm>
              <a:off x="107506" y="548680"/>
              <a:ext cx="4336015" cy="529151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1" name="文本框 19"/>
            <p:cNvSpPr/>
            <p:nvPr/>
          </p:nvSpPr>
          <p:spPr>
            <a:xfrm>
              <a:off x="107506" y="601524"/>
              <a:ext cx="4475900" cy="52303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专题四  本章中的思想方法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339" name="TextBox 2"/>
          <p:cNvSpPr txBox="1"/>
          <p:nvPr/>
        </p:nvSpPr>
        <p:spPr>
          <a:xfrm>
            <a:off x="395288" y="1196975"/>
            <a:ext cx="1719263" cy="46196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u"/>
            </a:pPr>
            <a:r>
              <a:rPr lang="zh-CN" altLang="en-US" sz="2400" noProof="1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方程思想</a:t>
            </a:r>
            <a:endParaRPr lang="zh-CN" altLang="en-US" sz="2400" noProof="1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0" name="矩形 3"/>
          <p:cNvSpPr/>
          <p:nvPr/>
        </p:nvSpPr>
        <p:spPr>
          <a:xfrm>
            <a:off x="250825" y="1652588"/>
            <a:ext cx="882015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如图，在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中， 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C=∠ABC,BE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, △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BDE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是等边三角形，求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的度数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294" name="组合 25"/>
          <p:cNvGrpSpPr/>
          <p:nvPr/>
        </p:nvGrpSpPr>
        <p:grpSpPr>
          <a:xfrm>
            <a:off x="6756400" y="1344613"/>
            <a:ext cx="2208213" cy="3629025"/>
            <a:chOff x="3419872" y="2348880"/>
            <a:chExt cx="2207684" cy="3630017"/>
          </a:xfrm>
        </p:grpSpPr>
        <p:sp>
          <p:nvSpPr>
            <p:cNvPr id="12295" name="TextBox 7"/>
            <p:cNvSpPr txBox="1"/>
            <p:nvPr/>
          </p:nvSpPr>
          <p:spPr>
            <a:xfrm>
              <a:off x="4572000" y="2348880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296" name="TextBox 8"/>
            <p:cNvSpPr txBox="1"/>
            <p:nvPr/>
          </p:nvSpPr>
          <p:spPr>
            <a:xfrm>
              <a:off x="3419872" y="5517232"/>
              <a:ext cx="36004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297" name="TextBox 9"/>
            <p:cNvSpPr txBox="1"/>
            <p:nvPr/>
          </p:nvSpPr>
          <p:spPr>
            <a:xfrm>
              <a:off x="5220072" y="5517232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298" name="任意多边形 16"/>
            <p:cNvSpPr/>
            <p:nvPr/>
          </p:nvSpPr>
          <p:spPr>
            <a:xfrm>
              <a:off x="3715657" y="2554514"/>
              <a:ext cx="1553029" cy="3033486"/>
            </a:xfrm>
            <a:custGeom>
              <a:avLst/>
              <a:gdLst/>
              <a:ahLst/>
              <a:cxnLst>
                <a:cxn ang="0">
                  <a:pos x="798286" y="0"/>
                </a:cxn>
                <a:cxn ang="0">
                  <a:pos x="0" y="3033486"/>
                </a:cxn>
                <a:cxn ang="0">
                  <a:pos x="1553029" y="3033486"/>
                </a:cxn>
                <a:cxn ang="0">
                  <a:pos x="798286" y="0"/>
                </a:cxn>
              </a:cxnLst>
              <a:pathLst>
                <a:path w="1553029" h="3033486">
                  <a:moveTo>
                    <a:pt x="798286" y="0"/>
                  </a:moveTo>
                  <a:lnTo>
                    <a:pt x="0" y="3033486"/>
                  </a:lnTo>
                  <a:lnTo>
                    <a:pt x="1553029" y="3033486"/>
                  </a:lnTo>
                  <a:lnTo>
                    <a:pt x="798286" y="0"/>
                  </a:lnTo>
                  <a:close/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cxnSp>
          <p:nvCxnSpPr>
            <p:cNvPr id="12299" name="直接连接符 18"/>
            <p:cNvCxnSpPr>
              <a:stCxn id="12298" idx="1"/>
            </p:cNvCxnSpPr>
            <p:nvPr/>
          </p:nvCxnSpPr>
          <p:spPr>
            <a:xfrm flipV="1">
              <a:off x="3715657" y="5229200"/>
              <a:ext cx="1432407" cy="35880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2300" name="直接连接符 21"/>
            <p:cNvCxnSpPr/>
            <p:nvPr/>
          </p:nvCxnSpPr>
          <p:spPr>
            <a:xfrm flipH="1" flipV="1">
              <a:off x="4082458" y="4134566"/>
              <a:ext cx="1080120" cy="108012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12301" name="TextBox 23"/>
            <p:cNvSpPr txBox="1"/>
            <p:nvPr/>
          </p:nvSpPr>
          <p:spPr>
            <a:xfrm>
              <a:off x="5220072" y="4983559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02" name="TextBox 24"/>
            <p:cNvSpPr txBox="1"/>
            <p:nvPr/>
          </p:nvSpPr>
          <p:spPr>
            <a:xfrm>
              <a:off x="3660460" y="3861048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8" name="Text Box 6"/>
          <p:cNvSpPr txBox="1"/>
          <p:nvPr/>
        </p:nvSpPr>
        <p:spPr>
          <a:xfrm>
            <a:off x="395288" y="2708275"/>
            <a:ext cx="6767512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°,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°,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因为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BDE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是等边三角形，所以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ABE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=60°,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所以∠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EBC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°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-60°.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BCE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根据三角形内角和定理，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得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90°+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°+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°-60°=180°,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=75,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=75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2" name="TextBox 1"/>
          <p:cNvSpPr txBox="1"/>
          <p:nvPr/>
        </p:nvSpPr>
        <p:spPr>
          <a:xfrm>
            <a:off x="179388" y="5211763"/>
            <a:ext cx="896461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归纳拓展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在角的求值问题中，常常利用图形关系或内角、外角之间的关系进行转化，然后通过三角形内角和定理列方程求解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28" grpId="0"/>
      <p:bldP spid="1536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3" name="矩形 2"/>
          <p:cNvSpPr/>
          <p:nvPr/>
        </p:nvSpPr>
        <p:spPr>
          <a:xfrm>
            <a:off x="179388" y="552450"/>
            <a:ext cx="8640762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配套训练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如图，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平分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∠1=∠2, ∠3= 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求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的度数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3314" name="组合 33"/>
          <p:cNvGrpSpPr/>
          <p:nvPr/>
        </p:nvGrpSpPr>
        <p:grpSpPr>
          <a:xfrm>
            <a:off x="6084888" y="1055688"/>
            <a:ext cx="2566987" cy="3414712"/>
            <a:chOff x="6084168" y="2996952"/>
            <a:chExt cx="2567724" cy="3413993"/>
          </a:xfrm>
        </p:grpSpPr>
        <p:sp>
          <p:nvSpPr>
            <p:cNvPr id="13315" name="任意多边形 4"/>
            <p:cNvSpPr/>
            <p:nvPr/>
          </p:nvSpPr>
          <p:spPr>
            <a:xfrm>
              <a:off x="6429829" y="3294743"/>
              <a:ext cx="1872342" cy="2801257"/>
            </a:xfrm>
            <a:custGeom>
              <a:avLst/>
              <a:gdLst/>
              <a:ahLst/>
              <a:cxnLst>
                <a:cxn ang="0">
                  <a:pos x="899885" y="0"/>
                </a:cxn>
                <a:cxn ang="0">
                  <a:pos x="0" y="2801257"/>
                </a:cxn>
                <a:cxn ang="0">
                  <a:pos x="1872342" y="2801257"/>
                </a:cxn>
                <a:cxn ang="0">
                  <a:pos x="899885" y="0"/>
                </a:cxn>
              </a:cxnLst>
              <a:pathLst>
                <a:path w="1872342" h="2801257">
                  <a:moveTo>
                    <a:pt x="899885" y="0"/>
                  </a:moveTo>
                  <a:lnTo>
                    <a:pt x="0" y="2801257"/>
                  </a:lnTo>
                  <a:lnTo>
                    <a:pt x="1872342" y="2801257"/>
                  </a:lnTo>
                  <a:lnTo>
                    <a:pt x="899885" y="0"/>
                  </a:lnTo>
                  <a:close/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cxnSp>
          <p:nvCxnSpPr>
            <p:cNvPr id="13316" name="直接连接符 6"/>
            <p:cNvCxnSpPr>
              <a:stCxn id="13315" idx="1"/>
            </p:cNvCxnSpPr>
            <p:nvPr/>
          </p:nvCxnSpPr>
          <p:spPr>
            <a:xfrm flipV="1">
              <a:off x="6429829" y="5013176"/>
              <a:ext cx="1526547" cy="108282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13317" name="TextBox 21"/>
            <p:cNvSpPr txBox="1"/>
            <p:nvPr/>
          </p:nvSpPr>
          <p:spPr>
            <a:xfrm>
              <a:off x="7332868" y="2996952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18" name="TextBox 22"/>
            <p:cNvSpPr txBox="1"/>
            <p:nvPr/>
          </p:nvSpPr>
          <p:spPr>
            <a:xfrm>
              <a:off x="6084168" y="5949280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19" name="TextBox 23"/>
            <p:cNvSpPr txBox="1"/>
            <p:nvPr/>
          </p:nvSpPr>
          <p:spPr>
            <a:xfrm>
              <a:off x="8244408" y="5949280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0" name="TextBox 24"/>
            <p:cNvSpPr txBox="1"/>
            <p:nvPr/>
          </p:nvSpPr>
          <p:spPr>
            <a:xfrm>
              <a:off x="7908932" y="4695527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1" name="TextBox 25"/>
            <p:cNvSpPr txBox="1"/>
            <p:nvPr/>
          </p:nvSpPr>
          <p:spPr>
            <a:xfrm rot="-2923172">
              <a:off x="6476686" y="5364212"/>
              <a:ext cx="57606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2" name="TextBox 26"/>
            <p:cNvSpPr txBox="1"/>
            <p:nvPr/>
          </p:nvSpPr>
          <p:spPr>
            <a:xfrm rot="-1533595">
              <a:off x="6629092" y="5648779"/>
              <a:ext cx="57606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3" name="TextBox 27"/>
            <p:cNvSpPr txBox="1"/>
            <p:nvPr/>
          </p:nvSpPr>
          <p:spPr>
            <a:xfrm rot="5400000">
              <a:off x="7077465" y="3636655"/>
              <a:ext cx="57606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4" name="TextBox 28"/>
            <p:cNvSpPr txBox="1"/>
            <p:nvPr/>
          </p:nvSpPr>
          <p:spPr>
            <a:xfrm rot="6269208">
              <a:off x="7588815" y="5118957"/>
              <a:ext cx="57606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5" name="TextBox 29"/>
            <p:cNvSpPr txBox="1"/>
            <p:nvPr/>
          </p:nvSpPr>
          <p:spPr>
            <a:xfrm>
              <a:off x="6660232" y="5301208"/>
              <a:ext cx="33855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6" name="TextBox 30"/>
            <p:cNvSpPr txBox="1"/>
            <p:nvPr/>
          </p:nvSpPr>
          <p:spPr>
            <a:xfrm>
              <a:off x="6876256" y="5703639"/>
              <a:ext cx="33855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7" name="TextBox 31"/>
            <p:cNvSpPr txBox="1"/>
            <p:nvPr/>
          </p:nvSpPr>
          <p:spPr>
            <a:xfrm>
              <a:off x="7185774" y="3717032"/>
              <a:ext cx="33855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28" name="TextBox 32"/>
            <p:cNvSpPr txBox="1"/>
            <p:nvPr/>
          </p:nvSpPr>
          <p:spPr>
            <a:xfrm>
              <a:off x="7689830" y="5157192"/>
              <a:ext cx="33855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27" name="Text Box 6"/>
          <p:cNvSpPr txBox="1"/>
          <p:nvPr/>
        </p:nvSpPr>
        <p:spPr>
          <a:xfrm>
            <a:off x="250825" y="1700213"/>
            <a:ext cx="6264275" cy="2835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 1=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根据题意可得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∠2=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因为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∠3= ∠1+ ∠2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∠4= ∠2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∠3=2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∠4=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又因为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∠3= 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在△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中，根据三角形内角和定理，得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 °,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=36°,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∠1=36 °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6" name="TextBox 35"/>
          <p:cNvSpPr txBox="1"/>
          <p:nvPr/>
        </p:nvSpPr>
        <p:spPr>
          <a:xfrm>
            <a:off x="-36512" y="4364038"/>
            <a:ext cx="9144000" cy="1738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解题小结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这种顶角为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36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度的等腰三角形，我们发现只要做底角的平分线它就会得到新的这种等腰三角形，我们称其为“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黄金等腰三角形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charRg st="0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charRg st="0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charRg st="77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27">
                                            <p:txEl>
                                              <p:charRg st="77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charRg st="9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27">
                                            <p:txEl>
                                              <p:charRg st="97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TextBox 1"/>
          <p:cNvSpPr txBox="1"/>
          <p:nvPr/>
        </p:nvSpPr>
        <p:spPr>
          <a:xfrm>
            <a:off x="250825" y="549275"/>
            <a:ext cx="2335213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u"/>
            </a:pPr>
            <a:r>
              <a:rPr lang="zh-CN" altLang="en-US" sz="2400" noProof="1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分类讨论思想</a:t>
            </a:r>
            <a:endParaRPr lang="zh-CN" altLang="en-US" sz="2400" noProof="1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0" y="1052513"/>
            <a:ext cx="7997825" cy="1223963"/>
          </a:xfrm>
          <a:prstGeom prst="rect">
            <a:avLst/>
          </a:prstGeom>
        </p:spPr>
        <p:txBody>
          <a:bodyPr/>
          <a:lstStyle/>
          <a:p>
            <a:pPr marL="342900" marR="0" defTabSz="914400" eaLnBrk="0" hangingPunct="0">
              <a:lnSpc>
                <a:spcPct val="150000"/>
              </a:lnSpc>
              <a:spcBef>
                <a:spcPts val="0"/>
              </a:spcBef>
              <a:buClr>
                <a:srgbClr val="FF0066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例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kumimoji="0" lang="en-US" altLang="zh-CN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400" b="1" kern="0" cap="none" spc="0" normalizeH="0" baseline="0" noProof="0" dirty="0">
                <a:latin typeface="宋体" panose="02010600030101010101" pitchFamily="2" charset="-122"/>
                <a:ea typeface="+mn-ea"/>
                <a:cs typeface="+mn-cs"/>
              </a:rPr>
              <a:t> 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已知等腰三角形的两边长分别为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 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和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kumimoji="0" lang="en-US" altLang="zh-CN" sz="2400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b="1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则</a:t>
            </a:r>
            <a:endParaRPr kumimoji="0" lang="en-US" altLang="zh-CN" sz="2400" kern="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defTabSz="914400" eaLnBrk="0" hangingPunct="0">
              <a:lnSpc>
                <a:spcPct val="150000"/>
              </a:lnSpc>
              <a:spcBef>
                <a:spcPts val="0"/>
              </a:spcBef>
              <a:buClr>
                <a:srgbClr val="FF0066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三角形的周长是</a:t>
            </a:r>
            <a:r>
              <a:rPr kumimoji="0" lang="zh-CN" altLang="en-US" sz="2400" u="sng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　　　　　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．</a:t>
            </a:r>
            <a:endParaRPr kumimoji="0" lang="en-US" altLang="zh-CN" sz="2400" kern="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395288" y="2133600"/>
            <a:ext cx="7345362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由于没有指明等腰三角形的腰和底，所以要分两种情况讨论：第一种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为腰，则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为底，此时周长为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26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；第二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种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为底，则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为腰，此时周长为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89" name="TextBox 4"/>
          <p:cNvSpPr txBox="1"/>
          <p:nvPr/>
        </p:nvSpPr>
        <p:spPr>
          <a:xfrm>
            <a:off x="2916238" y="1700213"/>
            <a:ext cx="11080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26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-36512" y="3789363"/>
            <a:ext cx="8640763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FF0066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配套训练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已知等腰三角形的两边长分别为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 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和</a:t>
            </a: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 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则</a:t>
            </a:r>
            <a:endParaRPr kumimoji="0" lang="en-US" altLang="zh-CN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FF0066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三角形的周长是</a:t>
            </a:r>
            <a:r>
              <a:rPr kumimoji="0" lang="zh-CN" altLang="en-US" sz="2400" b="0" i="0" u="sng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　　　　　</a:t>
            </a: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．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6391" name="TextBox 6"/>
          <p:cNvSpPr txBox="1"/>
          <p:nvPr/>
        </p:nvSpPr>
        <p:spPr>
          <a:xfrm>
            <a:off x="2700338" y="4406900"/>
            <a:ext cx="49212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24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2" name="矩形 7"/>
          <p:cNvSpPr/>
          <p:nvPr/>
        </p:nvSpPr>
        <p:spPr>
          <a:xfrm>
            <a:off x="-36512" y="4941888"/>
            <a:ext cx="8929687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eaLnBrk="0" hangingPunct="0">
              <a:lnSpc>
                <a:spcPct val="150000"/>
              </a:lnSpc>
              <a:buClr>
                <a:srgbClr val="FF0066"/>
              </a:buClr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易错提示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等腰三角形没有指明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腰和底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时要分类讨论，但也别忘了用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三边关系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检验能否组成三角形这一重要解题环节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7">
                                            <p:txEl>
                                              <p:charRg st="0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6" grpId="0"/>
      <p:bldP spid="16389" grpId="0"/>
      <p:bldP spid="9" grpId="0"/>
      <p:bldP spid="16391" grpId="0"/>
      <p:bldP spid="1639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0" name="TextBox 1"/>
          <p:cNvSpPr txBox="1"/>
          <p:nvPr/>
        </p:nvSpPr>
        <p:spPr>
          <a:xfrm>
            <a:off x="250825" y="549275"/>
            <a:ext cx="1719263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>
              <a:buFont typeface="Wingdings" panose="05000000000000000000" pitchFamily="2" charset="2"/>
              <a:buChar char="u"/>
            </a:pPr>
            <a:r>
              <a:rPr lang="zh-CN" altLang="en-US" sz="2400" noProof="1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化归思想</a:t>
            </a:r>
            <a:endParaRPr lang="zh-CN" altLang="en-US" sz="2400" noProof="1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9"/>
          <p:cNvGrpSpPr/>
          <p:nvPr/>
        </p:nvGrpSpPr>
        <p:grpSpPr>
          <a:xfrm>
            <a:off x="5580063" y="2852738"/>
            <a:ext cx="3071812" cy="2406650"/>
            <a:chOff x="4236524" y="764704"/>
            <a:chExt cx="3071780" cy="2405881"/>
          </a:xfrm>
        </p:grpSpPr>
        <p:sp>
          <p:nvSpPr>
            <p:cNvPr id="15363" name="任意多边形 3"/>
            <p:cNvSpPr/>
            <p:nvPr/>
          </p:nvSpPr>
          <p:spPr>
            <a:xfrm>
              <a:off x="4528457" y="1161143"/>
              <a:ext cx="2322286" cy="1611086"/>
            </a:xfrm>
            <a:custGeom>
              <a:avLst/>
              <a:gdLst/>
              <a:ahLst/>
              <a:cxnLst>
                <a:cxn ang="0">
                  <a:pos x="769257" y="0"/>
                </a:cxn>
                <a:cxn ang="0">
                  <a:pos x="2322286" y="653143"/>
                </a:cxn>
                <a:cxn ang="0">
                  <a:pos x="0" y="1611086"/>
                </a:cxn>
                <a:cxn ang="0">
                  <a:pos x="1959429" y="1524000"/>
                </a:cxn>
                <a:cxn ang="0">
                  <a:pos x="769257" y="0"/>
                </a:cxn>
              </a:cxnLst>
              <a:pathLst>
                <a:path w="2322286" h="1611086">
                  <a:moveTo>
                    <a:pt x="769257" y="0"/>
                  </a:moveTo>
                  <a:lnTo>
                    <a:pt x="2322286" y="653143"/>
                  </a:lnTo>
                  <a:lnTo>
                    <a:pt x="0" y="1611086"/>
                  </a:lnTo>
                  <a:lnTo>
                    <a:pt x="1959429" y="1524000"/>
                  </a:lnTo>
                  <a:lnTo>
                    <a:pt x="769257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" name="TextBox 4"/>
            <p:cNvSpPr txBox="1"/>
            <p:nvPr/>
          </p:nvSpPr>
          <p:spPr>
            <a:xfrm>
              <a:off x="5148064" y="764704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65" name="TextBox 5"/>
            <p:cNvSpPr txBox="1"/>
            <p:nvPr/>
          </p:nvSpPr>
          <p:spPr>
            <a:xfrm>
              <a:off x="4236524" y="2708920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66" name="TextBox 6"/>
            <p:cNvSpPr txBox="1"/>
            <p:nvPr/>
          </p:nvSpPr>
          <p:spPr>
            <a:xfrm>
              <a:off x="6900820" y="1599183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67" name="TextBox 7"/>
            <p:cNvSpPr txBox="1"/>
            <p:nvPr/>
          </p:nvSpPr>
          <p:spPr>
            <a:xfrm>
              <a:off x="6468772" y="2564904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68" name="TextBox 8"/>
            <p:cNvSpPr txBox="1"/>
            <p:nvPr/>
          </p:nvSpPr>
          <p:spPr>
            <a:xfrm>
              <a:off x="5460660" y="1887215"/>
              <a:ext cx="42351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7412" name="TextBox 10"/>
          <p:cNvSpPr txBox="1"/>
          <p:nvPr/>
        </p:nvSpPr>
        <p:spPr>
          <a:xfrm>
            <a:off x="395288" y="981075"/>
            <a:ext cx="8208962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如图，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是有一组对顶角的三角形，其形状像数字“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”，我们不难发现有一重要结论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： 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A+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C=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B+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这一图形也是常见的基本图形模型，我们称它为“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字型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”图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5" name="Text Box 3"/>
          <p:cNvSpPr txBox="1"/>
          <p:nvPr/>
        </p:nvSpPr>
        <p:spPr>
          <a:xfrm>
            <a:off x="468313" y="692150"/>
            <a:ext cx="734377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如图所示：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求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∠A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∠B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∠C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∠D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∠E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∠F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zh-CN" altLang="en-US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∠G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的度数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6"/>
          <p:cNvSpPr txBox="1"/>
          <p:nvPr/>
        </p:nvSpPr>
        <p:spPr>
          <a:xfrm>
            <a:off x="395288" y="1628775"/>
            <a:ext cx="4897437" cy="3932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所求问题不是常见的求多边形的内角和问题，我们发现，只要连结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便转化为求五边形的内角和问题，由“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字型”模型图可知，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FCD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GDC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＋∠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＋∠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＋∠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＋∠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＋∠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＋∠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5-2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×180 °=540 °.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6387" name="组合 13"/>
          <p:cNvGrpSpPr/>
          <p:nvPr/>
        </p:nvGrpSpPr>
        <p:grpSpPr>
          <a:xfrm>
            <a:off x="5219700" y="1628775"/>
            <a:ext cx="3343275" cy="2663825"/>
            <a:chOff x="5220072" y="1628800"/>
            <a:chExt cx="3342178" cy="2664296"/>
          </a:xfrm>
        </p:grpSpPr>
        <p:grpSp>
          <p:nvGrpSpPr>
            <p:cNvPr id="16388" name="组合 10"/>
            <p:cNvGrpSpPr/>
            <p:nvPr/>
          </p:nvGrpSpPr>
          <p:grpSpPr>
            <a:xfrm>
              <a:off x="5220072" y="1628800"/>
              <a:ext cx="2999772" cy="2664296"/>
              <a:chOff x="5004048" y="1628800"/>
              <a:chExt cx="2999772" cy="2664296"/>
            </a:xfrm>
          </p:grpSpPr>
          <p:sp>
            <p:nvSpPr>
              <p:cNvPr id="16389" name="任意多边形 3"/>
              <p:cNvSpPr/>
              <p:nvPr/>
            </p:nvSpPr>
            <p:spPr>
              <a:xfrm>
                <a:off x="5436096" y="1988840"/>
                <a:ext cx="2525485" cy="1930400"/>
              </a:xfrm>
              <a:custGeom>
                <a:avLst/>
                <a:gdLst/>
                <a:ahLst/>
                <a:cxnLst>
                  <a:cxn ang="0">
                    <a:pos x="1117606" y="0"/>
                  </a:cxn>
                  <a:cxn ang="0">
                    <a:pos x="0" y="972457"/>
                  </a:cxn>
                  <a:cxn ang="0">
                    <a:pos x="319314" y="1930400"/>
                  </a:cxn>
                  <a:cxn ang="0">
                    <a:pos x="1843320" y="957943"/>
                  </a:cxn>
                  <a:cxn ang="0">
                    <a:pos x="740228" y="957943"/>
                  </a:cxn>
                  <a:cxn ang="0">
                    <a:pos x="740228" y="957943"/>
                  </a:cxn>
                  <a:cxn ang="0">
                    <a:pos x="2235201" y="1828800"/>
                  </a:cxn>
                  <a:cxn ang="0">
                    <a:pos x="2525485" y="769257"/>
                  </a:cxn>
                  <a:cxn ang="0">
                    <a:pos x="1117606" y="0"/>
                  </a:cxn>
                </a:cxnLst>
                <a:pathLst>
                  <a:path w="2525485" h="1930400">
                    <a:moveTo>
                      <a:pt x="1117600" y="0"/>
                    </a:moveTo>
                    <a:lnTo>
                      <a:pt x="0" y="972457"/>
                    </a:lnTo>
                    <a:lnTo>
                      <a:pt x="319314" y="1930400"/>
                    </a:lnTo>
                    <a:lnTo>
                      <a:pt x="1843314" y="957943"/>
                    </a:lnTo>
                    <a:lnTo>
                      <a:pt x="740228" y="957943"/>
                    </a:lnTo>
                    <a:lnTo>
                      <a:pt x="2235200" y="1828800"/>
                    </a:lnTo>
                    <a:lnTo>
                      <a:pt x="2525485" y="769257"/>
                    </a:lnTo>
                    <a:lnTo>
                      <a:pt x="1117600" y="0"/>
                    </a:lnTo>
                    <a:close/>
                  </a:path>
                </a:pathLst>
              </a:custGeom>
              <a:noFill/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390" name="TextBox 4"/>
              <p:cNvSpPr txBox="1"/>
              <p:nvPr/>
            </p:nvSpPr>
            <p:spPr>
              <a:xfrm>
                <a:off x="6588224" y="1628800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391" name="TextBox 5"/>
              <p:cNvSpPr txBox="1"/>
              <p:nvPr/>
            </p:nvSpPr>
            <p:spPr>
              <a:xfrm>
                <a:off x="5004048" y="2780928"/>
                <a:ext cx="389850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392" name="TextBox 6"/>
              <p:cNvSpPr txBox="1"/>
              <p:nvPr/>
            </p:nvSpPr>
            <p:spPr>
              <a:xfrm>
                <a:off x="5508104" y="3831431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393" name="TextBox 7"/>
              <p:cNvSpPr txBox="1"/>
              <p:nvPr/>
            </p:nvSpPr>
            <p:spPr>
              <a:xfrm>
                <a:off x="7308304" y="2679303"/>
                <a:ext cx="372218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394" name="TextBox 8"/>
              <p:cNvSpPr txBox="1"/>
              <p:nvPr/>
            </p:nvSpPr>
            <p:spPr>
              <a:xfrm>
                <a:off x="5796136" y="2751311"/>
                <a:ext cx="42351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395" name="TextBox 9"/>
              <p:cNvSpPr txBox="1"/>
              <p:nvPr/>
            </p:nvSpPr>
            <p:spPr>
              <a:xfrm>
                <a:off x="7596336" y="3759423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sp>
          <p:nvSpPr>
            <p:cNvPr id="16396" name="TextBox 12"/>
            <p:cNvSpPr txBox="1"/>
            <p:nvPr/>
          </p:nvSpPr>
          <p:spPr>
            <a:xfrm>
              <a:off x="8172400" y="2420888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cxnSp>
        <p:nvCxnSpPr>
          <p:cNvPr id="18437" name="直接连接符 15"/>
          <p:cNvCxnSpPr/>
          <p:nvPr/>
        </p:nvCxnSpPr>
        <p:spPr>
          <a:xfrm flipV="1">
            <a:off x="5956300" y="3789363"/>
            <a:ext cx="1928813" cy="1143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0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4">
                                            <p:txEl>
                                              <p:charRg st="0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" name="TextBox 8"/>
          <p:cNvSpPr txBox="1"/>
          <p:nvPr/>
        </p:nvSpPr>
        <p:spPr>
          <a:xfrm>
            <a:off x="250825" y="2997200"/>
            <a:ext cx="1441450" cy="461963"/>
          </a:xfrm>
          <a:prstGeom prst="rect">
            <a:avLst/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三角形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7100" y="1341438"/>
            <a:ext cx="2159000" cy="831850"/>
          </a:xfrm>
          <a:prstGeom prst="rect">
            <a:avLst/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等腰三角形有关计算问题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3800" y="1455738"/>
            <a:ext cx="3816350" cy="460375"/>
          </a:xfrm>
          <a:prstGeom prst="rect">
            <a:avLst/>
          </a:prstGeom>
          <a:noFill/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分类讨论和三边关系检验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97100" y="2741613"/>
            <a:ext cx="1944688" cy="461963"/>
          </a:xfrm>
          <a:prstGeom prst="rect">
            <a:avLst/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重要线段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32363" y="2454275"/>
            <a:ext cx="1511300" cy="830263"/>
          </a:xfrm>
          <a:prstGeom prst="rect">
            <a:avLst/>
          </a:prstGeom>
          <a:noFill/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中线性质的应用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95513" y="4365625"/>
            <a:ext cx="1654175" cy="831850"/>
          </a:xfrm>
          <a:prstGeom prst="rect">
            <a:avLst/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常见几何模型</a:t>
            </a:r>
            <a:endParaRPr kumimoji="0" lang="zh-CN" altLang="en-US" sz="24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40200" y="3716338"/>
            <a:ext cx="1511300" cy="461963"/>
          </a:xfrm>
          <a:prstGeom prst="rect">
            <a:avLst/>
          </a:prstGeom>
          <a:noFill/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飞镖模型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6" name="左大括号 15"/>
          <p:cNvSpPr/>
          <p:nvPr/>
        </p:nvSpPr>
        <p:spPr bwMode="auto">
          <a:xfrm>
            <a:off x="1765300" y="1628775"/>
            <a:ext cx="285750" cy="3095625"/>
          </a:xfrm>
          <a:prstGeom prst="leftBrace">
            <a:avLst/>
          </a:prstGeom>
          <a:solidFill>
            <a:schemeClr val="accent1"/>
          </a:solidFill>
          <a:ln w="25400" cap="flat" cmpd="sng" algn="ctr">
            <a:solidFill>
              <a:schemeClr val="bg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右箭头 16"/>
          <p:cNvSpPr/>
          <p:nvPr/>
        </p:nvSpPr>
        <p:spPr bwMode="auto">
          <a:xfrm>
            <a:off x="4356100" y="1555750"/>
            <a:ext cx="647700" cy="360363"/>
          </a:xfrm>
          <a:prstGeom prst="rightArrow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右箭头 17"/>
          <p:cNvSpPr/>
          <p:nvPr/>
        </p:nvSpPr>
        <p:spPr bwMode="auto">
          <a:xfrm>
            <a:off x="4284663" y="2781300"/>
            <a:ext cx="647700" cy="360363"/>
          </a:xfrm>
          <a:prstGeom prst="rightArrow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40200" y="4406900"/>
            <a:ext cx="1511300" cy="461963"/>
          </a:xfrm>
          <a:prstGeom prst="rect">
            <a:avLst/>
          </a:prstGeom>
          <a:noFill/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8</a:t>
            </a: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字型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40200" y="5084763"/>
            <a:ext cx="1511300" cy="831850"/>
          </a:xfrm>
          <a:prstGeom prst="rect">
            <a:avLst/>
          </a:prstGeom>
          <a:noFill/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>
            <a:spAutoFit/>
          </a:bodyPr>
          <a:lstStyle/>
          <a:p>
            <a:pPr marR="0" algn="dist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角平分线夹角模型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9471" name="左大括号 21"/>
          <p:cNvSpPr/>
          <p:nvPr/>
        </p:nvSpPr>
        <p:spPr>
          <a:xfrm>
            <a:off x="3995738" y="3789363"/>
            <a:ext cx="71437" cy="1871662"/>
          </a:xfrm>
          <a:prstGeom prst="leftBrace">
            <a:avLst>
              <a:gd name="adj1" fmla="val 7763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课堂小结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Group 10"/>
          <p:cNvGrpSpPr/>
          <p:nvPr/>
        </p:nvGrpSpPr>
        <p:grpSpPr>
          <a:xfrm>
            <a:off x="107950" y="476250"/>
            <a:ext cx="2057400" cy="650875"/>
            <a:chOff x="0" y="0"/>
            <a:chExt cx="3237" cy="1025"/>
          </a:xfrm>
        </p:grpSpPr>
        <p:grpSp>
          <p:nvGrpSpPr>
            <p:cNvPr id="17424" name="Group 11"/>
            <p:cNvGrpSpPr/>
            <p:nvPr/>
          </p:nvGrpSpPr>
          <p:grpSpPr>
            <a:xfrm>
              <a:off x="0" y="84"/>
              <a:ext cx="3237" cy="941"/>
              <a:chOff x="0" y="0"/>
              <a:chExt cx="3237" cy="941"/>
            </a:xfrm>
          </p:grpSpPr>
          <p:sp>
            <p:nvSpPr>
              <p:cNvPr id="17425" name="MH_Other_2"/>
              <p:cNvSpPr/>
              <p:nvPr/>
            </p:nvSpPr>
            <p:spPr>
              <a:xfrm>
                <a:off x="183" y="129"/>
                <a:ext cx="2890" cy="601"/>
              </a:xfrm>
              <a:custGeom>
                <a:avLst/>
                <a:gdLst/>
                <a:ahLst/>
                <a:cxnLst>
                  <a:cxn ang="0">
                    <a:pos x="81" y="18"/>
                  </a:cxn>
                  <a:cxn ang="0">
                    <a:pos x="90" y="9"/>
                  </a:cxn>
                  <a:cxn ang="0">
                    <a:pos x="81" y="0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9" y="18"/>
                  </a:cxn>
                  <a:cxn ang="0">
                    <a:pos x="81" y="18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17426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7427" name="MH_Other_9"/>
              <p:cNvSpPr>
                <a:spLocks noEditPoints="1"/>
              </p:cNvSpPr>
              <p:nvPr/>
            </p:nvSpPr>
            <p:spPr>
              <a:xfrm>
                <a:off x="345" y="253"/>
                <a:ext cx="349" cy="3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7428" name="MH_Other_10"/>
              <p:cNvSpPr/>
              <p:nvPr/>
            </p:nvSpPr>
            <p:spPr>
              <a:xfrm>
                <a:off x="425" y="328"/>
                <a:ext cx="140" cy="1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7429" name="MH_SubTitle_4"/>
            <p:cNvSpPr txBox="1"/>
            <p:nvPr/>
          </p:nvSpPr>
          <p:spPr>
            <a:xfrm>
              <a:off x="1019" y="0"/>
              <a:ext cx="2043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 anchorCtr="0"/>
            <a:p>
              <a:pPr>
                <a:lnSpc>
                  <a:spcPct val="110000"/>
                </a:lnSpc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课堂小结</a:t>
              </a:r>
              <a:endParaRPr lang="zh-CN" altLang="en-US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1947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3" name="矩形 2"/>
          <p:cNvSpPr/>
          <p:nvPr/>
        </p:nvSpPr>
        <p:spPr>
          <a:xfrm>
            <a:off x="250825" y="1292225"/>
            <a:ext cx="8281988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木工师傅做完门框后，为防止变形，通常在角上钉一斜条，根据是</a:t>
            </a:r>
            <a:r>
              <a:rPr lang="zh-CN" altLang="en-US" sz="2400" u="sng" dirty="0">
                <a:latin typeface="黑体" panose="02010609060101010101" pitchFamily="49" charset="-122"/>
                <a:ea typeface="黑体" panose="02010609060101010101" pitchFamily="49" charset="-122"/>
              </a:rPr>
              <a:t>	　　　　		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4" name="TextBox 3"/>
          <p:cNvSpPr txBox="1"/>
          <p:nvPr/>
        </p:nvSpPr>
        <p:spPr>
          <a:xfrm>
            <a:off x="1692275" y="1917700"/>
            <a:ext cx="2646363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三角形具有稳定性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5" name="Text Box 4"/>
          <p:cNvSpPr txBox="1"/>
          <p:nvPr/>
        </p:nvSpPr>
        <p:spPr>
          <a:xfrm>
            <a:off x="304800" y="2598738"/>
            <a:ext cx="829310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80°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-∠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20°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 ∠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C = </a:t>
            </a:r>
            <a:r>
              <a:rPr lang="en-US" altLang="zh-CN" sz="2400" b="1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按角分类这个三角形属于</a:t>
            </a:r>
            <a:r>
              <a:rPr lang="zh-CN" altLang="en-US" sz="24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三角形．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6" name="TextBox 7"/>
          <p:cNvSpPr txBox="1"/>
          <p:nvPr/>
        </p:nvSpPr>
        <p:spPr>
          <a:xfrm>
            <a:off x="7092950" y="2708275"/>
            <a:ext cx="877888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 °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487" name="TextBox 8"/>
          <p:cNvSpPr txBox="1"/>
          <p:nvPr/>
        </p:nvSpPr>
        <p:spPr>
          <a:xfrm>
            <a:off x="1258888" y="3284538"/>
            <a:ext cx="8763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°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488" name="TextBox 9"/>
          <p:cNvSpPr txBox="1"/>
          <p:nvPr/>
        </p:nvSpPr>
        <p:spPr>
          <a:xfrm>
            <a:off x="5291138" y="3141663"/>
            <a:ext cx="8001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锐角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9" name="矩形 10"/>
          <p:cNvSpPr/>
          <p:nvPr/>
        </p:nvSpPr>
        <p:spPr>
          <a:xfrm>
            <a:off x="323850" y="4029075"/>
            <a:ext cx="7993063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中，已知：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4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三角形（提示设最小角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°)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0490" name="TextBox 11"/>
          <p:cNvSpPr txBox="1"/>
          <p:nvPr/>
        </p:nvSpPr>
        <p:spPr>
          <a:xfrm>
            <a:off x="1187450" y="4652963"/>
            <a:ext cx="801688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直角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课堂训练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8442" name="组合 4"/>
          <p:cNvGrpSpPr/>
          <p:nvPr/>
        </p:nvGrpSpPr>
        <p:grpSpPr>
          <a:xfrm>
            <a:off x="34925" y="549275"/>
            <a:ext cx="2055813" cy="633413"/>
            <a:chOff x="609600" y="851372"/>
            <a:chExt cx="2055813" cy="633412"/>
          </a:xfrm>
        </p:grpSpPr>
        <p:grpSp>
          <p:nvGrpSpPr>
            <p:cNvPr id="18443" name="Group 10"/>
            <p:cNvGrpSpPr/>
            <p:nvPr/>
          </p:nvGrpSpPr>
          <p:grpSpPr>
            <a:xfrm>
              <a:off x="609600" y="860425"/>
              <a:ext cx="2055813" cy="596900"/>
              <a:chOff x="0" y="0"/>
              <a:chExt cx="3236" cy="940"/>
            </a:xfrm>
          </p:grpSpPr>
          <p:sp>
            <p:nvSpPr>
              <p:cNvPr id="18444" name="MH_Other_2"/>
              <p:cNvSpPr/>
              <p:nvPr/>
            </p:nvSpPr>
            <p:spPr>
              <a:xfrm>
                <a:off x="186" y="205"/>
                <a:ext cx="2890" cy="601"/>
              </a:xfrm>
              <a:custGeom>
                <a:avLst/>
                <a:gdLst/>
                <a:ahLst/>
                <a:cxnLst>
                  <a:cxn ang="0">
                    <a:pos x="81" y="18"/>
                  </a:cxn>
                  <a:cxn ang="0">
                    <a:pos x="90" y="9"/>
                  </a:cxn>
                  <a:cxn ang="0">
                    <a:pos x="81" y="0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9" y="18"/>
                  </a:cxn>
                  <a:cxn ang="0">
                    <a:pos x="81" y="18"/>
                  </a:cxn>
                </a:cxnLst>
                <a:pathLst>
                  <a:path w="3244" h="675">
                    <a:moveTo>
                      <a:pt x="2907" y="675"/>
                    </a:moveTo>
                    <a:cubicBezTo>
                      <a:pt x="3093" y="675"/>
                      <a:pt x="3244" y="523"/>
                      <a:pt x="3244" y="337"/>
                    </a:cubicBezTo>
                    <a:cubicBezTo>
                      <a:pt x="3244" y="151"/>
                      <a:pt x="3093" y="0"/>
                      <a:pt x="2907" y="0"/>
                    </a:cubicBezTo>
                    <a:cubicBezTo>
                      <a:pt x="337" y="0"/>
                      <a:pt x="337" y="0"/>
                      <a:pt x="337" y="0"/>
                    </a:cubicBezTo>
                    <a:cubicBezTo>
                      <a:pt x="151" y="0"/>
                      <a:pt x="0" y="151"/>
                      <a:pt x="0" y="337"/>
                    </a:cubicBezTo>
                    <a:cubicBezTo>
                      <a:pt x="0" y="523"/>
                      <a:pt x="151" y="675"/>
                      <a:pt x="337" y="675"/>
                    </a:cubicBezTo>
                    <a:lnTo>
                      <a:pt x="2907" y="675"/>
                    </a:lnTo>
                    <a:close/>
                  </a:path>
                </a:pathLst>
              </a:custGeom>
              <a:solidFill>
                <a:srgbClr val="00808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pic>
            <p:nvPicPr>
              <p:cNvPr id="18445" name="MH_Other_8"/>
              <p:cNvPicPr preferRelativeResize="0"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3237" cy="94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8446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47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8448" name="MH_SubTitle_4"/>
            <p:cNvSpPr txBox="1"/>
            <p:nvPr/>
          </p:nvSpPr>
          <p:spPr>
            <a:xfrm>
              <a:off x="1258888" y="851372"/>
              <a:ext cx="1296987" cy="633412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 anchorCtr="0"/>
            <a:p>
              <a:pPr>
                <a:lnSpc>
                  <a:spcPct val="110000"/>
                </a:lnSpc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课后训练</a:t>
              </a:r>
              <a:endParaRPr lang="zh-CN" altLang="en-US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6" grpId="0"/>
      <p:bldP spid="20487" grpId="0"/>
      <p:bldP spid="20488" grpId="0"/>
      <p:bldP spid="2049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7" name="TextBox 1"/>
          <p:cNvSpPr txBox="1"/>
          <p:nvPr/>
        </p:nvSpPr>
        <p:spPr>
          <a:xfrm>
            <a:off x="250825" y="620713"/>
            <a:ext cx="8424863" cy="1128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如图所示，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的中线，已知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ABD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比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ACD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的周长大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6cm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的差为（       ）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8" name="任意多边形 2"/>
          <p:cNvSpPr/>
          <p:nvPr/>
        </p:nvSpPr>
        <p:spPr>
          <a:xfrm>
            <a:off x="4775200" y="2176463"/>
            <a:ext cx="2554288" cy="1785937"/>
          </a:xfrm>
          <a:custGeom>
            <a:avLst/>
            <a:gdLst/>
            <a:ahLst/>
            <a:cxnLst>
              <a:cxn ang="0">
                <a:pos x="0" y="1758905"/>
              </a:cxn>
              <a:cxn ang="0">
                <a:pos x="2553610" y="1758905"/>
              </a:cxn>
              <a:cxn ang="0">
                <a:pos x="1857169" y="0"/>
              </a:cxn>
              <a:cxn ang="0">
                <a:pos x="43527" y="1787979"/>
              </a:cxn>
            </a:cxnLst>
            <a:pathLst>
              <a:path w="2554514" h="1785257">
                <a:moveTo>
                  <a:pt x="0" y="1756228"/>
                </a:moveTo>
                <a:lnTo>
                  <a:pt x="2554514" y="1756228"/>
                </a:lnTo>
                <a:lnTo>
                  <a:pt x="1857829" y="0"/>
                </a:lnTo>
                <a:lnTo>
                  <a:pt x="43543" y="1785257"/>
                </a:lnTo>
              </a:path>
            </a:pathLst>
          </a:cu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19459" name="直接连接符 4"/>
          <p:cNvCxnSpPr>
            <a:stCxn id="19458" idx="2"/>
          </p:cNvCxnSpPr>
          <p:nvPr/>
        </p:nvCxnSpPr>
        <p:spPr>
          <a:xfrm flipH="1">
            <a:off x="6084888" y="2176463"/>
            <a:ext cx="547687" cy="175736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9460" name="TextBox 5"/>
          <p:cNvSpPr txBox="1"/>
          <p:nvPr/>
        </p:nvSpPr>
        <p:spPr>
          <a:xfrm>
            <a:off x="6732588" y="1989138"/>
            <a:ext cx="406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1" name="TextBox 6"/>
          <p:cNvSpPr txBox="1"/>
          <p:nvPr/>
        </p:nvSpPr>
        <p:spPr>
          <a:xfrm>
            <a:off x="4470400" y="3759200"/>
            <a:ext cx="388938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2" name="TextBox 7"/>
          <p:cNvSpPr txBox="1"/>
          <p:nvPr/>
        </p:nvSpPr>
        <p:spPr>
          <a:xfrm>
            <a:off x="7188200" y="3903663"/>
            <a:ext cx="407988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3" name="TextBox 8"/>
          <p:cNvSpPr txBox="1"/>
          <p:nvPr/>
        </p:nvSpPr>
        <p:spPr>
          <a:xfrm>
            <a:off x="5867400" y="3933825"/>
            <a:ext cx="407988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4" name="TextBox 9"/>
          <p:cNvSpPr txBox="1"/>
          <p:nvPr/>
        </p:nvSpPr>
        <p:spPr>
          <a:xfrm>
            <a:off x="468313" y="2060575"/>
            <a:ext cx="3636962" cy="1133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AutoNum type="alphaUcPeriod"/>
            </a:pP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12cm              B.    6cm </a:t>
            </a:r>
            <a:endParaRPr lang="en-US" altLang="zh-C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  3cm                D.   2cm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514" name="TextBox 10"/>
          <p:cNvSpPr txBox="1"/>
          <p:nvPr/>
        </p:nvSpPr>
        <p:spPr>
          <a:xfrm>
            <a:off x="4787900" y="1341438"/>
            <a:ext cx="3905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0" y="765175"/>
            <a:ext cx="8969375" cy="1871663"/>
          </a:xfrm>
          <a:prstGeom prst="rect">
            <a:avLst/>
          </a:prstGeom>
        </p:spPr>
        <p:txBody>
          <a:bodyPr/>
          <a:lstStyle/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>
                <a:srgbClr val="FF0066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0" cap="none" spc="0" normalizeH="0" baseline="0" noProof="0" dirty="0">
                <a:latin typeface="宋体" panose="02010600030101010101" pitchFamily="2" charset="-122"/>
                <a:ea typeface="+mn-ea"/>
                <a:cs typeface="+mn-cs"/>
              </a:rPr>
              <a:t>　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5.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如图，在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 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中，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，∠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ACB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的平分线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CE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交于点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．（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若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=80°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，则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BOC</a:t>
            </a:r>
            <a:r>
              <a:rPr kumimoji="0" lang="zh-CN" altLang="en-US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kumimoji="0" lang="en-US" altLang="zh-CN" sz="2400" b="1" u="sng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kumimoji="0" lang="en-US" altLang="zh-CN" sz="2400" b="1" kern="0" cap="none" spc="0" normalizeH="0" baseline="0" noProof="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>
                <a:srgbClr val="FF0066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　　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你能猜想出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BOC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之间的数量关系吗？ </a:t>
            </a:r>
            <a:endParaRPr kumimoji="0" lang="en-US" altLang="zh-CN" sz="2800" kern="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Text Box 46"/>
          <p:cNvSpPr txBox="1"/>
          <p:nvPr/>
        </p:nvSpPr>
        <p:spPr>
          <a:xfrm>
            <a:off x="5365750" y="1412875"/>
            <a:ext cx="12239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130°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" name="Group 23"/>
          <p:cNvGrpSpPr/>
          <p:nvPr/>
        </p:nvGrpSpPr>
        <p:grpSpPr>
          <a:xfrm>
            <a:off x="395288" y="2781300"/>
            <a:ext cx="4572000" cy="876300"/>
            <a:chOff x="249" y="2788"/>
            <a:chExt cx="2880" cy="552"/>
          </a:xfrm>
        </p:grpSpPr>
        <p:graphicFrame>
          <p:nvGraphicFramePr>
            <p:cNvPr id="20484" name="Object 43"/>
            <p:cNvGraphicFramePr>
              <a:graphicFrameLocks noChangeAspect="1"/>
            </p:cNvGraphicFramePr>
            <p:nvPr/>
          </p:nvGraphicFramePr>
          <p:xfrm>
            <a:off x="1519" y="2788"/>
            <a:ext cx="168" cy="5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266700" imgH="876935" progId="Equation.DSMT4">
                    <p:embed/>
                  </p:oleObj>
                </mc:Choice>
                <mc:Fallback>
                  <p:oleObj name="" r:id="rId1" imgW="266700" imgH="876935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519" y="2788"/>
                          <a:ext cx="168" cy="55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485" name="矩形 34"/>
            <p:cNvSpPr/>
            <p:nvPr/>
          </p:nvSpPr>
          <p:spPr>
            <a:xfrm>
              <a:off x="249" y="2932"/>
              <a:ext cx="2880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rgbClr val="FF0066"/>
                </a:buClr>
              </a:pP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BOC 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 90°+     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  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20486" name="Group 25"/>
          <p:cNvGrpSpPr/>
          <p:nvPr/>
        </p:nvGrpSpPr>
        <p:grpSpPr>
          <a:xfrm>
            <a:off x="3683000" y="3036888"/>
            <a:ext cx="4683125" cy="2795587"/>
            <a:chOff x="1891" y="2121"/>
            <a:chExt cx="2950" cy="1761"/>
          </a:xfrm>
        </p:grpSpPr>
        <p:pic>
          <p:nvPicPr>
            <p:cNvPr id="20487" name="Picture 2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088" y="2278"/>
              <a:ext cx="2567" cy="154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3669" y="2121"/>
              <a:ext cx="309" cy="29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endPara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891" y="3591"/>
              <a:ext cx="246" cy="2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endPara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584" y="3575"/>
              <a:ext cx="257" cy="2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</a:t>
              </a:r>
              <a:endPara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522" y="2902"/>
              <a:ext cx="487" cy="29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</a:t>
              </a:r>
              <a:endPara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917" y="2687"/>
              <a:ext cx="315" cy="29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E</a:t>
              </a:r>
              <a:endPara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181" y="2787"/>
              <a:ext cx="349" cy="29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D</a:t>
              </a:r>
              <a:endPara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70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850" y="620713"/>
            <a:ext cx="8402638" cy="1709738"/>
          </a:xfrm>
          <a:prstGeom prst="rect">
            <a:avLst/>
          </a:prstGeom>
        </p:spPr>
        <p:txBody>
          <a:bodyPr/>
          <a:lstStyle/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6.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张老伯家有一块三角形的花棚，如图所示，张老伯准备将其分成四个面积相等的三角形，分别种上不同颜色的花卉，请你至少设计三种种植方案，供张老伯选择</a:t>
            </a:r>
            <a:r>
              <a:rPr kumimoji="0" lang="en-US" altLang="zh-CN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endParaRPr kumimoji="0" lang="en-US" altLang="zh-CN" sz="2400" kern="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1506" name="Line 5"/>
          <p:cNvSpPr/>
          <p:nvPr/>
        </p:nvSpPr>
        <p:spPr>
          <a:xfrm flipH="1">
            <a:off x="685800" y="2971800"/>
            <a:ext cx="8382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07" name="Line 6"/>
          <p:cNvSpPr/>
          <p:nvPr/>
        </p:nvSpPr>
        <p:spPr>
          <a:xfrm>
            <a:off x="685800" y="4191000"/>
            <a:ext cx="17526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08" name="Line 7"/>
          <p:cNvSpPr/>
          <p:nvPr/>
        </p:nvSpPr>
        <p:spPr>
          <a:xfrm>
            <a:off x="2362200" y="4191000"/>
            <a:ext cx="304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09" name="Line 8"/>
          <p:cNvSpPr/>
          <p:nvPr/>
        </p:nvSpPr>
        <p:spPr>
          <a:xfrm>
            <a:off x="1524000" y="2971800"/>
            <a:ext cx="11430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Line 9"/>
          <p:cNvSpPr/>
          <p:nvPr/>
        </p:nvSpPr>
        <p:spPr>
          <a:xfrm>
            <a:off x="1524000" y="2971800"/>
            <a:ext cx="152400" cy="12192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Line 10"/>
          <p:cNvSpPr/>
          <p:nvPr/>
        </p:nvSpPr>
        <p:spPr>
          <a:xfrm flipH="1">
            <a:off x="1143000" y="2971800"/>
            <a:ext cx="381000" cy="12192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Line 11"/>
          <p:cNvSpPr/>
          <p:nvPr/>
        </p:nvSpPr>
        <p:spPr>
          <a:xfrm>
            <a:off x="1524000" y="2971800"/>
            <a:ext cx="609600" cy="12192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3" name="Text Box 12"/>
          <p:cNvSpPr txBox="1"/>
          <p:nvPr/>
        </p:nvSpPr>
        <p:spPr>
          <a:xfrm>
            <a:off x="1371600" y="2667000"/>
            <a:ext cx="407988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514" name="Text Box 13"/>
          <p:cNvSpPr txBox="1"/>
          <p:nvPr/>
        </p:nvSpPr>
        <p:spPr>
          <a:xfrm>
            <a:off x="457200" y="4038600"/>
            <a:ext cx="39052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515" name="Text Box 14"/>
          <p:cNvSpPr txBox="1"/>
          <p:nvPr/>
        </p:nvSpPr>
        <p:spPr>
          <a:xfrm>
            <a:off x="2590800" y="3976688"/>
            <a:ext cx="407988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 Box 15"/>
          <p:cNvSpPr txBox="1"/>
          <p:nvPr/>
        </p:nvSpPr>
        <p:spPr>
          <a:xfrm>
            <a:off x="1530350" y="4129088"/>
            <a:ext cx="407988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 Box 16"/>
          <p:cNvSpPr txBox="1"/>
          <p:nvPr/>
        </p:nvSpPr>
        <p:spPr>
          <a:xfrm>
            <a:off x="990600" y="4114800"/>
            <a:ext cx="39052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Text Box 17"/>
          <p:cNvSpPr txBox="1"/>
          <p:nvPr/>
        </p:nvSpPr>
        <p:spPr>
          <a:xfrm>
            <a:off x="1981200" y="4114800"/>
            <a:ext cx="37147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3" name="Group 18"/>
          <p:cNvGrpSpPr/>
          <p:nvPr/>
        </p:nvGrpSpPr>
        <p:grpSpPr>
          <a:xfrm>
            <a:off x="4495800" y="2514600"/>
            <a:ext cx="2541588" cy="1771650"/>
            <a:chOff x="3024" y="1392"/>
            <a:chExt cx="1601" cy="1116"/>
          </a:xfrm>
        </p:grpSpPr>
        <p:grpSp>
          <p:nvGrpSpPr>
            <p:cNvPr id="21520" name="Group 19"/>
            <p:cNvGrpSpPr/>
            <p:nvPr/>
          </p:nvGrpSpPr>
          <p:grpSpPr>
            <a:xfrm>
              <a:off x="3168" y="1584"/>
              <a:ext cx="1248" cy="768"/>
              <a:chOff x="528" y="1584"/>
              <a:chExt cx="1248" cy="768"/>
            </a:xfrm>
          </p:grpSpPr>
          <p:sp>
            <p:nvSpPr>
              <p:cNvPr id="21521" name="Line 20"/>
              <p:cNvSpPr/>
              <p:nvPr/>
            </p:nvSpPr>
            <p:spPr>
              <a:xfrm flipH="1">
                <a:off x="528" y="1584"/>
                <a:ext cx="528" cy="76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22" name="Line 21"/>
              <p:cNvSpPr/>
              <p:nvPr/>
            </p:nvSpPr>
            <p:spPr>
              <a:xfrm>
                <a:off x="528" y="2352"/>
                <a:ext cx="1104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23" name="Line 22"/>
              <p:cNvSpPr/>
              <p:nvPr/>
            </p:nvSpPr>
            <p:spPr>
              <a:xfrm>
                <a:off x="1584" y="2352"/>
                <a:ext cx="192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24" name="Line 23"/>
              <p:cNvSpPr/>
              <p:nvPr/>
            </p:nvSpPr>
            <p:spPr>
              <a:xfrm>
                <a:off x="1056" y="1584"/>
                <a:ext cx="720" cy="76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1525" name="Text Box 24"/>
            <p:cNvSpPr txBox="1"/>
            <p:nvPr/>
          </p:nvSpPr>
          <p:spPr>
            <a:xfrm>
              <a:off x="3600" y="1392"/>
              <a:ext cx="25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26" name="Text Box 25"/>
            <p:cNvSpPr txBox="1"/>
            <p:nvPr/>
          </p:nvSpPr>
          <p:spPr>
            <a:xfrm>
              <a:off x="3024" y="2208"/>
              <a:ext cx="246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27" name="Text Box 26"/>
            <p:cNvSpPr txBox="1"/>
            <p:nvPr/>
          </p:nvSpPr>
          <p:spPr>
            <a:xfrm>
              <a:off x="4368" y="2217"/>
              <a:ext cx="25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25" name="Line 27"/>
          <p:cNvSpPr/>
          <p:nvPr/>
        </p:nvSpPr>
        <p:spPr>
          <a:xfrm>
            <a:off x="5562600" y="2819400"/>
            <a:ext cx="152400" cy="12192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" name="Line 28"/>
          <p:cNvSpPr/>
          <p:nvPr/>
        </p:nvSpPr>
        <p:spPr>
          <a:xfrm flipH="1" flipV="1">
            <a:off x="5105400" y="3429000"/>
            <a:ext cx="609600" cy="6096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" name="Line 29"/>
          <p:cNvSpPr/>
          <p:nvPr/>
        </p:nvSpPr>
        <p:spPr>
          <a:xfrm flipV="1">
            <a:off x="5715000" y="3429000"/>
            <a:ext cx="457200" cy="6096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" name="Line 30"/>
          <p:cNvSpPr/>
          <p:nvPr/>
        </p:nvSpPr>
        <p:spPr>
          <a:xfrm>
            <a:off x="1752600" y="4800600"/>
            <a:ext cx="152400" cy="12192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" name="Line 31"/>
          <p:cNvSpPr/>
          <p:nvPr/>
        </p:nvSpPr>
        <p:spPr>
          <a:xfrm>
            <a:off x="1752600" y="4800600"/>
            <a:ext cx="609600" cy="12192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5" name="Group 32"/>
          <p:cNvGrpSpPr/>
          <p:nvPr/>
        </p:nvGrpSpPr>
        <p:grpSpPr>
          <a:xfrm>
            <a:off x="692150" y="4495800"/>
            <a:ext cx="2541588" cy="1771650"/>
            <a:chOff x="480" y="2727"/>
            <a:chExt cx="1601" cy="1116"/>
          </a:xfrm>
        </p:grpSpPr>
        <p:grpSp>
          <p:nvGrpSpPr>
            <p:cNvPr id="21534" name="Group 33"/>
            <p:cNvGrpSpPr/>
            <p:nvPr/>
          </p:nvGrpSpPr>
          <p:grpSpPr>
            <a:xfrm>
              <a:off x="624" y="2928"/>
              <a:ext cx="1248" cy="768"/>
              <a:chOff x="528" y="1584"/>
              <a:chExt cx="1248" cy="768"/>
            </a:xfrm>
          </p:grpSpPr>
          <p:sp>
            <p:nvSpPr>
              <p:cNvPr id="21535" name="Line 34"/>
              <p:cNvSpPr/>
              <p:nvPr/>
            </p:nvSpPr>
            <p:spPr>
              <a:xfrm flipH="1">
                <a:off x="528" y="1584"/>
                <a:ext cx="528" cy="76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36" name="Line 35"/>
              <p:cNvSpPr/>
              <p:nvPr/>
            </p:nvSpPr>
            <p:spPr>
              <a:xfrm>
                <a:off x="528" y="2352"/>
                <a:ext cx="1104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37" name="Line 36"/>
              <p:cNvSpPr/>
              <p:nvPr/>
            </p:nvSpPr>
            <p:spPr>
              <a:xfrm>
                <a:off x="1584" y="2352"/>
                <a:ext cx="192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38" name="Line 37"/>
              <p:cNvSpPr/>
              <p:nvPr/>
            </p:nvSpPr>
            <p:spPr>
              <a:xfrm>
                <a:off x="1056" y="1584"/>
                <a:ext cx="720" cy="76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1539" name="Text Box 38"/>
            <p:cNvSpPr txBox="1"/>
            <p:nvPr/>
          </p:nvSpPr>
          <p:spPr>
            <a:xfrm>
              <a:off x="1056" y="2727"/>
              <a:ext cx="25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40" name="Text Box 39"/>
            <p:cNvSpPr txBox="1"/>
            <p:nvPr/>
          </p:nvSpPr>
          <p:spPr>
            <a:xfrm>
              <a:off x="480" y="3543"/>
              <a:ext cx="246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41" name="Text Box 40"/>
            <p:cNvSpPr txBox="1"/>
            <p:nvPr/>
          </p:nvSpPr>
          <p:spPr>
            <a:xfrm>
              <a:off x="1824" y="3552"/>
              <a:ext cx="25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39" name="Line 41"/>
          <p:cNvSpPr/>
          <p:nvPr/>
        </p:nvSpPr>
        <p:spPr>
          <a:xfrm flipH="1" flipV="1">
            <a:off x="1371600" y="5410200"/>
            <a:ext cx="533400" cy="6096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10" name="Group 42"/>
          <p:cNvGrpSpPr/>
          <p:nvPr/>
        </p:nvGrpSpPr>
        <p:grpSpPr>
          <a:xfrm>
            <a:off x="4648200" y="4419600"/>
            <a:ext cx="2541588" cy="1771650"/>
            <a:chOff x="480" y="2727"/>
            <a:chExt cx="1601" cy="1116"/>
          </a:xfrm>
        </p:grpSpPr>
        <p:grpSp>
          <p:nvGrpSpPr>
            <p:cNvPr id="21544" name="Group 43"/>
            <p:cNvGrpSpPr/>
            <p:nvPr/>
          </p:nvGrpSpPr>
          <p:grpSpPr>
            <a:xfrm>
              <a:off x="624" y="2928"/>
              <a:ext cx="1248" cy="768"/>
              <a:chOff x="528" y="1584"/>
              <a:chExt cx="1248" cy="768"/>
            </a:xfrm>
          </p:grpSpPr>
          <p:sp>
            <p:nvSpPr>
              <p:cNvPr id="21545" name="Line 44"/>
              <p:cNvSpPr/>
              <p:nvPr/>
            </p:nvSpPr>
            <p:spPr>
              <a:xfrm flipH="1">
                <a:off x="528" y="1584"/>
                <a:ext cx="528" cy="76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46" name="Line 45"/>
              <p:cNvSpPr/>
              <p:nvPr/>
            </p:nvSpPr>
            <p:spPr>
              <a:xfrm>
                <a:off x="528" y="2352"/>
                <a:ext cx="1104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47" name="Line 46"/>
              <p:cNvSpPr/>
              <p:nvPr/>
            </p:nvSpPr>
            <p:spPr>
              <a:xfrm>
                <a:off x="1584" y="2352"/>
                <a:ext cx="192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548" name="Line 47"/>
              <p:cNvSpPr/>
              <p:nvPr/>
            </p:nvSpPr>
            <p:spPr>
              <a:xfrm>
                <a:off x="1056" y="1584"/>
                <a:ext cx="720" cy="76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1549" name="Text Box 48"/>
            <p:cNvSpPr txBox="1"/>
            <p:nvPr/>
          </p:nvSpPr>
          <p:spPr>
            <a:xfrm>
              <a:off x="1056" y="2727"/>
              <a:ext cx="25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50" name="Text Box 49"/>
            <p:cNvSpPr txBox="1"/>
            <p:nvPr/>
          </p:nvSpPr>
          <p:spPr>
            <a:xfrm>
              <a:off x="480" y="3543"/>
              <a:ext cx="246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51" name="Text Box 50"/>
            <p:cNvSpPr txBox="1"/>
            <p:nvPr/>
          </p:nvSpPr>
          <p:spPr>
            <a:xfrm>
              <a:off x="1824" y="3552"/>
              <a:ext cx="25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49" name="Line 51"/>
          <p:cNvSpPr/>
          <p:nvPr/>
        </p:nvSpPr>
        <p:spPr>
          <a:xfrm>
            <a:off x="5334000" y="5334000"/>
            <a:ext cx="914400" cy="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0" name="Line 52"/>
          <p:cNvSpPr/>
          <p:nvPr/>
        </p:nvSpPr>
        <p:spPr>
          <a:xfrm flipH="1">
            <a:off x="5867400" y="5334000"/>
            <a:ext cx="381000" cy="6096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" name="Line 53"/>
          <p:cNvSpPr/>
          <p:nvPr/>
        </p:nvSpPr>
        <p:spPr>
          <a:xfrm>
            <a:off x="5334000" y="5334000"/>
            <a:ext cx="533400" cy="60960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9388" y="476250"/>
            <a:ext cx="8820150" cy="4392613"/>
          </a:xfrm>
          <a:prstGeom prst="rect">
            <a:avLst/>
          </a:prstGeom>
        </p:spPr>
        <p:txBody>
          <a:bodyPr/>
          <a:lstStyle/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7.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如图所示，在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中，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 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AE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平分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BAC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=70 ° , 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=30 ° .</a:t>
            </a:r>
            <a:endParaRPr kumimoji="0" lang="en-US" altLang="zh-CN" sz="2400" b="1" kern="0" cap="none" spc="0" normalizeH="0" baseline="0" noProof="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求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BAE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的度数；</a:t>
            </a:r>
            <a:endParaRPr kumimoji="0" lang="en-US" altLang="zh-CN" sz="2400" kern="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求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DAE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的度数；</a:t>
            </a:r>
            <a:endParaRPr kumimoji="0" lang="en-US" altLang="zh-CN" sz="2400" kern="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探究：有同学认为，不论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</a:t>
            </a:r>
            <a:endParaRPr kumimoji="0" lang="en-US" altLang="zh-CN" sz="2400" b="1" kern="0" cap="none" spc="0" normalizeH="0" baseline="0" noProof="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的度数是多少，都有</a:t>
            </a:r>
            <a:r>
              <a:rPr kumimoji="0" lang="zh-CN" altLang="en-US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DAE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   </a:t>
            </a:r>
            <a:endParaRPr kumimoji="0" lang="en-US" altLang="zh-CN" sz="2400" b="1" kern="0" cap="none" spc="0" normalizeH="0" baseline="0" noProof="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(∠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-∠</a:t>
            </a:r>
            <a:r>
              <a:rPr kumimoji="0" lang="en-US" altLang="zh-CN" sz="2400" b="1" i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kern="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成立，你同意吗？你能说</a:t>
            </a:r>
            <a:endParaRPr kumimoji="0" lang="en-US" altLang="zh-CN" sz="2400" kern="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出成立或不成立的理由吗？</a:t>
            </a:r>
            <a:endParaRPr kumimoji="0" lang="zh-CN" altLang="en-US" sz="2400" kern="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aphicFrame>
        <p:nvGraphicFramePr>
          <p:cNvPr id="22530" name="Object 1"/>
          <p:cNvGraphicFramePr/>
          <p:nvPr/>
        </p:nvGraphicFramePr>
        <p:xfrm>
          <a:off x="34925" y="3716338"/>
          <a:ext cx="287338" cy="744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53035" imgH="394970" progId="Equation.DSMT4">
                  <p:embed/>
                </p:oleObj>
              </mc:Choice>
              <mc:Fallback>
                <p:oleObj name="" r:id="rId1" imgW="153035" imgH="39497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4925" y="3716338"/>
                        <a:ext cx="287338" cy="744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16"/>
          <p:cNvGrpSpPr/>
          <p:nvPr/>
        </p:nvGrpSpPr>
        <p:grpSpPr>
          <a:xfrm>
            <a:off x="322263" y="4795838"/>
            <a:ext cx="7993062" cy="1754187"/>
            <a:chOff x="322898" y="4796274"/>
            <a:chExt cx="7993062" cy="1753553"/>
          </a:xfrm>
        </p:grpSpPr>
        <p:sp>
          <p:nvSpPr>
            <p:cNvPr id="4" name="TextBox 3"/>
            <p:cNvSpPr txBox="1"/>
            <p:nvPr/>
          </p:nvSpPr>
          <p:spPr>
            <a:xfrm>
              <a:off x="322898" y="4796274"/>
              <a:ext cx="7993062" cy="173736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>
                <a:lnSpc>
                  <a:spcPct val="150000"/>
                </a:lnSpc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kern="1200" cap="none" spc="0" normalizeH="0" baseline="0" noProof="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解</a:t>
              </a:r>
              <a:r>
                <a:rPr kumimoji="0" lang="zh-CN" altLang="en-US" sz="2400" b="1" kern="120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：（</a:t>
              </a:r>
              <a:r>
                <a:rPr kumimoji="0" lang="en-US" altLang="zh-CN" sz="2400" b="1" kern="120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1</a:t>
              </a:r>
              <a:r>
                <a:rPr kumimoji="0" lang="zh-CN" altLang="en-US" sz="2400" b="1" kern="120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）</a:t>
              </a:r>
              <a:r>
                <a:rPr kumimoji="0" lang="zh-CN" altLang="en-US" sz="2400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在</a:t>
              </a:r>
              <a:r>
                <a:rPr kumimoji="0" lang="zh-CN" altLang="en-US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△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ABC</a:t>
              </a:r>
              <a:r>
                <a:rPr kumimoji="0" lang="zh-CN" altLang="en-US" sz="2400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中</a:t>
              </a:r>
              <a:r>
                <a:rPr kumimoji="0" lang="zh-CN" altLang="en-US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， ∠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=70 °, ∠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=30 °, </a:t>
              </a:r>
              <a:endParaRPr kumimoji="0" lang="en-US" altLang="zh-CN" sz="2400" b="1" kern="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  <a:p>
              <a:pPr marR="0" defTabSz="914400">
                <a:lnSpc>
                  <a:spcPct val="150000"/>
                </a:lnSpc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∴</a:t>
              </a:r>
              <a:r>
                <a:rPr kumimoji="0" lang="zh-CN" altLang="en-US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∠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BAC</a:t>
              </a: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=180 °-</a:t>
              </a:r>
              <a:r>
                <a:rPr kumimoji="0" lang="zh-CN" altLang="en-US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∠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-∠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=180°-70°-30°=80°. ∵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AE</a:t>
              </a:r>
              <a:r>
                <a:rPr kumimoji="0" lang="zh-CN" altLang="en-US" sz="2400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平分</a:t>
              </a:r>
              <a:r>
                <a:rPr kumimoji="0" lang="zh-CN" altLang="en-US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∠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BAC</a:t>
              </a: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, ∴∠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BA</a:t>
              </a: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E=   ∠</a:t>
              </a:r>
              <a:r>
                <a:rPr kumimoji="0" lang="en-US" altLang="zh-CN" sz="2400" b="1" i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BAC</a:t>
              </a:r>
              <a:r>
                <a:rPr kumimoji="0" lang="en-US" altLang="zh-CN" sz="2400" b="1" kern="0" cap="none" spc="0" normalizeH="0" baseline="0" noProof="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   ×80°=40°  .</a:t>
              </a:r>
              <a:endPara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22533" name="Object 2"/>
            <p:cNvGraphicFramePr/>
            <p:nvPr/>
          </p:nvGraphicFramePr>
          <p:xfrm>
            <a:off x="2844483" y="5805289"/>
            <a:ext cx="288925" cy="744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153035" imgH="394970" progId="Equation.DSMT4">
                    <p:embed/>
                  </p:oleObj>
                </mc:Choice>
                <mc:Fallback>
                  <p:oleObj name="" r:id="rId3" imgW="153035" imgH="39497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844483" y="5805289"/>
                          <a:ext cx="288925" cy="74453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34" name="Object 3"/>
            <p:cNvGraphicFramePr/>
            <p:nvPr/>
          </p:nvGraphicFramePr>
          <p:xfrm>
            <a:off x="4212273" y="5805289"/>
            <a:ext cx="288925" cy="744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5" imgW="153035" imgH="394970" progId="Equation.DSMT4">
                    <p:embed/>
                  </p:oleObj>
                </mc:Choice>
                <mc:Fallback>
                  <p:oleObj name="" r:id="rId5" imgW="153035" imgH="394970" progId="Equation.DSMT4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212273" y="5805289"/>
                          <a:ext cx="288925" cy="74453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2535" name="组合 9"/>
          <p:cNvGrpSpPr/>
          <p:nvPr/>
        </p:nvGrpSpPr>
        <p:grpSpPr>
          <a:xfrm>
            <a:off x="6170613" y="1844675"/>
            <a:ext cx="566737" cy="1639888"/>
            <a:chOff x="7504556" y="4052561"/>
            <a:chExt cx="945249" cy="1656989"/>
          </a:xfrm>
        </p:grpSpPr>
        <p:cxnSp>
          <p:nvCxnSpPr>
            <p:cNvPr id="22536" name="直接连接符 36"/>
            <p:cNvCxnSpPr>
              <a:stCxn id="22543" idx="2"/>
            </p:cNvCxnSpPr>
            <p:nvPr/>
          </p:nvCxnSpPr>
          <p:spPr>
            <a:xfrm>
              <a:off x="7504556" y="4052561"/>
              <a:ext cx="57144" cy="1656989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2537" name="直接连接符 37"/>
            <p:cNvCxnSpPr/>
            <p:nvPr/>
          </p:nvCxnSpPr>
          <p:spPr>
            <a:xfrm>
              <a:off x="7504837" y="4052561"/>
              <a:ext cx="944968" cy="1627763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  <p:sp>
        <p:nvSpPr>
          <p:cNvPr id="22538" name="TextBox 30"/>
          <p:cNvSpPr txBox="1"/>
          <p:nvPr/>
        </p:nvSpPr>
        <p:spPr>
          <a:xfrm>
            <a:off x="6156325" y="1412875"/>
            <a:ext cx="407988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39" name="TextBox 31"/>
          <p:cNvSpPr txBox="1"/>
          <p:nvPr/>
        </p:nvSpPr>
        <p:spPr>
          <a:xfrm>
            <a:off x="5219700" y="3500438"/>
            <a:ext cx="39052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40" name="TextBox 32"/>
          <p:cNvSpPr txBox="1"/>
          <p:nvPr/>
        </p:nvSpPr>
        <p:spPr>
          <a:xfrm>
            <a:off x="8677275" y="3500438"/>
            <a:ext cx="406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41" name="TextBox 33"/>
          <p:cNvSpPr txBox="1"/>
          <p:nvPr/>
        </p:nvSpPr>
        <p:spPr>
          <a:xfrm>
            <a:off x="6011863" y="3500438"/>
            <a:ext cx="407987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42" name="TextBox 34"/>
          <p:cNvSpPr txBox="1"/>
          <p:nvPr/>
        </p:nvSpPr>
        <p:spPr>
          <a:xfrm>
            <a:off x="6804025" y="3500438"/>
            <a:ext cx="39052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43" name="直角三角形 4"/>
          <p:cNvSpPr/>
          <p:nvPr/>
        </p:nvSpPr>
        <p:spPr>
          <a:xfrm rot="-9000000" flipH="1">
            <a:off x="5480050" y="2520950"/>
            <a:ext cx="3213100" cy="1901825"/>
          </a:xfrm>
          <a:prstGeom prst="rtTriangle">
            <a:avLst/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44" name="矩形 6"/>
          <p:cNvSpPr/>
          <p:nvPr/>
        </p:nvSpPr>
        <p:spPr>
          <a:xfrm>
            <a:off x="5902325" y="3213100"/>
            <a:ext cx="282575" cy="247650"/>
          </a:xfrm>
          <a:prstGeom prst="rect">
            <a:avLst/>
          </a:prstGeom>
          <a:solidFill>
            <a:schemeClr val="accent1"/>
          </a:solidFill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9" name="TextBox 12"/>
          <p:cNvSpPr txBox="1"/>
          <p:nvPr/>
        </p:nvSpPr>
        <p:spPr>
          <a:xfrm>
            <a:off x="179388" y="476250"/>
            <a:ext cx="8640762" cy="1684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=70 °,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 °- 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 °-70 °=20 °, ∵ 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=40 °,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DAE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 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=40 °-20 °=20 °.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16"/>
          <p:cNvGrpSpPr/>
          <p:nvPr/>
        </p:nvGrpSpPr>
        <p:grpSpPr>
          <a:xfrm>
            <a:off x="250825" y="1989138"/>
            <a:ext cx="8640763" cy="3932237"/>
            <a:chOff x="107950" y="2205038"/>
            <a:chExt cx="8640763" cy="3931601"/>
          </a:xfrm>
        </p:grpSpPr>
        <p:sp>
          <p:nvSpPr>
            <p:cNvPr id="23555" name="TextBox 13"/>
            <p:cNvSpPr txBox="1"/>
            <p:nvPr/>
          </p:nvSpPr>
          <p:spPr>
            <a:xfrm>
              <a:off x="107950" y="2205038"/>
              <a:ext cx="8640763" cy="393160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成立，理由如下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：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∵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AE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平分∠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BAC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 ∴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BAE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      (180 °-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-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);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∵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AD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⊥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BC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 ∴ 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∠BAD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=90 °-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∴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DAE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BAE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-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BAD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      (180 °-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-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)-90 °+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     (∠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-    ∠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).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3556" name="Object 2"/>
            <p:cNvGraphicFramePr/>
            <p:nvPr/>
          </p:nvGraphicFramePr>
          <p:xfrm>
            <a:off x="4140200" y="2708275"/>
            <a:ext cx="288925" cy="744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1" imgW="153035" imgH="394970" progId="Equation.DSMT4">
                    <p:embed/>
                  </p:oleObj>
                </mc:Choice>
                <mc:Fallback>
                  <p:oleObj name="" r:id="rId1" imgW="153035" imgH="394970" progId="Equation.DSMT4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40200" y="2708275"/>
                          <a:ext cx="288925" cy="74453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557" name="Object 3"/>
            <p:cNvGraphicFramePr/>
            <p:nvPr/>
          </p:nvGraphicFramePr>
          <p:xfrm>
            <a:off x="4033838" y="3922067"/>
            <a:ext cx="288925" cy="7445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3" imgW="153035" imgH="394970" progId="Equation.DSMT4">
                    <p:embed/>
                  </p:oleObj>
                </mc:Choice>
                <mc:Fallback>
                  <p:oleObj name="" r:id="rId3" imgW="153035" imgH="394970" progId="Equation.DSMT4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33838" y="3922067"/>
                          <a:ext cx="288925" cy="74453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558" name="Object 4"/>
            <p:cNvGraphicFramePr/>
            <p:nvPr/>
          </p:nvGraphicFramePr>
          <p:xfrm>
            <a:off x="969963" y="4437063"/>
            <a:ext cx="288925" cy="7445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4" imgW="153035" imgH="394970" progId="Equation.DSMT4">
                    <p:embed/>
                  </p:oleObj>
                </mc:Choice>
                <mc:Fallback>
                  <p:oleObj name="" r:id="rId4" imgW="153035" imgH="39497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969963" y="4437063"/>
                          <a:ext cx="288925" cy="74453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559" name="组合 9"/>
          <p:cNvGrpSpPr/>
          <p:nvPr/>
        </p:nvGrpSpPr>
        <p:grpSpPr>
          <a:xfrm>
            <a:off x="6027738" y="4498975"/>
            <a:ext cx="625475" cy="1654175"/>
            <a:chOff x="7504556" y="4052561"/>
            <a:chExt cx="945249" cy="1656989"/>
          </a:xfrm>
        </p:grpSpPr>
        <p:cxnSp>
          <p:nvCxnSpPr>
            <p:cNvPr id="23560" name="直接连接符 36"/>
            <p:cNvCxnSpPr>
              <a:stCxn id="23567" idx="2"/>
            </p:cNvCxnSpPr>
            <p:nvPr/>
          </p:nvCxnSpPr>
          <p:spPr>
            <a:xfrm>
              <a:off x="7504556" y="4052561"/>
              <a:ext cx="57144" cy="1656989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3561" name="直接连接符 37"/>
            <p:cNvCxnSpPr/>
            <p:nvPr/>
          </p:nvCxnSpPr>
          <p:spPr>
            <a:xfrm>
              <a:off x="7504837" y="4052561"/>
              <a:ext cx="944968" cy="1627763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  <p:sp>
        <p:nvSpPr>
          <p:cNvPr id="23562" name="TextBox 30"/>
          <p:cNvSpPr txBox="1"/>
          <p:nvPr/>
        </p:nvSpPr>
        <p:spPr>
          <a:xfrm>
            <a:off x="6013450" y="4067175"/>
            <a:ext cx="40640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63" name="TextBox 31"/>
          <p:cNvSpPr txBox="1"/>
          <p:nvPr/>
        </p:nvSpPr>
        <p:spPr>
          <a:xfrm>
            <a:off x="5076825" y="6156325"/>
            <a:ext cx="3905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64" name="TextBox 32"/>
          <p:cNvSpPr txBox="1"/>
          <p:nvPr/>
        </p:nvSpPr>
        <p:spPr>
          <a:xfrm>
            <a:off x="8532813" y="6156325"/>
            <a:ext cx="407987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65" name="TextBox 33"/>
          <p:cNvSpPr txBox="1"/>
          <p:nvPr/>
        </p:nvSpPr>
        <p:spPr>
          <a:xfrm>
            <a:off x="5868988" y="6156325"/>
            <a:ext cx="407987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66" name="TextBox 34"/>
          <p:cNvSpPr txBox="1"/>
          <p:nvPr/>
        </p:nvSpPr>
        <p:spPr>
          <a:xfrm>
            <a:off x="6661150" y="6156325"/>
            <a:ext cx="3905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67" name="直角三角形 4"/>
          <p:cNvSpPr/>
          <p:nvPr/>
        </p:nvSpPr>
        <p:spPr>
          <a:xfrm rot="-9000000" flipH="1">
            <a:off x="5337175" y="5175250"/>
            <a:ext cx="3213100" cy="1901825"/>
          </a:xfrm>
          <a:prstGeom prst="rtTriangle">
            <a:avLst/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68" name="矩形 6"/>
          <p:cNvSpPr/>
          <p:nvPr/>
        </p:nvSpPr>
        <p:spPr>
          <a:xfrm>
            <a:off x="5772150" y="5867400"/>
            <a:ext cx="282575" cy="247650"/>
          </a:xfrm>
          <a:prstGeom prst="rect">
            <a:avLst/>
          </a:prstGeom>
          <a:solidFill>
            <a:schemeClr val="accent1"/>
          </a:solidFill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4547</Words>
  <Application>WPS 演示</Application>
  <PresentationFormat>在屏幕上显示</PresentationFormat>
  <Paragraphs>632</Paragraphs>
  <Slides>34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20</vt:i4>
      </vt:variant>
      <vt:variant>
        <vt:lpstr>幻灯片标题</vt:lpstr>
      </vt:variant>
      <vt:variant>
        <vt:i4>34</vt:i4>
      </vt:variant>
    </vt:vector>
  </HeadingPairs>
  <TitlesOfParts>
    <vt:vector size="67" baseType="lpstr">
      <vt:lpstr>Arial</vt:lpstr>
      <vt:lpstr>宋体</vt:lpstr>
      <vt:lpstr>Wingdings</vt:lpstr>
      <vt:lpstr>隶书</vt:lpstr>
      <vt:lpstr>华文细黑</vt:lpstr>
      <vt:lpstr>黑体</vt:lpstr>
      <vt:lpstr>微软雅黑</vt:lpstr>
      <vt:lpstr>Times New Roman</vt:lpstr>
      <vt:lpstr>方正姚体</vt:lpstr>
      <vt:lpstr>Arial Unicode MS</vt:lpstr>
      <vt:lpstr>华文新魏</vt:lpstr>
      <vt:lpstr>Arial Unicode MS</vt:lpstr>
      <vt:lpstr>默认设计模板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PowerPoint 演示文稿</vt:lpstr>
      <vt:lpstr>PowerPoint 演示文稿</vt:lpstr>
      <vt:lpstr>        由不在同一直线上的三条线段首尾         顺次相接所组成的图形叫做三角形.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官田民</cp:lastModifiedBy>
  <cp:revision>572</cp:revision>
  <dcterms:created xsi:type="dcterms:W3CDTF">2015-07-09T08:14:00Z</dcterms:created>
  <dcterms:modified xsi:type="dcterms:W3CDTF">2021-08-31T03:49:40Z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06C18F11A76446DB84FC6C2F69C82F9A</vt:lpwstr>
  </property>
</Properties>
</file>