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390D6-D23C-4F22-AC81-4614DC51CEF6}" type="datetimeFigureOut">
              <a:rPr lang="zh-CN" altLang="en-US" smtClean="0"/>
              <a:pPr/>
              <a:t>2014/6/2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70B50-D091-42C1-BF02-EBFEEEEDF5D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390D6-D23C-4F22-AC81-4614DC51CEF6}" type="datetimeFigureOut">
              <a:rPr lang="zh-CN" altLang="en-US" smtClean="0"/>
              <a:pPr/>
              <a:t>2014/6/2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70B50-D091-42C1-BF02-EBFEEEEDF5D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390D6-D23C-4F22-AC81-4614DC51CEF6}" type="datetimeFigureOut">
              <a:rPr lang="zh-CN" altLang="en-US" smtClean="0"/>
              <a:pPr/>
              <a:t>2014/6/2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70B50-D091-42C1-BF02-EBFEEEEDF5D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390D6-D23C-4F22-AC81-4614DC51CEF6}" type="datetimeFigureOut">
              <a:rPr lang="zh-CN" altLang="en-US" smtClean="0"/>
              <a:pPr/>
              <a:t>2014/6/2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70B50-D091-42C1-BF02-EBFEEEEDF5D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390D6-D23C-4F22-AC81-4614DC51CEF6}" type="datetimeFigureOut">
              <a:rPr lang="zh-CN" altLang="en-US" smtClean="0"/>
              <a:pPr/>
              <a:t>2014/6/2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70B50-D091-42C1-BF02-EBFEEEEDF5D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390D6-D23C-4F22-AC81-4614DC51CEF6}" type="datetimeFigureOut">
              <a:rPr lang="zh-CN" altLang="en-US" smtClean="0"/>
              <a:pPr/>
              <a:t>2014/6/2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70B50-D091-42C1-BF02-EBFEEEEDF5D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390D6-D23C-4F22-AC81-4614DC51CEF6}" type="datetimeFigureOut">
              <a:rPr lang="zh-CN" altLang="en-US" smtClean="0"/>
              <a:pPr/>
              <a:t>2014/6/2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70B50-D091-42C1-BF02-EBFEEEEDF5D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390D6-D23C-4F22-AC81-4614DC51CEF6}" type="datetimeFigureOut">
              <a:rPr lang="zh-CN" altLang="en-US" smtClean="0"/>
              <a:pPr/>
              <a:t>2014/6/2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70B50-D091-42C1-BF02-EBFEEEEDF5D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390D6-D23C-4F22-AC81-4614DC51CEF6}" type="datetimeFigureOut">
              <a:rPr lang="zh-CN" altLang="en-US" smtClean="0"/>
              <a:pPr/>
              <a:t>2014/6/2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70B50-D091-42C1-BF02-EBFEEEEDF5D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390D6-D23C-4F22-AC81-4614DC51CEF6}" type="datetimeFigureOut">
              <a:rPr lang="zh-CN" altLang="en-US" smtClean="0"/>
              <a:pPr/>
              <a:t>2014/6/2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70B50-D091-42C1-BF02-EBFEEEEDF5D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390D6-D23C-4F22-AC81-4614DC51CEF6}" type="datetimeFigureOut">
              <a:rPr lang="zh-CN" altLang="en-US" smtClean="0"/>
              <a:pPr/>
              <a:t>2014/6/2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70B50-D091-42C1-BF02-EBFEEEEDF5D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390D6-D23C-4F22-AC81-4614DC51CEF6}" type="datetimeFigureOut">
              <a:rPr lang="zh-CN" altLang="en-US" smtClean="0"/>
              <a:pPr/>
              <a:t>2014/6/2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370B50-D091-42C1-BF02-EBFEEEEDF5D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CN" dirty="0" smtClean="0"/>
              <a:t>SKYLINE</a:t>
            </a:r>
            <a:r>
              <a:rPr lang="zh-CN" altLang="en-US" dirty="0" smtClean="0"/>
              <a:t>（天际浩劫）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By </a:t>
            </a:r>
            <a:r>
              <a:rPr lang="en-US" altLang="zh-CN" dirty="0" err="1" smtClean="0">
                <a:solidFill>
                  <a:schemeClr val="bg1"/>
                </a:solidFill>
              </a:rPr>
              <a:t>Zeng</a:t>
            </a:r>
            <a:r>
              <a:rPr lang="en-US" altLang="zh-CN" dirty="0" smtClean="0">
                <a:solidFill>
                  <a:schemeClr val="bg1"/>
                </a:solidFill>
              </a:rPr>
              <a:t> Jing </a:t>
            </a:r>
          </a:p>
          <a:p>
            <a:r>
              <a:rPr lang="en-US" altLang="zh-CN" dirty="0" smtClean="0">
                <a:solidFill>
                  <a:schemeClr val="bg1"/>
                </a:solidFill>
              </a:rPr>
              <a:t>Class 7 Grade 8 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r>
              <a:rPr lang="en-US" altLang="zh-CN" dirty="0" smtClean="0"/>
              <a:t>The film is about unfriendly aliens.</a:t>
            </a:r>
          </a:p>
          <a:p>
            <a:r>
              <a:rPr lang="en-US" altLang="zh-CN" dirty="0" smtClean="0"/>
              <a:t>Jarrod is a ordinary American , he goes to meet his friend Terry with his wife Elaine, but they have a quarrel. At night , they find that a kind of strong blue light shine and lots of people are attracted by it and die : the aliens attack the Earth! The three people try to escape. Jarrod is attack and nearly die, but his wife is pregnant</a:t>
            </a:r>
            <a:r>
              <a:rPr lang="zh-CN" altLang="en-US" dirty="0"/>
              <a:t>（</a:t>
            </a:r>
            <a:r>
              <a:rPr lang="zh-CN" altLang="en-US" dirty="0" smtClean="0"/>
              <a:t>怀孕的）</a:t>
            </a:r>
            <a:r>
              <a:rPr lang="en-US" altLang="zh-CN" dirty="0" smtClean="0"/>
              <a:t>and he wants to be alive. At last he turns himself into an alien to be alive, and they finally escape successfully.</a:t>
            </a:r>
            <a:endParaRPr lang="zh-CN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占位符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8" name="内容占位符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" name="内容占位符 9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2290" name="Picture 2" descr="http://www.qvocd.org/image/pic/54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980728"/>
            <a:ext cx="8280920" cy="51755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11266" name="Picture 2" descr="http://img.funshion.com/pictures/482/463/4824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04664" y="1484784"/>
            <a:ext cx="11299711" cy="36724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r>
              <a:rPr lang="en-US" altLang="zh-CN" dirty="0" smtClean="0"/>
              <a:t>I don’t think the story of the film is good, but why and how Jarrod turn into alien is interesting, and the scenes in the films is so cool!</a:t>
            </a:r>
          </a:p>
          <a:p>
            <a:r>
              <a:rPr lang="en-US" altLang="zh-CN" dirty="0" smtClean="0"/>
              <a:t>I think the aliens are unfriendly and dangerous. </a:t>
            </a:r>
          </a:p>
          <a:p>
            <a:r>
              <a:rPr lang="en-US" altLang="zh-CN" dirty="0" smtClean="0"/>
              <a:t>Because what they think is different from us, and maybe they think we are stupid. I think there will be a war if one day we meet aliens. </a:t>
            </a:r>
            <a:endParaRPr lang="zh-CN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altLang="zh-CN" sz="11500" b="1" dirty="0" smtClean="0"/>
              <a:t>3Q!</a:t>
            </a:r>
            <a:endParaRPr lang="zh-CN" altLang="en-US" sz="11500" b="1" dirty="0"/>
          </a:p>
        </p:txBody>
      </p:sp>
      <p:sp>
        <p:nvSpPr>
          <p:cNvPr id="5" name="副标题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195</Words>
  <Application>Microsoft Office PowerPoint</Application>
  <PresentationFormat>全屏显示(4:3)</PresentationFormat>
  <Paragraphs>9</Paragraphs>
  <Slides>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7" baseType="lpstr">
      <vt:lpstr>Office 主题</vt:lpstr>
      <vt:lpstr>SKYLINE（天际浩劫）</vt:lpstr>
      <vt:lpstr>幻灯片 2</vt:lpstr>
      <vt:lpstr>幻灯片 3</vt:lpstr>
      <vt:lpstr>幻灯片 4</vt:lpstr>
      <vt:lpstr>幻灯片 5</vt:lpstr>
      <vt:lpstr>3Q!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SKYLINE（天际浩劫）</dc:title>
  <dc:creator>samsung</dc:creator>
  <cp:lastModifiedBy>samsung</cp:lastModifiedBy>
  <cp:revision>6</cp:revision>
  <dcterms:created xsi:type="dcterms:W3CDTF">2014-06-02T13:35:12Z</dcterms:created>
  <dcterms:modified xsi:type="dcterms:W3CDTF">2014-06-02T14:17:01Z</dcterms:modified>
</cp:coreProperties>
</file>