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gif" ContentType="image/gif"/>
  <Default Extension="emf" ContentType="image/x-emf"/>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369" r:id="rId3"/>
    <p:sldId id="370" r:id="rId5"/>
    <p:sldId id="275" r:id="rId6"/>
    <p:sldId id="406" r:id="rId7"/>
    <p:sldId id="400" r:id="rId8"/>
    <p:sldId id="407" r:id="rId9"/>
    <p:sldId id="408" r:id="rId10"/>
    <p:sldId id="409" r:id="rId11"/>
    <p:sldId id="410" r:id="rId12"/>
    <p:sldId id="373" r:id="rId13"/>
    <p:sldId id="395" r:id="rId14"/>
    <p:sldId id="382" r:id="rId15"/>
    <p:sldId id="411" r:id="rId16"/>
    <p:sldId id="342" r:id="rId17"/>
    <p:sldId id="413" r:id="rId18"/>
    <p:sldId id="380" r:id="rId19"/>
    <p:sldId id="404" r:id="rId20"/>
    <p:sldId id="414" r:id="rId21"/>
    <p:sldId id="381" r:id="rId22"/>
    <p:sldId id="415" r:id="rId23"/>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0099"/>
    <a:srgbClr val="0A21CC"/>
    <a:srgbClr val="2740F5"/>
    <a:srgbClr val="009900"/>
    <a:srgbClr val="F9F8FE"/>
    <a:srgbClr val="53AD84"/>
    <a:srgbClr val="F9F7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359"/>
  </p:normalViewPr>
  <p:slideViewPr>
    <p:cSldViewPr showGuides="1">
      <p:cViewPr varScale="1">
        <p:scale>
          <a:sx n="90" d="100"/>
          <a:sy n="90" d="100"/>
        </p:scale>
        <p:origin x="-480" y="-108"/>
      </p:cViewPr>
      <p:guideLst>
        <p:guide orient="horz" pos="2205"/>
        <p:guide pos="279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4" Type="http://schemas.openxmlformats.org/officeDocument/2006/relationships/image" Target="../media/image11.wmf"/><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7.vml.rels><?xml version="1.0" encoding="UTF-8" standalone="yes"?>
<Relationships xmlns="http://schemas.openxmlformats.org/package/2006/relationships"><Relationship Id="rId4" Type="http://schemas.openxmlformats.org/officeDocument/2006/relationships/image" Target="../media/image19.wmf"/><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e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s>
</file>

<file path=ppt/drawings/_rels/vmlDrawing9.vml.rels><?xml version="1.0" encoding="UTF-8" standalone="yes"?>
<Relationships xmlns="http://schemas.openxmlformats.org/package/2006/relationships"><Relationship Id="rId4" Type="http://schemas.openxmlformats.org/officeDocument/2006/relationships/image" Target="../media/image26.wmf"/><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wmf"/><Relationship Id="rId1" Type="http://schemas.openxmlformats.org/officeDocument/2006/relationships/image" Target="../media/image30.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4818" name="Rectangle 2"/>
          <p:cNvSpPr/>
          <p:nvPr>
            <p:ph type="sldImg"/>
          </p:nvPr>
        </p:nvSpPr>
        <p:spPr>
          <a:xfrm>
            <a:off x="1050925" y="754063"/>
            <a:ext cx="4572000" cy="3294062"/>
          </a:xfrm>
          <a:prstGeom prst="rect">
            <a:avLst/>
          </a:prstGeom>
          <a:noFill/>
          <a:ln w="9525">
            <a:noFill/>
          </a:ln>
        </p:spPr>
      </p:sp>
      <p:sp>
        <p:nvSpPr>
          <p:cNvPr id="6147" name="Rectangle 3"/>
          <p:cNvSpPr>
            <a:spLocks noGrp="1" noChangeArrowheads="1"/>
          </p:cNvSpPr>
          <p:nvPr>
            <p:ph type="body" sz="quarter" idx="4294967295"/>
          </p:nvPr>
        </p:nvSpPr>
        <p:spPr bwMode="auto">
          <a:xfrm>
            <a:off x="538163" y="4387850"/>
            <a:ext cx="5780088" cy="3952875"/>
          </a:xfrm>
          <a:prstGeom prst="rect">
            <a:avLst/>
          </a:prstGeom>
          <a:noFill/>
          <a:ln w="9525">
            <a:noFill/>
            <a:miter lim="800000"/>
          </a:ln>
        </p:spPr>
        <p:txBody>
          <a:bodyPr vert="horz" wrap="square" lIns="91440" tIns="45720" rIns="91440" bIns="45720" numCol="1" anchor="t" anchorCtr="0" compatLnSpc="1"/>
          <a:p>
            <a:pPr lvl="0"/>
            <a:r>
              <a:rPr lang="zh-CN" altLang="en-US" dirty="0"/>
              <a:t>单击此处编辑母版文本样式
第二级
第三级
第四级
第五级</a:t>
            </a:r>
            <a:endParaRPr lang="zh-CN" altLang="en-US" dirty="0"/>
          </a:p>
        </p:txBody>
      </p:sp>
      <p:sp>
        <p:nvSpPr>
          <p:cNvPr id="2052" name="Rectangle 4"/>
          <p:cNvSpPr>
            <a:spLocks noGrp="1" noChangeArrowheads="1"/>
          </p:cNvSpPr>
          <p:nvPr>
            <p:ph type="hdr" sz="quarter"/>
          </p:nvPr>
        </p:nvSpPr>
        <p:spPr bwMode="auto">
          <a:xfrm>
            <a:off x="0" y="0"/>
            <a:ext cx="2973388" cy="457200"/>
          </a:xfrm>
          <a:prstGeom prst="rect">
            <a:avLst/>
          </a:prstGeom>
          <a:noFill/>
          <a:ln w="9525">
            <a:noFill/>
            <a:miter lim="800000"/>
          </a:ln>
        </p:spPr>
        <p:txBody>
          <a:bodyPr vert="horz" wrap="square" lIns="91440" tIns="45720" rIns="91440" bIns="45720" numCol="1" anchor="t" anchorCtr="0" compatLnSpc="1"/>
          <a:lstStyle>
            <a:lvl1pPr>
              <a:defRPr sz="1200" noProof="1" dirty="0">
                <a:ea typeface="Adobe 黑体 Std R" pitchFamily="34"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Adobe 黑体 Std R" pitchFamily="34" charset="-122"/>
              <a:cs typeface="+mn-cs"/>
            </a:endParaRPr>
          </a:p>
        </p:txBody>
      </p:sp>
      <p:sp>
        <p:nvSpPr>
          <p:cNvPr id="2053" name="Rectangle 5"/>
          <p:cNvSpPr>
            <a:spLocks noGrp="1" noChangeArrowheads="1"/>
          </p:cNvSpPr>
          <p:nvPr>
            <p:ph type="dt" idx="1"/>
          </p:nvPr>
        </p:nvSpPr>
        <p:spPr bwMode="auto">
          <a:xfrm>
            <a:off x="3883025" y="0"/>
            <a:ext cx="2974975" cy="457200"/>
          </a:xfrm>
          <a:prstGeom prst="rect">
            <a:avLst/>
          </a:prstGeom>
          <a:noFill/>
          <a:ln w="9525">
            <a:noFill/>
            <a:miter lim="800000"/>
          </a:ln>
        </p:spPr>
        <p:txBody>
          <a:bodyPr vert="horz" wrap="square" lIns="91440" tIns="45720" rIns="91440" bIns="45720" numCol="1" anchor="t" anchorCtr="0" compatLnSpc="1"/>
          <a:lstStyle>
            <a:lvl1pPr algn="r">
              <a:defRPr sz="1200" noProof="1" dirty="0">
                <a:ea typeface="Adobe 黑体 Std R" pitchFamily="34" charset="-122"/>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Adobe 黑体 Std R" pitchFamily="34" charset="-122"/>
              <a:cs typeface="+mn-cs"/>
            </a:endParaRPr>
          </a:p>
        </p:txBody>
      </p:sp>
      <p:sp>
        <p:nvSpPr>
          <p:cNvPr id="2054" name="Rectangle 6"/>
          <p:cNvSpPr>
            <a:spLocks noGrp="1" noChangeArrowheads="1"/>
          </p:cNvSpPr>
          <p:nvPr>
            <p:ph type="ftr" sz="quarter" idx="4"/>
          </p:nvPr>
        </p:nvSpPr>
        <p:spPr bwMode="auto">
          <a:xfrm>
            <a:off x="0" y="8686800"/>
            <a:ext cx="2973388" cy="457200"/>
          </a:xfrm>
          <a:prstGeom prst="rect">
            <a:avLst/>
          </a:prstGeom>
          <a:noFill/>
          <a:ln w="9525">
            <a:noFill/>
            <a:miter lim="800000"/>
          </a:ln>
        </p:spPr>
        <p:txBody>
          <a:bodyPr vert="horz" wrap="square" lIns="91440" tIns="45720" rIns="91440" bIns="45720" numCol="1" anchor="t" anchorCtr="0" compatLnSpc="1"/>
          <a:lstStyle>
            <a:lvl1pPr>
              <a:defRPr sz="1200" noProof="1" dirty="0">
                <a:ea typeface="Adobe 黑体 Std R" pitchFamily="34"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Adobe 黑体 Std R" pitchFamily="34" charset="-122"/>
              <a:cs typeface="+mn-cs"/>
            </a:endParaRPr>
          </a:p>
        </p:txBody>
      </p:sp>
      <p:sp>
        <p:nvSpPr>
          <p:cNvPr id="2055" name="Rectangle 7"/>
          <p:cNvSpPr>
            <a:spLocks noGrp="1" noChangeArrowheads="1"/>
          </p:cNvSpPr>
          <p:nvPr>
            <p:ph type="sldNum" sz="quarter" idx="5"/>
          </p:nvPr>
        </p:nvSpPr>
        <p:spPr bwMode="auto">
          <a:xfrm>
            <a:off x="3883025" y="8686800"/>
            <a:ext cx="2974975" cy="457200"/>
          </a:xfrm>
          <a:prstGeom prst="rect">
            <a:avLst/>
          </a:prstGeom>
          <a:noFill/>
          <a:ln w="9525">
            <a:noFill/>
            <a:miter lim="800000"/>
          </a:ln>
        </p:spPr>
        <p:txBody>
          <a:bodyPr vert="horz" wrap="square" lIns="91440" tIns="45720" rIns="91440" bIns="45720" numCol="1" anchor="t" anchorCtr="0" compatLnSpc="1"/>
          <a:p>
            <a:pPr lvl="0" algn="r" eaLnBrk="1" hangingPunct="1"/>
            <a:fld id="{9A0DB2DC-4C9A-4742-B13C-FB6460FD3503}" type="slidenum">
              <a:rPr lang="zh-CN" altLang="en-US" sz="1200" dirty="0">
                <a:ea typeface="Adobe 黑体 Std R" pitchFamily="34" charset="-122"/>
              </a:rPr>
            </a:fld>
            <a:endParaRPr lang="zh-CN" altLang="en-US" sz="1200" dirty="0">
              <a:ea typeface="Adobe 黑体 Std R" pitchFamily="34" charset="-122"/>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Adobe 黑体 Std R" pitchFamily="34" charset="-122"/>
        <a:cs typeface="+mn-cs"/>
      </a:defRPr>
    </a:lvl1pPr>
    <a:lvl2pPr marL="742950" indent="-28575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11430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6002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20574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6" name="幻灯片图像占位符 57345"/>
          <p:cNvSpPr>
            <a:spLocks noTextEdit="1"/>
          </p:cNvSpPr>
          <p:nvPr>
            <p:ph type="sldImg"/>
          </p:nvPr>
        </p:nvSpPr>
        <p:spPr>
          <a:xfrm>
            <a:off x="1141413" y="754063"/>
            <a:ext cx="4391025" cy="3294062"/>
          </a:xfrm>
        </p:spPr>
      </p:sp>
      <p:sp>
        <p:nvSpPr>
          <p:cNvPr id="57347" name="文本占位符 57346"/>
          <p:cNvSpPr/>
          <p:nvPr>
            <p:ph type="body" idx="1"/>
          </p:nvPr>
        </p:nvSpPr>
        <p:spPr>
          <a:xfrm>
            <a:off x="538163" y="4387850"/>
            <a:ext cx="5780087" cy="3952875"/>
          </a:xfrm>
        </p:spPr>
        <p:txBody>
          <a:bodyPr/>
          <a:p>
            <a:pPr lvl="0"/>
            <a:r>
              <a:rPr lang="en-US" altLang="zh-CN" dirty="0"/>
              <a:t>www.czsx.com.cn</a:t>
            </a:r>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pic>
        <p:nvPicPr>
          <p:cNvPr id="15362" name="图片 6"/>
          <p:cNvPicPr>
            <a:picLocks noChangeAspect="1"/>
          </p:cNvPicPr>
          <p:nvPr/>
        </p:nvPicPr>
        <p:blipFill>
          <a:blip r:embed="rId2"/>
          <a:srcRect t="8752" r="269"/>
          <a:stretch>
            <a:fillRect/>
          </a:stretch>
        </p:blipFill>
        <p:spPr>
          <a:xfrm>
            <a:off x="-11112" y="-11112"/>
            <a:ext cx="9155112" cy="6367462"/>
          </a:xfrm>
          <a:prstGeom prst="rect">
            <a:avLst/>
          </a:prstGeom>
          <a:noFill/>
          <a:ln w="9525">
            <a:noFill/>
          </a:ln>
        </p:spPr>
      </p:pic>
      <p:sp>
        <p:nvSpPr>
          <p:cNvPr id="2" name="标题 1"/>
          <p:cNvSpPr>
            <a:spLocks noGrp="1"/>
          </p:cNvSpPr>
          <p:nvPr>
            <p:ph type="ctrTitle"/>
          </p:nvPr>
        </p:nvSpPr>
        <p:spPr>
          <a:xfrm>
            <a:off x="766800" y="4935600"/>
            <a:ext cx="7574400" cy="846000"/>
          </a:xfrm>
        </p:spPr>
        <p:txBody>
          <a:bodyPr>
            <a:normAutofit/>
          </a:bodyPr>
          <a:lstStyle>
            <a:lvl1pPr algn="ctr">
              <a:defRPr sz="36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766800" y="5828400"/>
            <a:ext cx="7574400" cy="410400"/>
          </a:xfrm>
        </p:spPr>
        <p:txBody>
          <a:bodyPr lIns="108000" tIns="0" rIns="0" bIns="0" anchor="ctr">
            <a:normAutofit/>
          </a:bodyPr>
          <a:lstStyle>
            <a:lvl1pPr marL="0" indent="0" algn="ctr">
              <a:buNone/>
              <a:defRPr sz="1800">
                <a:solidFill>
                  <a:schemeClr val="tx1">
                    <a:lumMod val="60000"/>
                    <a:lumOff val="4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smtClean="0"/>
              <a:t>单击此处编辑母版副标题样式</a:t>
            </a:r>
            <a:endParaRPr lang="zh-CN" altLang="en-US" noProof="1"/>
          </a:p>
        </p:txBody>
      </p:sp>
      <p:sp>
        <p:nvSpPr>
          <p:cNvPr id="10"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a:fld id="{9A0DB2DC-4C9A-4742-B13C-FB6460FD3503}" type="slidenum">
              <a:rPr lang="zh-CN" altLang="en-US" dirty="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noProof="1" smtClean="0"/>
              <a:t>单击此处编辑母版标题样式</a:t>
            </a:r>
            <a:endParaRPr lang="en-US" noProof="1"/>
          </a:p>
        </p:txBody>
      </p:sp>
      <p:sp>
        <p:nvSpPr>
          <p:cNvPr id="3" name="KSO_BC1"/>
          <p:cNvSpPr>
            <a:spLocks noGrp="1"/>
          </p:cNvSpPr>
          <p:nvPr>
            <p:ph idx="1"/>
          </p:nvPr>
        </p:nvSpPr>
        <p:spPr>
          <a:xfrm>
            <a:off x="1141200" y="2250000"/>
            <a:ext cx="6764400" cy="2455200"/>
          </a:xfrm>
        </p:spPr>
        <p:txBody>
          <a:bodyPr>
            <a:normAutofit/>
          </a:bodyPr>
          <a:lstStyle>
            <a:lvl1pPr>
              <a:defRPr sz="2400">
                <a:solidFill>
                  <a:schemeClr val="tx1"/>
                </a:solidFill>
              </a:defRPr>
            </a:lvl1pPr>
            <a:lvl2pPr>
              <a:defRPr sz="2000">
                <a:solidFill>
                  <a:schemeClr val="tx1"/>
                </a:solidFill>
              </a:defRPr>
            </a:lvl2pPr>
            <a:lvl3pPr>
              <a:defRPr>
                <a:solidFill>
                  <a:schemeClr val="tx1"/>
                </a:solidFill>
              </a:defRPr>
            </a:lvl3pPr>
          </a:lstStyle>
          <a:p>
            <a:pPr lvl="0"/>
            <a:r>
              <a:rPr lang="zh-CN" altLang="zh-CN" noProof="1" smtClean="0"/>
              <a:t>单击此处编辑母版文本样式</a:t>
            </a:r>
            <a:endParaRPr lang="zh-CN" altLang="zh-CN" noProof="1" smtClean="0"/>
          </a:p>
          <a:p>
            <a:pPr lvl="1"/>
            <a:r>
              <a:rPr lang="zh-CN" altLang="zh-CN" noProof="1" smtClean="0"/>
              <a:t>第二级</a:t>
            </a:r>
            <a:endParaRPr lang="zh-CN" altLang="zh-CN" noProof="1" smtClean="0"/>
          </a:p>
          <a:p>
            <a:pPr lvl="2"/>
            <a:r>
              <a:rPr lang="zh-CN" altLang="zh-CN" noProof="1" smtClean="0"/>
              <a:t>第三级</a:t>
            </a:r>
            <a:endParaRPr lang="zh-CN" altLang="zh-CN" noProof="1" smtClean="0"/>
          </a:p>
          <a:p>
            <a:pPr lvl="3"/>
            <a:r>
              <a:rPr lang="zh-CN" altLang="zh-CN" noProof="1" smtClean="0"/>
              <a:t>第四级</a:t>
            </a:r>
            <a:endParaRPr lang="zh-CN" altLang="zh-CN" noProof="1" smtClean="0"/>
          </a:p>
          <a:p>
            <a:pPr lvl="4"/>
            <a:r>
              <a:rPr lang="zh-CN" altLang="zh-CN" noProof="1" smtClean="0"/>
              <a:t>第五级</a:t>
            </a:r>
            <a:endParaRPr lang="zh-CN" altLang="zh-CN" noProof="1" smtClean="0"/>
          </a:p>
        </p:txBody>
      </p:sp>
      <p:sp>
        <p:nvSpPr>
          <p:cNvPr id="9"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0"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a:fld id="{9A0DB2DC-4C9A-4742-B13C-FB6460FD3503}" type="slidenum">
              <a:rPr lang="zh-CN" altLang="en-US" dirty="0"/>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cxnSp>
        <p:nvCxnSpPr>
          <p:cNvPr id="17410" name="直接连接符 6"/>
          <p:cNvCxnSpPr/>
          <p:nvPr/>
        </p:nvCxnSpPr>
        <p:spPr>
          <a:xfrm>
            <a:off x="3538538" y="2047875"/>
            <a:ext cx="2185987" cy="1963738"/>
          </a:xfrm>
          <a:prstGeom prst="line">
            <a:avLst/>
          </a:prstGeom>
          <a:ln w="6350" cap="flat" cmpd="sng">
            <a:solidFill>
              <a:srgbClr val="B9CADF"/>
            </a:solidFill>
            <a:prstDash val="solid"/>
            <a:miter/>
            <a:headEnd type="none" w="med" len="med"/>
            <a:tailEnd type="none" w="med" len="med"/>
          </a:ln>
        </p:spPr>
      </p:cxnSp>
      <p:cxnSp>
        <p:nvCxnSpPr>
          <p:cNvPr id="17411" name="直接连接符 7"/>
          <p:cNvCxnSpPr/>
          <p:nvPr/>
        </p:nvCxnSpPr>
        <p:spPr>
          <a:xfrm>
            <a:off x="2889250" y="1835150"/>
            <a:ext cx="2743200" cy="2462213"/>
          </a:xfrm>
          <a:prstGeom prst="line">
            <a:avLst/>
          </a:prstGeom>
          <a:ln w="6350" cap="flat" cmpd="sng">
            <a:solidFill>
              <a:srgbClr val="D3C7DB"/>
            </a:solidFill>
            <a:prstDash val="solid"/>
            <a:miter/>
            <a:headEnd type="none" w="med" len="med"/>
            <a:tailEnd type="none" w="med" len="med"/>
          </a:ln>
        </p:spPr>
      </p:cxnSp>
      <p:cxnSp>
        <p:nvCxnSpPr>
          <p:cNvPr id="11" name="直接连接符 10"/>
          <p:cNvCxnSpPr/>
          <p:nvPr/>
        </p:nvCxnSpPr>
        <p:spPr>
          <a:xfrm>
            <a:off x="3127375" y="2419350"/>
            <a:ext cx="2741613" cy="2463800"/>
          </a:xfrm>
          <a:prstGeom prst="line">
            <a:avLst/>
          </a:prstGeom>
          <a:noFill/>
          <a:ln w="6350" cap="flat" cmpd="sng" algn="ctr">
            <a:solidFill>
              <a:schemeClr val="accent3">
                <a:lumMod val="40000"/>
                <a:lumOff val="60000"/>
              </a:schemeClr>
            </a:solidFill>
            <a:prstDash val="solid"/>
            <a:miter lim="800000"/>
          </a:ln>
          <a:effectLst/>
        </p:spPr>
      </p:cxnSp>
      <p:sp>
        <p:nvSpPr>
          <p:cNvPr id="2" name="标题 1"/>
          <p:cNvSpPr>
            <a:spLocks noGrp="1"/>
          </p:cNvSpPr>
          <p:nvPr>
            <p:ph type="title"/>
          </p:nvPr>
        </p:nvSpPr>
        <p:spPr>
          <a:xfrm>
            <a:off x="1598400" y="3308400"/>
            <a:ext cx="4197600" cy="475200"/>
          </a:xfrm>
        </p:spPr>
        <p:txBody>
          <a:bodyPr>
            <a:normAutofit/>
          </a:bodyPr>
          <a:lstStyle>
            <a:lvl1pPr algn="r">
              <a:defRPr sz="2000" b="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598400" y="3960000"/>
            <a:ext cx="4197600" cy="475200"/>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smtClean="0"/>
              <a:t>单击此处编辑母版文本样式</a:t>
            </a:r>
            <a:endParaRPr lang="zh-CN" altLang="en-US" noProof="1" smtClean="0"/>
          </a:p>
        </p:txBody>
      </p:sp>
      <p:sp>
        <p:nvSpPr>
          <p:cNvPr id="12"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3"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4"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a:fld id="{9A0DB2DC-4C9A-4742-B13C-FB6460FD3503}" type="slidenum">
              <a:rPr lang="zh-CN" altLang="en-US" dirty="0"/>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KSO_BT1"/>
          <p:cNvSpPr>
            <a:spLocks noGrp="1"/>
          </p:cNvSpPr>
          <p:nvPr>
            <p:ph type="title"/>
          </p:nvPr>
        </p:nvSpPr>
        <p:spPr>
          <a:xfrm>
            <a:off x="471600" y="216000"/>
            <a:ext cx="8273145" cy="699594"/>
          </a:xfrm>
        </p:spPr>
        <p:txBody>
          <a:bodyPr/>
          <a:lstStyle/>
          <a:p>
            <a:r>
              <a:rPr lang="zh-CN" altLang="en-US" noProof="1" smtClean="0"/>
              <a:t>单击此处编辑母版标题样式</a:t>
            </a:r>
            <a:endParaRPr lang="en-US" noProof="1"/>
          </a:p>
        </p:txBody>
      </p:sp>
      <p:sp>
        <p:nvSpPr>
          <p:cNvPr id="3" name="KSO_BC1"/>
          <p:cNvSpPr>
            <a:spLocks noGrp="1"/>
          </p:cNvSpPr>
          <p:nvPr>
            <p:ph sz="half" idx="1"/>
          </p:nvPr>
        </p:nvSpPr>
        <p:spPr>
          <a:xfrm>
            <a:off x="1166400" y="1569600"/>
            <a:ext cx="6764400" cy="1692000"/>
          </a:xfrm>
        </p:spPr>
        <p:txBody>
          <a:bodyPr>
            <a:normAutofit/>
          </a:bodyPr>
          <a:lstStyle>
            <a:lvl1pPr>
              <a:defRPr sz="2400">
                <a:solidFill>
                  <a:schemeClr val="tx1"/>
                </a:solidFill>
              </a:defRPr>
            </a:lvl1pPr>
            <a:lvl2pPr>
              <a:defRPr sz="2000">
                <a:solidFill>
                  <a:schemeClr val="tx1"/>
                </a:solidFill>
              </a:defRPr>
            </a:lvl2pPr>
          </a:lstStyle>
          <a:p>
            <a:pPr lvl="0"/>
            <a:r>
              <a:rPr lang="zh-CN" altLang="zh-CN" noProof="1" smtClean="0"/>
              <a:t>单击此处编辑母版文本样式</a:t>
            </a:r>
            <a:endParaRPr lang="zh-CN" altLang="zh-CN" noProof="1" smtClean="0"/>
          </a:p>
          <a:p>
            <a:pPr lvl="1"/>
            <a:r>
              <a:rPr lang="zh-CN" altLang="zh-CN" noProof="1" smtClean="0"/>
              <a:t>第二级</a:t>
            </a:r>
            <a:endParaRPr lang="zh-CN" altLang="zh-CN" noProof="1" smtClean="0"/>
          </a:p>
          <a:p>
            <a:pPr lvl="2"/>
            <a:r>
              <a:rPr lang="zh-CN" altLang="zh-CN" noProof="1" smtClean="0"/>
              <a:t>第三级</a:t>
            </a:r>
            <a:endParaRPr lang="zh-CN" altLang="zh-CN" noProof="1" smtClean="0"/>
          </a:p>
          <a:p>
            <a:pPr lvl="3"/>
            <a:r>
              <a:rPr lang="zh-CN" altLang="zh-CN" noProof="1" smtClean="0"/>
              <a:t>第四级</a:t>
            </a:r>
            <a:endParaRPr lang="zh-CN" altLang="zh-CN" noProof="1" smtClean="0"/>
          </a:p>
          <a:p>
            <a:pPr lvl="4"/>
            <a:r>
              <a:rPr lang="zh-CN" altLang="zh-CN" noProof="1" smtClean="0"/>
              <a:t>第五级</a:t>
            </a:r>
            <a:endParaRPr lang="zh-CN" altLang="zh-CN" noProof="1" smtClean="0"/>
          </a:p>
        </p:txBody>
      </p:sp>
      <p:sp>
        <p:nvSpPr>
          <p:cNvPr id="4" name="KSO_BC2"/>
          <p:cNvSpPr>
            <a:spLocks noGrp="1"/>
          </p:cNvSpPr>
          <p:nvPr>
            <p:ph sz="half" idx="2"/>
          </p:nvPr>
        </p:nvSpPr>
        <p:spPr>
          <a:xfrm>
            <a:off x="1166400" y="3495600"/>
            <a:ext cx="6764400" cy="2077200"/>
          </a:xfrm>
        </p:spPr>
        <p:txBody>
          <a:bodyPr>
            <a:normAutofit/>
          </a:bodyPr>
          <a:lstStyle>
            <a:lvl1pPr>
              <a:defRPr sz="2400">
                <a:solidFill>
                  <a:schemeClr val="tx1"/>
                </a:solidFill>
              </a:defRPr>
            </a:lvl1pPr>
            <a:lvl2pPr>
              <a:defRPr sz="2000">
                <a:solidFill>
                  <a:schemeClr val="tx1"/>
                </a:solidFill>
              </a:defRPr>
            </a:lvl2pPr>
          </a:lstStyle>
          <a:p>
            <a:pPr lvl="0"/>
            <a:r>
              <a:rPr lang="zh-CN" altLang="zh-CN" noProof="1" smtClean="0"/>
              <a:t>单击此处编辑母版文本样式</a:t>
            </a:r>
            <a:endParaRPr lang="zh-CN" altLang="zh-CN" noProof="1" smtClean="0"/>
          </a:p>
          <a:p>
            <a:pPr lvl="1"/>
            <a:r>
              <a:rPr lang="zh-CN" altLang="zh-CN" noProof="1" smtClean="0"/>
              <a:t>第二级</a:t>
            </a:r>
            <a:endParaRPr lang="zh-CN" altLang="zh-CN" noProof="1" smtClean="0"/>
          </a:p>
          <a:p>
            <a:pPr lvl="2"/>
            <a:r>
              <a:rPr lang="zh-CN" altLang="zh-CN" noProof="1" smtClean="0"/>
              <a:t>第三级</a:t>
            </a:r>
            <a:endParaRPr lang="zh-CN" altLang="zh-CN" noProof="1" smtClean="0"/>
          </a:p>
          <a:p>
            <a:pPr lvl="3"/>
            <a:r>
              <a:rPr lang="zh-CN" altLang="zh-CN" noProof="1" smtClean="0"/>
              <a:t>第四级</a:t>
            </a:r>
            <a:endParaRPr lang="zh-CN" altLang="zh-CN" noProof="1" smtClean="0"/>
          </a:p>
          <a:p>
            <a:pPr lvl="4"/>
            <a:r>
              <a:rPr lang="zh-CN" altLang="zh-CN" noProof="1" smtClean="0"/>
              <a:t>第五级</a:t>
            </a:r>
            <a:endParaRPr lang="zh-CN" altLang="zh-CN" noProof="1" smtClean="0"/>
          </a:p>
        </p:txBody>
      </p:sp>
      <p:sp>
        <p:nvSpPr>
          <p:cNvPr id="9" name="日期占位符 3"/>
          <p:cNvSpPr>
            <a:spLocks noGrp="1"/>
          </p:cNvSpPr>
          <p:nvPr>
            <p:ph type="dt" sz="half" idx="12"/>
          </p:nvPr>
        </p:nvSpPr>
        <p:spPr>
          <a:xfrm>
            <a:off x="628650" y="6356350"/>
            <a:ext cx="2057400" cy="365125"/>
          </a:xfrm>
          <a:prstGeom prst="rect">
            <a:avLst/>
          </a:prstGeom>
        </p:spPr>
        <p:txBody>
          <a:bodyPr vert="horz" lIns="91440" tIns="45720" rIns="91440" bIns="45720" rtlCol="0" anchor="ctr">
            <a:normAutofit/>
          </a:bodyPr>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0"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a:fld id="{9A0DB2DC-4C9A-4742-B13C-FB6460FD3503}" type="slidenum">
              <a:rPr lang="zh-CN" altLang="en-US" dirty="0"/>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KSO_BT1"/>
          <p:cNvSpPr>
            <a:spLocks noGrp="1"/>
          </p:cNvSpPr>
          <p:nvPr>
            <p:ph type="title"/>
          </p:nvPr>
        </p:nvSpPr>
        <p:spPr>
          <a:xfrm>
            <a:off x="1727199" y="118532"/>
            <a:ext cx="6984076" cy="717022"/>
          </a:xfrm>
        </p:spPr>
        <p:txBody>
          <a:bodyPr/>
          <a:lstStyle/>
          <a:p>
            <a:r>
              <a:rPr lang="zh-CN" altLang="en-US" noProof="1" smtClean="0"/>
              <a:t>单击此处编辑母版标题样式</a:t>
            </a:r>
            <a:endParaRPr lang="en-US" noProof="1"/>
          </a:p>
        </p:txBody>
      </p:sp>
      <p:sp>
        <p:nvSpPr>
          <p:cNvPr id="3" name="Text Placeholder 2"/>
          <p:cNvSpPr>
            <a:spLocks noGrp="1"/>
          </p:cNvSpPr>
          <p:nvPr>
            <p:ph type="body" idx="1"/>
          </p:nvPr>
        </p:nvSpPr>
        <p:spPr>
          <a:xfrm>
            <a:off x="824576" y="1376362"/>
            <a:ext cx="3868340" cy="823912"/>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KSO_BC1"/>
          <p:cNvSpPr>
            <a:spLocks noGrp="1"/>
          </p:cNvSpPr>
          <p:nvPr>
            <p:ph sz="half" idx="2"/>
          </p:nvPr>
        </p:nvSpPr>
        <p:spPr>
          <a:xfrm>
            <a:off x="824576" y="2200274"/>
            <a:ext cx="3868340" cy="3684588"/>
          </a:xfrm>
        </p:spPr>
        <p:txBody>
          <a:bodyPr/>
          <a:lstStyle/>
          <a:p>
            <a:pPr lvl="0"/>
            <a:r>
              <a:rPr lang="zh-CN" altLang="zh-CN" noProof="1" smtClean="0"/>
              <a:t>单击此处编辑母版文本样式</a:t>
            </a:r>
            <a:endParaRPr lang="zh-CN" altLang="zh-CN" noProof="1" smtClean="0"/>
          </a:p>
          <a:p>
            <a:pPr lvl="1"/>
            <a:r>
              <a:rPr lang="zh-CN" altLang="zh-CN" noProof="1" smtClean="0"/>
              <a:t>第二级</a:t>
            </a:r>
            <a:endParaRPr lang="zh-CN" altLang="zh-CN" noProof="1" smtClean="0"/>
          </a:p>
          <a:p>
            <a:pPr lvl="2"/>
            <a:r>
              <a:rPr lang="zh-CN" altLang="zh-CN" noProof="1" smtClean="0"/>
              <a:t>第三级</a:t>
            </a:r>
            <a:endParaRPr lang="zh-CN" altLang="zh-CN" noProof="1" smtClean="0"/>
          </a:p>
          <a:p>
            <a:pPr lvl="3"/>
            <a:r>
              <a:rPr lang="zh-CN" altLang="zh-CN" noProof="1" smtClean="0"/>
              <a:t>第四级</a:t>
            </a:r>
            <a:endParaRPr lang="zh-CN" altLang="zh-CN" noProof="1" smtClean="0"/>
          </a:p>
          <a:p>
            <a:pPr lvl="4"/>
            <a:r>
              <a:rPr lang="zh-CN" altLang="zh-CN" noProof="1" smtClean="0"/>
              <a:t>第五级</a:t>
            </a:r>
            <a:endParaRPr lang="zh-CN" altLang="zh-CN" noProof="1" smtClean="0"/>
          </a:p>
        </p:txBody>
      </p:sp>
      <p:sp>
        <p:nvSpPr>
          <p:cNvPr id="5" name="Text Placeholder 4"/>
          <p:cNvSpPr>
            <a:spLocks noGrp="1"/>
          </p:cNvSpPr>
          <p:nvPr>
            <p:ph type="body" sz="quarter" idx="3"/>
          </p:nvPr>
        </p:nvSpPr>
        <p:spPr>
          <a:xfrm>
            <a:off x="4823884" y="1376362"/>
            <a:ext cx="3887391" cy="823912"/>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KSO_BC2"/>
          <p:cNvSpPr>
            <a:spLocks noGrp="1"/>
          </p:cNvSpPr>
          <p:nvPr>
            <p:ph sz="quarter" idx="4"/>
          </p:nvPr>
        </p:nvSpPr>
        <p:spPr>
          <a:xfrm>
            <a:off x="4823884" y="2200274"/>
            <a:ext cx="3887391" cy="3684588"/>
          </a:xfrm>
        </p:spPr>
        <p:txBody>
          <a:bodyPr/>
          <a:lstStyle/>
          <a:p>
            <a:pPr lvl="0"/>
            <a:r>
              <a:rPr lang="zh-CN" altLang="zh-CN" noProof="1" smtClean="0"/>
              <a:t>单击此处编辑母版文本样式</a:t>
            </a:r>
            <a:endParaRPr lang="zh-CN" altLang="zh-CN" noProof="1" smtClean="0"/>
          </a:p>
          <a:p>
            <a:pPr lvl="1"/>
            <a:r>
              <a:rPr lang="zh-CN" altLang="zh-CN" noProof="1" smtClean="0"/>
              <a:t>第二级</a:t>
            </a:r>
            <a:endParaRPr lang="zh-CN" altLang="zh-CN" noProof="1" smtClean="0"/>
          </a:p>
          <a:p>
            <a:pPr lvl="2"/>
            <a:r>
              <a:rPr lang="zh-CN" altLang="zh-CN" noProof="1" smtClean="0"/>
              <a:t>第三级</a:t>
            </a:r>
            <a:endParaRPr lang="zh-CN" altLang="zh-CN" noProof="1" smtClean="0"/>
          </a:p>
          <a:p>
            <a:pPr lvl="3"/>
            <a:r>
              <a:rPr lang="zh-CN" altLang="zh-CN" noProof="1" smtClean="0"/>
              <a:t>第四级</a:t>
            </a:r>
            <a:endParaRPr lang="zh-CN" altLang="zh-CN" noProof="1" smtClean="0"/>
          </a:p>
          <a:p>
            <a:pPr lvl="4"/>
            <a:r>
              <a:rPr lang="zh-CN" altLang="zh-CN" noProof="1" smtClean="0"/>
              <a:t>第五级</a:t>
            </a:r>
            <a:endParaRPr lang="zh-CN" altLang="zh-CN" noProof="1" smtClean="0"/>
          </a:p>
        </p:txBody>
      </p:sp>
      <p:sp>
        <p:nvSpPr>
          <p:cNvPr id="9" name="日期占位符 3"/>
          <p:cNvSpPr>
            <a:spLocks noGrp="1"/>
          </p:cNvSpPr>
          <p:nvPr>
            <p:ph type="dt" sz="half" idx="12"/>
          </p:nvPr>
        </p:nvSpPr>
        <p:spPr>
          <a:xfrm>
            <a:off x="628650" y="6356350"/>
            <a:ext cx="2057400" cy="365125"/>
          </a:xfrm>
          <a:prstGeom prst="rect">
            <a:avLst/>
          </a:prstGeom>
        </p:spPr>
        <p:txBody>
          <a:bodyPr vert="horz" lIns="91440" tIns="45720" rIns="91440" bIns="45720" rtlCol="0" anchor="ctr">
            <a:normAutofit/>
          </a:bodyPr>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0" name="页脚占位符 4"/>
          <p:cNvSpPr>
            <a:spLocks noGrp="1"/>
          </p:cNvSpPr>
          <p:nvPr>
            <p:ph type="ftr" sz="quarter" idx="13"/>
          </p:nvPr>
        </p:nvSpPr>
        <p:spPr>
          <a:xfrm>
            <a:off x="3028950" y="6356350"/>
            <a:ext cx="3086100" cy="365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灯片编号占位符 5"/>
          <p:cNvSpPr>
            <a:spLocks noGrp="1"/>
          </p:cNvSpPr>
          <p:nvPr>
            <p:ph type="sldNum" sz="quarter" idx="14"/>
          </p:nvPr>
        </p:nvSpPr>
        <p:spPr>
          <a:xfrm>
            <a:off x="6457950" y="6356350"/>
            <a:ext cx="2057400" cy="365125"/>
          </a:xfrm>
          <a:prstGeom prst="rect">
            <a:avLst/>
          </a:prstGeom>
        </p:spPr>
        <p:txBody>
          <a:bodyPr vert="horz" wrap="square" lIns="91440" tIns="45720" rIns="91440" bIns="45720" numCol="1" anchor="ctr" anchorCtr="0" compatLnSpc="1"/>
          <a:p>
            <a:pPr algn="r"/>
            <a:fld id="{9A0DB2DC-4C9A-4742-B13C-FB6460FD3503}" type="slidenum">
              <a:rPr lang="zh-CN" altLang="en-US" dirty="0"/>
            </a:fld>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9" name="空心弧 8"/>
          <p:cNvSpPr/>
          <p:nvPr/>
        </p:nvSpPr>
        <p:spPr bwMode="auto">
          <a:xfrm rot="7086271">
            <a:off x="5027613" y="2576513"/>
            <a:ext cx="1482725" cy="1482725"/>
          </a:xfrm>
          <a:prstGeom prst="blockArc">
            <a:avLst>
              <a:gd name="adj1" fmla="val 5502533"/>
              <a:gd name="adj2" fmla="val 1980318"/>
              <a:gd name="adj3" fmla="val 1053"/>
            </a:avLst>
          </a:prstGeom>
          <a:solidFill>
            <a:schemeClr val="accent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tx1"/>
              </a:solidFill>
              <a:effectLst/>
              <a:uLnTx/>
              <a:uFillTx/>
              <a:latin typeface="+mn-lt"/>
              <a:ea typeface="+mn-ea"/>
              <a:cs typeface="+mn-cs"/>
            </a:endParaRPr>
          </a:p>
        </p:txBody>
      </p:sp>
      <p:sp>
        <p:nvSpPr>
          <p:cNvPr id="2" name="KSO_BT1"/>
          <p:cNvSpPr>
            <a:spLocks noGrp="1"/>
          </p:cNvSpPr>
          <p:nvPr>
            <p:ph type="title"/>
          </p:nvPr>
        </p:nvSpPr>
        <p:spPr>
          <a:xfrm>
            <a:off x="2743200" y="2815200"/>
            <a:ext cx="3322800" cy="1015200"/>
          </a:xfrm>
        </p:spPr>
        <p:txBody>
          <a:bodyPr anchor="t">
            <a:normAutofit/>
          </a:bodyPr>
          <a:lstStyle>
            <a:lvl1pPr>
              <a:defRPr sz="6000" b="0">
                <a:solidFill>
                  <a:schemeClr val="accent1"/>
                </a:solidFill>
              </a:defRPr>
            </a:lvl1pPr>
          </a:lstStyle>
          <a:p>
            <a:r>
              <a:rPr lang="zh-CN" altLang="en-US" noProof="1" smtClean="0"/>
              <a:t>单击此处编辑母版标题样式</a:t>
            </a:r>
            <a:endParaRPr lang="en-US" noProof="1"/>
          </a:p>
        </p:txBody>
      </p:sp>
      <p:sp>
        <p:nvSpPr>
          <p:cNvPr id="10" name="日期占位符 2"/>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3"/>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4"/>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a:fld id="{9A0DB2DC-4C9A-4742-B13C-FB6460FD3503}" type="slidenum">
              <a:rPr lang="zh-CN" altLang="en-US" dirty="0"/>
            </a:fld>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9"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0"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a:fld id="{9A0DB2DC-4C9A-4742-B13C-FB6460FD3503}" type="slidenum">
              <a:rPr lang="zh-CN" altLang="en-US" dirty="0"/>
            </a:fld>
            <a:endParaRPr lang="zh-CN"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9" name="矩形 8"/>
          <p:cNvSpPr>
            <a:spLocks noChangeArrowheads="1"/>
          </p:cNvSpPr>
          <p:nvPr/>
        </p:nvSpPr>
        <p:spPr bwMode="auto">
          <a:xfrm>
            <a:off x="835025" y="1190625"/>
            <a:ext cx="47625" cy="539750"/>
          </a:xfrm>
          <a:prstGeom prst="rect">
            <a:avLst/>
          </a:prstGeom>
          <a:solidFill>
            <a:schemeClr val="accent1"/>
          </a:solidFill>
          <a:ln w="9525">
            <a:noFill/>
            <a:miter lim="800000"/>
          </a:ln>
        </p:spPr>
        <p:txBody>
          <a:bodyPr anchor="ctr"/>
          <a:lstStyle/>
          <a:p>
            <a:pPr marL="0" marR="0" lvl="0" indent="0" algn="ctr" defTabSz="914400" rtl="0" eaLnBrk="1" fontAlgn="base" latinLnBrk="0" hangingPunct="1">
              <a:lnSpc>
                <a:spcPct val="90000"/>
              </a:lnSpc>
              <a:spcBef>
                <a:spcPct val="0"/>
              </a:spcBef>
              <a:spcAft>
                <a:spcPct val="0"/>
              </a:spcAft>
              <a:buClrTx/>
              <a:buSzTx/>
              <a:buFont typeface="Arial" panose="020B0604020202020204" pitchFamily="34" charset="0"/>
              <a:buNone/>
              <a:defRPr/>
            </a:pPr>
            <a:endParaRPr kumimoji="0" lang="zh-CN" altLang="zh-CN" sz="1800" b="0" i="0" u="none" strike="noStrike" kern="120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10" name="矩形 3"/>
          <p:cNvSpPr>
            <a:spLocks noChangeArrowheads="1"/>
          </p:cNvSpPr>
          <p:nvPr/>
        </p:nvSpPr>
        <p:spPr bwMode="auto">
          <a:xfrm>
            <a:off x="790575" y="2540000"/>
            <a:ext cx="3438525" cy="3333750"/>
          </a:xfrm>
          <a:prstGeom prst="rect">
            <a:avLst/>
          </a:prstGeom>
          <a:solidFill>
            <a:schemeClr val="accent1"/>
          </a:solidFill>
          <a:ln w="9525">
            <a:noFill/>
            <a:miter lim="800000"/>
          </a:ln>
        </p:spPr>
        <p:txBody>
          <a:bodyPr lIns="180000" tIns="46800" rIns="180000" bIns="46800" anchor="ctr"/>
          <a:lstStyle/>
          <a:p>
            <a:pPr marL="0" marR="0" lvl="0" indent="0" algn="l" defTabSz="914400" rtl="0" eaLnBrk="1" fontAlgn="base" latinLnBrk="0" hangingPunct="1">
              <a:lnSpc>
                <a:spcPct val="130000"/>
              </a:lnSpc>
              <a:spcBef>
                <a:spcPct val="0"/>
              </a:spcBef>
              <a:spcAft>
                <a:spcPts val="600"/>
              </a:spcAft>
              <a:buClrTx/>
              <a:buSzTx/>
              <a:buFont typeface="Arial" panose="020B0604020202020204" pitchFamily="34" charset="0"/>
              <a:buNone/>
              <a:defRPr/>
            </a:pPr>
            <a:endParaRPr kumimoji="0" lang="zh-CN" altLang="en-US" sz="1400" b="0" i="0" u="none" strike="noStrike" kern="1200" cap="none" spc="0" normalizeH="0" baseline="0" noProof="0" smtClean="0">
              <a:ln>
                <a:noFill/>
              </a:ln>
              <a:solidFill>
                <a:srgbClr val="FFFFFF"/>
              </a:solidFill>
              <a:effectLst/>
              <a:uLnTx/>
              <a:uFillTx/>
              <a:latin typeface="黑体" panose="02010609060101010101" pitchFamily="49" charset="-122"/>
              <a:ea typeface="黑体" panose="02010609060101010101" pitchFamily="49" charset="-122"/>
              <a:cs typeface="+mn-cs"/>
            </a:endParaRPr>
          </a:p>
        </p:txBody>
      </p:sp>
      <p:sp>
        <p:nvSpPr>
          <p:cNvPr id="2" name="标题 1"/>
          <p:cNvSpPr>
            <a:spLocks noGrp="1"/>
          </p:cNvSpPr>
          <p:nvPr>
            <p:ph type="title"/>
          </p:nvPr>
        </p:nvSpPr>
        <p:spPr>
          <a:xfrm>
            <a:off x="1000800" y="982800"/>
            <a:ext cx="6541200" cy="802800"/>
          </a:xfrm>
        </p:spPr>
        <p:txBody>
          <a:bodyPr anchor="ctr">
            <a:normAutofit/>
          </a:bodyPr>
          <a:lstStyle>
            <a:lvl1pPr>
              <a:defRPr sz="3600" b="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4230000" y="2541600"/>
            <a:ext cx="4914000" cy="3333600"/>
          </a:xfrm>
        </p:spPr>
        <p:txBody>
          <a:bodyPr vert="horz" wrap="square" lIns="91440" tIns="45720" rIns="91440" bIns="45720" numCol="1" anchor="ctr"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just" defTabSz="914400" rtl="0" eaLnBrk="1" fontAlgn="base" latinLnBrk="0" hangingPunct="1">
              <a:lnSpc>
                <a:spcPct val="110000"/>
              </a:lnSpc>
              <a:spcBef>
                <a:spcPts val="1800"/>
              </a:spcBef>
              <a:spcAft>
                <a:spcPct val="0"/>
              </a:spcAft>
              <a:buClr>
                <a:srgbClr val="6E5181"/>
              </a:buClr>
              <a:buSzPct val="70000"/>
              <a:buFont typeface="Wingdings" panose="05000000000000000000" pitchFamily="2" charset="2"/>
              <a:buNone/>
              <a:defRPr/>
            </a:pPr>
            <a:endParaRPr kumimoji="0" lang="zh-CN" altLang="en-US" sz="3200" b="0" i="0" u="none" strike="noStrike" kern="1200" cap="none" spc="0" normalizeH="0" baseline="0" noProof="1">
              <a:ln>
                <a:noFill/>
              </a:ln>
              <a:solidFill>
                <a:schemeClr val="tx1"/>
              </a:solidFill>
              <a:effectLst/>
              <a:uLnTx/>
              <a:uFillTx/>
              <a:latin typeface="+mn-ea"/>
              <a:ea typeface="+mn-ea"/>
              <a:cs typeface="+mn-cs"/>
            </a:endParaRPr>
          </a:p>
        </p:txBody>
      </p:sp>
      <p:sp>
        <p:nvSpPr>
          <p:cNvPr id="4" name="文本占位符 3"/>
          <p:cNvSpPr>
            <a:spLocks noGrp="1"/>
          </p:cNvSpPr>
          <p:nvPr>
            <p:ph type="body" sz="half" idx="2"/>
          </p:nvPr>
        </p:nvSpPr>
        <p:spPr>
          <a:xfrm>
            <a:off x="1224000" y="3290400"/>
            <a:ext cx="2761200" cy="1836000"/>
          </a:xfrm>
        </p:spPr>
        <p:txBody>
          <a:bodyPr lIns="0" rIns="0">
            <a:normAutofit/>
          </a:bodyPr>
          <a:lstStyle>
            <a:lvl1pPr marL="0" indent="0" algn="l">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smtClean="0"/>
              <a:t>单击此处编辑母版文本样式</a:t>
            </a:r>
            <a:endParaRPr lang="zh-CN" altLang="en-US" noProof="1" smtClean="0"/>
          </a:p>
        </p:txBody>
      </p:sp>
      <p:sp>
        <p:nvSpPr>
          <p:cNvPr id="11" name="日期占位符 4"/>
          <p:cNvSpPr>
            <a:spLocks noGrp="1"/>
          </p:cNvSpPr>
          <p:nvPr>
            <p:ph type="dt" sz="half" idx="12"/>
          </p:nvPr>
        </p:nvSpPr>
        <p:spPr>
          <a:xfrm>
            <a:off x="628650" y="6356350"/>
            <a:ext cx="2057400" cy="365125"/>
          </a:xfrm>
          <a:prstGeom prst="rect">
            <a:avLst/>
          </a:prstGeom>
        </p:spPr>
        <p:txBody>
          <a:bodyPr vert="horz" lIns="91440" tIns="45720" rIns="91440" bIns="45720" rtlCol="0" anchor="ctr">
            <a:normAutofit/>
          </a:bodyPr>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页脚占位符 5"/>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3" name="灯片编号占位符 6"/>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a:fld id="{9A0DB2DC-4C9A-4742-B13C-FB6460FD3503}" type="slidenum">
              <a:rPr lang="zh-CN" altLang="en-US" dirty="0"/>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10;文本">
    <p:spTree>
      <p:nvGrpSpPr>
        <p:cNvPr id="1" name=""/>
        <p:cNvGrpSpPr/>
        <p:nvPr/>
      </p:nvGrpSpPr>
      <p:grpSpPr>
        <a:xfrm>
          <a:off x="0" y="0"/>
          <a:ext cx="0" cy="0"/>
          <a:chOff x="0" y="0"/>
          <a:chExt cx="0" cy="0"/>
        </a:xfrm>
      </p:grpSpPr>
      <p:sp>
        <p:nvSpPr>
          <p:cNvPr id="2" name="KSO_BT1"/>
          <p:cNvSpPr>
            <a:spLocks noGrp="1"/>
          </p:cNvSpPr>
          <p:nvPr>
            <p:ph type="title" orient="vert"/>
          </p:nvPr>
        </p:nvSpPr>
        <p:spPr>
          <a:xfrm>
            <a:off x="7628467" y="365125"/>
            <a:ext cx="886883" cy="5811838"/>
          </a:xfrm>
        </p:spPr>
        <p:txBody>
          <a:bodyPr vert="eaVert"/>
          <a:lstStyle/>
          <a:p>
            <a:r>
              <a:rPr lang="zh-CN" altLang="en-US" noProof="1" smtClean="0"/>
              <a:t>单击此处编辑母版标题样式</a:t>
            </a:r>
            <a:endParaRPr lang="en-US" noProof="1"/>
          </a:p>
        </p:txBody>
      </p:sp>
      <p:sp>
        <p:nvSpPr>
          <p:cNvPr id="3" name="KSO_BC1"/>
          <p:cNvSpPr>
            <a:spLocks noGrp="1"/>
          </p:cNvSpPr>
          <p:nvPr>
            <p:ph type="body" orient="vert" idx="1"/>
          </p:nvPr>
        </p:nvSpPr>
        <p:spPr>
          <a:xfrm>
            <a:off x="1585381" y="365125"/>
            <a:ext cx="5949952" cy="5811838"/>
          </a:xfrm>
        </p:spPr>
        <p:txBody>
          <a:bodyPr vert="eaVert"/>
          <a:lstStyle/>
          <a:p>
            <a:pPr lvl="0"/>
            <a:r>
              <a:rPr lang="zh-CN" altLang="zh-CN" noProof="1" smtClean="0"/>
              <a:t>单击此处编辑母版文本样式</a:t>
            </a:r>
            <a:endParaRPr lang="zh-CN" altLang="zh-CN" noProof="1" smtClean="0"/>
          </a:p>
          <a:p>
            <a:pPr lvl="1"/>
            <a:r>
              <a:rPr lang="zh-CN" altLang="zh-CN" noProof="1" smtClean="0"/>
              <a:t>第二级</a:t>
            </a:r>
            <a:endParaRPr lang="zh-CN" altLang="zh-CN" noProof="1" smtClean="0"/>
          </a:p>
          <a:p>
            <a:pPr lvl="2"/>
            <a:r>
              <a:rPr lang="zh-CN" altLang="zh-CN" noProof="1" smtClean="0"/>
              <a:t>第三级</a:t>
            </a:r>
            <a:endParaRPr lang="zh-CN" altLang="zh-CN" noProof="1" smtClean="0"/>
          </a:p>
          <a:p>
            <a:pPr lvl="3"/>
            <a:r>
              <a:rPr lang="zh-CN" altLang="zh-CN" noProof="1" smtClean="0"/>
              <a:t>第四级</a:t>
            </a:r>
            <a:endParaRPr lang="zh-CN" altLang="zh-CN" noProof="1" smtClean="0"/>
          </a:p>
          <a:p>
            <a:pPr lvl="4"/>
            <a:r>
              <a:rPr lang="zh-CN" altLang="zh-CN" noProof="1" smtClean="0"/>
              <a:t>第五级</a:t>
            </a:r>
            <a:endParaRPr lang="zh-CN" altLang="zh-CN" noProof="1" smtClean="0"/>
          </a:p>
        </p:txBody>
      </p:sp>
      <p:sp>
        <p:nvSpPr>
          <p:cNvPr id="9"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0"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a:fld id="{9A0DB2DC-4C9A-4742-B13C-FB6460FD3503}" type="slidenum">
              <a:rPr lang="zh-CN" altLang="en-US" dirty="0"/>
            </a:fld>
            <a:endParaRPr lang="zh-CN"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showMasterSp="0" userDrawn="1">
  <p:cSld name="内容">
    <p:spTree>
      <p:nvGrpSpPr>
        <p:cNvPr id="1" name=""/>
        <p:cNvGrpSpPr/>
        <p:nvPr/>
      </p:nvGrpSpPr>
      <p:grpSpPr>
        <a:xfrm>
          <a:off x="0" y="0"/>
          <a:ext cx="0" cy="0"/>
          <a:chOff x="0" y="0"/>
          <a:chExt cx="0" cy="0"/>
        </a:xfrm>
      </p:grpSpPr>
      <p:sp>
        <p:nvSpPr>
          <p:cNvPr id="3" name="内容占位符 2"/>
          <p:cNvSpPr>
            <a:spLocks noGrp="1"/>
          </p:cNvSpPr>
          <p:nvPr>
            <p:ph idx="1"/>
          </p:nvPr>
        </p:nvSpPr>
        <p:spPr>
          <a:xfrm>
            <a:off x="628200" y="408675"/>
            <a:ext cx="7887600" cy="5810400"/>
          </a:xfrm>
        </p:spPr>
        <p:txBody>
          <a:bodyPr/>
          <a:lstStyle>
            <a:lvl1pPr>
              <a:defRPr sz="2400"/>
            </a:lvl1pPr>
            <a:lvl2pPr>
              <a:defRPr sz="2000"/>
            </a:lvl2pPr>
            <a:lvl3pPr>
              <a:defRPr sz="1800"/>
            </a:lvl3pPr>
            <a:lvl4pPr>
              <a:defRPr sz="1800"/>
            </a:lvl4pPr>
            <a:lvl5pPr>
              <a:defRPr sz="1800"/>
            </a:lvl5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9"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0"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a:fld id="{9A0DB2DC-4C9A-4742-B13C-FB6460FD3503}" type="slidenum">
              <a:rPr lang="zh-CN" altLang="en-US" dirty="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image" Target="../media/image2.png"/><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4338" name="图片 13"/>
          <p:cNvPicPr>
            <a:picLocks noChangeAspect="1"/>
          </p:cNvPicPr>
          <p:nvPr/>
        </p:nvPicPr>
        <p:blipFill>
          <a:blip r:embed="rId11"/>
          <a:srcRect l="380" t="1848"/>
          <a:stretch>
            <a:fillRect/>
          </a:stretch>
        </p:blipFill>
        <p:spPr>
          <a:xfrm>
            <a:off x="0" y="0"/>
            <a:ext cx="9144000" cy="6858000"/>
          </a:xfrm>
          <a:prstGeom prst="rect">
            <a:avLst/>
          </a:prstGeom>
          <a:noFill/>
          <a:ln w="9525">
            <a:noFill/>
          </a:ln>
        </p:spPr>
      </p:pic>
      <p:sp>
        <p:nvSpPr>
          <p:cNvPr id="7" name="矩形 6"/>
          <p:cNvSpPr/>
          <p:nvPr/>
        </p:nvSpPr>
        <p:spPr>
          <a:xfrm>
            <a:off x="0" y="0"/>
            <a:ext cx="9144000" cy="6858000"/>
          </a:xfrm>
          <a:prstGeom prst="rect">
            <a:avLst/>
          </a:prstGeom>
          <a:gradFill flip="none" rotWithShape="1">
            <a:gsLst>
              <a:gs pos="0">
                <a:schemeClr val="bg1">
                  <a:alpha val="67000"/>
                </a:schemeClr>
              </a:gs>
              <a:gs pos="100000">
                <a:srgbClr val="FFFFFF">
                  <a:shade val="100000"/>
                  <a:satMod val="115000"/>
                  <a:alpha val="7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14340" name="KSO_BT1"/>
          <p:cNvSpPr>
            <a:spLocks noGrp="1"/>
          </p:cNvSpPr>
          <p:nvPr>
            <p:ph type="title"/>
          </p:nvPr>
        </p:nvSpPr>
        <p:spPr>
          <a:xfrm>
            <a:off x="382588" y="144463"/>
            <a:ext cx="8274050" cy="698500"/>
          </a:xfrm>
          <a:prstGeom prst="rect">
            <a:avLst/>
          </a:prstGeom>
          <a:noFill/>
          <a:ln w="9525">
            <a:noFill/>
          </a:ln>
        </p:spPr>
        <p:txBody>
          <a:bodyPr anchor="b"/>
          <a:p>
            <a:pPr lvl="0"/>
            <a:r>
              <a:rPr lang="zh-CN" altLang="en-US" dirty="0"/>
              <a:t>单击此处编辑母版标题样式</a:t>
            </a:r>
            <a:endParaRPr lang="en-US" altLang="zh-CN" dirty="0"/>
          </a:p>
        </p:txBody>
      </p:sp>
      <p:sp>
        <p:nvSpPr>
          <p:cNvPr id="14341" name="KSO_BC1"/>
          <p:cNvSpPr>
            <a:spLocks noGrp="1"/>
          </p:cNvSpPr>
          <p:nvPr>
            <p:ph type="body"/>
          </p:nvPr>
        </p:nvSpPr>
        <p:spPr>
          <a:xfrm>
            <a:off x="382588" y="1193800"/>
            <a:ext cx="8274050" cy="5026025"/>
          </a:xfrm>
          <a:prstGeom prst="rect">
            <a:avLst/>
          </a:prstGeom>
          <a:noFill/>
          <a:ln w="9525">
            <a:noFill/>
          </a:ln>
        </p:spPr>
        <p:txBody>
          <a:bodyPr/>
          <a:p>
            <a:pPr lvl="0"/>
            <a:r>
              <a:rPr lang="zh-CN" altLang="zh-CN" dirty="0"/>
              <a:t>单击此处编辑母版文本样式</a:t>
            </a:r>
            <a:endParaRPr lang="zh-CN" altLang="zh-CN" dirty="0"/>
          </a:p>
          <a:p>
            <a:pPr lvl="1"/>
            <a:r>
              <a:rPr lang="zh-CN" altLang="zh-CN" dirty="0"/>
              <a:t>第二级</a:t>
            </a:r>
            <a:endParaRPr lang="zh-CN" altLang="zh-CN" dirty="0"/>
          </a:p>
          <a:p>
            <a:pPr lvl="2"/>
            <a:r>
              <a:rPr lang="zh-CN" altLang="zh-CN" dirty="0"/>
              <a:t>第三级</a:t>
            </a:r>
            <a:endParaRPr lang="zh-CN" altLang="zh-CN" dirty="0"/>
          </a:p>
          <a:p>
            <a:pPr lvl="3"/>
            <a:r>
              <a:rPr lang="zh-CN" altLang="zh-CN" dirty="0"/>
              <a:t>第四级</a:t>
            </a:r>
            <a:endParaRPr lang="zh-CN" altLang="zh-CN" dirty="0"/>
          </a:p>
          <a:p>
            <a:pPr lvl="4"/>
            <a:r>
              <a:rPr lang="zh-CN" altLang="zh-CN" dirty="0"/>
              <a:t>第五级</a:t>
            </a:r>
            <a:endParaRPr lang="zh-CN" altLang="zh-CN" dirty="0"/>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l">
              <a:defRPr sz="1200" noProof="1" smtClean="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noProof="1">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lstStyle>
            <a:lvl1pPr algn="r">
              <a:defRPr sz="1200">
                <a:solidFill>
                  <a:srgbClr val="919293"/>
                </a:solidFill>
              </a:defRPr>
            </a:lvl1pPr>
          </a:lstStyle>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l" rtl="0" fontAlgn="base">
        <a:lnSpc>
          <a:spcPct val="90000"/>
        </a:lnSpc>
        <a:spcBef>
          <a:spcPct val="0"/>
        </a:spcBef>
        <a:spcAft>
          <a:spcPct val="0"/>
        </a:spcAft>
        <a:defRPr sz="3200" b="1" kern="1200">
          <a:solidFill>
            <a:srgbClr val="6E5181"/>
          </a:solidFill>
          <a:latin typeface="Arial" panose="020B0604020202020204" pitchFamily="34" charset="0"/>
          <a:ea typeface="+mj-ea"/>
          <a:cs typeface="+mj-cs"/>
        </a:defRPr>
      </a:lvl1pPr>
      <a:lvl2pPr algn="l" rtl="0" fontAlgn="base">
        <a:lnSpc>
          <a:spcPct val="90000"/>
        </a:lnSpc>
        <a:spcBef>
          <a:spcPct val="0"/>
        </a:spcBef>
        <a:spcAft>
          <a:spcPct val="0"/>
        </a:spcAft>
        <a:defRPr sz="3200" b="1">
          <a:solidFill>
            <a:srgbClr val="6E5181"/>
          </a:solidFill>
          <a:latin typeface="Arial" panose="020B0604020202020204" pitchFamily="34" charset="0"/>
          <a:ea typeface="黑体" panose="02010609060101010101" pitchFamily="49" charset="-122"/>
        </a:defRPr>
      </a:lvl2pPr>
      <a:lvl3pPr algn="l" rtl="0" fontAlgn="base">
        <a:lnSpc>
          <a:spcPct val="90000"/>
        </a:lnSpc>
        <a:spcBef>
          <a:spcPct val="0"/>
        </a:spcBef>
        <a:spcAft>
          <a:spcPct val="0"/>
        </a:spcAft>
        <a:defRPr sz="3200" b="1">
          <a:solidFill>
            <a:srgbClr val="6E5181"/>
          </a:solidFill>
          <a:latin typeface="Arial" panose="020B0604020202020204" pitchFamily="34" charset="0"/>
          <a:ea typeface="黑体" panose="02010609060101010101" pitchFamily="49" charset="-122"/>
        </a:defRPr>
      </a:lvl3pPr>
      <a:lvl4pPr algn="l" rtl="0" fontAlgn="base">
        <a:lnSpc>
          <a:spcPct val="90000"/>
        </a:lnSpc>
        <a:spcBef>
          <a:spcPct val="0"/>
        </a:spcBef>
        <a:spcAft>
          <a:spcPct val="0"/>
        </a:spcAft>
        <a:defRPr sz="3200" b="1">
          <a:solidFill>
            <a:srgbClr val="6E5181"/>
          </a:solidFill>
          <a:latin typeface="Arial" panose="020B0604020202020204" pitchFamily="34" charset="0"/>
          <a:ea typeface="黑体" panose="02010609060101010101" pitchFamily="49" charset="-122"/>
        </a:defRPr>
      </a:lvl4pPr>
      <a:lvl5pPr algn="l" rtl="0" fontAlgn="base">
        <a:lnSpc>
          <a:spcPct val="90000"/>
        </a:lnSpc>
        <a:spcBef>
          <a:spcPct val="0"/>
        </a:spcBef>
        <a:spcAft>
          <a:spcPct val="0"/>
        </a:spcAft>
        <a:defRPr sz="3200" b="1">
          <a:solidFill>
            <a:srgbClr val="6E5181"/>
          </a:solidFill>
          <a:latin typeface="Arial" panose="020B0604020202020204" pitchFamily="34" charset="0"/>
          <a:ea typeface="黑体" panose="02010609060101010101" pitchFamily="49" charset="-122"/>
        </a:defRPr>
      </a:lvl5pPr>
      <a:lvl6pPr marL="457200" algn="l" rtl="0" fontAlgn="base">
        <a:lnSpc>
          <a:spcPct val="90000"/>
        </a:lnSpc>
        <a:spcBef>
          <a:spcPct val="0"/>
        </a:spcBef>
        <a:spcAft>
          <a:spcPct val="0"/>
        </a:spcAft>
        <a:defRPr sz="3200" b="1">
          <a:solidFill>
            <a:srgbClr val="6E5181"/>
          </a:solidFill>
          <a:latin typeface="Arial" panose="020B0604020202020204" pitchFamily="34" charset="0"/>
          <a:ea typeface="黑体" panose="02010609060101010101" pitchFamily="49" charset="-122"/>
        </a:defRPr>
      </a:lvl6pPr>
      <a:lvl7pPr marL="914400" algn="l" rtl="0" fontAlgn="base">
        <a:lnSpc>
          <a:spcPct val="90000"/>
        </a:lnSpc>
        <a:spcBef>
          <a:spcPct val="0"/>
        </a:spcBef>
        <a:spcAft>
          <a:spcPct val="0"/>
        </a:spcAft>
        <a:defRPr sz="3200" b="1">
          <a:solidFill>
            <a:srgbClr val="6E5181"/>
          </a:solidFill>
          <a:latin typeface="Arial" panose="020B0604020202020204" pitchFamily="34" charset="0"/>
          <a:ea typeface="黑体" panose="02010609060101010101" pitchFamily="49" charset="-122"/>
        </a:defRPr>
      </a:lvl7pPr>
      <a:lvl8pPr marL="1371600" algn="l" rtl="0" fontAlgn="base">
        <a:lnSpc>
          <a:spcPct val="90000"/>
        </a:lnSpc>
        <a:spcBef>
          <a:spcPct val="0"/>
        </a:spcBef>
        <a:spcAft>
          <a:spcPct val="0"/>
        </a:spcAft>
        <a:defRPr sz="3200" b="1">
          <a:solidFill>
            <a:srgbClr val="6E5181"/>
          </a:solidFill>
          <a:latin typeface="Arial" panose="020B0604020202020204" pitchFamily="34" charset="0"/>
          <a:ea typeface="黑体" panose="02010609060101010101" pitchFamily="49" charset="-122"/>
        </a:defRPr>
      </a:lvl8pPr>
      <a:lvl9pPr marL="1828800" algn="l" rtl="0" fontAlgn="base">
        <a:lnSpc>
          <a:spcPct val="90000"/>
        </a:lnSpc>
        <a:spcBef>
          <a:spcPct val="0"/>
        </a:spcBef>
        <a:spcAft>
          <a:spcPct val="0"/>
        </a:spcAft>
        <a:defRPr sz="3200" b="1">
          <a:solidFill>
            <a:srgbClr val="6E5181"/>
          </a:solidFill>
          <a:latin typeface="Arial" panose="020B0604020202020204" pitchFamily="34" charset="0"/>
          <a:ea typeface="黑体" panose="02010609060101010101" pitchFamily="49" charset="-122"/>
        </a:defRPr>
      </a:lvl9pPr>
    </p:titleStyle>
    <p:bodyStyle>
      <a:lvl1pPr marL="357505" indent="-357505" algn="just" rtl="0" fontAlgn="base">
        <a:lnSpc>
          <a:spcPct val="110000"/>
        </a:lnSpc>
        <a:spcBef>
          <a:spcPts val="1800"/>
        </a:spcBef>
        <a:spcAft>
          <a:spcPct val="0"/>
        </a:spcAft>
        <a:buClr>
          <a:srgbClr val="6E5181"/>
        </a:buClr>
        <a:buSzPct val="70000"/>
        <a:buFont typeface="Wingdings" panose="05000000000000000000" pitchFamily="2" charset="2"/>
        <a:buChar char="m"/>
        <a:defRPr sz="2400" kern="1200">
          <a:solidFill>
            <a:schemeClr val="tx1"/>
          </a:solidFill>
          <a:latin typeface="+mn-ea"/>
          <a:ea typeface="+mn-ea"/>
          <a:cs typeface="+mn-cs"/>
        </a:defRPr>
      </a:lvl1pPr>
      <a:lvl2pPr marL="803275" indent="-342900" algn="just" rtl="0" fontAlgn="base">
        <a:lnSpc>
          <a:spcPct val="110000"/>
        </a:lnSpc>
        <a:spcBef>
          <a:spcPct val="0"/>
        </a:spcBef>
        <a:spcAft>
          <a:spcPct val="0"/>
        </a:spcAft>
        <a:buClr>
          <a:schemeClr val="tx1"/>
        </a:buClr>
        <a:buFont typeface="Arial" panose="020B0604020202020204" pitchFamily="34" charset="0"/>
        <a:buChar char="•"/>
        <a:defRPr sz="2000" kern="1200">
          <a:solidFill>
            <a:schemeClr val="tx1"/>
          </a:solidFill>
          <a:latin typeface="+mn-ea"/>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ea"/>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ea"/>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ea"/>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tags" Target="../tags/tag6.xml"/><Relationship Id="rId2" Type="http://schemas.openxmlformats.org/officeDocument/2006/relationships/image" Target="../media/image3.wmf"/><Relationship Id="rId1"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7.xml"/><Relationship Id="rId3" Type="http://schemas.openxmlformats.org/officeDocument/2006/relationships/tags" Target="../tags/tag7.xml"/><Relationship Id="rId2" Type="http://schemas.openxmlformats.org/officeDocument/2006/relationships/image" Target="../media/image4.wmf"/><Relationship Id="rId1"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9" Type="http://schemas.openxmlformats.org/officeDocument/2006/relationships/vmlDrawing" Target="../drawings/vmlDrawing3.vml"/><Relationship Id="rId8" Type="http://schemas.openxmlformats.org/officeDocument/2006/relationships/slideLayout" Target="../slideLayouts/slideLayout7.xml"/><Relationship Id="rId7" Type="http://schemas.openxmlformats.org/officeDocument/2006/relationships/tags" Target="../tags/tag8.xml"/><Relationship Id="rId6" Type="http://schemas.openxmlformats.org/officeDocument/2006/relationships/image" Target="../media/image7.wmf"/><Relationship Id="rId5" Type="http://schemas.openxmlformats.org/officeDocument/2006/relationships/oleObject" Target="../embeddings/oleObject5.bin"/><Relationship Id="rId4" Type="http://schemas.openxmlformats.org/officeDocument/2006/relationships/image" Target="../media/image6.wmf"/><Relationship Id="rId3" Type="http://schemas.openxmlformats.org/officeDocument/2006/relationships/oleObject" Target="../embeddings/oleObject4.bin"/><Relationship Id="rId2" Type="http://schemas.openxmlformats.org/officeDocument/2006/relationships/image" Target="../media/image5.wmf"/><Relationship Id="rId1" Type="http://schemas.openxmlformats.org/officeDocument/2006/relationships/oleObject" Target="../embeddings/oleObject3.bin"/></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image" Target="../media/image11.wmf"/><Relationship Id="rId7" Type="http://schemas.openxmlformats.org/officeDocument/2006/relationships/oleObject" Target="../embeddings/oleObject9.bin"/><Relationship Id="rId6" Type="http://schemas.openxmlformats.org/officeDocument/2006/relationships/image" Target="../media/image10.wmf"/><Relationship Id="rId5" Type="http://schemas.openxmlformats.org/officeDocument/2006/relationships/oleObject" Target="../embeddings/oleObject8.bin"/><Relationship Id="rId4" Type="http://schemas.openxmlformats.org/officeDocument/2006/relationships/image" Target="../media/image9.wmf"/><Relationship Id="rId3" Type="http://schemas.openxmlformats.org/officeDocument/2006/relationships/oleObject" Target="../embeddings/oleObject7.bin"/><Relationship Id="rId2" Type="http://schemas.openxmlformats.org/officeDocument/2006/relationships/image" Target="../media/image8.wmf"/><Relationship Id="rId12" Type="http://schemas.openxmlformats.org/officeDocument/2006/relationships/vmlDrawing" Target="../drawings/vmlDrawing4.vml"/><Relationship Id="rId11" Type="http://schemas.openxmlformats.org/officeDocument/2006/relationships/slideLayout" Target="../slideLayouts/slideLayout7.xml"/><Relationship Id="rId10" Type="http://schemas.openxmlformats.org/officeDocument/2006/relationships/audio" Target="../media/audio1.wav"/><Relationship Id="rId1" Type="http://schemas.openxmlformats.org/officeDocument/2006/relationships/oleObject" Target="../embeddings/oleObject6.bin"/></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xml"/><Relationship Id="rId1" Type="http://schemas.openxmlformats.org/officeDocument/2006/relationships/image" Target="../media/image12.GIF"/></Relationships>
</file>

<file path=ppt/slides/_rels/slide13.xml.rels><?xml version="1.0" encoding="UTF-8" standalone="yes"?>
<Relationships xmlns="http://schemas.openxmlformats.org/package/2006/relationships"><Relationship Id="rId9" Type="http://schemas.openxmlformats.org/officeDocument/2006/relationships/vmlDrawing" Target="../drawings/vmlDrawing5.vml"/><Relationship Id="rId8" Type="http://schemas.openxmlformats.org/officeDocument/2006/relationships/slideLayout" Target="../slideLayouts/slideLayout7.xml"/><Relationship Id="rId7" Type="http://schemas.openxmlformats.org/officeDocument/2006/relationships/tags" Target="../tags/tag13.xml"/><Relationship Id="rId6" Type="http://schemas.openxmlformats.org/officeDocument/2006/relationships/image" Target="../media/image15.wmf"/><Relationship Id="rId5" Type="http://schemas.openxmlformats.org/officeDocument/2006/relationships/oleObject" Target="../embeddings/oleObject12.bin"/><Relationship Id="rId4" Type="http://schemas.openxmlformats.org/officeDocument/2006/relationships/image" Target="../media/image14.wmf"/><Relationship Id="rId3" Type="http://schemas.openxmlformats.org/officeDocument/2006/relationships/oleObject" Target="../embeddings/oleObject11.bin"/><Relationship Id="rId2" Type="http://schemas.openxmlformats.org/officeDocument/2006/relationships/image" Target="../media/image13.wmf"/><Relationship Id="rId1" Type="http://schemas.openxmlformats.org/officeDocument/2006/relationships/oleObject" Target="../embeddings/oleObject10.bin"/></Relationships>
</file>

<file path=ppt/slides/_rels/slide14.xml.rels><?xml version="1.0" encoding="UTF-8" standalone="yes"?>
<Relationships xmlns="http://schemas.openxmlformats.org/package/2006/relationships"><Relationship Id="rId5" Type="http://schemas.openxmlformats.org/officeDocument/2006/relationships/vmlDrawing" Target="../drawings/vmlDrawing6.vml"/><Relationship Id="rId4" Type="http://schemas.openxmlformats.org/officeDocument/2006/relationships/slideLayout" Target="../slideLayouts/slideLayout7.xml"/><Relationship Id="rId3" Type="http://schemas.openxmlformats.org/officeDocument/2006/relationships/tags" Target="../tags/tag14.xml"/><Relationship Id="rId2" Type="http://schemas.openxmlformats.org/officeDocument/2006/relationships/image" Target="../media/image16.emf"/><Relationship Id="rId1" Type="http://schemas.openxmlformats.org/officeDocument/2006/relationships/oleObject" Target="../embeddings/oleObject13.bin"/></Relationships>
</file>

<file path=ppt/slides/_rels/slide15.xml.rels><?xml version="1.0" encoding="UTF-8" standalone="yes"?>
<Relationships xmlns="http://schemas.openxmlformats.org/package/2006/relationships"><Relationship Id="rId9" Type="http://schemas.openxmlformats.org/officeDocument/2006/relationships/tags" Target="../tags/tag15.xml"/><Relationship Id="rId8" Type="http://schemas.openxmlformats.org/officeDocument/2006/relationships/image" Target="../media/image19.wmf"/><Relationship Id="rId7" Type="http://schemas.openxmlformats.org/officeDocument/2006/relationships/oleObject" Target="../embeddings/oleObject17.bin"/><Relationship Id="rId6" Type="http://schemas.openxmlformats.org/officeDocument/2006/relationships/image" Target="../media/image18.wmf"/><Relationship Id="rId5" Type="http://schemas.openxmlformats.org/officeDocument/2006/relationships/oleObject" Target="../embeddings/oleObject16.bin"/><Relationship Id="rId4" Type="http://schemas.openxmlformats.org/officeDocument/2006/relationships/image" Target="../media/image17.wmf"/><Relationship Id="rId3" Type="http://schemas.openxmlformats.org/officeDocument/2006/relationships/oleObject" Target="../embeddings/oleObject15.bin"/><Relationship Id="rId2" Type="http://schemas.openxmlformats.org/officeDocument/2006/relationships/image" Target="../media/image16.emf"/><Relationship Id="rId11" Type="http://schemas.openxmlformats.org/officeDocument/2006/relationships/vmlDrawing" Target="../drawings/vmlDrawing7.vml"/><Relationship Id="rId10" Type="http://schemas.openxmlformats.org/officeDocument/2006/relationships/slideLayout" Target="../slideLayouts/slideLayout7.xml"/><Relationship Id="rId1" Type="http://schemas.openxmlformats.org/officeDocument/2006/relationships/oleObject" Target="../embeddings/oleObject14.bin"/></Relationships>
</file>

<file path=ppt/slides/_rels/slide16.xml.rels><?xml version="1.0" encoding="UTF-8" standalone="yes"?>
<Relationships xmlns="http://schemas.openxmlformats.org/package/2006/relationships"><Relationship Id="rId9" Type="http://schemas.openxmlformats.org/officeDocument/2006/relationships/vmlDrawing" Target="../drawings/vmlDrawing8.vml"/><Relationship Id="rId8" Type="http://schemas.openxmlformats.org/officeDocument/2006/relationships/slideLayout" Target="../slideLayouts/slideLayout7.xml"/><Relationship Id="rId7" Type="http://schemas.openxmlformats.org/officeDocument/2006/relationships/tags" Target="../tags/tag16.xml"/><Relationship Id="rId6" Type="http://schemas.openxmlformats.org/officeDocument/2006/relationships/image" Target="../media/image22.wmf"/><Relationship Id="rId5" Type="http://schemas.openxmlformats.org/officeDocument/2006/relationships/oleObject" Target="../embeddings/oleObject20.bin"/><Relationship Id="rId4" Type="http://schemas.openxmlformats.org/officeDocument/2006/relationships/image" Target="../media/image21.wmf"/><Relationship Id="rId3" Type="http://schemas.openxmlformats.org/officeDocument/2006/relationships/oleObject" Target="../embeddings/oleObject19.bin"/><Relationship Id="rId2" Type="http://schemas.openxmlformats.org/officeDocument/2006/relationships/image" Target="../media/image20.wmf"/><Relationship Id="rId1" Type="http://schemas.openxmlformats.org/officeDocument/2006/relationships/oleObject" Target="../embeddings/oleObject18.bin"/></Relationships>
</file>

<file path=ppt/slides/_rels/slide17.xml.rels><?xml version="1.0" encoding="UTF-8" standalone="yes"?>
<Relationships xmlns="http://schemas.openxmlformats.org/package/2006/relationships"><Relationship Id="rId9" Type="http://schemas.openxmlformats.org/officeDocument/2006/relationships/tags" Target="../tags/tag17.xml"/><Relationship Id="rId8" Type="http://schemas.openxmlformats.org/officeDocument/2006/relationships/image" Target="../media/image26.wmf"/><Relationship Id="rId7" Type="http://schemas.openxmlformats.org/officeDocument/2006/relationships/oleObject" Target="../embeddings/oleObject24.bin"/><Relationship Id="rId6" Type="http://schemas.openxmlformats.org/officeDocument/2006/relationships/image" Target="../media/image25.wmf"/><Relationship Id="rId5" Type="http://schemas.openxmlformats.org/officeDocument/2006/relationships/oleObject" Target="../embeddings/oleObject23.bin"/><Relationship Id="rId4" Type="http://schemas.openxmlformats.org/officeDocument/2006/relationships/image" Target="../media/image24.wmf"/><Relationship Id="rId3" Type="http://schemas.openxmlformats.org/officeDocument/2006/relationships/oleObject" Target="../embeddings/oleObject22.bin"/><Relationship Id="rId2" Type="http://schemas.openxmlformats.org/officeDocument/2006/relationships/image" Target="../media/image23.wmf"/><Relationship Id="rId11" Type="http://schemas.openxmlformats.org/officeDocument/2006/relationships/vmlDrawing" Target="../drawings/vmlDrawing9.vml"/><Relationship Id="rId10" Type="http://schemas.openxmlformats.org/officeDocument/2006/relationships/slideLayout" Target="../slideLayouts/slideLayout7.xml"/><Relationship Id="rId1" Type="http://schemas.openxmlformats.org/officeDocument/2006/relationships/oleObject" Target="../embeddings/oleObject21.bin"/></Relationships>
</file>

<file path=ppt/slides/_rels/slide18.xml.rels><?xml version="1.0" encoding="UTF-8" standalone="yes"?>
<Relationships xmlns="http://schemas.openxmlformats.org/package/2006/relationships"><Relationship Id="rId9" Type="http://schemas.openxmlformats.org/officeDocument/2006/relationships/image" Target="../media/image32.wmf"/><Relationship Id="rId8" Type="http://schemas.openxmlformats.org/officeDocument/2006/relationships/oleObject" Target="../embeddings/oleObject27.bin"/><Relationship Id="rId7" Type="http://schemas.openxmlformats.org/officeDocument/2006/relationships/image" Target="../media/image31.wmf"/><Relationship Id="rId6" Type="http://schemas.openxmlformats.org/officeDocument/2006/relationships/oleObject" Target="../embeddings/oleObject26.bin"/><Relationship Id="rId5" Type="http://schemas.openxmlformats.org/officeDocument/2006/relationships/image" Target="../media/image30.wmf"/><Relationship Id="rId4" Type="http://schemas.openxmlformats.org/officeDocument/2006/relationships/oleObject" Target="../embeddings/oleObject25.bin"/><Relationship Id="rId3" Type="http://schemas.openxmlformats.org/officeDocument/2006/relationships/image" Target="../media/image29.jpeg"/><Relationship Id="rId2" Type="http://schemas.openxmlformats.org/officeDocument/2006/relationships/image" Target="../media/image28.jpeg"/><Relationship Id="rId12" Type="http://schemas.openxmlformats.org/officeDocument/2006/relationships/vmlDrawing" Target="../drawings/vmlDrawing10.vml"/><Relationship Id="rId11" Type="http://schemas.openxmlformats.org/officeDocument/2006/relationships/slideLayout" Target="../slideLayouts/slideLayout7.xml"/><Relationship Id="rId10" Type="http://schemas.openxmlformats.org/officeDocument/2006/relationships/tags" Target="../tags/tag18.xml"/><Relationship Id="rId1" Type="http://schemas.openxmlformats.org/officeDocument/2006/relationships/image" Target="../media/image27.jpeg"/></Relationships>
</file>

<file path=ppt/slides/_rels/slide19.xml.rels><?xml version="1.0" encoding="UTF-8" standalone="yes"?>
<Relationships xmlns="http://schemas.openxmlformats.org/package/2006/relationships"><Relationship Id="rId7" Type="http://schemas.openxmlformats.org/officeDocument/2006/relationships/vmlDrawing" Target="../drawings/vmlDrawing11.vml"/><Relationship Id="rId6" Type="http://schemas.openxmlformats.org/officeDocument/2006/relationships/slideLayout" Target="../slideLayouts/slideLayout7.xml"/><Relationship Id="rId5" Type="http://schemas.openxmlformats.org/officeDocument/2006/relationships/tags" Target="../tags/tag19.xml"/><Relationship Id="rId4" Type="http://schemas.openxmlformats.org/officeDocument/2006/relationships/image" Target="../media/image34.wmf"/><Relationship Id="rId3" Type="http://schemas.openxmlformats.org/officeDocument/2006/relationships/oleObject" Target="../embeddings/oleObject29.bin"/><Relationship Id="rId2" Type="http://schemas.openxmlformats.org/officeDocument/2006/relationships/image" Target="../media/image33.wmf"/><Relationship Id="rId1" Type="http://schemas.openxmlformats.org/officeDocument/2006/relationships/oleObject" Target="../embeddings/oleObject28.bin"/></Relationships>
</file>

<file path=ppt/slides/_rels/slide20.xml.rels><?xml version="1.0" encoding="UTF-8" standalone="yes"?>
<Relationships xmlns="http://schemas.openxmlformats.org/package/2006/relationships"><Relationship Id="rId5" Type="http://schemas.openxmlformats.org/officeDocument/2006/relationships/vmlDrawing" Target="../drawings/vmlDrawing12.vml"/><Relationship Id="rId4" Type="http://schemas.openxmlformats.org/officeDocument/2006/relationships/slideLayout" Target="../slideLayouts/slideLayout7.xml"/><Relationship Id="rId3" Type="http://schemas.openxmlformats.org/officeDocument/2006/relationships/tags" Target="../tags/tag20.xml"/><Relationship Id="rId2" Type="http://schemas.openxmlformats.org/officeDocument/2006/relationships/image" Target="../media/image35.wmf"/><Relationship Id="rId1" Type="http://schemas.openxmlformats.org/officeDocument/2006/relationships/oleObject" Target="../embeddings/oleObject30.bin"/></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5602" name="Rectangle 5"/>
          <p:cNvSpPr/>
          <p:nvPr/>
        </p:nvSpPr>
        <p:spPr>
          <a:xfrm>
            <a:off x="1541463" y="2974975"/>
            <a:ext cx="5827712" cy="769938"/>
          </a:xfrm>
          <a:prstGeom prst="rect">
            <a:avLst/>
          </a:prstGeom>
          <a:noFill/>
          <a:ln w="9525">
            <a:noFill/>
          </a:ln>
        </p:spPr>
        <p:txBody>
          <a:bodyPr wrap="none" anchor="ctr">
            <a:spAutoFit/>
          </a:bodyPr>
          <a:p>
            <a:pPr algn="ctr"/>
            <a:r>
              <a:rPr lang="en-US" altLang="zh-CN" sz="4400">
                <a:solidFill>
                  <a:srgbClr val="CC0066"/>
                </a:solidFill>
                <a:latin typeface="黑体" panose="02010609060101010101" pitchFamily="49" charset="-122"/>
                <a:ea typeface="黑体" panose="02010609060101010101" pitchFamily="49" charset="-122"/>
              </a:rPr>
              <a:t>25.1</a:t>
            </a:r>
            <a:r>
              <a:rPr lang="zh-CN" altLang="en-US" sz="4400" dirty="0">
                <a:solidFill>
                  <a:srgbClr val="CC0066"/>
                </a:solidFill>
                <a:latin typeface="黑体" panose="02010609060101010101" pitchFamily="49" charset="-122"/>
                <a:ea typeface="黑体" panose="02010609060101010101" pitchFamily="49" charset="-122"/>
              </a:rPr>
              <a:t>  随机事件与概率</a:t>
            </a:r>
            <a:endParaRPr lang="zh-CN" altLang="en-US" sz="4400" dirty="0">
              <a:solidFill>
                <a:srgbClr val="CC0066"/>
              </a:solidFill>
              <a:latin typeface="黑体" panose="02010609060101010101" pitchFamily="49" charset="-122"/>
              <a:ea typeface="黑体" panose="02010609060101010101" pitchFamily="49" charset="-122"/>
            </a:endParaRPr>
          </a:p>
        </p:txBody>
      </p:sp>
      <p:sp>
        <p:nvSpPr>
          <p:cNvPr id="25603" name="Text Box 4"/>
          <p:cNvSpPr txBox="1"/>
          <p:nvPr/>
        </p:nvSpPr>
        <p:spPr>
          <a:xfrm>
            <a:off x="0" y="1643063"/>
            <a:ext cx="7380288" cy="923925"/>
          </a:xfrm>
          <a:prstGeom prst="rect">
            <a:avLst/>
          </a:prstGeom>
          <a:noFill/>
          <a:ln w="9525">
            <a:noFill/>
          </a:ln>
        </p:spPr>
        <p:txBody>
          <a:bodyPr>
            <a:spAutoFit/>
          </a:bodyPr>
          <a:p>
            <a:r>
              <a:rPr lang="zh-CN" altLang="en-US" sz="5400" dirty="0">
                <a:solidFill>
                  <a:srgbClr val="070707"/>
                </a:solidFill>
                <a:latin typeface="隶书" panose="02010509060101010101" pitchFamily="49" charset="-122"/>
                <a:ea typeface="隶书" panose="02010509060101010101" pitchFamily="49" charset="-122"/>
              </a:rPr>
              <a:t>第二十五章  概率初步</a:t>
            </a:r>
            <a:endParaRPr lang="zh-CN" altLang="en-US" sz="5400" dirty="0">
              <a:solidFill>
                <a:srgbClr val="070707"/>
              </a:solidFill>
              <a:latin typeface="隶书" panose="02010509060101010101" pitchFamily="49" charset="-122"/>
              <a:ea typeface="隶书" panose="02010509060101010101" pitchFamily="49" charset="-122"/>
            </a:endParaRPr>
          </a:p>
        </p:txBody>
      </p:sp>
      <p:sp>
        <p:nvSpPr>
          <p:cNvPr id="25604" name="Rectangle 5"/>
          <p:cNvSpPr/>
          <p:nvPr/>
        </p:nvSpPr>
        <p:spPr>
          <a:xfrm>
            <a:off x="2979738" y="4217988"/>
            <a:ext cx="3154362" cy="639762"/>
          </a:xfrm>
          <a:prstGeom prst="rect">
            <a:avLst/>
          </a:prstGeom>
          <a:noFill/>
          <a:ln w="9525">
            <a:noFill/>
          </a:ln>
        </p:spPr>
        <p:txBody>
          <a:bodyPr wrap="none" anchor="ctr">
            <a:spAutoFit/>
          </a:bodyPr>
          <a:p>
            <a:pPr algn="ctr"/>
            <a:r>
              <a:rPr lang="en-US" altLang="zh-CN" sz="3600">
                <a:latin typeface="黑体" panose="02010609060101010101" pitchFamily="49" charset="-122"/>
                <a:ea typeface="黑体" panose="02010609060101010101" pitchFamily="49" charset="-122"/>
              </a:rPr>
              <a:t>25.1.2 </a:t>
            </a:r>
            <a:r>
              <a:rPr lang="zh-CN" altLang="en-US" sz="3600" dirty="0">
                <a:latin typeface="黑体" panose="02010609060101010101" pitchFamily="49" charset="-122"/>
                <a:ea typeface="黑体" panose="02010609060101010101" pitchFamily="49" charset="-122"/>
              </a:rPr>
              <a:t> 概 率</a:t>
            </a:r>
            <a:endParaRPr lang="en-US" altLang="zh-CN" dirty="0">
              <a:latin typeface="黑体" panose="02010609060101010101" pitchFamily="49" charset="-122"/>
              <a:ea typeface="黑体" panose="02010609060101010101" pitchFamily="49" charset="-122"/>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8" name="Rectangle 3"/>
          <p:cNvSpPr txBox="1"/>
          <p:nvPr/>
        </p:nvSpPr>
        <p:spPr>
          <a:xfrm>
            <a:off x="457200" y="1600200"/>
            <a:ext cx="8229600" cy="2063750"/>
          </a:xfrm>
          <a:prstGeom prst="rect">
            <a:avLst/>
          </a:prstGeom>
          <a:noFill/>
          <a:ln w="9525">
            <a:noFill/>
          </a:ln>
        </p:spPr>
        <p:txBody>
          <a:bodyPr/>
          <a:p>
            <a:pPr>
              <a:lnSpc>
                <a:spcPct val="180000"/>
              </a:lnSpc>
              <a:spcBef>
                <a:spcPct val="20000"/>
              </a:spcBef>
            </a:pPr>
            <a:r>
              <a:rPr lang="en-US" altLang="zh-CN" sz="2400" dirty="0">
                <a:solidFill>
                  <a:srgbClr val="FF0000"/>
                </a:solidFill>
                <a:latin typeface="黑体" panose="02010609060101010101" pitchFamily="49" charset="-122"/>
                <a:ea typeface="黑体" panose="02010609060101010101" pitchFamily="49" charset="-122"/>
              </a:rPr>
              <a:t>1.</a:t>
            </a:r>
            <a:r>
              <a:rPr lang="zh-CN" altLang="zh-CN" sz="2400" dirty="0">
                <a:solidFill>
                  <a:srgbClr val="FF0000"/>
                </a:solidFill>
                <a:latin typeface="黑体" panose="02010609060101010101" pitchFamily="49" charset="-122"/>
                <a:ea typeface="黑体" panose="02010609060101010101" pitchFamily="49" charset="-122"/>
              </a:rPr>
              <a:t>理解一个事件概率的意义</a:t>
            </a:r>
            <a:r>
              <a:rPr lang="en-US" altLang="zh-CN" sz="2400" dirty="0">
                <a:solidFill>
                  <a:srgbClr val="FF0000"/>
                </a:solidFill>
                <a:latin typeface="黑体" panose="02010609060101010101" pitchFamily="49" charset="-122"/>
                <a:ea typeface="黑体" panose="02010609060101010101" pitchFamily="49" charset="-122"/>
              </a:rPr>
              <a:t>.</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80000"/>
              </a:lnSpc>
              <a:spcBef>
                <a:spcPct val="20000"/>
              </a:spcBef>
            </a:pPr>
            <a:r>
              <a:rPr lang="en-US" altLang="zh-CN" sz="2400" dirty="0">
                <a:solidFill>
                  <a:srgbClr val="FF0000"/>
                </a:solidFill>
                <a:latin typeface="黑体" panose="02010609060101010101" pitchFamily="49" charset="-122"/>
                <a:ea typeface="黑体" panose="02010609060101010101" pitchFamily="49" charset="-122"/>
              </a:rPr>
              <a:t>2.</a:t>
            </a:r>
            <a:r>
              <a:rPr lang="zh-CN" altLang="zh-CN" sz="2400" dirty="0">
                <a:solidFill>
                  <a:srgbClr val="FF0000"/>
                </a:solidFill>
                <a:latin typeface="黑体" panose="02010609060101010101" pitchFamily="49" charset="-122"/>
                <a:ea typeface="黑体" panose="02010609060101010101" pitchFamily="49" charset="-122"/>
              </a:rPr>
              <a:t>会在具体情境中求出一个事件的概率</a:t>
            </a:r>
            <a:r>
              <a:rPr lang="en-US" altLang="zh-CN" sz="2400" dirty="0">
                <a:solidFill>
                  <a:srgbClr val="FF0000"/>
                </a:solidFill>
                <a:latin typeface="黑体" panose="02010609060101010101" pitchFamily="49" charset="-122"/>
                <a:ea typeface="黑体" panose="02010609060101010101" pitchFamily="49" charset="-122"/>
              </a:rPr>
              <a:t>.</a:t>
            </a:r>
            <a:r>
              <a:rPr lang="zh-CN" altLang="en-US" sz="2400" dirty="0">
                <a:solidFill>
                  <a:srgbClr val="FF0000"/>
                </a:solidFill>
                <a:latin typeface="黑体" panose="02010609060101010101" pitchFamily="49" charset="-122"/>
                <a:ea typeface="黑体" panose="02010609060101010101" pitchFamily="49" charset="-122"/>
              </a:rPr>
              <a:t>（重点）</a:t>
            </a:r>
            <a:endParaRPr lang="zh-CN" altLang="en-US" sz="2400" dirty="0">
              <a:solidFill>
                <a:srgbClr val="FF0000"/>
              </a:solidFill>
              <a:latin typeface="黑体" panose="02010609060101010101" pitchFamily="49" charset="-122"/>
              <a:ea typeface="黑体" panose="02010609060101010101" pitchFamily="49" charset="-122"/>
            </a:endParaRPr>
          </a:p>
          <a:p>
            <a:pPr>
              <a:lnSpc>
                <a:spcPct val="180000"/>
              </a:lnSpc>
              <a:spcBef>
                <a:spcPct val="20000"/>
              </a:spcBef>
            </a:pPr>
            <a:r>
              <a:rPr lang="en-US" altLang="zh-CN" sz="2400" dirty="0">
                <a:solidFill>
                  <a:srgbClr val="FF0000"/>
                </a:solidFill>
                <a:latin typeface="黑体" panose="02010609060101010101" pitchFamily="49" charset="-122"/>
                <a:ea typeface="黑体" panose="02010609060101010101" pitchFamily="49" charset="-122"/>
              </a:rPr>
              <a:t>3.</a:t>
            </a:r>
            <a:r>
              <a:rPr lang="zh-CN" altLang="en-US" sz="2400" dirty="0">
                <a:solidFill>
                  <a:srgbClr val="FF0000"/>
                </a:solidFill>
                <a:latin typeface="黑体" panose="02010609060101010101" pitchFamily="49" charset="-122"/>
                <a:ea typeface="黑体" panose="02010609060101010101" pitchFamily="49" charset="-122"/>
              </a:rPr>
              <a:t>会进行简单的概率计算及应用</a:t>
            </a:r>
            <a:r>
              <a:rPr lang="en-US" altLang="zh-CN" sz="2400" dirty="0">
                <a:solidFill>
                  <a:srgbClr val="FF0000"/>
                </a:solidFill>
                <a:latin typeface="黑体" panose="02010609060101010101" pitchFamily="49" charset="-122"/>
                <a:ea typeface="黑体" panose="02010609060101010101" pitchFamily="49" charset="-122"/>
              </a:rPr>
              <a:t>.</a:t>
            </a:r>
            <a:r>
              <a:rPr lang="zh-CN" altLang="en-US" sz="2400" dirty="0">
                <a:solidFill>
                  <a:srgbClr val="FF0000"/>
                </a:solidFill>
                <a:latin typeface="黑体" panose="02010609060101010101" pitchFamily="49" charset="-122"/>
                <a:ea typeface="黑体" panose="02010609060101010101" pitchFamily="49" charset="-122"/>
              </a:rPr>
              <a:t>（难点）</a:t>
            </a:r>
            <a:endParaRPr lang="zh-CN" altLang="en-US" sz="2400" dirty="0">
              <a:solidFill>
                <a:srgbClr val="FF0000"/>
              </a:solidFill>
              <a:latin typeface="黑体" panose="02010609060101010101" pitchFamily="49" charset="-122"/>
              <a:ea typeface="黑体" panose="02010609060101010101" pitchFamily="49" charset="-122"/>
            </a:endParaRPr>
          </a:p>
        </p:txBody>
      </p:sp>
      <p:grpSp>
        <p:nvGrpSpPr>
          <p:cNvPr id="26627" name="Group 9"/>
          <p:cNvGrpSpPr/>
          <p:nvPr/>
        </p:nvGrpSpPr>
        <p:grpSpPr>
          <a:xfrm>
            <a:off x="2357438" y="785813"/>
            <a:ext cx="2708275" cy="633412"/>
            <a:chOff x="348" y="0"/>
            <a:chExt cx="4262" cy="998"/>
          </a:xfrm>
        </p:grpSpPr>
        <p:grpSp>
          <p:nvGrpSpPr>
            <p:cNvPr id="26628" name="Group 10"/>
            <p:cNvGrpSpPr/>
            <p:nvPr/>
          </p:nvGrpSpPr>
          <p:grpSpPr>
            <a:xfrm>
              <a:off x="348" y="337"/>
              <a:ext cx="349" cy="340"/>
              <a:chOff x="348" y="329"/>
              <a:chExt cx="349" cy="340"/>
            </a:xfrm>
          </p:grpSpPr>
          <p:sp>
            <p:nvSpPr>
              <p:cNvPr id="26630" name="MH_Other_9"/>
              <p:cNvSpPr>
                <a:spLocks noEditPoints="1"/>
              </p:cNvSpPr>
              <p:nvPr/>
            </p:nvSpPr>
            <p:spPr>
              <a:xfrm>
                <a:off x="348" y="329"/>
                <a:ext cx="349" cy="340"/>
              </a:xfrm>
              <a:custGeom>
                <a:avLst/>
                <a:gdLst>
                  <a:gd name="txL" fmla="*/ 0 w 108"/>
                  <a:gd name="txT" fmla="*/ 0 h 107"/>
                  <a:gd name="txR" fmla="*/ 108 w 108"/>
                  <a:gd name="txB" fmla="*/ 107 h 107"/>
                </a:gdLst>
                <a:ahLst/>
                <a:cxnLst>
                  <a:cxn ang="0">
                    <a:pos x="105" y="95"/>
                  </a:cxn>
                  <a:cxn ang="0">
                    <a:pos x="76" y="66"/>
                  </a:cxn>
                  <a:cxn ang="0">
                    <a:pos x="83" y="42"/>
                  </a:cxn>
                  <a:cxn ang="0">
                    <a:pos x="42" y="0"/>
                  </a:cxn>
                  <a:cxn ang="0">
                    <a:pos x="0" y="42"/>
                  </a:cxn>
                  <a:cxn ang="0">
                    <a:pos x="42" y="83"/>
                  </a:cxn>
                  <a:cxn ang="0">
                    <a:pos x="66" y="76"/>
                  </a:cxn>
                  <a:cxn ang="0">
                    <a:pos x="95" y="105"/>
                  </a:cxn>
                  <a:cxn ang="0">
                    <a:pos x="100" y="107"/>
                  </a:cxn>
                  <a:cxn ang="0">
                    <a:pos x="105" y="105"/>
                  </a:cxn>
                  <a:cxn ang="0">
                    <a:pos x="105" y="95"/>
                  </a:cxn>
                  <a:cxn ang="0">
                    <a:pos x="7" y="42"/>
                  </a:cxn>
                  <a:cxn ang="0">
                    <a:pos x="42" y="7"/>
                  </a:cxn>
                  <a:cxn ang="0">
                    <a:pos x="76" y="42"/>
                  </a:cxn>
                  <a:cxn ang="0">
                    <a:pos x="42" y="76"/>
                  </a:cxn>
                  <a:cxn ang="0">
                    <a:pos x="7" y="42"/>
                  </a:cxn>
                </a:cxnLst>
                <a:rect l="txL" t="txT" r="txR" b="txB"/>
                <a:pathLst>
                  <a:path w="108" h="107">
                    <a:moveTo>
                      <a:pt x="105" y="95"/>
                    </a:moveTo>
                    <a:cubicBezTo>
                      <a:pt x="76" y="66"/>
                      <a:pt x="76" y="66"/>
                      <a:pt x="76" y="66"/>
                    </a:cubicBezTo>
                    <a:cubicBezTo>
                      <a:pt x="81" y="59"/>
                      <a:pt x="83" y="51"/>
                      <a:pt x="83" y="42"/>
                    </a:cubicBezTo>
                    <a:cubicBezTo>
                      <a:pt x="83" y="19"/>
                      <a:pt x="65" y="0"/>
                      <a:pt x="42" y="0"/>
                    </a:cubicBezTo>
                    <a:cubicBezTo>
                      <a:pt x="19" y="0"/>
                      <a:pt x="0" y="19"/>
                      <a:pt x="0" y="42"/>
                    </a:cubicBezTo>
                    <a:cubicBezTo>
                      <a:pt x="0" y="65"/>
                      <a:pt x="19" y="83"/>
                      <a:pt x="42" y="83"/>
                    </a:cubicBezTo>
                    <a:cubicBezTo>
                      <a:pt x="51" y="83"/>
                      <a:pt x="59" y="81"/>
                      <a:pt x="66" y="76"/>
                    </a:cubicBezTo>
                    <a:cubicBezTo>
                      <a:pt x="95" y="105"/>
                      <a:pt x="95" y="105"/>
                      <a:pt x="95" y="105"/>
                    </a:cubicBezTo>
                    <a:cubicBezTo>
                      <a:pt x="96" y="106"/>
                      <a:pt x="98" y="107"/>
                      <a:pt x="100" y="107"/>
                    </a:cubicBezTo>
                    <a:cubicBezTo>
                      <a:pt x="101" y="107"/>
                      <a:pt x="103" y="106"/>
                      <a:pt x="105" y="105"/>
                    </a:cubicBezTo>
                    <a:cubicBezTo>
                      <a:pt x="108" y="102"/>
                      <a:pt x="108" y="97"/>
                      <a:pt x="105" y="95"/>
                    </a:cubicBezTo>
                    <a:moveTo>
                      <a:pt x="7" y="42"/>
                    </a:moveTo>
                    <a:cubicBezTo>
                      <a:pt x="7" y="23"/>
                      <a:pt x="23" y="7"/>
                      <a:pt x="42" y="7"/>
                    </a:cubicBezTo>
                    <a:cubicBezTo>
                      <a:pt x="61" y="7"/>
                      <a:pt x="76" y="23"/>
                      <a:pt x="76" y="42"/>
                    </a:cubicBezTo>
                    <a:cubicBezTo>
                      <a:pt x="76" y="61"/>
                      <a:pt x="61" y="76"/>
                      <a:pt x="42" y="76"/>
                    </a:cubicBezTo>
                    <a:cubicBezTo>
                      <a:pt x="23" y="76"/>
                      <a:pt x="7" y="61"/>
                      <a:pt x="7" y="42"/>
                    </a:cubicBezTo>
                  </a:path>
                </a:pathLst>
              </a:custGeom>
              <a:solidFill>
                <a:srgbClr val="FFFFFF">
                  <a:alpha val="100000"/>
                </a:srgbClr>
              </a:solidFill>
              <a:ln w="9525">
                <a:noFill/>
              </a:ln>
            </p:spPr>
            <p:txBody>
              <a:bodyPr/>
              <a:p>
                <a:endParaRPr lang="zh-CN" altLang="en-US"/>
              </a:p>
            </p:txBody>
          </p:sp>
          <p:sp>
            <p:nvSpPr>
              <p:cNvPr id="26631" name="MH_Other_10"/>
              <p:cNvSpPr/>
              <p:nvPr/>
            </p:nvSpPr>
            <p:spPr>
              <a:xfrm>
                <a:off x="428" y="404"/>
                <a:ext cx="140" cy="140"/>
              </a:xfrm>
              <a:custGeom>
                <a:avLst/>
                <a:gdLst>
                  <a:gd name="txL" fmla="*/ 0 w 43"/>
                  <a:gd name="txT" fmla="*/ 0 h 44"/>
                  <a:gd name="txR" fmla="*/ 43 w 43"/>
                  <a:gd name="txB" fmla="*/ 44 h 44"/>
                </a:gdLst>
                <a:ahLst/>
                <a:cxnLst>
                  <a:cxn ang="0">
                    <a:pos x="39" y="18"/>
                  </a:cxn>
                  <a:cxn ang="0">
                    <a:pos x="25" y="18"/>
                  </a:cxn>
                  <a:cxn ang="0">
                    <a:pos x="25" y="4"/>
                  </a:cxn>
                  <a:cxn ang="0">
                    <a:pos x="21" y="0"/>
                  </a:cxn>
                  <a:cxn ang="0">
                    <a:pos x="18" y="4"/>
                  </a:cxn>
                  <a:cxn ang="0">
                    <a:pos x="18" y="18"/>
                  </a:cxn>
                  <a:cxn ang="0">
                    <a:pos x="3" y="18"/>
                  </a:cxn>
                  <a:cxn ang="0">
                    <a:pos x="0" y="22"/>
                  </a:cxn>
                  <a:cxn ang="0">
                    <a:pos x="3" y="26"/>
                  </a:cxn>
                  <a:cxn ang="0">
                    <a:pos x="18" y="26"/>
                  </a:cxn>
                  <a:cxn ang="0">
                    <a:pos x="18" y="40"/>
                  </a:cxn>
                  <a:cxn ang="0">
                    <a:pos x="21" y="44"/>
                  </a:cxn>
                  <a:cxn ang="0">
                    <a:pos x="25" y="40"/>
                  </a:cxn>
                  <a:cxn ang="0">
                    <a:pos x="25" y="26"/>
                  </a:cxn>
                  <a:cxn ang="0">
                    <a:pos x="39" y="26"/>
                  </a:cxn>
                  <a:cxn ang="0">
                    <a:pos x="43" y="22"/>
                  </a:cxn>
                  <a:cxn ang="0">
                    <a:pos x="39" y="18"/>
                  </a:cxn>
                </a:cxnLst>
                <a:rect l="txL" t="txT" r="txR" b="txB"/>
                <a:pathLst>
                  <a:path w="43" h="44">
                    <a:moveTo>
                      <a:pt x="39" y="18"/>
                    </a:moveTo>
                    <a:cubicBezTo>
                      <a:pt x="25" y="18"/>
                      <a:pt x="25" y="18"/>
                      <a:pt x="25" y="18"/>
                    </a:cubicBezTo>
                    <a:cubicBezTo>
                      <a:pt x="25" y="4"/>
                      <a:pt x="25" y="4"/>
                      <a:pt x="25" y="4"/>
                    </a:cubicBezTo>
                    <a:cubicBezTo>
                      <a:pt x="25" y="2"/>
                      <a:pt x="23" y="0"/>
                      <a:pt x="21" y="0"/>
                    </a:cubicBezTo>
                    <a:cubicBezTo>
                      <a:pt x="19" y="0"/>
                      <a:pt x="18" y="2"/>
                      <a:pt x="18" y="4"/>
                    </a:cubicBezTo>
                    <a:cubicBezTo>
                      <a:pt x="18" y="18"/>
                      <a:pt x="18" y="18"/>
                      <a:pt x="18" y="18"/>
                    </a:cubicBezTo>
                    <a:cubicBezTo>
                      <a:pt x="3" y="18"/>
                      <a:pt x="3" y="18"/>
                      <a:pt x="3" y="18"/>
                    </a:cubicBezTo>
                    <a:cubicBezTo>
                      <a:pt x="1" y="18"/>
                      <a:pt x="0" y="20"/>
                      <a:pt x="0" y="22"/>
                    </a:cubicBezTo>
                    <a:cubicBezTo>
                      <a:pt x="0" y="24"/>
                      <a:pt x="1" y="26"/>
                      <a:pt x="3" y="26"/>
                    </a:cubicBezTo>
                    <a:cubicBezTo>
                      <a:pt x="18" y="26"/>
                      <a:pt x="18" y="26"/>
                      <a:pt x="18" y="26"/>
                    </a:cubicBezTo>
                    <a:cubicBezTo>
                      <a:pt x="18" y="40"/>
                      <a:pt x="18" y="40"/>
                      <a:pt x="18" y="40"/>
                    </a:cubicBezTo>
                    <a:cubicBezTo>
                      <a:pt x="18" y="42"/>
                      <a:pt x="19" y="44"/>
                      <a:pt x="21" y="44"/>
                    </a:cubicBezTo>
                    <a:cubicBezTo>
                      <a:pt x="23" y="44"/>
                      <a:pt x="25" y="42"/>
                      <a:pt x="25" y="40"/>
                    </a:cubicBezTo>
                    <a:cubicBezTo>
                      <a:pt x="25" y="26"/>
                      <a:pt x="25" y="26"/>
                      <a:pt x="25" y="26"/>
                    </a:cubicBezTo>
                    <a:cubicBezTo>
                      <a:pt x="39" y="26"/>
                      <a:pt x="39" y="26"/>
                      <a:pt x="39" y="26"/>
                    </a:cubicBezTo>
                    <a:cubicBezTo>
                      <a:pt x="41" y="26"/>
                      <a:pt x="43" y="24"/>
                      <a:pt x="43" y="22"/>
                    </a:cubicBezTo>
                    <a:cubicBezTo>
                      <a:pt x="43" y="20"/>
                      <a:pt x="41" y="18"/>
                      <a:pt x="39" y="18"/>
                    </a:cubicBezTo>
                  </a:path>
                </a:pathLst>
              </a:custGeom>
              <a:solidFill>
                <a:srgbClr val="FFFFFF">
                  <a:alpha val="100000"/>
                </a:srgbClr>
              </a:solidFill>
              <a:ln w="9525">
                <a:noFill/>
              </a:ln>
            </p:spPr>
            <p:txBody>
              <a:bodyPr/>
              <a:p>
                <a:endParaRPr lang="zh-CN" altLang="en-US"/>
              </a:p>
            </p:txBody>
          </p:sp>
        </p:grpSp>
        <p:sp>
          <p:nvSpPr>
            <p:cNvPr id="26629" name="MH_SubTitle_4"/>
            <p:cNvSpPr txBox="1"/>
            <p:nvPr/>
          </p:nvSpPr>
          <p:spPr>
            <a:xfrm>
              <a:off x="1574" y="0"/>
              <a:ext cx="3036" cy="998"/>
            </a:xfrm>
            <a:prstGeom prst="rect">
              <a:avLst/>
            </a:prstGeom>
            <a:noFill/>
            <a:ln w="9525">
              <a:noFill/>
            </a:ln>
          </p:spPr>
          <p:txBody>
            <a:bodyPr lIns="90170" tIns="46990" rIns="90170" bIns="46990" anchor="ctr"/>
            <a:p>
              <a:pPr>
                <a:lnSpc>
                  <a:spcPct val="110000"/>
                </a:lnSpc>
              </a:pPr>
              <a:r>
                <a:rPr lang="zh-CN" altLang="en-US" sz="2800" b="1" dirty="0">
                  <a:solidFill>
                    <a:schemeClr val="tx2"/>
                  </a:solidFill>
                  <a:latin typeface="微软雅黑" panose="020B0503020204020204" pitchFamily="34" charset="-122"/>
                  <a:ea typeface="微软雅黑" panose="020B0503020204020204" pitchFamily="34" charset="-122"/>
                </a:rPr>
                <a:t>学习目标</a:t>
              </a:r>
              <a:endParaRPr lang="zh-CN" altLang="en-US" sz="2800" b="1" dirty="0">
                <a:solidFill>
                  <a:schemeClr val="tx2"/>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ssolv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9" name="Text Box 2"/>
          <p:cNvSpPr txBox="1"/>
          <p:nvPr/>
        </p:nvSpPr>
        <p:spPr>
          <a:xfrm>
            <a:off x="684213" y="2205038"/>
            <a:ext cx="6711950" cy="457200"/>
          </a:xfrm>
          <a:prstGeom prst="rect">
            <a:avLst/>
          </a:prstGeom>
          <a:noFill/>
          <a:ln w="9525">
            <a:noFill/>
          </a:ln>
        </p:spPr>
        <p:txBody>
          <a:bodyPr>
            <a:spAutoFit/>
          </a:bodyPr>
          <a:p>
            <a:r>
              <a:rPr lang="zh-CN" altLang="en-US" sz="2400" dirty="0">
                <a:solidFill>
                  <a:srgbClr val="FF0000"/>
                </a:solidFill>
                <a:latin typeface="黑体" panose="02010609060101010101" pitchFamily="49" charset="-122"/>
                <a:ea typeface="黑体" panose="02010609060101010101" pitchFamily="49" charset="-122"/>
              </a:rPr>
              <a:t>必然事件</a:t>
            </a:r>
            <a:r>
              <a:rPr lang="zh-CN" altLang="en-US" sz="2400" dirty="0">
                <a:latin typeface="黑体" panose="02010609060101010101" pitchFamily="49" charset="-122"/>
                <a:ea typeface="黑体" panose="02010609060101010101" pitchFamily="49" charset="-122"/>
              </a:rPr>
              <a:t>：在一定条件下，必然会发生的事件;</a:t>
            </a:r>
            <a:endParaRPr lang="zh-CN" altLang="en-US" sz="2400" dirty="0">
              <a:latin typeface="黑体" panose="02010609060101010101" pitchFamily="49" charset="-122"/>
              <a:ea typeface="黑体" panose="02010609060101010101" pitchFamily="49" charset="-122"/>
            </a:endParaRPr>
          </a:p>
        </p:txBody>
      </p:sp>
      <p:sp>
        <p:nvSpPr>
          <p:cNvPr id="20" name="Text Box 3"/>
          <p:cNvSpPr txBox="1"/>
          <p:nvPr/>
        </p:nvSpPr>
        <p:spPr>
          <a:xfrm>
            <a:off x="684213" y="2997200"/>
            <a:ext cx="7561262" cy="461963"/>
          </a:xfrm>
          <a:prstGeom prst="rect">
            <a:avLst/>
          </a:prstGeom>
          <a:noFill/>
          <a:ln w="9525">
            <a:noFill/>
          </a:ln>
        </p:spPr>
        <p:txBody>
          <a:bodyPr>
            <a:spAutoFit/>
          </a:bodyPr>
          <a:p>
            <a:r>
              <a:rPr lang="zh-CN" altLang="en-US" sz="2400" dirty="0">
                <a:solidFill>
                  <a:srgbClr val="FF0000"/>
                </a:solidFill>
                <a:latin typeface="黑体" panose="02010609060101010101" pitchFamily="49" charset="-122"/>
                <a:ea typeface="黑体" panose="02010609060101010101" pitchFamily="49" charset="-122"/>
              </a:rPr>
              <a:t>不可能事件</a:t>
            </a:r>
            <a:r>
              <a:rPr lang="zh-CN" altLang="en-US" sz="2400" dirty="0">
                <a:latin typeface="黑体" panose="02010609060101010101" pitchFamily="49" charset="-122"/>
                <a:ea typeface="黑体" panose="02010609060101010101" pitchFamily="49" charset="-122"/>
              </a:rPr>
              <a:t>：必然不会发生的事件</a:t>
            </a:r>
            <a:r>
              <a:rPr lang="zh-CN" altLang="zh-CN" sz="2400" dirty="0">
                <a:latin typeface="黑体" panose="02010609060101010101" pitchFamily="49" charset="-122"/>
                <a:ea typeface="黑体" panose="02010609060101010101" pitchFamily="49" charset="-122"/>
              </a:rPr>
              <a:t>;</a:t>
            </a:r>
            <a:endParaRPr lang="zh-CN" altLang="zh-CN" sz="2400" dirty="0">
              <a:latin typeface="黑体" panose="02010609060101010101" pitchFamily="49" charset="-122"/>
              <a:ea typeface="黑体" panose="02010609060101010101" pitchFamily="49" charset="-122"/>
            </a:endParaRPr>
          </a:p>
        </p:txBody>
      </p:sp>
      <p:sp>
        <p:nvSpPr>
          <p:cNvPr id="21" name="Text Box 4"/>
          <p:cNvSpPr txBox="1"/>
          <p:nvPr/>
        </p:nvSpPr>
        <p:spPr>
          <a:xfrm>
            <a:off x="684213" y="3716338"/>
            <a:ext cx="7099300" cy="1041400"/>
          </a:xfrm>
          <a:prstGeom prst="rect">
            <a:avLst/>
          </a:prstGeom>
          <a:noFill/>
          <a:ln w="9525">
            <a:noFill/>
          </a:ln>
        </p:spPr>
        <p:txBody>
          <a:bodyPr>
            <a:spAutoFit/>
          </a:bodyPr>
          <a:p>
            <a:pPr>
              <a:lnSpc>
                <a:spcPct val="130000"/>
              </a:lnSpc>
              <a:spcBef>
                <a:spcPct val="50000"/>
              </a:spcBef>
            </a:pPr>
            <a:r>
              <a:rPr lang="zh-CN" altLang="en-US" sz="2400" dirty="0">
                <a:solidFill>
                  <a:srgbClr val="FF0000"/>
                </a:solidFill>
                <a:latin typeface="黑体" panose="02010609060101010101" pitchFamily="49" charset="-122"/>
                <a:ea typeface="黑体" panose="02010609060101010101" pitchFamily="49" charset="-122"/>
              </a:rPr>
              <a:t>随机事件</a:t>
            </a:r>
            <a:r>
              <a:rPr lang="zh-CN" altLang="en-US" sz="2400" dirty="0">
                <a:latin typeface="黑体" panose="02010609060101010101" pitchFamily="49" charset="-122"/>
                <a:ea typeface="黑体" panose="02010609060101010101" pitchFamily="49" charset="-122"/>
              </a:rPr>
              <a:t>：可能会发生，也可能不发生的事件</a:t>
            </a:r>
            <a:r>
              <a:rPr lang="zh-CN"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也叫</a:t>
            </a:r>
            <a:r>
              <a:rPr lang="zh-CN" altLang="en-US" sz="2400" dirty="0">
                <a:solidFill>
                  <a:srgbClr val="FF0000"/>
                </a:solidFill>
                <a:latin typeface="黑体" panose="02010609060101010101" pitchFamily="49" charset="-122"/>
                <a:ea typeface="黑体" panose="02010609060101010101" pitchFamily="49" charset="-122"/>
              </a:rPr>
              <a:t>不确定性事件</a:t>
            </a:r>
            <a:r>
              <a:rPr lang="en-US" altLang="zh-CN" sz="2400" dirty="0">
                <a:latin typeface="黑体" panose="02010609060101010101" pitchFamily="49" charset="-122"/>
                <a:ea typeface="黑体" panose="02010609060101010101" pitchFamily="49" charset="-122"/>
              </a:rPr>
              <a:t>.</a:t>
            </a:r>
            <a:endParaRPr lang="en-US" altLang="zh-CN" sz="2400" dirty="0">
              <a:latin typeface="黑体" panose="02010609060101010101" pitchFamily="49" charset="-122"/>
              <a:ea typeface="黑体" panose="02010609060101010101" pitchFamily="49" charset="-122"/>
            </a:endParaRPr>
          </a:p>
        </p:txBody>
      </p:sp>
      <p:sp>
        <p:nvSpPr>
          <p:cNvPr id="16399" name="TextBox 21"/>
          <p:cNvSpPr txBox="1"/>
          <p:nvPr/>
        </p:nvSpPr>
        <p:spPr>
          <a:xfrm>
            <a:off x="684213" y="1557338"/>
            <a:ext cx="6288087" cy="460375"/>
          </a:xfrm>
          <a:prstGeom prst="rect">
            <a:avLst/>
          </a:prstGeom>
          <a:noFill/>
          <a:ln w="9525">
            <a:noFill/>
          </a:ln>
        </p:spPr>
        <p:txBody>
          <a:bodyPr wrap="none">
            <a:spAutoFit/>
          </a:bodyPr>
          <a:p>
            <a:r>
              <a:rPr lang="en-US" altLang="zh-CN" sz="2400" b="1" dirty="0">
                <a:latin typeface="Times New Roman" panose="02020603050405020304" pitchFamily="18" charset="0"/>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什么是必然事件，不可能事件和随机事件？</a:t>
            </a:r>
            <a:endParaRPr lang="zh-CN" altLang="en-US" sz="2400" dirty="0">
              <a:latin typeface="黑体" panose="02010609060101010101" pitchFamily="49" charset="-122"/>
              <a:ea typeface="黑体" panose="02010609060101010101" pitchFamily="49" charset="-122"/>
            </a:endParaRPr>
          </a:p>
        </p:txBody>
      </p:sp>
      <p:sp>
        <p:nvSpPr>
          <p:cNvPr id="27654" name="矩形 80"/>
          <p:cNvSpPr/>
          <p:nvPr/>
        </p:nvSpPr>
        <p:spPr>
          <a:xfrm>
            <a:off x="71438" y="0"/>
            <a:ext cx="1217612" cy="400050"/>
          </a:xfrm>
          <a:prstGeom prst="rect">
            <a:avLst/>
          </a:prstGeom>
          <a:noFill/>
          <a:ln w="9525">
            <a:noFill/>
          </a:ln>
        </p:spPr>
        <p:txBody>
          <a:bodyPr wrap="none">
            <a:spAutoFit/>
          </a:bodyPr>
          <a:p>
            <a:r>
              <a:rPr lang="zh-CN" altLang="en-US" sz="2000" b="1" dirty="0">
                <a:solidFill>
                  <a:srgbClr val="228B8B"/>
                </a:solidFill>
                <a:latin typeface="Arial" panose="020B0604020202020204" pitchFamily="34" charset="0"/>
                <a:ea typeface="方正姚体" panose="02010601030101010101" pitchFamily="2" charset="-122"/>
              </a:rPr>
              <a:t>导入新课</a:t>
            </a:r>
            <a:endParaRPr lang="zh-CN" altLang="en-US" sz="2000" dirty="0">
              <a:solidFill>
                <a:srgbClr val="228B8B"/>
              </a:solidFill>
              <a:latin typeface="Arial" panose="020B0604020202020204" pitchFamily="34" charset="0"/>
            </a:endParaRPr>
          </a:p>
        </p:txBody>
      </p:sp>
    </p:spTree>
    <p:custDataLst>
      <p:tags r:id="rId1"/>
    </p:custDataLst>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6399"/>
                                        </p:tgtEl>
                                        <p:attrNameLst>
                                          <p:attrName>style.visibility</p:attrName>
                                        </p:attrNameLst>
                                      </p:cBhvr>
                                      <p:to>
                                        <p:strVal val="visible"/>
                                      </p:to>
                                    </p:set>
                                    <p:animEffect transition="in" filter="blinds(horizontal)">
                                      <p:cBhvr>
                                        <p:cTn id="7" dur="500"/>
                                        <p:tgtEl>
                                          <p:spTgt spid="1639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linds(horizontal)">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16399"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8674" name="Text Box 3"/>
          <p:cNvSpPr txBox="1"/>
          <p:nvPr/>
        </p:nvSpPr>
        <p:spPr>
          <a:xfrm>
            <a:off x="323850" y="981075"/>
            <a:ext cx="7921625" cy="457200"/>
          </a:xfrm>
          <a:prstGeom prst="rect">
            <a:avLst/>
          </a:prstGeom>
          <a:noFill/>
          <a:ln w="9525">
            <a:noFill/>
          </a:ln>
        </p:spPr>
        <p:txBody>
          <a:bodyPr>
            <a:spAutoFit/>
          </a:bodyPr>
          <a:p>
            <a:pPr>
              <a:spcBef>
                <a:spcPct val="50000"/>
              </a:spcBef>
            </a:pPr>
            <a:r>
              <a:rPr lang="en-US" altLang="zh-CN" sz="2400" b="1" dirty="0">
                <a:solidFill>
                  <a:schemeClr val="tx2"/>
                </a:solidFill>
                <a:latin typeface="Times New Roman" panose="02020603050405020304" pitchFamily="18" charset="0"/>
                <a:ea typeface="Adobe 黑体 Std R" pitchFamily="34" charset="-122"/>
              </a:rPr>
              <a:t>2.</a:t>
            </a:r>
            <a:r>
              <a:rPr lang="zh-CN" altLang="en-US" sz="2400" dirty="0">
                <a:solidFill>
                  <a:schemeClr val="tx2"/>
                </a:solidFill>
                <a:latin typeface="Times New Roman" panose="02020603050405020304" pitchFamily="18" charset="0"/>
                <a:ea typeface="Adobe 黑体 Std R" pitchFamily="34" charset="-122"/>
              </a:rPr>
              <a:t>下列事件是必然事件，不可能事件还是随机事件</a:t>
            </a:r>
            <a:r>
              <a:rPr lang="en-US" altLang="zh-CN" sz="2400" dirty="0">
                <a:solidFill>
                  <a:schemeClr val="tx2"/>
                </a:solidFill>
                <a:latin typeface="Times New Roman" panose="02020603050405020304" pitchFamily="18" charset="0"/>
                <a:ea typeface="Adobe 黑体 Std R" pitchFamily="34" charset="-122"/>
              </a:rPr>
              <a:t>?</a:t>
            </a:r>
            <a:endParaRPr lang="en-US" altLang="zh-CN" sz="2400" dirty="0">
              <a:solidFill>
                <a:schemeClr val="tx2"/>
              </a:solidFill>
              <a:latin typeface="Times New Roman" panose="02020603050405020304" pitchFamily="18" charset="0"/>
              <a:ea typeface="Adobe 黑体 Std R" pitchFamily="34" charset="-122"/>
            </a:endParaRPr>
          </a:p>
        </p:txBody>
      </p:sp>
      <p:sp>
        <p:nvSpPr>
          <p:cNvPr id="28675" name="Text Box 4"/>
          <p:cNvSpPr txBox="1"/>
          <p:nvPr/>
        </p:nvSpPr>
        <p:spPr>
          <a:xfrm>
            <a:off x="360363" y="1773238"/>
            <a:ext cx="8604250" cy="457200"/>
          </a:xfrm>
          <a:prstGeom prst="rect">
            <a:avLst/>
          </a:prstGeom>
          <a:noFill/>
          <a:ln w="9525">
            <a:noFill/>
          </a:ln>
        </p:spPr>
        <p:txBody>
          <a:bodyPr>
            <a:spAutoFit/>
          </a:bodyPr>
          <a:p>
            <a:pPr>
              <a:spcBef>
                <a:spcPct val="50000"/>
              </a:spcBef>
            </a:pPr>
            <a:r>
              <a:rPr lang="zh-CN" altLang="en-US" sz="2400" dirty="0">
                <a:solidFill>
                  <a:schemeClr val="tx2"/>
                </a:solidFill>
                <a:latin typeface="Times New Roman" panose="02020603050405020304" pitchFamily="18" charset="0"/>
                <a:ea typeface="Adobe 黑体 Std R" pitchFamily="34" charset="-122"/>
              </a:rPr>
              <a:t>（</a:t>
            </a:r>
            <a:r>
              <a:rPr lang="en-US" altLang="zh-CN" sz="2400" dirty="0">
                <a:solidFill>
                  <a:schemeClr val="tx2"/>
                </a:solidFill>
                <a:latin typeface="Times New Roman" panose="02020603050405020304" pitchFamily="18" charset="0"/>
                <a:ea typeface="Adobe 黑体 Std R" pitchFamily="34" charset="-122"/>
              </a:rPr>
              <a:t>1</a:t>
            </a:r>
            <a:r>
              <a:rPr lang="zh-CN" altLang="en-US" sz="2400" dirty="0">
                <a:solidFill>
                  <a:schemeClr val="tx2"/>
                </a:solidFill>
                <a:latin typeface="Times New Roman" panose="02020603050405020304" pitchFamily="18" charset="0"/>
                <a:ea typeface="Adobe 黑体 Std R" pitchFamily="34" charset="-122"/>
              </a:rPr>
              <a:t>）北京市举办</a:t>
            </a:r>
            <a:r>
              <a:rPr lang="en-US" altLang="zh-CN" sz="2400" dirty="0">
                <a:solidFill>
                  <a:schemeClr val="tx2"/>
                </a:solidFill>
                <a:latin typeface="Times New Roman" panose="02020603050405020304" pitchFamily="18" charset="0"/>
                <a:ea typeface="Adobe 黑体 Std R" pitchFamily="34" charset="-122"/>
              </a:rPr>
              <a:t>2022</a:t>
            </a:r>
            <a:r>
              <a:rPr lang="zh-CN" altLang="en-US" sz="2400" dirty="0">
                <a:solidFill>
                  <a:schemeClr val="tx2"/>
                </a:solidFill>
                <a:latin typeface="Times New Roman" panose="02020603050405020304" pitchFamily="18" charset="0"/>
                <a:ea typeface="Adobe 黑体 Std R" pitchFamily="34" charset="-122"/>
              </a:rPr>
              <a:t>年冬季奥运会</a:t>
            </a:r>
            <a:r>
              <a:rPr lang="en-US" altLang="zh-CN" sz="2400" dirty="0">
                <a:solidFill>
                  <a:schemeClr val="tx2"/>
                </a:solidFill>
                <a:latin typeface="Times New Roman" panose="02020603050405020304" pitchFamily="18" charset="0"/>
                <a:ea typeface="Adobe 黑体 Std R" pitchFamily="34" charset="-122"/>
              </a:rPr>
              <a:t>.</a:t>
            </a:r>
            <a:endParaRPr lang="en-US" altLang="zh-CN" sz="2400" dirty="0">
              <a:solidFill>
                <a:schemeClr val="tx2"/>
              </a:solidFill>
              <a:latin typeface="Times New Roman" panose="02020603050405020304" pitchFamily="18" charset="0"/>
              <a:ea typeface="Adobe 黑体 Std R" pitchFamily="34" charset="-122"/>
            </a:endParaRPr>
          </a:p>
        </p:txBody>
      </p:sp>
      <p:sp>
        <p:nvSpPr>
          <p:cNvPr id="20" name="Text Box 5"/>
          <p:cNvSpPr txBox="1"/>
          <p:nvPr/>
        </p:nvSpPr>
        <p:spPr>
          <a:xfrm>
            <a:off x="3492500" y="2276475"/>
            <a:ext cx="2916238" cy="461963"/>
          </a:xfrm>
          <a:prstGeom prst="rect">
            <a:avLst/>
          </a:prstGeom>
          <a:noFill/>
          <a:ln w="9525">
            <a:noFill/>
          </a:ln>
        </p:spPr>
        <p:txBody>
          <a:bodyPr>
            <a:spAutoFit/>
          </a:bodyPr>
          <a:p>
            <a:pPr>
              <a:spcBef>
                <a:spcPct val="50000"/>
              </a:spcBef>
            </a:pPr>
            <a:r>
              <a:rPr lang="zh-CN" altLang="en-US" sz="2400" b="1" dirty="0">
                <a:solidFill>
                  <a:srgbClr val="FF3300"/>
                </a:solidFill>
                <a:latin typeface="Times New Roman" panose="02020603050405020304" pitchFamily="18" charset="0"/>
                <a:ea typeface="Adobe 黑体 Std R" pitchFamily="34" charset="-122"/>
              </a:rPr>
              <a:t>（</a:t>
            </a:r>
            <a:r>
              <a:rPr lang="zh-CN" altLang="en-US" sz="2400" dirty="0">
                <a:solidFill>
                  <a:srgbClr val="FF3300"/>
                </a:solidFill>
                <a:latin typeface="Times New Roman" panose="02020603050405020304" pitchFamily="18" charset="0"/>
                <a:ea typeface="Adobe 黑体 Std R" pitchFamily="34" charset="-122"/>
              </a:rPr>
              <a:t>必然事件）</a:t>
            </a:r>
            <a:endParaRPr lang="zh-CN" altLang="en-US" sz="2400" dirty="0">
              <a:solidFill>
                <a:srgbClr val="FF3300"/>
              </a:solidFill>
              <a:latin typeface="Times New Roman" panose="02020603050405020304" pitchFamily="18" charset="0"/>
              <a:ea typeface="Adobe 黑体 Std R" pitchFamily="34" charset="-122"/>
            </a:endParaRPr>
          </a:p>
        </p:txBody>
      </p:sp>
      <p:sp>
        <p:nvSpPr>
          <p:cNvPr id="28677" name="Text Box 6"/>
          <p:cNvSpPr txBox="1"/>
          <p:nvPr/>
        </p:nvSpPr>
        <p:spPr>
          <a:xfrm>
            <a:off x="395288" y="2852738"/>
            <a:ext cx="8748712" cy="457200"/>
          </a:xfrm>
          <a:prstGeom prst="rect">
            <a:avLst/>
          </a:prstGeom>
          <a:noFill/>
          <a:ln w="9525">
            <a:noFill/>
          </a:ln>
        </p:spPr>
        <p:txBody>
          <a:bodyPr>
            <a:spAutoFit/>
          </a:bodyPr>
          <a:p>
            <a:pPr>
              <a:spcBef>
                <a:spcPct val="50000"/>
              </a:spcBef>
            </a:pPr>
            <a:r>
              <a:rPr lang="zh-CN" altLang="en-US" sz="2400" b="1" dirty="0">
                <a:solidFill>
                  <a:schemeClr val="tx2"/>
                </a:solidFill>
                <a:latin typeface="Arial" panose="020B0604020202020204" pitchFamily="34" charset="0"/>
                <a:ea typeface="Adobe 黑体 Std R" pitchFamily="34" charset="-122"/>
              </a:rPr>
              <a:t>（</a:t>
            </a:r>
            <a:r>
              <a:rPr lang="en-US" altLang="zh-CN" sz="2400" dirty="0">
                <a:solidFill>
                  <a:schemeClr val="tx2"/>
                </a:solidFill>
                <a:latin typeface="Times New Roman" panose="02020603050405020304" pitchFamily="18" charset="0"/>
                <a:ea typeface="Adobe 黑体 Std R" pitchFamily="34" charset="-122"/>
              </a:rPr>
              <a:t>2</a:t>
            </a:r>
            <a:r>
              <a:rPr lang="zh-CN" altLang="en-US" sz="2400" dirty="0">
                <a:solidFill>
                  <a:schemeClr val="tx2"/>
                </a:solidFill>
                <a:latin typeface="Arial" panose="020B0604020202020204" pitchFamily="34" charset="0"/>
                <a:ea typeface="Adobe 黑体 Std R" pitchFamily="34" charset="-122"/>
              </a:rPr>
              <a:t>）篮球明星</a:t>
            </a:r>
            <a:r>
              <a:rPr lang="zh-CN" altLang="en-US" sz="2400" dirty="0">
                <a:solidFill>
                  <a:schemeClr val="tx2"/>
                </a:solidFill>
                <a:latin typeface="Times New Roman" panose="02020603050405020304" pitchFamily="18" charset="0"/>
                <a:ea typeface="Adobe 黑体 Std R" pitchFamily="34" charset="-122"/>
              </a:rPr>
              <a:t>Stephen·Curry</a:t>
            </a:r>
            <a:r>
              <a:rPr lang="zh-CN" altLang="en-US" sz="2400" dirty="0">
                <a:solidFill>
                  <a:schemeClr val="tx2"/>
                </a:solidFill>
                <a:latin typeface="Arial" panose="020B0604020202020204" pitchFamily="34" charset="0"/>
                <a:ea typeface="Adobe 黑体 Std R" pitchFamily="34" charset="-122"/>
              </a:rPr>
              <a:t>投</a:t>
            </a:r>
            <a:r>
              <a:rPr lang="en-US" altLang="zh-CN" sz="2400" dirty="0">
                <a:solidFill>
                  <a:schemeClr val="tx2"/>
                </a:solidFill>
                <a:latin typeface="Arial" panose="020B0604020202020204" pitchFamily="34" charset="0"/>
                <a:ea typeface="Adobe 黑体 Std R" pitchFamily="34" charset="-122"/>
              </a:rPr>
              <a:t>10</a:t>
            </a:r>
            <a:r>
              <a:rPr lang="zh-CN" altLang="en-US" sz="2400" dirty="0">
                <a:solidFill>
                  <a:schemeClr val="tx2"/>
                </a:solidFill>
                <a:latin typeface="Arial" panose="020B0604020202020204" pitchFamily="34" charset="0"/>
                <a:ea typeface="Adobe 黑体 Std R" pitchFamily="34" charset="-122"/>
              </a:rPr>
              <a:t>次篮，次次命中</a:t>
            </a:r>
            <a:r>
              <a:rPr lang="en-US" altLang="zh-CN" sz="2400" dirty="0">
                <a:solidFill>
                  <a:schemeClr val="tx2"/>
                </a:solidFill>
                <a:latin typeface="Arial" panose="020B0604020202020204" pitchFamily="34" charset="0"/>
                <a:ea typeface="Adobe 黑体 Std R" pitchFamily="34" charset="-122"/>
              </a:rPr>
              <a:t>.</a:t>
            </a:r>
            <a:endParaRPr lang="en-US" altLang="zh-CN" sz="2400" dirty="0">
              <a:solidFill>
                <a:schemeClr val="tx2"/>
              </a:solidFill>
              <a:latin typeface="Arial" panose="020B0604020202020204" pitchFamily="34" charset="0"/>
              <a:ea typeface="Adobe 黑体 Std R" pitchFamily="34" charset="-122"/>
            </a:endParaRPr>
          </a:p>
        </p:txBody>
      </p:sp>
      <p:sp>
        <p:nvSpPr>
          <p:cNvPr id="22" name="Text Box 7"/>
          <p:cNvSpPr txBox="1"/>
          <p:nvPr/>
        </p:nvSpPr>
        <p:spPr>
          <a:xfrm>
            <a:off x="4284663" y="3284538"/>
            <a:ext cx="3024187" cy="461962"/>
          </a:xfrm>
          <a:prstGeom prst="rect">
            <a:avLst/>
          </a:prstGeom>
          <a:noFill/>
          <a:ln w="9525">
            <a:noFill/>
          </a:ln>
        </p:spPr>
        <p:txBody>
          <a:bodyPr>
            <a:spAutoFit/>
          </a:bodyPr>
          <a:p>
            <a:pPr>
              <a:spcBef>
                <a:spcPct val="50000"/>
              </a:spcBef>
            </a:pPr>
            <a:r>
              <a:rPr lang="zh-CN" altLang="en-US" sz="2400" b="1" dirty="0">
                <a:solidFill>
                  <a:srgbClr val="E71701"/>
                </a:solidFill>
                <a:latin typeface="Times New Roman" panose="02020603050405020304" pitchFamily="18" charset="0"/>
                <a:ea typeface="Adobe 黑体 Std R" pitchFamily="34" charset="-122"/>
              </a:rPr>
              <a:t>（</a:t>
            </a:r>
            <a:r>
              <a:rPr lang="zh-CN" altLang="en-US" sz="2400" dirty="0">
                <a:solidFill>
                  <a:srgbClr val="E71701"/>
                </a:solidFill>
                <a:latin typeface="Times New Roman" panose="02020603050405020304" pitchFamily="18" charset="0"/>
                <a:ea typeface="Adobe 黑体 Std R" pitchFamily="34" charset="-122"/>
              </a:rPr>
              <a:t>随机事件）</a:t>
            </a:r>
            <a:endParaRPr lang="zh-CN" altLang="en-US" sz="2400" dirty="0">
              <a:solidFill>
                <a:srgbClr val="E71701"/>
              </a:solidFill>
              <a:latin typeface="Times New Roman" panose="02020603050405020304" pitchFamily="18" charset="0"/>
              <a:ea typeface="Adobe 黑体 Std R" pitchFamily="34" charset="-122"/>
            </a:endParaRPr>
          </a:p>
        </p:txBody>
      </p:sp>
      <p:sp>
        <p:nvSpPr>
          <p:cNvPr id="28679" name="Text Box 8"/>
          <p:cNvSpPr txBox="1"/>
          <p:nvPr/>
        </p:nvSpPr>
        <p:spPr>
          <a:xfrm>
            <a:off x="395288" y="3789363"/>
            <a:ext cx="8748712" cy="460375"/>
          </a:xfrm>
          <a:prstGeom prst="rect">
            <a:avLst/>
          </a:prstGeom>
          <a:noFill/>
          <a:ln w="9525">
            <a:noFill/>
          </a:ln>
        </p:spPr>
        <p:txBody>
          <a:bodyPr>
            <a:spAutoFit/>
          </a:bodyPr>
          <a:p>
            <a:pPr>
              <a:spcBef>
                <a:spcPct val="50000"/>
              </a:spcBef>
            </a:pPr>
            <a:r>
              <a:rPr lang="zh-CN" altLang="en-US" sz="2400" dirty="0">
                <a:latin typeface="Arial" panose="020B0604020202020204" pitchFamily="34" charset="0"/>
                <a:ea typeface="Adobe 黑体 Std R" pitchFamily="34" charset="-122"/>
              </a:rPr>
              <a:t>（</a:t>
            </a:r>
            <a:r>
              <a:rPr lang="en-US" altLang="zh-CN" sz="2400" dirty="0">
                <a:latin typeface="Times New Roman" panose="02020603050405020304" pitchFamily="18" charset="0"/>
                <a:ea typeface="华文中宋" panose="02010600040101010101" pitchFamily="2" charset="-122"/>
              </a:rPr>
              <a:t>3</a:t>
            </a:r>
            <a:r>
              <a:rPr lang="zh-CN" altLang="en-US" sz="2400" dirty="0">
                <a:latin typeface="Arial" panose="020B0604020202020204" pitchFamily="34" charset="0"/>
                <a:ea typeface="Adobe 黑体 Std R" pitchFamily="34" charset="-122"/>
              </a:rPr>
              <a:t>）打开电视正在播女排</a:t>
            </a:r>
            <a:r>
              <a:rPr lang="zh-CN" altLang="en-US" sz="2400" dirty="0">
                <a:latin typeface="Arial" panose="020B0604020202020204" pitchFamily="34" charset="0"/>
                <a:ea typeface="Adobe 黑体 Std R" pitchFamily="34" charset="-122"/>
              </a:rPr>
              <a:t>夺冠的比赛</a:t>
            </a:r>
            <a:r>
              <a:rPr lang="en-US" altLang="zh-CN" sz="2400" dirty="0">
                <a:latin typeface="Arial" panose="020B0604020202020204" pitchFamily="34" charset="0"/>
                <a:ea typeface="Adobe 黑体 Std R" pitchFamily="34" charset="-122"/>
              </a:rPr>
              <a:t>.</a:t>
            </a:r>
            <a:endParaRPr lang="en-US" altLang="zh-CN" sz="2400" dirty="0">
              <a:latin typeface="Arial" panose="020B0604020202020204" pitchFamily="34" charset="0"/>
              <a:ea typeface="Adobe 黑体 Std R" pitchFamily="34" charset="-122"/>
            </a:endParaRPr>
          </a:p>
        </p:txBody>
      </p:sp>
      <p:sp>
        <p:nvSpPr>
          <p:cNvPr id="24" name="Text Box 9"/>
          <p:cNvSpPr txBox="1"/>
          <p:nvPr/>
        </p:nvSpPr>
        <p:spPr>
          <a:xfrm>
            <a:off x="4716463" y="4221163"/>
            <a:ext cx="2895600" cy="461962"/>
          </a:xfrm>
          <a:prstGeom prst="rect">
            <a:avLst/>
          </a:prstGeom>
          <a:noFill/>
          <a:ln w="9525">
            <a:noFill/>
          </a:ln>
        </p:spPr>
        <p:txBody>
          <a:bodyPr>
            <a:spAutoFit/>
          </a:bodyPr>
          <a:p>
            <a:pPr>
              <a:spcBef>
                <a:spcPct val="50000"/>
              </a:spcBef>
            </a:pPr>
            <a:r>
              <a:rPr lang="zh-CN" altLang="en-US" sz="2400" dirty="0">
                <a:solidFill>
                  <a:srgbClr val="E71701"/>
                </a:solidFill>
                <a:latin typeface="Times New Roman" panose="02020603050405020304" pitchFamily="18" charset="0"/>
                <a:ea typeface="Adobe 黑体 Std R" pitchFamily="34" charset="-122"/>
              </a:rPr>
              <a:t>（随机事件）</a:t>
            </a:r>
            <a:endParaRPr lang="zh-CN" altLang="en-US" sz="2400" dirty="0">
              <a:solidFill>
                <a:srgbClr val="E71701"/>
              </a:solidFill>
              <a:latin typeface="Times New Roman" panose="02020603050405020304" pitchFamily="18" charset="0"/>
              <a:ea typeface="Adobe 黑体 Std R" pitchFamily="34" charset="-122"/>
            </a:endParaRPr>
          </a:p>
        </p:txBody>
      </p:sp>
      <p:sp>
        <p:nvSpPr>
          <p:cNvPr id="28681" name="Rectangle 10"/>
          <p:cNvSpPr/>
          <p:nvPr/>
        </p:nvSpPr>
        <p:spPr>
          <a:xfrm>
            <a:off x="395288" y="4724400"/>
            <a:ext cx="8027987" cy="457200"/>
          </a:xfrm>
          <a:prstGeom prst="rect">
            <a:avLst/>
          </a:prstGeom>
          <a:noFill/>
          <a:ln w="9525">
            <a:noFill/>
          </a:ln>
        </p:spPr>
        <p:txBody>
          <a:bodyPr>
            <a:spAutoFit/>
          </a:bodyPr>
          <a:p>
            <a:pPr>
              <a:spcBef>
                <a:spcPct val="50000"/>
              </a:spcBef>
            </a:pPr>
            <a:r>
              <a:rPr lang="zh-CN" altLang="en-US" sz="2400" b="1" dirty="0">
                <a:solidFill>
                  <a:schemeClr val="tx2"/>
                </a:solidFill>
                <a:latin typeface="Arial" panose="020B0604020202020204" pitchFamily="34" charset="0"/>
                <a:ea typeface="Adobe 黑体 Std R" pitchFamily="34" charset="-122"/>
              </a:rPr>
              <a:t>（</a:t>
            </a:r>
            <a:r>
              <a:rPr lang="en-US" altLang="zh-CN" sz="2400" dirty="0">
                <a:solidFill>
                  <a:schemeClr val="tx2"/>
                </a:solidFill>
                <a:latin typeface="Times New Roman" panose="02020603050405020304" pitchFamily="18" charset="0"/>
                <a:ea typeface="Adobe 黑体 Std R" pitchFamily="34" charset="-122"/>
              </a:rPr>
              <a:t>4</a:t>
            </a:r>
            <a:r>
              <a:rPr lang="zh-CN" altLang="en-US" sz="2400" dirty="0">
                <a:solidFill>
                  <a:schemeClr val="tx2"/>
                </a:solidFill>
                <a:latin typeface="Arial" panose="020B0604020202020204" pitchFamily="34" charset="0"/>
                <a:ea typeface="Adobe 黑体 Std R" pitchFamily="34" charset="-122"/>
              </a:rPr>
              <a:t>）一个正方形的内角和为</a:t>
            </a:r>
            <a:r>
              <a:rPr lang="en-US" altLang="zh-CN" sz="2400" dirty="0">
                <a:solidFill>
                  <a:schemeClr val="tx2"/>
                </a:solidFill>
                <a:latin typeface="Arial" panose="020B0604020202020204" pitchFamily="34" charset="0"/>
                <a:ea typeface="Adobe 黑体 Std R" pitchFamily="34" charset="-122"/>
              </a:rPr>
              <a:t>361</a:t>
            </a:r>
            <a:r>
              <a:rPr lang="zh-CN" altLang="en-US" sz="2400" dirty="0">
                <a:solidFill>
                  <a:schemeClr val="tx2"/>
                </a:solidFill>
                <a:latin typeface="Arial" panose="020B0604020202020204" pitchFamily="34" charset="0"/>
                <a:ea typeface="Adobe 黑体 Std R" pitchFamily="34" charset="-122"/>
              </a:rPr>
              <a:t>度</a:t>
            </a:r>
            <a:r>
              <a:rPr lang="en-US" altLang="zh-CN" sz="2400" dirty="0">
                <a:solidFill>
                  <a:schemeClr val="tx2"/>
                </a:solidFill>
                <a:latin typeface="Arial" panose="020B0604020202020204" pitchFamily="34" charset="0"/>
                <a:ea typeface="Adobe 黑体 Std R" pitchFamily="34" charset="-122"/>
              </a:rPr>
              <a:t>.</a:t>
            </a:r>
            <a:endParaRPr lang="en-US" altLang="zh-CN" sz="2400" dirty="0">
              <a:solidFill>
                <a:schemeClr val="tx2"/>
              </a:solidFill>
              <a:latin typeface="Arial" panose="020B0604020202020204" pitchFamily="34" charset="0"/>
              <a:ea typeface="Adobe 黑体 Std R" pitchFamily="34" charset="-122"/>
            </a:endParaRPr>
          </a:p>
        </p:txBody>
      </p:sp>
      <p:sp>
        <p:nvSpPr>
          <p:cNvPr id="26" name="Text Box 11"/>
          <p:cNvSpPr txBox="1"/>
          <p:nvPr/>
        </p:nvSpPr>
        <p:spPr>
          <a:xfrm>
            <a:off x="4787900" y="5229225"/>
            <a:ext cx="2895600" cy="461963"/>
          </a:xfrm>
          <a:prstGeom prst="rect">
            <a:avLst/>
          </a:prstGeom>
          <a:noFill/>
          <a:ln w="9525">
            <a:noFill/>
          </a:ln>
        </p:spPr>
        <p:txBody>
          <a:bodyPr>
            <a:spAutoFit/>
          </a:bodyPr>
          <a:p>
            <a:pPr>
              <a:spcBef>
                <a:spcPct val="50000"/>
              </a:spcBef>
            </a:pPr>
            <a:r>
              <a:rPr lang="zh-CN" altLang="en-US" sz="2400" dirty="0">
                <a:solidFill>
                  <a:srgbClr val="E71701"/>
                </a:solidFill>
                <a:latin typeface="Times New Roman" panose="02020603050405020304" pitchFamily="18" charset="0"/>
                <a:ea typeface="Adobe 黑体 Std R" pitchFamily="34" charset="-122"/>
              </a:rPr>
              <a:t>（不可能事件）</a:t>
            </a:r>
            <a:endParaRPr lang="zh-CN" altLang="en-US" sz="2400" dirty="0">
              <a:solidFill>
                <a:srgbClr val="E71701"/>
              </a:solidFill>
              <a:latin typeface="Times New Roman" panose="02020603050405020304" pitchFamily="18" charset="0"/>
              <a:ea typeface="Adobe 黑体 Std R" pitchFamily="34"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ox(in)">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6"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1+#ppt_w/2"/>
                                          </p:val>
                                        </p:tav>
                                        <p:tav tm="100000">
                                          <p:val>
                                            <p:strVal val="#ppt_x"/>
                                          </p:val>
                                        </p:tav>
                                      </p:tavLst>
                                    </p:anim>
                                    <p:anim calcmode="lin" valueType="num">
                                      <p:cBhvr additive="base">
                                        <p:cTn id="1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5" fill="hold" grpId="0" nodeType="click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blinds(vertical)">
                                      <p:cBhvr>
                                        <p:cTn id="18" dur="5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5"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blinds(vertical)">
                                      <p:cBhvr>
                                        <p:cTn id="2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4"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8443" name="Rectangle 5"/>
          <p:cNvSpPr>
            <a:spLocks noChangeArrowheads="1"/>
          </p:cNvSpPr>
          <p:nvPr/>
        </p:nvSpPr>
        <p:spPr bwMode="auto">
          <a:xfrm>
            <a:off x="285750" y="2001838"/>
            <a:ext cx="8351838" cy="1279525"/>
          </a:xfrm>
          <a:prstGeom prst="rect">
            <a:avLst/>
          </a:prstGeom>
          <a:noFill/>
          <a:ln w="9525">
            <a:noFill/>
            <a:miter lim="800000"/>
          </a:ln>
        </p:spPr>
        <p:txBody>
          <a:bodyPr>
            <a:spAutoFit/>
          </a:bodyPr>
          <a:lstStyle/>
          <a:p>
            <a:pPr marL="0" marR="0" lvl="0" indent="0" algn="l" defTabSz="914400" rtl="0" eaLnBrk="1" fontAlgn="base" latinLnBrk="0" hangingPunct="1">
              <a:lnSpc>
                <a:spcPct val="150000"/>
              </a:lnSpc>
              <a:spcBef>
                <a:spcPct val="0"/>
              </a:spcBef>
              <a:spcAft>
                <a:spcPct val="0"/>
              </a:spcAft>
              <a:buClrTx/>
              <a:buSzTx/>
              <a:buFont typeface="Arial" panose="020B0604020202020204" pitchFamily="34" charset="0"/>
              <a:buNone/>
              <a:defRPr/>
            </a:pPr>
            <a:r>
              <a:rPr kumimoji="0" lang="zh-CN" altLang="en-US" sz="2400" b="0" i="0" u="none" strike="noStrike" kern="1200" cap="none" spc="0" normalizeH="0" baseline="0" noProof="0" dirty="0">
                <a:ln>
                  <a:noFill/>
                </a:ln>
                <a:solidFill>
                  <a:schemeClr val="accent6">
                    <a:lumMod val="75000"/>
                  </a:schemeClr>
                </a:solidFill>
                <a:effectLst/>
                <a:uLnTx/>
                <a:uFillTx/>
                <a:latin typeface="黑体" panose="02010609060101010101" pitchFamily="49" charset="-122"/>
                <a:ea typeface="黑体" panose="02010609060101010101" pitchFamily="49" charset="-122"/>
                <a:cs typeface="+mn-cs"/>
              </a:rPr>
              <a:t>思考</a:t>
            </a:r>
            <a:r>
              <a:rPr kumimoji="0" lang="zh-CN" altLang="en-US" sz="2800" b="0" i="0" u="none" strike="noStrike" kern="1200" cap="none" spc="0" normalizeH="0" baseline="0" noProof="0" dirty="0">
                <a:ln>
                  <a:noFill/>
                </a:ln>
                <a:solidFill>
                  <a:schemeClr val="accent6">
                    <a:lumMod val="75000"/>
                  </a:schemeClr>
                </a:solidFill>
                <a:effectLst/>
                <a:uLnTx/>
                <a:uFillTx/>
                <a:latin typeface="黑体" panose="02010609060101010101" pitchFamily="49" charset="-122"/>
                <a:ea typeface="黑体" panose="02010609060101010101" pitchFamily="49" charset="-122"/>
                <a:cs typeface="+mn-cs"/>
              </a:rPr>
              <a:t> </a:t>
            </a:r>
            <a:r>
              <a:rPr kumimoji="0" lang="zh-CN" altLang="en-US" sz="24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在同样条件下，随机事件可能发生，也可能不发生，那么它发生的可能性有多大呢？能否</a:t>
            </a:r>
            <a:r>
              <a:rPr kumimoji="0" lang="zh-CN" altLang="en-US" sz="2400" b="0"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用数值进行刻画</a:t>
            </a:r>
            <a:r>
              <a:rPr kumimoji="0" lang="zh-CN" altLang="en-US" sz="24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呢？</a:t>
            </a:r>
            <a:endParaRPr kumimoji="0" lang="zh-CN" altLang="en-US" sz="24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p:txBody>
      </p:sp>
      <p:grpSp>
        <p:nvGrpSpPr>
          <p:cNvPr id="29699" name="组合 6147"/>
          <p:cNvGrpSpPr/>
          <p:nvPr/>
        </p:nvGrpSpPr>
        <p:grpSpPr>
          <a:xfrm>
            <a:off x="325438" y="406400"/>
            <a:ext cx="4332287" cy="806450"/>
            <a:chOff x="0" y="0"/>
            <a:chExt cx="6824" cy="1269"/>
          </a:xfrm>
        </p:grpSpPr>
        <p:sp>
          <p:nvSpPr>
            <p:cNvPr id="29701" name="矩形 7"/>
            <p:cNvSpPr/>
            <p:nvPr/>
          </p:nvSpPr>
          <p:spPr>
            <a:xfrm>
              <a:off x="882" y="0"/>
              <a:ext cx="2634" cy="1200"/>
            </a:xfrm>
            <a:custGeom>
              <a:avLst/>
              <a:gdLst>
                <a:gd name="txL" fmla="*/ 0 w 2520280"/>
                <a:gd name="txT" fmla="*/ 0 h 1872208"/>
                <a:gd name="txR" fmla="*/ 2520280 w 2520280"/>
                <a:gd name="txB" fmla="*/ 1872208 h 1872208"/>
              </a:gdLst>
              <a:ahLst/>
              <a:cxnLst>
                <a:cxn ang="0">
                  <a:pos x="0" y="1872208"/>
                </a:cxn>
                <a:cxn ang="0">
                  <a:pos x="2520280" y="1872208"/>
                </a:cxn>
                <a:cxn ang="0">
                  <a:pos x="0" y="1872208"/>
                </a:cxn>
                <a:cxn ang="0">
                  <a:pos x="0" y="0"/>
                </a:cxn>
                <a:cxn ang="0">
                  <a:pos x="916"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29702"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459827" y="0"/>
                </a:cxn>
                <a:cxn ang="0">
                  <a:pos x="459827" y="236483"/>
                </a:cxn>
                <a:cxn ang="0">
                  <a:pos x="696310" y="236483"/>
                </a:cxn>
                <a:cxn ang="0">
                  <a:pos x="696310" y="696310"/>
                </a:cxn>
                <a:cxn ang="0">
                  <a:pos x="0" y="69631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29703" name="矩形 17"/>
            <p:cNvSpPr/>
            <p:nvPr/>
          </p:nvSpPr>
          <p:spPr>
            <a:xfrm>
              <a:off x="570" y="374"/>
              <a:ext cx="258" cy="265"/>
            </a:xfrm>
            <a:prstGeom prst="rect">
              <a:avLst/>
            </a:prstGeom>
            <a:solidFill>
              <a:srgbClr val="008080">
                <a:alpha val="50980"/>
              </a:srgbClr>
            </a:solidFill>
            <a:ln w="9525">
              <a:noFill/>
            </a:ln>
          </p:spPr>
          <p:txBody>
            <a:bodyPr lIns="0" tIns="215900" rIns="179705" bIns="0" anchor="ctr"/>
            <a:p>
              <a:pPr algn="ctr"/>
              <a:endParaRPr lang="zh-CN" altLang="en-US" sz="400" dirty="0">
                <a:solidFill>
                  <a:srgbClr val="FFFFFF"/>
                </a:solidFill>
                <a:latin typeface="Arial" panose="020B0604020202020204" pitchFamily="34" charset="0"/>
                <a:ea typeface="微软雅黑" panose="020B0503020204020204" pitchFamily="34" charset="-122"/>
              </a:endParaRPr>
            </a:p>
          </p:txBody>
        </p:sp>
        <p:sp>
          <p:nvSpPr>
            <p:cNvPr id="29704" name="文本框 6151"/>
            <p:cNvSpPr txBox="1"/>
            <p:nvPr/>
          </p:nvSpPr>
          <p:spPr>
            <a:xfrm>
              <a:off x="877" y="431"/>
              <a:ext cx="5947" cy="823"/>
            </a:xfrm>
            <a:prstGeom prst="rect">
              <a:avLst/>
            </a:prstGeom>
            <a:noFill/>
            <a:ln w="9525">
              <a:noFill/>
            </a:ln>
          </p:spPr>
          <p:txBody>
            <a:bodyPr wrap="none">
              <a:spAutoFit/>
            </a:bodyPr>
            <a:p>
              <a:r>
                <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rPr>
                <a:t>概率的定义及适用对象</a:t>
              </a:r>
              <a:endPar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9705" name="文本框 6152"/>
            <p:cNvSpPr txBox="1"/>
            <p:nvPr/>
          </p:nvSpPr>
          <p:spPr>
            <a:xfrm>
              <a:off x="0" y="453"/>
              <a:ext cx="872" cy="816"/>
            </a:xfrm>
            <a:prstGeom prst="rect">
              <a:avLst/>
            </a:prstGeom>
            <a:noFill/>
            <a:ln w="9525">
              <a:noFill/>
            </a:ln>
          </p:spPr>
          <p:txBody>
            <a:bodyPr>
              <a:spAutoFit/>
            </a:bodyPr>
            <a:p>
              <a:r>
                <a:rPr lang="zh-CN" altLang="en-US" sz="2800" dirty="0">
                  <a:solidFill>
                    <a:schemeClr val="accent1"/>
                  </a:solidFill>
                  <a:latin typeface="Arial" panose="020B0604020202020204" pitchFamily="34" charset="0"/>
                  <a:ea typeface="微软雅黑" panose="020B0503020204020204" pitchFamily="34" charset="-122"/>
                </a:rPr>
                <a:t>一</a:t>
              </a:r>
              <a:endParaRPr lang="zh-CN" altLang="en-US" sz="2800" dirty="0">
                <a:solidFill>
                  <a:schemeClr val="accent1"/>
                </a:solidFill>
                <a:latin typeface="Arial" panose="020B0604020202020204" pitchFamily="34" charset="0"/>
                <a:ea typeface="微软雅黑" panose="020B0503020204020204" pitchFamily="34" charset="-122"/>
              </a:endParaRPr>
            </a:p>
          </p:txBody>
        </p:sp>
      </p:grpSp>
      <p:sp>
        <p:nvSpPr>
          <p:cNvPr id="29700" name="矩形 80"/>
          <p:cNvSpPr/>
          <p:nvPr/>
        </p:nvSpPr>
        <p:spPr>
          <a:xfrm>
            <a:off x="71438" y="0"/>
            <a:ext cx="1217612" cy="400050"/>
          </a:xfrm>
          <a:prstGeom prst="rect">
            <a:avLst/>
          </a:prstGeom>
          <a:noFill/>
          <a:ln w="9525">
            <a:noFill/>
          </a:ln>
        </p:spPr>
        <p:txBody>
          <a:bodyPr wrap="none">
            <a:spAutoFit/>
          </a:bodyPr>
          <a:p>
            <a:r>
              <a:rPr lang="zh-CN" altLang="en-US" sz="2000" b="1" dirty="0">
                <a:solidFill>
                  <a:srgbClr val="228B8B"/>
                </a:solidFill>
                <a:latin typeface="Arial" panose="020B0604020202020204" pitchFamily="34" charset="0"/>
                <a:ea typeface="方正姚体" panose="02010601030101010101" pitchFamily="2" charset="-122"/>
              </a:rPr>
              <a:t>讲授新课</a:t>
            </a:r>
            <a:endParaRPr lang="zh-CN" altLang="en-US" sz="2000" dirty="0">
              <a:solidFill>
                <a:srgbClr val="228B8B"/>
              </a:solidFill>
              <a:latin typeface="Arial" panose="020B060402020202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8" fill="hold" grpId="0" nodeType="clickEffect">
                                  <p:stCondLst>
                                    <p:cond delay="0"/>
                                  </p:stCondLst>
                                  <p:childTnLst>
                                    <p:set>
                                      <p:cBhvr>
                                        <p:cTn id="6" dur="1" fill="hold">
                                          <p:stCondLst>
                                            <p:cond delay="0"/>
                                          </p:stCondLst>
                                        </p:cTn>
                                        <p:tgtEl>
                                          <p:spTgt spid="18443"/>
                                        </p:tgtEl>
                                        <p:attrNameLst>
                                          <p:attrName>style.visibility</p:attrName>
                                        </p:attrNameLst>
                                      </p:cBhvr>
                                      <p:to>
                                        <p:strVal val="visible"/>
                                      </p:to>
                                    </p:set>
                                    <p:anim calcmode="lin" valueType="num">
                                      <p:cBhvr additive="base">
                                        <p:cTn id="7" dur="2000" fill="hold"/>
                                        <p:tgtEl>
                                          <p:spTgt spid="18443"/>
                                        </p:tgtEl>
                                        <p:attrNameLst>
                                          <p:attrName>ppt_x</p:attrName>
                                        </p:attrNameLst>
                                      </p:cBhvr>
                                      <p:tavLst>
                                        <p:tav tm="0">
                                          <p:val>
                                            <p:strVal val="0-#ppt_w/2"/>
                                          </p:val>
                                        </p:tav>
                                        <p:tav tm="100000">
                                          <p:val>
                                            <p:strVal val="#ppt_x"/>
                                          </p:val>
                                        </p:tav>
                                      </p:tavLst>
                                    </p:anim>
                                    <p:anim calcmode="lin" valueType="num">
                                      <p:cBhvr additive="base">
                                        <p:cTn id="8" dur="2000" fill="hold"/>
                                        <p:tgtEl>
                                          <p:spTgt spid="184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4" name="Text Box 2"/>
          <p:cNvSpPr txBox="1">
            <a:spLocks noChangeArrowheads="1"/>
          </p:cNvSpPr>
          <p:nvPr/>
        </p:nvSpPr>
        <p:spPr bwMode="auto">
          <a:xfrm>
            <a:off x="468313" y="981075"/>
            <a:ext cx="7991475" cy="1279525"/>
          </a:xfrm>
          <a:prstGeom prst="rect">
            <a:avLst/>
          </a:prstGeom>
          <a:noFill/>
          <a:ln w="9525">
            <a:noFill/>
            <a:miter lim="800000"/>
          </a:ln>
        </p:spPr>
        <p:txBody>
          <a:bodyPr>
            <a:spAutoFit/>
          </a:bodyPr>
          <a:lstStyle/>
          <a:p>
            <a:pPr marR="0" defTabSz="914400">
              <a:lnSpc>
                <a:spcPct val="150000"/>
              </a:lnSpc>
              <a:buClrTx/>
              <a:buSzTx/>
              <a:buFont typeface="Arial" panose="020B0604020202020204" pitchFamily="34" charset="0"/>
              <a:buNone/>
              <a:defRPr/>
            </a:pPr>
            <a:r>
              <a:rPr kumimoji="0" lang="zh-CN" altLang="en-US" sz="24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rPr>
              <a:t>活动</a:t>
            </a:r>
            <a:r>
              <a:rPr kumimoji="0" lang="zh-CN" altLang="en-US" sz="2400" b="1" kern="1200" cap="none" spc="0" normalizeH="0" baseline="0" noProof="0" dirty="0">
                <a:solidFill>
                  <a:schemeClr val="accent6">
                    <a:lumMod val="75000"/>
                  </a:schemeClr>
                </a:solidFill>
                <a:latin typeface="Times New Roman" panose="02020603050405020304" pitchFamily="18" charset="0"/>
                <a:ea typeface="黑体" panose="02010609060101010101" pitchFamily="49" charset="-122"/>
                <a:cs typeface="Times New Roman" panose="02020603050405020304" pitchFamily="18" charset="0"/>
              </a:rPr>
              <a:t>1</a:t>
            </a:r>
            <a:r>
              <a:rPr kumimoji="0" lang="zh-CN" altLang="en-US" sz="2800" kern="1200" cap="none" spc="0" normalizeH="0" baseline="0" noProof="0" dirty="0">
                <a:solidFill>
                  <a:schemeClr val="accent6">
                    <a:lumMod val="75000"/>
                  </a:schemeClr>
                </a:solidFill>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2400" kern="1200" cap="none" spc="0" normalizeH="0" baseline="0" noProof="0" dirty="0">
                <a:latin typeface="黑体" panose="02010609060101010101" pitchFamily="49" charset="-122"/>
                <a:ea typeface="黑体" panose="02010609060101010101" pitchFamily="49" charset="-122"/>
                <a:cs typeface="+mn-cs"/>
              </a:rPr>
              <a:t>从分别有数字</a:t>
            </a:r>
            <a:r>
              <a:rPr kumimoji="0" lang="zh-CN" altLang="en-US" sz="2400" b="1" kern="1200" cap="none" spc="0" normalizeH="0" baseline="0" noProof="0" dirty="0">
                <a:latin typeface="Times New Roman" panose="02020603050405020304" pitchFamily="18" charset="0"/>
                <a:ea typeface="黑体" panose="02010609060101010101" pitchFamily="49" charset="-122"/>
                <a:cs typeface="+mn-cs"/>
              </a:rPr>
              <a:t>1,2,3,4,5</a:t>
            </a:r>
            <a:r>
              <a:rPr kumimoji="0" lang="zh-CN" altLang="en-US" sz="2400" kern="1200" cap="none" spc="0" normalizeH="0" baseline="0" noProof="0" dirty="0">
                <a:latin typeface="黑体" panose="02010609060101010101" pitchFamily="49" charset="-122"/>
                <a:ea typeface="黑体" panose="02010609060101010101" pitchFamily="49" charset="-122"/>
                <a:cs typeface="+mn-cs"/>
              </a:rPr>
              <a:t>的五个纸团中随机抽取一个，这个纸团里的数字有</a:t>
            </a:r>
            <a:r>
              <a:rPr kumimoji="0" lang="zh-CN" altLang="en-US" sz="2400" b="1" kern="1200" cap="none" spc="0" normalizeH="0" baseline="0" noProof="0" dirty="0">
                <a:latin typeface="Times New Roman" panose="02020603050405020304" pitchFamily="18" charset="0"/>
                <a:ea typeface="黑体" panose="02010609060101010101" pitchFamily="49" charset="-122"/>
                <a:cs typeface="+mn-cs"/>
              </a:rPr>
              <a:t>5</a:t>
            </a:r>
            <a:r>
              <a:rPr kumimoji="0" lang="zh-CN" altLang="en-US" sz="2400" kern="1200" cap="none" spc="0" normalizeH="0" baseline="0" noProof="0" dirty="0">
                <a:latin typeface="黑体" panose="02010609060101010101" pitchFamily="49" charset="-122"/>
                <a:ea typeface="黑体" panose="02010609060101010101" pitchFamily="49" charset="-122"/>
                <a:cs typeface="+mn-cs"/>
              </a:rPr>
              <a:t>种可能，即</a:t>
            </a:r>
            <a:r>
              <a:rPr kumimoji="0" lang="zh-CN" altLang="en-US" sz="2400" b="1" kern="1200" cap="none" spc="0" normalizeH="0" baseline="0" noProof="0" dirty="0">
                <a:latin typeface="Times New Roman" panose="02020603050405020304" pitchFamily="18" charset="0"/>
                <a:ea typeface="黑体" panose="02010609060101010101" pitchFamily="49" charset="-122"/>
                <a:cs typeface="+mn-cs"/>
              </a:rPr>
              <a:t>1,2,3,4,5</a:t>
            </a:r>
            <a:r>
              <a:rPr kumimoji="0" lang="en-US" sz="2400" b="1" kern="1200" cap="none" spc="0" normalizeH="0" baseline="0" noProof="0" dirty="0">
                <a:latin typeface="Times New Roman" panose="02020603050405020304" pitchFamily="18" charset="0"/>
                <a:ea typeface="黑体" panose="02010609060101010101" pitchFamily="49" charset="-122"/>
                <a:cs typeface="+mn-cs"/>
              </a:rPr>
              <a:t>.</a:t>
            </a:r>
            <a:endParaRPr kumimoji="0" lang="en-US" kern="1200" cap="none" spc="0" normalizeH="0" baseline="0" noProof="1">
              <a:latin typeface="Arial" panose="020B0604020202020204" pitchFamily="34" charset="0"/>
              <a:ea typeface="宋体" panose="02010600030101010101" pitchFamily="2" charset="-122"/>
              <a:cs typeface="+mn-cs"/>
            </a:endParaRPr>
          </a:p>
        </p:txBody>
      </p:sp>
      <p:grpSp>
        <p:nvGrpSpPr>
          <p:cNvPr id="2" name="组合 27"/>
          <p:cNvGrpSpPr/>
          <p:nvPr/>
        </p:nvGrpSpPr>
        <p:grpSpPr>
          <a:xfrm>
            <a:off x="571500" y="2571750"/>
            <a:ext cx="6697663" cy="1785938"/>
            <a:chOff x="399015" y="189774"/>
            <a:chExt cx="6696744" cy="1785991"/>
          </a:xfrm>
        </p:grpSpPr>
        <p:graphicFrame>
          <p:nvGraphicFramePr>
            <p:cNvPr id="1026" name="Object 11"/>
            <p:cNvGraphicFramePr>
              <a:graphicFrameLocks noChangeAspect="1"/>
            </p:cNvGraphicFramePr>
            <p:nvPr/>
          </p:nvGraphicFramePr>
          <p:xfrm>
            <a:off x="1113297" y="1261390"/>
            <a:ext cx="428625" cy="714375"/>
          </p:xfrm>
          <a:graphic>
            <a:graphicData uri="http://schemas.openxmlformats.org/presentationml/2006/ole">
              <mc:AlternateContent xmlns:mc="http://schemas.openxmlformats.org/markup-compatibility/2006">
                <mc:Choice xmlns:v="urn:schemas-microsoft-com:vml" Requires="v">
                  <p:oleObj spid="_x0000_s3078" name="" r:id="rId1" imgW="139700" imgH="394335" progId="Equation.DSMT4">
                    <p:embed/>
                  </p:oleObj>
                </mc:Choice>
                <mc:Fallback>
                  <p:oleObj name="" r:id="rId1" imgW="139700" imgH="394335" progId="Equation.DSMT4">
                    <p:embed/>
                    <p:pic>
                      <p:nvPicPr>
                        <p:cNvPr id="0" name="图片 3077"/>
                        <p:cNvPicPr/>
                        <p:nvPr/>
                      </p:nvPicPr>
                      <p:blipFill>
                        <a:blip r:embed="rId2"/>
                        <a:stretch>
                          <a:fillRect/>
                        </a:stretch>
                      </p:blipFill>
                      <p:spPr>
                        <a:xfrm>
                          <a:off x="1113297" y="1261390"/>
                          <a:ext cx="428625" cy="714375"/>
                        </a:xfrm>
                        <a:prstGeom prst="rect">
                          <a:avLst/>
                        </a:prstGeom>
                        <a:noFill/>
                        <a:ln w="38100">
                          <a:noFill/>
                          <a:miter/>
                        </a:ln>
                      </p:spPr>
                    </p:pic>
                  </p:oleObj>
                </mc:Fallback>
              </mc:AlternateContent>
            </a:graphicData>
          </a:graphic>
        </p:graphicFrame>
        <p:sp>
          <p:nvSpPr>
            <p:cNvPr id="1029" name="矩形 26"/>
            <p:cNvSpPr/>
            <p:nvPr/>
          </p:nvSpPr>
          <p:spPr>
            <a:xfrm>
              <a:off x="399015" y="189774"/>
              <a:ext cx="6696744" cy="1737412"/>
            </a:xfrm>
            <a:prstGeom prst="rect">
              <a:avLst/>
            </a:prstGeom>
            <a:noFill/>
            <a:ln w="9525">
              <a:noFill/>
            </a:ln>
          </p:spPr>
          <p:txBody>
            <a:bodyPr>
              <a:spAutoFit/>
            </a:bodyPr>
            <a:p>
              <a:pPr>
                <a:lnSpc>
                  <a:spcPct val="150000"/>
                </a:lnSpc>
              </a:pPr>
              <a:r>
                <a:rPr lang="zh-CN" altLang="en-US" sz="2400" dirty="0">
                  <a:solidFill>
                    <a:srgbClr val="FF0000"/>
                  </a:solidFill>
                  <a:latin typeface="黑体" panose="02010609060101010101" pitchFamily="49" charset="-122"/>
                  <a:ea typeface="黑体" panose="02010609060101010101" pitchFamily="49" charset="-122"/>
                </a:rPr>
                <a:t>因为纸团看上去完全一样，又是随机抽取，所以每个数字被抽取的可能性大小相等，所以我们可以用	 表示每一个数字被抽到的可能性大小</a:t>
              </a:r>
              <a:r>
                <a:rPr lang="en-US" altLang="zh-CN" sz="2400" dirty="0">
                  <a:solidFill>
                    <a:srgbClr val="FF0000"/>
                  </a:solidFill>
                  <a:latin typeface="黑体" panose="02010609060101010101" pitchFamily="49" charset="-122"/>
                  <a:ea typeface="黑体" panose="02010609060101010101" pitchFamily="49" charset="-122"/>
                </a:rPr>
                <a:t>.</a:t>
              </a:r>
              <a:endParaRPr lang="en-US" altLang="zh-CN" sz="2400" dirty="0">
                <a:solidFill>
                  <a:srgbClr val="FF0000"/>
                </a:solidFill>
                <a:latin typeface="黑体" panose="02010609060101010101" pitchFamily="49" charset="-122"/>
                <a:ea typeface="黑体" panose="02010609060101010101" pitchFamily="49" charset="-122"/>
              </a:endParaRPr>
            </a:p>
          </p:txBody>
        </p:sp>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800" decel="100000"/>
                                        <p:tgtEl>
                                          <p:spTgt spid="24"/>
                                        </p:tgtEl>
                                      </p:cBhvr>
                                    </p:animEffect>
                                    <p:anim calcmode="lin" valueType="num">
                                      <p:cBhvr>
                                        <p:cTn id="8" dur="800" decel="100000" fill="hold"/>
                                        <p:tgtEl>
                                          <p:spTgt spid="24"/>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24"/>
                                        </p:tgtEl>
                                        <p:attrNameLst>
                                          <p:attrName>ppt_x</p:attrName>
                                        </p:attrNameLst>
                                      </p:cBhvr>
                                      <p:tavLst>
                                        <p:tav tm="0">
                                          <p:val>
                                            <p:strVal val="#ppt_x+0.4"/>
                                          </p:val>
                                        </p:tav>
                                        <p:tav tm="100000">
                                          <p:val>
                                            <p:strVal val="#ppt_x-0.05"/>
                                          </p:val>
                                        </p:tav>
                                      </p:tavLst>
                                    </p:anim>
                                    <p:anim calcmode="lin" valueType="num">
                                      <p:cBhvr>
                                        <p:cTn id="10" dur="800" decel="100000" fill="hold"/>
                                        <p:tgtEl>
                                          <p:spTgt spid="2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across)">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8" name="Text Box 2"/>
          <p:cNvSpPr txBox="1">
            <a:spLocks noChangeArrowheads="1"/>
          </p:cNvSpPr>
          <p:nvPr/>
        </p:nvSpPr>
        <p:spPr bwMode="auto">
          <a:xfrm>
            <a:off x="542925" y="1196975"/>
            <a:ext cx="8428038" cy="730250"/>
          </a:xfrm>
          <a:prstGeom prst="rect">
            <a:avLst/>
          </a:prstGeom>
          <a:noFill/>
          <a:ln w="9525">
            <a:noFill/>
            <a:miter lim="800000"/>
          </a:ln>
        </p:spPr>
        <p:txBody>
          <a:bodyPr>
            <a:spAutoFit/>
          </a:bodyPr>
          <a:lstStyle/>
          <a:p>
            <a:pPr marR="0" defTabSz="914400">
              <a:lnSpc>
                <a:spcPct val="150000"/>
              </a:lnSpc>
              <a:buClrTx/>
              <a:buSzTx/>
              <a:buFont typeface="Arial" panose="020B0604020202020204" pitchFamily="34" charset="0"/>
              <a:buNone/>
              <a:defRPr/>
            </a:pPr>
            <a:r>
              <a:rPr kumimoji="0" lang="zh-CN" altLang="en-US" sz="2400" kern="1200" cap="none" spc="0" normalizeH="0" baseline="0" noProof="0" dirty="0">
                <a:solidFill>
                  <a:schemeClr val="accent6">
                    <a:lumMod val="75000"/>
                  </a:schemeClr>
                </a:solidFill>
                <a:latin typeface="Times New Roman" panose="02020603050405020304" pitchFamily="18" charset="0"/>
                <a:ea typeface="黑体" panose="02010609060101010101" pitchFamily="49" charset="-122"/>
                <a:cs typeface="+mn-cs"/>
              </a:rPr>
              <a:t>活动</a:t>
            </a:r>
            <a:r>
              <a:rPr kumimoji="0" lang="en-US" altLang="zh-CN" sz="2400" kern="1200" cap="none" spc="0" normalizeH="0" baseline="0" noProof="0" dirty="0">
                <a:solidFill>
                  <a:schemeClr val="accent6">
                    <a:lumMod val="75000"/>
                  </a:schemeClr>
                </a:solidFill>
                <a:latin typeface="Times New Roman" panose="02020603050405020304" pitchFamily="18" charset="0"/>
                <a:ea typeface="黑体" panose="02010609060101010101" pitchFamily="49" charset="-122"/>
                <a:cs typeface="+mn-cs"/>
              </a:rPr>
              <a:t>2</a:t>
            </a:r>
            <a:r>
              <a:rPr kumimoji="0" lang="en-US" altLang="zh-CN" sz="28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rPr>
              <a:t> </a:t>
            </a:r>
            <a:r>
              <a:rPr kumimoji="0" lang="zh-CN" altLang="en-US" sz="2400" kern="1200" cap="none" spc="0" normalizeH="0" baseline="0" noProof="0" dirty="0">
                <a:solidFill>
                  <a:schemeClr val="tx2"/>
                </a:solidFill>
                <a:latin typeface="黑体" panose="02010609060101010101" pitchFamily="49" charset="-122"/>
                <a:ea typeface="黑体" panose="02010609060101010101" pitchFamily="49" charset="-122"/>
                <a:cs typeface="+mn-cs"/>
              </a:rPr>
              <a:t>掷一枚骰子，向上一面的点数有</a:t>
            </a:r>
            <a:r>
              <a:rPr kumimoji="0" lang="zh-CN" altLang="en-US" sz="2400" b="1" kern="1200" cap="none" spc="0" normalizeH="0" baseline="0" noProof="0" dirty="0">
                <a:solidFill>
                  <a:schemeClr val="tx2"/>
                </a:solidFill>
                <a:latin typeface="Times New Roman" panose="02020603050405020304" pitchFamily="18" charset="0"/>
                <a:ea typeface="黑体" panose="02010609060101010101" pitchFamily="49" charset="-122"/>
                <a:cs typeface="+mn-cs"/>
              </a:rPr>
              <a:t>6</a:t>
            </a:r>
            <a:r>
              <a:rPr kumimoji="0" lang="zh-CN" altLang="en-US" sz="2400" kern="1200" cap="none" spc="0" normalizeH="0" baseline="0" noProof="0" dirty="0">
                <a:solidFill>
                  <a:schemeClr val="tx2"/>
                </a:solidFill>
                <a:latin typeface="黑体" panose="02010609060101010101" pitchFamily="49" charset="-122"/>
                <a:ea typeface="黑体" panose="02010609060101010101" pitchFamily="49" charset="-122"/>
                <a:cs typeface="+mn-cs"/>
              </a:rPr>
              <a:t>种可能，即</a:t>
            </a:r>
            <a:r>
              <a:rPr kumimoji="0" lang="zh-CN" altLang="en-US" sz="2400" b="1" kern="1200" cap="none" spc="0" normalizeH="0" baseline="0" noProof="0" dirty="0">
                <a:solidFill>
                  <a:schemeClr val="tx2"/>
                </a:solidFill>
                <a:latin typeface="Times New Roman" panose="02020603050405020304" pitchFamily="18" charset="0"/>
                <a:ea typeface="黑体" panose="02010609060101010101" pitchFamily="49" charset="-122"/>
                <a:cs typeface="+mn-cs"/>
              </a:rPr>
              <a:t>1,2,3,4,5,6.</a:t>
            </a:r>
            <a:endParaRPr kumimoji="0" lang="zh-CN" altLang="en-US" sz="2400" kern="1200" cap="none" spc="0" normalizeH="0" baseline="0" noProof="0" dirty="0">
              <a:solidFill>
                <a:schemeClr val="tx2"/>
              </a:solidFill>
              <a:latin typeface="黑体" panose="02010609060101010101" pitchFamily="49" charset="-122"/>
              <a:ea typeface="黑体" panose="02010609060101010101" pitchFamily="49" charset="-122"/>
              <a:cs typeface="+mn-cs"/>
            </a:endParaRPr>
          </a:p>
        </p:txBody>
      </p:sp>
      <p:grpSp>
        <p:nvGrpSpPr>
          <p:cNvPr id="2" name="组合 20"/>
          <p:cNvGrpSpPr/>
          <p:nvPr/>
        </p:nvGrpSpPr>
        <p:grpSpPr>
          <a:xfrm>
            <a:off x="714375" y="2428875"/>
            <a:ext cx="6911975" cy="1736725"/>
            <a:chOff x="1043608" y="2564904"/>
            <a:chExt cx="6912768" cy="1736769"/>
          </a:xfrm>
        </p:grpSpPr>
        <p:sp>
          <p:nvSpPr>
            <p:cNvPr id="2053" name="矩形 18"/>
            <p:cNvSpPr/>
            <p:nvPr/>
          </p:nvSpPr>
          <p:spPr>
            <a:xfrm>
              <a:off x="1043608" y="2564904"/>
              <a:ext cx="6912768" cy="1736769"/>
            </a:xfrm>
            <a:prstGeom prst="rect">
              <a:avLst/>
            </a:prstGeom>
            <a:noFill/>
            <a:ln w="9525">
              <a:noFill/>
            </a:ln>
          </p:spPr>
          <p:txBody>
            <a:bodyPr>
              <a:spAutoFit/>
            </a:bodyPr>
            <a:p>
              <a:pPr>
                <a:lnSpc>
                  <a:spcPct val="150000"/>
                </a:lnSpc>
              </a:pPr>
              <a:r>
                <a:rPr lang="zh-CN" altLang="en-US" sz="2400" dirty="0">
                  <a:solidFill>
                    <a:srgbClr val="FF0000"/>
                  </a:solidFill>
                  <a:latin typeface="黑体" panose="02010609060101010101" pitchFamily="49" charset="-122"/>
                  <a:ea typeface="黑体" panose="02010609060101010101" pitchFamily="49" charset="-122"/>
                </a:rPr>
                <a:t>因为骰子形状规则、质地均匀，又是随机掷出，所以每种点数出现的可能性大小相等.我们用    表示每一种点数出现的可能性大小</a:t>
              </a:r>
              <a:r>
                <a:rPr lang="en-US" altLang="zh-CN" sz="2400" dirty="0">
                  <a:solidFill>
                    <a:srgbClr val="FF0000"/>
                  </a:solidFill>
                  <a:latin typeface="黑体" panose="02010609060101010101" pitchFamily="49" charset="-122"/>
                  <a:ea typeface="黑体" panose="02010609060101010101" pitchFamily="49" charset="-122"/>
                </a:rPr>
                <a:t>.</a:t>
              </a:r>
              <a:endParaRPr lang="en-US" altLang="zh-CN" sz="2400" dirty="0">
                <a:solidFill>
                  <a:srgbClr val="FF0000"/>
                </a:solidFill>
                <a:latin typeface="黑体" panose="02010609060101010101" pitchFamily="49" charset="-122"/>
                <a:ea typeface="黑体" panose="02010609060101010101" pitchFamily="49" charset="-122"/>
              </a:endParaRPr>
            </a:p>
          </p:txBody>
        </p:sp>
        <p:graphicFrame>
          <p:nvGraphicFramePr>
            <p:cNvPr id="2050" name="Object 11"/>
            <p:cNvGraphicFramePr>
              <a:graphicFrameLocks noChangeAspect="1"/>
            </p:cNvGraphicFramePr>
            <p:nvPr/>
          </p:nvGraphicFramePr>
          <p:xfrm>
            <a:off x="6932336" y="3144385"/>
            <a:ext cx="308223" cy="716533"/>
          </p:xfrm>
          <a:graphic>
            <a:graphicData uri="http://schemas.openxmlformats.org/presentationml/2006/ole">
              <mc:AlternateContent xmlns:mc="http://schemas.openxmlformats.org/markup-compatibility/2006">
                <mc:Choice xmlns:v="urn:schemas-microsoft-com:vml" Requires="v">
                  <p:oleObj spid="_x0000_s3080" name="" r:id="rId1" imgW="139700" imgH="394335" progId="Equation.DSMT4">
                    <p:embed/>
                  </p:oleObj>
                </mc:Choice>
                <mc:Fallback>
                  <p:oleObj name="" r:id="rId1" imgW="139700" imgH="394335" progId="Equation.DSMT4">
                    <p:embed/>
                    <p:pic>
                      <p:nvPicPr>
                        <p:cNvPr id="0" name="图片 3079"/>
                        <p:cNvPicPr/>
                        <p:nvPr/>
                      </p:nvPicPr>
                      <p:blipFill>
                        <a:blip r:embed="rId2"/>
                        <a:stretch>
                          <a:fillRect/>
                        </a:stretch>
                      </p:blipFill>
                      <p:spPr>
                        <a:xfrm>
                          <a:off x="6932336" y="3144385"/>
                          <a:ext cx="308223" cy="716533"/>
                        </a:xfrm>
                        <a:prstGeom prst="rect">
                          <a:avLst/>
                        </a:prstGeom>
                        <a:noFill/>
                        <a:ln w="38100">
                          <a:noFill/>
                          <a:miter/>
                        </a:ln>
                      </p:spPr>
                    </p:pic>
                  </p:oleObj>
                </mc:Fallback>
              </mc:AlternateContent>
            </a:graphicData>
          </a:graphic>
        </p:graphicFrame>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decel="50000" fill="hold">
                                          <p:stCondLst>
                                            <p:cond delay="0"/>
                                          </p:stCondLst>
                                        </p:cTn>
                                        <p:tgtEl>
                                          <p:spTgt spid="18"/>
                                        </p:tgtEl>
                                        <p:attrNameLst>
                                          <p:attrName>style.rotation</p:attrName>
                                        </p:attrNameLst>
                                      </p:cBhvr>
                                      <p:tavLst>
                                        <p:tav tm="0">
                                          <p:val>
                                            <p:fltVal val="-90.000000"/>
                                          </p:val>
                                        </p:tav>
                                        <p:tav tm="100000">
                                          <p:val>
                                            <p:fltVal val="0.000000"/>
                                          </p:val>
                                        </p:tav>
                                      </p:tavLst>
                                    </p:anim>
                                    <p:anim calcmode="lin" valueType="num">
                                      <p:cBhvr>
                                        <p:cTn id="8"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10" dur="1000" fill="hold"/>
                                        <p:tgtEl>
                                          <p:spTgt spid="1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8"/>
                                        </p:tgtEl>
                                      </p:cBhvr>
                                    </p:animEffect>
                                  </p:childTnLst>
                                </p:cTn>
                              </p:par>
                            </p:childTnLst>
                          </p:cTn>
                        </p:par>
                      </p:childTnLst>
                    </p:cTn>
                  </p:par>
                  <p:par>
                    <p:cTn id="15" fill="hold">
                      <p:stCondLst>
                        <p:cond delay="indefinite"/>
                      </p:stCondLst>
                      <p:childTnLst>
                        <p:par>
                          <p:cTn id="16" fill="hold">
                            <p:stCondLst>
                              <p:cond delay="0"/>
                            </p:stCondLst>
                            <p:childTnLst>
                              <p:par>
                                <p:cTn id="17" presetID="5" presetClass="entr" presetSubtype="5"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checkerboard(down)">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3" name="Text Box 4"/>
          <p:cNvSpPr txBox="1"/>
          <p:nvPr/>
        </p:nvSpPr>
        <p:spPr>
          <a:xfrm>
            <a:off x="642938" y="1427163"/>
            <a:ext cx="7348537" cy="1130300"/>
          </a:xfrm>
          <a:prstGeom prst="rect">
            <a:avLst/>
          </a:prstGeom>
          <a:noFill/>
          <a:ln w="9525">
            <a:noFill/>
          </a:ln>
        </p:spPr>
        <p:txBody>
          <a:bodyPr>
            <a:spAutoFit/>
          </a:bodyPr>
          <a:p>
            <a:pPr>
              <a:lnSpc>
                <a:spcPct val="150000"/>
              </a:lnSpc>
            </a:pPr>
            <a:r>
              <a:rPr lang="zh-CN" altLang="en-US" sz="2400" dirty="0">
                <a:solidFill>
                  <a:schemeClr val="tx2"/>
                </a:solidFill>
                <a:latin typeface="黑体" panose="02010609060101010101" pitchFamily="49" charset="-122"/>
                <a:ea typeface="黑体" panose="02010609060101010101" pitchFamily="49" charset="-122"/>
              </a:rPr>
              <a:t>数值    和    刻画了实验中相应随机事件发生的可能性大小.</a:t>
            </a:r>
            <a:r>
              <a:rPr lang="zh-CN" altLang="en-US" sz="2400" dirty="0">
                <a:solidFill>
                  <a:srgbClr val="0000FF"/>
                </a:solidFill>
                <a:latin typeface="黑体" panose="02010609060101010101" pitchFamily="49" charset="-122"/>
                <a:ea typeface="黑体" panose="02010609060101010101" pitchFamily="49" charset="-122"/>
              </a:rPr>
              <a:t>   </a:t>
            </a:r>
            <a:endParaRPr lang="zh-CN" altLang="en-US" sz="2400" b="1" dirty="0">
              <a:latin typeface="Times New Roman" panose="02020603050405020304" pitchFamily="18" charset="0"/>
              <a:ea typeface="黑体" panose="02010609060101010101" pitchFamily="49" charset="-122"/>
            </a:endParaRPr>
          </a:p>
        </p:txBody>
      </p:sp>
      <p:graphicFrame>
        <p:nvGraphicFramePr>
          <p:cNvPr id="24" name="Object 11"/>
          <p:cNvGraphicFramePr>
            <a:graphicFrameLocks noChangeAspect="1"/>
          </p:cNvGraphicFramePr>
          <p:nvPr/>
        </p:nvGraphicFramePr>
        <p:xfrm>
          <a:off x="1428750" y="1427163"/>
          <a:ext cx="503238" cy="760412"/>
        </p:xfrm>
        <a:graphic>
          <a:graphicData uri="http://schemas.openxmlformats.org/presentationml/2006/ole">
            <mc:AlternateContent xmlns:mc="http://schemas.openxmlformats.org/markup-compatibility/2006">
              <mc:Choice xmlns:v="urn:schemas-microsoft-com:vml" Requires="v">
                <p:oleObj spid="_x0000_s3079" name="" r:id="rId1" imgW="140970" imgH="396875" progId="Equation.DSMT4">
                  <p:embed/>
                </p:oleObj>
              </mc:Choice>
              <mc:Fallback>
                <p:oleObj name="" r:id="rId1" imgW="140970" imgH="396875" progId="Equation.DSMT4">
                  <p:embed/>
                  <p:pic>
                    <p:nvPicPr>
                      <p:cNvPr id="0" name="图片 3078"/>
                      <p:cNvPicPr/>
                      <p:nvPr/>
                    </p:nvPicPr>
                    <p:blipFill>
                      <a:blip r:embed="rId2"/>
                      <a:stretch>
                        <a:fillRect/>
                      </a:stretch>
                    </p:blipFill>
                    <p:spPr>
                      <a:xfrm>
                        <a:off x="1428750" y="1427163"/>
                        <a:ext cx="503238" cy="760412"/>
                      </a:xfrm>
                      <a:prstGeom prst="rect">
                        <a:avLst/>
                      </a:prstGeom>
                      <a:noFill/>
                      <a:ln w="38100">
                        <a:noFill/>
                        <a:miter/>
                      </a:ln>
                    </p:spPr>
                  </p:pic>
                </p:oleObj>
              </mc:Fallback>
            </mc:AlternateContent>
          </a:graphicData>
        </a:graphic>
      </p:graphicFrame>
      <p:graphicFrame>
        <p:nvGraphicFramePr>
          <p:cNvPr id="25" name="Object 12"/>
          <p:cNvGraphicFramePr>
            <a:graphicFrameLocks noChangeAspect="1"/>
          </p:cNvGraphicFramePr>
          <p:nvPr/>
        </p:nvGraphicFramePr>
        <p:xfrm>
          <a:off x="2357438" y="1498600"/>
          <a:ext cx="384175" cy="647700"/>
        </p:xfrm>
        <a:graphic>
          <a:graphicData uri="http://schemas.openxmlformats.org/presentationml/2006/ole">
            <mc:AlternateContent xmlns:mc="http://schemas.openxmlformats.org/markup-compatibility/2006">
              <mc:Choice xmlns:v="urn:schemas-microsoft-com:vml" Requires="v">
                <p:oleObj spid="_x0000_s3" name="" r:id="rId3" imgW="153670" imgH="396875" progId="Equation.3">
                  <p:embed/>
                </p:oleObj>
              </mc:Choice>
              <mc:Fallback>
                <p:oleObj name="" r:id="rId3" imgW="153670" imgH="396875" progId="Equation.3">
                  <p:embed/>
                  <p:pic>
                    <p:nvPicPr>
                      <p:cNvPr id="0" name="图片 2"/>
                      <p:cNvPicPr/>
                      <p:nvPr/>
                    </p:nvPicPr>
                    <p:blipFill>
                      <a:blip r:embed="rId4"/>
                      <a:stretch>
                        <a:fillRect/>
                      </a:stretch>
                    </p:blipFill>
                    <p:spPr>
                      <a:xfrm>
                        <a:off x="2357438" y="1498600"/>
                        <a:ext cx="384175" cy="647700"/>
                      </a:xfrm>
                      <a:prstGeom prst="rect">
                        <a:avLst/>
                      </a:prstGeom>
                      <a:noFill/>
                      <a:ln w="38100">
                        <a:noFill/>
                        <a:miter/>
                      </a:ln>
                    </p:spPr>
                  </p:pic>
                </p:oleObj>
              </mc:Fallback>
            </mc:AlternateContent>
          </a:graphicData>
        </a:graphic>
      </p:graphicFrame>
      <p:sp>
        <p:nvSpPr>
          <p:cNvPr id="4109" name="矩形 25"/>
          <p:cNvSpPr>
            <a:spLocks noChangeArrowheads="1"/>
          </p:cNvSpPr>
          <p:nvPr/>
        </p:nvSpPr>
        <p:spPr bwMode="auto">
          <a:xfrm>
            <a:off x="857250" y="2855913"/>
            <a:ext cx="6840538" cy="1736725"/>
          </a:xfrm>
          <a:prstGeom prst="rect">
            <a:avLst/>
          </a:prstGeom>
          <a:noFill/>
          <a:ln w="50800" cmpd="thinThick">
            <a:solidFill>
              <a:srgbClr val="FF0000"/>
            </a:solidFill>
            <a:prstDash val="sysDot"/>
            <a:miter lim="800000"/>
          </a:ln>
        </p:spPr>
        <p:txBody>
          <a:bodyPr>
            <a:spAutoFit/>
          </a:bodyPr>
          <a:lstStyle/>
          <a:p>
            <a:pPr marL="0" marR="0" lvl="0" indent="0" algn="l" defTabSz="914400" rtl="0" eaLnBrk="1" fontAlgn="base" latinLnBrk="0" hangingPunct="1">
              <a:lnSpc>
                <a:spcPct val="150000"/>
              </a:lnSpc>
              <a:spcBef>
                <a:spcPct val="0"/>
              </a:spcBef>
              <a:spcAft>
                <a:spcPct val="0"/>
              </a:spcAft>
              <a:buClrTx/>
              <a:buSzTx/>
              <a:buFont typeface="Arial" panose="020B0604020202020204" pitchFamily="34" charset="0"/>
              <a:buNone/>
              <a:defRPr/>
            </a:pPr>
            <a:r>
              <a:rPr kumimoji="0" lang="zh-CN" altLang="en-US" sz="2400" b="0" i="0" u="none" strike="noStrike" kern="1200" cap="none" spc="0" normalizeH="0" baseline="0" noProof="0" dirty="0">
                <a:ln>
                  <a:noFill/>
                </a:ln>
                <a:solidFill>
                  <a:schemeClr val="accent4"/>
                </a:solidFill>
                <a:effectLst/>
                <a:uLnTx/>
                <a:uFillTx/>
                <a:latin typeface="黑体" panose="02010609060101010101" pitchFamily="49" charset="-122"/>
                <a:ea typeface="黑体" panose="02010609060101010101" pitchFamily="49" charset="-122"/>
                <a:cs typeface="+mn-cs"/>
              </a:rPr>
              <a:t>一般地，对于一个随机事件</a:t>
            </a:r>
            <a:r>
              <a:rPr kumimoji="0" lang="zh-CN" altLang="en-US" sz="2400" b="1" i="1" u="none" strike="noStrike" kern="1200" cap="none" spc="0" normalizeH="0" baseline="0" noProof="0" dirty="0">
                <a:ln>
                  <a:noFill/>
                </a:ln>
                <a:solidFill>
                  <a:schemeClr val="accent4"/>
                </a:solidFill>
                <a:effectLst/>
                <a:uLnTx/>
                <a:uFillTx/>
                <a:latin typeface="Times New Roman" panose="02020603050405020304" pitchFamily="18" charset="0"/>
                <a:ea typeface="黑体" panose="02010609060101010101" pitchFamily="49" charset="-122"/>
                <a:cs typeface="Times New Roman" panose="02020603050405020304" pitchFamily="18" charset="0"/>
              </a:rPr>
              <a:t>A</a:t>
            </a:r>
            <a:r>
              <a:rPr kumimoji="0" lang="zh-CN" altLang="en-US" sz="2400" b="1" i="0" u="none" strike="noStrike" kern="1200" cap="none" spc="0" normalizeH="0" baseline="0" noProof="0" dirty="0">
                <a:ln>
                  <a:noFill/>
                </a:ln>
                <a:solidFill>
                  <a:schemeClr val="accent4"/>
                </a:solidFill>
                <a:effectLst/>
                <a:uLnTx/>
                <a:uFillTx/>
                <a:latin typeface="Times New Roman" panose="02020603050405020304" pitchFamily="18" charset="0"/>
                <a:ea typeface="黑体" panose="02010609060101010101" pitchFamily="49" charset="-122"/>
                <a:cs typeface="Times New Roman" panose="02020603050405020304" pitchFamily="18" charset="0"/>
              </a:rPr>
              <a:t>，</a:t>
            </a:r>
            <a:r>
              <a:rPr kumimoji="0" lang="zh-CN" altLang="en-US" sz="2400" b="0" i="0" u="none" strike="noStrike" kern="1200" cap="none" spc="0" normalizeH="0" baseline="0" noProof="0" dirty="0">
                <a:ln>
                  <a:noFill/>
                </a:ln>
                <a:solidFill>
                  <a:schemeClr val="accent4"/>
                </a:solidFill>
                <a:effectLst/>
                <a:uLnTx/>
                <a:uFillTx/>
                <a:latin typeface="黑体" panose="02010609060101010101" pitchFamily="49" charset="-122"/>
                <a:ea typeface="黑体" panose="02010609060101010101" pitchFamily="49" charset="-122"/>
                <a:cs typeface="+mn-cs"/>
              </a:rPr>
              <a:t>我们把刻画其发生可能性大小的数值，称为随机事件</a:t>
            </a:r>
            <a:r>
              <a:rPr kumimoji="0" lang="zh-CN" altLang="en-US" sz="2400" b="1" i="1" u="none" strike="noStrike" kern="1200" cap="none" spc="0" normalizeH="0" baseline="0" noProof="0" dirty="0">
                <a:ln>
                  <a:noFill/>
                </a:ln>
                <a:solidFill>
                  <a:schemeClr val="accent4"/>
                </a:solidFill>
                <a:effectLst/>
                <a:uLnTx/>
                <a:uFillTx/>
                <a:latin typeface="Times New Roman" panose="02020603050405020304" pitchFamily="18" charset="0"/>
                <a:ea typeface="黑体" panose="02010609060101010101" pitchFamily="49" charset="-122"/>
                <a:cs typeface="+mn-cs"/>
              </a:rPr>
              <a:t>A</a:t>
            </a:r>
            <a:r>
              <a:rPr kumimoji="0" lang="zh-CN" altLang="en-US" sz="2400" b="0" i="0" u="none" strike="noStrike" kern="1200" cap="none" spc="0" normalizeH="0" baseline="0" noProof="0" dirty="0">
                <a:ln>
                  <a:noFill/>
                </a:ln>
                <a:solidFill>
                  <a:schemeClr val="accent4"/>
                </a:solidFill>
                <a:effectLst/>
                <a:uLnTx/>
                <a:uFillTx/>
                <a:latin typeface="黑体" panose="02010609060101010101" pitchFamily="49" charset="-122"/>
                <a:ea typeface="黑体" panose="02010609060101010101" pitchFamily="49" charset="-122"/>
                <a:cs typeface="+mn-cs"/>
              </a:rPr>
              <a:t>发生的概率，记为</a:t>
            </a:r>
            <a:r>
              <a:rPr kumimoji="0" lang="zh-CN" altLang="en-US" sz="2400" b="1" i="1" u="none" strike="noStrike" kern="1200" cap="none" spc="0" normalizeH="0" baseline="0" noProof="0" dirty="0">
                <a:ln>
                  <a:noFill/>
                </a:ln>
                <a:solidFill>
                  <a:schemeClr val="accent4"/>
                </a:solidFill>
                <a:effectLst/>
                <a:uLnTx/>
                <a:uFillTx/>
                <a:latin typeface="Times New Roman" panose="02020603050405020304" pitchFamily="18" charset="0"/>
                <a:ea typeface="黑体" panose="02010609060101010101" pitchFamily="49" charset="-122"/>
                <a:cs typeface="+mn-cs"/>
              </a:rPr>
              <a:t>P</a:t>
            </a:r>
            <a:r>
              <a:rPr kumimoji="0" lang="zh-CN" altLang="en-US" sz="2400" b="1" i="0" u="none" strike="noStrike" kern="1200" cap="none" spc="0" normalizeH="0" baseline="0" noProof="0" dirty="0">
                <a:ln>
                  <a:noFill/>
                </a:ln>
                <a:solidFill>
                  <a:schemeClr val="accent4"/>
                </a:solidFill>
                <a:effectLst/>
                <a:uLnTx/>
                <a:uFillTx/>
                <a:latin typeface="Times New Roman" panose="02020603050405020304" pitchFamily="18" charset="0"/>
                <a:ea typeface="黑体" panose="02010609060101010101" pitchFamily="49" charset="-122"/>
                <a:cs typeface="+mn-cs"/>
              </a:rPr>
              <a:t>（</a:t>
            </a:r>
            <a:r>
              <a:rPr kumimoji="0" lang="zh-CN" altLang="en-US" sz="2400" b="1" i="1" u="none" strike="noStrike" kern="1200" cap="none" spc="0" normalizeH="0" baseline="0" noProof="0" dirty="0">
                <a:ln>
                  <a:noFill/>
                </a:ln>
                <a:solidFill>
                  <a:schemeClr val="accent4"/>
                </a:solidFill>
                <a:effectLst/>
                <a:uLnTx/>
                <a:uFillTx/>
                <a:latin typeface="Times New Roman" panose="02020603050405020304" pitchFamily="18" charset="0"/>
                <a:ea typeface="黑体" panose="02010609060101010101" pitchFamily="49" charset="-122"/>
                <a:cs typeface="+mn-cs"/>
              </a:rPr>
              <a:t>A</a:t>
            </a:r>
            <a:r>
              <a:rPr kumimoji="0" lang="zh-CN" altLang="en-US" sz="2400" b="1" i="0" u="none" strike="noStrike" kern="1200" cap="none" spc="0" normalizeH="0" baseline="0" noProof="0" dirty="0">
                <a:ln>
                  <a:noFill/>
                </a:ln>
                <a:solidFill>
                  <a:schemeClr val="accent4"/>
                </a:solidFill>
                <a:effectLst/>
                <a:uLnTx/>
                <a:uFillTx/>
                <a:latin typeface="Times New Roman" panose="02020603050405020304" pitchFamily="18" charset="0"/>
                <a:ea typeface="黑体" panose="02010609060101010101" pitchFamily="49" charset="-122"/>
                <a:cs typeface="+mn-cs"/>
              </a:rPr>
              <a:t>）</a:t>
            </a:r>
            <a:r>
              <a:rPr kumimoji="0" lang="en-US" sz="2400" b="1" i="0" u="none" strike="noStrike" kern="1200" cap="none" spc="0" normalizeH="0" baseline="0" noProof="0" dirty="0">
                <a:ln>
                  <a:noFill/>
                </a:ln>
                <a:solidFill>
                  <a:schemeClr val="accent4"/>
                </a:solidFill>
                <a:effectLst/>
                <a:uLnTx/>
                <a:uFillTx/>
                <a:latin typeface="Times New Roman" panose="02020603050405020304" pitchFamily="18" charset="0"/>
                <a:ea typeface="黑体" panose="02010609060101010101" pitchFamily="49" charset="-122"/>
                <a:cs typeface="+mn-cs"/>
              </a:rPr>
              <a:t>.</a:t>
            </a:r>
            <a:endParaRPr kumimoji="0" lang="en-US" sz="18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110" name="TextBox 26"/>
          <p:cNvSpPr txBox="1"/>
          <p:nvPr/>
        </p:nvSpPr>
        <p:spPr>
          <a:xfrm>
            <a:off x="395288" y="836613"/>
            <a:ext cx="2025650" cy="461962"/>
          </a:xfrm>
          <a:prstGeom prst="rect">
            <a:avLst/>
          </a:prstGeom>
          <a:noFill/>
          <a:ln w="9525">
            <a:noFill/>
          </a:ln>
        </p:spPr>
        <p:txBody>
          <a:bodyPr wrap="none">
            <a:spAutoFit/>
          </a:bodyPr>
          <a:p>
            <a:pPr>
              <a:buFont typeface="Wingdings" panose="05000000000000000000" pitchFamily="2" charset="2"/>
              <a:buChar char="u"/>
            </a:pPr>
            <a:r>
              <a:rPr lang="zh-CN" altLang="en-US" sz="2400" dirty="0">
                <a:solidFill>
                  <a:srgbClr val="FF0000"/>
                </a:solidFill>
                <a:latin typeface="黑体" panose="02010609060101010101" pitchFamily="49" charset="-122"/>
                <a:ea typeface="黑体" panose="02010609060101010101" pitchFamily="49" charset="-122"/>
              </a:rPr>
              <a:t>概率的定义</a:t>
            </a:r>
            <a:endParaRPr lang="zh-CN" altLang="en-US" sz="2400" dirty="0">
              <a:solidFill>
                <a:srgbClr val="FF0000"/>
              </a:solidFill>
              <a:latin typeface="黑体" panose="02010609060101010101" pitchFamily="49" charset="-122"/>
              <a:ea typeface="黑体" panose="02010609060101010101" pitchFamily="49" charset="-122"/>
            </a:endParaRPr>
          </a:p>
        </p:txBody>
      </p:sp>
      <p:grpSp>
        <p:nvGrpSpPr>
          <p:cNvPr id="2" name="组合 18"/>
          <p:cNvGrpSpPr/>
          <p:nvPr/>
        </p:nvGrpSpPr>
        <p:grpSpPr>
          <a:xfrm>
            <a:off x="714375" y="4641850"/>
            <a:ext cx="6254750" cy="649288"/>
            <a:chOff x="714348" y="4857760"/>
            <a:chExt cx="6255457" cy="648971"/>
          </a:xfrm>
        </p:grpSpPr>
        <p:graphicFrame>
          <p:nvGraphicFramePr>
            <p:cNvPr id="3076" name="Object 13"/>
            <p:cNvGraphicFramePr>
              <a:graphicFrameLocks noChangeAspect="1"/>
            </p:cNvGraphicFramePr>
            <p:nvPr/>
          </p:nvGraphicFramePr>
          <p:xfrm>
            <a:off x="6429388" y="4857760"/>
            <a:ext cx="540417" cy="648971"/>
          </p:xfrm>
          <a:graphic>
            <a:graphicData uri="http://schemas.openxmlformats.org/presentationml/2006/ole">
              <mc:AlternateContent xmlns:mc="http://schemas.openxmlformats.org/markup-compatibility/2006">
                <mc:Choice xmlns:v="urn:schemas-microsoft-com:vml" Requires="v">
                  <p:oleObj spid="_x0000_s3077" name="" r:id="rId5" imgW="177800" imgH="393700" progId="Equation.DSMT4">
                    <p:embed/>
                  </p:oleObj>
                </mc:Choice>
                <mc:Fallback>
                  <p:oleObj name="" r:id="rId5" imgW="177800" imgH="393700" progId="Equation.DSMT4">
                    <p:embed/>
                    <p:pic>
                      <p:nvPicPr>
                        <p:cNvPr id="0" name="图片 3076"/>
                        <p:cNvPicPr/>
                        <p:nvPr/>
                      </p:nvPicPr>
                      <p:blipFill>
                        <a:blip r:embed="rId6"/>
                        <a:stretch>
                          <a:fillRect/>
                        </a:stretch>
                      </p:blipFill>
                      <p:spPr>
                        <a:xfrm>
                          <a:off x="6429388" y="4857760"/>
                          <a:ext cx="540417" cy="648971"/>
                        </a:xfrm>
                        <a:prstGeom prst="rect">
                          <a:avLst/>
                        </a:prstGeom>
                        <a:noFill/>
                        <a:ln w="38100">
                          <a:noFill/>
                          <a:miter/>
                        </a:ln>
                      </p:spPr>
                    </p:pic>
                  </p:oleObj>
                </mc:Fallback>
              </mc:AlternateContent>
            </a:graphicData>
          </a:graphic>
        </p:graphicFrame>
        <p:sp>
          <p:nvSpPr>
            <p:cNvPr id="3082" name="矩形 28"/>
            <p:cNvSpPr/>
            <p:nvPr/>
          </p:nvSpPr>
          <p:spPr>
            <a:xfrm>
              <a:off x="714348" y="4929198"/>
              <a:ext cx="6048375" cy="576248"/>
            </a:xfrm>
            <a:prstGeom prst="rect">
              <a:avLst/>
            </a:prstGeom>
            <a:noFill/>
            <a:ln w="9525">
              <a:noFill/>
            </a:ln>
          </p:spPr>
          <p:txBody>
            <a:bodyPr>
              <a:spAutoFit/>
            </a:bodyPr>
            <a:p>
              <a:pPr>
                <a:lnSpc>
                  <a:spcPct val="150000"/>
                </a:lnSpc>
              </a:pPr>
              <a:r>
                <a:rPr lang="zh-CN" altLang="en-US" sz="2400" dirty="0">
                  <a:solidFill>
                    <a:srgbClr val="000000"/>
                  </a:solidFill>
                  <a:latin typeface="Times New Roman" panose="02020603050405020304" pitchFamily="18" charset="0"/>
                  <a:ea typeface="黑体" panose="02010609060101010101" pitchFamily="49" charset="-122"/>
                </a:rPr>
                <a:t>例如  ：“抽到</a:t>
              </a:r>
              <a:r>
                <a:rPr lang="en-US" altLang="zh-CN" sz="2400" b="1" dirty="0">
                  <a:solidFill>
                    <a:srgbClr val="000000"/>
                  </a:solidFill>
                  <a:latin typeface="Times New Roman" panose="02020603050405020304" pitchFamily="18" charset="0"/>
                  <a:ea typeface="黑体" panose="02010609060101010101" pitchFamily="49" charset="-122"/>
                </a:rPr>
                <a:t>1</a:t>
              </a:r>
              <a:r>
                <a:rPr lang="zh-CN" altLang="en-US" sz="2400" b="1" dirty="0">
                  <a:solidFill>
                    <a:srgbClr val="000000"/>
                  </a:solidFill>
                  <a:latin typeface="Times New Roman" panose="02020603050405020304" pitchFamily="18" charset="0"/>
                  <a:ea typeface="黑体" panose="02010609060101010101" pitchFamily="49" charset="-122"/>
                </a:rPr>
                <a:t>”</a:t>
              </a:r>
              <a:r>
                <a:rPr lang="zh-CN" altLang="en-US" sz="2400" dirty="0">
                  <a:solidFill>
                    <a:srgbClr val="000000"/>
                  </a:solidFill>
                  <a:latin typeface="Times New Roman" panose="02020603050405020304" pitchFamily="18" charset="0"/>
                  <a:ea typeface="黑体" panose="02010609060101010101" pitchFamily="49" charset="-122"/>
                </a:rPr>
                <a:t>事件的概率</a:t>
              </a:r>
              <a:r>
                <a:rPr lang="en-US" altLang="zh-CN" sz="2400" b="1" dirty="0">
                  <a:solidFill>
                    <a:srgbClr val="000000"/>
                  </a:solidFill>
                  <a:latin typeface="Times New Roman" panose="02020603050405020304" pitchFamily="18" charset="0"/>
                  <a:ea typeface="黑体" panose="02010609060101010101" pitchFamily="49" charset="-122"/>
                </a:rPr>
                <a:t>:</a:t>
              </a:r>
              <a:r>
                <a:rPr lang="en-US" altLang="zh-CN" sz="2400" b="1" i="1" dirty="0">
                  <a:solidFill>
                    <a:srgbClr val="000000"/>
                  </a:solidFill>
                  <a:latin typeface="Times New Roman" panose="02020603050405020304" pitchFamily="18" charset="0"/>
                  <a:ea typeface="黑体" panose="02010609060101010101" pitchFamily="49" charset="-122"/>
                </a:rPr>
                <a:t>P</a:t>
              </a:r>
              <a:r>
                <a:rPr lang="en-US" altLang="zh-CN" sz="2400" b="1" dirty="0">
                  <a:solidFill>
                    <a:srgbClr val="000000"/>
                  </a:solidFill>
                  <a:latin typeface="Times New Roman" panose="02020603050405020304" pitchFamily="18" charset="0"/>
                  <a:ea typeface="黑体" panose="02010609060101010101" pitchFamily="49" charset="-122"/>
                </a:rPr>
                <a:t>(</a:t>
              </a:r>
              <a:r>
                <a:rPr lang="zh-CN" altLang="en-US" sz="2400" dirty="0">
                  <a:solidFill>
                    <a:srgbClr val="000000"/>
                  </a:solidFill>
                  <a:latin typeface="Times New Roman" panose="02020603050405020304" pitchFamily="18" charset="0"/>
                  <a:ea typeface="黑体" panose="02010609060101010101" pitchFamily="49" charset="-122"/>
                </a:rPr>
                <a:t>抽到</a:t>
              </a:r>
              <a:r>
                <a:rPr lang="en-US" altLang="zh-CN" sz="2400" b="1" dirty="0">
                  <a:solidFill>
                    <a:srgbClr val="000000"/>
                  </a:solidFill>
                  <a:latin typeface="Times New Roman" panose="02020603050405020304" pitchFamily="18" charset="0"/>
                  <a:ea typeface="黑体" panose="02010609060101010101" pitchFamily="49" charset="-122"/>
                </a:rPr>
                <a:t>1</a:t>
              </a:r>
              <a:r>
                <a:rPr lang="zh-CN" altLang="en-US" sz="2400" b="1" dirty="0">
                  <a:solidFill>
                    <a:srgbClr val="000000"/>
                  </a:solidFill>
                  <a:latin typeface="Times New Roman" panose="02020603050405020304" pitchFamily="18" charset="0"/>
                  <a:ea typeface="黑体" panose="02010609060101010101" pitchFamily="49" charset="-122"/>
                </a:rPr>
                <a:t>）</a:t>
              </a:r>
              <a:r>
                <a:rPr lang="en-US" altLang="zh-CN" sz="2400" b="1" dirty="0">
                  <a:solidFill>
                    <a:srgbClr val="000000"/>
                  </a:solidFill>
                  <a:latin typeface="Times New Roman" panose="02020603050405020304" pitchFamily="18" charset="0"/>
                  <a:ea typeface="黑体" panose="02010609060101010101" pitchFamily="49" charset="-122"/>
                </a:rPr>
                <a:t>=</a:t>
              </a:r>
              <a:endParaRPr lang="zh-CN" altLang="en-US" sz="2400" b="1" dirty="0">
                <a:solidFill>
                  <a:srgbClr val="000000"/>
                </a:solidFill>
                <a:latin typeface="Times New Roman" panose="02020603050405020304" pitchFamily="18" charset="0"/>
                <a:ea typeface="黑体" panose="02010609060101010101" pitchFamily="49" charset="-122"/>
              </a:endParaRPr>
            </a:p>
          </p:txBody>
        </p:sp>
      </p:grpSp>
      <p:sp>
        <p:nvSpPr>
          <p:cNvPr id="4112" name="矩形 29"/>
          <p:cNvSpPr/>
          <p:nvPr/>
        </p:nvSpPr>
        <p:spPr>
          <a:xfrm>
            <a:off x="611188" y="5373688"/>
            <a:ext cx="6840538" cy="639763"/>
          </a:xfrm>
          <a:prstGeom prst="rect">
            <a:avLst/>
          </a:prstGeom>
          <a:noFill/>
          <a:ln w="9525">
            <a:noFill/>
            <a:miter/>
          </a:ln>
        </p:spPr>
        <p:txBody>
          <a:bodyPr>
            <a:spAutoFit/>
          </a:bodyPr>
          <a:lstStyle/>
          <a:p>
            <a:pPr marL="0" marR="0" lvl="0" indent="0" algn="l" defTabSz="914400" rtl="0" eaLnBrk="1" fontAlgn="base" latinLnBrk="0" hangingPunct="1">
              <a:lnSpc>
                <a:spcPct val="150000"/>
              </a:lnSpc>
              <a:spcBef>
                <a:spcPct val="0"/>
              </a:spcBef>
              <a:spcAft>
                <a:spcPct val="0"/>
              </a:spcAft>
              <a:buClrTx/>
              <a:buSzTx/>
              <a:buFont typeface="Arial" panose="020B0604020202020204" pitchFamily="34" charset="0"/>
              <a:buNone/>
              <a:defRPr/>
            </a:pPr>
            <a:r>
              <a:rPr kumimoji="0" lang="zh-CN" altLang="en-US" sz="2400" b="0" i="0" u="none" strike="noStrike" kern="1200" cap="none" spc="0" normalizeH="0" baseline="0" noProof="1">
                <a:ln>
                  <a:noFill/>
                </a:ln>
                <a:solidFill>
                  <a:schemeClr val="accent6">
                    <a:lumMod val="75000"/>
                  </a:schemeClr>
                </a:solidFill>
                <a:effectLst/>
                <a:uLnTx/>
                <a:uFillTx/>
                <a:latin typeface="Times New Roman" panose="02020603050405020304" pitchFamily="18" charset="0"/>
                <a:ea typeface="黑体" panose="02010609060101010101" pitchFamily="49" charset="-122"/>
                <a:cs typeface="+mn-ea"/>
              </a:rPr>
              <a:t>想一想 </a:t>
            </a:r>
            <a:r>
              <a:rPr kumimoji="0" lang="zh-CN" altLang="en-US" sz="24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ea"/>
              </a:rPr>
              <a:t>“</a:t>
            </a:r>
            <a:r>
              <a:rPr kumimoji="0" lang="zh-CN" altLang="en-US" sz="2400" b="0" i="0" u="none" strike="noStrike" kern="1200" cap="none" spc="0" normalizeH="0" baseline="0" noProof="1">
                <a:ln>
                  <a:noFill/>
                </a:ln>
                <a:solidFill>
                  <a:srgbClr val="000000"/>
                </a:solidFill>
                <a:effectLst/>
                <a:uLnTx/>
                <a:uFillTx/>
                <a:latin typeface="Times New Roman" panose="02020603050405020304" pitchFamily="18" charset="0"/>
                <a:ea typeface="黑体" panose="02010609060101010101" pitchFamily="49" charset="-122"/>
                <a:cs typeface="+mn-ea"/>
              </a:rPr>
              <a:t>抽到奇数”事件的概率是多少呢？</a:t>
            </a:r>
            <a:endParaRPr kumimoji="0" lang="zh-CN" altLang="en-US" sz="2400" b="0" i="0" u="none" strike="noStrike" kern="1200" cap="none" spc="0" normalizeH="0" baseline="0" noProof="1">
              <a:ln>
                <a:noFill/>
              </a:ln>
              <a:solidFill>
                <a:srgbClr val="000000"/>
              </a:solidFill>
              <a:effectLst/>
              <a:uLnTx/>
              <a:uFillTx/>
              <a:latin typeface="Times New Roman" panose="02020603050405020304" pitchFamily="18" charset="0"/>
              <a:ea typeface="黑体" panose="02010609060101010101" pitchFamily="49" charset="-122"/>
              <a:cs typeface="+mn-cs"/>
            </a:endParaRPr>
          </a:p>
        </p:txBody>
      </p:sp>
    </p:spTree>
    <p:custDataLst>
      <p:tags r:id="rId7"/>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800" decel="100000"/>
                                        <p:tgtEl>
                                          <p:spTgt spid="25"/>
                                        </p:tgtEl>
                                      </p:cBhvr>
                                    </p:animEffect>
                                    <p:anim calcmode="lin" valueType="num">
                                      <p:cBhvr>
                                        <p:cTn id="8" dur="800" decel="100000" fill="hold"/>
                                        <p:tgtEl>
                                          <p:spTgt spid="25"/>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25"/>
                                        </p:tgtEl>
                                        <p:attrNameLst>
                                          <p:attrName>ppt_x</p:attrName>
                                        </p:attrNameLst>
                                      </p:cBhvr>
                                      <p:tavLst>
                                        <p:tav tm="0">
                                          <p:val>
                                            <p:strVal val="#ppt_x+0.4"/>
                                          </p:val>
                                        </p:tav>
                                        <p:tav tm="100000">
                                          <p:val>
                                            <p:strVal val="#ppt_x-0.05"/>
                                          </p:val>
                                        </p:tav>
                                      </p:tavLst>
                                    </p:anim>
                                    <p:anim calcmode="lin" valueType="num">
                                      <p:cBhvr>
                                        <p:cTn id="10" dur="800" decel="100000" fill="hold"/>
                                        <p:tgtEl>
                                          <p:spTgt spid="2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5"/>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800" decel="100000"/>
                                        <p:tgtEl>
                                          <p:spTgt spid="24"/>
                                        </p:tgtEl>
                                      </p:cBhvr>
                                    </p:animEffect>
                                    <p:anim calcmode="lin" valueType="num">
                                      <p:cBhvr>
                                        <p:cTn id="16" dur="800" decel="100000" fill="hold"/>
                                        <p:tgtEl>
                                          <p:spTgt spid="24"/>
                                        </p:tgtEl>
                                        <p:attrNameLst>
                                          <p:attrName>style.rotation</p:attrName>
                                        </p:attrNameLst>
                                      </p:cBhvr>
                                      <p:tavLst>
                                        <p:tav tm="0">
                                          <p:val>
                                            <p:fltVal val="-90.000000"/>
                                          </p:val>
                                        </p:tav>
                                        <p:tav tm="100000">
                                          <p:val>
                                            <p:fltVal val="0.000000"/>
                                          </p:val>
                                        </p:tav>
                                      </p:tavLst>
                                    </p:anim>
                                    <p:anim calcmode="lin" valueType="num">
                                      <p:cBhvr>
                                        <p:cTn id="17" dur="800" decel="100000" fill="hold"/>
                                        <p:tgtEl>
                                          <p:spTgt spid="24"/>
                                        </p:tgtEl>
                                        <p:attrNameLst>
                                          <p:attrName>ppt_x</p:attrName>
                                        </p:attrNameLst>
                                      </p:cBhvr>
                                      <p:tavLst>
                                        <p:tav tm="0">
                                          <p:val>
                                            <p:strVal val="#ppt_x+0.4"/>
                                          </p:val>
                                        </p:tav>
                                        <p:tav tm="100000">
                                          <p:val>
                                            <p:strVal val="#ppt_x-0.05"/>
                                          </p:val>
                                        </p:tav>
                                      </p:tavLst>
                                    </p:anim>
                                    <p:anim calcmode="lin" valueType="num">
                                      <p:cBhvr>
                                        <p:cTn id="18" dur="800" decel="100000" fill="hold"/>
                                        <p:tgtEl>
                                          <p:spTgt spid="24"/>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24"/>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24"/>
                                        </p:tgtEl>
                                        <p:attrNameLst>
                                          <p:attrName>ppt_y</p:attrName>
                                        </p:attrNameLst>
                                      </p:cBhvr>
                                      <p:tavLst>
                                        <p:tav tm="0">
                                          <p:val>
                                            <p:strVal val="#ppt_y+0.1"/>
                                          </p:val>
                                        </p:tav>
                                        <p:tav tm="100000">
                                          <p:val>
                                            <p:strVal val="#ppt_y"/>
                                          </p:val>
                                        </p:tav>
                                      </p:tavLst>
                                    </p:anim>
                                  </p:childTnLst>
                                </p:cTn>
                              </p:par>
                              <p:par>
                                <p:cTn id="21" presetID="3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800" decel="100000"/>
                                        <p:tgtEl>
                                          <p:spTgt spid="23"/>
                                        </p:tgtEl>
                                      </p:cBhvr>
                                    </p:animEffect>
                                    <p:anim calcmode="lin" valueType="num">
                                      <p:cBhvr>
                                        <p:cTn id="24" dur="800" decel="100000" fill="hold"/>
                                        <p:tgtEl>
                                          <p:spTgt spid="23"/>
                                        </p:tgtEl>
                                        <p:attrNameLst>
                                          <p:attrName>style.rotation</p:attrName>
                                        </p:attrNameLst>
                                      </p:cBhvr>
                                      <p:tavLst>
                                        <p:tav tm="0">
                                          <p:val>
                                            <p:fltVal val="-90.000000"/>
                                          </p:val>
                                        </p:tav>
                                        <p:tav tm="100000">
                                          <p:val>
                                            <p:fltVal val="0.000000"/>
                                          </p:val>
                                        </p:tav>
                                      </p:tavLst>
                                    </p:anim>
                                    <p:anim calcmode="lin" valueType="num">
                                      <p:cBhvr>
                                        <p:cTn id="25" dur="800" decel="100000" fill="hold"/>
                                        <p:tgtEl>
                                          <p:spTgt spid="23"/>
                                        </p:tgtEl>
                                        <p:attrNameLst>
                                          <p:attrName>ppt_x</p:attrName>
                                        </p:attrNameLst>
                                      </p:cBhvr>
                                      <p:tavLst>
                                        <p:tav tm="0">
                                          <p:val>
                                            <p:strVal val="#ppt_x+0.4"/>
                                          </p:val>
                                        </p:tav>
                                        <p:tav tm="100000">
                                          <p:val>
                                            <p:strVal val="#ppt_x-0.05"/>
                                          </p:val>
                                        </p:tav>
                                      </p:tavLst>
                                    </p:anim>
                                    <p:anim calcmode="lin" valueType="num">
                                      <p:cBhvr>
                                        <p:cTn id="26" dur="800" decel="100000" fill="hold"/>
                                        <p:tgtEl>
                                          <p:spTgt spid="23"/>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23"/>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23"/>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5" presetClass="entr" presetSubtype="0" fill="hold" grpId="0" nodeType="clickEffect">
                                  <p:stCondLst>
                                    <p:cond delay="0"/>
                                  </p:stCondLst>
                                  <p:childTnLst>
                                    <p:set>
                                      <p:cBhvr>
                                        <p:cTn id="32" dur="1" fill="hold">
                                          <p:stCondLst>
                                            <p:cond delay="0"/>
                                          </p:stCondLst>
                                        </p:cTn>
                                        <p:tgtEl>
                                          <p:spTgt spid="4110"/>
                                        </p:tgtEl>
                                        <p:attrNameLst>
                                          <p:attrName>style.visibility</p:attrName>
                                        </p:attrNameLst>
                                      </p:cBhvr>
                                      <p:to>
                                        <p:strVal val="visible"/>
                                      </p:to>
                                    </p:set>
                                    <p:anim calcmode="lin" valueType="num">
                                      <p:cBhvr>
                                        <p:cTn id="33" dur="1000" fill="hold"/>
                                        <p:tgtEl>
                                          <p:spTgt spid="4110"/>
                                        </p:tgtEl>
                                        <p:attrNameLst>
                                          <p:attrName>ppt_w</p:attrName>
                                        </p:attrNameLst>
                                      </p:cBhvr>
                                      <p:tavLst>
                                        <p:tav tm="0">
                                          <p:val>
                                            <p:fltVal val="0.000000"/>
                                          </p:val>
                                        </p:tav>
                                        <p:tav tm="100000">
                                          <p:val>
                                            <p:strVal val="#ppt_w"/>
                                          </p:val>
                                        </p:tav>
                                      </p:tavLst>
                                    </p:anim>
                                    <p:anim calcmode="lin" valueType="num">
                                      <p:cBhvr>
                                        <p:cTn id="34" dur="1000" fill="hold"/>
                                        <p:tgtEl>
                                          <p:spTgt spid="4110"/>
                                        </p:tgtEl>
                                        <p:attrNameLst>
                                          <p:attrName>ppt_h</p:attrName>
                                        </p:attrNameLst>
                                      </p:cBhvr>
                                      <p:tavLst>
                                        <p:tav tm="0">
                                          <p:val>
                                            <p:fltVal val="0.000000"/>
                                          </p:val>
                                        </p:tav>
                                        <p:tav tm="100000">
                                          <p:val>
                                            <p:strVal val="#ppt_h"/>
                                          </p:val>
                                        </p:tav>
                                      </p:tavLst>
                                    </p:anim>
                                    <p:anim calcmode="lin" valueType="num">
                                      <p:cBhvr>
                                        <p:cTn id="35" dur="1000" fill="hold"/>
                                        <p:tgtEl>
                                          <p:spTgt spid="4110"/>
                                        </p:tgtEl>
                                        <p:attrNameLst>
                                          <p:attrName>ppt_x</p:attrName>
                                        </p:attrNameLst>
                                      </p:cBhvr>
                                      <p:tavLst>
                                        <p:tav tm="0" fmla="#ppt_x+(cos(-2*pi*(1-$))*-#ppt_x-sin(-2*pi*(1-$))*(1-#ppt_y))*(1-$)">
                                          <p:val>
                                            <p:fltVal val="0.000000"/>
                                          </p:val>
                                        </p:tav>
                                        <p:tav tm="100000">
                                          <p:val>
                                            <p:fltVal val="1.000000"/>
                                          </p:val>
                                        </p:tav>
                                      </p:tavLst>
                                    </p:anim>
                                    <p:anim calcmode="lin" valueType="num">
                                      <p:cBhvr>
                                        <p:cTn id="36" dur="1000" fill="hold"/>
                                        <p:tgtEl>
                                          <p:spTgt spid="4110"/>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37" fill="hold">
                      <p:stCondLst>
                        <p:cond delay="indefinite"/>
                      </p:stCondLst>
                      <p:childTnLst>
                        <p:par>
                          <p:cTn id="38" fill="hold">
                            <p:stCondLst>
                              <p:cond delay="0"/>
                            </p:stCondLst>
                            <p:childTnLst>
                              <p:par>
                                <p:cTn id="39" presetID="9" presetClass="entr" presetSubtype="0" fill="hold" grpId="0" nodeType="clickEffect">
                                  <p:stCondLst>
                                    <p:cond delay="0"/>
                                  </p:stCondLst>
                                  <p:childTnLst>
                                    <p:set>
                                      <p:cBhvr>
                                        <p:cTn id="40" dur="1" fill="hold">
                                          <p:stCondLst>
                                            <p:cond delay="0"/>
                                          </p:stCondLst>
                                        </p:cTn>
                                        <p:tgtEl>
                                          <p:spTgt spid="4109"/>
                                        </p:tgtEl>
                                        <p:attrNameLst>
                                          <p:attrName>style.visibility</p:attrName>
                                        </p:attrNameLst>
                                      </p:cBhvr>
                                      <p:to>
                                        <p:strVal val="visible"/>
                                      </p:to>
                                    </p:set>
                                    <p:animEffect transition="in" filter="dissolve">
                                      <p:cBhvr>
                                        <p:cTn id="41" dur="500"/>
                                        <p:tgtEl>
                                          <p:spTgt spid="4109"/>
                                        </p:tgtEl>
                                      </p:cBhvr>
                                    </p:animEffect>
                                  </p:childTnLst>
                                </p:cTn>
                              </p:par>
                            </p:childTnLst>
                          </p:cTn>
                        </p:par>
                      </p:childTnLst>
                    </p:cTn>
                  </p:par>
                  <p:par>
                    <p:cTn id="42" fill="hold">
                      <p:stCondLst>
                        <p:cond delay="indefinite"/>
                      </p:stCondLst>
                      <p:childTnLst>
                        <p:par>
                          <p:cTn id="43" fill="hold">
                            <p:stCondLst>
                              <p:cond delay="0"/>
                            </p:stCondLst>
                            <p:childTnLst>
                              <p:par>
                                <p:cTn id="44" presetID="29" presetClass="entr" presetSubtype="0" fill="hold" nodeType="click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1000" fill="hold"/>
                                        <p:tgtEl>
                                          <p:spTgt spid="2"/>
                                        </p:tgtEl>
                                        <p:attrNameLst>
                                          <p:attrName>ppt_x</p:attrName>
                                        </p:attrNameLst>
                                      </p:cBhvr>
                                      <p:tavLst>
                                        <p:tav tm="0">
                                          <p:val>
                                            <p:strVal val="#ppt_x-.2"/>
                                          </p:val>
                                        </p:tav>
                                        <p:tav tm="100000">
                                          <p:val>
                                            <p:strVal val="#ppt_x"/>
                                          </p:val>
                                        </p:tav>
                                      </p:tavLst>
                                    </p:anim>
                                    <p:anim calcmode="lin" valueType="num">
                                      <p:cBhvr>
                                        <p:cTn id="47"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48" dur="1000"/>
                                        <p:tgtEl>
                                          <p:spTgt spid="2"/>
                                        </p:tgtEl>
                                      </p:cBhvr>
                                    </p:animEffect>
                                  </p:childTnLst>
                                </p:cTn>
                              </p:par>
                            </p:childTnLst>
                          </p:cTn>
                        </p:par>
                      </p:childTnLst>
                    </p:cTn>
                  </p:par>
                  <p:par>
                    <p:cTn id="49" fill="hold">
                      <p:stCondLst>
                        <p:cond delay="indefinite"/>
                      </p:stCondLst>
                      <p:childTnLst>
                        <p:par>
                          <p:cTn id="50" fill="hold">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4112"/>
                                        </p:tgtEl>
                                        <p:attrNameLst>
                                          <p:attrName>style.visibility</p:attrName>
                                        </p:attrNameLst>
                                      </p:cBhvr>
                                      <p:to>
                                        <p:strVal val="visible"/>
                                      </p:to>
                                    </p:set>
                                    <p:animEffect transition="in" filter="dissolve">
                                      <p:cBhvr>
                                        <p:cTn id="53" dur="500"/>
                                        <p:tgtEl>
                                          <p:spTgt spid="4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p:bldP spid="4109" grpId="0" bldLvl="0" animBg="1"/>
      <p:bldP spid="4110" grpId="0"/>
      <p:bldP spid="411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7" name="Rectangle 2"/>
          <p:cNvSpPr/>
          <p:nvPr/>
        </p:nvSpPr>
        <p:spPr>
          <a:xfrm>
            <a:off x="755650" y="2205038"/>
            <a:ext cx="9828213" cy="460375"/>
          </a:xfrm>
          <a:prstGeom prst="rect">
            <a:avLst/>
          </a:prstGeom>
          <a:noFill/>
          <a:ln w="9525">
            <a:noFill/>
          </a:ln>
        </p:spPr>
        <p:txBody>
          <a:bodyPr>
            <a:spAutoFit/>
          </a:bodyPr>
          <a:p>
            <a:r>
              <a:rPr lang="zh-CN" altLang="zh-CN" sz="2400" b="1" dirty="0">
                <a:latin typeface="Times New Roman" panose="02020603050405020304" pitchFamily="18" charset="0"/>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每一次试验中，可能出现的结果只有</a:t>
            </a:r>
            <a:r>
              <a:rPr lang="zh-CN" altLang="en-US" sz="2400" dirty="0">
                <a:solidFill>
                  <a:srgbClr val="FF0000"/>
                </a:solidFill>
                <a:latin typeface="黑体" panose="02010609060101010101" pitchFamily="49" charset="-122"/>
                <a:ea typeface="黑体" panose="02010609060101010101" pitchFamily="49" charset="-122"/>
              </a:rPr>
              <a:t>有限个</a:t>
            </a:r>
            <a:r>
              <a:rPr lang="zh-CN" altLang="en-US" sz="2400" dirty="0">
                <a:latin typeface="黑体" panose="02010609060101010101" pitchFamily="49" charset="-122"/>
                <a:ea typeface="黑体" panose="02010609060101010101" pitchFamily="49" charset="-122"/>
              </a:rPr>
              <a:t>；</a:t>
            </a:r>
            <a:endParaRPr lang="zh-CN" altLang="en-US" sz="2400" dirty="0">
              <a:latin typeface="黑体" panose="02010609060101010101" pitchFamily="49" charset="-122"/>
              <a:ea typeface="黑体" panose="02010609060101010101" pitchFamily="49" charset="-122"/>
            </a:endParaRPr>
          </a:p>
        </p:txBody>
      </p:sp>
      <p:sp>
        <p:nvSpPr>
          <p:cNvPr id="28" name="Rectangle 3"/>
          <p:cNvSpPr/>
          <p:nvPr/>
        </p:nvSpPr>
        <p:spPr>
          <a:xfrm>
            <a:off x="827088" y="2781300"/>
            <a:ext cx="6481762" cy="457200"/>
          </a:xfrm>
          <a:prstGeom prst="rect">
            <a:avLst/>
          </a:prstGeom>
          <a:noFill/>
          <a:ln w="9525">
            <a:noFill/>
          </a:ln>
        </p:spPr>
        <p:txBody>
          <a:bodyPr wrap="none">
            <a:spAutoFit/>
          </a:bodyPr>
          <a:p>
            <a:r>
              <a:rPr lang="zh-CN" altLang="zh-CN" sz="2400" b="1" dirty="0">
                <a:latin typeface="Times New Roman" panose="02020603050405020304" pitchFamily="18" charset="0"/>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每一次试验中，各种结果出现的</a:t>
            </a:r>
            <a:r>
              <a:rPr lang="zh-CN" altLang="en-US" sz="2400" dirty="0">
                <a:solidFill>
                  <a:srgbClr val="FF0000"/>
                </a:solidFill>
                <a:latin typeface="黑体" panose="02010609060101010101" pitchFamily="49" charset="-122"/>
                <a:ea typeface="黑体" panose="02010609060101010101" pitchFamily="49" charset="-122"/>
              </a:rPr>
              <a:t>可能性相等</a:t>
            </a:r>
            <a:r>
              <a:rPr lang="en-US" altLang="zh-CN" sz="2400" dirty="0">
                <a:latin typeface="黑体" panose="02010609060101010101" pitchFamily="49" charset="-122"/>
                <a:ea typeface="黑体" panose="02010609060101010101" pitchFamily="49" charset="-122"/>
              </a:rPr>
              <a:t>.</a:t>
            </a:r>
            <a:endParaRPr lang="en-US" altLang="zh-CN" sz="2400" dirty="0">
              <a:latin typeface="黑体" panose="02010609060101010101" pitchFamily="49" charset="-122"/>
              <a:ea typeface="黑体" panose="02010609060101010101" pitchFamily="49" charset="-122"/>
            </a:endParaRPr>
          </a:p>
        </p:txBody>
      </p:sp>
      <p:sp>
        <p:nvSpPr>
          <p:cNvPr id="29" name="Rectangle 4"/>
          <p:cNvSpPr>
            <a:spLocks noChangeArrowheads="1"/>
          </p:cNvSpPr>
          <p:nvPr/>
        </p:nvSpPr>
        <p:spPr bwMode="auto">
          <a:xfrm>
            <a:off x="682625" y="1700213"/>
            <a:ext cx="3800475" cy="461963"/>
          </a:xfrm>
          <a:prstGeom prst="rect">
            <a:avLst/>
          </a:prstGeom>
          <a:noFill/>
          <a:ln w="9525">
            <a:noFill/>
            <a:miter lim="800000"/>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2400" b="1" i="0" u="none" strike="noStrike" kern="1200" cap="none" spc="0" normalizeH="0" baseline="0" noProof="0" dirty="0">
                <a:ln>
                  <a:noFill/>
                </a:ln>
                <a:solidFill>
                  <a:schemeClr val="accent4"/>
                </a:solidFill>
                <a:effectLst/>
                <a:uLnTx/>
                <a:uFillTx/>
                <a:latin typeface="Times New Roman" panose="02020603050405020304" pitchFamily="18" charset="0"/>
                <a:ea typeface="Adobe 黑体 Std R" pitchFamily="34" charset="-122"/>
                <a:cs typeface="Times New Roman" panose="02020603050405020304" pitchFamily="18" charset="0"/>
              </a:rPr>
              <a:t>1</a:t>
            </a:r>
            <a:r>
              <a:rPr kumimoji="0" lang="en-US" altLang="zh-CN" sz="2400" b="1" i="0" u="none" strike="noStrike" kern="1200" cap="none" spc="0" normalizeH="0" baseline="0" noProof="0" dirty="0">
                <a:ln>
                  <a:noFill/>
                </a:ln>
                <a:solidFill>
                  <a:schemeClr val="accent4"/>
                </a:solidFill>
                <a:effectLst/>
                <a:uLnTx/>
                <a:uFillTx/>
                <a:latin typeface="Times New Roman" panose="02020603050405020304" pitchFamily="18" charset="0"/>
                <a:ea typeface="Adobe 黑体 Std R" pitchFamily="34" charset="-122"/>
                <a:cs typeface="Times New Roman" panose="02020603050405020304" pitchFamily="18" charset="0"/>
              </a:rPr>
              <a:t>.</a:t>
            </a:r>
            <a:r>
              <a:rPr kumimoji="0" lang="zh-CN" sz="2400" b="0" i="0" u="none" strike="noStrike" kern="1200" cap="none" spc="0" normalizeH="0" baseline="0" noProof="0" dirty="0">
                <a:ln>
                  <a:noFill/>
                </a:ln>
                <a:solidFill>
                  <a:schemeClr val="accent4"/>
                </a:solidFill>
                <a:effectLst/>
                <a:uLnTx/>
                <a:uFillTx/>
                <a:latin typeface="黑体" panose="02010609060101010101" pitchFamily="49" charset="-122"/>
                <a:ea typeface="黑体" panose="02010609060101010101" pitchFamily="49" charset="-122"/>
                <a:cs typeface="+mn-cs"/>
              </a:rPr>
              <a:t>试验具有两个共同特征：</a:t>
            </a:r>
            <a:endParaRPr kumimoji="0" lang="zh-CN" sz="2400" b="0" i="0" u="none" strike="noStrike" kern="1200" cap="none" spc="0" normalizeH="0" baseline="0" noProof="0" dirty="0">
              <a:ln>
                <a:noFill/>
              </a:ln>
              <a:solidFill>
                <a:schemeClr val="accent4"/>
              </a:solidFill>
              <a:effectLst/>
              <a:uLnTx/>
              <a:uFillTx/>
              <a:latin typeface="黑体" panose="02010609060101010101" pitchFamily="49" charset="-122"/>
              <a:ea typeface="黑体" panose="02010609060101010101" pitchFamily="49" charset="-122"/>
              <a:cs typeface="+mn-cs"/>
            </a:endParaRPr>
          </a:p>
        </p:txBody>
      </p:sp>
      <p:sp>
        <p:nvSpPr>
          <p:cNvPr id="31" name="Rectangle 6"/>
          <p:cNvSpPr>
            <a:spLocks noChangeArrowheads="1"/>
          </p:cNvSpPr>
          <p:nvPr/>
        </p:nvSpPr>
        <p:spPr bwMode="auto">
          <a:xfrm>
            <a:off x="323850" y="4581525"/>
            <a:ext cx="8208963" cy="1736725"/>
          </a:xfrm>
          <a:prstGeom prst="rect">
            <a:avLst/>
          </a:prstGeom>
          <a:noFill/>
          <a:ln w="9525">
            <a:noFill/>
            <a:miter lim="800000"/>
          </a:ln>
        </p:spPr>
        <p:txBody>
          <a:bodyPr>
            <a:spAutoFit/>
          </a:bodyPr>
          <a:lstStyle/>
          <a:p>
            <a:pPr marL="0" marR="0" lvl="0" indent="0" algn="l" defTabSz="914400" rtl="0" eaLnBrk="1" fontAlgn="base" latinLnBrk="0" hangingPunct="1">
              <a:lnSpc>
                <a:spcPct val="150000"/>
              </a:lnSpc>
              <a:spcBef>
                <a:spcPct val="0"/>
              </a:spcBef>
              <a:spcAft>
                <a:spcPct val="0"/>
              </a:spcAft>
              <a:buClrTx/>
              <a:buSzTx/>
              <a:buFont typeface="Arial" panose="020B0604020202020204" pitchFamily="34" charset="0"/>
              <a:buNone/>
              <a:defRPr/>
            </a:pPr>
            <a:r>
              <a:rPr kumimoji="0" lang="zh-CN" altLang="zh-CN" sz="1800" b="0" i="0" u="none" strike="noStrike" kern="1200" cap="none" spc="0" normalizeH="0" baseline="0" noProof="0" dirty="0">
                <a:ln>
                  <a:noFill/>
                </a:ln>
                <a:solidFill>
                  <a:schemeClr val="tx1"/>
                </a:solidFill>
                <a:effectLst/>
                <a:uLnTx/>
                <a:uFillTx/>
                <a:latin typeface="Arial" panose="020B0604020202020204" pitchFamily="34" charset="0"/>
                <a:ea typeface="Adobe 黑体 Std R" pitchFamily="34" charset="-122"/>
                <a:cs typeface="+mn-cs"/>
              </a:rPr>
              <a:t> </a:t>
            </a:r>
            <a:r>
              <a:rPr kumimoji="0" lang="zh-CN" sz="2400" b="0" i="0" u="none" strike="noStrike" kern="1200" cap="none" spc="0" normalizeH="0" baseline="0" noProof="0" dirty="0">
                <a:ln>
                  <a:noFill/>
                </a:ln>
                <a:solidFill>
                  <a:schemeClr val="accent4"/>
                </a:solidFill>
                <a:effectLst/>
                <a:uLnTx/>
                <a:uFillTx/>
                <a:latin typeface="黑体" panose="02010609060101010101" pitchFamily="49" charset="-122"/>
                <a:ea typeface="黑体" panose="02010609060101010101" pitchFamily="49" charset="-122"/>
                <a:cs typeface="+mn-cs"/>
              </a:rPr>
              <a:t>具有上述特点的实验，我们可以用事件所包含的各种可能的结果数在全部可能的结果数中所占的比，来表示事件发生的概率</a:t>
            </a:r>
            <a:r>
              <a:rPr kumimoji="0" lang="en-US" sz="2400" b="0" i="0" u="none" strike="noStrike" kern="1200" cap="none" spc="0" normalizeH="0" baseline="0" noProof="0" dirty="0">
                <a:ln>
                  <a:noFill/>
                </a:ln>
                <a:solidFill>
                  <a:schemeClr val="accent4"/>
                </a:solidFill>
                <a:effectLst/>
                <a:uLnTx/>
                <a:uFillTx/>
                <a:latin typeface="黑体" panose="02010609060101010101" pitchFamily="49" charset="-122"/>
                <a:ea typeface="黑体" panose="02010609060101010101" pitchFamily="49" charset="-122"/>
                <a:cs typeface="+mn-cs"/>
              </a:rPr>
              <a:t>.</a:t>
            </a:r>
            <a:endParaRPr kumimoji="0" lang="en-US" sz="18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 name="Text Box 7"/>
          <p:cNvSpPr txBox="1">
            <a:spLocks noChangeArrowheads="1"/>
          </p:cNvSpPr>
          <p:nvPr/>
        </p:nvSpPr>
        <p:spPr bwMode="auto">
          <a:xfrm>
            <a:off x="428625" y="3286125"/>
            <a:ext cx="8135938" cy="1114425"/>
          </a:xfrm>
          <a:prstGeom prst="rect">
            <a:avLst/>
          </a:prstGeom>
          <a:noFill/>
          <a:ln w="9525">
            <a:noFill/>
            <a:miter lim="800000"/>
          </a:ln>
        </p:spPr>
        <p:txBody>
          <a:bodyPr>
            <a:spAutoFit/>
          </a:bodyPr>
          <a:lstStyle/>
          <a:p>
            <a:pPr marR="0" defTabSz="914400">
              <a:lnSpc>
                <a:spcPct val="150000"/>
              </a:lnSpc>
              <a:buClrTx/>
              <a:buSzTx/>
              <a:buFont typeface="Arial" panose="020B0604020202020204" pitchFamily="34" charset="0"/>
              <a:buNone/>
              <a:defRPr/>
            </a:pPr>
            <a:r>
              <a:rPr kumimoji="0" lang="zh-CN" sz="2400" kern="1200" cap="none" spc="0" normalizeH="0" baseline="0" noProof="0" dirty="0">
                <a:solidFill>
                  <a:schemeClr val="accent4"/>
                </a:solidFill>
                <a:latin typeface="黑体" panose="02010609060101010101" pitchFamily="49" charset="-122"/>
                <a:ea typeface="黑体" panose="02010609060101010101" pitchFamily="49" charset="-122"/>
                <a:cs typeface="+mn-cs"/>
              </a:rPr>
              <a:t>具有这些特点的试验称为古典概率</a:t>
            </a:r>
            <a:r>
              <a:rPr kumimoji="0" lang="zh-CN" altLang="zh-CN" sz="2400" kern="1200" cap="none" spc="0" normalizeH="0" baseline="0" noProof="0" dirty="0">
                <a:solidFill>
                  <a:schemeClr val="accent4"/>
                </a:solidFill>
                <a:latin typeface="黑体" panose="02010609060101010101" pitchFamily="49" charset="-122"/>
                <a:ea typeface="黑体" panose="02010609060101010101" pitchFamily="49" charset="-122"/>
                <a:cs typeface="+mn-cs"/>
              </a:rPr>
              <a:t>.</a:t>
            </a:r>
            <a:r>
              <a:rPr kumimoji="0" lang="zh-CN" sz="2400" kern="1200" cap="none" spc="0" normalizeH="0" baseline="0" noProof="0" dirty="0">
                <a:solidFill>
                  <a:schemeClr val="accent4"/>
                </a:solidFill>
                <a:latin typeface="黑体" panose="02010609060101010101" pitchFamily="49" charset="-122"/>
                <a:ea typeface="黑体" panose="02010609060101010101" pitchFamily="49" charset="-122"/>
                <a:cs typeface="+mn-cs"/>
              </a:rPr>
              <a:t>在这些试验中出现的事件为等可能事件</a:t>
            </a:r>
            <a:r>
              <a:rPr kumimoji="0" lang="zh-CN" altLang="zh-CN" sz="2400" kern="1200" cap="none" spc="0" normalizeH="0" baseline="0" noProof="0" dirty="0">
                <a:solidFill>
                  <a:schemeClr val="accent4"/>
                </a:solidFill>
                <a:latin typeface="黑体" panose="02010609060101010101" pitchFamily="49" charset="-122"/>
                <a:ea typeface="黑体" panose="02010609060101010101" pitchFamily="49" charset="-122"/>
                <a:cs typeface="+mn-cs"/>
              </a:rPr>
              <a:t>.</a:t>
            </a:r>
            <a:endParaRPr kumimoji="0" lang="zh-CN" altLang="zh-CN" sz="2400" kern="1200" cap="none" spc="0" normalizeH="0" baseline="0" noProof="0" dirty="0">
              <a:solidFill>
                <a:schemeClr val="accent4"/>
              </a:solidFill>
              <a:latin typeface="黑体" panose="02010609060101010101" pitchFamily="49" charset="-122"/>
              <a:ea typeface="黑体" panose="02010609060101010101" pitchFamily="49" charset="-122"/>
              <a:cs typeface="+mn-cs"/>
            </a:endParaRPr>
          </a:p>
        </p:txBody>
      </p:sp>
      <p:grpSp>
        <p:nvGrpSpPr>
          <p:cNvPr id="2" name="组合 17"/>
          <p:cNvGrpSpPr/>
          <p:nvPr/>
        </p:nvGrpSpPr>
        <p:grpSpPr>
          <a:xfrm>
            <a:off x="649288" y="611188"/>
            <a:ext cx="1531937" cy="530225"/>
            <a:chOff x="1835696" y="4152168"/>
            <a:chExt cx="4104456" cy="547624"/>
          </a:xfrm>
        </p:grpSpPr>
        <p:sp>
          <p:nvSpPr>
            <p:cNvPr id="35" name="圆角矩形 34"/>
            <p:cNvSpPr/>
            <p:nvPr/>
          </p:nvSpPr>
          <p:spPr bwMode="auto">
            <a:xfrm>
              <a:off x="1835696" y="4152168"/>
              <a:ext cx="4104456" cy="547624"/>
            </a:xfrm>
            <a:prstGeom prst="roundRect">
              <a:avLst/>
            </a:prstGeom>
            <a:ln>
              <a:solidFill>
                <a:srgbClr val="0099FF"/>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1" i="0" u="none" strike="noStrike" kern="1200" cap="none" spc="0" normalizeH="0" baseline="0" noProof="1">
                <a:ln>
                  <a:noFill/>
                </a:ln>
                <a:solidFill>
                  <a:srgbClr val="000000"/>
                </a:solidFill>
                <a:effectLst/>
                <a:uLnTx/>
                <a:uFillTx/>
                <a:latin typeface="Adobe 黑体 Std R" pitchFamily="34" charset="-122"/>
                <a:ea typeface="Adobe 黑体 Std R" pitchFamily="34" charset="-122"/>
                <a:cs typeface="+mn-cs"/>
              </a:endParaRPr>
            </a:p>
          </p:txBody>
        </p:sp>
        <p:sp>
          <p:nvSpPr>
            <p:cNvPr id="30729" name="文本框 19"/>
            <p:cNvSpPr txBox="1"/>
            <p:nvPr/>
          </p:nvSpPr>
          <p:spPr>
            <a:xfrm>
              <a:off x="1927200" y="4236344"/>
              <a:ext cx="3967887" cy="381451"/>
            </a:xfrm>
            <a:prstGeom prst="rect">
              <a:avLst/>
            </a:prstGeom>
            <a:noFill/>
            <a:ln w="9525">
              <a:noFill/>
            </a:ln>
          </p:spPr>
          <p:txBody>
            <a:bodyPr>
              <a:spAutoFit/>
            </a:bodyPr>
            <a:p>
              <a:pPr algn="ctr"/>
              <a:r>
                <a:rPr lang="zh-CN" altLang="en-US" b="1" dirty="0">
                  <a:latin typeface="微软雅黑" panose="020B0503020204020204" pitchFamily="34" charset="-122"/>
                  <a:ea typeface="微软雅黑" panose="020B0503020204020204" pitchFamily="34" charset="-122"/>
                </a:rPr>
                <a:t>要点归纳</a:t>
              </a:r>
              <a:endParaRPr lang="zh-CN" altLang="en-US" b="1" dirty="0">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blinds(horizontal)">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down)">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down)">
                                      <p:cBhvr>
                                        <p:cTn id="22" dur="50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27" presetClass="entr" presetSubtype="0" fill="hold" grpId="0" nodeType="clickEffect">
                                  <p:stCondLst>
                                    <p:cond delay="0"/>
                                  </p:stCondLst>
                                  <p:iterate type="lt">
                                    <p:tmPct val="50000"/>
                                  </p:iterate>
                                  <p:childTnLst>
                                    <p:set>
                                      <p:cBhvr>
                                        <p:cTn id="26" dur="1" fill="hold">
                                          <p:stCondLst>
                                            <p:cond delay="0"/>
                                          </p:stCondLst>
                                        </p:cTn>
                                        <p:tgtEl>
                                          <p:spTgt spid="32"/>
                                        </p:tgtEl>
                                        <p:attrNameLst>
                                          <p:attrName>style.visibility</p:attrName>
                                        </p:attrNameLst>
                                      </p:cBhvr>
                                      <p:to>
                                        <p:strVal val="visible"/>
                                      </p:to>
                                    </p:set>
                                    <p:anim calcmode="discrete" valueType="clr">
                                      <p:cBhvr override="childStyle">
                                        <p:cTn id="27" dur="80"/>
                                        <p:tgtEl>
                                          <p:spTgt spid="32"/>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32"/>
                                        </p:tgtEl>
                                        <p:attrNameLst>
                                          <p:attrName>fillcolor</p:attrName>
                                        </p:attrNameLst>
                                      </p:cBhvr>
                                      <p:tavLst>
                                        <p:tav tm="0">
                                          <p:val>
                                            <p:clrVal>
                                              <a:schemeClr val="accent2"/>
                                            </p:clrVal>
                                          </p:val>
                                        </p:tav>
                                        <p:tav tm="50000">
                                          <p:val>
                                            <p:clrVal>
                                              <a:schemeClr val="hlink"/>
                                            </p:clrVal>
                                          </p:val>
                                        </p:tav>
                                      </p:tavLst>
                                    </p:anim>
                                    <p:set>
                                      <p:cBhvr>
                                        <p:cTn id="29" dur="80"/>
                                        <p:tgtEl>
                                          <p:spTgt spid="32"/>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blinds(horizontal)">
                                      <p:cBhvr>
                                        <p:cTn id="3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1"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102" name="Rectangle 2"/>
          <p:cNvSpPr/>
          <p:nvPr/>
        </p:nvSpPr>
        <p:spPr>
          <a:xfrm>
            <a:off x="66675" y="842963"/>
            <a:ext cx="8382000" cy="519112"/>
          </a:xfrm>
          <a:prstGeom prst="rect">
            <a:avLst/>
          </a:prstGeom>
          <a:noFill/>
          <a:ln w="9525">
            <a:noFill/>
          </a:ln>
        </p:spPr>
        <p:txBody>
          <a:bodyPr>
            <a:spAutoFit/>
          </a:bodyPr>
          <a:p>
            <a:endParaRPr lang="zh-CN" altLang="zh-CN" sz="2800" b="1" dirty="0">
              <a:latin typeface="Times New Roman" panose="02020603050405020304" pitchFamily="18" charset="0"/>
              <a:ea typeface="Adobe 黑体 Std R" pitchFamily="34" charset="-122"/>
            </a:endParaRPr>
          </a:p>
        </p:txBody>
      </p:sp>
      <p:sp>
        <p:nvSpPr>
          <p:cNvPr id="28" name="Text Box 3"/>
          <p:cNvSpPr txBox="1"/>
          <p:nvPr/>
        </p:nvSpPr>
        <p:spPr>
          <a:xfrm>
            <a:off x="539750" y="1412875"/>
            <a:ext cx="7451725" cy="2124075"/>
          </a:xfrm>
          <a:prstGeom prst="rect">
            <a:avLst/>
          </a:prstGeom>
          <a:noFill/>
          <a:ln w="9525">
            <a:noFill/>
          </a:ln>
        </p:spPr>
        <p:txBody>
          <a:bodyPr>
            <a:spAutoFit/>
          </a:bodyPr>
          <a:p>
            <a:pPr>
              <a:lnSpc>
                <a:spcPct val="150000"/>
              </a:lnSpc>
            </a:pPr>
            <a:r>
              <a:rPr lang="zh-CN" altLang="en-US" sz="2400" dirty="0">
                <a:solidFill>
                  <a:schemeClr val="tx2"/>
                </a:solidFill>
                <a:latin typeface="黑体" panose="02010609060101010101" pitchFamily="49" charset="-122"/>
                <a:ea typeface="黑体" panose="02010609060101010101" pitchFamily="49" charset="-122"/>
              </a:rPr>
              <a:t> 一般地，如果在一次实验中，有</a:t>
            </a:r>
            <a:r>
              <a:rPr lang="zh-CN" altLang="en-US" sz="2400" b="1" i="1" dirty="0">
                <a:solidFill>
                  <a:schemeClr val="tx2"/>
                </a:solidFill>
                <a:latin typeface="Times New Roman" panose="02020603050405020304" pitchFamily="18" charset="0"/>
                <a:ea typeface="黑体" panose="02010609060101010101" pitchFamily="49" charset="-122"/>
              </a:rPr>
              <a:t>n</a:t>
            </a:r>
            <a:r>
              <a:rPr lang="zh-CN" altLang="en-US" sz="2400" dirty="0">
                <a:solidFill>
                  <a:schemeClr val="tx2"/>
                </a:solidFill>
                <a:latin typeface="黑体" panose="02010609060101010101" pitchFamily="49" charset="-122"/>
                <a:ea typeface="黑体" panose="02010609060101010101" pitchFamily="49" charset="-122"/>
              </a:rPr>
              <a:t>种可能的结果，并且它们发生的可能性都相等，事件</a:t>
            </a:r>
            <a:r>
              <a:rPr lang="zh-CN" altLang="en-US" sz="2400" b="1" i="1" dirty="0">
                <a:solidFill>
                  <a:schemeClr val="tx2"/>
                </a:solidFill>
                <a:latin typeface="Times New Roman" panose="02020603050405020304" pitchFamily="18" charset="0"/>
                <a:ea typeface="黑体" panose="02010609060101010101" pitchFamily="49" charset="-122"/>
              </a:rPr>
              <a:t>A</a:t>
            </a:r>
            <a:r>
              <a:rPr lang="zh-CN" altLang="en-US" sz="2400" dirty="0">
                <a:solidFill>
                  <a:schemeClr val="tx2"/>
                </a:solidFill>
                <a:latin typeface="黑体" panose="02010609060101010101" pitchFamily="49" charset="-122"/>
                <a:ea typeface="黑体" panose="02010609060101010101" pitchFamily="49" charset="-122"/>
              </a:rPr>
              <a:t>包括其中的</a:t>
            </a:r>
            <a:r>
              <a:rPr lang="zh-CN" altLang="en-US" sz="2400" b="1" i="1" dirty="0">
                <a:solidFill>
                  <a:schemeClr val="tx2"/>
                </a:solidFill>
                <a:latin typeface="Times New Roman" panose="02020603050405020304" pitchFamily="18" charset="0"/>
                <a:ea typeface="黑体" panose="02010609060101010101" pitchFamily="49" charset="-122"/>
              </a:rPr>
              <a:t>m</a:t>
            </a:r>
            <a:r>
              <a:rPr lang="zh-CN" altLang="en-US" sz="2400" dirty="0">
                <a:solidFill>
                  <a:schemeClr val="tx2"/>
                </a:solidFill>
                <a:latin typeface="黑体" panose="02010609060101010101" pitchFamily="49" charset="-122"/>
                <a:ea typeface="黑体" panose="02010609060101010101" pitchFamily="49" charset="-122"/>
              </a:rPr>
              <a:t>种结果，那么事件</a:t>
            </a:r>
            <a:r>
              <a:rPr lang="zh-CN" altLang="en-US" sz="2400" b="1" i="1" dirty="0">
                <a:solidFill>
                  <a:schemeClr val="tx2"/>
                </a:solidFill>
                <a:latin typeface="Times New Roman" panose="02020603050405020304" pitchFamily="18" charset="0"/>
                <a:ea typeface="黑体" panose="02010609060101010101" pitchFamily="49" charset="-122"/>
              </a:rPr>
              <a:t>A</a:t>
            </a:r>
            <a:r>
              <a:rPr lang="zh-CN" altLang="en-US" sz="2400" dirty="0">
                <a:solidFill>
                  <a:schemeClr val="tx2"/>
                </a:solidFill>
                <a:latin typeface="黑体" panose="02010609060101010101" pitchFamily="49" charset="-122"/>
                <a:ea typeface="黑体" panose="02010609060101010101" pitchFamily="49" charset="-122"/>
              </a:rPr>
              <a:t>发生的概率</a:t>
            </a:r>
            <a:endParaRPr lang="zh-CN" altLang="en-US" sz="2400" dirty="0">
              <a:solidFill>
                <a:schemeClr val="tx2"/>
              </a:solidFill>
              <a:latin typeface="黑体" panose="02010609060101010101" pitchFamily="49" charset="-122"/>
              <a:ea typeface="黑体" panose="02010609060101010101" pitchFamily="49" charset="-122"/>
            </a:endParaRPr>
          </a:p>
          <a:p>
            <a:endParaRPr lang="zh-CN" altLang="en-US" sz="2400" dirty="0">
              <a:solidFill>
                <a:schemeClr val="tx2"/>
              </a:solidFill>
              <a:latin typeface="黑体" panose="02010609060101010101" pitchFamily="49" charset="-122"/>
              <a:ea typeface="黑体" panose="02010609060101010101" pitchFamily="49" charset="-122"/>
            </a:endParaRPr>
          </a:p>
        </p:txBody>
      </p:sp>
      <p:graphicFrame>
        <p:nvGraphicFramePr>
          <p:cNvPr id="12306" name="Object 18"/>
          <p:cNvGraphicFramePr>
            <a:graphicFrameLocks noChangeAspect="1"/>
          </p:cNvGraphicFramePr>
          <p:nvPr/>
        </p:nvGraphicFramePr>
        <p:xfrm>
          <a:off x="2987675" y="3284538"/>
          <a:ext cx="1439863" cy="876300"/>
        </p:xfrm>
        <a:graphic>
          <a:graphicData uri="http://schemas.openxmlformats.org/presentationml/2006/ole">
            <mc:AlternateContent xmlns:mc="http://schemas.openxmlformats.org/markup-compatibility/2006">
              <mc:Choice xmlns:v="urn:schemas-microsoft-com:vml" Requires="v">
                <p:oleObj spid="_x0000_s3081" name="" r:id="rId1" imgW="647700" imgH="393700" progId="Equation.DSMT4">
                  <p:embed/>
                </p:oleObj>
              </mc:Choice>
              <mc:Fallback>
                <p:oleObj name="" r:id="rId1" imgW="647700" imgH="393700" progId="Equation.DSMT4">
                  <p:embed/>
                  <p:pic>
                    <p:nvPicPr>
                      <p:cNvPr id="0" name="图片 3080"/>
                      <p:cNvPicPr/>
                      <p:nvPr/>
                    </p:nvPicPr>
                    <p:blipFill>
                      <a:blip r:embed="rId2"/>
                      <a:stretch>
                        <a:fillRect/>
                      </a:stretch>
                    </p:blipFill>
                    <p:spPr>
                      <a:xfrm>
                        <a:off x="2987675" y="3284538"/>
                        <a:ext cx="1439863" cy="876300"/>
                      </a:xfrm>
                      <a:prstGeom prst="rect">
                        <a:avLst/>
                      </a:prstGeom>
                      <a:noFill/>
                      <a:ln w="38100">
                        <a:noFill/>
                        <a:miter/>
                      </a:ln>
                    </p:spPr>
                  </p:pic>
                </p:oleObj>
              </mc:Fallback>
            </mc:AlternateContent>
          </a:graphicData>
        </a:graphic>
      </p:graphicFrame>
      <p:graphicFrame>
        <p:nvGraphicFramePr>
          <p:cNvPr id="31" name="Object 19"/>
          <p:cNvGraphicFramePr>
            <a:graphicFrameLocks noChangeAspect="1"/>
          </p:cNvGraphicFramePr>
          <p:nvPr/>
        </p:nvGraphicFramePr>
        <p:xfrm>
          <a:off x="1785938" y="4357688"/>
          <a:ext cx="3695700" cy="969962"/>
        </p:xfrm>
        <a:graphic>
          <a:graphicData uri="http://schemas.openxmlformats.org/presentationml/2006/ole">
            <mc:AlternateContent xmlns:mc="http://schemas.openxmlformats.org/markup-compatibility/2006">
              <mc:Choice xmlns:v="urn:schemas-microsoft-com:vml" Requires="v">
                <p:oleObj spid="_x0000_s3082" name="" r:id="rId3" imgW="1498600" imgH="393700" progId="Equation.DSMT4">
                  <p:embed/>
                </p:oleObj>
              </mc:Choice>
              <mc:Fallback>
                <p:oleObj name="" r:id="rId3" imgW="1498600" imgH="393700" progId="Equation.DSMT4">
                  <p:embed/>
                  <p:pic>
                    <p:nvPicPr>
                      <p:cNvPr id="0" name="图片 3081"/>
                      <p:cNvPicPr/>
                      <p:nvPr/>
                    </p:nvPicPr>
                    <p:blipFill>
                      <a:blip r:embed="rId4"/>
                      <a:stretch>
                        <a:fillRect/>
                      </a:stretch>
                    </p:blipFill>
                    <p:spPr>
                      <a:xfrm>
                        <a:off x="1785938" y="4357688"/>
                        <a:ext cx="3695700" cy="969962"/>
                      </a:xfrm>
                      <a:prstGeom prst="rect">
                        <a:avLst/>
                      </a:prstGeom>
                      <a:noFill/>
                      <a:ln w="38100">
                        <a:noFill/>
                        <a:miter/>
                      </a:ln>
                    </p:spPr>
                  </p:pic>
                </p:oleObj>
              </mc:Fallback>
            </mc:AlternateContent>
          </a:graphicData>
        </a:graphic>
      </p:graphicFrame>
      <p:sp>
        <p:nvSpPr>
          <p:cNvPr id="32" name="Text Box 7"/>
          <p:cNvSpPr txBox="1"/>
          <p:nvPr/>
        </p:nvSpPr>
        <p:spPr>
          <a:xfrm>
            <a:off x="642938" y="5429250"/>
            <a:ext cx="6686550" cy="457200"/>
          </a:xfrm>
          <a:prstGeom prst="rect">
            <a:avLst/>
          </a:prstGeom>
          <a:noFill/>
          <a:ln w="9525">
            <a:noFill/>
          </a:ln>
        </p:spPr>
        <p:txBody>
          <a:bodyPr>
            <a:spAutoFit/>
          </a:bodyPr>
          <a:p>
            <a:r>
              <a:rPr lang="en-US" altLang="zh-CN" sz="2400" dirty="0">
                <a:solidFill>
                  <a:srgbClr val="FF0000"/>
                </a:solidFill>
                <a:latin typeface="黑体" panose="02010609060101010101" pitchFamily="49" charset="-122"/>
                <a:ea typeface="黑体" panose="02010609060101010101" pitchFamily="49" charset="-122"/>
              </a:rPr>
              <a:t>   ∴</a:t>
            </a:r>
            <a:r>
              <a:rPr lang="zh-CN" altLang="en-US" sz="2400" dirty="0">
                <a:solidFill>
                  <a:srgbClr val="FF0000"/>
                </a:solidFill>
                <a:latin typeface="黑体" panose="02010609060101010101" pitchFamily="49" charset="-122"/>
                <a:ea typeface="黑体" panose="02010609060101010101" pitchFamily="49" charset="-122"/>
              </a:rPr>
              <a:t>			特别的</a:t>
            </a:r>
            <a:endParaRPr lang="zh-CN" altLang="en-US" sz="2400" dirty="0">
              <a:solidFill>
                <a:srgbClr val="FF0000"/>
              </a:solidFill>
              <a:latin typeface="黑体" panose="02010609060101010101" pitchFamily="49" charset="-122"/>
              <a:ea typeface="黑体" panose="02010609060101010101" pitchFamily="49" charset="-122"/>
            </a:endParaRPr>
          </a:p>
        </p:txBody>
      </p:sp>
      <p:graphicFrame>
        <p:nvGraphicFramePr>
          <p:cNvPr id="33" name="Object 20"/>
          <p:cNvGraphicFramePr>
            <a:graphicFrameLocks noChangeAspect="1"/>
          </p:cNvGraphicFramePr>
          <p:nvPr/>
        </p:nvGraphicFramePr>
        <p:xfrm>
          <a:off x="1403350" y="5445125"/>
          <a:ext cx="1963738" cy="488950"/>
        </p:xfrm>
        <a:graphic>
          <a:graphicData uri="http://schemas.openxmlformats.org/presentationml/2006/ole">
            <mc:AlternateContent xmlns:mc="http://schemas.openxmlformats.org/markup-compatibility/2006">
              <mc:Choice xmlns:v="urn:schemas-microsoft-com:vml" Requires="v">
                <p:oleObj spid="_x0000_s3083" name="" r:id="rId5" imgW="812800" imgH="203200" progId="Equation.DSMT4">
                  <p:embed/>
                </p:oleObj>
              </mc:Choice>
              <mc:Fallback>
                <p:oleObj name="" r:id="rId5" imgW="812800" imgH="203200" progId="Equation.DSMT4">
                  <p:embed/>
                  <p:pic>
                    <p:nvPicPr>
                      <p:cNvPr id="0" name="图片 3082"/>
                      <p:cNvPicPr/>
                      <p:nvPr/>
                    </p:nvPicPr>
                    <p:blipFill>
                      <a:blip r:embed="rId6"/>
                      <a:stretch>
                        <a:fillRect/>
                      </a:stretch>
                    </p:blipFill>
                    <p:spPr>
                      <a:xfrm>
                        <a:off x="1403350" y="5445125"/>
                        <a:ext cx="1963738" cy="488950"/>
                      </a:xfrm>
                      <a:prstGeom prst="rect">
                        <a:avLst/>
                      </a:prstGeom>
                      <a:noFill/>
                      <a:ln w="38100">
                        <a:noFill/>
                        <a:miter/>
                      </a:ln>
                    </p:spPr>
                  </p:pic>
                </p:oleObj>
              </mc:Fallback>
            </mc:AlternateContent>
          </a:graphicData>
        </a:graphic>
      </p:graphicFrame>
      <p:graphicFrame>
        <p:nvGraphicFramePr>
          <p:cNvPr id="34" name="Object 21"/>
          <p:cNvGraphicFramePr>
            <a:graphicFrameLocks noChangeAspect="1"/>
          </p:cNvGraphicFramePr>
          <p:nvPr/>
        </p:nvGraphicFramePr>
        <p:xfrm>
          <a:off x="4429125" y="5286375"/>
          <a:ext cx="3362325" cy="885825"/>
        </p:xfrm>
        <a:graphic>
          <a:graphicData uri="http://schemas.openxmlformats.org/presentationml/2006/ole">
            <mc:AlternateContent xmlns:mc="http://schemas.openxmlformats.org/markup-compatibility/2006">
              <mc:Choice xmlns:v="urn:schemas-microsoft-com:vml" Requires="v">
                <p:oleObj spid="_x0000_s3084" name="" r:id="rId7" imgW="1828800" imgH="482600" progId="Equation.DSMT4">
                  <p:embed/>
                </p:oleObj>
              </mc:Choice>
              <mc:Fallback>
                <p:oleObj name="" r:id="rId7" imgW="1828800" imgH="482600" progId="Equation.DSMT4">
                  <p:embed/>
                  <p:pic>
                    <p:nvPicPr>
                      <p:cNvPr id="0" name="图片 3083"/>
                      <p:cNvPicPr/>
                      <p:nvPr/>
                    </p:nvPicPr>
                    <p:blipFill>
                      <a:blip r:embed="rId8"/>
                      <a:stretch>
                        <a:fillRect/>
                      </a:stretch>
                    </p:blipFill>
                    <p:spPr>
                      <a:xfrm>
                        <a:off x="4429125" y="5286375"/>
                        <a:ext cx="3362325" cy="885825"/>
                      </a:xfrm>
                      <a:prstGeom prst="rect">
                        <a:avLst/>
                      </a:prstGeom>
                      <a:noFill/>
                      <a:ln w="38100">
                        <a:noFill/>
                        <a:miter/>
                      </a:ln>
                    </p:spPr>
                  </p:pic>
                </p:oleObj>
              </mc:Fallback>
            </mc:AlternateContent>
          </a:graphicData>
        </a:graphic>
      </p:graphicFrame>
      <p:grpSp>
        <p:nvGrpSpPr>
          <p:cNvPr id="2" name="组合 38"/>
          <p:cNvGrpSpPr/>
          <p:nvPr/>
        </p:nvGrpSpPr>
        <p:grpSpPr>
          <a:xfrm>
            <a:off x="1116013" y="4364038"/>
            <a:ext cx="698500" cy="649287"/>
            <a:chOff x="579589" y="5301208"/>
            <a:chExt cx="697627" cy="648072"/>
          </a:xfrm>
        </p:grpSpPr>
        <p:grpSp>
          <p:nvGrpSpPr>
            <p:cNvPr id="4109" name="组合 35"/>
            <p:cNvGrpSpPr/>
            <p:nvPr/>
          </p:nvGrpSpPr>
          <p:grpSpPr>
            <a:xfrm>
              <a:off x="611560" y="5301208"/>
              <a:ext cx="648072" cy="648072"/>
              <a:chOff x="467544" y="5318792"/>
              <a:chExt cx="648072" cy="648072"/>
            </a:xfrm>
          </p:grpSpPr>
          <p:sp>
            <p:nvSpPr>
              <p:cNvPr id="4111" name="椭圆 33"/>
              <p:cNvSpPr/>
              <p:nvPr/>
            </p:nvSpPr>
            <p:spPr>
              <a:xfrm>
                <a:off x="467544" y="5318792"/>
                <a:ext cx="648072" cy="648072"/>
              </a:xfrm>
              <a:prstGeom prst="ellipse">
                <a:avLst/>
              </a:prstGeom>
              <a:solidFill>
                <a:srgbClr val="EB2A03"/>
              </a:solidFill>
              <a:ln w="9525">
                <a:noFill/>
              </a:ln>
            </p:spPr>
            <p:txBody>
              <a:bodyPr/>
              <a:p>
                <a:endParaRPr lang="zh-CN" altLang="en-US" dirty="0">
                  <a:latin typeface="Arial" panose="020B0604020202020204" pitchFamily="34" charset="0"/>
                  <a:ea typeface="Adobe 黑体 Std R" pitchFamily="34" charset="-122"/>
                </a:endParaRPr>
              </a:p>
            </p:txBody>
          </p:sp>
          <p:sp>
            <p:nvSpPr>
              <p:cNvPr id="4112" name="椭圆 34"/>
              <p:cNvSpPr/>
              <p:nvPr/>
            </p:nvSpPr>
            <p:spPr>
              <a:xfrm>
                <a:off x="539552" y="5318792"/>
                <a:ext cx="504056" cy="504056"/>
              </a:xfrm>
              <a:prstGeom prst="ellipse">
                <a:avLst/>
              </a:prstGeom>
              <a:solidFill>
                <a:srgbClr val="FFCC00">
                  <a:alpha val="62744"/>
                </a:srgbClr>
              </a:solidFill>
              <a:ln w="9525">
                <a:noFill/>
              </a:ln>
            </p:spPr>
            <p:txBody>
              <a:bodyPr/>
              <a:p>
                <a:endParaRPr lang="zh-CN" altLang="en-US" dirty="0">
                  <a:latin typeface="Arial" panose="020B0604020202020204" pitchFamily="34" charset="0"/>
                  <a:ea typeface="Adobe 黑体 Std R" pitchFamily="34" charset="-122"/>
                </a:endParaRPr>
              </a:p>
            </p:txBody>
          </p:sp>
        </p:grpSp>
        <p:sp>
          <p:nvSpPr>
            <p:cNvPr id="4110" name="TextBox 37"/>
            <p:cNvSpPr txBox="1"/>
            <p:nvPr/>
          </p:nvSpPr>
          <p:spPr>
            <a:xfrm>
              <a:off x="579589" y="5373216"/>
              <a:ext cx="697627" cy="400110"/>
            </a:xfrm>
            <a:prstGeom prst="rect">
              <a:avLst/>
            </a:prstGeom>
            <a:noFill/>
            <a:ln w="9525">
              <a:noFill/>
            </a:ln>
          </p:spPr>
          <p:txBody>
            <a:bodyPr wrap="none">
              <a:spAutoFit/>
            </a:bodyPr>
            <a:p>
              <a:r>
                <a:rPr lang="zh-CN" altLang="en-US" sz="2000" b="1" dirty="0">
                  <a:solidFill>
                    <a:srgbClr val="002060"/>
                  </a:solidFill>
                  <a:latin typeface="微软雅黑" panose="020B0503020204020204" pitchFamily="34" charset="-122"/>
                  <a:ea typeface="微软雅黑" panose="020B0503020204020204" pitchFamily="34" charset="-122"/>
                </a:rPr>
                <a:t>注意</a:t>
              </a:r>
              <a:endParaRPr lang="zh-CN" altLang="en-US" sz="2000" b="1" dirty="0">
                <a:solidFill>
                  <a:srgbClr val="002060"/>
                </a:solidFill>
                <a:latin typeface="微软雅黑" panose="020B0503020204020204" pitchFamily="34" charset="-122"/>
                <a:ea typeface="微软雅黑" panose="020B0503020204020204" pitchFamily="34" charset="-122"/>
              </a:endParaRPr>
            </a:p>
          </p:txBody>
        </p:sp>
      </p:grpSp>
      <p:grpSp>
        <p:nvGrpSpPr>
          <p:cNvPr id="4" name="组合 19"/>
          <p:cNvGrpSpPr/>
          <p:nvPr/>
        </p:nvGrpSpPr>
        <p:grpSpPr bwMode="auto">
          <a:xfrm>
            <a:off x="611185" y="908050"/>
            <a:ext cx="2447925" cy="431800"/>
            <a:chOff x="1097904" y="1484784"/>
            <a:chExt cx="2246880" cy="432048"/>
          </a:xfrm>
          <a:solidFill>
            <a:srgbClr val="0070C0"/>
          </a:solidFill>
        </p:grpSpPr>
        <p:sp>
          <p:nvSpPr>
            <p:cNvPr id="5140" name="矩形 20"/>
            <p:cNvSpPr>
              <a:spLocks noChangeArrowheads="1"/>
            </p:cNvSpPr>
            <p:nvPr/>
          </p:nvSpPr>
          <p:spPr bwMode="auto">
            <a:xfrm>
              <a:off x="1097904" y="1484784"/>
              <a:ext cx="161728" cy="432048"/>
            </a:xfrm>
            <a:prstGeom prst="rect">
              <a:avLst/>
            </a:prstGeom>
            <a:grpFill/>
            <a:ln w="9525" algn="ctr">
              <a:noFill/>
              <a:round/>
            </a:ln>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1" i="0" u="none" strike="noStrike" kern="1200" cap="none" spc="0" normalizeH="0" baseline="0" noProof="0" dirty="0">
                <a:ln>
                  <a:noFill/>
                </a:ln>
                <a:solidFill>
                  <a:schemeClr val="accent1"/>
                </a:solidFill>
                <a:effectLst/>
                <a:uLnTx/>
                <a:uFillTx/>
                <a:latin typeface="Times New Roman" panose="02020603050405020304" pitchFamily="18" charset="0"/>
                <a:ea typeface="Adobe 黑体 Std R" pitchFamily="34" charset="-122"/>
                <a:cs typeface="Times New Roman" panose="02020603050405020304" pitchFamily="18" charset="0"/>
              </a:endParaRPr>
            </a:p>
          </p:txBody>
        </p:sp>
        <p:sp>
          <p:nvSpPr>
            <p:cNvPr id="5141" name="矩形 21"/>
            <p:cNvSpPr>
              <a:spLocks noChangeArrowheads="1"/>
            </p:cNvSpPr>
            <p:nvPr/>
          </p:nvSpPr>
          <p:spPr bwMode="auto">
            <a:xfrm>
              <a:off x="1332430" y="1484784"/>
              <a:ext cx="2012354" cy="432048"/>
            </a:xfrm>
            <a:prstGeom prst="rect">
              <a:avLst/>
            </a:prstGeom>
            <a:grpFill/>
            <a:ln w="9525" algn="ctr">
              <a:noFill/>
              <a:round/>
            </a:ln>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srgbClr val="FFFF00"/>
                  </a:solidFill>
                  <a:effectLst/>
                  <a:uLnTx/>
                  <a:uFillTx/>
                  <a:latin typeface="微软雅黑" panose="020B0503020204020204" pitchFamily="34" charset="-122"/>
                  <a:ea typeface="微软雅黑" panose="020B0503020204020204" pitchFamily="34" charset="-122"/>
                  <a:cs typeface="+mn-cs"/>
                </a:rPr>
                <a:t>概率计算公式</a:t>
              </a:r>
              <a:endParaRPr kumimoji="0" lang="zh-CN" altLang="en-US" sz="2400" b="1" i="0" u="none" strike="noStrike" kern="1200" cap="none" spc="0" normalizeH="0" baseline="0" noProof="0">
                <a:ln>
                  <a:noFill/>
                </a:ln>
                <a:solidFill>
                  <a:srgbClr val="FFFF00"/>
                </a:solidFill>
                <a:effectLst/>
                <a:uLnTx/>
                <a:uFillTx/>
                <a:latin typeface="微软雅黑" panose="020B0503020204020204" pitchFamily="34" charset="-122"/>
                <a:ea typeface="微软雅黑" panose="020B0503020204020204" pitchFamily="34" charset="-122"/>
                <a:cs typeface="+mn-cs"/>
              </a:endParaRPr>
            </a:p>
          </p:txBody>
        </p:sp>
      </p:grpSp>
      <p:sp>
        <p:nvSpPr>
          <p:cNvPr id="43" name="AutoShape 10"/>
          <p:cNvSpPr/>
          <p:nvPr/>
        </p:nvSpPr>
        <p:spPr>
          <a:xfrm>
            <a:off x="5508625" y="2632075"/>
            <a:ext cx="1871663" cy="868363"/>
          </a:xfrm>
          <a:prstGeom prst="wedgeRectCallout">
            <a:avLst>
              <a:gd name="adj1" fmla="val -112042"/>
              <a:gd name="adj2" fmla="val 46171"/>
            </a:avLst>
          </a:prstGeom>
          <a:solidFill>
            <a:srgbClr val="0070C0"/>
          </a:solidFill>
          <a:ln w="9525" cap="flat" cmpd="sng">
            <a:solidFill>
              <a:schemeClr val="tx1"/>
            </a:solidFill>
            <a:prstDash val="solid"/>
            <a:miter/>
            <a:headEnd type="none" w="med" len="med"/>
            <a:tailEnd type="none" w="med" len="med"/>
          </a:ln>
        </p:spPr>
        <p:txBody>
          <a:bodyPr/>
          <a:p>
            <a:r>
              <a:rPr lang="zh-CN" altLang="en-US" sz="2400" b="1" dirty="0">
                <a:solidFill>
                  <a:srgbClr val="FFFFE9"/>
                </a:solidFill>
                <a:latin typeface="Arial" panose="020B0604020202020204" pitchFamily="34" charset="0"/>
                <a:ea typeface="Adobe 黑体 Std R" pitchFamily="34" charset="-122"/>
              </a:rPr>
              <a:t>事件</a:t>
            </a:r>
            <a:r>
              <a:rPr lang="en-US" altLang="zh-CN" sz="2400" b="1" i="1" dirty="0">
                <a:solidFill>
                  <a:srgbClr val="FFFFE9"/>
                </a:solidFill>
                <a:latin typeface="Times New Roman" panose="02020603050405020304" pitchFamily="18" charset="0"/>
                <a:ea typeface="Adobe 黑体 Std R" pitchFamily="34" charset="-122"/>
              </a:rPr>
              <a:t>A</a:t>
            </a:r>
            <a:r>
              <a:rPr lang="zh-CN" altLang="en-US" sz="2400" b="1" dirty="0">
                <a:solidFill>
                  <a:srgbClr val="FFFFE9"/>
                </a:solidFill>
                <a:latin typeface="Arial" panose="020B0604020202020204" pitchFamily="34" charset="0"/>
                <a:ea typeface="Adobe 黑体 Std R" pitchFamily="34" charset="-122"/>
              </a:rPr>
              <a:t>发生的结果种数</a:t>
            </a:r>
            <a:endParaRPr lang="zh-CN" altLang="en-US" sz="2400" b="1" dirty="0">
              <a:solidFill>
                <a:srgbClr val="FFFFE9"/>
              </a:solidFill>
              <a:latin typeface="Arial" panose="020B0604020202020204" pitchFamily="34" charset="0"/>
              <a:ea typeface="Adobe 黑体 Std R" pitchFamily="34" charset="-122"/>
            </a:endParaRPr>
          </a:p>
        </p:txBody>
      </p:sp>
      <p:sp>
        <p:nvSpPr>
          <p:cNvPr id="44" name="AutoShape 11"/>
          <p:cNvSpPr>
            <a:spLocks noChangeArrowheads="1"/>
          </p:cNvSpPr>
          <p:nvPr/>
        </p:nvSpPr>
        <p:spPr bwMode="auto">
          <a:xfrm>
            <a:off x="5580063" y="3644900"/>
            <a:ext cx="1871663" cy="863600"/>
          </a:xfrm>
          <a:prstGeom prst="wedgeRectCallout">
            <a:avLst>
              <a:gd name="adj1" fmla="val -113122"/>
              <a:gd name="adj2" fmla="val -14921"/>
            </a:avLst>
          </a:prstGeom>
          <a:solidFill>
            <a:srgbClr val="0070C0"/>
          </a:solidFill>
          <a:ln w="9525">
            <a:solidFill>
              <a:schemeClr val="tx1"/>
            </a:solid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dirty="0">
                <a:ln>
                  <a:noFill/>
                </a:ln>
                <a:solidFill>
                  <a:schemeClr val="accent3"/>
                </a:solidFill>
                <a:effectLst/>
                <a:uLnTx/>
                <a:uFillTx/>
                <a:latin typeface="黑体" panose="02010609060101010101" pitchFamily="49" charset="-122"/>
                <a:ea typeface="黑体" panose="02010609060101010101" pitchFamily="49" charset="-122"/>
                <a:cs typeface="+mn-cs"/>
              </a:rPr>
              <a:t>试验的总共结果种数</a:t>
            </a:r>
            <a:endParaRPr kumimoji="0" lang="zh-CN" altLang="en-US" sz="2400" b="1" i="0" u="none" strike="noStrike" kern="1200" cap="none" spc="0" normalizeH="0" baseline="0" noProof="0" dirty="0">
              <a:ln>
                <a:noFill/>
              </a:ln>
              <a:solidFill>
                <a:schemeClr val="accent3"/>
              </a:solidFill>
              <a:effectLst/>
              <a:uLnTx/>
              <a:uFillTx/>
              <a:latin typeface="黑体" panose="02010609060101010101" pitchFamily="49" charset="-122"/>
              <a:ea typeface="黑体" panose="02010609060101010101" pitchFamily="49" charset="-122"/>
              <a:cs typeface="+mn-cs"/>
            </a:endParaRPr>
          </a:p>
        </p:txBody>
      </p:sp>
    </p:spTree>
    <p:custDataLst>
      <p:tags r:id="rId9"/>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5"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decel="50000" fill="hold">
                                          <p:stCondLst>
                                            <p:cond delay="0"/>
                                          </p:stCondLst>
                                        </p:cTn>
                                        <p:tgtEl>
                                          <p:spTgt spid="28"/>
                                        </p:tgtEl>
                                        <p:attrNameLst>
                                          <p:attrName>style.rotation</p:attrName>
                                        </p:attrNameLst>
                                      </p:cBhvr>
                                      <p:tavLst>
                                        <p:tav tm="0">
                                          <p:val>
                                            <p:fltVal val="-90.000000"/>
                                          </p:val>
                                        </p:tav>
                                        <p:tav tm="100000">
                                          <p:val>
                                            <p:fltVal val="0.000000"/>
                                          </p:val>
                                        </p:tav>
                                      </p:tavLst>
                                    </p:anim>
                                    <p:anim calcmode="lin" valueType="num">
                                      <p:cBhvr>
                                        <p:cTn id="13" dur="500" decel="50000" fill="hold">
                                          <p:stCondLst>
                                            <p:cond delay="0"/>
                                          </p:stCondLst>
                                        </p:cTn>
                                        <p:tgtEl>
                                          <p:spTgt spid="28"/>
                                        </p:tgtEl>
                                        <p:attrNameLst>
                                          <p:attrName>ppt_w</p:attrName>
                                        </p:attrNameLst>
                                      </p:cBhvr>
                                      <p:tavLst>
                                        <p:tav tm="0">
                                          <p:val>
                                            <p:strVal val="#ppt_w"/>
                                          </p:val>
                                        </p:tav>
                                        <p:tav tm="100000">
                                          <p:val>
                                            <p:strVal val="#ppt_w*.05"/>
                                          </p:val>
                                        </p:tav>
                                      </p:tavLst>
                                    </p:anim>
                                    <p:anim calcmode="lin" valueType="num">
                                      <p:cBhvr>
                                        <p:cTn id="14" dur="500" accel="50000" fill="hold">
                                          <p:stCondLst>
                                            <p:cond delay="500"/>
                                          </p:stCondLst>
                                        </p:cTn>
                                        <p:tgtEl>
                                          <p:spTgt spid="28"/>
                                        </p:tgtEl>
                                        <p:attrNameLst>
                                          <p:attrName>ppt_w</p:attrName>
                                        </p:attrNameLst>
                                      </p:cBhvr>
                                      <p:tavLst>
                                        <p:tav tm="0">
                                          <p:val>
                                            <p:strVal val="#ppt_w*.05"/>
                                          </p:val>
                                        </p:tav>
                                        <p:tav tm="100000">
                                          <p:val>
                                            <p:strVal val="#ppt_w"/>
                                          </p:val>
                                        </p:tav>
                                      </p:tavLst>
                                    </p:anim>
                                    <p:anim calcmode="lin" valueType="num">
                                      <p:cBhvr>
                                        <p:cTn id="15" dur="1000" fill="hold"/>
                                        <p:tgtEl>
                                          <p:spTgt spid="28"/>
                                        </p:tgtEl>
                                        <p:attrNameLst>
                                          <p:attrName>ppt_h</p:attrName>
                                        </p:attrNameLst>
                                      </p:cBhvr>
                                      <p:tavLst>
                                        <p:tav tm="0">
                                          <p:val>
                                            <p:strVal val="#ppt_h"/>
                                          </p:val>
                                        </p:tav>
                                        <p:tav tm="100000">
                                          <p:val>
                                            <p:strVal val="#ppt_h"/>
                                          </p:val>
                                        </p:tav>
                                      </p:tavLst>
                                    </p:anim>
                                    <p:anim calcmode="lin" valueType="num">
                                      <p:cBhvr>
                                        <p:cTn id="16" dur="500" decel="50000" fill="hold">
                                          <p:stCondLst>
                                            <p:cond delay="0"/>
                                          </p:stCondLst>
                                        </p:cTn>
                                        <p:tgtEl>
                                          <p:spTgt spid="28"/>
                                        </p:tgtEl>
                                        <p:attrNameLst>
                                          <p:attrName>ppt_x</p:attrName>
                                        </p:attrNameLst>
                                      </p:cBhvr>
                                      <p:tavLst>
                                        <p:tav tm="0">
                                          <p:val>
                                            <p:strVal val="#ppt_x+.4"/>
                                          </p:val>
                                        </p:tav>
                                        <p:tav tm="100000">
                                          <p:val>
                                            <p:strVal val="#ppt_x"/>
                                          </p:val>
                                        </p:tav>
                                      </p:tavLst>
                                    </p:anim>
                                    <p:anim calcmode="lin" valueType="num">
                                      <p:cBhvr>
                                        <p:cTn id="17" dur="500" decel="50000" fill="hold">
                                          <p:stCondLst>
                                            <p:cond delay="0"/>
                                          </p:stCondLst>
                                        </p:cTn>
                                        <p:tgtEl>
                                          <p:spTgt spid="28"/>
                                        </p:tgtEl>
                                        <p:attrNameLst>
                                          <p:attrName>ppt_y</p:attrName>
                                        </p:attrNameLst>
                                      </p:cBhvr>
                                      <p:tavLst>
                                        <p:tav tm="0">
                                          <p:val>
                                            <p:strVal val="#ppt_y-.2"/>
                                          </p:val>
                                        </p:tav>
                                        <p:tav tm="100000">
                                          <p:val>
                                            <p:strVal val="#ppt_y+.1"/>
                                          </p:val>
                                        </p:tav>
                                      </p:tavLst>
                                    </p:anim>
                                    <p:anim calcmode="lin" valueType="num">
                                      <p:cBhvr>
                                        <p:cTn id="18" dur="500" accel="50000" fill="hold">
                                          <p:stCondLst>
                                            <p:cond delay="500"/>
                                          </p:stCondLst>
                                        </p:cTn>
                                        <p:tgtEl>
                                          <p:spTgt spid="28"/>
                                        </p:tgtEl>
                                        <p:attrNameLst>
                                          <p:attrName>ppt_y</p:attrName>
                                        </p:attrNameLst>
                                      </p:cBhvr>
                                      <p:tavLst>
                                        <p:tav tm="0">
                                          <p:val>
                                            <p:strVal val="#ppt_y+.1"/>
                                          </p:val>
                                        </p:tav>
                                        <p:tav tm="100000">
                                          <p:val>
                                            <p:strVal val="#ppt_y"/>
                                          </p:val>
                                        </p:tav>
                                      </p:tavLst>
                                    </p:anim>
                                    <p:animEffect transition="in" filter="fade">
                                      <p:cBhvr>
                                        <p:cTn id="19" dur="1000" decel="50000">
                                          <p:stCondLst>
                                            <p:cond delay="0"/>
                                          </p:stCondLst>
                                        </p:cTn>
                                        <p:tgtEl>
                                          <p:spTgt spid="28"/>
                                        </p:tgtEl>
                                      </p:cBhvr>
                                    </p:animEffect>
                                  </p:childTnLst>
                                </p:cTn>
                              </p:par>
                            </p:childTnLst>
                          </p:cTn>
                        </p:par>
                      </p:childTnLst>
                    </p:cTn>
                  </p:par>
                  <p:par>
                    <p:cTn id="20" fill="hold">
                      <p:stCondLst>
                        <p:cond delay="indefinite"/>
                      </p:stCondLst>
                      <p:childTnLst>
                        <p:par>
                          <p:cTn id="21" fill="hold">
                            <p:stCondLst>
                              <p:cond delay="0"/>
                            </p:stCondLst>
                            <p:childTnLst>
                              <p:par>
                                <p:cTn id="22" presetID="30" presetClass="entr" presetSubtype="0" fill="hold" nodeType="clickEffect">
                                  <p:stCondLst>
                                    <p:cond delay="0"/>
                                  </p:stCondLst>
                                  <p:childTnLst>
                                    <p:set>
                                      <p:cBhvr>
                                        <p:cTn id="23" dur="1" fill="hold">
                                          <p:stCondLst>
                                            <p:cond delay="0"/>
                                          </p:stCondLst>
                                        </p:cTn>
                                        <p:tgtEl>
                                          <p:spTgt spid="12306"/>
                                        </p:tgtEl>
                                        <p:attrNameLst>
                                          <p:attrName>style.visibility</p:attrName>
                                        </p:attrNameLst>
                                      </p:cBhvr>
                                      <p:to>
                                        <p:strVal val="visible"/>
                                      </p:to>
                                    </p:set>
                                    <p:animEffect transition="in" filter="fade">
                                      <p:cBhvr>
                                        <p:cTn id="24" dur="800" decel="100000"/>
                                        <p:tgtEl>
                                          <p:spTgt spid="12306"/>
                                        </p:tgtEl>
                                      </p:cBhvr>
                                    </p:animEffect>
                                    <p:anim calcmode="lin" valueType="num">
                                      <p:cBhvr>
                                        <p:cTn id="25" dur="800" decel="100000" fill="hold"/>
                                        <p:tgtEl>
                                          <p:spTgt spid="12306"/>
                                        </p:tgtEl>
                                        <p:attrNameLst>
                                          <p:attrName>style.rotation</p:attrName>
                                        </p:attrNameLst>
                                      </p:cBhvr>
                                      <p:tavLst>
                                        <p:tav tm="0">
                                          <p:val>
                                            <p:fltVal val="-90.000000"/>
                                          </p:val>
                                        </p:tav>
                                        <p:tav tm="100000">
                                          <p:val>
                                            <p:fltVal val="0.000000"/>
                                          </p:val>
                                        </p:tav>
                                      </p:tavLst>
                                    </p:anim>
                                    <p:anim calcmode="lin" valueType="num">
                                      <p:cBhvr>
                                        <p:cTn id="26" dur="800" decel="100000" fill="hold"/>
                                        <p:tgtEl>
                                          <p:spTgt spid="12306"/>
                                        </p:tgtEl>
                                        <p:attrNameLst>
                                          <p:attrName>ppt_x</p:attrName>
                                        </p:attrNameLst>
                                      </p:cBhvr>
                                      <p:tavLst>
                                        <p:tav tm="0">
                                          <p:val>
                                            <p:strVal val="#ppt_x+0.4"/>
                                          </p:val>
                                        </p:tav>
                                        <p:tav tm="100000">
                                          <p:val>
                                            <p:strVal val="#ppt_x-0.05"/>
                                          </p:val>
                                        </p:tav>
                                      </p:tavLst>
                                    </p:anim>
                                    <p:anim calcmode="lin" valueType="num">
                                      <p:cBhvr>
                                        <p:cTn id="27" dur="800" decel="100000" fill="hold"/>
                                        <p:tgtEl>
                                          <p:spTgt spid="12306"/>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12306"/>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12306"/>
                                        </p:tgtEl>
                                        <p:attrNameLst>
                                          <p:attrName>ppt_y</p:attrName>
                                        </p:attrNameLst>
                                      </p:cBhvr>
                                      <p:tavLst>
                                        <p:tav tm="0">
                                          <p:val>
                                            <p:strVal val="#ppt_y+0.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additive="base">
                                        <p:cTn id="34" dur="500" fill="hold"/>
                                        <p:tgtEl>
                                          <p:spTgt spid="43"/>
                                        </p:tgtEl>
                                        <p:attrNameLst>
                                          <p:attrName>ppt_x</p:attrName>
                                        </p:attrNameLst>
                                      </p:cBhvr>
                                      <p:tavLst>
                                        <p:tav tm="0">
                                          <p:val>
                                            <p:strVal val="#ppt_x"/>
                                          </p:val>
                                        </p:tav>
                                        <p:tav tm="100000">
                                          <p:val>
                                            <p:strVal val="#ppt_x"/>
                                          </p:val>
                                        </p:tav>
                                      </p:tavLst>
                                    </p:anim>
                                    <p:anim calcmode="lin" valueType="num">
                                      <p:cBhvr additive="base">
                                        <p:cTn id="35" dur="500" fill="hold"/>
                                        <p:tgtEl>
                                          <p:spTgt spid="4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2"/>
                                            </p:cond>
                                          </p:stCondLst>
                                          <p:endCondLst>
                                            <p:cond evt="onStopAudio" delay="0">
                                              <p:tgtEl>
                                                <p:sldTgt/>
                                              </p:tgtEl>
                                            </p:cond>
                                          </p:endCondLst>
                                        </p:cTn>
                                        <p:tgtEl>
                                          <p:sndTgt r:embed="rId10" name="wind.wav"/>
                                        </p:tgtEl>
                                      </p:cMediaNode>
                                    </p:audio>
                                  </p:sub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44"/>
                                        </p:tgtEl>
                                        <p:attrNameLst>
                                          <p:attrName>style.visibility</p:attrName>
                                        </p:attrNameLst>
                                      </p:cBhvr>
                                      <p:to>
                                        <p:strVal val="visible"/>
                                      </p:to>
                                    </p:set>
                                    <p:anim calcmode="lin" valueType="num">
                                      <p:cBhvr additive="base">
                                        <p:cTn id="40" dur="500" fill="hold"/>
                                        <p:tgtEl>
                                          <p:spTgt spid="44"/>
                                        </p:tgtEl>
                                        <p:attrNameLst>
                                          <p:attrName>ppt_x</p:attrName>
                                        </p:attrNameLst>
                                      </p:cBhvr>
                                      <p:tavLst>
                                        <p:tav tm="0">
                                          <p:val>
                                            <p:strVal val="#ppt_x"/>
                                          </p:val>
                                        </p:tav>
                                        <p:tav tm="100000">
                                          <p:val>
                                            <p:strVal val="#ppt_x"/>
                                          </p:val>
                                        </p:tav>
                                      </p:tavLst>
                                    </p:anim>
                                    <p:anim calcmode="lin" valueType="num">
                                      <p:cBhvr additive="base">
                                        <p:cTn id="41" dur="500" fill="hold"/>
                                        <p:tgtEl>
                                          <p:spTgt spid="44"/>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10" name="wind.wav"/>
                                        </p:tgtEl>
                                      </p:cMediaNode>
                                    </p:audio>
                                  </p:subTnLst>
                                </p:cTn>
                              </p:par>
                            </p:childTnLst>
                          </p:cTn>
                        </p:par>
                      </p:childTnLst>
                    </p:cTn>
                  </p:par>
                  <p:par>
                    <p:cTn id="42" fill="hold">
                      <p:stCondLst>
                        <p:cond delay="indefinite"/>
                      </p:stCondLst>
                      <p:childTnLst>
                        <p:par>
                          <p:cTn id="43" fill="hold">
                            <p:stCondLst>
                              <p:cond delay="0"/>
                            </p:stCondLst>
                            <p:childTnLst>
                              <p:par>
                                <p:cTn id="44" presetID="9" presetClass="entr" presetSubtype="0" fill="hold" nodeType="click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dissolve">
                                      <p:cBhvr>
                                        <p:cTn id="46" dur="500"/>
                                        <p:tgtEl>
                                          <p:spTgt spid="2"/>
                                        </p:tgtEl>
                                      </p:cBhvr>
                                    </p:animEffect>
                                  </p:childTnLst>
                                </p:cTn>
                              </p:par>
                            </p:childTnLst>
                          </p:cTn>
                        </p:par>
                      </p:childTnLst>
                    </p:cTn>
                  </p:par>
                  <p:par>
                    <p:cTn id="47" fill="hold">
                      <p:stCondLst>
                        <p:cond delay="indefinite"/>
                      </p:stCondLst>
                      <p:childTnLst>
                        <p:par>
                          <p:cTn id="48" fill="hold">
                            <p:stCondLst>
                              <p:cond delay="0"/>
                            </p:stCondLst>
                            <p:childTnLst>
                              <p:par>
                                <p:cTn id="49" presetID="30" presetClass="entr" presetSubtype="0" fill="hold" nodeType="click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800" decel="100000"/>
                                        <p:tgtEl>
                                          <p:spTgt spid="31"/>
                                        </p:tgtEl>
                                      </p:cBhvr>
                                    </p:animEffect>
                                    <p:anim calcmode="lin" valueType="num">
                                      <p:cBhvr>
                                        <p:cTn id="52" dur="800" decel="100000" fill="hold"/>
                                        <p:tgtEl>
                                          <p:spTgt spid="31"/>
                                        </p:tgtEl>
                                        <p:attrNameLst>
                                          <p:attrName>style.rotation</p:attrName>
                                        </p:attrNameLst>
                                      </p:cBhvr>
                                      <p:tavLst>
                                        <p:tav tm="0">
                                          <p:val>
                                            <p:fltVal val="-90.000000"/>
                                          </p:val>
                                        </p:tav>
                                        <p:tav tm="100000">
                                          <p:val>
                                            <p:fltVal val="0.000000"/>
                                          </p:val>
                                        </p:tav>
                                      </p:tavLst>
                                    </p:anim>
                                    <p:anim calcmode="lin" valueType="num">
                                      <p:cBhvr>
                                        <p:cTn id="53" dur="800" decel="100000" fill="hold"/>
                                        <p:tgtEl>
                                          <p:spTgt spid="31"/>
                                        </p:tgtEl>
                                        <p:attrNameLst>
                                          <p:attrName>ppt_x</p:attrName>
                                        </p:attrNameLst>
                                      </p:cBhvr>
                                      <p:tavLst>
                                        <p:tav tm="0">
                                          <p:val>
                                            <p:strVal val="#ppt_x+0.4"/>
                                          </p:val>
                                        </p:tav>
                                        <p:tav tm="100000">
                                          <p:val>
                                            <p:strVal val="#ppt_x-0.05"/>
                                          </p:val>
                                        </p:tav>
                                      </p:tavLst>
                                    </p:anim>
                                    <p:anim calcmode="lin" valueType="num">
                                      <p:cBhvr>
                                        <p:cTn id="54" dur="800" decel="100000" fill="hold"/>
                                        <p:tgtEl>
                                          <p:spTgt spid="31"/>
                                        </p:tgtEl>
                                        <p:attrNameLst>
                                          <p:attrName>ppt_y</p:attrName>
                                        </p:attrNameLst>
                                      </p:cBhvr>
                                      <p:tavLst>
                                        <p:tav tm="0">
                                          <p:val>
                                            <p:strVal val="#ppt_y-0.4"/>
                                          </p:val>
                                        </p:tav>
                                        <p:tav tm="100000">
                                          <p:val>
                                            <p:strVal val="#ppt_y+0.1"/>
                                          </p:val>
                                        </p:tav>
                                      </p:tavLst>
                                    </p:anim>
                                    <p:anim calcmode="lin" valueType="num">
                                      <p:cBhvr>
                                        <p:cTn id="55" dur="200" accel="100000" fill="hold">
                                          <p:stCondLst>
                                            <p:cond delay="800"/>
                                          </p:stCondLst>
                                        </p:cTn>
                                        <p:tgtEl>
                                          <p:spTgt spid="31"/>
                                        </p:tgtEl>
                                        <p:attrNameLst>
                                          <p:attrName>ppt_x</p:attrName>
                                        </p:attrNameLst>
                                      </p:cBhvr>
                                      <p:tavLst>
                                        <p:tav tm="0">
                                          <p:val>
                                            <p:strVal val="#ppt_x-0.05"/>
                                          </p:val>
                                        </p:tav>
                                        <p:tav tm="100000">
                                          <p:val>
                                            <p:strVal val="#ppt_x"/>
                                          </p:val>
                                        </p:tav>
                                      </p:tavLst>
                                    </p:anim>
                                    <p:anim calcmode="lin" valueType="num">
                                      <p:cBhvr>
                                        <p:cTn id="56" dur="200" accel="100000" fill="hold">
                                          <p:stCondLst>
                                            <p:cond delay="800"/>
                                          </p:stCondLst>
                                        </p:cTn>
                                        <p:tgtEl>
                                          <p:spTgt spid="31"/>
                                        </p:tgtEl>
                                        <p:attrNameLst>
                                          <p:attrName>ppt_y</p:attrName>
                                        </p:attrNameLst>
                                      </p:cBhvr>
                                      <p:tavLst>
                                        <p:tav tm="0">
                                          <p:val>
                                            <p:strVal val="#ppt_y+0.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0" presetClass="entr" presetSubtype="0" fill="hold" nodeType="click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800" decel="100000"/>
                                        <p:tgtEl>
                                          <p:spTgt spid="33"/>
                                        </p:tgtEl>
                                      </p:cBhvr>
                                    </p:animEffect>
                                    <p:anim calcmode="lin" valueType="num">
                                      <p:cBhvr>
                                        <p:cTn id="62" dur="800" decel="100000" fill="hold"/>
                                        <p:tgtEl>
                                          <p:spTgt spid="33"/>
                                        </p:tgtEl>
                                        <p:attrNameLst>
                                          <p:attrName>style.rotation</p:attrName>
                                        </p:attrNameLst>
                                      </p:cBhvr>
                                      <p:tavLst>
                                        <p:tav tm="0">
                                          <p:val>
                                            <p:fltVal val="-90.000000"/>
                                          </p:val>
                                        </p:tav>
                                        <p:tav tm="100000">
                                          <p:val>
                                            <p:fltVal val="0.000000"/>
                                          </p:val>
                                        </p:tav>
                                      </p:tavLst>
                                    </p:anim>
                                    <p:anim calcmode="lin" valueType="num">
                                      <p:cBhvr>
                                        <p:cTn id="63" dur="800" decel="100000" fill="hold"/>
                                        <p:tgtEl>
                                          <p:spTgt spid="33"/>
                                        </p:tgtEl>
                                        <p:attrNameLst>
                                          <p:attrName>ppt_x</p:attrName>
                                        </p:attrNameLst>
                                      </p:cBhvr>
                                      <p:tavLst>
                                        <p:tav tm="0">
                                          <p:val>
                                            <p:strVal val="#ppt_x+0.4"/>
                                          </p:val>
                                        </p:tav>
                                        <p:tav tm="100000">
                                          <p:val>
                                            <p:strVal val="#ppt_x-0.05"/>
                                          </p:val>
                                        </p:tav>
                                      </p:tavLst>
                                    </p:anim>
                                    <p:anim calcmode="lin" valueType="num">
                                      <p:cBhvr>
                                        <p:cTn id="64" dur="800" decel="100000" fill="hold"/>
                                        <p:tgtEl>
                                          <p:spTgt spid="33"/>
                                        </p:tgtEl>
                                        <p:attrNameLst>
                                          <p:attrName>ppt_y</p:attrName>
                                        </p:attrNameLst>
                                      </p:cBhvr>
                                      <p:tavLst>
                                        <p:tav tm="0">
                                          <p:val>
                                            <p:strVal val="#ppt_y-0.4"/>
                                          </p:val>
                                        </p:tav>
                                        <p:tav tm="100000">
                                          <p:val>
                                            <p:strVal val="#ppt_y+0.1"/>
                                          </p:val>
                                        </p:tav>
                                      </p:tavLst>
                                    </p:anim>
                                    <p:anim calcmode="lin" valueType="num">
                                      <p:cBhvr>
                                        <p:cTn id="65" dur="200" accel="100000" fill="hold">
                                          <p:stCondLst>
                                            <p:cond delay="800"/>
                                          </p:stCondLst>
                                        </p:cTn>
                                        <p:tgtEl>
                                          <p:spTgt spid="33"/>
                                        </p:tgtEl>
                                        <p:attrNameLst>
                                          <p:attrName>ppt_x</p:attrName>
                                        </p:attrNameLst>
                                      </p:cBhvr>
                                      <p:tavLst>
                                        <p:tav tm="0">
                                          <p:val>
                                            <p:strVal val="#ppt_x-0.05"/>
                                          </p:val>
                                        </p:tav>
                                        <p:tav tm="100000">
                                          <p:val>
                                            <p:strVal val="#ppt_x"/>
                                          </p:val>
                                        </p:tav>
                                      </p:tavLst>
                                    </p:anim>
                                    <p:anim calcmode="lin" valueType="num">
                                      <p:cBhvr>
                                        <p:cTn id="66" dur="200" accel="100000" fill="hold">
                                          <p:stCondLst>
                                            <p:cond delay="800"/>
                                          </p:stCondLst>
                                        </p:cTn>
                                        <p:tgtEl>
                                          <p:spTgt spid="33"/>
                                        </p:tgtEl>
                                        <p:attrNameLst>
                                          <p:attrName>ppt_y</p:attrName>
                                        </p:attrNameLst>
                                      </p:cBhvr>
                                      <p:tavLst>
                                        <p:tav tm="0">
                                          <p:val>
                                            <p:strVal val="#ppt_y+0.1"/>
                                          </p:val>
                                        </p:tav>
                                        <p:tav tm="100000">
                                          <p:val>
                                            <p:strVal val="#ppt_y"/>
                                          </p:val>
                                        </p:tav>
                                      </p:tavLst>
                                    </p:anim>
                                  </p:childTnLst>
                                </p:cTn>
                              </p:par>
                              <p:par>
                                <p:cTn id="67" presetID="30"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800" decel="100000"/>
                                        <p:tgtEl>
                                          <p:spTgt spid="32"/>
                                        </p:tgtEl>
                                      </p:cBhvr>
                                    </p:animEffect>
                                    <p:anim calcmode="lin" valueType="num">
                                      <p:cBhvr>
                                        <p:cTn id="70" dur="800" decel="100000" fill="hold"/>
                                        <p:tgtEl>
                                          <p:spTgt spid="32"/>
                                        </p:tgtEl>
                                        <p:attrNameLst>
                                          <p:attrName>style.rotation</p:attrName>
                                        </p:attrNameLst>
                                      </p:cBhvr>
                                      <p:tavLst>
                                        <p:tav tm="0">
                                          <p:val>
                                            <p:fltVal val="-90.000000"/>
                                          </p:val>
                                        </p:tav>
                                        <p:tav tm="100000">
                                          <p:val>
                                            <p:fltVal val="0.000000"/>
                                          </p:val>
                                        </p:tav>
                                      </p:tavLst>
                                    </p:anim>
                                    <p:anim calcmode="lin" valueType="num">
                                      <p:cBhvr>
                                        <p:cTn id="71" dur="800" decel="100000" fill="hold"/>
                                        <p:tgtEl>
                                          <p:spTgt spid="32"/>
                                        </p:tgtEl>
                                        <p:attrNameLst>
                                          <p:attrName>ppt_x</p:attrName>
                                        </p:attrNameLst>
                                      </p:cBhvr>
                                      <p:tavLst>
                                        <p:tav tm="0">
                                          <p:val>
                                            <p:strVal val="#ppt_x+0.4"/>
                                          </p:val>
                                        </p:tav>
                                        <p:tav tm="100000">
                                          <p:val>
                                            <p:strVal val="#ppt_x-0.05"/>
                                          </p:val>
                                        </p:tav>
                                      </p:tavLst>
                                    </p:anim>
                                    <p:anim calcmode="lin" valueType="num">
                                      <p:cBhvr>
                                        <p:cTn id="72" dur="800" decel="100000" fill="hold"/>
                                        <p:tgtEl>
                                          <p:spTgt spid="32"/>
                                        </p:tgtEl>
                                        <p:attrNameLst>
                                          <p:attrName>ppt_y</p:attrName>
                                        </p:attrNameLst>
                                      </p:cBhvr>
                                      <p:tavLst>
                                        <p:tav tm="0">
                                          <p:val>
                                            <p:strVal val="#ppt_y-0.4"/>
                                          </p:val>
                                        </p:tav>
                                        <p:tav tm="100000">
                                          <p:val>
                                            <p:strVal val="#ppt_y+0.1"/>
                                          </p:val>
                                        </p:tav>
                                      </p:tavLst>
                                    </p:anim>
                                    <p:anim calcmode="lin" valueType="num">
                                      <p:cBhvr>
                                        <p:cTn id="73" dur="200" accel="100000" fill="hold">
                                          <p:stCondLst>
                                            <p:cond delay="800"/>
                                          </p:stCondLst>
                                        </p:cTn>
                                        <p:tgtEl>
                                          <p:spTgt spid="32"/>
                                        </p:tgtEl>
                                        <p:attrNameLst>
                                          <p:attrName>ppt_x</p:attrName>
                                        </p:attrNameLst>
                                      </p:cBhvr>
                                      <p:tavLst>
                                        <p:tav tm="0">
                                          <p:val>
                                            <p:strVal val="#ppt_x-0.05"/>
                                          </p:val>
                                        </p:tav>
                                        <p:tav tm="100000">
                                          <p:val>
                                            <p:strVal val="#ppt_x"/>
                                          </p:val>
                                        </p:tav>
                                      </p:tavLst>
                                    </p:anim>
                                    <p:anim calcmode="lin" valueType="num">
                                      <p:cBhvr>
                                        <p:cTn id="74" dur="200" accel="100000" fill="hold">
                                          <p:stCondLst>
                                            <p:cond delay="800"/>
                                          </p:stCondLst>
                                        </p:cTn>
                                        <p:tgtEl>
                                          <p:spTgt spid="32"/>
                                        </p:tgtEl>
                                        <p:attrNameLst>
                                          <p:attrName>ppt_y</p:attrName>
                                        </p:attrNameLst>
                                      </p:cBhvr>
                                      <p:tavLst>
                                        <p:tav tm="0">
                                          <p:val>
                                            <p:strVal val="#ppt_y+0.1"/>
                                          </p:val>
                                        </p:tav>
                                        <p:tav tm="100000">
                                          <p:val>
                                            <p:strVal val="#ppt_y"/>
                                          </p:val>
                                        </p:tav>
                                      </p:tavLst>
                                    </p:anim>
                                  </p:childTnLst>
                                </p:cTn>
                              </p:par>
                              <p:par>
                                <p:cTn id="75" presetID="30" presetClass="entr" presetSubtype="0" fill="hold" nodeType="with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800" decel="100000"/>
                                        <p:tgtEl>
                                          <p:spTgt spid="34"/>
                                        </p:tgtEl>
                                      </p:cBhvr>
                                    </p:animEffect>
                                    <p:anim calcmode="lin" valueType="num">
                                      <p:cBhvr>
                                        <p:cTn id="78" dur="800" decel="100000" fill="hold"/>
                                        <p:tgtEl>
                                          <p:spTgt spid="34"/>
                                        </p:tgtEl>
                                        <p:attrNameLst>
                                          <p:attrName>style.rotation</p:attrName>
                                        </p:attrNameLst>
                                      </p:cBhvr>
                                      <p:tavLst>
                                        <p:tav tm="0">
                                          <p:val>
                                            <p:fltVal val="-90.000000"/>
                                          </p:val>
                                        </p:tav>
                                        <p:tav tm="100000">
                                          <p:val>
                                            <p:fltVal val="0.000000"/>
                                          </p:val>
                                        </p:tav>
                                      </p:tavLst>
                                    </p:anim>
                                    <p:anim calcmode="lin" valueType="num">
                                      <p:cBhvr>
                                        <p:cTn id="79" dur="800" decel="100000" fill="hold"/>
                                        <p:tgtEl>
                                          <p:spTgt spid="34"/>
                                        </p:tgtEl>
                                        <p:attrNameLst>
                                          <p:attrName>ppt_x</p:attrName>
                                        </p:attrNameLst>
                                      </p:cBhvr>
                                      <p:tavLst>
                                        <p:tav tm="0">
                                          <p:val>
                                            <p:strVal val="#ppt_x+0.4"/>
                                          </p:val>
                                        </p:tav>
                                        <p:tav tm="100000">
                                          <p:val>
                                            <p:strVal val="#ppt_x-0.05"/>
                                          </p:val>
                                        </p:tav>
                                      </p:tavLst>
                                    </p:anim>
                                    <p:anim calcmode="lin" valueType="num">
                                      <p:cBhvr>
                                        <p:cTn id="80" dur="800" decel="100000" fill="hold"/>
                                        <p:tgtEl>
                                          <p:spTgt spid="34"/>
                                        </p:tgtEl>
                                        <p:attrNameLst>
                                          <p:attrName>ppt_y</p:attrName>
                                        </p:attrNameLst>
                                      </p:cBhvr>
                                      <p:tavLst>
                                        <p:tav tm="0">
                                          <p:val>
                                            <p:strVal val="#ppt_y-0.4"/>
                                          </p:val>
                                        </p:tav>
                                        <p:tav tm="100000">
                                          <p:val>
                                            <p:strVal val="#ppt_y+0.1"/>
                                          </p:val>
                                        </p:tav>
                                      </p:tavLst>
                                    </p:anim>
                                    <p:anim calcmode="lin" valueType="num">
                                      <p:cBhvr>
                                        <p:cTn id="81" dur="200" accel="100000" fill="hold">
                                          <p:stCondLst>
                                            <p:cond delay="800"/>
                                          </p:stCondLst>
                                        </p:cTn>
                                        <p:tgtEl>
                                          <p:spTgt spid="34"/>
                                        </p:tgtEl>
                                        <p:attrNameLst>
                                          <p:attrName>ppt_x</p:attrName>
                                        </p:attrNameLst>
                                      </p:cBhvr>
                                      <p:tavLst>
                                        <p:tav tm="0">
                                          <p:val>
                                            <p:strVal val="#ppt_x-0.05"/>
                                          </p:val>
                                        </p:tav>
                                        <p:tav tm="100000">
                                          <p:val>
                                            <p:strVal val="#ppt_x"/>
                                          </p:val>
                                        </p:tav>
                                      </p:tavLst>
                                    </p:anim>
                                    <p:anim calcmode="lin" valueType="num">
                                      <p:cBhvr>
                                        <p:cTn id="82" dur="200" accel="100000" fill="hold">
                                          <p:stCondLst>
                                            <p:cond delay="800"/>
                                          </p:stCondLst>
                                        </p:cTn>
                                        <p:tgtEl>
                                          <p:spTgt spid="3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ldLvl="0"/>
      <p:bldP spid="32" grpId="0" bldLvl="0"/>
      <p:bldP spid="43" grpId="0" bldLvl="0" animBg="1"/>
      <p:bldP spid="44"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2" name="Group 5"/>
          <p:cNvGrpSpPr/>
          <p:nvPr/>
        </p:nvGrpSpPr>
        <p:grpSpPr>
          <a:xfrm>
            <a:off x="1116013" y="3213100"/>
            <a:ext cx="6197600" cy="720725"/>
            <a:chOff x="703" y="3158"/>
            <a:chExt cx="3904" cy="454"/>
          </a:xfrm>
        </p:grpSpPr>
        <p:sp>
          <p:nvSpPr>
            <p:cNvPr id="31755" name="Line 6"/>
            <p:cNvSpPr/>
            <p:nvPr/>
          </p:nvSpPr>
          <p:spPr>
            <a:xfrm>
              <a:off x="793" y="3612"/>
              <a:ext cx="3675" cy="0"/>
            </a:xfrm>
            <a:prstGeom prst="line">
              <a:avLst/>
            </a:prstGeom>
            <a:ln w="25400" cap="flat" cmpd="sng">
              <a:solidFill>
                <a:schemeClr val="tx1"/>
              </a:solidFill>
              <a:prstDash val="solid"/>
              <a:headEnd type="none" w="med" len="med"/>
              <a:tailEnd type="none" w="med" len="med"/>
            </a:ln>
          </p:spPr>
        </p:sp>
        <p:sp>
          <p:nvSpPr>
            <p:cNvPr id="31756" name="Line 7"/>
            <p:cNvSpPr/>
            <p:nvPr/>
          </p:nvSpPr>
          <p:spPr>
            <a:xfrm>
              <a:off x="793" y="3475"/>
              <a:ext cx="0" cy="137"/>
            </a:xfrm>
            <a:prstGeom prst="line">
              <a:avLst/>
            </a:prstGeom>
            <a:ln w="25400" cap="flat" cmpd="sng">
              <a:solidFill>
                <a:schemeClr val="tx1"/>
              </a:solidFill>
              <a:prstDash val="solid"/>
              <a:headEnd type="none" w="med" len="med"/>
              <a:tailEnd type="none" w="med" len="med"/>
            </a:ln>
          </p:spPr>
        </p:sp>
        <p:sp>
          <p:nvSpPr>
            <p:cNvPr id="31757" name="Line 8"/>
            <p:cNvSpPr/>
            <p:nvPr/>
          </p:nvSpPr>
          <p:spPr>
            <a:xfrm>
              <a:off x="4468" y="3475"/>
              <a:ext cx="0" cy="137"/>
            </a:xfrm>
            <a:prstGeom prst="line">
              <a:avLst/>
            </a:prstGeom>
            <a:ln w="25400" cap="flat" cmpd="sng">
              <a:solidFill>
                <a:schemeClr val="tx1"/>
              </a:solidFill>
              <a:prstDash val="solid"/>
              <a:headEnd type="none" w="med" len="med"/>
              <a:tailEnd type="none" w="med" len="med"/>
            </a:ln>
          </p:spPr>
        </p:sp>
        <p:sp>
          <p:nvSpPr>
            <p:cNvPr id="31758" name="Line 9"/>
            <p:cNvSpPr/>
            <p:nvPr/>
          </p:nvSpPr>
          <p:spPr>
            <a:xfrm>
              <a:off x="2608" y="3521"/>
              <a:ext cx="0" cy="91"/>
            </a:xfrm>
            <a:prstGeom prst="line">
              <a:avLst/>
            </a:prstGeom>
            <a:ln w="25400" cap="flat" cmpd="sng">
              <a:solidFill>
                <a:schemeClr val="tx1"/>
              </a:solidFill>
              <a:prstDash val="solid"/>
              <a:headEnd type="none" w="med" len="med"/>
              <a:tailEnd type="none" w="med" len="med"/>
            </a:ln>
          </p:spPr>
        </p:sp>
        <p:sp>
          <p:nvSpPr>
            <p:cNvPr id="31759" name="Text Box 10"/>
            <p:cNvSpPr txBox="1"/>
            <p:nvPr/>
          </p:nvSpPr>
          <p:spPr>
            <a:xfrm>
              <a:off x="703" y="3158"/>
              <a:ext cx="197" cy="252"/>
            </a:xfrm>
            <a:prstGeom prst="rect">
              <a:avLst/>
            </a:prstGeom>
            <a:noFill/>
            <a:ln w="9525">
              <a:noFill/>
            </a:ln>
          </p:spPr>
          <p:txBody>
            <a:bodyPr wrap="none">
              <a:spAutoFit/>
            </a:bodyPr>
            <a:p>
              <a:r>
                <a:rPr lang="en-US" altLang="zh-CN" sz="2000" b="1" dirty="0">
                  <a:latin typeface="Times New Roman" panose="02020603050405020304" pitchFamily="18" charset="0"/>
                  <a:ea typeface="黑体" panose="02010609060101010101" pitchFamily="49" charset="-122"/>
                </a:rPr>
                <a:t>0</a:t>
              </a:r>
              <a:endParaRPr lang="en-US" altLang="zh-CN" sz="2000" b="1" dirty="0">
                <a:latin typeface="Times New Roman" panose="02020603050405020304" pitchFamily="18" charset="0"/>
                <a:ea typeface="黑体" panose="02010609060101010101" pitchFamily="49" charset="-122"/>
              </a:endParaRPr>
            </a:p>
          </p:txBody>
        </p:sp>
        <p:sp>
          <p:nvSpPr>
            <p:cNvPr id="31760" name="Text Box 11"/>
            <p:cNvSpPr txBox="1"/>
            <p:nvPr/>
          </p:nvSpPr>
          <p:spPr>
            <a:xfrm>
              <a:off x="4410" y="3216"/>
              <a:ext cx="197" cy="252"/>
            </a:xfrm>
            <a:prstGeom prst="rect">
              <a:avLst/>
            </a:prstGeom>
            <a:noFill/>
            <a:ln w="9525">
              <a:noFill/>
            </a:ln>
          </p:spPr>
          <p:txBody>
            <a:bodyPr wrap="none">
              <a:spAutoFit/>
            </a:bodyPr>
            <a:p>
              <a:r>
                <a:rPr lang="en-US" altLang="zh-CN" sz="2000" b="1" dirty="0">
                  <a:latin typeface="Times New Roman" panose="02020603050405020304" pitchFamily="18" charset="0"/>
                  <a:ea typeface="黑体" panose="02010609060101010101" pitchFamily="49" charset="-122"/>
                </a:rPr>
                <a:t>1</a:t>
              </a:r>
              <a:endParaRPr lang="en-US" altLang="zh-CN" sz="2000" b="1" dirty="0">
                <a:latin typeface="Times New Roman" panose="02020603050405020304" pitchFamily="18" charset="0"/>
                <a:ea typeface="黑体" panose="02010609060101010101" pitchFamily="49" charset="-122"/>
              </a:endParaRPr>
            </a:p>
          </p:txBody>
        </p:sp>
      </p:grpSp>
      <p:sp>
        <p:nvSpPr>
          <p:cNvPr id="22" name="Line 12"/>
          <p:cNvSpPr/>
          <p:nvPr/>
        </p:nvSpPr>
        <p:spPr>
          <a:xfrm flipH="1">
            <a:off x="1403350" y="3502025"/>
            <a:ext cx="5400675" cy="0"/>
          </a:xfrm>
          <a:prstGeom prst="line">
            <a:avLst/>
          </a:prstGeom>
          <a:ln w="28575" cap="flat" cmpd="sng">
            <a:solidFill>
              <a:srgbClr val="FF3300"/>
            </a:solidFill>
            <a:prstDash val="solid"/>
            <a:headEnd type="none" w="med" len="med"/>
            <a:tailEnd type="triangle" w="med" len="med"/>
          </a:ln>
        </p:spPr>
      </p:sp>
      <p:sp>
        <p:nvSpPr>
          <p:cNvPr id="23" name="Text Box 13"/>
          <p:cNvSpPr txBox="1"/>
          <p:nvPr/>
        </p:nvSpPr>
        <p:spPr>
          <a:xfrm>
            <a:off x="2700338" y="4437063"/>
            <a:ext cx="3281362" cy="400050"/>
          </a:xfrm>
          <a:prstGeom prst="rect">
            <a:avLst/>
          </a:prstGeom>
          <a:noFill/>
          <a:ln w="9525">
            <a:noFill/>
          </a:ln>
        </p:spPr>
        <p:txBody>
          <a:bodyPr wrap="none">
            <a:spAutoFit/>
          </a:bodyPr>
          <a:p>
            <a:r>
              <a:rPr lang="zh-CN" altLang="en-US" sz="2000" dirty="0">
                <a:latin typeface="黑体" panose="02010609060101010101" pitchFamily="49" charset="-122"/>
                <a:ea typeface="黑体" panose="02010609060101010101" pitchFamily="49" charset="-122"/>
              </a:rPr>
              <a:t>事件发生的可能性越来越大</a:t>
            </a:r>
            <a:endParaRPr lang="zh-CN" altLang="en-US" sz="2000" dirty="0">
              <a:latin typeface="黑体" panose="02010609060101010101" pitchFamily="49" charset="-122"/>
              <a:ea typeface="黑体" panose="02010609060101010101" pitchFamily="49" charset="-122"/>
            </a:endParaRPr>
          </a:p>
        </p:txBody>
      </p:sp>
      <p:sp>
        <p:nvSpPr>
          <p:cNvPr id="24" name="Text Box 14"/>
          <p:cNvSpPr txBox="1"/>
          <p:nvPr/>
        </p:nvSpPr>
        <p:spPr>
          <a:xfrm>
            <a:off x="2700338" y="2997200"/>
            <a:ext cx="3281362" cy="400050"/>
          </a:xfrm>
          <a:prstGeom prst="rect">
            <a:avLst/>
          </a:prstGeom>
          <a:noFill/>
          <a:ln w="9525">
            <a:noFill/>
          </a:ln>
        </p:spPr>
        <p:txBody>
          <a:bodyPr wrap="none">
            <a:spAutoFit/>
          </a:bodyPr>
          <a:p>
            <a:r>
              <a:rPr lang="zh-CN" altLang="en-US" sz="2000" dirty="0">
                <a:latin typeface="黑体" panose="02010609060101010101" pitchFamily="49" charset="-122"/>
                <a:ea typeface="黑体" panose="02010609060101010101" pitchFamily="49" charset="-122"/>
              </a:rPr>
              <a:t>事件发生的可能性越来越小</a:t>
            </a:r>
            <a:endParaRPr lang="zh-CN" altLang="en-US" sz="2000" dirty="0">
              <a:latin typeface="黑体" panose="02010609060101010101" pitchFamily="49" charset="-122"/>
              <a:ea typeface="黑体" panose="02010609060101010101" pitchFamily="49" charset="-122"/>
            </a:endParaRPr>
          </a:p>
        </p:txBody>
      </p:sp>
      <p:sp>
        <p:nvSpPr>
          <p:cNvPr id="25" name="Text Box 15"/>
          <p:cNvSpPr txBox="1"/>
          <p:nvPr/>
        </p:nvSpPr>
        <p:spPr>
          <a:xfrm>
            <a:off x="611188" y="4221163"/>
            <a:ext cx="1474787" cy="400050"/>
          </a:xfrm>
          <a:prstGeom prst="rect">
            <a:avLst/>
          </a:prstGeom>
          <a:noFill/>
          <a:ln w="9525">
            <a:noFill/>
          </a:ln>
        </p:spPr>
        <p:txBody>
          <a:bodyPr wrap="none">
            <a:spAutoFit/>
          </a:bodyPr>
          <a:p>
            <a:r>
              <a:rPr lang="zh-CN" altLang="en-US" sz="2000" dirty="0">
                <a:latin typeface="黑体" panose="02010609060101010101" pitchFamily="49" charset="-122"/>
                <a:ea typeface="黑体" panose="02010609060101010101" pitchFamily="49" charset="-122"/>
              </a:rPr>
              <a:t>不可能发生</a:t>
            </a:r>
            <a:endParaRPr lang="zh-CN" altLang="en-US" sz="2000" dirty="0">
              <a:latin typeface="黑体" panose="02010609060101010101" pitchFamily="49" charset="-122"/>
              <a:ea typeface="黑体" panose="02010609060101010101" pitchFamily="49" charset="-122"/>
            </a:endParaRPr>
          </a:p>
        </p:txBody>
      </p:sp>
      <p:sp>
        <p:nvSpPr>
          <p:cNvPr id="26" name="Text Box 16"/>
          <p:cNvSpPr txBox="1"/>
          <p:nvPr/>
        </p:nvSpPr>
        <p:spPr>
          <a:xfrm>
            <a:off x="6588125" y="4221163"/>
            <a:ext cx="1217613" cy="400050"/>
          </a:xfrm>
          <a:prstGeom prst="rect">
            <a:avLst/>
          </a:prstGeom>
          <a:noFill/>
          <a:ln w="9525">
            <a:noFill/>
          </a:ln>
        </p:spPr>
        <p:txBody>
          <a:bodyPr wrap="none">
            <a:spAutoFit/>
          </a:bodyPr>
          <a:p>
            <a:r>
              <a:rPr lang="zh-CN" altLang="en-US" sz="2000" dirty="0">
                <a:latin typeface="黑体" panose="02010609060101010101" pitchFamily="49" charset="-122"/>
                <a:ea typeface="黑体" panose="02010609060101010101" pitchFamily="49" charset="-122"/>
              </a:rPr>
              <a:t>必然发生</a:t>
            </a:r>
            <a:endParaRPr lang="zh-CN" altLang="en-US" sz="2000" dirty="0">
              <a:latin typeface="黑体" panose="02010609060101010101" pitchFamily="49" charset="-122"/>
              <a:ea typeface="黑体" panose="02010609060101010101" pitchFamily="49" charset="-122"/>
            </a:endParaRPr>
          </a:p>
        </p:txBody>
      </p:sp>
      <p:sp>
        <p:nvSpPr>
          <p:cNvPr id="27" name="Text Box 17"/>
          <p:cNvSpPr txBox="1"/>
          <p:nvPr/>
        </p:nvSpPr>
        <p:spPr>
          <a:xfrm>
            <a:off x="7432675" y="3578225"/>
            <a:ext cx="1217613" cy="400050"/>
          </a:xfrm>
          <a:prstGeom prst="rect">
            <a:avLst/>
          </a:prstGeom>
          <a:noFill/>
          <a:ln w="9525">
            <a:noFill/>
          </a:ln>
        </p:spPr>
        <p:txBody>
          <a:bodyPr wrap="none">
            <a:spAutoFit/>
          </a:bodyPr>
          <a:p>
            <a:r>
              <a:rPr lang="zh-CN" altLang="en-US" sz="2000" dirty="0">
                <a:latin typeface="黑体" panose="02010609060101010101" pitchFamily="49" charset="-122"/>
                <a:ea typeface="黑体" panose="02010609060101010101" pitchFamily="49" charset="-122"/>
              </a:rPr>
              <a:t>概率的值</a:t>
            </a:r>
            <a:endParaRPr lang="zh-CN" altLang="en-US" sz="2000" dirty="0">
              <a:latin typeface="黑体" panose="02010609060101010101" pitchFamily="49" charset="-122"/>
              <a:ea typeface="黑体" panose="02010609060101010101" pitchFamily="49" charset="-122"/>
            </a:endParaRPr>
          </a:p>
        </p:txBody>
      </p:sp>
      <p:sp>
        <p:nvSpPr>
          <p:cNvPr id="28" name="Line 18"/>
          <p:cNvSpPr/>
          <p:nvPr/>
        </p:nvSpPr>
        <p:spPr>
          <a:xfrm>
            <a:off x="1476375" y="4221163"/>
            <a:ext cx="5472113" cy="0"/>
          </a:xfrm>
          <a:prstGeom prst="line">
            <a:avLst/>
          </a:prstGeom>
          <a:ln w="28575" cap="flat" cmpd="sng">
            <a:solidFill>
              <a:srgbClr val="FF3300"/>
            </a:solidFill>
            <a:prstDash val="solid"/>
            <a:headEnd type="none" w="med" len="med"/>
            <a:tailEnd type="triangle" w="med" len="med"/>
          </a:ln>
        </p:spPr>
      </p:sp>
      <p:sp>
        <p:nvSpPr>
          <p:cNvPr id="31754" name="Text Box 19"/>
          <p:cNvSpPr txBox="1"/>
          <p:nvPr/>
        </p:nvSpPr>
        <p:spPr>
          <a:xfrm>
            <a:off x="500063" y="1214438"/>
            <a:ext cx="7416800" cy="1371600"/>
          </a:xfrm>
          <a:prstGeom prst="rect">
            <a:avLst/>
          </a:prstGeom>
          <a:noFill/>
          <a:ln w="9525">
            <a:noFill/>
          </a:ln>
        </p:spPr>
        <p:txBody>
          <a:bodyPr>
            <a:spAutoFit/>
          </a:bodyPr>
          <a:p>
            <a:pPr>
              <a:lnSpc>
                <a:spcPct val="150000"/>
              </a:lnSpc>
              <a:spcBef>
                <a:spcPct val="50000"/>
              </a:spcBef>
            </a:pPr>
            <a:r>
              <a:rPr lang="zh-CN" altLang="en-US" sz="2400" dirty="0">
                <a:solidFill>
                  <a:srgbClr val="FF0000"/>
                </a:solidFill>
                <a:latin typeface="黑体" panose="02010609060101010101" pitchFamily="49" charset="-122"/>
                <a:ea typeface="黑体" panose="02010609060101010101" pitchFamily="49" charset="-122"/>
              </a:rPr>
              <a:t>事件发生的可能性越大，它的概率越接近</a:t>
            </a:r>
            <a:r>
              <a:rPr lang="en-US" altLang="zh-CN" sz="2400" b="1" dirty="0">
                <a:solidFill>
                  <a:srgbClr val="FF0000"/>
                </a:solidFill>
                <a:latin typeface="Times New Roman" panose="02020603050405020304" pitchFamily="18" charset="0"/>
                <a:ea typeface="黑体" panose="02010609060101010101" pitchFamily="49" charset="-122"/>
              </a:rPr>
              <a:t>1</a:t>
            </a:r>
            <a:r>
              <a:rPr lang="zh-CN" altLang="en-US" sz="2400" dirty="0">
                <a:solidFill>
                  <a:srgbClr val="FF0000"/>
                </a:solidFill>
                <a:latin typeface="黑体" panose="02010609060101010101" pitchFamily="49" charset="-122"/>
                <a:ea typeface="黑体" panose="02010609060101010101" pitchFamily="49" charset="-122"/>
              </a:rPr>
              <a:t>；反之，</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50000"/>
              </a:lnSpc>
              <a:spcBef>
                <a:spcPct val="50000"/>
              </a:spcBef>
            </a:pPr>
            <a:r>
              <a:rPr lang="zh-CN" altLang="en-US" sz="2400" dirty="0">
                <a:solidFill>
                  <a:srgbClr val="FF0000"/>
                </a:solidFill>
                <a:latin typeface="黑体" panose="02010609060101010101" pitchFamily="49" charset="-122"/>
                <a:ea typeface="黑体" panose="02010609060101010101" pitchFamily="49" charset="-122"/>
              </a:rPr>
              <a:t>事件发生的可能性越小，它的概率越接近</a:t>
            </a:r>
            <a:r>
              <a:rPr lang="en-US" altLang="zh-CN" sz="2400" b="1" dirty="0">
                <a:solidFill>
                  <a:srgbClr val="FF0000"/>
                </a:solidFill>
                <a:latin typeface="Times New Roman" panose="02020603050405020304" pitchFamily="18" charset="0"/>
                <a:ea typeface="黑体" panose="02010609060101010101" pitchFamily="49" charset="-122"/>
              </a:rPr>
              <a:t>0</a:t>
            </a:r>
            <a:r>
              <a:rPr lang="en-US" altLang="en-US" sz="2400" b="1" dirty="0">
                <a:solidFill>
                  <a:srgbClr val="FF0000"/>
                </a:solidFill>
                <a:latin typeface="Times New Roman" panose="02020603050405020304" pitchFamily="18" charset="0"/>
                <a:ea typeface="黑体" panose="02010609060101010101" pitchFamily="49" charset="-122"/>
              </a:rPr>
              <a:t>.</a:t>
            </a:r>
            <a:endParaRPr lang="en-US" altLang="en-US" sz="2400" b="1" dirty="0">
              <a:solidFill>
                <a:srgbClr val="FF0000"/>
              </a:solidFill>
              <a:latin typeface="Times New Roman" panose="02020603050405020304" pitchFamily="18" charset="0"/>
              <a:ea typeface="黑体" panose="02010609060101010101"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blinds(horizontal)">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linds(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blinds(horizontal)">
                                      <p:cBhvr>
                                        <p:cTn id="22" dur="5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right)">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right)">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left)">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left)">
                                      <p:cBhvr>
                                        <p:cTn id="4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6" name="Text Box 2"/>
          <p:cNvSpPr txBox="1"/>
          <p:nvPr/>
        </p:nvSpPr>
        <p:spPr>
          <a:xfrm>
            <a:off x="642938" y="1714500"/>
            <a:ext cx="7235825" cy="2862263"/>
          </a:xfrm>
          <a:prstGeom prst="rect">
            <a:avLst/>
          </a:prstGeom>
          <a:noFill/>
          <a:ln w="9525">
            <a:noFill/>
            <a:miter/>
          </a:ln>
        </p:spPr>
        <p:txBody>
          <a:bodyPr>
            <a:spAutoFit/>
          </a:bodyPr>
          <a:p>
            <a:pPr>
              <a:lnSpc>
                <a:spcPct val="150000"/>
              </a:lnSpc>
            </a:pPr>
            <a:r>
              <a:rPr lang="en-US" altLang="en-US" sz="2400" dirty="0">
                <a:solidFill>
                  <a:srgbClr val="BF9000"/>
                </a:solidFill>
                <a:latin typeface="黑体" panose="02010609060101010101" pitchFamily="49" charset="-122"/>
                <a:ea typeface="黑体" panose="02010609060101010101" pitchFamily="49" charset="-122"/>
              </a:rPr>
              <a:t>例</a:t>
            </a:r>
            <a:r>
              <a:rPr lang="en-US" altLang="en-US" sz="2400" b="1" dirty="0">
                <a:solidFill>
                  <a:srgbClr val="BF9000"/>
                </a:solidFill>
                <a:latin typeface="Times New Roman" panose="02020603050405020304" pitchFamily="18" charset="0"/>
                <a:ea typeface="黑体" panose="02010609060101010101" pitchFamily="49" charset="-122"/>
              </a:rPr>
              <a:t>1</a:t>
            </a:r>
            <a:r>
              <a:rPr lang="en-US" altLang="en-US" sz="2400" dirty="0">
                <a:solidFill>
                  <a:srgbClr val="0070C0"/>
                </a:solidFill>
                <a:latin typeface="黑体" panose="02010609060101010101" pitchFamily="49" charset="-122"/>
                <a:ea typeface="黑体" panose="02010609060101010101" pitchFamily="49" charset="-122"/>
              </a:rPr>
              <a:t> </a:t>
            </a:r>
            <a:r>
              <a:rPr lang="en-US" altLang="en-US" sz="2400" dirty="0">
                <a:solidFill>
                  <a:schemeClr val="tx2"/>
                </a:solidFill>
                <a:latin typeface="黑体" panose="02010609060101010101" pitchFamily="49" charset="-122"/>
                <a:ea typeface="黑体" panose="02010609060101010101" pitchFamily="49" charset="-122"/>
              </a:rPr>
              <a:t>掷一个骰子，观察向上的一面的点数，求下列事件的概率：</a:t>
            </a:r>
            <a:endParaRPr lang="en-US" altLang="en-US" sz="2400" dirty="0">
              <a:solidFill>
                <a:schemeClr val="tx2"/>
              </a:solidFill>
              <a:latin typeface="黑体" panose="02010609060101010101" pitchFamily="49" charset="-122"/>
              <a:ea typeface="黑体" panose="02010609060101010101" pitchFamily="49" charset="-122"/>
            </a:endParaRPr>
          </a:p>
          <a:p>
            <a:pPr>
              <a:lnSpc>
                <a:spcPct val="150000"/>
              </a:lnSpc>
            </a:pPr>
            <a:r>
              <a:rPr lang="en-US" altLang="en-US" sz="2400" dirty="0">
                <a:solidFill>
                  <a:schemeClr val="tx2"/>
                </a:solidFill>
                <a:latin typeface="黑体" panose="02010609060101010101" pitchFamily="49" charset="-122"/>
                <a:ea typeface="黑体" panose="02010609060101010101" pitchFamily="49" charset="-122"/>
              </a:rPr>
              <a:t>   </a:t>
            </a:r>
            <a:r>
              <a:rPr lang="en-US" altLang="en-US" sz="2400" b="1" dirty="0">
                <a:solidFill>
                  <a:schemeClr val="tx2"/>
                </a:solidFill>
                <a:latin typeface="Times New Roman" panose="02020603050405020304" pitchFamily="18" charset="0"/>
                <a:ea typeface="黑体" panose="02010609060101010101" pitchFamily="49" charset="-122"/>
              </a:rPr>
              <a:t>(1)</a:t>
            </a:r>
            <a:r>
              <a:rPr lang="en-US" altLang="en-US" sz="2400" dirty="0">
                <a:solidFill>
                  <a:schemeClr val="tx2"/>
                </a:solidFill>
                <a:latin typeface="黑体" panose="02010609060101010101" pitchFamily="49" charset="-122"/>
                <a:ea typeface="黑体" panose="02010609060101010101" pitchFamily="49" charset="-122"/>
              </a:rPr>
              <a:t>点数为</a:t>
            </a:r>
            <a:r>
              <a:rPr lang="en-US" altLang="en-US" sz="2400" b="1" dirty="0">
                <a:solidFill>
                  <a:schemeClr val="tx2"/>
                </a:solidFill>
                <a:latin typeface="Times New Roman" panose="02020603050405020304" pitchFamily="18" charset="0"/>
                <a:ea typeface="黑体" panose="02010609060101010101" pitchFamily="49" charset="-122"/>
              </a:rPr>
              <a:t>2</a:t>
            </a:r>
            <a:r>
              <a:rPr lang="en-US" altLang="en-US" sz="2400" dirty="0">
                <a:solidFill>
                  <a:schemeClr val="tx2"/>
                </a:solidFill>
                <a:latin typeface="黑体" panose="02010609060101010101" pitchFamily="49" charset="-122"/>
                <a:ea typeface="黑体" panose="02010609060101010101" pitchFamily="49" charset="-122"/>
              </a:rPr>
              <a:t>；</a:t>
            </a:r>
            <a:endParaRPr lang="en-US" altLang="zh-CN" sz="2400" dirty="0">
              <a:solidFill>
                <a:schemeClr val="tx2"/>
              </a:solidFill>
              <a:latin typeface="黑体" panose="02010609060101010101" pitchFamily="49" charset="-122"/>
              <a:ea typeface="黑体" panose="02010609060101010101" pitchFamily="49" charset="-122"/>
            </a:endParaRPr>
          </a:p>
          <a:p>
            <a:pPr>
              <a:lnSpc>
                <a:spcPct val="150000"/>
              </a:lnSpc>
            </a:pPr>
            <a:r>
              <a:rPr lang="en-US" altLang="zh-CN" sz="2400" b="1" dirty="0">
                <a:solidFill>
                  <a:schemeClr val="tx2"/>
                </a:solidFill>
                <a:latin typeface="黑体" panose="02010609060101010101" pitchFamily="49" charset="-122"/>
                <a:ea typeface="黑体" panose="02010609060101010101" pitchFamily="49" charset="-122"/>
              </a:rPr>
              <a:t>   </a:t>
            </a:r>
            <a:r>
              <a:rPr lang="en-US" altLang="en-US" sz="2400" b="1" dirty="0">
                <a:solidFill>
                  <a:schemeClr val="tx2"/>
                </a:solidFill>
                <a:latin typeface="Times New Roman" panose="02020603050405020304" pitchFamily="18" charset="0"/>
                <a:ea typeface="黑体" panose="02010609060101010101" pitchFamily="49" charset="-122"/>
              </a:rPr>
              <a:t>(2)</a:t>
            </a:r>
            <a:r>
              <a:rPr lang="en-US" altLang="en-US" sz="2400" dirty="0">
                <a:solidFill>
                  <a:schemeClr val="tx2"/>
                </a:solidFill>
                <a:latin typeface="黑体" panose="02010609060101010101" pitchFamily="49" charset="-122"/>
                <a:ea typeface="黑体" panose="02010609060101010101" pitchFamily="49" charset="-122"/>
              </a:rPr>
              <a:t>点数为奇数；</a:t>
            </a:r>
            <a:endParaRPr lang="en-US" altLang="en-US" sz="2400" dirty="0">
              <a:solidFill>
                <a:schemeClr val="tx2"/>
              </a:solidFill>
              <a:latin typeface="黑体" panose="02010609060101010101" pitchFamily="49" charset="-122"/>
              <a:ea typeface="黑体" panose="02010609060101010101" pitchFamily="49" charset="-122"/>
            </a:endParaRPr>
          </a:p>
          <a:p>
            <a:pPr>
              <a:lnSpc>
                <a:spcPct val="150000"/>
              </a:lnSpc>
            </a:pPr>
            <a:r>
              <a:rPr lang="en-US" altLang="en-US" sz="2400" dirty="0">
                <a:solidFill>
                  <a:schemeClr val="tx2"/>
                </a:solidFill>
                <a:latin typeface="黑体" panose="02010609060101010101" pitchFamily="49" charset="-122"/>
                <a:ea typeface="黑体" panose="02010609060101010101" pitchFamily="49" charset="-122"/>
              </a:rPr>
              <a:t>   </a:t>
            </a:r>
            <a:r>
              <a:rPr lang="en-US" altLang="en-US" sz="2400" b="1" dirty="0">
                <a:solidFill>
                  <a:schemeClr val="tx2"/>
                </a:solidFill>
                <a:latin typeface="Times New Roman" panose="02020603050405020304" pitchFamily="18" charset="0"/>
                <a:ea typeface="黑体" panose="02010609060101010101" pitchFamily="49" charset="-122"/>
              </a:rPr>
              <a:t>(3)</a:t>
            </a:r>
            <a:r>
              <a:rPr lang="en-US" altLang="en-US" sz="2400" dirty="0">
                <a:solidFill>
                  <a:schemeClr val="tx2"/>
                </a:solidFill>
                <a:latin typeface="黑体" panose="02010609060101010101" pitchFamily="49" charset="-122"/>
                <a:ea typeface="黑体" panose="02010609060101010101" pitchFamily="49" charset="-122"/>
              </a:rPr>
              <a:t>点数大于</a:t>
            </a:r>
            <a:r>
              <a:rPr lang="en-US" altLang="en-US" sz="2400" b="1" dirty="0">
                <a:solidFill>
                  <a:schemeClr val="tx2"/>
                </a:solidFill>
                <a:latin typeface="Times New Roman" panose="02020603050405020304" pitchFamily="18" charset="0"/>
                <a:ea typeface="黑体" panose="02010609060101010101" pitchFamily="49" charset="-122"/>
              </a:rPr>
              <a:t>2</a:t>
            </a:r>
            <a:r>
              <a:rPr lang="en-US" altLang="en-US" sz="2400" dirty="0">
                <a:solidFill>
                  <a:schemeClr val="tx2"/>
                </a:solidFill>
                <a:latin typeface="黑体" panose="02010609060101010101" pitchFamily="49" charset="-122"/>
                <a:ea typeface="黑体" panose="02010609060101010101" pitchFamily="49" charset="-122"/>
              </a:rPr>
              <a:t>小于</a:t>
            </a:r>
            <a:r>
              <a:rPr lang="en-US" altLang="en-US" sz="2400" b="1" dirty="0">
                <a:solidFill>
                  <a:schemeClr val="tx2"/>
                </a:solidFill>
                <a:latin typeface="Times New Roman" panose="02020603050405020304" pitchFamily="18" charset="0"/>
                <a:ea typeface="黑体" panose="02010609060101010101" pitchFamily="49" charset="-122"/>
              </a:rPr>
              <a:t>5.</a:t>
            </a:r>
            <a:endParaRPr lang="en-US" altLang="en-US" sz="2400" b="1" dirty="0">
              <a:solidFill>
                <a:schemeClr val="tx2"/>
              </a:solidFill>
              <a:latin typeface="Times New Roman" panose="02020603050405020304" pitchFamily="18" charset="0"/>
              <a:ea typeface="黑体" panose="02010609060101010101" pitchFamily="49" charset="-122"/>
            </a:endParaRPr>
          </a:p>
        </p:txBody>
      </p:sp>
      <p:grpSp>
        <p:nvGrpSpPr>
          <p:cNvPr id="2" name="组合 17"/>
          <p:cNvGrpSpPr/>
          <p:nvPr/>
        </p:nvGrpSpPr>
        <p:grpSpPr>
          <a:xfrm>
            <a:off x="785813" y="857250"/>
            <a:ext cx="1143000" cy="530225"/>
            <a:chOff x="1835696" y="4152168"/>
            <a:chExt cx="4104456" cy="547624"/>
          </a:xfrm>
        </p:grpSpPr>
        <p:sp>
          <p:nvSpPr>
            <p:cNvPr id="31" name="圆角矩形 30"/>
            <p:cNvSpPr/>
            <p:nvPr/>
          </p:nvSpPr>
          <p:spPr bwMode="auto">
            <a:xfrm>
              <a:off x="1835696" y="4152168"/>
              <a:ext cx="4104456" cy="547624"/>
            </a:xfrm>
            <a:prstGeom prst="roundRect">
              <a:avLst/>
            </a:prstGeom>
            <a:ln>
              <a:solidFill>
                <a:srgbClr val="0099FF"/>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1" i="0" u="none" strike="noStrike" kern="1200" cap="none" spc="0" normalizeH="0" baseline="0" noProof="1">
                <a:ln>
                  <a:noFill/>
                </a:ln>
                <a:solidFill>
                  <a:srgbClr val="000000"/>
                </a:solidFill>
                <a:effectLst/>
                <a:uLnTx/>
                <a:uFillTx/>
                <a:latin typeface="Adobe 黑体 Std R" pitchFamily="34" charset="-122"/>
                <a:ea typeface="Adobe 黑体 Std R" pitchFamily="34" charset="-122"/>
                <a:cs typeface="+mn-cs"/>
              </a:endParaRPr>
            </a:p>
          </p:txBody>
        </p:sp>
        <p:sp>
          <p:nvSpPr>
            <p:cNvPr id="32774" name="文本框 19"/>
            <p:cNvSpPr txBox="1"/>
            <p:nvPr/>
          </p:nvSpPr>
          <p:spPr>
            <a:xfrm>
              <a:off x="1927200" y="4213410"/>
              <a:ext cx="3967887" cy="381451"/>
            </a:xfrm>
            <a:prstGeom prst="rect">
              <a:avLst/>
            </a:prstGeom>
            <a:noFill/>
            <a:ln w="9525">
              <a:noFill/>
            </a:ln>
          </p:spPr>
          <p:txBody>
            <a:bodyPr>
              <a:spAutoFit/>
            </a:bodyPr>
            <a:p>
              <a:pPr algn="ctr"/>
              <a:r>
                <a:rPr lang="zh-CN" altLang="en-US" b="1" dirty="0">
                  <a:latin typeface="微软雅黑" panose="020B0503020204020204" pitchFamily="34" charset="-122"/>
                  <a:ea typeface="微软雅黑" panose="020B0503020204020204" pitchFamily="34" charset="-122"/>
                </a:rPr>
                <a:t>典例精析</a:t>
              </a:r>
              <a:endParaRPr lang="zh-CN" altLang="en-US" b="1" dirty="0">
                <a:latin typeface="微软雅黑" panose="020B0503020204020204" pitchFamily="34" charset="-122"/>
                <a:ea typeface="微软雅黑" panose="020B0503020204020204" pitchFamily="34" charset="-122"/>
              </a:endParaRPr>
            </a:p>
          </p:txBody>
        </p:sp>
      </p:grpSp>
      <p:pic>
        <p:nvPicPr>
          <p:cNvPr id="32772" name="Picture 10" descr="20066233225817521"/>
          <p:cNvPicPr>
            <a:picLocks noChangeAspect="1"/>
          </p:cNvPicPr>
          <p:nvPr/>
        </p:nvPicPr>
        <p:blipFill>
          <a:blip r:embed="rId1"/>
          <a:stretch>
            <a:fillRect/>
          </a:stretch>
        </p:blipFill>
        <p:spPr>
          <a:xfrm>
            <a:off x="5643563" y="2786063"/>
            <a:ext cx="1512887" cy="1238250"/>
          </a:xfrm>
          <a:prstGeom prst="rect">
            <a:avLst/>
          </a:prstGeom>
          <a:noFill/>
          <a:ln w="9525">
            <a:noFill/>
          </a:ln>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decel="50000" fill="hold">
                                          <p:stCondLst>
                                            <p:cond delay="0"/>
                                          </p:stCondLst>
                                        </p:cTn>
                                        <p:tgtEl>
                                          <p:spTgt spid="26"/>
                                        </p:tgtEl>
                                        <p:attrNameLst>
                                          <p:attrName>style.rotation</p:attrName>
                                        </p:attrNameLst>
                                      </p:cBhvr>
                                      <p:tavLst>
                                        <p:tav tm="0">
                                          <p:val>
                                            <p:fltVal val="-90.000000"/>
                                          </p:val>
                                        </p:tav>
                                        <p:tav tm="100000">
                                          <p:val>
                                            <p:fltVal val="0.000000"/>
                                          </p:val>
                                        </p:tav>
                                      </p:tavLst>
                                    </p:anim>
                                    <p:anim calcmode="lin" valueType="num">
                                      <p:cBhvr>
                                        <p:cTn id="8" dur="500" decel="50000" fill="hold">
                                          <p:stCondLst>
                                            <p:cond delay="0"/>
                                          </p:stCondLst>
                                        </p:cTn>
                                        <p:tgtEl>
                                          <p:spTgt spid="2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6"/>
                                        </p:tgtEl>
                                        <p:attrNameLst>
                                          <p:attrName>ppt_w</p:attrName>
                                        </p:attrNameLst>
                                      </p:cBhvr>
                                      <p:tavLst>
                                        <p:tav tm="0">
                                          <p:val>
                                            <p:strVal val="#ppt_w*.05"/>
                                          </p:val>
                                        </p:tav>
                                        <p:tav tm="100000">
                                          <p:val>
                                            <p:strVal val="#ppt_w"/>
                                          </p:val>
                                        </p:tav>
                                      </p:tavLst>
                                    </p:anim>
                                    <p:anim calcmode="lin" valueType="num">
                                      <p:cBhvr>
                                        <p:cTn id="10" dur="1000" fill="hold"/>
                                        <p:tgtEl>
                                          <p:spTgt spid="2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6"/>
                                        </p:tgtEl>
                                      </p:cBhvr>
                                    </p:animEffect>
                                  </p:childTnLst>
                                </p:cTn>
                              </p:par>
                              <p:par>
                                <p:cTn id="15" presetID="22" presetClass="entr" presetSubtype="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125" name="Rectangle 2"/>
          <p:cNvSpPr/>
          <p:nvPr/>
        </p:nvSpPr>
        <p:spPr>
          <a:xfrm>
            <a:off x="0" y="-184150"/>
            <a:ext cx="184150" cy="368300"/>
          </a:xfrm>
          <a:prstGeom prst="rect">
            <a:avLst/>
          </a:prstGeom>
          <a:noFill/>
          <a:ln w="9525">
            <a:noFill/>
          </a:ln>
        </p:spPr>
        <p:txBody>
          <a:bodyPr wrap="none" anchor="ctr">
            <a:spAutoFit/>
          </a:bodyPr>
          <a:p>
            <a:endParaRPr lang="zh-CN" altLang="en-US" dirty="0">
              <a:latin typeface="Arial" panose="020B0604020202020204" pitchFamily="34" charset="0"/>
              <a:ea typeface="Adobe 黑体 Std R" pitchFamily="34" charset="-122"/>
            </a:endParaRPr>
          </a:p>
        </p:txBody>
      </p:sp>
      <p:sp>
        <p:nvSpPr>
          <p:cNvPr id="22" name="Text Box 4"/>
          <p:cNvSpPr txBox="1"/>
          <p:nvPr/>
        </p:nvSpPr>
        <p:spPr>
          <a:xfrm>
            <a:off x="214313" y="1300163"/>
            <a:ext cx="8461375" cy="1189037"/>
          </a:xfrm>
          <a:prstGeom prst="rect">
            <a:avLst/>
          </a:prstGeom>
          <a:noFill/>
          <a:ln w="9525">
            <a:noFill/>
          </a:ln>
        </p:spPr>
        <p:txBody>
          <a:bodyPr>
            <a:spAutoFit/>
          </a:bodyPr>
          <a:p>
            <a:pPr>
              <a:lnSpc>
                <a:spcPct val="150000"/>
              </a:lnSpc>
            </a:pPr>
            <a:r>
              <a:rPr lang="zh-CN" altLang="en-US" sz="2400" dirty="0">
                <a:solidFill>
                  <a:srgbClr val="FF0000"/>
                </a:solidFill>
                <a:latin typeface="黑体" panose="02010609060101010101" pitchFamily="49" charset="-122"/>
                <a:ea typeface="黑体" panose="02010609060101010101" pitchFamily="49" charset="-122"/>
              </a:rPr>
              <a:t>解：</a:t>
            </a:r>
            <a:r>
              <a:rPr lang="zh-CN" altLang="en-US" sz="2400" b="1" dirty="0">
                <a:solidFill>
                  <a:srgbClr val="FF0000"/>
                </a:solidFill>
                <a:latin typeface="Times New Roman" panose="02020603050405020304" pitchFamily="18" charset="0"/>
                <a:ea typeface="黑体" panose="02010609060101010101" pitchFamily="49" charset="-122"/>
              </a:rPr>
              <a:t>（1）</a:t>
            </a:r>
            <a:r>
              <a:rPr lang="zh-CN" altLang="en-US" sz="2400" dirty="0">
                <a:solidFill>
                  <a:srgbClr val="FF0000"/>
                </a:solidFill>
                <a:latin typeface="黑体" panose="02010609060101010101" pitchFamily="49" charset="-122"/>
                <a:ea typeface="黑体" panose="02010609060101010101" pitchFamily="49" charset="-122"/>
              </a:rPr>
              <a:t>点数为</a:t>
            </a:r>
            <a:r>
              <a:rPr lang="zh-CN" altLang="en-US" sz="2400" dirty="0">
                <a:solidFill>
                  <a:srgbClr val="FF0000"/>
                </a:solidFill>
                <a:latin typeface="Times New Roman" panose="02020603050405020304" pitchFamily="18" charset="0"/>
                <a:ea typeface="黑体" panose="02010609060101010101" pitchFamily="49" charset="-122"/>
              </a:rPr>
              <a:t>2</a:t>
            </a:r>
            <a:r>
              <a:rPr lang="zh-CN" altLang="en-US" sz="2400" dirty="0">
                <a:solidFill>
                  <a:srgbClr val="FF0000"/>
                </a:solidFill>
                <a:latin typeface="黑体" panose="02010609060101010101" pitchFamily="49" charset="-122"/>
                <a:ea typeface="黑体" panose="02010609060101010101" pitchFamily="49" charset="-122"/>
              </a:rPr>
              <a:t>有</a:t>
            </a:r>
            <a:r>
              <a:rPr lang="zh-CN" altLang="en-US" sz="2400" dirty="0">
                <a:solidFill>
                  <a:srgbClr val="FF0000"/>
                </a:solidFill>
                <a:latin typeface="Times New Roman" panose="02020603050405020304" pitchFamily="18" charset="0"/>
                <a:ea typeface="黑体" panose="02010609060101010101" pitchFamily="49" charset="-122"/>
              </a:rPr>
              <a:t>1</a:t>
            </a:r>
            <a:r>
              <a:rPr lang="zh-CN" altLang="en-US" sz="2400" dirty="0">
                <a:solidFill>
                  <a:srgbClr val="FF0000"/>
                </a:solidFill>
                <a:latin typeface="黑体" panose="02010609060101010101" pitchFamily="49" charset="-122"/>
                <a:ea typeface="黑体" panose="02010609060101010101" pitchFamily="49" charset="-122"/>
              </a:rPr>
              <a:t>种可能，因此</a:t>
            </a:r>
            <a:r>
              <a:rPr lang="en-US" altLang="zh-CN" sz="2400" b="1" i="1" dirty="0">
                <a:solidFill>
                  <a:srgbClr val="FF0000"/>
                </a:solidFill>
                <a:latin typeface="Times New Roman" panose="02020603050405020304" pitchFamily="18" charset="0"/>
                <a:ea typeface="黑体" panose="02010609060101010101" pitchFamily="49" charset="-122"/>
              </a:rPr>
              <a:t>P</a:t>
            </a:r>
            <a:r>
              <a:rPr lang="zh-CN" altLang="en-US" sz="2400" dirty="0">
                <a:solidFill>
                  <a:srgbClr val="FF0000"/>
                </a:solidFill>
                <a:latin typeface="黑体" panose="02010609060101010101" pitchFamily="49" charset="-122"/>
                <a:ea typeface="黑体" panose="02010609060101010101" pitchFamily="49" charset="-122"/>
              </a:rPr>
              <a:t>（点数为</a:t>
            </a:r>
            <a:r>
              <a:rPr lang="zh-CN" altLang="en-US" sz="2400" dirty="0">
                <a:solidFill>
                  <a:srgbClr val="FF0000"/>
                </a:solidFill>
                <a:latin typeface="Times New Roman" panose="02020603050405020304" pitchFamily="18" charset="0"/>
                <a:ea typeface="黑体" panose="02010609060101010101" pitchFamily="49" charset="-122"/>
              </a:rPr>
              <a:t>2</a:t>
            </a:r>
            <a:r>
              <a:rPr lang="zh-CN" altLang="en-US" sz="2400" dirty="0">
                <a:solidFill>
                  <a:srgbClr val="FF0000"/>
                </a:solidFill>
                <a:latin typeface="黑体" panose="02010609060101010101" pitchFamily="49" charset="-122"/>
                <a:ea typeface="黑体" panose="02010609060101010101" pitchFamily="49" charset="-122"/>
              </a:rPr>
              <a:t>）=    ；</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400" dirty="0">
                <a:solidFill>
                  <a:srgbClr val="FF0000"/>
                </a:solidFill>
                <a:latin typeface="黑体" panose="02010609060101010101" pitchFamily="49" charset="-122"/>
                <a:ea typeface="黑体" panose="02010609060101010101" pitchFamily="49" charset="-122"/>
              </a:rPr>
              <a:t>  </a:t>
            </a:r>
            <a:endParaRPr lang="zh-CN" altLang="en-US" sz="2400" dirty="0">
              <a:solidFill>
                <a:srgbClr val="FF0000"/>
              </a:solidFill>
              <a:latin typeface="黑体" panose="02010609060101010101" pitchFamily="49" charset="-122"/>
              <a:ea typeface="黑体" panose="02010609060101010101" pitchFamily="49" charset="-122"/>
            </a:endParaRPr>
          </a:p>
        </p:txBody>
      </p:sp>
      <p:graphicFrame>
        <p:nvGraphicFramePr>
          <p:cNvPr id="23" name="Object 3"/>
          <p:cNvGraphicFramePr>
            <a:graphicFrameLocks noChangeAspect="1"/>
          </p:cNvGraphicFramePr>
          <p:nvPr/>
        </p:nvGraphicFramePr>
        <p:xfrm>
          <a:off x="7164388" y="1268413"/>
          <a:ext cx="339725" cy="787400"/>
        </p:xfrm>
        <a:graphic>
          <a:graphicData uri="http://schemas.openxmlformats.org/presentationml/2006/ole">
            <mc:AlternateContent xmlns:mc="http://schemas.openxmlformats.org/markup-compatibility/2006">
              <mc:Choice xmlns:v="urn:schemas-microsoft-com:vml" Requires="v">
                <p:oleObj spid="_x0000_s3076" name="" r:id="rId1" imgW="139700" imgH="394335" progId="Equation.DSMT4">
                  <p:embed/>
                </p:oleObj>
              </mc:Choice>
              <mc:Fallback>
                <p:oleObj name="" r:id="rId1" imgW="139700" imgH="394335" progId="Equation.DSMT4">
                  <p:embed/>
                  <p:pic>
                    <p:nvPicPr>
                      <p:cNvPr id="0" name="图片 3075"/>
                      <p:cNvPicPr/>
                      <p:nvPr/>
                    </p:nvPicPr>
                    <p:blipFill>
                      <a:blip r:embed="rId2"/>
                      <a:stretch>
                        <a:fillRect/>
                      </a:stretch>
                    </p:blipFill>
                    <p:spPr>
                      <a:xfrm>
                        <a:off x="7164388" y="1268413"/>
                        <a:ext cx="339725" cy="787400"/>
                      </a:xfrm>
                      <a:prstGeom prst="rect">
                        <a:avLst/>
                      </a:prstGeom>
                      <a:noFill/>
                      <a:ln w="38100">
                        <a:noFill/>
                        <a:miter/>
                      </a:ln>
                    </p:spPr>
                  </p:pic>
                </p:oleObj>
              </mc:Fallback>
            </mc:AlternateContent>
          </a:graphicData>
        </a:graphic>
      </p:graphicFrame>
      <p:grpSp>
        <p:nvGrpSpPr>
          <p:cNvPr id="2" name="组合 18"/>
          <p:cNvGrpSpPr/>
          <p:nvPr/>
        </p:nvGrpSpPr>
        <p:grpSpPr>
          <a:xfrm>
            <a:off x="900113" y="2143125"/>
            <a:ext cx="6624637" cy="1311275"/>
            <a:chOff x="899592" y="2348880"/>
            <a:chExt cx="6624736" cy="1311866"/>
          </a:xfrm>
        </p:grpSpPr>
        <p:sp>
          <p:nvSpPr>
            <p:cNvPr id="5130" name="矩形 17"/>
            <p:cNvSpPr/>
            <p:nvPr/>
          </p:nvSpPr>
          <p:spPr>
            <a:xfrm>
              <a:off x="899592" y="2348880"/>
              <a:ext cx="6624736" cy="1188967"/>
            </a:xfrm>
            <a:prstGeom prst="rect">
              <a:avLst/>
            </a:prstGeom>
            <a:noFill/>
            <a:ln w="9525">
              <a:noFill/>
            </a:ln>
          </p:spPr>
          <p:txBody>
            <a:bodyPr>
              <a:spAutoFit/>
            </a:bodyPr>
            <a:p>
              <a:pPr>
                <a:lnSpc>
                  <a:spcPct val="150000"/>
                </a:lnSpc>
              </a:pPr>
              <a:r>
                <a:rPr lang="zh-CN" altLang="en-US" sz="2400" b="1" dirty="0">
                  <a:solidFill>
                    <a:srgbClr val="FF0000"/>
                  </a:solidFill>
                  <a:latin typeface="Times New Roman" panose="02020603050405020304" pitchFamily="18" charset="0"/>
                  <a:ea typeface="黑体" panose="02010609060101010101" pitchFamily="49" charset="-122"/>
                </a:rPr>
                <a:t>（2）</a:t>
              </a:r>
              <a:r>
                <a:rPr lang="zh-CN" altLang="en-US" sz="2400" dirty="0">
                  <a:solidFill>
                    <a:srgbClr val="FF0000"/>
                  </a:solidFill>
                  <a:latin typeface="黑体" panose="02010609060101010101" pitchFamily="49" charset="-122"/>
                  <a:ea typeface="黑体" panose="02010609060101010101" pitchFamily="49" charset="-122"/>
                </a:rPr>
                <a:t>点数为奇数有</a:t>
              </a:r>
              <a:r>
                <a:rPr lang="zh-CN" altLang="en-US" sz="2400" dirty="0">
                  <a:solidFill>
                    <a:srgbClr val="FF0000"/>
                  </a:solidFill>
                  <a:latin typeface="Times New Roman" panose="02020603050405020304" pitchFamily="18" charset="0"/>
                  <a:ea typeface="黑体" panose="02010609060101010101" pitchFamily="49" charset="-122"/>
                </a:rPr>
                <a:t>3</a:t>
              </a:r>
              <a:r>
                <a:rPr lang="zh-CN" altLang="en-US" sz="2400" dirty="0">
                  <a:solidFill>
                    <a:srgbClr val="FF0000"/>
                  </a:solidFill>
                  <a:latin typeface="黑体" panose="02010609060101010101" pitchFamily="49" charset="-122"/>
                  <a:ea typeface="黑体" panose="02010609060101010101" pitchFamily="49" charset="-122"/>
                </a:rPr>
                <a:t>种可能，即点数为</a:t>
              </a:r>
              <a:r>
                <a:rPr lang="zh-CN" altLang="en-US" sz="2400" b="1" dirty="0">
                  <a:solidFill>
                    <a:srgbClr val="FF0000"/>
                  </a:solidFill>
                  <a:latin typeface="Times New Roman" panose="02020603050405020304" pitchFamily="18" charset="0"/>
                  <a:ea typeface="黑体" panose="02010609060101010101" pitchFamily="49" charset="-122"/>
                </a:rPr>
                <a:t>1，3，5，</a:t>
              </a:r>
              <a:r>
                <a:rPr lang="zh-CN" altLang="en-US" sz="2400" dirty="0">
                  <a:solidFill>
                    <a:srgbClr val="FF0000"/>
                  </a:solidFill>
                  <a:latin typeface="黑体" panose="02010609060101010101" pitchFamily="49" charset="-122"/>
                  <a:ea typeface="黑体" panose="02010609060101010101" pitchFamily="49" charset="-122"/>
                </a:rPr>
                <a:t>因此</a:t>
              </a:r>
              <a:r>
                <a:rPr lang="zh-CN" altLang="en-US" sz="2400" b="1" i="1" dirty="0">
                  <a:solidFill>
                    <a:srgbClr val="FF0000"/>
                  </a:solidFill>
                  <a:latin typeface="Times New Roman" panose="02020603050405020304" pitchFamily="18" charset="0"/>
                  <a:ea typeface="黑体" panose="02010609060101010101" pitchFamily="49" charset="-122"/>
                </a:rPr>
                <a:t>P</a:t>
              </a:r>
              <a:r>
                <a:rPr lang="zh-CN" altLang="en-US" sz="2400" dirty="0">
                  <a:solidFill>
                    <a:srgbClr val="FF0000"/>
                  </a:solidFill>
                  <a:latin typeface="黑体" panose="02010609060101010101" pitchFamily="49" charset="-122"/>
                  <a:ea typeface="黑体" panose="02010609060101010101" pitchFamily="49" charset="-122"/>
                </a:rPr>
                <a:t>（点数为奇数）=   ；</a:t>
              </a:r>
              <a:endParaRPr lang="zh-CN" altLang="en-US" sz="2400" dirty="0">
                <a:solidFill>
                  <a:srgbClr val="FF0000"/>
                </a:solidFill>
                <a:latin typeface="Arial" panose="020B0604020202020204" pitchFamily="34" charset="0"/>
                <a:ea typeface="Adobe 黑体 Std R" pitchFamily="34" charset="-122"/>
              </a:endParaRPr>
            </a:p>
          </p:txBody>
        </p:sp>
        <p:graphicFrame>
          <p:nvGraphicFramePr>
            <p:cNvPr id="5124" name="Object 4"/>
            <p:cNvGraphicFramePr>
              <a:graphicFrameLocks noChangeAspect="1"/>
            </p:cNvGraphicFramePr>
            <p:nvPr/>
          </p:nvGraphicFramePr>
          <p:xfrm>
            <a:off x="4211577" y="2914621"/>
            <a:ext cx="288925" cy="746125"/>
          </p:xfrm>
          <a:graphic>
            <a:graphicData uri="http://schemas.openxmlformats.org/presentationml/2006/ole">
              <mc:AlternateContent xmlns:mc="http://schemas.openxmlformats.org/markup-compatibility/2006">
                <mc:Choice xmlns:v="urn:schemas-microsoft-com:vml" Requires="v">
                  <p:oleObj spid="_x0000_s3079" name="" r:id="rId3" imgW="152400" imgH="394335" progId="Equation.DSMT4">
                    <p:embed/>
                  </p:oleObj>
                </mc:Choice>
                <mc:Fallback>
                  <p:oleObj name="" r:id="rId3" imgW="152400" imgH="394335" progId="Equation.DSMT4">
                    <p:embed/>
                    <p:pic>
                      <p:nvPicPr>
                        <p:cNvPr id="0" name="图片 3078"/>
                        <p:cNvPicPr/>
                        <p:nvPr/>
                      </p:nvPicPr>
                      <p:blipFill>
                        <a:blip r:embed="rId4"/>
                        <a:stretch>
                          <a:fillRect/>
                        </a:stretch>
                      </p:blipFill>
                      <p:spPr>
                        <a:xfrm>
                          <a:off x="4211577" y="2914621"/>
                          <a:ext cx="288925" cy="746125"/>
                        </a:xfrm>
                        <a:prstGeom prst="rect">
                          <a:avLst/>
                        </a:prstGeom>
                        <a:noFill/>
                        <a:ln w="38100">
                          <a:noFill/>
                          <a:miter/>
                        </a:ln>
                      </p:spPr>
                    </p:pic>
                  </p:oleObj>
                </mc:Fallback>
              </mc:AlternateContent>
            </a:graphicData>
          </a:graphic>
        </p:graphicFrame>
      </p:grpSp>
      <p:grpSp>
        <p:nvGrpSpPr>
          <p:cNvPr id="3" name="组合 16"/>
          <p:cNvGrpSpPr/>
          <p:nvPr/>
        </p:nvGrpSpPr>
        <p:grpSpPr>
          <a:xfrm>
            <a:off x="900113" y="3644900"/>
            <a:ext cx="7272337" cy="1738313"/>
            <a:chOff x="900113" y="3438525"/>
            <a:chExt cx="7272337" cy="1736632"/>
          </a:xfrm>
        </p:grpSpPr>
        <p:sp>
          <p:nvSpPr>
            <p:cNvPr id="5129" name="Text Box 2"/>
            <p:cNvSpPr txBox="1"/>
            <p:nvPr/>
          </p:nvSpPr>
          <p:spPr>
            <a:xfrm>
              <a:off x="900113" y="3438525"/>
              <a:ext cx="7272337" cy="1736632"/>
            </a:xfrm>
            <a:prstGeom prst="rect">
              <a:avLst/>
            </a:prstGeom>
            <a:noFill/>
            <a:ln w="9525">
              <a:noFill/>
            </a:ln>
          </p:spPr>
          <p:txBody>
            <a:bodyPr>
              <a:spAutoFit/>
            </a:bodyPr>
            <a:p>
              <a:pPr>
                <a:lnSpc>
                  <a:spcPct val="150000"/>
                </a:lnSpc>
              </a:pPr>
              <a:r>
                <a:rPr lang="zh-CN" altLang="en-US" sz="2400" b="1" dirty="0">
                  <a:solidFill>
                    <a:srgbClr val="FF0000"/>
                  </a:solidFill>
                  <a:latin typeface="Times New Roman" panose="02020603050405020304" pitchFamily="18" charset="0"/>
                  <a:ea typeface="黑体" panose="02010609060101010101" pitchFamily="49" charset="-122"/>
                </a:rPr>
                <a:t>（3）</a:t>
              </a:r>
              <a:r>
                <a:rPr lang="zh-CN" altLang="en-US" sz="2400" dirty="0">
                  <a:solidFill>
                    <a:srgbClr val="FF0000"/>
                  </a:solidFill>
                  <a:latin typeface="黑体" panose="02010609060101010101" pitchFamily="49" charset="-122"/>
                  <a:ea typeface="黑体" panose="02010609060101010101" pitchFamily="49" charset="-122"/>
                </a:rPr>
                <a:t>点数大于</a:t>
              </a:r>
              <a:r>
                <a:rPr lang="zh-CN" altLang="en-US" sz="2400" b="1" dirty="0">
                  <a:solidFill>
                    <a:srgbClr val="FF0000"/>
                  </a:solidFill>
                  <a:latin typeface="Times New Roman" panose="02020603050405020304" pitchFamily="18" charset="0"/>
                  <a:ea typeface="黑体" panose="02010609060101010101" pitchFamily="49" charset="-122"/>
                </a:rPr>
                <a:t>2</a:t>
              </a:r>
              <a:r>
                <a:rPr lang="zh-CN" altLang="en-US" sz="2400" dirty="0">
                  <a:solidFill>
                    <a:srgbClr val="FF0000"/>
                  </a:solidFill>
                  <a:latin typeface="黑体" panose="02010609060101010101" pitchFamily="49" charset="-122"/>
                  <a:ea typeface="黑体" panose="02010609060101010101" pitchFamily="49" charset="-122"/>
                </a:rPr>
                <a:t>且小于</a:t>
              </a:r>
              <a:r>
                <a:rPr lang="zh-CN" altLang="en-US" sz="2400" b="1" dirty="0">
                  <a:solidFill>
                    <a:srgbClr val="FF0000"/>
                  </a:solidFill>
                  <a:latin typeface="Times New Roman" panose="02020603050405020304" pitchFamily="18" charset="0"/>
                  <a:ea typeface="黑体" panose="02010609060101010101" pitchFamily="49" charset="-122"/>
                </a:rPr>
                <a:t>5</a:t>
              </a:r>
              <a:r>
                <a:rPr lang="zh-CN" altLang="en-US" sz="2400" dirty="0">
                  <a:solidFill>
                    <a:srgbClr val="FF0000"/>
                  </a:solidFill>
                  <a:latin typeface="黑体" panose="02010609060101010101" pitchFamily="49" charset="-122"/>
                  <a:ea typeface="黑体" panose="02010609060101010101" pitchFamily="49" charset="-122"/>
                </a:rPr>
                <a:t>有</a:t>
              </a:r>
              <a:r>
                <a:rPr lang="zh-CN" altLang="en-US" sz="2400" b="1" dirty="0">
                  <a:solidFill>
                    <a:srgbClr val="FF0000"/>
                  </a:solidFill>
                  <a:latin typeface="Times New Roman" panose="02020603050405020304" pitchFamily="18" charset="0"/>
                  <a:ea typeface="黑体" panose="02010609060101010101" pitchFamily="49" charset="-122"/>
                </a:rPr>
                <a:t>2</a:t>
              </a:r>
              <a:r>
                <a:rPr lang="zh-CN" altLang="en-US" sz="2400" dirty="0">
                  <a:solidFill>
                    <a:srgbClr val="FF0000"/>
                  </a:solidFill>
                  <a:latin typeface="黑体" panose="02010609060101010101" pitchFamily="49" charset="-122"/>
                  <a:ea typeface="黑体" panose="02010609060101010101" pitchFamily="49" charset="-122"/>
                </a:rPr>
                <a:t>种可能，即点数为</a:t>
              </a:r>
              <a:r>
                <a:rPr lang="zh-CN" altLang="en-US" sz="2400" b="1" dirty="0">
                  <a:solidFill>
                    <a:srgbClr val="FF0000"/>
                  </a:solidFill>
                  <a:latin typeface="Times New Roman" panose="02020603050405020304" pitchFamily="18" charset="0"/>
                  <a:ea typeface="黑体" panose="02010609060101010101" pitchFamily="49" charset="-122"/>
                </a:rPr>
                <a:t>3，4，</a:t>
              </a:r>
              <a:r>
                <a:rPr lang="zh-CN" altLang="en-US" sz="2400" dirty="0">
                  <a:solidFill>
                    <a:srgbClr val="FF0000"/>
                  </a:solidFill>
                  <a:latin typeface="黑体" panose="02010609060101010101" pitchFamily="49" charset="-122"/>
                  <a:ea typeface="黑体" panose="02010609060101010101" pitchFamily="49" charset="-122"/>
                </a:rPr>
                <a:t>因此</a:t>
              </a:r>
              <a:r>
                <a:rPr lang="zh-CN" altLang="en-US" sz="2400" b="1" dirty="0">
                  <a:solidFill>
                    <a:srgbClr val="FF0000"/>
                  </a:solidFill>
                  <a:latin typeface="Times New Roman" panose="02020603050405020304" pitchFamily="18" charset="0"/>
                  <a:ea typeface="黑体" panose="02010609060101010101" pitchFamily="49" charset="-122"/>
                </a:rPr>
                <a:t> </a:t>
              </a:r>
              <a:r>
                <a:rPr lang="zh-CN" altLang="en-US" sz="2400" b="1" i="1" dirty="0">
                  <a:solidFill>
                    <a:srgbClr val="FF0000"/>
                  </a:solidFill>
                  <a:latin typeface="Times New Roman" panose="02020603050405020304" pitchFamily="18" charset="0"/>
                  <a:ea typeface="黑体" panose="02010609060101010101" pitchFamily="49" charset="-122"/>
                </a:rPr>
                <a:t>P</a:t>
              </a:r>
              <a:r>
                <a:rPr lang="zh-CN" altLang="en-US" sz="2400" dirty="0">
                  <a:solidFill>
                    <a:srgbClr val="FF0000"/>
                  </a:solidFill>
                  <a:latin typeface="黑体" panose="02010609060101010101" pitchFamily="49" charset="-122"/>
                  <a:ea typeface="黑体" panose="02010609060101010101" pitchFamily="49" charset="-122"/>
                </a:rPr>
                <a:t>（点数大于</a:t>
              </a:r>
              <a:r>
                <a:rPr lang="zh-CN" altLang="en-US" sz="2400" b="1" dirty="0">
                  <a:solidFill>
                    <a:srgbClr val="FF0000"/>
                  </a:solidFill>
                  <a:latin typeface="Times New Roman" panose="02020603050405020304" pitchFamily="18" charset="0"/>
                  <a:ea typeface="黑体" panose="02010609060101010101" pitchFamily="49" charset="-122"/>
                </a:rPr>
                <a:t>2</a:t>
              </a:r>
              <a:r>
                <a:rPr lang="zh-CN" altLang="en-US" sz="2400" dirty="0">
                  <a:solidFill>
                    <a:srgbClr val="FF0000"/>
                  </a:solidFill>
                  <a:latin typeface="黑体" panose="02010609060101010101" pitchFamily="49" charset="-122"/>
                  <a:ea typeface="黑体" panose="02010609060101010101" pitchFamily="49" charset="-122"/>
                </a:rPr>
                <a:t>且小于</a:t>
              </a:r>
              <a:r>
                <a:rPr lang="zh-CN" altLang="en-US" sz="2400" b="1" dirty="0">
                  <a:solidFill>
                    <a:srgbClr val="FF0000"/>
                  </a:solidFill>
                  <a:latin typeface="Times New Roman" panose="02020603050405020304" pitchFamily="18" charset="0"/>
                  <a:ea typeface="黑体" panose="02010609060101010101" pitchFamily="49" charset="-122"/>
                </a:rPr>
                <a:t>5</a:t>
              </a:r>
              <a:r>
                <a:rPr lang="zh-CN" altLang="en-US" sz="2400" dirty="0">
                  <a:solidFill>
                    <a:srgbClr val="FF0000"/>
                  </a:solidFill>
                  <a:latin typeface="黑体" panose="02010609060101010101" pitchFamily="49" charset="-122"/>
                  <a:ea typeface="黑体" panose="02010609060101010101" pitchFamily="49" charset="-122"/>
                </a:rPr>
                <a:t>）=    </a:t>
              </a:r>
              <a:r>
                <a:rPr lang="en-US" altLang="zh-CN" sz="2400" dirty="0">
                  <a:solidFill>
                    <a:srgbClr val="FF0000"/>
                  </a:solidFill>
                  <a:latin typeface="黑体" panose="02010609060101010101" pitchFamily="49" charset="-122"/>
                  <a:ea typeface="黑体" panose="02010609060101010101" pitchFamily="49" charset="-122"/>
                </a:rPr>
                <a:t>.</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50000"/>
                </a:lnSpc>
              </a:pPr>
              <a:endParaRPr lang="zh-CN" altLang="en-US" sz="2400" dirty="0">
                <a:solidFill>
                  <a:srgbClr val="0A21CC"/>
                </a:solidFill>
                <a:latin typeface="黑体" panose="02010609060101010101" pitchFamily="49" charset="-122"/>
                <a:ea typeface="黑体" panose="02010609060101010101" pitchFamily="49" charset="-122"/>
              </a:endParaRPr>
            </a:p>
          </p:txBody>
        </p:sp>
        <p:graphicFrame>
          <p:nvGraphicFramePr>
            <p:cNvPr id="5123" name="Object 5"/>
            <p:cNvGraphicFramePr>
              <a:graphicFrameLocks noChangeAspect="1"/>
            </p:cNvGraphicFramePr>
            <p:nvPr/>
          </p:nvGraphicFramePr>
          <p:xfrm>
            <a:off x="5220970" y="4014149"/>
            <a:ext cx="287338" cy="811212"/>
          </p:xfrm>
          <a:graphic>
            <a:graphicData uri="http://schemas.openxmlformats.org/presentationml/2006/ole">
              <mc:AlternateContent xmlns:mc="http://schemas.openxmlformats.org/markup-compatibility/2006">
                <mc:Choice xmlns:v="urn:schemas-microsoft-com:vml" Requires="v">
                  <p:oleObj spid="_x0000_s3077" name="" r:id="rId5" imgW="139700" imgH="394335" progId="Equation.DSMT4">
                    <p:embed/>
                  </p:oleObj>
                </mc:Choice>
                <mc:Fallback>
                  <p:oleObj name="" r:id="rId5" imgW="139700" imgH="394335" progId="Equation.DSMT4">
                    <p:embed/>
                    <p:pic>
                      <p:nvPicPr>
                        <p:cNvPr id="0" name="图片 3076"/>
                        <p:cNvPicPr/>
                        <p:nvPr/>
                      </p:nvPicPr>
                      <p:blipFill>
                        <a:blip r:embed="rId6"/>
                        <a:stretch>
                          <a:fillRect/>
                        </a:stretch>
                      </p:blipFill>
                      <p:spPr>
                        <a:xfrm>
                          <a:off x="5220970" y="4014149"/>
                          <a:ext cx="287338" cy="811212"/>
                        </a:xfrm>
                        <a:prstGeom prst="rect">
                          <a:avLst/>
                        </a:prstGeom>
                        <a:noFill/>
                        <a:ln w="38100">
                          <a:noFill/>
                          <a:miter/>
                        </a:ln>
                      </p:spPr>
                    </p:pic>
                  </p:oleObj>
                </mc:Fallback>
              </mc:AlternateContent>
            </a:graphicData>
          </a:graphic>
        </p:graphicFrame>
      </p:grpSp>
    </p:spTree>
    <p:custDataLst>
      <p:tags r:id="rId7"/>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800" decel="100000"/>
                                        <p:tgtEl>
                                          <p:spTgt spid="22"/>
                                        </p:tgtEl>
                                      </p:cBhvr>
                                    </p:animEffect>
                                    <p:anim calcmode="lin" valueType="num">
                                      <p:cBhvr>
                                        <p:cTn id="8" dur="800" decel="100000" fill="hold"/>
                                        <p:tgtEl>
                                          <p:spTgt spid="22"/>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22"/>
                                        </p:tgtEl>
                                        <p:attrNameLst>
                                          <p:attrName>ppt_x</p:attrName>
                                        </p:attrNameLst>
                                      </p:cBhvr>
                                      <p:tavLst>
                                        <p:tav tm="0">
                                          <p:val>
                                            <p:strVal val="#ppt_x+0.4"/>
                                          </p:val>
                                        </p:tav>
                                        <p:tav tm="100000">
                                          <p:val>
                                            <p:strVal val="#ppt_x-0.05"/>
                                          </p:val>
                                        </p:tav>
                                      </p:tavLst>
                                    </p:anim>
                                    <p:anim calcmode="lin" valueType="num">
                                      <p:cBhvr>
                                        <p:cTn id="10" dur="800" decel="100000" fill="hold"/>
                                        <p:tgtEl>
                                          <p:spTgt spid="2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2"/>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800" decel="100000"/>
                                        <p:tgtEl>
                                          <p:spTgt spid="23"/>
                                        </p:tgtEl>
                                      </p:cBhvr>
                                    </p:animEffect>
                                    <p:anim calcmode="lin" valueType="num">
                                      <p:cBhvr>
                                        <p:cTn id="16" dur="800" decel="100000" fill="hold"/>
                                        <p:tgtEl>
                                          <p:spTgt spid="23"/>
                                        </p:tgtEl>
                                        <p:attrNameLst>
                                          <p:attrName>style.rotation</p:attrName>
                                        </p:attrNameLst>
                                      </p:cBhvr>
                                      <p:tavLst>
                                        <p:tav tm="0">
                                          <p:val>
                                            <p:fltVal val="-90.000000"/>
                                          </p:val>
                                        </p:tav>
                                        <p:tav tm="100000">
                                          <p:val>
                                            <p:fltVal val="0.000000"/>
                                          </p:val>
                                        </p:tav>
                                      </p:tavLst>
                                    </p:anim>
                                    <p:anim calcmode="lin" valueType="num">
                                      <p:cBhvr>
                                        <p:cTn id="17" dur="800" decel="100000" fill="hold"/>
                                        <p:tgtEl>
                                          <p:spTgt spid="23"/>
                                        </p:tgtEl>
                                        <p:attrNameLst>
                                          <p:attrName>ppt_x</p:attrName>
                                        </p:attrNameLst>
                                      </p:cBhvr>
                                      <p:tavLst>
                                        <p:tav tm="0">
                                          <p:val>
                                            <p:strVal val="#ppt_x+0.4"/>
                                          </p:val>
                                        </p:tav>
                                        <p:tav tm="100000">
                                          <p:val>
                                            <p:strVal val="#ppt_x-0.05"/>
                                          </p:val>
                                        </p:tav>
                                      </p:tavLst>
                                    </p:anim>
                                    <p:anim calcmode="lin" valueType="num">
                                      <p:cBhvr>
                                        <p:cTn id="18" dur="800" decel="100000" fill="hold"/>
                                        <p:tgtEl>
                                          <p:spTgt spid="23"/>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23"/>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23"/>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9"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ppt_x</p:attrName>
                                        </p:attrNameLst>
                                      </p:cBhvr>
                                      <p:tavLst>
                                        <p:tav tm="0">
                                          <p:val>
                                            <p:strVal val="#ppt_x-.2"/>
                                          </p:val>
                                        </p:tav>
                                        <p:tav tm="100000">
                                          <p:val>
                                            <p:strVal val="#ppt_x"/>
                                          </p:val>
                                        </p:tav>
                                      </p:tavLst>
                                    </p:anim>
                                    <p:anim calcmode="lin" valueType="num">
                                      <p:cBhvr>
                                        <p:cTn id="26"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linds(horizontal)">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171" name="Text Box 7"/>
          <p:cNvSpPr txBox="1"/>
          <p:nvPr/>
        </p:nvSpPr>
        <p:spPr>
          <a:xfrm>
            <a:off x="539750" y="836613"/>
            <a:ext cx="8064500" cy="3932238"/>
          </a:xfrm>
          <a:prstGeom prst="rect">
            <a:avLst/>
          </a:prstGeom>
          <a:noFill/>
          <a:ln w="9525">
            <a:noFill/>
            <a:miter/>
          </a:ln>
        </p:spPr>
        <p:txBody>
          <a:bodyPr>
            <a:spAutoFit/>
          </a:bodyPr>
          <a:lstStyle/>
          <a:p>
            <a:pPr marR="0" defTabSz="914400">
              <a:lnSpc>
                <a:spcPct val="150000"/>
              </a:lnSpc>
              <a:buClrTx/>
              <a:buSzTx/>
              <a:buFont typeface="Arial" panose="020B0604020202020204" pitchFamily="34" charset="0"/>
              <a:buNone/>
              <a:defRPr/>
            </a:pPr>
            <a:r>
              <a:rPr kumimoji="0" lang="zh-CN" altLang="en-US" sz="2400" b="1" kern="1200" cap="none" spc="0" normalizeH="0" baseline="0" noProof="1">
                <a:latin typeface="华文楷体" panose="02010600040101010101" pitchFamily="2" charset="-122"/>
                <a:ea typeface="华文楷体" panose="02010600040101010101" pitchFamily="2" charset="-122"/>
                <a:cs typeface="+mn-ea"/>
              </a:rPr>
              <a:t> </a:t>
            </a:r>
            <a:r>
              <a:rPr kumimoji="0" lang="zh-CN" altLang="en-US" sz="2400" kern="1200" cap="none" spc="0" normalizeH="0" baseline="0" noProof="1">
                <a:solidFill>
                  <a:schemeClr val="accent6">
                    <a:lumMod val="75000"/>
                  </a:schemeClr>
                </a:solidFill>
                <a:latin typeface="黑体" panose="02010609060101010101" pitchFamily="49" charset="-122"/>
                <a:ea typeface="黑体" panose="02010609060101010101" pitchFamily="49" charset="-122"/>
                <a:cs typeface="+mn-ea"/>
              </a:rPr>
              <a:t>例</a:t>
            </a:r>
            <a:r>
              <a:rPr kumimoji="0" lang="en-US" altLang="zh-CN" sz="2400" kern="1200" cap="none" spc="0" normalizeH="0" baseline="0" noProof="1">
                <a:solidFill>
                  <a:schemeClr val="accent6">
                    <a:lumMod val="75000"/>
                  </a:schemeClr>
                </a:solidFill>
                <a:latin typeface="黑体" panose="02010609060101010101" pitchFamily="49" charset="-122"/>
                <a:ea typeface="黑体" panose="02010609060101010101" pitchFamily="49" charset="-122"/>
                <a:cs typeface="+mn-ea"/>
              </a:rPr>
              <a:t>2</a:t>
            </a:r>
            <a:r>
              <a:rPr kumimoji="0" lang="en-US" altLang="zh-CN" sz="2400" kern="1200" cap="none" spc="0" normalizeH="0" baseline="0" noProof="1">
                <a:solidFill>
                  <a:srgbClr val="0070C0"/>
                </a:solidFill>
                <a:latin typeface="黑体" panose="02010609060101010101" pitchFamily="49" charset="-122"/>
                <a:ea typeface="黑体" panose="02010609060101010101" pitchFamily="49" charset="-122"/>
                <a:cs typeface="+mn-ea"/>
              </a:rPr>
              <a:t> </a:t>
            </a:r>
            <a:r>
              <a:rPr kumimoji="0" lang="zh-CN" altLang="en-US" sz="2400" kern="1200" cap="none" spc="0" normalizeH="0" baseline="0" noProof="1">
                <a:latin typeface="黑体" panose="02010609060101010101" pitchFamily="49" charset="-122"/>
                <a:ea typeface="黑体" panose="02010609060101010101" pitchFamily="49" charset="-122"/>
                <a:cs typeface="+mn-ea"/>
              </a:rPr>
              <a:t>如图所示是一个转盘，转盘分成</a:t>
            </a:r>
            <a:r>
              <a:rPr kumimoji="0" lang="en-US" altLang="zh-CN" sz="2400" kern="1200" cap="none" spc="0" normalizeH="0" baseline="0" noProof="1">
                <a:latin typeface="黑体" panose="02010609060101010101" pitchFamily="49" charset="-122"/>
                <a:ea typeface="黑体" panose="02010609060101010101" pitchFamily="49" charset="-122"/>
                <a:cs typeface="+mn-ea"/>
              </a:rPr>
              <a:t>7</a:t>
            </a:r>
            <a:r>
              <a:rPr kumimoji="0" lang="zh-CN" altLang="en-US" sz="2400" kern="1200" cap="none" spc="0" normalizeH="0" baseline="0" noProof="1">
                <a:latin typeface="黑体" panose="02010609060101010101" pitchFamily="49" charset="-122"/>
                <a:ea typeface="黑体" panose="02010609060101010101" pitchFamily="49" charset="-122"/>
                <a:cs typeface="+mn-ea"/>
              </a:rPr>
              <a:t>个相同的扇形，颜色分为红黄绿三种，指针固定，转动转盘后任其自由停止，某个扇形会停在指针所指的位置，（指针指向交线时当作指向右边的扇形）求下列事件的概率</a:t>
            </a:r>
            <a:r>
              <a:rPr kumimoji="0" lang="en-US" altLang="zh-CN" sz="2400" kern="1200" cap="none" spc="0" normalizeH="0" baseline="0" noProof="1">
                <a:latin typeface="黑体" panose="02010609060101010101" pitchFamily="49" charset="-122"/>
                <a:ea typeface="黑体" panose="02010609060101010101" pitchFamily="49" charset="-122"/>
                <a:cs typeface="+mn-ea"/>
              </a:rPr>
              <a:t>.</a:t>
            </a:r>
            <a:endParaRPr kumimoji="0" lang="en-US" altLang="zh-CN" sz="2400" kern="1200" cap="none" spc="0" normalizeH="0" baseline="0" noProof="1">
              <a:latin typeface="黑体" panose="02010609060101010101" pitchFamily="49" charset="-122"/>
              <a:ea typeface="黑体" panose="02010609060101010101" pitchFamily="49" charset="-122"/>
              <a:cs typeface="+mn-cs"/>
            </a:endParaRPr>
          </a:p>
          <a:p>
            <a:pPr marR="0" defTabSz="914400">
              <a:lnSpc>
                <a:spcPct val="150000"/>
              </a:lnSpc>
              <a:buClrTx/>
              <a:buSzTx/>
              <a:buFont typeface="Arial" panose="020B0604020202020204" pitchFamily="34" charset="0"/>
              <a:buNone/>
              <a:defRPr/>
            </a:pPr>
            <a:r>
              <a:rPr kumimoji="0" lang="zh-CN" altLang="en-US" sz="2400" kern="1200" cap="none" spc="0" normalizeH="0" baseline="0" noProof="1">
                <a:latin typeface="黑体" panose="02010609060101010101" pitchFamily="49" charset="-122"/>
                <a:ea typeface="黑体" panose="02010609060101010101" pitchFamily="49" charset="-122"/>
                <a:cs typeface="+mn-ea"/>
              </a:rPr>
              <a:t>（</a:t>
            </a:r>
            <a:r>
              <a:rPr kumimoji="0" lang="en-US" altLang="zh-CN" sz="2400" kern="1200" cap="none" spc="0" normalizeH="0" baseline="0" noProof="1">
                <a:latin typeface="黑体" panose="02010609060101010101" pitchFamily="49" charset="-122"/>
                <a:ea typeface="黑体" panose="02010609060101010101" pitchFamily="49" charset="-122"/>
                <a:cs typeface="+mn-ea"/>
              </a:rPr>
              <a:t>1</a:t>
            </a:r>
            <a:r>
              <a:rPr kumimoji="0" lang="zh-CN" altLang="en-US" sz="2400" kern="1200" cap="none" spc="0" normalizeH="0" baseline="0" noProof="1">
                <a:latin typeface="黑体" panose="02010609060101010101" pitchFamily="49" charset="-122"/>
                <a:ea typeface="黑体" panose="02010609060101010101" pitchFamily="49" charset="-122"/>
                <a:cs typeface="+mn-ea"/>
              </a:rPr>
              <a:t>）指向红色；</a:t>
            </a:r>
            <a:endParaRPr kumimoji="0" lang="en-US" altLang="zh-CN" sz="2400" kern="1200" cap="none" spc="0" normalizeH="0" baseline="0" noProof="1">
              <a:latin typeface="黑体" panose="02010609060101010101" pitchFamily="49" charset="-122"/>
              <a:ea typeface="黑体" panose="02010609060101010101" pitchFamily="49" charset="-122"/>
              <a:cs typeface="+mn-cs"/>
            </a:endParaRPr>
          </a:p>
          <a:p>
            <a:pPr marR="0" defTabSz="914400">
              <a:lnSpc>
                <a:spcPct val="150000"/>
              </a:lnSpc>
              <a:buClrTx/>
              <a:buSzTx/>
              <a:buFont typeface="Arial" panose="020B0604020202020204" pitchFamily="34" charset="0"/>
              <a:buNone/>
              <a:defRPr/>
            </a:pPr>
            <a:r>
              <a:rPr kumimoji="0" lang="zh-CN" altLang="en-US" sz="2400" kern="1200" cap="none" spc="0" normalizeH="0" baseline="0" noProof="1">
                <a:latin typeface="黑体" panose="02010609060101010101" pitchFamily="49" charset="-122"/>
                <a:ea typeface="黑体" panose="02010609060101010101" pitchFamily="49" charset="-122"/>
                <a:cs typeface="+mn-ea"/>
              </a:rPr>
              <a:t>（</a:t>
            </a:r>
            <a:r>
              <a:rPr kumimoji="0" lang="en-US" altLang="zh-CN" sz="2400" kern="1200" cap="none" spc="0" normalizeH="0" baseline="0" noProof="1">
                <a:latin typeface="黑体" panose="02010609060101010101" pitchFamily="49" charset="-122"/>
                <a:ea typeface="黑体" panose="02010609060101010101" pitchFamily="49" charset="-122"/>
                <a:cs typeface="+mn-ea"/>
              </a:rPr>
              <a:t>2</a:t>
            </a:r>
            <a:r>
              <a:rPr kumimoji="0" lang="zh-CN" altLang="en-US" sz="2400" kern="1200" cap="none" spc="0" normalizeH="0" baseline="0" noProof="1">
                <a:latin typeface="黑体" panose="02010609060101010101" pitchFamily="49" charset="-122"/>
                <a:ea typeface="黑体" panose="02010609060101010101" pitchFamily="49" charset="-122"/>
                <a:cs typeface="+mn-ea"/>
              </a:rPr>
              <a:t>）指向红色或黄色；</a:t>
            </a:r>
            <a:endParaRPr kumimoji="0" lang="en-US" altLang="zh-CN" sz="2400" kern="1200" cap="none" spc="0" normalizeH="0" baseline="0" noProof="1">
              <a:latin typeface="黑体" panose="02010609060101010101" pitchFamily="49" charset="-122"/>
              <a:ea typeface="黑体" panose="02010609060101010101" pitchFamily="49" charset="-122"/>
              <a:cs typeface="+mn-cs"/>
            </a:endParaRPr>
          </a:p>
          <a:p>
            <a:pPr marR="0" defTabSz="914400">
              <a:lnSpc>
                <a:spcPct val="150000"/>
              </a:lnSpc>
              <a:buClrTx/>
              <a:buSzTx/>
              <a:buFont typeface="Arial" panose="020B0604020202020204" pitchFamily="34" charset="0"/>
              <a:buNone/>
              <a:defRPr/>
            </a:pPr>
            <a:r>
              <a:rPr kumimoji="0" lang="zh-CN" altLang="en-US" sz="2400" kern="1200" cap="none" spc="0" normalizeH="0" baseline="0" noProof="1">
                <a:latin typeface="黑体" panose="02010609060101010101" pitchFamily="49" charset="-122"/>
                <a:ea typeface="黑体" panose="02010609060101010101" pitchFamily="49" charset="-122"/>
                <a:cs typeface="+mn-ea"/>
              </a:rPr>
              <a:t>（</a:t>
            </a:r>
            <a:r>
              <a:rPr kumimoji="0" lang="en-US" altLang="zh-CN" sz="2400" kern="1200" cap="none" spc="0" normalizeH="0" baseline="0" noProof="1">
                <a:latin typeface="黑体" panose="02010609060101010101" pitchFamily="49" charset="-122"/>
                <a:ea typeface="黑体" panose="02010609060101010101" pitchFamily="49" charset="-122"/>
                <a:cs typeface="+mn-ea"/>
              </a:rPr>
              <a:t>3</a:t>
            </a:r>
            <a:r>
              <a:rPr kumimoji="0" lang="zh-CN" altLang="en-US" sz="2400" kern="1200" cap="none" spc="0" normalizeH="0" baseline="0" noProof="1">
                <a:latin typeface="黑体" panose="02010609060101010101" pitchFamily="49" charset="-122"/>
                <a:ea typeface="黑体" panose="02010609060101010101" pitchFamily="49" charset="-122"/>
                <a:cs typeface="+mn-ea"/>
              </a:rPr>
              <a:t>）不指向红色</a:t>
            </a:r>
            <a:r>
              <a:rPr kumimoji="0" lang="en-US" altLang="zh-CN" sz="2400" kern="1200" cap="none" spc="0" normalizeH="0" baseline="0" noProof="1">
                <a:latin typeface="黑体" panose="02010609060101010101" pitchFamily="49" charset="-122"/>
                <a:ea typeface="黑体" panose="02010609060101010101" pitchFamily="49" charset="-122"/>
                <a:cs typeface="+mn-ea"/>
              </a:rPr>
              <a:t>.</a:t>
            </a:r>
            <a:endParaRPr kumimoji="0" lang="en-US" altLang="zh-CN" sz="2400" kern="1200" cap="none" spc="0" normalizeH="0" baseline="0" noProof="1">
              <a:latin typeface="黑体" panose="02010609060101010101" pitchFamily="49" charset="-122"/>
              <a:ea typeface="黑体" panose="02010609060101010101" pitchFamily="49" charset="-122"/>
              <a:cs typeface="+mn-cs"/>
            </a:endParaRPr>
          </a:p>
        </p:txBody>
      </p:sp>
      <p:graphicFrame>
        <p:nvGraphicFramePr>
          <p:cNvPr id="6146" name="Object 15"/>
          <p:cNvGraphicFramePr/>
          <p:nvPr/>
        </p:nvGraphicFramePr>
        <p:xfrm>
          <a:off x="4786313" y="3214688"/>
          <a:ext cx="3995737" cy="2608262"/>
        </p:xfrm>
        <a:graphic>
          <a:graphicData uri="http://schemas.openxmlformats.org/presentationml/2006/ole">
            <mc:AlternateContent xmlns:mc="http://schemas.openxmlformats.org/markup-compatibility/2006">
              <mc:Choice xmlns:v="urn:schemas-microsoft-com:vml" Requires="v">
                <p:oleObj spid="_x0000_s3078" name="" r:id="rId1" imgW="6440805" imgH="4300855" progId="MSGraph.Chart.8">
                  <p:embed/>
                </p:oleObj>
              </mc:Choice>
              <mc:Fallback>
                <p:oleObj name="" r:id="rId1" imgW="6440805" imgH="4300855" progId="MSGraph.Chart.8">
                  <p:embed/>
                  <p:pic>
                    <p:nvPicPr>
                      <p:cNvPr id="0" name="图片 3077"/>
                      <p:cNvPicPr/>
                      <p:nvPr/>
                    </p:nvPicPr>
                    <p:blipFill>
                      <a:blip r:embed="rId2"/>
                      <a:stretch>
                        <a:fillRect/>
                      </a:stretch>
                    </p:blipFill>
                    <p:spPr>
                      <a:xfrm>
                        <a:off x="4786313" y="3214688"/>
                        <a:ext cx="3995737" cy="2608262"/>
                      </a:xfrm>
                      <a:prstGeom prst="rect">
                        <a:avLst/>
                      </a:prstGeom>
                      <a:noFill/>
                      <a:ln w="38100">
                        <a:noFill/>
                        <a:miter/>
                      </a:ln>
                    </p:spPr>
                  </p:pic>
                </p:oleObj>
              </mc:Fallback>
            </mc:AlternateContent>
          </a:graphicData>
        </a:graphic>
      </p:graphicFrame>
      <p:sp>
        <p:nvSpPr>
          <p:cNvPr id="6148" name="Line 5"/>
          <p:cNvSpPr/>
          <p:nvPr/>
        </p:nvSpPr>
        <p:spPr>
          <a:xfrm flipV="1">
            <a:off x="6786563" y="4076700"/>
            <a:ext cx="944562" cy="423863"/>
          </a:xfrm>
          <a:prstGeom prst="line">
            <a:avLst/>
          </a:prstGeom>
          <a:ln w="47625" cap="flat" cmpd="sng">
            <a:solidFill>
              <a:srgbClr val="0000FF"/>
            </a:solidFill>
            <a:prstDash val="solid"/>
            <a:headEnd type="none" w="med" len="med"/>
            <a:tailEnd type="triangle" w="med" len="med"/>
          </a:ln>
        </p:spPr>
      </p:sp>
    </p:spTree>
    <p:custDataLst>
      <p:tags r:id="rId3"/>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174" name="Rectangle 2"/>
          <p:cNvSpPr/>
          <p:nvPr/>
        </p:nvSpPr>
        <p:spPr>
          <a:xfrm>
            <a:off x="0" y="-184150"/>
            <a:ext cx="184150" cy="368300"/>
          </a:xfrm>
          <a:prstGeom prst="rect">
            <a:avLst/>
          </a:prstGeom>
          <a:noFill/>
          <a:ln w="9525">
            <a:noFill/>
          </a:ln>
        </p:spPr>
        <p:txBody>
          <a:bodyPr wrap="none" anchor="ctr">
            <a:spAutoFit/>
          </a:bodyPr>
          <a:p>
            <a:endParaRPr lang="zh-CN" altLang="en-US" dirty="0">
              <a:latin typeface="Arial" panose="020B0604020202020204" pitchFamily="34" charset="0"/>
              <a:ea typeface="Adobe 黑体 Std R" pitchFamily="34" charset="-122"/>
            </a:endParaRPr>
          </a:p>
        </p:txBody>
      </p:sp>
      <p:sp>
        <p:nvSpPr>
          <p:cNvPr id="18" name="Text Box 8"/>
          <p:cNvSpPr txBox="1"/>
          <p:nvPr/>
        </p:nvSpPr>
        <p:spPr>
          <a:xfrm>
            <a:off x="323850" y="571500"/>
            <a:ext cx="8999538" cy="3932238"/>
          </a:xfrm>
          <a:prstGeom prst="rect">
            <a:avLst/>
          </a:prstGeom>
          <a:noFill/>
          <a:ln w="9525">
            <a:noFill/>
          </a:ln>
        </p:spPr>
        <p:txBody>
          <a:bodyPr>
            <a:spAutoFit/>
          </a:bodyPr>
          <a:p>
            <a:pPr>
              <a:lnSpc>
                <a:spcPct val="150000"/>
              </a:lnSpc>
            </a:pPr>
            <a:r>
              <a:rPr lang="zh-CN" altLang="en-US" sz="2400" dirty="0">
                <a:solidFill>
                  <a:srgbClr val="FF0000"/>
                </a:solidFill>
                <a:latin typeface="黑体" panose="02010609060101010101" pitchFamily="49" charset="-122"/>
                <a:ea typeface="黑体" panose="02010609060101010101" pitchFamily="49" charset="-122"/>
              </a:rPr>
              <a:t>解：一共有</a:t>
            </a:r>
            <a:r>
              <a:rPr lang="en-US" altLang="zh-CN" sz="2400" dirty="0">
                <a:solidFill>
                  <a:srgbClr val="FF0000"/>
                </a:solidFill>
                <a:latin typeface="黑体" panose="02010609060101010101" pitchFamily="49" charset="-122"/>
                <a:ea typeface="黑体" panose="02010609060101010101" pitchFamily="49" charset="-122"/>
              </a:rPr>
              <a:t>7</a:t>
            </a:r>
            <a:r>
              <a:rPr lang="zh-CN" altLang="en-US" sz="2400" dirty="0">
                <a:solidFill>
                  <a:srgbClr val="FF0000"/>
                </a:solidFill>
                <a:latin typeface="黑体" panose="02010609060101010101" pitchFamily="49" charset="-122"/>
                <a:ea typeface="黑体" panose="02010609060101010101" pitchFamily="49" charset="-122"/>
              </a:rPr>
              <a:t>种等可能的结果</a:t>
            </a:r>
            <a:r>
              <a:rPr lang="en-US" altLang="zh-CN" sz="2400" dirty="0">
                <a:solidFill>
                  <a:srgbClr val="FF0000"/>
                </a:solidFill>
                <a:latin typeface="黑体" panose="02010609060101010101" pitchFamily="49" charset="-122"/>
                <a:ea typeface="黑体" panose="02010609060101010101" pitchFamily="49" charset="-122"/>
              </a:rPr>
              <a:t>.</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400" dirty="0">
                <a:solidFill>
                  <a:srgbClr val="FF0000"/>
                </a:solidFill>
                <a:latin typeface="黑体" panose="02010609060101010101" pitchFamily="49" charset="-122"/>
                <a:ea typeface="黑体" panose="02010609060101010101" pitchFamily="49" charset="-122"/>
              </a:rPr>
              <a:t>（</a:t>
            </a:r>
            <a:r>
              <a:rPr lang="en-US" altLang="zh-CN" sz="2400" dirty="0">
                <a:solidFill>
                  <a:srgbClr val="FF0000"/>
                </a:solidFill>
                <a:latin typeface="黑体" panose="02010609060101010101" pitchFamily="49" charset="-122"/>
                <a:ea typeface="黑体" panose="02010609060101010101" pitchFamily="49" charset="-122"/>
              </a:rPr>
              <a:t>1</a:t>
            </a:r>
            <a:r>
              <a:rPr lang="zh-CN" altLang="en-US" sz="2400" dirty="0">
                <a:solidFill>
                  <a:srgbClr val="FF0000"/>
                </a:solidFill>
                <a:latin typeface="黑体" panose="02010609060101010101" pitchFamily="49" charset="-122"/>
                <a:ea typeface="黑体" panose="02010609060101010101" pitchFamily="49" charset="-122"/>
              </a:rPr>
              <a:t>）指向红色有</a:t>
            </a:r>
            <a:r>
              <a:rPr lang="en-US" altLang="zh-CN" sz="2400" dirty="0">
                <a:solidFill>
                  <a:srgbClr val="FF0000"/>
                </a:solidFill>
                <a:latin typeface="黑体" panose="02010609060101010101" pitchFamily="49" charset="-122"/>
                <a:ea typeface="黑体" panose="02010609060101010101" pitchFamily="49" charset="-122"/>
              </a:rPr>
              <a:t>3</a:t>
            </a:r>
            <a:r>
              <a:rPr lang="zh-CN" altLang="en-US" sz="2400" dirty="0">
                <a:solidFill>
                  <a:srgbClr val="FF0000"/>
                </a:solidFill>
                <a:latin typeface="黑体" panose="02010609060101010101" pitchFamily="49" charset="-122"/>
                <a:ea typeface="黑体" panose="02010609060101010101" pitchFamily="49" charset="-122"/>
              </a:rPr>
              <a:t>种结果，</a:t>
            </a:r>
            <a:endParaRPr lang="zh-CN" altLang="en-US" sz="2400" dirty="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400" dirty="0">
                <a:solidFill>
                  <a:srgbClr val="FF0000"/>
                </a:solidFill>
                <a:latin typeface="黑体" panose="02010609060101010101" pitchFamily="49" charset="-122"/>
                <a:ea typeface="黑体" panose="02010609060101010101" pitchFamily="49" charset="-122"/>
              </a:rPr>
              <a:t>   </a:t>
            </a:r>
            <a:r>
              <a:rPr lang="zh-CN" altLang="en-US" sz="2400" b="1" i="1" dirty="0">
                <a:solidFill>
                  <a:srgbClr val="FF0000"/>
                </a:solidFill>
                <a:latin typeface="Times New Roman" panose="02020603050405020304" pitchFamily="18" charset="0"/>
                <a:ea typeface="黑体" panose="02010609060101010101" pitchFamily="49" charset="-122"/>
              </a:rPr>
              <a:t> </a:t>
            </a:r>
            <a:r>
              <a:rPr lang="en-US" altLang="zh-CN" sz="2400" b="1" i="1" dirty="0">
                <a:solidFill>
                  <a:srgbClr val="FF0000"/>
                </a:solidFill>
                <a:latin typeface="Times New Roman" panose="02020603050405020304" pitchFamily="18" charset="0"/>
                <a:ea typeface="黑体" panose="02010609060101010101" pitchFamily="49" charset="-122"/>
              </a:rPr>
              <a:t>P</a:t>
            </a:r>
            <a:r>
              <a:rPr lang="en-US" altLang="zh-CN" sz="2400" dirty="0">
                <a:solidFill>
                  <a:srgbClr val="FF0000"/>
                </a:solidFill>
                <a:latin typeface="黑体" panose="02010609060101010101" pitchFamily="49" charset="-122"/>
                <a:ea typeface="黑体" panose="02010609060101010101" pitchFamily="49" charset="-122"/>
              </a:rPr>
              <a:t>(</a:t>
            </a:r>
            <a:r>
              <a:rPr lang="zh-CN" altLang="en-US" sz="2400" dirty="0">
                <a:solidFill>
                  <a:srgbClr val="FF0000"/>
                </a:solidFill>
                <a:latin typeface="黑体" panose="02010609060101010101" pitchFamily="49" charset="-122"/>
                <a:ea typeface="黑体" panose="02010609060101010101" pitchFamily="49" charset="-122"/>
              </a:rPr>
              <a:t>指向红色</a:t>
            </a:r>
            <a:r>
              <a:rPr lang="en-US" altLang="zh-CN" sz="2400" dirty="0">
                <a:solidFill>
                  <a:srgbClr val="FF0000"/>
                </a:solidFill>
                <a:latin typeface="黑体" panose="02010609060101010101" pitchFamily="49" charset="-122"/>
                <a:ea typeface="黑体" panose="02010609060101010101" pitchFamily="49" charset="-122"/>
              </a:rPr>
              <a:t>)=_____</a:t>
            </a:r>
            <a:r>
              <a:rPr lang="zh-CN" altLang="en-US" sz="2400" dirty="0">
                <a:solidFill>
                  <a:srgbClr val="FF0000"/>
                </a:solidFill>
                <a:latin typeface="黑体" panose="02010609060101010101" pitchFamily="49" charset="-122"/>
                <a:ea typeface="黑体" panose="02010609060101010101" pitchFamily="49" charset="-122"/>
              </a:rPr>
              <a:t>；</a:t>
            </a:r>
            <a:endParaRPr lang="zh-CN" altLang="en-US" sz="2400" dirty="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400" dirty="0">
                <a:solidFill>
                  <a:srgbClr val="FF0000"/>
                </a:solidFill>
                <a:latin typeface="黑体" panose="02010609060101010101" pitchFamily="49" charset="-122"/>
                <a:ea typeface="黑体" panose="02010609060101010101" pitchFamily="49" charset="-122"/>
              </a:rPr>
              <a:t>（</a:t>
            </a:r>
            <a:r>
              <a:rPr lang="en-US" altLang="zh-CN" sz="2400" dirty="0">
                <a:solidFill>
                  <a:srgbClr val="FF0000"/>
                </a:solidFill>
                <a:latin typeface="黑体" panose="02010609060101010101" pitchFamily="49" charset="-122"/>
                <a:ea typeface="黑体" panose="02010609060101010101" pitchFamily="49" charset="-122"/>
              </a:rPr>
              <a:t>2</a:t>
            </a:r>
            <a:r>
              <a:rPr lang="zh-CN" altLang="en-US" sz="2400" dirty="0">
                <a:solidFill>
                  <a:srgbClr val="FF0000"/>
                </a:solidFill>
                <a:latin typeface="黑体" panose="02010609060101010101" pitchFamily="49" charset="-122"/>
                <a:ea typeface="黑体" panose="02010609060101010101" pitchFamily="49" charset="-122"/>
              </a:rPr>
              <a:t>）指向红色或黄色一共有</a:t>
            </a:r>
            <a:r>
              <a:rPr lang="en-US" altLang="zh-CN" sz="2400" dirty="0">
                <a:solidFill>
                  <a:srgbClr val="FF0000"/>
                </a:solidFill>
                <a:latin typeface="黑体" panose="02010609060101010101" pitchFamily="49" charset="-122"/>
                <a:ea typeface="黑体" panose="02010609060101010101" pitchFamily="49" charset="-122"/>
              </a:rPr>
              <a:t>5</a:t>
            </a:r>
            <a:r>
              <a:rPr lang="zh-CN" altLang="en-US" sz="2400" dirty="0">
                <a:solidFill>
                  <a:srgbClr val="FF0000"/>
                </a:solidFill>
                <a:latin typeface="黑体" panose="02010609060101010101" pitchFamily="49" charset="-122"/>
                <a:ea typeface="黑体" panose="02010609060101010101" pitchFamily="49" charset="-122"/>
              </a:rPr>
              <a:t>种</a:t>
            </a:r>
            <a:endParaRPr lang="zh-CN" altLang="en-US" sz="2400" dirty="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400" dirty="0">
                <a:solidFill>
                  <a:srgbClr val="FF0000"/>
                </a:solidFill>
                <a:latin typeface="黑体" panose="02010609060101010101" pitchFamily="49" charset="-122"/>
                <a:ea typeface="黑体" panose="02010609060101010101" pitchFamily="49" charset="-122"/>
              </a:rPr>
              <a:t>等可能的结果，</a:t>
            </a:r>
            <a:r>
              <a:rPr lang="en-US" altLang="zh-CN" sz="2400" b="1" i="1" dirty="0">
                <a:solidFill>
                  <a:srgbClr val="FF0000"/>
                </a:solidFill>
                <a:latin typeface="Times New Roman" panose="02020603050405020304" pitchFamily="18" charset="0"/>
                <a:ea typeface="黑体" panose="02010609060101010101" pitchFamily="49" charset="-122"/>
              </a:rPr>
              <a:t>P</a:t>
            </a:r>
            <a:r>
              <a:rPr lang="en-US" altLang="zh-CN" sz="2400" dirty="0">
                <a:solidFill>
                  <a:srgbClr val="FF0000"/>
                </a:solidFill>
                <a:latin typeface="黑体" panose="02010609060101010101" pitchFamily="49" charset="-122"/>
                <a:ea typeface="黑体" panose="02010609060101010101" pitchFamily="49" charset="-122"/>
              </a:rPr>
              <a:t>( </a:t>
            </a:r>
            <a:r>
              <a:rPr lang="zh-CN" altLang="en-US" sz="2400" dirty="0">
                <a:solidFill>
                  <a:srgbClr val="FF0000"/>
                </a:solidFill>
                <a:latin typeface="黑体" panose="02010609060101010101" pitchFamily="49" charset="-122"/>
                <a:ea typeface="黑体" panose="02010609060101010101" pitchFamily="49" charset="-122"/>
              </a:rPr>
              <a:t>指向红或黄）</a:t>
            </a:r>
            <a:r>
              <a:rPr lang="en-US" altLang="zh-CN" sz="2400" dirty="0">
                <a:solidFill>
                  <a:srgbClr val="FF0000"/>
                </a:solidFill>
                <a:latin typeface="黑体" panose="02010609060101010101" pitchFamily="49" charset="-122"/>
                <a:ea typeface="黑体" panose="02010609060101010101" pitchFamily="49" charset="-122"/>
              </a:rPr>
              <a:t>=_____;</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400" dirty="0">
                <a:solidFill>
                  <a:srgbClr val="FF0000"/>
                </a:solidFill>
                <a:latin typeface="黑体" panose="02010609060101010101" pitchFamily="49" charset="-122"/>
                <a:ea typeface="黑体" panose="02010609060101010101" pitchFamily="49" charset="-122"/>
              </a:rPr>
              <a:t>（</a:t>
            </a:r>
            <a:r>
              <a:rPr lang="en-US" altLang="zh-CN" sz="2400" dirty="0">
                <a:solidFill>
                  <a:srgbClr val="FF0000"/>
                </a:solidFill>
                <a:latin typeface="黑体" panose="02010609060101010101" pitchFamily="49" charset="-122"/>
                <a:ea typeface="黑体" panose="02010609060101010101" pitchFamily="49" charset="-122"/>
              </a:rPr>
              <a:t>3</a:t>
            </a:r>
            <a:r>
              <a:rPr lang="zh-CN" altLang="en-US" sz="2400" dirty="0">
                <a:solidFill>
                  <a:srgbClr val="FF0000"/>
                </a:solidFill>
                <a:latin typeface="黑体" panose="02010609060101010101" pitchFamily="49" charset="-122"/>
                <a:ea typeface="黑体" panose="02010609060101010101" pitchFamily="49" charset="-122"/>
              </a:rPr>
              <a:t>）不指向红色有</a:t>
            </a:r>
            <a:r>
              <a:rPr lang="en-US" altLang="zh-CN" sz="2400" dirty="0">
                <a:solidFill>
                  <a:srgbClr val="FF0000"/>
                </a:solidFill>
                <a:latin typeface="黑体" panose="02010609060101010101" pitchFamily="49" charset="-122"/>
                <a:ea typeface="黑体" panose="02010609060101010101" pitchFamily="49" charset="-122"/>
              </a:rPr>
              <a:t>4</a:t>
            </a:r>
            <a:r>
              <a:rPr lang="zh-CN" altLang="en-US" sz="2400" dirty="0">
                <a:solidFill>
                  <a:srgbClr val="FF0000"/>
                </a:solidFill>
                <a:latin typeface="黑体" panose="02010609060101010101" pitchFamily="49" charset="-122"/>
                <a:ea typeface="黑体" panose="02010609060101010101" pitchFamily="49" charset="-122"/>
              </a:rPr>
              <a:t>种等可能的结果</a:t>
            </a:r>
            <a:endParaRPr lang="zh-CN" altLang="en-US" sz="2400" dirty="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400" dirty="0">
                <a:solidFill>
                  <a:srgbClr val="FF0000"/>
                </a:solidFill>
                <a:latin typeface="黑体" panose="02010609060101010101" pitchFamily="49" charset="-122"/>
                <a:ea typeface="黑体" panose="02010609060101010101" pitchFamily="49" charset="-122"/>
              </a:rPr>
              <a:t>    </a:t>
            </a:r>
            <a:r>
              <a:rPr lang="en-US" altLang="zh-CN" sz="2400" b="1" i="1" dirty="0">
                <a:solidFill>
                  <a:srgbClr val="FF0000"/>
                </a:solidFill>
                <a:latin typeface="Times New Roman" panose="02020603050405020304" pitchFamily="18" charset="0"/>
                <a:ea typeface="黑体" panose="02010609060101010101" pitchFamily="49" charset="-122"/>
              </a:rPr>
              <a:t>P</a:t>
            </a:r>
            <a:r>
              <a:rPr lang="en-US" altLang="zh-CN" sz="2400" dirty="0">
                <a:solidFill>
                  <a:srgbClr val="FF0000"/>
                </a:solidFill>
                <a:latin typeface="黑体" panose="02010609060101010101" pitchFamily="49" charset="-122"/>
                <a:ea typeface="黑体" panose="02010609060101010101" pitchFamily="49" charset="-122"/>
              </a:rPr>
              <a:t>( </a:t>
            </a:r>
            <a:r>
              <a:rPr lang="zh-CN" altLang="en-US" sz="2400" dirty="0">
                <a:solidFill>
                  <a:srgbClr val="FF0000"/>
                </a:solidFill>
                <a:latin typeface="黑体" panose="02010609060101010101" pitchFamily="49" charset="-122"/>
                <a:ea typeface="黑体" panose="02010609060101010101" pitchFamily="49" charset="-122"/>
              </a:rPr>
              <a:t>不指向红色）</a:t>
            </a:r>
            <a:r>
              <a:rPr lang="en-US" altLang="zh-CN" sz="2400" dirty="0">
                <a:solidFill>
                  <a:srgbClr val="FF0000"/>
                </a:solidFill>
                <a:latin typeface="黑体" panose="02010609060101010101" pitchFamily="49" charset="-122"/>
                <a:ea typeface="黑体" panose="02010609060101010101" pitchFamily="49" charset="-122"/>
              </a:rPr>
              <a:t>= ______.</a:t>
            </a:r>
            <a:endParaRPr lang="en-US" altLang="zh-CN" sz="2400" dirty="0">
              <a:solidFill>
                <a:srgbClr val="FF0000"/>
              </a:solidFill>
              <a:latin typeface="黑体" panose="02010609060101010101" pitchFamily="49" charset="-122"/>
              <a:ea typeface="黑体" panose="02010609060101010101" pitchFamily="49" charset="-122"/>
            </a:endParaRPr>
          </a:p>
        </p:txBody>
      </p:sp>
      <p:graphicFrame>
        <p:nvGraphicFramePr>
          <p:cNvPr id="7170" name="Object 2"/>
          <p:cNvGraphicFramePr/>
          <p:nvPr/>
        </p:nvGraphicFramePr>
        <p:xfrm>
          <a:off x="5364163" y="981075"/>
          <a:ext cx="3997325" cy="2608263"/>
        </p:xfrm>
        <a:graphic>
          <a:graphicData uri="http://schemas.openxmlformats.org/presentationml/2006/ole">
            <mc:AlternateContent xmlns:mc="http://schemas.openxmlformats.org/markup-compatibility/2006">
              <mc:Choice xmlns:v="urn:schemas-microsoft-com:vml" Requires="v">
                <p:oleObj spid="_x0000_s3080" name="" r:id="rId1" imgW="6440805" imgH="4300855" progId="MSGraph.Chart.8">
                  <p:embed/>
                </p:oleObj>
              </mc:Choice>
              <mc:Fallback>
                <p:oleObj name="" r:id="rId1" imgW="6440805" imgH="4300855" progId="MSGraph.Chart.8">
                  <p:embed/>
                  <p:pic>
                    <p:nvPicPr>
                      <p:cNvPr id="0" name="图片 3079"/>
                      <p:cNvPicPr/>
                      <p:nvPr/>
                    </p:nvPicPr>
                    <p:blipFill>
                      <a:blip r:embed="rId2"/>
                      <a:stretch>
                        <a:fillRect/>
                      </a:stretch>
                    </p:blipFill>
                    <p:spPr>
                      <a:xfrm>
                        <a:off x="5364163" y="981075"/>
                        <a:ext cx="3997325" cy="2608263"/>
                      </a:xfrm>
                      <a:prstGeom prst="rect">
                        <a:avLst/>
                      </a:prstGeom>
                      <a:noFill/>
                      <a:ln w="38100">
                        <a:noFill/>
                        <a:miter/>
                      </a:ln>
                    </p:spPr>
                  </p:pic>
                </p:oleObj>
              </mc:Fallback>
            </mc:AlternateContent>
          </a:graphicData>
        </a:graphic>
      </p:graphicFrame>
      <p:sp>
        <p:nvSpPr>
          <p:cNvPr id="7176" name="Line 5"/>
          <p:cNvSpPr/>
          <p:nvPr/>
        </p:nvSpPr>
        <p:spPr>
          <a:xfrm flipV="1">
            <a:off x="7332663" y="1428750"/>
            <a:ext cx="219075" cy="860425"/>
          </a:xfrm>
          <a:prstGeom prst="line">
            <a:avLst/>
          </a:prstGeom>
          <a:ln w="47625" cap="flat" cmpd="sng">
            <a:solidFill>
              <a:srgbClr val="0000FF"/>
            </a:solidFill>
            <a:prstDash val="solid"/>
            <a:headEnd type="none" w="med" len="med"/>
            <a:tailEnd type="triangle" w="med" len="med"/>
          </a:ln>
        </p:spPr>
      </p:sp>
      <p:sp>
        <p:nvSpPr>
          <p:cNvPr id="24" name="Text Box 10"/>
          <p:cNvSpPr txBox="1"/>
          <p:nvPr/>
        </p:nvSpPr>
        <p:spPr>
          <a:xfrm>
            <a:off x="500063" y="4429125"/>
            <a:ext cx="8208963" cy="1189038"/>
          </a:xfrm>
          <a:prstGeom prst="rect">
            <a:avLst/>
          </a:prstGeom>
          <a:noFill/>
          <a:ln w="9525">
            <a:noFill/>
            <a:miter/>
          </a:ln>
        </p:spPr>
        <p:txBody>
          <a:bodyPr>
            <a:spAutoFit/>
          </a:bodyPr>
          <a:lstStyle/>
          <a:p>
            <a:pPr marR="0" defTabSz="914400">
              <a:lnSpc>
                <a:spcPct val="150000"/>
              </a:lnSpc>
              <a:buClrTx/>
              <a:buSzTx/>
              <a:buFont typeface="Arial" panose="020B0604020202020204" pitchFamily="34" charset="0"/>
              <a:buNone/>
              <a:defRPr/>
            </a:pPr>
            <a:r>
              <a:rPr kumimoji="0" lang="zh-CN" altLang="en-US" sz="2400" kern="1200" cap="none" spc="0" normalizeH="0" baseline="0" noProof="1">
                <a:solidFill>
                  <a:schemeClr val="accent6">
                    <a:lumMod val="75000"/>
                  </a:schemeClr>
                </a:solidFill>
                <a:latin typeface="黑体" panose="02010609060101010101" pitchFamily="49" charset="-122"/>
                <a:ea typeface="黑体" panose="02010609060101010101" pitchFamily="49" charset="-122"/>
                <a:cs typeface="+mn-ea"/>
              </a:rPr>
              <a:t>想一想</a:t>
            </a:r>
            <a:r>
              <a:rPr kumimoji="0" lang="zh-CN" altLang="en-US" sz="2400" kern="1200" cap="none" spc="0" normalizeH="0" baseline="0" noProof="1">
                <a:solidFill>
                  <a:srgbClr val="0070C0"/>
                </a:solidFill>
                <a:latin typeface="黑体" panose="02010609060101010101" pitchFamily="49" charset="-122"/>
                <a:ea typeface="黑体" panose="02010609060101010101" pitchFamily="49" charset="-122"/>
                <a:cs typeface="+mn-ea"/>
              </a:rPr>
              <a:t> </a:t>
            </a:r>
            <a:r>
              <a:rPr kumimoji="0" lang="zh-CN" altLang="en-US" sz="2400" kern="1200" cap="none" spc="0" normalizeH="0" baseline="0" noProof="1">
                <a:latin typeface="黑体" panose="02010609060101010101" pitchFamily="49" charset="-122"/>
                <a:ea typeface="黑体" panose="02010609060101010101" pitchFamily="49" charset="-122"/>
                <a:cs typeface="+mn-ea"/>
              </a:rPr>
              <a:t>把这个例中的</a:t>
            </a:r>
            <a:r>
              <a:rPr kumimoji="0" lang="zh-CN" altLang="en-US" sz="2400" b="1" kern="1200" cap="none" spc="0" normalizeH="0" baseline="0" noProof="1">
                <a:latin typeface="Times New Roman" panose="02020603050405020304" pitchFamily="18" charset="0"/>
                <a:ea typeface="黑体" panose="02010609060101010101" pitchFamily="49" charset="-122"/>
                <a:cs typeface="+mn-ea"/>
              </a:rPr>
              <a:t>（</a:t>
            </a:r>
            <a:r>
              <a:rPr kumimoji="0" lang="zh-CN" altLang="zh-CN" sz="2400" b="1" kern="1200" cap="none" spc="0" normalizeH="0" baseline="0" noProof="1">
                <a:latin typeface="Times New Roman" panose="02020603050405020304" pitchFamily="18" charset="0"/>
                <a:ea typeface="黑体" panose="02010609060101010101" pitchFamily="49" charset="-122"/>
                <a:cs typeface="+mn-ea"/>
              </a:rPr>
              <a:t>1</a:t>
            </a:r>
            <a:r>
              <a:rPr kumimoji="0" lang="zh-CN" altLang="en-US" sz="2400" b="1" kern="1200" cap="none" spc="0" normalizeH="0" baseline="0" noProof="1">
                <a:latin typeface="Times New Roman" panose="02020603050405020304" pitchFamily="18" charset="0"/>
                <a:ea typeface="黑体" panose="02010609060101010101" pitchFamily="49" charset="-122"/>
                <a:cs typeface="+mn-ea"/>
              </a:rPr>
              <a:t>）、（</a:t>
            </a:r>
            <a:r>
              <a:rPr kumimoji="0" lang="zh-CN" altLang="zh-CN" sz="2400" b="1" kern="1200" cap="none" spc="0" normalizeH="0" baseline="0" noProof="1">
                <a:latin typeface="Times New Roman" panose="02020603050405020304" pitchFamily="18" charset="0"/>
                <a:ea typeface="黑体" panose="02010609060101010101" pitchFamily="49" charset="-122"/>
                <a:cs typeface="+mn-ea"/>
              </a:rPr>
              <a:t>3</a:t>
            </a:r>
            <a:r>
              <a:rPr kumimoji="0" lang="zh-CN" altLang="en-US" sz="2400" b="1" kern="1200" cap="none" spc="0" normalizeH="0" baseline="0" noProof="1">
                <a:latin typeface="Times New Roman" panose="02020603050405020304" pitchFamily="18" charset="0"/>
                <a:ea typeface="黑体" panose="02010609060101010101" pitchFamily="49" charset="-122"/>
                <a:cs typeface="+mn-ea"/>
              </a:rPr>
              <a:t>）</a:t>
            </a:r>
            <a:r>
              <a:rPr kumimoji="0" lang="zh-CN" altLang="en-US" sz="2400" kern="1200" cap="none" spc="0" normalizeH="0" baseline="0" noProof="1">
                <a:latin typeface="黑体" panose="02010609060101010101" pitchFamily="49" charset="-122"/>
                <a:ea typeface="黑体" panose="02010609060101010101" pitchFamily="49" charset="-122"/>
                <a:cs typeface="+mn-ea"/>
              </a:rPr>
              <a:t>两问及答案联系起来，你有什么发现？</a:t>
            </a:r>
            <a:endParaRPr kumimoji="0" lang="zh-CN" altLang="en-US" sz="2400" kern="1200" cap="none" spc="0" normalizeH="0" baseline="0" noProof="1">
              <a:latin typeface="黑体" panose="02010609060101010101" pitchFamily="49" charset="-122"/>
              <a:ea typeface="黑体" panose="02010609060101010101" pitchFamily="49" charset="-122"/>
              <a:cs typeface="+mn-cs"/>
            </a:endParaRPr>
          </a:p>
        </p:txBody>
      </p:sp>
      <p:sp>
        <p:nvSpPr>
          <p:cNvPr id="22" name="TextBox 21"/>
          <p:cNvSpPr txBox="1"/>
          <p:nvPr/>
        </p:nvSpPr>
        <p:spPr>
          <a:xfrm>
            <a:off x="539750" y="5876925"/>
            <a:ext cx="7212013" cy="461963"/>
          </a:xfrm>
          <a:prstGeom prst="rect">
            <a:avLst/>
          </a:prstGeom>
          <a:noFill/>
          <a:ln w="9525">
            <a:noFill/>
          </a:ln>
        </p:spPr>
        <p:txBody>
          <a:bodyPr wrap="none">
            <a:spAutoFit/>
          </a:bodyPr>
          <a:p>
            <a:r>
              <a:rPr lang="zh-CN" altLang="en-US" sz="2400" dirty="0">
                <a:solidFill>
                  <a:srgbClr val="FF0000"/>
                </a:solidFill>
                <a:latin typeface="黑体" panose="02010609060101010101" pitchFamily="49" charset="-122"/>
                <a:ea typeface="黑体" panose="02010609060101010101" pitchFamily="49" charset="-122"/>
              </a:rPr>
              <a:t>“指向红色或不指向红色”是必然事件，其概率为</a:t>
            </a:r>
            <a:r>
              <a:rPr lang="en-US" altLang="zh-CN" sz="2400" dirty="0">
                <a:solidFill>
                  <a:srgbClr val="FF0000"/>
                </a:solidFill>
                <a:latin typeface="黑体" panose="02010609060101010101" pitchFamily="49" charset="-122"/>
                <a:ea typeface="黑体" panose="02010609060101010101" pitchFamily="49" charset="-122"/>
              </a:rPr>
              <a:t>1.</a:t>
            </a:r>
            <a:endParaRPr lang="zh-CN" altLang="en-US" sz="2400" dirty="0">
              <a:solidFill>
                <a:srgbClr val="FF0000"/>
              </a:solidFill>
              <a:latin typeface="黑体" panose="02010609060101010101" pitchFamily="49" charset="-122"/>
              <a:ea typeface="黑体" panose="02010609060101010101" pitchFamily="49" charset="-122"/>
            </a:endParaRPr>
          </a:p>
        </p:txBody>
      </p:sp>
      <p:graphicFrame>
        <p:nvGraphicFramePr>
          <p:cNvPr id="2" name="对象 1">
            <a:hlinkClick r:id="" action="ppaction://ole?verb="/>
          </p:cNvPr>
          <p:cNvGraphicFramePr>
            <a:graphicFrameLocks noChangeAspect="1"/>
          </p:cNvGraphicFramePr>
          <p:nvPr/>
        </p:nvGraphicFramePr>
        <p:xfrm>
          <a:off x="3060700" y="1557338"/>
          <a:ext cx="249238" cy="646112"/>
        </p:xfrm>
        <a:graphic>
          <a:graphicData uri="http://schemas.openxmlformats.org/presentationml/2006/ole">
            <mc:AlternateContent xmlns:mc="http://schemas.openxmlformats.org/markup-compatibility/2006">
              <mc:Choice xmlns:v="urn:schemas-microsoft-com:vml" Requires="v">
                <p:oleObj spid="_x0000_s3081" name="" r:id="rId3" imgW="152400" imgH="394335" progId="Equation.KSEE3">
                  <p:embed/>
                </p:oleObj>
              </mc:Choice>
              <mc:Fallback>
                <p:oleObj name="" r:id="rId3" imgW="152400" imgH="394335" progId="Equation.KSEE3">
                  <p:embed/>
                  <p:pic>
                    <p:nvPicPr>
                      <p:cNvPr id="0" name="图片 3080"/>
                      <p:cNvPicPr/>
                      <p:nvPr/>
                    </p:nvPicPr>
                    <p:blipFill>
                      <a:blip r:embed="rId4"/>
                      <a:stretch>
                        <a:fillRect/>
                      </a:stretch>
                    </p:blipFill>
                    <p:spPr>
                      <a:xfrm>
                        <a:off x="3060700" y="1557338"/>
                        <a:ext cx="249238" cy="646112"/>
                      </a:xfrm>
                      <a:prstGeom prst="rect">
                        <a:avLst/>
                      </a:prstGeom>
                      <a:noFill/>
                      <a:ln w="38100">
                        <a:noFill/>
                        <a:miter/>
                      </a:ln>
                    </p:spPr>
                  </p:pic>
                </p:oleObj>
              </mc:Fallback>
            </mc:AlternateContent>
          </a:graphicData>
        </a:graphic>
      </p:graphicFrame>
      <p:graphicFrame>
        <p:nvGraphicFramePr>
          <p:cNvPr id="3" name="对象 2">
            <a:hlinkClick r:id="" action="ppaction://ole?verb="/>
          </p:cNvPr>
          <p:cNvGraphicFramePr>
            <a:graphicFrameLocks noChangeAspect="1"/>
          </p:cNvGraphicFramePr>
          <p:nvPr/>
        </p:nvGraphicFramePr>
        <p:xfrm>
          <a:off x="3851275" y="3789363"/>
          <a:ext cx="273050" cy="703262"/>
        </p:xfrm>
        <a:graphic>
          <a:graphicData uri="http://schemas.openxmlformats.org/presentationml/2006/ole">
            <mc:AlternateContent xmlns:mc="http://schemas.openxmlformats.org/markup-compatibility/2006">
              <mc:Choice xmlns:v="urn:schemas-microsoft-com:vml" Requires="v">
                <p:oleObj spid="_x0000_s3082" name="" r:id="rId5" imgW="152400" imgH="394335" progId="Equation.KSEE3">
                  <p:embed/>
                </p:oleObj>
              </mc:Choice>
              <mc:Fallback>
                <p:oleObj name="" r:id="rId5" imgW="152400" imgH="394335" progId="Equation.KSEE3">
                  <p:embed/>
                  <p:pic>
                    <p:nvPicPr>
                      <p:cNvPr id="0" name="图片 3081"/>
                      <p:cNvPicPr/>
                      <p:nvPr/>
                    </p:nvPicPr>
                    <p:blipFill>
                      <a:blip r:embed="rId6"/>
                      <a:stretch>
                        <a:fillRect/>
                      </a:stretch>
                    </p:blipFill>
                    <p:spPr>
                      <a:xfrm>
                        <a:off x="3851275" y="3789363"/>
                        <a:ext cx="273050" cy="703262"/>
                      </a:xfrm>
                      <a:prstGeom prst="rect">
                        <a:avLst/>
                      </a:prstGeom>
                      <a:noFill/>
                      <a:ln w="38100">
                        <a:noFill/>
                        <a:miter/>
                      </a:ln>
                    </p:spPr>
                  </p:pic>
                </p:oleObj>
              </mc:Fallback>
            </mc:AlternateContent>
          </a:graphicData>
        </a:graphic>
      </p:graphicFrame>
      <p:graphicFrame>
        <p:nvGraphicFramePr>
          <p:cNvPr id="4" name="对象 3">
            <a:hlinkClick r:id="" action="ppaction://ole?verb="/>
          </p:cNvPr>
          <p:cNvGraphicFramePr>
            <a:graphicFrameLocks noChangeAspect="1"/>
          </p:cNvGraphicFramePr>
          <p:nvPr/>
        </p:nvGraphicFramePr>
        <p:xfrm>
          <a:off x="5219700" y="2565400"/>
          <a:ext cx="293688" cy="758825"/>
        </p:xfrm>
        <a:graphic>
          <a:graphicData uri="http://schemas.openxmlformats.org/presentationml/2006/ole">
            <mc:AlternateContent xmlns:mc="http://schemas.openxmlformats.org/markup-compatibility/2006">
              <mc:Choice xmlns:v="urn:schemas-microsoft-com:vml" Requires="v">
                <p:oleObj spid="_x0000_s3083" name="" r:id="rId7" imgW="152400" imgH="394335" progId="Equation.KSEE3">
                  <p:embed/>
                </p:oleObj>
              </mc:Choice>
              <mc:Fallback>
                <p:oleObj name="" r:id="rId7" imgW="152400" imgH="394335" progId="Equation.KSEE3">
                  <p:embed/>
                  <p:pic>
                    <p:nvPicPr>
                      <p:cNvPr id="0" name="图片 3082"/>
                      <p:cNvPicPr/>
                      <p:nvPr/>
                    </p:nvPicPr>
                    <p:blipFill>
                      <a:blip r:embed="rId8"/>
                      <a:stretch>
                        <a:fillRect/>
                      </a:stretch>
                    </p:blipFill>
                    <p:spPr>
                      <a:xfrm>
                        <a:off x="5219700" y="2565400"/>
                        <a:ext cx="293688" cy="758825"/>
                      </a:xfrm>
                      <a:prstGeom prst="rect">
                        <a:avLst/>
                      </a:prstGeom>
                      <a:noFill/>
                      <a:ln w="38100">
                        <a:noFill/>
                        <a:miter/>
                      </a:ln>
                    </p:spPr>
                  </p:pic>
                </p:oleObj>
              </mc:Fallback>
            </mc:AlternateContent>
          </a:graphicData>
        </a:graphic>
      </p:graphicFrame>
    </p:spTree>
    <p:custDataLst>
      <p:tags r:id="rId9"/>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8">
                                            <p:txEl>
                                              <p:charRg st="0" end="15"/>
                                            </p:txEl>
                                          </p:spTgt>
                                        </p:tgtEl>
                                        <p:attrNameLst>
                                          <p:attrName>style.visibility</p:attrName>
                                        </p:attrNameLst>
                                      </p:cBhvr>
                                      <p:to>
                                        <p:strVal val="visible"/>
                                      </p:to>
                                    </p:set>
                                    <p:animEffect transition="in" filter="dissolve">
                                      <p:cBhvr>
                                        <p:cTn id="7" dur="500"/>
                                        <p:tgtEl>
                                          <p:spTgt spid="18">
                                            <p:txEl>
                                              <p:charRg st="0" end="1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18">
                                            <p:txEl>
                                              <p:charRg st="15" end="29"/>
                                            </p:txEl>
                                          </p:spTgt>
                                        </p:tgtEl>
                                        <p:attrNameLst>
                                          <p:attrName>style.visibility</p:attrName>
                                        </p:attrNameLst>
                                      </p:cBhvr>
                                      <p:to>
                                        <p:strVal val="visible"/>
                                      </p:to>
                                    </p:set>
                                    <p:animEffect transition="in" filter="wedge">
                                      <p:cBhvr>
                                        <p:cTn id="12" dur="2000"/>
                                        <p:tgtEl>
                                          <p:spTgt spid="18">
                                            <p:txEl>
                                              <p:charRg st="15" end="29"/>
                                            </p:txEl>
                                          </p:spTgt>
                                        </p:tgtEl>
                                      </p:cBhvr>
                                    </p:animEffect>
                                  </p:childTnLst>
                                </p:cTn>
                              </p:par>
                              <p:par>
                                <p:cTn id="13" presetID="20" presetClass="entr" presetSubtype="0" fill="hold" nodeType="withEffect">
                                  <p:stCondLst>
                                    <p:cond delay="0"/>
                                  </p:stCondLst>
                                  <p:childTnLst>
                                    <p:set>
                                      <p:cBhvr>
                                        <p:cTn id="14" dur="1" fill="hold">
                                          <p:stCondLst>
                                            <p:cond delay="0"/>
                                          </p:stCondLst>
                                        </p:cTn>
                                        <p:tgtEl>
                                          <p:spTgt spid="18">
                                            <p:txEl>
                                              <p:charRg st="29" end="47"/>
                                            </p:txEl>
                                          </p:spTgt>
                                        </p:tgtEl>
                                        <p:attrNameLst>
                                          <p:attrName>style.visibility</p:attrName>
                                        </p:attrNameLst>
                                      </p:cBhvr>
                                      <p:to>
                                        <p:strVal val="visible"/>
                                      </p:to>
                                    </p:set>
                                    <p:animEffect transition="in" filter="wedge">
                                      <p:cBhvr>
                                        <p:cTn id="15" dur="2000"/>
                                        <p:tgtEl>
                                          <p:spTgt spid="18">
                                            <p:txEl>
                                              <p:charRg st="29" end="47"/>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in)">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18">
                                            <p:txEl>
                                              <p:charRg st="47" end="63"/>
                                            </p:txEl>
                                          </p:spTgt>
                                        </p:tgtEl>
                                        <p:attrNameLst>
                                          <p:attrName>style.visibility</p:attrName>
                                        </p:attrNameLst>
                                      </p:cBhvr>
                                      <p:to>
                                        <p:strVal val="visible"/>
                                      </p:to>
                                    </p:set>
                                    <p:animEffect transition="in" filter="dissolve">
                                      <p:cBhvr>
                                        <p:cTn id="25" dur="500"/>
                                        <p:tgtEl>
                                          <p:spTgt spid="18">
                                            <p:txEl>
                                              <p:charRg st="47" end="63"/>
                                            </p:txEl>
                                          </p:spTgt>
                                        </p:tgtEl>
                                      </p:cBhvr>
                                    </p:animEffect>
                                  </p:childTnLst>
                                </p:cTn>
                              </p:par>
                              <p:par>
                                <p:cTn id="26" presetID="9" presetClass="entr" presetSubtype="0" fill="hold" nodeType="withEffect">
                                  <p:stCondLst>
                                    <p:cond delay="0"/>
                                  </p:stCondLst>
                                  <p:childTnLst>
                                    <p:set>
                                      <p:cBhvr>
                                        <p:cTn id="27" dur="1" fill="hold">
                                          <p:stCondLst>
                                            <p:cond delay="0"/>
                                          </p:stCondLst>
                                        </p:cTn>
                                        <p:tgtEl>
                                          <p:spTgt spid="18">
                                            <p:txEl>
                                              <p:charRg st="63" end="88"/>
                                            </p:txEl>
                                          </p:spTgt>
                                        </p:tgtEl>
                                        <p:attrNameLst>
                                          <p:attrName>style.visibility</p:attrName>
                                        </p:attrNameLst>
                                      </p:cBhvr>
                                      <p:to>
                                        <p:strVal val="visible"/>
                                      </p:to>
                                    </p:set>
                                    <p:animEffect transition="in" filter="dissolve">
                                      <p:cBhvr>
                                        <p:cTn id="28" dur="500"/>
                                        <p:tgtEl>
                                          <p:spTgt spid="18">
                                            <p:txEl>
                                              <p:charRg st="63" end="88"/>
                                            </p:txEl>
                                          </p:spTgt>
                                        </p:tgtEl>
                                      </p:cBhvr>
                                    </p:animEffect>
                                  </p:childTnLst>
                                </p:cTn>
                              </p:par>
                              <p:par>
                                <p:cTn id="29" presetID="9" presetClass="entr" presetSubtype="0" fill="hold" nodeType="withEffect">
                                  <p:stCondLst>
                                    <p:cond delay="0"/>
                                  </p:stCondLst>
                                  <p:childTnLst>
                                    <p:set>
                                      <p:cBhvr>
                                        <p:cTn id="30" dur="1" fill="hold">
                                          <p:stCondLst>
                                            <p:cond delay="0"/>
                                          </p:stCondLst>
                                        </p:cTn>
                                        <p:tgtEl>
                                          <p:spTgt spid="18">
                                            <p:txEl>
                                              <p:charRg st="88" end="106"/>
                                            </p:txEl>
                                          </p:spTgt>
                                        </p:tgtEl>
                                        <p:attrNameLst>
                                          <p:attrName>style.visibility</p:attrName>
                                        </p:attrNameLst>
                                      </p:cBhvr>
                                      <p:to>
                                        <p:strVal val="visible"/>
                                      </p:to>
                                    </p:set>
                                    <p:animEffect transition="in" filter="dissolve">
                                      <p:cBhvr>
                                        <p:cTn id="31" dur="500"/>
                                        <p:tgtEl>
                                          <p:spTgt spid="18">
                                            <p:txEl>
                                              <p:charRg st="88" end="106"/>
                                            </p:txEl>
                                          </p:spTgt>
                                        </p:tgtEl>
                                      </p:cBhvr>
                                    </p:animEffect>
                                  </p:childTnLst>
                                </p:cTn>
                              </p:par>
                              <p:par>
                                <p:cTn id="32" presetID="9" presetClass="entr" presetSubtype="0" fill="hold" nodeType="withEffect">
                                  <p:stCondLst>
                                    <p:cond delay="0"/>
                                  </p:stCondLst>
                                  <p:childTnLst>
                                    <p:set>
                                      <p:cBhvr>
                                        <p:cTn id="33" dur="1" fill="hold">
                                          <p:stCondLst>
                                            <p:cond delay="0"/>
                                          </p:stCondLst>
                                        </p:cTn>
                                        <p:tgtEl>
                                          <p:spTgt spid="18">
                                            <p:txEl>
                                              <p:charRg st="106" end="128"/>
                                            </p:txEl>
                                          </p:spTgt>
                                        </p:tgtEl>
                                        <p:attrNameLst>
                                          <p:attrName>style.visibility</p:attrName>
                                        </p:attrNameLst>
                                      </p:cBhvr>
                                      <p:to>
                                        <p:strVal val="visible"/>
                                      </p:to>
                                    </p:set>
                                    <p:animEffect transition="in" filter="dissolve">
                                      <p:cBhvr>
                                        <p:cTn id="34" dur="500"/>
                                        <p:tgtEl>
                                          <p:spTgt spid="18">
                                            <p:txEl>
                                              <p:charRg st="106" end="128"/>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ppt_x"/>
                                          </p:val>
                                        </p:tav>
                                        <p:tav tm="100000">
                                          <p:val>
                                            <p:strVal val="#ppt_x"/>
                                          </p:val>
                                        </p:tav>
                                      </p:tavLst>
                                    </p:anim>
                                    <p:anim calcmode="lin" valueType="num">
                                      <p:cBhvr additive="base">
                                        <p:cTn id="4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500" fill="hold"/>
                                        <p:tgtEl>
                                          <p:spTgt spid="3"/>
                                        </p:tgtEl>
                                        <p:attrNameLst>
                                          <p:attrName>ppt_x</p:attrName>
                                        </p:attrNameLst>
                                      </p:cBhvr>
                                      <p:tavLst>
                                        <p:tav tm="0">
                                          <p:val>
                                            <p:strVal val="#ppt_x"/>
                                          </p:val>
                                        </p:tav>
                                        <p:tav tm="100000">
                                          <p:val>
                                            <p:strVal val="#ppt_x"/>
                                          </p:val>
                                        </p:tav>
                                      </p:tavLst>
                                    </p:anim>
                                    <p:anim calcmode="lin" valueType="num">
                                      <p:cBhvr additive="base">
                                        <p:cTn id="4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5" presetClass="entr" presetSubtype="10" fill="hold" grpId="0" nodeType="click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checkerboard(across)">
                                      <p:cBhvr>
                                        <p:cTn id="51" dur="500"/>
                                        <p:tgtEl>
                                          <p:spTgt spid="24"/>
                                        </p:tgtEl>
                                      </p:cBhvr>
                                    </p:animEffect>
                                  </p:childTnLst>
                                </p:cTn>
                              </p:par>
                            </p:childTnLst>
                          </p:cTn>
                        </p:par>
                      </p:childTnLst>
                    </p:cTn>
                  </p:par>
                  <p:par>
                    <p:cTn id="52" fill="hold">
                      <p:stCondLst>
                        <p:cond delay="indefinite"/>
                      </p:stCondLst>
                      <p:childTnLst>
                        <p:par>
                          <p:cTn id="53" fill="hold">
                            <p:stCondLst>
                              <p:cond delay="0"/>
                            </p:stCondLst>
                            <p:childTnLst>
                              <p:par>
                                <p:cTn id="54" presetID="15" presetClass="entr" presetSubtype="0"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1000" fill="hold"/>
                                        <p:tgtEl>
                                          <p:spTgt spid="22"/>
                                        </p:tgtEl>
                                        <p:attrNameLst>
                                          <p:attrName>ppt_w</p:attrName>
                                        </p:attrNameLst>
                                      </p:cBhvr>
                                      <p:tavLst>
                                        <p:tav tm="0">
                                          <p:val>
                                            <p:fltVal val="0.000000"/>
                                          </p:val>
                                        </p:tav>
                                        <p:tav tm="100000">
                                          <p:val>
                                            <p:strVal val="#ppt_w"/>
                                          </p:val>
                                        </p:tav>
                                      </p:tavLst>
                                    </p:anim>
                                    <p:anim calcmode="lin" valueType="num">
                                      <p:cBhvr>
                                        <p:cTn id="57" dur="1000" fill="hold"/>
                                        <p:tgtEl>
                                          <p:spTgt spid="22"/>
                                        </p:tgtEl>
                                        <p:attrNameLst>
                                          <p:attrName>ppt_h</p:attrName>
                                        </p:attrNameLst>
                                      </p:cBhvr>
                                      <p:tavLst>
                                        <p:tav tm="0">
                                          <p:val>
                                            <p:fltVal val="0.000000"/>
                                          </p:val>
                                        </p:tav>
                                        <p:tav tm="100000">
                                          <p:val>
                                            <p:strVal val="#ppt_h"/>
                                          </p:val>
                                        </p:tav>
                                      </p:tavLst>
                                    </p:anim>
                                    <p:anim calcmode="lin" valueType="num">
                                      <p:cBhvr>
                                        <p:cTn id="58" dur="1000" fill="hold"/>
                                        <p:tgtEl>
                                          <p:spTgt spid="22"/>
                                        </p:tgtEl>
                                        <p:attrNameLst>
                                          <p:attrName>ppt_x</p:attrName>
                                        </p:attrNameLst>
                                      </p:cBhvr>
                                      <p:tavLst>
                                        <p:tav tm="0" fmla="#ppt_x+(cos(-2*pi*(1-$))*-#ppt_x-sin(-2*pi*(1-$))*(1-#ppt_y))*(1-$)">
                                          <p:val>
                                            <p:fltVal val="0.000000"/>
                                          </p:val>
                                        </p:tav>
                                        <p:tav tm="100000">
                                          <p:val>
                                            <p:fltVal val="1.000000"/>
                                          </p:val>
                                        </p:tav>
                                      </p:tavLst>
                                    </p:anim>
                                    <p:anim calcmode="lin" valueType="num">
                                      <p:cBhvr>
                                        <p:cTn id="59" dur="1000" fill="hold"/>
                                        <p:tgtEl>
                                          <p:spTgt spid="22"/>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9221" name="Text Box 3"/>
          <p:cNvSpPr txBox="1"/>
          <p:nvPr/>
        </p:nvSpPr>
        <p:spPr>
          <a:xfrm>
            <a:off x="576263" y="1484313"/>
            <a:ext cx="8318500" cy="1200150"/>
          </a:xfrm>
          <a:prstGeom prst="rect">
            <a:avLst/>
          </a:prstGeom>
          <a:noFill/>
          <a:ln w="9525">
            <a:noFill/>
          </a:ln>
        </p:spPr>
        <p:txBody>
          <a:bodyPr>
            <a:spAutoFit/>
          </a:bodyPr>
          <a:p>
            <a:pPr>
              <a:lnSpc>
                <a:spcPct val="150000"/>
              </a:lnSpc>
            </a:pPr>
            <a:r>
              <a:rPr lang="en-US" altLang="zh-CN" sz="2400" b="1" dirty="0">
                <a:latin typeface="Times New Roman" panose="02020603050405020304" pitchFamily="18" charset="0"/>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袋子里有</a:t>
            </a:r>
            <a:r>
              <a:rPr lang="en-US" altLang="zh-CN" sz="2400" b="1" dirty="0">
                <a:latin typeface="Times New Roman" panose="02020603050405020304" pitchFamily="18" charset="0"/>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个红球，</a:t>
            </a:r>
            <a:r>
              <a:rPr lang="en-US" altLang="zh-CN" sz="2400" b="1" dirty="0">
                <a:latin typeface="Times New Roman" panose="02020603050405020304" pitchFamily="18" charset="0"/>
                <a:ea typeface="黑体" panose="02010609060101010101" pitchFamily="49" charset="-122"/>
              </a:rPr>
              <a:t>3</a:t>
            </a:r>
            <a:r>
              <a:rPr lang="zh-CN" altLang="en-US" sz="2400" dirty="0">
                <a:latin typeface="黑体" panose="02010609060101010101" pitchFamily="49" charset="-122"/>
                <a:ea typeface="黑体" panose="02010609060101010101" pitchFamily="49" charset="-122"/>
              </a:rPr>
              <a:t>个白球和</a:t>
            </a:r>
            <a:r>
              <a:rPr lang="en-US" altLang="zh-CN" sz="2400" b="1" dirty="0">
                <a:latin typeface="Times New Roman" panose="02020603050405020304" pitchFamily="18" charset="0"/>
                <a:ea typeface="黑体" panose="02010609060101010101" pitchFamily="49" charset="-122"/>
              </a:rPr>
              <a:t>5</a:t>
            </a:r>
            <a:r>
              <a:rPr lang="zh-CN" altLang="en-US" sz="2400" dirty="0">
                <a:latin typeface="黑体" panose="02010609060101010101" pitchFamily="49" charset="-122"/>
                <a:ea typeface="黑体" panose="02010609060101010101" pitchFamily="49" charset="-122"/>
              </a:rPr>
              <a:t>个黄球，每一个球除颜色外都相同，从中任意摸出一个球，则</a:t>
            </a:r>
            <a:endParaRPr lang="zh-CN" altLang="en-US" sz="2400" dirty="0">
              <a:latin typeface="黑体" panose="02010609060101010101" pitchFamily="49" charset="-122"/>
              <a:ea typeface="黑体" panose="02010609060101010101" pitchFamily="49" charset="-122"/>
            </a:endParaRPr>
          </a:p>
        </p:txBody>
      </p:sp>
      <p:sp>
        <p:nvSpPr>
          <p:cNvPr id="9222" name="Text Box 4"/>
          <p:cNvSpPr txBox="1"/>
          <p:nvPr/>
        </p:nvSpPr>
        <p:spPr>
          <a:xfrm>
            <a:off x="755650" y="2852738"/>
            <a:ext cx="5976938" cy="461962"/>
          </a:xfrm>
          <a:prstGeom prst="rect">
            <a:avLst/>
          </a:prstGeom>
          <a:noFill/>
          <a:ln w="9525">
            <a:noFill/>
          </a:ln>
        </p:spPr>
        <p:txBody>
          <a:bodyPr>
            <a:spAutoFit/>
          </a:bodyPr>
          <a:p>
            <a:pPr>
              <a:spcBef>
                <a:spcPct val="50000"/>
              </a:spcBef>
            </a:pPr>
            <a:r>
              <a:rPr lang="en-US" altLang="zh-CN" sz="2400" b="1" dirty="0">
                <a:latin typeface="Times New Roman" panose="02020603050405020304" pitchFamily="18" charset="0"/>
                <a:ea typeface="黑体" panose="02010609060101010101" pitchFamily="49" charset="-122"/>
              </a:rPr>
              <a:t>P</a:t>
            </a:r>
            <a:r>
              <a:rPr lang="zh-CN"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摸到红球</a:t>
            </a:r>
            <a:r>
              <a:rPr lang="zh-CN" altLang="zh-CN" sz="2400" dirty="0">
                <a:latin typeface="黑体" panose="02010609060101010101" pitchFamily="49" charset="-122"/>
                <a:ea typeface="黑体" panose="02010609060101010101" pitchFamily="49" charset="-122"/>
              </a:rPr>
              <a:t>)=</a:t>
            </a:r>
            <a:r>
              <a:rPr lang="zh-CN" altLang="zh-CN" sz="2400" u="sng" dirty="0">
                <a:latin typeface="黑体" panose="02010609060101010101" pitchFamily="49" charset="-122"/>
                <a:ea typeface="黑体" panose="02010609060101010101" pitchFamily="49" charset="-122"/>
              </a:rPr>
              <a:t>       </a:t>
            </a:r>
            <a:r>
              <a:rPr lang="zh-CN" altLang="zh-CN" sz="2400" dirty="0">
                <a:latin typeface="黑体" panose="02010609060101010101" pitchFamily="49" charset="-122"/>
                <a:ea typeface="黑体" panose="02010609060101010101" pitchFamily="49" charset="-122"/>
              </a:rPr>
              <a:t>;</a:t>
            </a:r>
            <a:endParaRPr lang="zh-CN" altLang="zh-CN" sz="2400" dirty="0">
              <a:latin typeface="黑体" panose="02010609060101010101" pitchFamily="49" charset="-122"/>
              <a:ea typeface="黑体" panose="02010609060101010101" pitchFamily="49" charset="-122"/>
            </a:endParaRPr>
          </a:p>
        </p:txBody>
      </p:sp>
      <p:sp>
        <p:nvSpPr>
          <p:cNvPr id="9223" name="Text Box 5"/>
          <p:cNvSpPr txBox="1"/>
          <p:nvPr/>
        </p:nvSpPr>
        <p:spPr>
          <a:xfrm>
            <a:off x="762000" y="3644900"/>
            <a:ext cx="6257925" cy="461963"/>
          </a:xfrm>
          <a:prstGeom prst="rect">
            <a:avLst/>
          </a:prstGeom>
          <a:noFill/>
          <a:ln w="9525">
            <a:noFill/>
          </a:ln>
        </p:spPr>
        <p:txBody>
          <a:bodyPr>
            <a:spAutoFit/>
          </a:bodyPr>
          <a:p>
            <a:pPr>
              <a:spcBef>
                <a:spcPct val="50000"/>
              </a:spcBef>
            </a:pPr>
            <a:r>
              <a:rPr lang="en-US" altLang="zh-CN" sz="2400" b="1" i="1" dirty="0">
                <a:latin typeface="Times New Roman" panose="02020603050405020304" pitchFamily="18" charset="0"/>
                <a:ea typeface="黑体" panose="02010609060101010101" pitchFamily="49" charset="-122"/>
              </a:rPr>
              <a:t>P</a:t>
            </a:r>
            <a:r>
              <a:rPr lang="zh-CN"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摸到白球</a:t>
            </a:r>
            <a:r>
              <a:rPr lang="zh-CN" altLang="zh-CN" sz="2400" dirty="0">
                <a:latin typeface="黑体" panose="02010609060101010101" pitchFamily="49" charset="-122"/>
                <a:ea typeface="黑体" panose="02010609060101010101" pitchFamily="49" charset="-122"/>
              </a:rPr>
              <a:t>)=</a:t>
            </a:r>
            <a:r>
              <a:rPr lang="zh-CN" altLang="zh-CN" sz="2400" u="sng" dirty="0">
                <a:latin typeface="黑体" panose="02010609060101010101" pitchFamily="49" charset="-122"/>
                <a:ea typeface="黑体" panose="02010609060101010101" pitchFamily="49" charset="-122"/>
              </a:rPr>
              <a:t>       </a:t>
            </a:r>
            <a:r>
              <a:rPr lang="zh-CN" altLang="zh-CN" sz="2400" dirty="0">
                <a:latin typeface="黑体" panose="02010609060101010101" pitchFamily="49" charset="-122"/>
                <a:ea typeface="黑体" panose="02010609060101010101" pitchFamily="49" charset="-122"/>
              </a:rPr>
              <a:t>;</a:t>
            </a:r>
            <a:endParaRPr lang="zh-CN" altLang="zh-CN" sz="2400" dirty="0">
              <a:latin typeface="黑体" panose="02010609060101010101" pitchFamily="49" charset="-122"/>
              <a:ea typeface="黑体" panose="02010609060101010101" pitchFamily="49" charset="-122"/>
            </a:endParaRPr>
          </a:p>
        </p:txBody>
      </p:sp>
      <p:sp>
        <p:nvSpPr>
          <p:cNvPr id="9224" name="Text Box 6"/>
          <p:cNvSpPr txBox="1"/>
          <p:nvPr/>
        </p:nvSpPr>
        <p:spPr>
          <a:xfrm>
            <a:off x="835025" y="4508500"/>
            <a:ext cx="6257925" cy="457200"/>
          </a:xfrm>
          <a:prstGeom prst="rect">
            <a:avLst/>
          </a:prstGeom>
          <a:noFill/>
          <a:ln w="9525">
            <a:noFill/>
          </a:ln>
        </p:spPr>
        <p:txBody>
          <a:bodyPr>
            <a:spAutoFit/>
          </a:bodyPr>
          <a:p>
            <a:pPr>
              <a:spcBef>
                <a:spcPct val="50000"/>
              </a:spcBef>
            </a:pPr>
            <a:r>
              <a:rPr lang="en-US" altLang="zh-CN" sz="2400" b="1" i="1" dirty="0">
                <a:latin typeface="Times New Roman" panose="02020603050405020304" pitchFamily="18" charset="0"/>
                <a:ea typeface="黑体" panose="02010609060101010101" pitchFamily="49" charset="-122"/>
              </a:rPr>
              <a:t>P</a:t>
            </a:r>
            <a:r>
              <a:rPr lang="zh-CN"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摸到黄球</a:t>
            </a:r>
            <a:r>
              <a:rPr lang="zh-CN" altLang="zh-CN" sz="2400" dirty="0">
                <a:latin typeface="黑体" panose="02010609060101010101" pitchFamily="49" charset="-122"/>
                <a:ea typeface="黑体" panose="02010609060101010101" pitchFamily="49" charset="-122"/>
              </a:rPr>
              <a:t>)=</a:t>
            </a:r>
            <a:r>
              <a:rPr lang="zh-CN" altLang="zh-CN" sz="2400" u="sng" dirty="0">
                <a:latin typeface="黑体" panose="02010609060101010101" pitchFamily="49" charset="-122"/>
                <a:ea typeface="黑体" panose="02010609060101010101" pitchFamily="49" charset="-122"/>
              </a:rPr>
              <a:t>       </a:t>
            </a:r>
            <a:r>
              <a:rPr lang="en-US" altLang="zh-CN" sz="2400" dirty="0">
                <a:latin typeface="黑体" panose="02010609060101010101" pitchFamily="49" charset="-122"/>
                <a:ea typeface="黑体" panose="02010609060101010101" pitchFamily="49" charset="-122"/>
              </a:rPr>
              <a:t>.</a:t>
            </a:r>
            <a:endParaRPr lang="en-US" altLang="zh-CN" sz="2400" dirty="0">
              <a:latin typeface="黑体" panose="02010609060101010101" pitchFamily="49" charset="-122"/>
              <a:ea typeface="黑体" panose="02010609060101010101" pitchFamily="49" charset="-122"/>
            </a:endParaRPr>
          </a:p>
        </p:txBody>
      </p:sp>
      <p:graphicFrame>
        <p:nvGraphicFramePr>
          <p:cNvPr id="31" name="Object 18"/>
          <p:cNvGraphicFramePr>
            <a:graphicFrameLocks noChangeAspect="1"/>
          </p:cNvGraphicFramePr>
          <p:nvPr/>
        </p:nvGraphicFramePr>
        <p:xfrm>
          <a:off x="2987675" y="2492375"/>
          <a:ext cx="288925" cy="811213"/>
        </p:xfrm>
        <a:graphic>
          <a:graphicData uri="http://schemas.openxmlformats.org/presentationml/2006/ole">
            <mc:AlternateContent xmlns:mc="http://schemas.openxmlformats.org/markup-compatibility/2006">
              <mc:Choice xmlns:v="urn:schemas-microsoft-com:vml" Requires="v">
                <p:oleObj spid="_x0000_s3088" name="" r:id="rId1" imgW="139700" imgH="394335" progId="Equation.DSMT4">
                  <p:embed/>
                </p:oleObj>
              </mc:Choice>
              <mc:Fallback>
                <p:oleObj name="" r:id="rId1" imgW="139700" imgH="394335" progId="Equation.DSMT4">
                  <p:embed/>
                  <p:pic>
                    <p:nvPicPr>
                      <p:cNvPr id="0" name="图片 3087"/>
                      <p:cNvPicPr/>
                      <p:nvPr/>
                    </p:nvPicPr>
                    <p:blipFill>
                      <a:blip r:embed="rId2"/>
                      <a:stretch>
                        <a:fillRect/>
                      </a:stretch>
                    </p:blipFill>
                    <p:spPr>
                      <a:xfrm>
                        <a:off x="2987675" y="2492375"/>
                        <a:ext cx="288925" cy="811213"/>
                      </a:xfrm>
                      <a:prstGeom prst="rect">
                        <a:avLst/>
                      </a:prstGeom>
                      <a:noFill/>
                      <a:ln w="38100">
                        <a:noFill/>
                        <a:miter/>
                      </a:ln>
                    </p:spPr>
                  </p:pic>
                </p:oleObj>
              </mc:Fallback>
            </mc:AlternateContent>
          </a:graphicData>
        </a:graphic>
      </p:graphicFrame>
      <p:graphicFrame>
        <p:nvGraphicFramePr>
          <p:cNvPr id="32" name="Object 19"/>
          <p:cNvGraphicFramePr>
            <a:graphicFrameLocks noChangeAspect="1"/>
          </p:cNvGraphicFramePr>
          <p:nvPr/>
        </p:nvGraphicFramePr>
        <p:xfrm>
          <a:off x="3059113" y="3357563"/>
          <a:ext cx="322262" cy="700087"/>
        </p:xfrm>
        <a:graphic>
          <a:graphicData uri="http://schemas.openxmlformats.org/presentationml/2006/ole">
            <mc:AlternateContent xmlns:mc="http://schemas.openxmlformats.org/markup-compatibility/2006">
              <mc:Choice xmlns:v="urn:schemas-microsoft-com:vml" Requires="v">
                <p:oleObj spid="_x0000_s3089" name="" r:id="rId3" imgW="139700" imgH="394335" progId="Equation.DSMT4">
                  <p:embed/>
                </p:oleObj>
              </mc:Choice>
              <mc:Fallback>
                <p:oleObj name="" r:id="rId3" imgW="139700" imgH="394335" progId="Equation.DSMT4">
                  <p:embed/>
                  <p:pic>
                    <p:nvPicPr>
                      <p:cNvPr id="0" name="图片 3088"/>
                      <p:cNvPicPr/>
                      <p:nvPr/>
                    </p:nvPicPr>
                    <p:blipFill>
                      <a:blip r:embed="rId4"/>
                      <a:stretch>
                        <a:fillRect/>
                      </a:stretch>
                    </p:blipFill>
                    <p:spPr>
                      <a:xfrm>
                        <a:off x="3059113" y="3357563"/>
                        <a:ext cx="322262" cy="700087"/>
                      </a:xfrm>
                      <a:prstGeom prst="rect">
                        <a:avLst/>
                      </a:prstGeom>
                      <a:noFill/>
                      <a:ln w="38100">
                        <a:noFill/>
                        <a:miter/>
                      </a:ln>
                    </p:spPr>
                  </p:pic>
                </p:oleObj>
              </mc:Fallback>
            </mc:AlternateContent>
          </a:graphicData>
        </a:graphic>
      </p:graphicFrame>
      <p:graphicFrame>
        <p:nvGraphicFramePr>
          <p:cNvPr id="22548" name="Object 20"/>
          <p:cNvGraphicFramePr>
            <a:graphicFrameLocks noChangeAspect="1"/>
          </p:cNvGraphicFramePr>
          <p:nvPr/>
        </p:nvGraphicFramePr>
        <p:xfrm>
          <a:off x="3132138" y="4292600"/>
          <a:ext cx="322262" cy="700088"/>
        </p:xfrm>
        <a:graphic>
          <a:graphicData uri="http://schemas.openxmlformats.org/presentationml/2006/ole">
            <mc:AlternateContent xmlns:mc="http://schemas.openxmlformats.org/markup-compatibility/2006">
              <mc:Choice xmlns:v="urn:schemas-microsoft-com:vml" Requires="v">
                <p:oleObj spid="_x0000_s3093" name="" r:id="rId5" imgW="139700" imgH="394335" progId="Equation.DSMT4">
                  <p:embed/>
                </p:oleObj>
              </mc:Choice>
              <mc:Fallback>
                <p:oleObj name="" r:id="rId5" imgW="139700" imgH="394335" progId="Equation.DSMT4">
                  <p:embed/>
                  <p:pic>
                    <p:nvPicPr>
                      <p:cNvPr id="0" name="图片 3092"/>
                      <p:cNvPicPr/>
                      <p:nvPr/>
                    </p:nvPicPr>
                    <p:blipFill>
                      <a:blip r:embed="rId6"/>
                      <a:stretch>
                        <a:fillRect/>
                      </a:stretch>
                    </p:blipFill>
                    <p:spPr>
                      <a:xfrm>
                        <a:off x="3132138" y="4292600"/>
                        <a:ext cx="322262" cy="700088"/>
                      </a:xfrm>
                      <a:prstGeom prst="rect">
                        <a:avLst/>
                      </a:prstGeom>
                      <a:noFill/>
                      <a:ln w="38100">
                        <a:noFill/>
                        <a:miter/>
                      </a:ln>
                    </p:spPr>
                  </p:pic>
                </p:oleObj>
              </mc:Fallback>
            </mc:AlternateContent>
          </a:graphicData>
        </a:graphic>
      </p:graphicFrame>
      <p:sp>
        <p:nvSpPr>
          <p:cNvPr id="9225" name="矩形 80"/>
          <p:cNvSpPr/>
          <p:nvPr/>
        </p:nvSpPr>
        <p:spPr>
          <a:xfrm>
            <a:off x="71438" y="0"/>
            <a:ext cx="1217612" cy="400050"/>
          </a:xfrm>
          <a:prstGeom prst="rect">
            <a:avLst/>
          </a:prstGeom>
          <a:noFill/>
          <a:ln w="9525">
            <a:noFill/>
          </a:ln>
        </p:spPr>
        <p:txBody>
          <a:bodyPr wrap="none">
            <a:spAutoFit/>
          </a:bodyPr>
          <a:p>
            <a:r>
              <a:rPr lang="zh-CN" altLang="en-US" sz="2000" b="1" dirty="0">
                <a:solidFill>
                  <a:srgbClr val="228B8B"/>
                </a:solidFill>
                <a:latin typeface="Arial" panose="020B0604020202020204" pitchFamily="34" charset="0"/>
                <a:ea typeface="方正姚体" panose="02010601030101010101" pitchFamily="2" charset="-122"/>
              </a:rPr>
              <a:t>当堂练习</a:t>
            </a:r>
            <a:endParaRPr lang="zh-CN" altLang="en-US" sz="2000" dirty="0">
              <a:solidFill>
                <a:srgbClr val="228B8B"/>
              </a:solidFill>
              <a:latin typeface="Arial" panose="020B0604020202020204" pitchFamily="34" charset="0"/>
            </a:endParaRPr>
          </a:p>
        </p:txBody>
      </p:sp>
    </p:spTree>
    <p:custDataLst>
      <p:tags r:id="rId7"/>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linds(horizontal)">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box(in)">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2548"/>
                                        </p:tgtEl>
                                        <p:attrNameLst>
                                          <p:attrName>style.visibility</p:attrName>
                                        </p:attrNameLst>
                                      </p:cBhvr>
                                      <p:to>
                                        <p:strVal val="visible"/>
                                      </p:to>
                                    </p:set>
                                    <p:animEffect transition="in" filter="box(in)">
                                      <p:cBhvr>
                                        <p:cTn id="17" dur="500"/>
                                        <p:tgtEl>
                                          <p:spTgt spid="225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10246" name="Group 2"/>
          <p:cNvGrpSpPr/>
          <p:nvPr/>
        </p:nvGrpSpPr>
        <p:grpSpPr>
          <a:xfrm>
            <a:off x="-36512" y="692150"/>
            <a:ext cx="9147175" cy="4968875"/>
            <a:chOff x="268" y="-318"/>
            <a:chExt cx="5400" cy="3130"/>
          </a:xfrm>
        </p:grpSpPr>
        <p:sp>
          <p:nvSpPr>
            <p:cNvPr id="10248" name="Rectangle 3"/>
            <p:cNvSpPr/>
            <p:nvPr/>
          </p:nvSpPr>
          <p:spPr>
            <a:xfrm>
              <a:off x="268" y="-318"/>
              <a:ext cx="5400" cy="3130"/>
            </a:xfrm>
            <a:prstGeom prst="rect">
              <a:avLst/>
            </a:prstGeom>
            <a:noFill/>
            <a:ln w="9525">
              <a:noFill/>
            </a:ln>
          </p:spPr>
          <p:txBody>
            <a:bodyPr/>
            <a:p>
              <a:pPr marL="457200" indent="-457200">
                <a:lnSpc>
                  <a:spcPct val="150000"/>
                </a:lnSpc>
              </a:pPr>
              <a:r>
                <a:rPr lang="zh-CN" altLang="zh-CN" sz="3200" b="1" dirty="0">
                  <a:latin typeface="Adobe 黑体 Std R" pitchFamily="34" charset="-122"/>
                  <a:ea typeface="Adobe 黑体 Std R" pitchFamily="34" charset="-122"/>
                </a:rPr>
                <a:t> </a:t>
              </a:r>
              <a:r>
                <a:rPr lang="zh-CN" altLang="zh-CN" sz="2400" b="1" dirty="0">
                  <a:latin typeface="Times New Roman" panose="02020603050405020304" pitchFamily="18" charset="0"/>
                  <a:ea typeface="黑体" panose="02010609060101010101" pitchFamily="49" charset="-122"/>
                </a:rPr>
                <a:t>2</a:t>
              </a:r>
              <a:r>
                <a:rPr lang="en-US" altLang="zh-CN" sz="2400" b="1" dirty="0">
                  <a:latin typeface="Times New Roman" panose="02020603050405020304" pitchFamily="18" charset="0"/>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从</a:t>
              </a:r>
              <a:r>
                <a:rPr lang="zh-CN" altLang="zh-CN" sz="2400" b="1" dirty="0">
                  <a:latin typeface="Times New Roman" panose="02020603050405020304" pitchFamily="18" charset="0"/>
                  <a:ea typeface="黑体" panose="02010609060101010101" pitchFamily="49" charset="-122"/>
                </a:rPr>
                <a:t>1</a:t>
              </a:r>
              <a:r>
                <a:rPr lang="zh-CN" altLang="en-US" sz="2400" b="1" dirty="0">
                  <a:latin typeface="Times New Roman" panose="02020603050405020304" pitchFamily="18" charset="0"/>
                  <a:ea typeface="黑体" panose="02010609060101010101" pitchFamily="49" charset="-122"/>
                </a:rPr>
                <a:t>、</a:t>
              </a:r>
              <a:r>
                <a:rPr lang="zh-CN" altLang="zh-CN" sz="2400" b="1" dirty="0">
                  <a:latin typeface="Times New Roman" panose="02020603050405020304" pitchFamily="18" charset="0"/>
                  <a:ea typeface="黑体" panose="02010609060101010101" pitchFamily="49" charset="-122"/>
                </a:rPr>
                <a:t>2</a:t>
              </a:r>
              <a:r>
                <a:rPr lang="zh-CN" altLang="en-US" sz="2400" b="1" dirty="0">
                  <a:latin typeface="Times New Roman" panose="02020603050405020304" pitchFamily="18" charset="0"/>
                  <a:ea typeface="黑体" panose="02010609060101010101" pitchFamily="49" charset="-122"/>
                </a:rPr>
                <a:t>、</a:t>
              </a:r>
              <a:r>
                <a:rPr lang="zh-CN" altLang="zh-CN" sz="2400" b="1" dirty="0">
                  <a:latin typeface="Times New Roman" panose="02020603050405020304" pitchFamily="18" charset="0"/>
                  <a:ea typeface="黑体" panose="02010609060101010101" pitchFamily="49" charset="-122"/>
                </a:rPr>
                <a:t>3</a:t>
              </a:r>
              <a:r>
                <a:rPr lang="zh-CN" altLang="en-US" sz="2400" b="1" dirty="0">
                  <a:latin typeface="Times New Roman" panose="02020603050405020304" pitchFamily="18" charset="0"/>
                  <a:ea typeface="黑体" panose="02010609060101010101" pitchFamily="49" charset="-122"/>
                </a:rPr>
                <a:t>、</a:t>
              </a:r>
              <a:r>
                <a:rPr lang="zh-CN" altLang="zh-CN" sz="2400" b="1" dirty="0">
                  <a:latin typeface="Times New Roman" panose="02020603050405020304" pitchFamily="18" charset="0"/>
                  <a:ea typeface="黑体" panose="02010609060101010101" pitchFamily="49" charset="-122"/>
                </a:rPr>
                <a:t>4</a:t>
              </a:r>
              <a:r>
                <a:rPr lang="zh-CN" altLang="en-US" sz="2400" b="1" dirty="0">
                  <a:latin typeface="Times New Roman" panose="02020603050405020304" pitchFamily="18" charset="0"/>
                  <a:ea typeface="黑体" panose="02010609060101010101" pitchFamily="49" charset="-122"/>
                </a:rPr>
                <a:t>、</a:t>
              </a:r>
              <a:r>
                <a:rPr lang="zh-CN" altLang="zh-CN" sz="2400" b="1" dirty="0">
                  <a:latin typeface="Times New Roman" panose="02020603050405020304" pitchFamily="18" charset="0"/>
                  <a:ea typeface="黑体" panose="02010609060101010101" pitchFamily="49" charset="-122"/>
                </a:rPr>
                <a:t>5</a:t>
              </a:r>
              <a:r>
                <a:rPr lang="zh-CN" altLang="en-US" sz="2400" b="1" dirty="0">
                  <a:latin typeface="Times New Roman" panose="02020603050405020304" pitchFamily="18" charset="0"/>
                  <a:ea typeface="黑体" panose="02010609060101010101" pitchFamily="49" charset="-122"/>
                </a:rPr>
                <a:t>、</a:t>
              </a:r>
              <a:r>
                <a:rPr lang="zh-CN" altLang="zh-CN" sz="2400" b="1" dirty="0">
                  <a:latin typeface="Times New Roman" panose="02020603050405020304" pitchFamily="18" charset="0"/>
                  <a:ea typeface="黑体" panose="02010609060101010101" pitchFamily="49" charset="-122"/>
                </a:rPr>
                <a:t>6</a:t>
              </a:r>
              <a:r>
                <a:rPr lang="zh-CN" altLang="en-US" sz="2400" b="1" dirty="0">
                  <a:latin typeface="Times New Roman" panose="02020603050405020304" pitchFamily="18" charset="0"/>
                  <a:ea typeface="黑体" panose="02010609060101010101" pitchFamily="49" charset="-122"/>
                </a:rPr>
                <a:t>、</a:t>
              </a:r>
              <a:r>
                <a:rPr lang="zh-CN" altLang="zh-CN" sz="2400" b="1" dirty="0">
                  <a:latin typeface="Times New Roman" panose="02020603050405020304" pitchFamily="18" charset="0"/>
                  <a:ea typeface="黑体" panose="02010609060101010101" pitchFamily="49" charset="-122"/>
                </a:rPr>
                <a:t>7</a:t>
              </a:r>
              <a:r>
                <a:rPr lang="zh-CN" altLang="en-US" sz="2400" b="1" dirty="0">
                  <a:latin typeface="Times New Roman" panose="02020603050405020304" pitchFamily="18" charset="0"/>
                  <a:ea typeface="黑体" panose="02010609060101010101" pitchFamily="49" charset="-122"/>
                </a:rPr>
                <a:t>、</a:t>
              </a:r>
              <a:r>
                <a:rPr lang="zh-CN" altLang="zh-CN" sz="2400" b="1" dirty="0">
                  <a:latin typeface="Times New Roman" panose="02020603050405020304" pitchFamily="18" charset="0"/>
                  <a:ea typeface="黑体" panose="02010609060101010101" pitchFamily="49" charset="-122"/>
                </a:rPr>
                <a:t>8</a:t>
              </a:r>
              <a:r>
                <a:rPr lang="zh-CN" altLang="en-US" sz="2400" b="1" dirty="0">
                  <a:latin typeface="Times New Roman" panose="02020603050405020304" pitchFamily="18" charset="0"/>
                  <a:ea typeface="黑体" panose="02010609060101010101" pitchFamily="49" charset="-122"/>
                </a:rPr>
                <a:t>、</a:t>
              </a:r>
              <a:r>
                <a:rPr lang="zh-CN" altLang="zh-CN" sz="2400" b="1" dirty="0">
                  <a:latin typeface="Times New Roman" panose="02020603050405020304" pitchFamily="18" charset="0"/>
                  <a:ea typeface="黑体" panose="02010609060101010101" pitchFamily="49" charset="-122"/>
                </a:rPr>
                <a:t>9</a:t>
              </a:r>
              <a:r>
                <a:rPr lang="zh-CN" altLang="en-US" sz="2400" b="1" dirty="0">
                  <a:latin typeface="Times New Roman" panose="02020603050405020304" pitchFamily="18" charset="0"/>
                  <a:ea typeface="黑体" panose="02010609060101010101" pitchFamily="49" charset="-122"/>
                </a:rPr>
                <a:t>、</a:t>
              </a:r>
              <a:r>
                <a:rPr lang="zh-CN" altLang="zh-CN" sz="2400" b="1" dirty="0">
                  <a:latin typeface="Times New Roman" panose="02020603050405020304" pitchFamily="18" charset="0"/>
                  <a:ea typeface="黑体" panose="02010609060101010101" pitchFamily="49" charset="-122"/>
                </a:rPr>
                <a:t>10</a:t>
              </a:r>
              <a:r>
                <a:rPr lang="zh-CN" altLang="en-US" sz="2400" dirty="0">
                  <a:latin typeface="黑体" panose="02010609060101010101" pitchFamily="49" charset="-122"/>
                  <a:ea typeface="黑体" panose="02010609060101010101" pitchFamily="49" charset="-122"/>
                </a:rPr>
                <a:t>这十个数中随机取出一个数，取出的数是</a:t>
              </a:r>
              <a:r>
                <a:rPr lang="zh-CN" altLang="zh-CN" sz="2400" b="1" dirty="0">
                  <a:latin typeface="Times New Roman" panose="02020603050405020304" pitchFamily="18" charset="0"/>
                  <a:ea typeface="黑体" panose="02010609060101010101" pitchFamily="49" charset="-122"/>
                </a:rPr>
                <a:t>3</a:t>
              </a:r>
              <a:r>
                <a:rPr lang="zh-CN" altLang="en-US" sz="2400" dirty="0">
                  <a:latin typeface="黑体" panose="02010609060101010101" pitchFamily="49" charset="-122"/>
                  <a:ea typeface="黑体" panose="02010609060101010101" pitchFamily="49" charset="-122"/>
                </a:rPr>
                <a:t>的倍数的概率是（ </a:t>
              </a:r>
              <a:r>
                <a:rPr lang="zh-CN" altLang="en-US" sz="2400" dirty="0">
                  <a:latin typeface="Times New Roman" panose="02020603050405020304" pitchFamily="18" charset="0"/>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  ）</a:t>
              </a:r>
              <a:endParaRPr lang="zh-CN" altLang="en-US" sz="2400" dirty="0">
                <a:latin typeface="黑体" panose="02010609060101010101" pitchFamily="49" charset="-122"/>
                <a:ea typeface="黑体" panose="02010609060101010101" pitchFamily="49" charset="-122"/>
              </a:endParaRPr>
            </a:p>
            <a:p>
              <a:pPr marL="457200" indent="-457200">
                <a:lnSpc>
                  <a:spcPct val="150000"/>
                </a:lnSpc>
              </a:pPr>
              <a:r>
                <a:rPr lang="zh-CN" altLang="en-US" sz="3600" b="1" dirty="0">
                  <a:latin typeface="Adobe 黑体 Std R" pitchFamily="34" charset="-122"/>
                  <a:ea typeface="Adobe 黑体 Std R" pitchFamily="34" charset="-122"/>
                </a:rPr>
                <a:t>  </a:t>
              </a:r>
              <a:r>
                <a:rPr lang="zh-CN" altLang="zh-CN" sz="2400" b="1" dirty="0">
                  <a:latin typeface="Times New Roman" panose="02020603050405020304" pitchFamily="18" charset="0"/>
                  <a:ea typeface="Adobe 黑体 Std R" pitchFamily="34" charset="-122"/>
                </a:rPr>
                <a:t>A</a:t>
              </a:r>
              <a:r>
                <a:rPr lang="en-US" altLang="zh-CN" sz="2400" b="1" dirty="0">
                  <a:latin typeface="Times New Roman" panose="02020603050405020304" pitchFamily="18" charset="0"/>
                  <a:ea typeface="Adobe 黑体 Std R" pitchFamily="34" charset="-122"/>
                </a:rPr>
                <a:t>.</a:t>
              </a:r>
              <a:r>
                <a:rPr lang="en-US" altLang="zh-CN" sz="3600" b="1" dirty="0">
                  <a:latin typeface="Adobe 黑体 Std R" pitchFamily="34" charset="-122"/>
                  <a:ea typeface="Adobe 黑体 Std R" pitchFamily="34" charset="-122"/>
                </a:rPr>
                <a:t>     </a:t>
              </a:r>
              <a:r>
                <a:rPr lang="zh-CN" altLang="zh-CN" sz="2400" b="1" dirty="0">
                  <a:latin typeface="Times New Roman" panose="02020603050405020304" pitchFamily="18" charset="0"/>
                  <a:ea typeface="Adobe 黑体 Std R" pitchFamily="34" charset="-122"/>
                </a:rPr>
                <a:t>B</a:t>
              </a:r>
              <a:r>
                <a:rPr lang="en-US" altLang="zh-CN" sz="2400" b="1" dirty="0">
                  <a:latin typeface="Times New Roman" panose="02020603050405020304" pitchFamily="18" charset="0"/>
                  <a:ea typeface="Adobe 黑体 Std R" pitchFamily="34" charset="-122"/>
                </a:rPr>
                <a:t>.</a:t>
              </a:r>
              <a:r>
                <a:rPr lang="zh-CN" altLang="zh-CN" sz="2400" b="1" dirty="0">
                  <a:latin typeface="Times New Roman" panose="02020603050405020304" pitchFamily="18" charset="0"/>
                  <a:ea typeface="Adobe 黑体 Std R" pitchFamily="34" charset="-122"/>
                </a:rPr>
                <a:t>       </a:t>
              </a:r>
              <a:r>
                <a:rPr lang="en-US" altLang="zh-CN" sz="2400" b="1" dirty="0">
                  <a:latin typeface="Times New Roman" panose="02020603050405020304" pitchFamily="18" charset="0"/>
                  <a:ea typeface="Adobe 黑体 Std R" pitchFamily="34" charset="-122"/>
                </a:rPr>
                <a:t>                 </a:t>
              </a:r>
              <a:r>
                <a:rPr lang="zh-CN" altLang="zh-CN" sz="2400" b="1" dirty="0">
                  <a:latin typeface="Times New Roman" panose="02020603050405020304" pitchFamily="18" charset="0"/>
                  <a:ea typeface="Adobe 黑体 Std R" pitchFamily="34" charset="-122"/>
                </a:rPr>
                <a:t>C</a:t>
              </a:r>
              <a:r>
                <a:rPr lang="en-US" altLang="zh-CN" sz="2400" b="1" dirty="0">
                  <a:latin typeface="Times New Roman" panose="02020603050405020304" pitchFamily="18" charset="0"/>
                  <a:ea typeface="Adobe 黑体 Std R" pitchFamily="34" charset="-122"/>
                </a:rPr>
                <a:t>.</a:t>
              </a:r>
              <a:r>
                <a:rPr lang="zh-CN" altLang="zh-CN" sz="3600" b="1" dirty="0">
                  <a:latin typeface="Adobe 黑体 Std R" pitchFamily="34" charset="-122"/>
                  <a:ea typeface="Adobe 黑体 Std R" pitchFamily="34" charset="-122"/>
                </a:rPr>
                <a:t>     </a:t>
              </a:r>
              <a:r>
                <a:rPr lang="en-US" altLang="zh-CN" sz="2400" b="1" dirty="0">
                  <a:latin typeface="Times New Roman" panose="02020603050405020304" pitchFamily="18" charset="0"/>
                  <a:ea typeface="Adobe 黑体 Std R" pitchFamily="34" charset="-122"/>
                </a:rPr>
                <a:t>                </a:t>
              </a:r>
              <a:r>
                <a:rPr lang="zh-CN" altLang="zh-CN" sz="2400" b="1" dirty="0">
                  <a:latin typeface="Times New Roman" panose="02020603050405020304" pitchFamily="18" charset="0"/>
                  <a:ea typeface="Adobe 黑体 Std R" pitchFamily="34" charset="-122"/>
                </a:rPr>
                <a:t>D</a:t>
              </a:r>
              <a:r>
                <a:rPr lang="en-US" altLang="zh-CN" sz="2400" b="1" dirty="0">
                  <a:latin typeface="Times New Roman" panose="02020603050405020304" pitchFamily="18" charset="0"/>
                  <a:ea typeface="Adobe 黑体 Std R" pitchFamily="34" charset="-122"/>
                </a:rPr>
                <a:t>.</a:t>
              </a:r>
              <a:r>
                <a:rPr lang="zh-CN" altLang="zh-CN" sz="2400" b="1" dirty="0">
                  <a:latin typeface="Times New Roman" panose="02020603050405020304" pitchFamily="18" charset="0"/>
                  <a:ea typeface="Adobe 黑体 Std R" pitchFamily="34" charset="-122"/>
                </a:rPr>
                <a:t> </a:t>
              </a:r>
              <a:endParaRPr lang="zh-CN" altLang="zh-CN" sz="2400" b="1" dirty="0">
                <a:latin typeface="Times New Roman" panose="02020603050405020304" pitchFamily="18" charset="0"/>
                <a:ea typeface="Adobe 黑体 Std R" pitchFamily="34" charset="-122"/>
              </a:endParaRPr>
            </a:p>
            <a:p>
              <a:pPr marL="457200" indent="-457200">
                <a:lnSpc>
                  <a:spcPct val="80000"/>
                </a:lnSpc>
                <a:spcBef>
                  <a:spcPct val="20000"/>
                </a:spcBef>
              </a:pPr>
              <a:endParaRPr lang="zh-CN" altLang="zh-CN" sz="3600" b="1" dirty="0">
                <a:latin typeface="Adobe 黑体 Std R" pitchFamily="34" charset="-122"/>
                <a:ea typeface="Adobe 黑体 Std R" pitchFamily="34" charset="-122"/>
              </a:endParaRPr>
            </a:p>
          </p:txBody>
        </p:sp>
        <p:graphicFrame>
          <p:nvGraphicFramePr>
            <p:cNvPr id="10242" name="Object 14"/>
            <p:cNvGraphicFramePr>
              <a:graphicFrameLocks noChangeAspect="1"/>
            </p:cNvGraphicFramePr>
            <p:nvPr/>
          </p:nvGraphicFramePr>
          <p:xfrm>
            <a:off x="853" y="730"/>
            <a:ext cx="269" cy="620"/>
          </p:xfrm>
          <a:graphic>
            <a:graphicData uri="http://schemas.openxmlformats.org/presentationml/2006/ole">
              <mc:AlternateContent xmlns:mc="http://schemas.openxmlformats.org/markup-compatibility/2006">
                <mc:Choice xmlns:v="urn:schemas-microsoft-com:vml" Requires="v">
                  <p:oleObj spid="_x0000_s3092" name="" r:id="rId1" imgW="139700" imgH="394335" progId="Equation.3">
                    <p:embed/>
                  </p:oleObj>
                </mc:Choice>
                <mc:Fallback>
                  <p:oleObj name="" r:id="rId1" imgW="139700" imgH="394335" progId="Equation.3">
                    <p:embed/>
                    <p:pic>
                      <p:nvPicPr>
                        <p:cNvPr id="0" name="图片 3091"/>
                        <p:cNvPicPr/>
                        <p:nvPr/>
                      </p:nvPicPr>
                      <p:blipFill>
                        <a:blip r:embed="rId2">
                          <a:clrChange>
                            <a:clrFrom>
                              <a:srgbClr val="000000"/>
                            </a:clrFrom>
                            <a:clrTo>
                              <a:srgbClr val="3D3F41"/>
                            </a:clrTo>
                          </a:clrChange>
                        </a:blip>
                        <a:stretch>
                          <a:fillRect/>
                        </a:stretch>
                      </p:blipFill>
                      <p:spPr>
                        <a:xfrm>
                          <a:off x="853" y="730"/>
                          <a:ext cx="269" cy="620"/>
                        </a:xfrm>
                        <a:prstGeom prst="rect">
                          <a:avLst/>
                        </a:prstGeom>
                        <a:noFill/>
                        <a:ln w="38100">
                          <a:noFill/>
                          <a:miter/>
                        </a:ln>
                      </p:spPr>
                    </p:pic>
                  </p:oleObj>
                </mc:Fallback>
              </mc:AlternateContent>
            </a:graphicData>
          </a:graphic>
        </p:graphicFrame>
        <p:graphicFrame>
          <p:nvGraphicFramePr>
            <p:cNvPr id="10243" name="Object 15"/>
            <p:cNvGraphicFramePr>
              <a:graphicFrameLocks noChangeAspect="1"/>
            </p:cNvGraphicFramePr>
            <p:nvPr/>
          </p:nvGraphicFramePr>
          <p:xfrm>
            <a:off x="3239" y="730"/>
            <a:ext cx="270" cy="638"/>
          </p:xfrm>
          <a:graphic>
            <a:graphicData uri="http://schemas.openxmlformats.org/presentationml/2006/ole">
              <mc:AlternateContent xmlns:mc="http://schemas.openxmlformats.org/markup-compatibility/2006">
                <mc:Choice xmlns:v="urn:schemas-microsoft-com:vml" Requires="v">
                  <p:oleObj spid="_x0000_s3090" name="" r:id="rId3" imgW="139700" imgH="394335" progId="Equation.3">
                    <p:embed/>
                  </p:oleObj>
                </mc:Choice>
                <mc:Fallback>
                  <p:oleObj name="" r:id="rId3" imgW="139700" imgH="394335" progId="Equation.3">
                    <p:embed/>
                    <p:pic>
                      <p:nvPicPr>
                        <p:cNvPr id="0" name="图片 3089"/>
                        <p:cNvPicPr/>
                        <p:nvPr/>
                      </p:nvPicPr>
                      <p:blipFill>
                        <a:blip r:embed="rId4">
                          <a:clrChange>
                            <a:clrFrom>
                              <a:srgbClr val="000000"/>
                            </a:clrFrom>
                            <a:clrTo>
                              <a:srgbClr val="3D3F41"/>
                            </a:clrTo>
                          </a:clrChange>
                        </a:blip>
                        <a:stretch>
                          <a:fillRect/>
                        </a:stretch>
                      </p:blipFill>
                      <p:spPr>
                        <a:xfrm>
                          <a:off x="3239" y="730"/>
                          <a:ext cx="270" cy="638"/>
                        </a:xfrm>
                        <a:prstGeom prst="rect">
                          <a:avLst/>
                        </a:prstGeom>
                        <a:noFill/>
                        <a:ln w="38100">
                          <a:noFill/>
                          <a:miter/>
                        </a:ln>
                      </p:spPr>
                    </p:pic>
                  </p:oleObj>
                </mc:Fallback>
              </mc:AlternateContent>
            </a:graphicData>
          </a:graphic>
        </p:graphicFrame>
        <p:graphicFrame>
          <p:nvGraphicFramePr>
            <p:cNvPr id="10244" name="Object 16"/>
            <p:cNvGraphicFramePr>
              <a:graphicFrameLocks noChangeAspect="1"/>
            </p:cNvGraphicFramePr>
            <p:nvPr/>
          </p:nvGraphicFramePr>
          <p:xfrm>
            <a:off x="1934" y="685"/>
            <a:ext cx="361" cy="591"/>
          </p:xfrm>
          <a:graphic>
            <a:graphicData uri="http://schemas.openxmlformats.org/presentationml/2006/ole">
              <mc:AlternateContent xmlns:mc="http://schemas.openxmlformats.org/markup-compatibility/2006">
                <mc:Choice xmlns:v="urn:schemas-microsoft-com:vml" Requires="v">
                  <p:oleObj spid="_x0000_s3091" name="" r:id="rId5" imgW="203835" imgH="394335" progId="Equation.3">
                    <p:embed/>
                  </p:oleObj>
                </mc:Choice>
                <mc:Fallback>
                  <p:oleObj name="" r:id="rId5" imgW="203835" imgH="394335" progId="Equation.3">
                    <p:embed/>
                    <p:pic>
                      <p:nvPicPr>
                        <p:cNvPr id="0" name="图片 3090"/>
                        <p:cNvPicPr/>
                        <p:nvPr/>
                      </p:nvPicPr>
                      <p:blipFill>
                        <a:blip r:embed="rId6">
                          <a:clrChange>
                            <a:clrFrom>
                              <a:srgbClr val="000000"/>
                            </a:clrFrom>
                            <a:clrTo>
                              <a:srgbClr val="3D3F41"/>
                            </a:clrTo>
                          </a:clrChange>
                        </a:blip>
                        <a:stretch>
                          <a:fillRect/>
                        </a:stretch>
                      </p:blipFill>
                      <p:spPr>
                        <a:xfrm>
                          <a:off x="1934" y="685"/>
                          <a:ext cx="361" cy="591"/>
                        </a:xfrm>
                        <a:prstGeom prst="rect">
                          <a:avLst/>
                        </a:prstGeom>
                        <a:noFill/>
                        <a:ln w="38100">
                          <a:noFill/>
                          <a:miter/>
                        </a:ln>
                      </p:spPr>
                    </p:pic>
                  </p:oleObj>
                </mc:Fallback>
              </mc:AlternateContent>
            </a:graphicData>
          </a:graphic>
        </p:graphicFrame>
        <p:graphicFrame>
          <p:nvGraphicFramePr>
            <p:cNvPr id="10245" name="Object 17"/>
            <p:cNvGraphicFramePr>
              <a:graphicFrameLocks noChangeAspect="1"/>
            </p:cNvGraphicFramePr>
            <p:nvPr/>
          </p:nvGraphicFramePr>
          <p:xfrm>
            <a:off x="4500" y="717"/>
            <a:ext cx="270" cy="590"/>
          </p:xfrm>
          <a:graphic>
            <a:graphicData uri="http://schemas.openxmlformats.org/presentationml/2006/ole">
              <mc:AlternateContent xmlns:mc="http://schemas.openxmlformats.org/markup-compatibility/2006">
                <mc:Choice xmlns:v="urn:schemas-microsoft-com:vml" Requires="v">
                  <p:oleObj spid="_x0000_s3094" name="" r:id="rId7" imgW="152400" imgH="394335" progId="Equation.3">
                    <p:embed/>
                  </p:oleObj>
                </mc:Choice>
                <mc:Fallback>
                  <p:oleObj name="" r:id="rId7" imgW="152400" imgH="394335" progId="Equation.3">
                    <p:embed/>
                    <p:pic>
                      <p:nvPicPr>
                        <p:cNvPr id="0" name="图片 3093"/>
                        <p:cNvPicPr/>
                        <p:nvPr/>
                      </p:nvPicPr>
                      <p:blipFill>
                        <a:blip r:embed="rId8">
                          <a:clrChange>
                            <a:clrFrom>
                              <a:srgbClr val="000000"/>
                            </a:clrFrom>
                            <a:clrTo>
                              <a:srgbClr val="454749"/>
                            </a:clrTo>
                          </a:clrChange>
                        </a:blip>
                        <a:stretch>
                          <a:fillRect/>
                        </a:stretch>
                      </p:blipFill>
                      <p:spPr>
                        <a:xfrm>
                          <a:off x="4500" y="717"/>
                          <a:ext cx="270" cy="590"/>
                        </a:xfrm>
                        <a:prstGeom prst="rect">
                          <a:avLst/>
                        </a:prstGeom>
                        <a:noFill/>
                        <a:ln w="38100">
                          <a:noFill/>
                          <a:miter/>
                        </a:ln>
                      </p:spPr>
                    </p:pic>
                  </p:oleObj>
                </mc:Fallback>
              </mc:AlternateContent>
            </a:graphicData>
          </a:graphic>
        </p:graphicFrame>
      </p:grpSp>
      <p:sp>
        <p:nvSpPr>
          <p:cNvPr id="24" name="Text Box 8"/>
          <p:cNvSpPr txBox="1"/>
          <p:nvPr/>
        </p:nvSpPr>
        <p:spPr>
          <a:xfrm>
            <a:off x="4572000" y="1557338"/>
            <a:ext cx="649288" cy="461962"/>
          </a:xfrm>
          <a:prstGeom prst="rect">
            <a:avLst/>
          </a:prstGeom>
          <a:noFill/>
          <a:ln w="9525">
            <a:noFill/>
          </a:ln>
        </p:spPr>
        <p:txBody>
          <a:bodyPr>
            <a:spAutoFit/>
          </a:bodyPr>
          <a:p>
            <a:pPr>
              <a:spcBef>
                <a:spcPct val="50000"/>
              </a:spcBef>
            </a:pPr>
            <a:r>
              <a:rPr lang="en-US" altLang="zh-CN" sz="2400" b="1" dirty="0">
                <a:solidFill>
                  <a:srgbClr val="FF0000"/>
                </a:solidFill>
                <a:latin typeface="Times New Roman" panose="02020603050405020304" pitchFamily="18" charset="0"/>
                <a:ea typeface="Adobe 黑体 Std R" pitchFamily="34" charset="-122"/>
              </a:rPr>
              <a:t>B</a:t>
            </a:r>
            <a:endParaRPr lang="zh-CN" altLang="zh-CN" sz="2400" b="1" dirty="0">
              <a:solidFill>
                <a:srgbClr val="FF0000"/>
              </a:solidFill>
              <a:latin typeface="Times New Roman" panose="02020603050405020304" pitchFamily="18" charset="0"/>
              <a:ea typeface="Adobe 黑体 Std R" pitchFamily="34" charset="-122"/>
            </a:endParaRPr>
          </a:p>
        </p:txBody>
      </p:sp>
    </p:spTree>
    <p:custDataLst>
      <p:tags r:id="rId9"/>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1269" name="Rectangle 2"/>
          <p:cNvSpPr/>
          <p:nvPr/>
        </p:nvSpPr>
        <p:spPr>
          <a:xfrm>
            <a:off x="214313" y="642938"/>
            <a:ext cx="8712200" cy="4724400"/>
          </a:xfrm>
          <a:prstGeom prst="rect">
            <a:avLst/>
          </a:prstGeom>
          <a:noFill/>
          <a:ln w="9525">
            <a:noFill/>
          </a:ln>
        </p:spPr>
        <p:txBody>
          <a:bodyPr>
            <a:spAutoFit/>
          </a:bodyPr>
          <a:p>
            <a:pPr>
              <a:lnSpc>
                <a:spcPct val="150000"/>
              </a:lnSpc>
            </a:pPr>
            <a:r>
              <a:rPr lang="zh-CN" altLang="zh-CN" sz="2400" dirty="0">
                <a:latin typeface="黑体" panose="02010609060101010101" pitchFamily="49" charset="-122"/>
                <a:ea typeface="黑体" panose="02010609060101010101" pitchFamily="49" charset="-122"/>
              </a:rPr>
              <a:t>3</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话说唐僧师徒越过石砣岭</a:t>
            </a:r>
            <a:r>
              <a:rPr lang="zh-CN"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吃完午饭后</a:t>
            </a:r>
            <a:r>
              <a:rPr lang="zh-CN"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三徒弟商量着今天由谁来刷碗</a:t>
            </a:r>
            <a:r>
              <a:rPr lang="zh-CN"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可半天也没个好主意</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还是悟空聪明</a:t>
            </a:r>
            <a:r>
              <a:rPr lang="zh-CN"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他灵机一动</a:t>
            </a:r>
            <a:r>
              <a:rPr lang="zh-CN"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扒根猴毛一吹</a:t>
            </a:r>
            <a:r>
              <a:rPr lang="zh-CN"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变成一粒骰子，对八戒说道</a:t>
            </a:r>
            <a:r>
              <a:rPr lang="zh-CN"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我们三人来掷骰子：</a:t>
            </a:r>
            <a:br>
              <a:rPr lang="zh-CN" altLang="en-US" sz="2400" dirty="0">
                <a:latin typeface="黑体" panose="02010609060101010101" pitchFamily="49" charset="-122"/>
                <a:ea typeface="黑体" panose="02010609060101010101" pitchFamily="49" charset="-122"/>
              </a:rPr>
            </a:br>
            <a:r>
              <a:rPr lang="zh-CN" altLang="en-US" sz="2400" dirty="0">
                <a:latin typeface="黑体" panose="02010609060101010101" pitchFamily="49" charset="-122"/>
                <a:ea typeface="黑体" panose="02010609060101010101" pitchFamily="49" charset="-122"/>
              </a:rPr>
              <a:t>如果掷到</a:t>
            </a:r>
            <a:r>
              <a:rPr lang="zh-CN" altLang="zh-CN" sz="2400" dirty="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的倍数就由八戒来刷碗；</a:t>
            </a:r>
            <a:br>
              <a:rPr lang="zh-CN" altLang="en-US" sz="2400" dirty="0">
                <a:latin typeface="黑体" panose="02010609060101010101" pitchFamily="49" charset="-122"/>
                <a:ea typeface="黑体" panose="02010609060101010101" pitchFamily="49" charset="-122"/>
              </a:rPr>
            </a:br>
            <a:endParaRPr lang="zh-CN" altLang="en-US" sz="2400" dirty="0">
              <a:latin typeface="黑体" panose="02010609060101010101" pitchFamily="49" charset="-122"/>
              <a:ea typeface="黑体" panose="02010609060101010101" pitchFamily="49" charset="-122"/>
            </a:endParaRPr>
          </a:p>
          <a:p>
            <a:r>
              <a:rPr lang="zh-CN" altLang="en-US" sz="2400" dirty="0">
                <a:latin typeface="黑体" panose="02010609060101010101" pitchFamily="49" charset="-122"/>
                <a:ea typeface="黑体" panose="02010609060101010101" pitchFamily="49" charset="-122"/>
              </a:rPr>
              <a:t>如果掷到</a:t>
            </a:r>
            <a:r>
              <a:rPr lang="zh-CN" altLang="zh-CN" sz="2400" dirty="0">
                <a:latin typeface="黑体" panose="02010609060101010101" pitchFamily="49" charset="-122"/>
                <a:ea typeface="黑体" panose="02010609060101010101" pitchFamily="49" charset="-122"/>
              </a:rPr>
              <a:t>3</a:t>
            </a:r>
            <a:r>
              <a:rPr lang="zh-CN" altLang="en-US" sz="2400" dirty="0">
                <a:latin typeface="黑体" panose="02010609060101010101" pitchFamily="49" charset="-122"/>
                <a:ea typeface="黑体" panose="02010609060101010101" pitchFamily="49" charset="-122"/>
              </a:rPr>
              <a:t>就由沙僧来刷碗；</a:t>
            </a:r>
            <a:br>
              <a:rPr lang="zh-CN" altLang="en-US" sz="2400" dirty="0">
                <a:latin typeface="黑体" panose="02010609060101010101" pitchFamily="49" charset="-122"/>
                <a:ea typeface="黑体" panose="02010609060101010101" pitchFamily="49" charset="-122"/>
              </a:rPr>
            </a:br>
            <a:endParaRPr lang="zh-CN" altLang="en-US" sz="2400" dirty="0">
              <a:latin typeface="黑体" panose="02010609060101010101" pitchFamily="49" charset="-122"/>
              <a:ea typeface="黑体" panose="02010609060101010101" pitchFamily="49" charset="-122"/>
            </a:endParaRPr>
          </a:p>
          <a:p>
            <a:endParaRPr lang="en-US" altLang="zh-CN" sz="2400" dirty="0">
              <a:latin typeface="黑体" panose="02010609060101010101" pitchFamily="49" charset="-122"/>
              <a:ea typeface="黑体" panose="02010609060101010101" pitchFamily="49" charset="-122"/>
            </a:endParaRPr>
          </a:p>
          <a:p>
            <a:r>
              <a:rPr lang="zh-CN" altLang="en-US" sz="2400" dirty="0">
                <a:latin typeface="黑体" panose="02010609060101010101" pitchFamily="49" charset="-122"/>
                <a:ea typeface="黑体" panose="02010609060101010101" pitchFamily="49" charset="-122"/>
              </a:rPr>
              <a:t>如果掷到</a:t>
            </a:r>
            <a:r>
              <a:rPr lang="zh-CN" altLang="zh-CN" sz="2400" dirty="0">
                <a:latin typeface="黑体" panose="02010609060101010101" pitchFamily="49" charset="-122"/>
                <a:ea typeface="黑体" panose="02010609060101010101" pitchFamily="49" charset="-122"/>
              </a:rPr>
              <a:t>7</a:t>
            </a:r>
            <a:r>
              <a:rPr lang="zh-CN" altLang="en-US" sz="2400" dirty="0">
                <a:latin typeface="黑体" panose="02010609060101010101" pitchFamily="49" charset="-122"/>
                <a:ea typeface="黑体" panose="02010609060101010101" pitchFamily="49" charset="-122"/>
              </a:rPr>
              <a:t>的倍数就由我来刷碗；</a:t>
            </a:r>
            <a:endParaRPr lang="zh-CN" altLang="en-US" sz="2400" dirty="0">
              <a:latin typeface="黑体" panose="02010609060101010101" pitchFamily="49" charset="-122"/>
              <a:ea typeface="黑体" panose="02010609060101010101" pitchFamily="49" charset="-122"/>
            </a:endParaRPr>
          </a:p>
          <a:p>
            <a:endParaRPr lang="zh-CN" altLang="zh-CN" sz="2800" b="1" dirty="0">
              <a:solidFill>
                <a:srgbClr val="000099"/>
              </a:solidFill>
              <a:latin typeface="Arial" panose="020B0604020202020204" pitchFamily="34" charset="0"/>
              <a:ea typeface="Adobe 黑体 Std R" pitchFamily="34" charset="-122"/>
            </a:endParaRPr>
          </a:p>
        </p:txBody>
      </p:sp>
      <p:pic>
        <p:nvPicPr>
          <p:cNvPr id="11270" name="Picture 3" descr="Q9{K]S{Q}5Z{V6NJ2{6)P(4"/>
          <p:cNvPicPr>
            <a:picLocks noChangeAspect="1"/>
          </p:cNvPicPr>
          <p:nvPr/>
        </p:nvPicPr>
        <p:blipFill>
          <a:blip r:embed="rId1"/>
          <a:stretch>
            <a:fillRect/>
          </a:stretch>
        </p:blipFill>
        <p:spPr>
          <a:xfrm>
            <a:off x="6084888" y="2492375"/>
            <a:ext cx="1439862" cy="1360488"/>
          </a:xfrm>
          <a:prstGeom prst="rect">
            <a:avLst/>
          </a:prstGeom>
          <a:noFill/>
          <a:ln w="9525">
            <a:noFill/>
          </a:ln>
        </p:spPr>
      </p:pic>
      <p:pic>
        <p:nvPicPr>
          <p:cNvPr id="11271" name="Picture 4" descr="S%3}]K2~W_7U)2JW_LLKW~B"/>
          <p:cNvPicPr>
            <a:picLocks noChangeAspect="1"/>
          </p:cNvPicPr>
          <p:nvPr/>
        </p:nvPicPr>
        <p:blipFill>
          <a:blip r:embed="rId2"/>
          <a:stretch>
            <a:fillRect/>
          </a:stretch>
        </p:blipFill>
        <p:spPr>
          <a:xfrm>
            <a:off x="6588125" y="3770313"/>
            <a:ext cx="1368425" cy="1244600"/>
          </a:xfrm>
          <a:prstGeom prst="rect">
            <a:avLst/>
          </a:prstGeom>
          <a:noFill/>
          <a:ln w="9525">
            <a:noFill/>
          </a:ln>
        </p:spPr>
      </p:pic>
      <p:pic>
        <p:nvPicPr>
          <p:cNvPr id="11272" name="Picture 5" descr="AB)DG{WIQGBFCDUS0HIQ@HD"/>
          <p:cNvPicPr>
            <a:picLocks noChangeAspect="1"/>
          </p:cNvPicPr>
          <p:nvPr/>
        </p:nvPicPr>
        <p:blipFill>
          <a:blip r:embed="rId3"/>
          <a:stretch>
            <a:fillRect/>
          </a:stretch>
        </p:blipFill>
        <p:spPr>
          <a:xfrm>
            <a:off x="5795963" y="4797425"/>
            <a:ext cx="1341437" cy="1511300"/>
          </a:xfrm>
          <a:prstGeom prst="rect">
            <a:avLst/>
          </a:prstGeom>
          <a:noFill/>
          <a:ln w="9525">
            <a:noFill/>
          </a:ln>
        </p:spPr>
      </p:pic>
      <p:sp>
        <p:nvSpPr>
          <p:cNvPr id="11273" name="Text Box 6"/>
          <p:cNvSpPr txBox="1"/>
          <p:nvPr/>
        </p:nvSpPr>
        <p:spPr>
          <a:xfrm>
            <a:off x="177800" y="4941888"/>
            <a:ext cx="5689600" cy="1189037"/>
          </a:xfrm>
          <a:prstGeom prst="rect">
            <a:avLst/>
          </a:prstGeom>
          <a:noFill/>
          <a:ln w="9525">
            <a:noFill/>
          </a:ln>
        </p:spPr>
        <p:txBody>
          <a:bodyPr>
            <a:spAutoFit/>
          </a:bodyPr>
          <a:p>
            <a:pPr>
              <a:spcBef>
                <a:spcPct val="50000"/>
              </a:spcBef>
            </a:pPr>
            <a:r>
              <a:rPr lang="zh-CN" altLang="zh-CN" sz="3600" dirty="0">
                <a:solidFill>
                  <a:srgbClr val="FF0000"/>
                </a:solidFill>
                <a:latin typeface="黑体" panose="02010609060101010101" pitchFamily="49" charset="-122"/>
                <a:ea typeface="黑体" panose="02010609060101010101" pitchFamily="49" charset="-122"/>
              </a:rPr>
              <a:t>  </a:t>
            </a:r>
            <a:endParaRPr lang="en-US" altLang="zh-CN" sz="3600" dirty="0">
              <a:solidFill>
                <a:srgbClr val="FF0000"/>
              </a:solidFill>
              <a:latin typeface="黑体" panose="02010609060101010101" pitchFamily="49" charset="-122"/>
              <a:ea typeface="黑体" panose="02010609060101010101" pitchFamily="49" charset="-122"/>
            </a:endParaRPr>
          </a:p>
          <a:p>
            <a:pPr>
              <a:spcBef>
                <a:spcPct val="50000"/>
              </a:spcBef>
            </a:pPr>
            <a:r>
              <a:rPr lang="en-US" altLang="zh-CN" sz="2400" dirty="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徒弟三人洗碗的概率分别是多少！</a:t>
            </a:r>
            <a:endParaRPr lang="zh-CN" altLang="en-US" sz="2400" dirty="0">
              <a:latin typeface="黑体" panose="02010609060101010101" pitchFamily="49" charset="-122"/>
              <a:ea typeface="黑体" panose="02010609060101010101" pitchFamily="49" charset="-122"/>
            </a:endParaRPr>
          </a:p>
        </p:txBody>
      </p:sp>
      <p:graphicFrame>
        <p:nvGraphicFramePr>
          <p:cNvPr id="11266" name="Object 17"/>
          <p:cNvGraphicFramePr/>
          <p:nvPr/>
        </p:nvGraphicFramePr>
        <p:xfrm>
          <a:off x="3419475" y="2924175"/>
          <a:ext cx="1657350" cy="598488"/>
        </p:xfrm>
        <a:graphic>
          <a:graphicData uri="http://schemas.openxmlformats.org/presentationml/2006/ole">
            <mc:AlternateContent xmlns:mc="http://schemas.openxmlformats.org/markup-compatibility/2006">
              <mc:Choice xmlns:v="urn:schemas-microsoft-com:vml" Requires="v">
                <p:oleObj spid="_x0000_s3095" name="" r:id="rId4" imgW="1092835" imgH="393700" progId="Equation.DSMT4">
                  <p:embed/>
                </p:oleObj>
              </mc:Choice>
              <mc:Fallback>
                <p:oleObj name="" r:id="rId4" imgW="1092835" imgH="393700" progId="Equation.DSMT4">
                  <p:embed/>
                  <p:pic>
                    <p:nvPicPr>
                      <p:cNvPr id="0" name="图片 3094"/>
                      <p:cNvPicPr/>
                      <p:nvPr/>
                    </p:nvPicPr>
                    <p:blipFill>
                      <a:blip r:embed="rId5"/>
                      <a:stretch>
                        <a:fillRect/>
                      </a:stretch>
                    </p:blipFill>
                    <p:spPr>
                      <a:xfrm>
                        <a:off x="3419475" y="2924175"/>
                        <a:ext cx="1657350" cy="598488"/>
                      </a:xfrm>
                      <a:prstGeom prst="rect">
                        <a:avLst/>
                      </a:prstGeom>
                      <a:noFill/>
                      <a:ln w="38100">
                        <a:noFill/>
                        <a:miter/>
                      </a:ln>
                    </p:spPr>
                  </p:pic>
                </p:oleObj>
              </mc:Fallback>
            </mc:AlternateContent>
          </a:graphicData>
        </a:graphic>
      </p:graphicFrame>
      <p:graphicFrame>
        <p:nvGraphicFramePr>
          <p:cNvPr id="11267" name="Object 18"/>
          <p:cNvGraphicFramePr/>
          <p:nvPr/>
        </p:nvGraphicFramePr>
        <p:xfrm>
          <a:off x="3563938" y="3860800"/>
          <a:ext cx="1797050" cy="647700"/>
        </p:xfrm>
        <a:graphic>
          <a:graphicData uri="http://schemas.openxmlformats.org/presentationml/2006/ole">
            <mc:AlternateContent xmlns:mc="http://schemas.openxmlformats.org/markup-compatibility/2006">
              <mc:Choice xmlns:v="urn:schemas-microsoft-com:vml" Requires="v">
                <p:oleObj spid="_x0000_s3096" name="" r:id="rId6" imgW="1092835" imgH="393700" progId="Equation.DSMT4">
                  <p:embed/>
                </p:oleObj>
              </mc:Choice>
              <mc:Fallback>
                <p:oleObj name="" r:id="rId6" imgW="1092835" imgH="393700" progId="Equation.DSMT4">
                  <p:embed/>
                  <p:pic>
                    <p:nvPicPr>
                      <p:cNvPr id="0" name="图片 3095"/>
                      <p:cNvPicPr/>
                      <p:nvPr/>
                    </p:nvPicPr>
                    <p:blipFill>
                      <a:blip r:embed="rId7"/>
                      <a:stretch>
                        <a:fillRect/>
                      </a:stretch>
                    </p:blipFill>
                    <p:spPr>
                      <a:xfrm>
                        <a:off x="3563938" y="3860800"/>
                        <a:ext cx="1797050" cy="647700"/>
                      </a:xfrm>
                      <a:prstGeom prst="rect">
                        <a:avLst/>
                      </a:prstGeom>
                      <a:noFill/>
                      <a:ln w="38100">
                        <a:noFill/>
                        <a:miter/>
                      </a:ln>
                    </p:spPr>
                  </p:pic>
                </p:oleObj>
              </mc:Fallback>
            </mc:AlternateContent>
          </a:graphicData>
        </a:graphic>
      </p:graphicFrame>
      <p:graphicFrame>
        <p:nvGraphicFramePr>
          <p:cNvPr id="11268" name="Object 19"/>
          <p:cNvGraphicFramePr/>
          <p:nvPr/>
        </p:nvGraphicFramePr>
        <p:xfrm>
          <a:off x="3492500" y="5180013"/>
          <a:ext cx="1866900" cy="368300"/>
        </p:xfrm>
        <a:graphic>
          <a:graphicData uri="http://schemas.openxmlformats.org/presentationml/2006/ole">
            <mc:AlternateContent xmlns:mc="http://schemas.openxmlformats.org/markup-compatibility/2006">
              <mc:Choice xmlns:v="urn:schemas-microsoft-com:vml" Requires="v">
                <p:oleObj spid="_x0000_s3098" name="" r:id="rId8" imgW="1040765" imgH="215900" progId="Equation.DSMT4">
                  <p:embed/>
                </p:oleObj>
              </mc:Choice>
              <mc:Fallback>
                <p:oleObj name="" r:id="rId8" imgW="1040765" imgH="215900" progId="Equation.DSMT4">
                  <p:embed/>
                  <p:pic>
                    <p:nvPicPr>
                      <p:cNvPr id="0" name="图片 3097"/>
                      <p:cNvPicPr/>
                      <p:nvPr/>
                    </p:nvPicPr>
                    <p:blipFill>
                      <a:blip r:embed="rId9"/>
                      <a:stretch>
                        <a:fillRect/>
                      </a:stretch>
                    </p:blipFill>
                    <p:spPr>
                      <a:xfrm>
                        <a:off x="3492500" y="5180013"/>
                        <a:ext cx="1866900" cy="368300"/>
                      </a:xfrm>
                      <a:prstGeom prst="rect">
                        <a:avLst/>
                      </a:prstGeom>
                      <a:noFill/>
                      <a:ln w="38100">
                        <a:noFill/>
                        <a:miter/>
                      </a:ln>
                    </p:spPr>
                  </p:pic>
                </p:oleObj>
              </mc:Fallback>
            </mc:AlternateContent>
          </a:graphicData>
        </a:graphic>
      </p:graphicFrame>
    </p:spTree>
    <p:custDataLst>
      <p:tags r:id="rId10"/>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1000" fill="hold"/>
                                        <p:tgtEl>
                                          <p:spTgt spid="11266"/>
                                        </p:tgtEl>
                                        <p:attrNameLst>
                                          <p:attrName>ppt_w</p:attrName>
                                        </p:attrNameLst>
                                      </p:cBhvr>
                                      <p:tavLst>
                                        <p:tav tm="0">
                                          <p:val>
                                            <p:fltVal val="0.000000"/>
                                          </p:val>
                                        </p:tav>
                                        <p:tav tm="100000">
                                          <p:val>
                                            <p:strVal val="#ppt_w"/>
                                          </p:val>
                                        </p:tav>
                                      </p:tavLst>
                                    </p:anim>
                                    <p:anim calcmode="lin" valueType="num">
                                      <p:cBhvr>
                                        <p:cTn id="8" dur="1000" fill="hold"/>
                                        <p:tgtEl>
                                          <p:spTgt spid="11266"/>
                                        </p:tgtEl>
                                        <p:attrNameLst>
                                          <p:attrName>ppt_h</p:attrName>
                                        </p:attrNameLst>
                                      </p:cBhvr>
                                      <p:tavLst>
                                        <p:tav tm="0">
                                          <p:val>
                                            <p:fltVal val="0.000000"/>
                                          </p:val>
                                        </p:tav>
                                        <p:tav tm="100000">
                                          <p:val>
                                            <p:strVal val="#ppt_h"/>
                                          </p:val>
                                        </p:tav>
                                      </p:tavLst>
                                    </p:anim>
                                    <p:anim calcmode="lin" valueType="num">
                                      <p:cBhvr>
                                        <p:cTn id="9" dur="1000" fill="hold"/>
                                        <p:tgtEl>
                                          <p:spTgt spid="11266"/>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1126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11267"/>
                                        </p:tgtEl>
                                        <p:attrNameLst>
                                          <p:attrName>style.visibility</p:attrName>
                                        </p:attrNameLst>
                                      </p:cBhvr>
                                      <p:to>
                                        <p:strVal val="visible"/>
                                      </p:to>
                                    </p:set>
                                    <p:anim calcmode="lin" valueType="num">
                                      <p:cBhvr>
                                        <p:cTn id="15" dur="1000" fill="hold"/>
                                        <p:tgtEl>
                                          <p:spTgt spid="11267"/>
                                        </p:tgtEl>
                                        <p:attrNameLst>
                                          <p:attrName>ppt_w</p:attrName>
                                        </p:attrNameLst>
                                      </p:cBhvr>
                                      <p:tavLst>
                                        <p:tav tm="0">
                                          <p:val>
                                            <p:fltVal val="0.000000"/>
                                          </p:val>
                                        </p:tav>
                                        <p:tav tm="100000">
                                          <p:val>
                                            <p:strVal val="#ppt_w"/>
                                          </p:val>
                                        </p:tav>
                                      </p:tavLst>
                                    </p:anim>
                                    <p:anim calcmode="lin" valueType="num">
                                      <p:cBhvr>
                                        <p:cTn id="16" dur="1000" fill="hold"/>
                                        <p:tgtEl>
                                          <p:spTgt spid="11267"/>
                                        </p:tgtEl>
                                        <p:attrNameLst>
                                          <p:attrName>ppt_h</p:attrName>
                                        </p:attrNameLst>
                                      </p:cBhvr>
                                      <p:tavLst>
                                        <p:tav tm="0">
                                          <p:val>
                                            <p:fltVal val="0.000000"/>
                                          </p:val>
                                        </p:tav>
                                        <p:tav tm="100000">
                                          <p:val>
                                            <p:strVal val="#ppt_h"/>
                                          </p:val>
                                        </p:tav>
                                      </p:tavLst>
                                    </p:anim>
                                    <p:anim calcmode="lin" valueType="num">
                                      <p:cBhvr>
                                        <p:cTn id="17" dur="1000" fill="hold"/>
                                        <p:tgtEl>
                                          <p:spTgt spid="11267"/>
                                        </p:tgtEl>
                                        <p:attrNameLst>
                                          <p:attrName>ppt_x</p:attrName>
                                        </p:attrNameLst>
                                      </p:cBhvr>
                                      <p:tavLst>
                                        <p:tav tm="0" fmla="#ppt_x+(cos(-2*pi*(1-$))*-#ppt_x-sin(-2*pi*(1-$))*(1-#ppt_y))*(1-$)">
                                          <p:val>
                                            <p:fltVal val="0.000000"/>
                                          </p:val>
                                        </p:tav>
                                        <p:tav tm="100000">
                                          <p:val>
                                            <p:fltVal val="1.000000"/>
                                          </p:val>
                                        </p:tav>
                                      </p:tavLst>
                                    </p:anim>
                                    <p:anim calcmode="lin" valueType="num">
                                      <p:cBhvr>
                                        <p:cTn id="18" dur="1000" fill="hold"/>
                                        <p:tgtEl>
                                          <p:spTgt spid="11267"/>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11268"/>
                                        </p:tgtEl>
                                        <p:attrNameLst>
                                          <p:attrName>style.visibility</p:attrName>
                                        </p:attrNameLst>
                                      </p:cBhvr>
                                      <p:to>
                                        <p:strVal val="visible"/>
                                      </p:to>
                                    </p:set>
                                    <p:anim calcmode="lin" valueType="num">
                                      <p:cBhvr>
                                        <p:cTn id="23" dur="1000" fill="hold"/>
                                        <p:tgtEl>
                                          <p:spTgt spid="11268"/>
                                        </p:tgtEl>
                                        <p:attrNameLst>
                                          <p:attrName>ppt_w</p:attrName>
                                        </p:attrNameLst>
                                      </p:cBhvr>
                                      <p:tavLst>
                                        <p:tav tm="0">
                                          <p:val>
                                            <p:fltVal val="0.000000"/>
                                          </p:val>
                                        </p:tav>
                                        <p:tav tm="100000">
                                          <p:val>
                                            <p:strVal val="#ppt_w"/>
                                          </p:val>
                                        </p:tav>
                                      </p:tavLst>
                                    </p:anim>
                                    <p:anim calcmode="lin" valueType="num">
                                      <p:cBhvr>
                                        <p:cTn id="24" dur="1000" fill="hold"/>
                                        <p:tgtEl>
                                          <p:spTgt spid="11268"/>
                                        </p:tgtEl>
                                        <p:attrNameLst>
                                          <p:attrName>ppt_h</p:attrName>
                                        </p:attrNameLst>
                                      </p:cBhvr>
                                      <p:tavLst>
                                        <p:tav tm="0">
                                          <p:val>
                                            <p:fltVal val="0.000000"/>
                                          </p:val>
                                        </p:tav>
                                        <p:tav tm="100000">
                                          <p:val>
                                            <p:strVal val="#ppt_h"/>
                                          </p:val>
                                        </p:tav>
                                      </p:tavLst>
                                    </p:anim>
                                    <p:anim calcmode="lin" valueType="num">
                                      <p:cBhvr>
                                        <p:cTn id="25" dur="1000" fill="hold"/>
                                        <p:tgtEl>
                                          <p:spTgt spid="11268"/>
                                        </p:tgtEl>
                                        <p:attrNameLst>
                                          <p:attrName>ppt_x</p:attrName>
                                        </p:attrNameLst>
                                      </p:cBhvr>
                                      <p:tavLst>
                                        <p:tav tm="0" fmla="#ppt_x+(cos(-2*pi*(1-$))*-#ppt_x-sin(-2*pi*(1-$))*(1-#ppt_y))*(1-$)">
                                          <p:val>
                                            <p:fltVal val="0.000000"/>
                                          </p:val>
                                        </p:tav>
                                        <p:tav tm="100000">
                                          <p:val>
                                            <p:fltVal val="1.000000"/>
                                          </p:val>
                                        </p:tav>
                                      </p:tavLst>
                                    </p:anim>
                                    <p:anim calcmode="lin" valueType="num">
                                      <p:cBhvr>
                                        <p:cTn id="26" dur="1000" fill="hold"/>
                                        <p:tgtEl>
                                          <p:spTgt spid="11268"/>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6" name="Rectangle 2"/>
          <p:cNvSpPr txBox="1"/>
          <p:nvPr/>
        </p:nvSpPr>
        <p:spPr>
          <a:xfrm>
            <a:off x="107950" y="620713"/>
            <a:ext cx="8820150" cy="6264275"/>
          </a:xfrm>
          <a:prstGeom prst="rect">
            <a:avLst/>
          </a:prstGeom>
          <a:noFill/>
          <a:ln w="9525">
            <a:noFill/>
          </a:ln>
        </p:spPr>
        <p:txBody>
          <a:bodyPr/>
          <a:p>
            <a:pPr eaLnBrk="0" hangingPunct="0">
              <a:lnSpc>
                <a:spcPct val="200000"/>
              </a:lnSpc>
            </a:pPr>
            <a:r>
              <a:rPr lang="en-US" altLang="zh-CN" sz="2400" b="1" dirty="0">
                <a:latin typeface="Times New Roman" panose="02020603050405020304" pitchFamily="18" charset="0"/>
                <a:ea typeface="黑体" panose="02010609060101010101" pitchFamily="49" charset="-122"/>
              </a:rPr>
              <a:t>4.</a:t>
            </a:r>
            <a:r>
              <a:rPr lang="zh-CN" altLang="en-US" sz="2400" dirty="0">
                <a:latin typeface="黑体" panose="02010609060101010101" pitchFamily="49" charset="-122"/>
                <a:ea typeface="黑体" panose="02010609060101010101" pitchFamily="49" charset="-122"/>
              </a:rPr>
              <a:t>如图,能自由转动的转盘中, </a:t>
            </a:r>
            <a:r>
              <a:rPr lang="zh-CN" altLang="en-US" sz="2400" b="1" i="1" dirty="0">
                <a:latin typeface="Times New Roman" panose="02020603050405020304" pitchFamily="18" charset="0"/>
                <a:ea typeface="黑体" panose="02010609060101010101" pitchFamily="49" charset="-122"/>
              </a:rPr>
              <a:t>A、B、C、D</a:t>
            </a:r>
            <a:r>
              <a:rPr lang="zh-CN" altLang="en-US" sz="2400" dirty="0">
                <a:latin typeface="黑体" panose="02010609060101010101" pitchFamily="49" charset="-122"/>
                <a:ea typeface="黑体" panose="02010609060101010101" pitchFamily="49" charset="-122"/>
              </a:rPr>
              <a:t>四个扇形的圆心角的度数分别为</a:t>
            </a:r>
            <a:r>
              <a:rPr lang="zh-CN" altLang="en-US" sz="2400" dirty="0">
                <a:latin typeface="Times New Roman" panose="02020603050405020304" pitchFamily="18" charset="0"/>
                <a:ea typeface="黑体" panose="02010609060101010101" pitchFamily="49" charset="-122"/>
              </a:rPr>
              <a:t>180</a:t>
            </a:r>
            <a:r>
              <a:rPr lang="en-US" altLang="zh-CN" sz="2400" dirty="0">
                <a:latin typeface="Times New Roman" panose="02020603050405020304" pitchFamily="18" charset="0"/>
                <a:ea typeface="黑体" panose="02010609060101010101" pitchFamily="49" charset="-122"/>
              </a:rPr>
              <a:t>°</a:t>
            </a:r>
            <a:r>
              <a:rPr lang="zh-CN" altLang="en-US" sz="2400" dirty="0">
                <a:latin typeface="Times New Roman" panose="02020603050405020304" pitchFamily="18" charset="0"/>
                <a:ea typeface="黑体" panose="02010609060101010101" pitchFamily="49" charset="-122"/>
              </a:rPr>
              <a:t>、 30 </a:t>
            </a:r>
            <a:r>
              <a:rPr lang="en-US" altLang="zh-CN" sz="2400" dirty="0">
                <a:latin typeface="Times New Roman" panose="02020603050405020304" pitchFamily="18" charset="0"/>
                <a:ea typeface="黑体" panose="02010609060101010101" pitchFamily="49" charset="-122"/>
              </a:rPr>
              <a:t>°</a:t>
            </a:r>
            <a:r>
              <a:rPr lang="zh-CN" altLang="en-US" sz="2400" dirty="0">
                <a:latin typeface="Times New Roman" panose="02020603050405020304" pitchFamily="18" charset="0"/>
                <a:ea typeface="黑体" panose="02010609060101010101" pitchFamily="49" charset="-122"/>
              </a:rPr>
              <a:t>、 60 </a:t>
            </a:r>
            <a:r>
              <a:rPr lang="en-US" altLang="zh-CN" sz="2400" dirty="0">
                <a:latin typeface="Times New Roman" panose="02020603050405020304" pitchFamily="18" charset="0"/>
                <a:ea typeface="黑体" panose="02010609060101010101" pitchFamily="49" charset="-122"/>
              </a:rPr>
              <a:t>°</a:t>
            </a:r>
            <a:r>
              <a:rPr lang="zh-CN" altLang="en-US" sz="2400" dirty="0">
                <a:latin typeface="Times New Roman" panose="02020603050405020304" pitchFamily="18" charset="0"/>
                <a:ea typeface="黑体" panose="02010609060101010101" pitchFamily="49" charset="-122"/>
              </a:rPr>
              <a:t>、 90 </a:t>
            </a:r>
            <a:r>
              <a:rPr lang="en-US" altLang="zh-CN" sz="2400" dirty="0">
                <a:latin typeface="Times New Roman" panose="02020603050405020304" pitchFamily="18" charset="0"/>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,转动转盘,当转盘停止时,  指针指向</a:t>
            </a:r>
            <a:r>
              <a:rPr lang="zh-CN" altLang="en-US" sz="2400" b="1" i="1" dirty="0">
                <a:latin typeface="Times New Roman" panose="02020603050405020304" pitchFamily="18" charset="0"/>
                <a:ea typeface="黑体" panose="02010609060101010101" pitchFamily="49" charset="-122"/>
              </a:rPr>
              <a:t>B</a:t>
            </a:r>
            <a:r>
              <a:rPr lang="zh-CN" altLang="en-US" sz="2400" dirty="0">
                <a:latin typeface="黑体" panose="02010609060101010101" pitchFamily="49" charset="-122"/>
                <a:ea typeface="黑体" panose="02010609060101010101" pitchFamily="49" charset="-122"/>
              </a:rPr>
              <a:t>的概率是_____,指向</a:t>
            </a:r>
            <a:r>
              <a:rPr lang="zh-CN" altLang="en-US" sz="2400" b="1" i="1" dirty="0">
                <a:latin typeface="Times New Roman" panose="02020603050405020304" pitchFamily="18" charset="0"/>
                <a:ea typeface="黑体" panose="02010609060101010101" pitchFamily="49" charset="-122"/>
              </a:rPr>
              <a:t>C</a:t>
            </a:r>
            <a:r>
              <a:rPr lang="zh-CN" altLang="en-US" sz="2400" dirty="0">
                <a:latin typeface="黑体" panose="02010609060101010101" pitchFamily="49" charset="-122"/>
                <a:ea typeface="黑体" panose="02010609060101010101" pitchFamily="49" charset="-122"/>
              </a:rPr>
              <a:t>或</a:t>
            </a:r>
            <a:r>
              <a:rPr lang="zh-CN" altLang="en-US" sz="2400" b="1" i="1" dirty="0">
                <a:latin typeface="Times New Roman" panose="02020603050405020304" pitchFamily="18" charset="0"/>
                <a:ea typeface="黑体" panose="02010609060101010101" pitchFamily="49" charset="-122"/>
              </a:rPr>
              <a:t>D</a:t>
            </a:r>
            <a:r>
              <a:rPr lang="zh-CN" altLang="en-US" sz="2400" dirty="0">
                <a:latin typeface="黑体" panose="02010609060101010101" pitchFamily="49" charset="-122"/>
                <a:ea typeface="黑体" panose="02010609060101010101" pitchFamily="49" charset="-122"/>
              </a:rPr>
              <a:t>的概率是_____</a:t>
            </a:r>
            <a:r>
              <a:rPr lang="en-US" altLang="zh-CN" sz="2400" dirty="0">
                <a:latin typeface="黑体" panose="02010609060101010101" pitchFamily="49" charset="-122"/>
                <a:ea typeface="黑体" panose="02010609060101010101" pitchFamily="49" charset="-122"/>
              </a:rPr>
              <a:t>.</a:t>
            </a:r>
            <a:endParaRPr lang="en-US" altLang="zh-CN" dirty="0">
              <a:latin typeface="Arial" panose="020B0604020202020204" pitchFamily="34" charset="0"/>
            </a:endParaRPr>
          </a:p>
        </p:txBody>
      </p:sp>
      <p:graphicFrame>
        <p:nvGraphicFramePr>
          <p:cNvPr id="18" name="Object 11"/>
          <p:cNvGraphicFramePr>
            <a:graphicFrameLocks noChangeAspect="1"/>
          </p:cNvGraphicFramePr>
          <p:nvPr/>
        </p:nvGraphicFramePr>
        <p:xfrm>
          <a:off x="3778250" y="1989138"/>
          <a:ext cx="384175" cy="744537"/>
        </p:xfrm>
        <a:graphic>
          <a:graphicData uri="http://schemas.openxmlformats.org/presentationml/2006/ole">
            <mc:AlternateContent xmlns:mc="http://schemas.openxmlformats.org/markup-compatibility/2006">
              <mc:Choice xmlns:v="urn:schemas-microsoft-com:vml" Requires="v">
                <p:oleObj spid="_x0000_s3097" name="" r:id="rId1" imgW="203200" imgH="394335" progId="Equation.DSMT4">
                  <p:embed/>
                </p:oleObj>
              </mc:Choice>
              <mc:Fallback>
                <p:oleObj name="" r:id="rId1" imgW="203200" imgH="394335" progId="Equation.DSMT4">
                  <p:embed/>
                  <p:pic>
                    <p:nvPicPr>
                      <p:cNvPr id="0" name="图片 3096"/>
                      <p:cNvPicPr/>
                      <p:nvPr/>
                    </p:nvPicPr>
                    <p:blipFill>
                      <a:blip r:embed="rId2">
                        <a:clrChange>
                          <a:clrFrom>
                            <a:srgbClr val="000000"/>
                          </a:clrFrom>
                          <a:clrTo>
                            <a:srgbClr val="3D3F41"/>
                          </a:clrTo>
                        </a:clrChange>
                      </a:blip>
                      <a:stretch>
                        <a:fillRect/>
                      </a:stretch>
                    </p:blipFill>
                    <p:spPr>
                      <a:xfrm>
                        <a:off x="3778250" y="1989138"/>
                        <a:ext cx="384175" cy="744537"/>
                      </a:xfrm>
                      <a:prstGeom prst="rect">
                        <a:avLst/>
                      </a:prstGeom>
                      <a:noFill/>
                      <a:ln w="38100">
                        <a:noFill/>
                        <a:miter/>
                      </a:ln>
                    </p:spPr>
                  </p:pic>
                </p:oleObj>
              </mc:Fallback>
            </mc:AlternateContent>
          </a:graphicData>
        </a:graphic>
      </p:graphicFrame>
      <p:graphicFrame>
        <p:nvGraphicFramePr>
          <p:cNvPr id="19" name="Object 12"/>
          <p:cNvGraphicFramePr>
            <a:graphicFrameLocks noChangeAspect="1"/>
          </p:cNvGraphicFramePr>
          <p:nvPr/>
        </p:nvGraphicFramePr>
        <p:xfrm>
          <a:off x="7232968" y="1987868"/>
          <a:ext cx="431800" cy="831850"/>
        </p:xfrm>
        <a:graphic>
          <a:graphicData uri="http://schemas.openxmlformats.org/presentationml/2006/ole">
            <mc:AlternateContent xmlns:mc="http://schemas.openxmlformats.org/markup-compatibility/2006">
              <mc:Choice xmlns:v="urn:schemas-microsoft-com:vml" Requires="v">
                <p:oleObj spid="_x0000_s3099" name="" r:id="rId3" imgW="203200" imgH="394335" progId="Equation.DSMT4">
                  <p:embed/>
                </p:oleObj>
              </mc:Choice>
              <mc:Fallback>
                <p:oleObj name="" r:id="rId3" imgW="203200" imgH="394335" progId="Equation.DSMT4">
                  <p:embed/>
                  <p:pic>
                    <p:nvPicPr>
                      <p:cNvPr id="0" name="图片 3098"/>
                      <p:cNvPicPr/>
                      <p:nvPr/>
                    </p:nvPicPr>
                    <p:blipFill>
                      <a:blip r:embed="rId4">
                        <a:clrChange>
                          <a:clrFrom>
                            <a:srgbClr val="000000"/>
                          </a:clrFrom>
                          <a:clrTo>
                            <a:srgbClr val="3D3F41"/>
                          </a:clrTo>
                        </a:clrChange>
                      </a:blip>
                      <a:stretch>
                        <a:fillRect/>
                      </a:stretch>
                    </p:blipFill>
                    <p:spPr>
                      <a:xfrm>
                        <a:off x="7232968" y="1987868"/>
                        <a:ext cx="431800" cy="831850"/>
                      </a:xfrm>
                      <a:prstGeom prst="rect">
                        <a:avLst/>
                      </a:prstGeom>
                      <a:noFill/>
                      <a:ln w="38100">
                        <a:noFill/>
                        <a:miter/>
                      </a:ln>
                    </p:spPr>
                  </p:pic>
                </p:oleObj>
              </mc:Fallback>
            </mc:AlternateContent>
          </a:graphicData>
        </a:graphic>
      </p:graphicFrame>
      <p:grpSp>
        <p:nvGrpSpPr>
          <p:cNvPr id="12293" name="组合 32"/>
          <p:cNvGrpSpPr/>
          <p:nvPr/>
        </p:nvGrpSpPr>
        <p:grpSpPr>
          <a:xfrm>
            <a:off x="6011863" y="3355975"/>
            <a:ext cx="2232025" cy="2232025"/>
            <a:chOff x="2051720" y="3068960"/>
            <a:chExt cx="2232248" cy="2232248"/>
          </a:xfrm>
        </p:grpSpPr>
        <p:grpSp>
          <p:nvGrpSpPr>
            <p:cNvPr id="12294" name="组合 27"/>
            <p:cNvGrpSpPr/>
            <p:nvPr/>
          </p:nvGrpSpPr>
          <p:grpSpPr>
            <a:xfrm>
              <a:off x="2051720" y="3068960"/>
              <a:ext cx="2232248" cy="2232248"/>
              <a:chOff x="2051720" y="3068960"/>
              <a:chExt cx="2232248" cy="2232248"/>
            </a:xfrm>
          </p:grpSpPr>
          <p:sp>
            <p:nvSpPr>
              <p:cNvPr id="12299" name="椭圆 14"/>
              <p:cNvSpPr/>
              <p:nvPr/>
            </p:nvSpPr>
            <p:spPr>
              <a:xfrm>
                <a:off x="2051720" y="3068960"/>
                <a:ext cx="2232248" cy="2232248"/>
              </a:xfrm>
              <a:prstGeom prst="ellipse">
                <a:avLst/>
              </a:prstGeom>
              <a:solidFill>
                <a:schemeClr val="accent1"/>
              </a:solidFill>
              <a:ln w="25400" cap="flat" cmpd="sng">
                <a:solidFill>
                  <a:srgbClr val="000099"/>
                </a:solidFill>
                <a:prstDash val="solid"/>
                <a:headEnd type="none" w="med" len="med"/>
                <a:tailEnd type="none" w="med" len="med"/>
              </a:ln>
            </p:spPr>
            <p:txBody>
              <a:bodyPr/>
              <a:p>
                <a:endParaRPr lang="zh-CN" altLang="en-US" dirty="0">
                  <a:latin typeface="Arial" panose="020B0604020202020204" pitchFamily="34" charset="0"/>
                  <a:ea typeface="Adobe 黑体 Std R" pitchFamily="34" charset="-122"/>
                </a:endParaRPr>
              </a:p>
            </p:txBody>
          </p:sp>
          <p:sp>
            <p:nvSpPr>
              <p:cNvPr id="12300" name="椭圆 19"/>
              <p:cNvSpPr/>
              <p:nvPr/>
            </p:nvSpPr>
            <p:spPr>
              <a:xfrm>
                <a:off x="3110538" y="4070381"/>
                <a:ext cx="144016" cy="144016"/>
              </a:xfrm>
              <a:prstGeom prst="ellipse">
                <a:avLst/>
              </a:prstGeom>
              <a:solidFill>
                <a:srgbClr val="000099"/>
              </a:solidFill>
              <a:ln w="9525" cap="flat" cmpd="sng">
                <a:solidFill>
                  <a:schemeClr val="tx1"/>
                </a:solidFill>
                <a:prstDash val="solid"/>
                <a:headEnd type="none" w="med" len="med"/>
                <a:tailEnd type="none" w="med" len="med"/>
              </a:ln>
            </p:spPr>
            <p:txBody>
              <a:bodyPr/>
              <a:p>
                <a:endParaRPr lang="zh-CN" altLang="en-US" dirty="0">
                  <a:latin typeface="Arial" panose="020B0604020202020204" pitchFamily="34" charset="0"/>
                  <a:ea typeface="Adobe 黑体 Std R" pitchFamily="34" charset="-122"/>
                </a:endParaRPr>
              </a:p>
            </p:txBody>
          </p:sp>
          <p:cxnSp>
            <p:nvCxnSpPr>
              <p:cNvPr id="12301" name="直接连接符 21"/>
              <p:cNvCxnSpPr/>
              <p:nvPr/>
            </p:nvCxnSpPr>
            <p:spPr>
              <a:xfrm>
                <a:off x="2123728" y="3861048"/>
                <a:ext cx="2160240" cy="576064"/>
              </a:xfrm>
              <a:prstGeom prst="line">
                <a:avLst/>
              </a:prstGeom>
              <a:ln w="25400" cap="flat" cmpd="sng">
                <a:solidFill>
                  <a:srgbClr val="000099"/>
                </a:solidFill>
                <a:prstDash val="solid"/>
                <a:headEnd type="none" w="med" len="med"/>
                <a:tailEnd type="none" w="med" len="med"/>
              </a:ln>
            </p:spPr>
          </p:cxnSp>
          <p:cxnSp>
            <p:nvCxnSpPr>
              <p:cNvPr id="12302" name="直接连接符 23"/>
              <p:cNvCxnSpPr>
                <a:endCxn id="12299" idx="5"/>
              </p:cNvCxnSpPr>
              <p:nvPr/>
            </p:nvCxnSpPr>
            <p:spPr>
              <a:xfrm>
                <a:off x="3158742" y="4142389"/>
                <a:ext cx="798321" cy="831914"/>
              </a:xfrm>
              <a:prstGeom prst="line">
                <a:avLst/>
              </a:prstGeom>
              <a:ln w="25400" cap="flat" cmpd="sng">
                <a:solidFill>
                  <a:srgbClr val="000099"/>
                </a:solidFill>
                <a:prstDash val="solid"/>
                <a:headEnd type="none" w="med" len="med"/>
                <a:tailEnd type="none" w="med" len="med"/>
              </a:ln>
            </p:spPr>
          </p:cxnSp>
          <p:cxnSp>
            <p:nvCxnSpPr>
              <p:cNvPr id="12303" name="直接连接符 26"/>
              <p:cNvCxnSpPr>
                <a:endCxn id="12299" idx="5"/>
              </p:cNvCxnSpPr>
              <p:nvPr/>
            </p:nvCxnSpPr>
            <p:spPr>
              <a:xfrm flipH="1">
                <a:off x="2758418" y="4142389"/>
                <a:ext cx="410746" cy="1086811"/>
              </a:xfrm>
              <a:prstGeom prst="line">
                <a:avLst/>
              </a:prstGeom>
              <a:ln w="25400" cap="flat" cmpd="sng">
                <a:solidFill>
                  <a:srgbClr val="000099"/>
                </a:solidFill>
                <a:prstDash val="solid"/>
                <a:headEnd type="none" w="med" len="med"/>
                <a:tailEnd type="none" w="med" len="med"/>
              </a:ln>
            </p:spPr>
          </p:cxnSp>
        </p:grpSp>
        <p:sp>
          <p:nvSpPr>
            <p:cNvPr id="12295" name="TextBox 28"/>
            <p:cNvSpPr txBox="1"/>
            <p:nvPr/>
          </p:nvSpPr>
          <p:spPr>
            <a:xfrm>
              <a:off x="3059832" y="3429000"/>
              <a:ext cx="407484" cy="461665"/>
            </a:xfrm>
            <a:prstGeom prst="rect">
              <a:avLst/>
            </a:prstGeom>
            <a:noFill/>
            <a:ln w="9525">
              <a:noFill/>
            </a:ln>
          </p:spPr>
          <p:txBody>
            <a:bodyPr wrap="none">
              <a:spAutoFit/>
            </a:bodyPr>
            <a:p>
              <a:r>
                <a:rPr lang="en-US" altLang="zh-CN" sz="2400" b="1" i="1" dirty="0">
                  <a:solidFill>
                    <a:srgbClr val="000099"/>
                  </a:solidFill>
                  <a:latin typeface="Times New Roman" panose="02020603050405020304" pitchFamily="18" charset="0"/>
                  <a:ea typeface="Adobe 黑体 Std R" pitchFamily="34" charset="-122"/>
                </a:rPr>
                <a:t>A</a:t>
              </a:r>
              <a:endParaRPr lang="en-US" altLang="zh-CN" sz="2400" b="1" i="1" dirty="0">
                <a:solidFill>
                  <a:srgbClr val="000099"/>
                </a:solidFill>
                <a:latin typeface="Times New Roman" panose="02020603050405020304" pitchFamily="18" charset="0"/>
                <a:ea typeface="Adobe 黑体 Std R" pitchFamily="34" charset="-122"/>
              </a:endParaRPr>
            </a:p>
          </p:txBody>
        </p:sp>
        <p:sp>
          <p:nvSpPr>
            <p:cNvPr id="12296" name="TextBox 29"/>
            <p:cNvSpPr txBox="1"/>
            <p:nvPr/>
          </p:nvSpPr>
          <p:spPr>
            <a:xfrm>
              <a:off x="3516444" y="4221088"/>
              <a:ext cx="389850" cy="461665"/>
            </a:xfrm>
            <a:prstGeom prst="rect">
              <a:avLst/>
            </a:prstGeom>
            <a:noFill/>
            <a:ln w="9525">
              <a:noFill/>
            </a:ln>
          </p:spPr>
          <p:txBody>
            <a:bodyPr wrap="none">
              <a:spAutoFit/>
            </a:bodyPr>
            <a:p>
              <a:r>
                <a:rPr lang="en-US" altLang="zh-CN" sz="2400" b="1" i="1" dirty="0">
                  <a:solidFill>
                    <a:srgbClr val="000099"/>
                  </a:solidFill>
                  <a:latin typeface="Times New Roman" panose="02020603050405020304" pitchFamily="18" charset="0"/>
                  <a:ea typeface="Adobe 黑体 Std R" pitchFamily="34" charset="-122"/>
                </a:rPr>
                <a:t>B</a:t>
              </a:r>
              <a:endParaRPr lang="en-US" altLang="zh-CN" sz="2400" b="1" i="1" dirty="0">
                <a:solidFill>
                  <a:srgbClr val="000099"/>
                </a:solidFill>
                <a:latin typeface="Times New Roman" panose="02020603050405020304" pitchFamily="18" charset="0"/>
                <a:ea typeface="Adobe 黑体 Std R" pitchFamily="34" charset="-122"/>
              </a:endParaRPr>
            </a:p>
          </p:txBody>
        </p:sp>
        <p:sp>
          <p:nvSpPr>
            <p:cNvPr id="12297" name="TextBox 30"/>
            <p:cNvSpPr txBox="1"/>
            <p:nvPr/>
          </p:nvSpPr>
          <p:spPr>
            <a:xfrm>
              <a:off x="3059832" y="4509120"/>
              <a:ext cx="407484" cy="461665"/>
            </a:xfrm>
            <a:prstGeom prst="rect">
              <a:avLst/>
            </a:prstGeom>
            <a:noFill/>
            <a:ln w="9525">
              <a:noFill/>
            </a:ln>
          </p:spPr>
          <p:txBody>
            <a:bodyPr wrap="none">
              <a:spAutoFit/>
            </a:bodyPr>
            <a:p>
              <a:r>
                <a:rPr lang="en-US" altLang="zh-CN" sz="2400" b="1" i="1" dirty="0">
                  <a:solidFill>
                    <a:srgbClr val="000099"/>
                  </a:solidFill>
                  <a:latin typeface="Times New Roman" panose="02020603050405020304" pitchFamily="18" charset="0"/>
                  <a:ea typeface="Adobe 黑体 Std R" pitchFamily="34" charset="-122"/>
                </a:rPr>
                <a:t>C</a:t>
              </a:r>
              <a:endParaRPr lang="en-US" altLang="zh-CN" sz="2400" b="1" i="1" dirty="0">
                <a:solidFill>
                  <a:srgbClr val="000099"/>
                </a:solidFill>
                <a:latin typeface="Times New Roman" panose="02020603050405020304" pitchFamily="18" charset="0"/>
                <a:ea typeface="Adobe 黑体 Std R" pitchFamily="34" charset="-122"/>
              </a:endParaRPr>
            </a:p>
          </p:txBody>
        </p:sp>
        <p:sp>
          <p:nvSpPr>
            <p:cNvPr id="12298" name="TextBox 31"/>
            <p:cNvSpPr txBox="1"/>
            <p:nvPr/>
          </p:nvSpPr>
          <p:spPr>
            <a:xfrm>
              <a:off x="2483768" y="4119463"/>
              <a:ext cx="407484" cy="461665"/>
            </a:xfrm>
            <a:prstGeom prst="rect">
              <a:avLst/>
            </a:prstGeom>
            <a:noFill/>
            <a:ln w="9525">
              <a:noFill/>
            </a:ln>
          </p:spPr>
          <p:txBody>
            <a:bodyPr wrap="none">
              <a:spAutoFit/>
            </a:bodyPr>
            <a:p>
              <a:r>
                <a:rPr lang="en-US" altLang="zh-CN" sz="2400" b="1" i="1" dirty="0">
                  <a:solidFill>
                    <a:srgbClr val="000099"/>
                  </a:solidFill>
                  <a:latin typeface="Times New Roman" panose="02020603050405020304" pitchFamily="18" charset="0"/>
                  <a:ea typeface="Adobe 黑体 Std R" pitchFamily="34" charset="-122"/>
                </a:rPr>
                <a:t>D</a:t>
              </a:r>
              <a:endParaRPr lang="zh-CN" altLang="en-US" sz="2400" b="1" i="1" dirty="0">
                <a:solidFill>
                  <a:srgbClr val="000099"/>
                </a:solidFill>
                <a:latin typeface="Times New Roman" panose="02020603050405020304" pitchFamily="18" charset="0"/>
                <a:ea typeface="Adobe 黑体 Std R" pitchFamily="34" charset="-122"/>
              </a:endParaRPr>
            </a:p>
          </p:txBody>
        </p:sp>
      </p:gr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6">
                                            <p:txEl>
                                              <p:charRg st="0" end="105"/>
                                            </p:txEl>
                                          </p:spTgt>
                                        </p:tgtEl>
                                        <p:attrNameLst>
                                          <p:attrName>style.visibility</p:attrName>
                                        </p:attrNameLst>
                                      </p:cBhvr>
                                      <p:to>
                                        <p:strVal val="visible"/>
                                      </p:to>
                                    </p:set>
                                    <p:animEffect transition="in" filter="blinds(horizontal)">
                                      <p:cBhvr>
                                        <p:cTn id="7" dur="500"/>
                                        <p:tgtEl>
                                          <p:spTgt spid="16">
                                            <p:txEl>
                                              <p:charRg st="0" end="10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p:cTn id="18" dur="500" fill="hold"/>
                                        <p:tgtEl>
                                          <p:spTgt spid="19"/>
                                        </p:tgtEl>
                                        <p:attrNameLst>
                                          <p:attrName>ppt_w</p:attrName>
                                        </p:attrNameLst>
                                      </p:cBhvr>
                                      <p:tavLst>
                                        <p:tav tm="0">
                                          <p:val>
                                            <p:fltVal val="0.000000"/>
                                          </p:val>
                                        </p:tav>
                                        <p:tav tm="100000">
                                          <p:val>
                                            <p:strVal val="#ppt_w"/>
                                          </p:val>
                                        </p:tav>
                                      </p:tavLst>
                                    </p:anim>
                                    <p:anim calcmode="lin" valueType="num">
                                      <p:cBhvr>
                                        <p:cTn id="19" dur="500" fill="hold"/>
                                        <p:tgtEl>
                                          <p:spTgt spid="19"/>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3323" name="TextBox 17"/>
          <p:cNvSpPr txBox="1"/>
          <p:nvPr/>
        </p:nvSpPr>
        <p:spPr>
          <a:xfrm>
            <a:off x="900113" y="3068638"/>
            <a:ext cx="1008062" cy="461962"/>
          </a:xfrm>
          <a:prstGeom prst="rect">
            <a:avLst/>
          </a:prstGeom>
          <a:noFill/>
          <a:ln w="25400" cap="flat" cmpd="sng">
            <a:solidFill>
              <a:schemeClr val="bg1"/>
            </a:solidFill>
            <a:prstDash val="solid"/>
            <a:miter/>
            <a:headEnd type="none" w="med" len="med"/>
            <a:tailEnd type="none" w="med" len="med"/>
          </a:ln>
        </p:spPr>
        <p:txBody>
          <a:bodyPr>
            <a:spAutoFit/>
          </a:bodyPr>
          <a:p>
            <a:pPr algn="dist"/>
            <a:r>
              <a:rPr lang="zh-CN" altLang="en-US" sz="2400" dirty="0">
                <a:solidFill>
                  <a:srgbClr val="000099"/>
                </a:solidFill>
                <a:latin typeface="黑体" panose="02010609060101010101" pitchFamily="49" charset="-122"/>
                <a:ea typeface="黑体" panose="02010609060101010101" pitchFamily="49" charset="-122"/>
              </a:rPr>
              <a:t>概率</a:t>
            </a:r>
            <a:endParaRPr lang="zh-CN" altLang="en-US" sz="2400" dirty="0">
              <a:solidFill>
                <a:srgbClr val="000099"/>
              </a:solidFill>
              <a:latin typeface="黑体" panose="02010609060101010101" pitchFamily="49" charset="-122"/>
              <a:ea typeface="黑体" panose="02010609060101010101" pitchFamily="49" charset="-122"/>
            </a:endParaRPr>
          </a:p>
        </p:txBody>
      </p:sp>
      <p:sp>
        <p:nvSpPr>
          <p:cNvPr id="13324" name="TextBox 18"/>
          <p:cNvSpPr txBox="1"/>
          <p:nvPr/>
        </p:nvSpPr>
        <p:spPr>
          <a:xfrm>
            <a:off x="2214563" y="1714500"/>
            <a:ext cx="874712" cy="461963"/>
          </a:xfrm>
          <a:prstGeom prst="rect">
            <a:avLst/>
          </a:prstGeom>
          <a:noFill/>
          <a:ln w="25400" cap="flat" cmpd="sng">
            <a:solidFill>
              <a:schemeClr val="bg1"/>
            </a:solidFill>
            <a:prstDash val="solid"/>
            <a:miter/>
            <a:headEnd type="none" w="med" len="med"/>
            <a:tailEnd type="none" w="med" len="med"/>
          </a:ln>
        </p:spPr>
        <p:txBody>
          <a:bodyPr>
            <a:spAutoFit/>
          </a:bodyPr>
          <a:p>
            <a:r>
              <a:rPr lang="zh-CN" altLang="en-US" sz="2400" dirty="0">
                <a:solidFill>
                  <a:srgbClr val="000099"/>
                </a:solidFill>
                <a:latin typeface="黑体" panose="02010609060101010101" pitchFamily="49" charset="-122"/>
                <a:ea typeface="黑体" panose="02010609060101010101" pitchFamily="49" charset="-122"/>
              </a:rPr>
              <a:t>定义</a:t>
            </a:r>
            <a:endParaRPr lang="zh-CN" altLang="en-US" sz="2400" dirty="0">
              <a:solidFill>
                <a:srgbClr val="000099"/>
              </a:solidFill>
              <a:latin typeface="黑体" panose="02010609060101010101" pitchFamily="49" charset="-122"/>
              <a:ea typeface="黑体" panose="02010609060101010101" pitchFamily="49" charset="-122"/>
            </a:endParaRPr>
          </a:p>
        </p:txBody>
      </p:sp>
      <p:sp>
        <p:nvSpPr>
          <p:cNvPr id="13325" name="TextBox 19"/>
          <p:cNvSpPr txBox="1"/>
          <p:nvPr/>
        </p:nvSpPr>
        <p:spPr>
          <a:xfrm>
            <a:off x="2268538" y="2886075"/>
            <a:ext cx="874712" cy="830263"/>
          </a:xfrm>
          <a:prstGeom prst="rect">
            <a:avLst/>
          </a:prstGeom>
          <a:noFill/>
          <a:ln w="25400" cap="flat" cmpd="sng">
            <a:solidFill>
              <a:schemeClr val="bg1"/>
            </a:solidFill>
            <a:prstDash val="solid"/>
            <a:miter/>
            <a:headEnd type="none" w="med" len="med"/>
            <a:tailEnd type="none" w="med" len="med"/>
          </a:ln>
        </p:spPr>
        <p:txBody>
          <a:bodyPr>
            <a:spAutoFit/>
          </a:bodyPr>
          <a:p>
            <a:r>
              <a:rPr lang="zh-CN" altLang="en-US" sz="2400" dirty="0">
                <a:solidFill>
                  <a:srgbClr val="000099"/>
                </a:solidFill>
                <a:latin typeface="黑体" panose="02010609060101010101" pitchFamily="49" charset="-122"/>
                <a:ea typeface="黑体" panose="02010609060101010101" pitchFamily="49" charset="-122"/>
              </a:rPr>
              <a:t>适用对象</a:t>
            </a:r>
            <a:endParaRPr lang="zh-CN" altLang="en-US" sz="2400" dirty="0">
              <a:solidFill>
                <a:srgbClr val="000099"/>
              </a:solidFill>
              <a:latin typeface="黑体" panose="02010609060101010101" pitchFamily="49" charset="-122"/>
              <a:ea typeface="黑体" panose="02010609060101010101" pitchFamily="49" charset="-122"/>
            </a:endParaRPr>
          </a:p>
        </p:txBody>
      </p:sp>
      <p:sp>
        <p:nvSpPr>
          <p:cNvPr id="13326" name="TextBox 20"/>
          <p:cNvSpPr txBox="1"/>
          <p:nvPr/>
        </p:nvSpPr>
        <p:spPr>
          <a:xfrm>
            <a:off x="2268538" y="4254500"/>
            <a:ext cx="946150" cy="830263"/>
          </a:xfrm>
          <a:prstGeom prst="rect">
            <a:avLst/>
          </a:prstGeom>
          <a:noFill/>
          <a:ln w="25400" cap="flat" cmpd="sng">
            <a:solidFill>
              <a:schemeClr val="bg1"/>
            </a:solidFill>
            <a:prstDash val="solid"/>
            <a:miter/>
            <a:headEnd type="none" w="med" len="med"/>
            <a:tailEnd type="none" w="med" len="med"/>
          </a:ln>
        </p:spPr>
        <p:txBody>
          <a:bodyPr>
            <a:spAutoFit/>
          </a:bodyPr>
          <a:p>
            <a:r>
              <a:rPr lang="zh-CN" altLang="en-US" sz="2400" dirty="0">
                <a:solidFill>
                  <a:srgbClr val="000099"/>
                </a:solidFill>
                <a:latin typeface="黑体" panose="02010609060101010101" pitchFamily="49" charset="-122"/>
                <a:ea typeface="黑体" panose="02010609060101010101" pitchFamily="49" charset="-122"/>
              </a:rPr>
              <a:t>计算公式</a:t>
            </a:r>
            <a:endParaRPr lang="zh-CN" altLang="en-US" sz="2400" dirty="0">
              <a:solidFill>
                <a:srgbClr val="000099"/>
              </a:solidFill>
              <a:latin typeface="黑体" panose="02010609060101010101" pitchFamily="49" charset="-122"/>
              <a:ea typeface="黑体" panose="02010609060101010101" pitchFamily="49" charset="-122"/>
            </a:endParaRPr>
          </a:p>
        </p:txBody>
      </p:sp>
      <p:sp>
        <p:nvSpPr>
          <p:cNvPr id="13327" name="矩形 25"/>
          <p:cNvSpPr/>
          <p:nvPr/>
        </p:nvSpPr>
        <p:spPr>
          <a:xfrm>
            <a:off x="3214688" y="1357313"/>
            <a:ext cx="5929312" cy="914400"/>
          </a:xfrm>
          <a:prstGeom prst="rect">
            <a:avLst/>
          </a:prstGeom>
          <a:noFill/>
          <a:ln w="9525" cap="rnd" cmpd="sng">
            <a:solidFill>
              <a:srgbClr val="FF0000"/>
            </a:solidFill>
            <a:prstDash val="solid"/>
            <a:round/>
            <a:headEnd type="none" w="med" len="med"/>
            <a:tailEnd type="none" w="med" len="med"/>
          </a:ln>
        </p:spPr>
        <p:txBody>
          <a:bodyPr>
            <a:spAutoFit/>
          </a:bodyPr>
          <a:p>
            <a:pPr>
              <a:lnSpc>
                <a:spcPct val="150000"/>
              </a:lnSpc>
            </a:pPr>
            <a:r>
              <a:rPr lang="zh-CN" altLang="en-US" dirty="0">
                <a:latin typeface="黑体" panose="02010609060101010101" pitchFamily="49" charset="-122"/>
                <a:ea typeface="黑体" panose="02010609060101010101" pitchFamily="49" charset="-122"/>
              </a:rPr>
              <a:t>一般地，对于一个随机事件</a:t>
            </a:r>
            <a:r>
              <a:rPr lang="zh-CN" altLang="en-US" b="1" i="1" dirty="0">
                <a:latin typeface="Times New Roman" panose="02020603050405020304" pitchFamily="18" charset="0"/>
                <a:ea typeface="黑体" panose="02010609060101010101" pitchFamily="49" charset="-122"/>
              </a:rPr>
              <a:t>A</a:t>
            </a:r>
            <a:r>
              <a:rPr lang="zh-CN" altLang="en-US" b="1" dirty="0">
                <a:latin typeface="Times New Roman" panose="02020603050405020304" pitchFamily="18" charset="0"/>
                <a:ea typeface="黑体" panose="02010609060101010101" pitchFamily="49" charset="-122"/>
              </a:rPr>
              <a:t>，</a:t>
            </a:r>
            <a:r>
              <a:rPr lang="zh-CN" altLang="en-US" dirty="0">
                <a:latin typeface="黑体" panose="02010609060101010101" pitchFamily="49" charset="-122"/>
                <a:ea typeface="黑体" panose="02010609060101010101" pitchFamily="49" charset="-122"/>
              </a:rPr>
              <a:t>我们把刻画其发生可能性大小的数值，称为随机事件</a:t>
            </a:r>
            <a:r>
              <a:rPr lang="zh-CN" altLang="en-US" b="1" i="1" dirty="0">
                <a:latin typeface="Times New Roman" panose="02020603050405020304" pitchFamily="18" charset="0"/>
                <a:ea typeface="黑体" panose="02010609060101010101" pitchFamily="49" charset="-122"/>
              </a:rPr>
              <a:t>A</a:t>
            </a:r>
            <a:r>
              <a:rPr lang="zh-CN" altLang="en-US" dirty="0">
                <a:latin typeface="黑体" panose="02010609060101010101" pitchFamily="49" charset="-122"/>
                <a:ea typeface="黑体" panose="02010609060101010101" pitchFamily="49" charset="-122"/>
              </a:rPr>
              <a:t>发生的概率，记为</a:t>
            </a:r>
            <a:r>
              <a:rPr lang="zh-CN" altLang="en-US" b="1" i="1" dirty="0">
                <a:latin typeface="Times New Roman" panose="02020603050405020304" pitchFamily="18" charset="0"/>
                <a:ea typeface="黑体" panose="02010609060101010101" pitchFamily="49" charset="-122"/>
              </a:rPr>
              <a:t>P</a:t>
            </a:r>
            <a:r>
              <a:rPr lang="zh-CN" altLang="en-US" b="1" dirty="0">
                <a:latin typeface="Times New Roman" panose="02020603050405020304" pitchFamily="18" charset="0"/>
                <a:ea typeface="黑体" panose="02010609060101010101" pitchFamily="49" charset="-122"/>
              </a:rPr>
              <a:t>（</a:t>
            </a:r>
            <a:r>
              <a:rPr lang="zh-CN" altLang="en-US" b="1" i="1" dirty="0">
                <a:latin typeface="Times New Roman" panose="02020603050405020304" pitchFamily="18" charset="0"/>
                <a:ea typeface="黑体" panose="02010609060101010101" pitchFamily="49" charset="-122"/>
              </a:rPr>
              <a:t>A</a:t>
            </a:r>
            <a:r>
              <a:rPr lang="zh-CN" altLang="en-US" b="1" dirty="0">
                <a:latin typeface="Times New Roman" panose="02020603050405020304" pitchFamily="18" charset="0"/>
                <a:ea typeface="黑体" panose="02010609060101010101" pitchFamily="49" charset="-122"/>
              </a:rPr>
              <a:t>）</a:t>
            </a:r>
            <a:r>
              <a:rPr lang="en-US" altLang="zh-CN" b="1" dirty="0">
                <a:latin typeface="Times New Roman" panose="02020603050405020304" pitchFamily="18" charset="0"/>
                <a:ea typeface="黑体" panose="02010609060101010101" pitchFamily="49" charset="-122"/>
              </a:rPr>
              <a:t>.</a:t>
            </a:r>
            <a:endParaRPr lang="en-US" altLang="zh-CN" b="1" dirty="0">
              <a:latin typeface="Times New Roman" panose="02020603050405020304" pitchFamily="18" charset="0"/>
              <a:ea typeface="黑体" panose="02010609060101010101" pitchFamily="49" charset="-122"/>
            </a:endParaRPr>
          </a:p>
        </p:txBody>
      </p:sp>
      <p:sp>
        <p:nvSpPr>
          <p:cNvPr id="13328" name="矩形 25"/>
          <p:cNvSpPr/>
          <p:nvPr/>
        </p:nvSpPr>
        <p:spPr>
          <a:xfrm>
            <a:off x="3429000" y="2714625"/>
            <a:ext cx="3616325" cy="914400"/>
          </a:xfrm>
          <a:prstGeom prst="rect">
            <a:avLst/>
          </a:prstGeom>
          <a:noFill/>
          <a:ln w="9525" cap="rnd" cmpd="sng">
            <a:solidFill>
              <a:srgbClr val="FF0000"/>
            </a:solidFill>
            <a:prstDash val="solid"/>
            <a:round/>
            <a:headEnd type="none" w="med" len="med"/>
            <a:tailEnd type="none" w="med" len="med"/>
          </a:ln>
        </p:spPr>
        <p:txBody>
          <a:bodyPr>
            <a:spAutoFit/>
          </a:bodyPr>
          <a:p>
            <a:pPr>
              <a:lnSpc>
                <a:spcPct val="150000"/>
              </a:lnSpc>
            </a:pPr>
            <a:r>
              <a:rPr lang="zh-CN" altLang="en-US" b="1" dirty="0">
                <a:solidFill>
                  <a:srgbClr val="000000"/>
                </a:solidFill>
                <a:latin typeface="Times New Roman" panose="02020603050405020304" pitchFamily="18" charset="0"/>
                <a:ea typeface="黑体" panose="02010609060101010101" pitchFamily="49" charset="-122"/>
              </a:rPr>
              <a:t>   </a:t>
            </a:r>
            <a:r>
              <a:rPr lang="zh-CN" altLang="en-US" dirty="0">
                <a:solidFill>
                  <a:srgbClr val="000000"/>
                </a:solidFill>
                <a:latin typeface="Times New Roman" panose="02020603050405020304" pitchFamily="18" charset="0"/>
                <a:ea typeface="黑体" panose="02010609060101010101" pitchFamily="49" charset="-122"/>
              </a:rPr>
              <a:t>等可能事件，其特点：</a:t>
            </a:r>
            <a:endParaRPr lang="en-US" altLang="zh-CN" dirty="0">
              <a:solidFill>
                <a:srgbClr val="000000"/>
              </a:solidFill>
              <a:latin typeface="Times New Roman" panose="02020603050405020304" pitchFamily="18" charset="0"/>
              <a:ea typeface="黑体" panose="02010609060101010101" pitchFamily="49" charset="-122"/>
            </a:endParaRPr>
          </a:p>
          <a:p>
            <a:pPr>
              <a:lnSpc>
                <a:spcPct val="150000"/>
              </a:lnSpc>
            </a:pPr>
            <a:r>
              <a:rPr lang="zh-CN" altLang="en-US" dirty="0">
                <a:solidFill>
                  <a:srgbClr val="000000"/>
                </a:solidFill>
                <a:latin typeface="Times New Roman" panose="02020603050405020304" pitchFamily="18" charset="0"/>
                <a:ea typeface="黑体" panose="02010609060101010101" pitchFamily="49" charset="-122"/>
              </a:rPr>
              <a:t>（</a:t>
            </a:r>
            <a:r>
              <a:rPr lang="en-US" altLang="zh-CN" dirty="0">
                <a:solidFill>
                  <a:srgbClr val="000000"/>
                </a:solidFill>
                <a:latin typeface="Times New Roman" panose="02020603050405020304" pitchFamily="18" charset="0"/>
                <a:ea typeface="黑体" panose="02010609060101010101" pitchFamily="49" charset="-122"/>
              </a:rPr>
              <a:t>1</a:t>
            </a:r>
            <a:r>
              <a:rPr lang="zh-CN" altLang="en-US" dirty="0">
                <a:solidFill>
                  <a:srgbClr val="000000"/>
                </a:solidFill>
                <a:latin typeface="Times New Roman" panose="02020603050405020304" pitchFamily="18" charset="0"/>
                <a:ea typeface="黑体" panose="02010609060101010101" pitchFamily="49" charset="-122"/>
              </a:rPr>
              <a:t>）有限个；（</a:t>
            </a:r>
            <a:r>
              <a:rPr lang="en-US" altLang="zh-CN" dirty="0">
                <a:solidFill>
                  <a:srgbClr val="000000"/>
                </a:solidFill>
                <a:latin typeface="Times New Roman" panose="02020603050405020304" pitchFamily="18" charset="0"/>
                <a:ea typeface="黑体" panose="02010609060101010101" pitchFamily="49" charset="-122"/>
              </a:rPr>
              <a:t>2</a:t>
            </a:r>
            <a:r>
              <a:rPr lang="zh-CN" altLang="en-US" dirty="0">
                <a:solidFill>
                  <a:srgbClr val="000000"/>
                </a:solidFill>
                <a:latin typeface="Times New Roman" panose="02020603050405020304" pitchFamily="18" charset="0"/>
                <a:ea typeface="黑体" panose="02010609060101010101" pitchFamily="49" charset="-122"/>
              </a:rPr>
              <a:t>）可能性一样</a:t>
            </a:r>
            <a:r>
              <a:rPr lang="en-US" altLang="zh-CN" dirty="0">
                <a:solidFill>
                  <a:srgbClr val="000000"/>
                </a:solidFill>
                <a:latin typeface="Times New Roman" panose="02020603050405020304" pitchFamily="18" charset="0"/>
                <a:ea typeface="黑体" panose="02010609060101010101" pitchFamily="49" charset="-122"/>
              </a:rPr>
              <a:t>.</a:t>
            </a:r>
            <a:endParaRPr lang="en-US" altLang="zh-CN" dirty="0">
              <a:solidFill>
                <a:srgbClr val="000000"/>
              </a:solidFill>
              <a:latin typeface="Times New Roman" panose="02020603050405020304" pitchFamily="18" charset="0"/>
              <a:ea typeface="黑体" panose="02010609060101010101" pitchFamily="49" charset="-122"/>
            </a:endParaRPr>
          </a:p>
        </p:txBody>
      </p:sp>
      <p:graphicFrame>
        <p:nvGraphicFramePr>
          <p:cNvPr id="12306" name="Object 18"/>
          <p:cNvGraphicFramePr>
            <a:graphicFrameLocks noChangeAspect="1"/>
          </p:cNvGraphicFramePr>
          <p:nvPr/>
        </p:nvGraphicFramePr>
        <p:xfrm>
          <a:off x="3635375" y="4076700"/>
          <a:ext cx="4878388" cy="1149350"/>
        </p:xfrm>
        <a:graphic>
          <a:graphicData uri="http://schemas.openxmlformats.org/presentationml/2006/ole">
            <mc:AlternateContent xmlns:mc="http://schemas.openxmlformats.org/markup-compatibility/2006">
              <mc:Choice xmlns:v="urn:schemas-microsoft-com:vml" Requires="v">
                <p:oleObj spid="_x0000_s3100" name="" r:id="rId1" imgW="2590800" imgH="609600" progId="Equation.DSMT4">
                  <p:embed/>
                </p:oleObj>
              </mc:Choice>
              <mc:Fallback>
                <p:oleObj name="" r:id="rId1" imgW="2590800" imgH="609600" progId="Equation.DSMT4">
                  <p:embed/>
                  <p:pic>
                    <p:nvPicPr>
                      <p:cNvPr id="0" name="图片 3099"/>
                      <p:cNvPicPr/>
                      <p:nvPr/>
                    </p:nvPicPr>
                    <p:blipFill>
                      <a:blip r:embed="rId2"/>
                      <a:stretch>
                        <a:fillRect/>
                      </a:stretch>
                    </p:blipFill>
                    <p:spPr>
                      <a:xfrm>
                        <a:off x="3635375" y="4076700"/>
                        <a:ext cx="4878388" cy="1149350"/>
                      </a:xfrm>
                      <a:prstGeom prst="rect">
                        <a:avLst/>
                      </a:prstGeom>
                      <a:noFill/>
                      <a:ln w="9525" cap="flat" cmpd="sng">
                        <a:solidFill>
                          <a:srgbClr val="FF0000"/>
                        </a:solidFill>
                        <a:prstDash val="sysDot"/>
                        <a:miter/>
                        <a:headEnd type="none" w="med" len="med"/>
                        <a:tailEnd type="none" w="med" len="med"/>
                      </a:ln>
                    </p:spPr>
                  </p:pic>
                </p:oleObj>
              </mc:Fallback>
            </mc:AlternateContent>
          </a:graphicData>
        </a:graphic>
      </p:graphicFrame>
      <p:sp>
        <p:nvSpPr>
          <p:cNvPr id="13329" name="左大括号 24"/>
          <p:cNvSpPr/>
          <p:nvPr/>
        </p:nvSpPr>
        <p:spPr>
          <a:xfrm>
            <a:off x="2051050" y="1989138"/>
            <a:ext cx="119063" cy="2592387"/>
          </a:xfrm>
          <a:prstGeom prst="leftBrace">
            <a:avLst>
              <a:gd name="adj1" fmla="val 7862"/>
              <a:gd name="adj2" fmla="val 50000"/>
            </a:avLst>
          </a:prstGeom>
          <a:noFill/>
          <a:ln w="25400" cap="flat" cmpd="sng">
            <a:solidFill>
              <a:srgbClr val="0070C0"/>
            </a:solidFill>
            <a:prstDash val="solid"/>
            <a:headEnd type="none" w="med" len="med"/>
            <a:tailEnd type="none" w="med" len="med"/>
          </a:ln>
        </p:spPr>
        <p:txBody>
          <a:bodyPr/>
          <a:p>
            <a:endParaRPr lang="zh-CN" altLang="en-US" dirty="0">
              <a:latin typeface="Arial" panose="020B0604020202020204" pitchFamily="34" charset="0"/>
              <a:ea typeface="Adobe 黑体 Std R" pitchFamily="34" charset="-122"/>
            </a:endParaRPr>
          </a:p>
        </p:txBody>
      </p:sp>
      <p:sp>
        <p:nvSpPr>
          <p:cNvPr id="13330" name="右箭头 25"/>
          <p:cNvSpPr/>
          <p:nvPr/>
        </p:nvSpPr>
        <p:spPr>
          <a:xfrm>
            <a:off x="2928938" y="1857375"/>
            <a:ext cx="215900" cy="215900"/>
          </a:xfrm>
          <a:prstGeom prst="rightArrow">
            <a:avLst>
              <a:gd name="adj1" fmla="val 50000"/>
              <a:gd name="adj2" fmla="val 50000"/>
            </a:avLst>
          </a:prstGeom>
          <a:solidFill>
            <a:srgbClr val="0070C0"/>
          </a:solidFill>
          <a:ln w="9525" cap="flat" cmpd="sng">
            <a:solidFill>
              <a:schemeClr val="tx1"/>
            </a:solidFill>
            <a:prstDash val="solid"/>
            <a:round/>
            <a:headEnd type="none" w="med" len="med"/>
            <a:tailEnd type="none" w="med" len="med"/>
          </a:ln>
        </p:spPr>
        <p:txBody>
          <a:bodyPr/>
          <a:p>
            <a:endParaRPr lang="zh-CN" altLang="en-US" dirty="0">
              <a:latin typeface="Arial" panose="020B0604020202020204" pitchFamily="34" charset="0"/>
              <a:ea typeface="Adobe 黑体 Std R" pitchFamily="34" charset="-122"/>
            </a:endParaRPr>
          </a:p>
        </p:txBody>
      </p:sp>
      <p:sp>
        <p:nvSpPr>
          <p:cNvPr id="13331" name="右箭头 26"/>
          <p:cNvSpPr/>
          <p:nvPr/>
        </p:nvSpPr>
        <p:spPr>
          <a:xfrm>
            <a:off x="3143250" y="3143250"/>
            <a:ext cx="215900" cy="215900"/>
          </a:xfrm>
          <a:prstGeom prst="rightArrow">
            <a:avLst>
              <a:gd name="adj1" fmla="val 50000"/>
              <a:gd name="adj2" fmla="val 50000"/>
            </a:avLst>
          </a:prstGeom>
          <a:solidFill>
            <a:srgbClr val="0070C0"/>
          </a:solidFill>
          <a:ln w="9525" cap="flat" cmpd="sng">
            <a:solidFill>
              <a:schemeClr val="tx1"/>
            </a:solidFill>
            <a:prstDash val="solid"/>
            <a:round/>
            <a:headEnd type="none" w="med" len="med"/>
            <a:tailEnd type="none" w="med" len="med"/>
          </a:ln>
        </p:spPr>
        <p:txBody>
          <a:bodyPr/>
          <a:p>
            <a:endParaRPr lang="zh-CN" altLang="en-US" dirty="0">
              <a:latin typeface="Arial" panose="020B0604020202020204" pitchFamily="34" charset="0"/>
              <a:ea typeface="Adobe 黑体 Std R" pitchFamily="34" charset="-122"/>
            </a:endParaRPr>
          </a:p>
        </p:txBody>
      </p:sp>
      <p:sp>
        <p:nvSpPr>
          <p:cNvPr id="13332" name="右箭头 27"/>
          <p:cNvSpPr/>
          <p:nvPr/>
        </p:nvSpPr>
        <p:spPr>
          <a:xfrm>
            <a:off x="3348038" y="4581525"/>
            <a:ext cx="215900" cy="215900"/>
          </a:xfrm>
          <a:prstGeom prst="rightArrow">
            <a:avLst>
              <a:gd name="adj1" fmla="val 50000"/>
              <a:gd name="adj2" fmla="val 50000"/>
            </a:avLst>
          </a:prstGeom>
          <a:solidFill>
            <a:srgbClr val="0070C0"/>
          </a:solidFill>
          <a:ln w="9525" cap="flat" cmpd="sng">
            <a:solidFill>
              <a:schemeClr val="tx1"/>
            </a:solidFill>
            <a:prstDash val="solid"/>
            <a:round/>
            <a:headEnd type="none" w="med" len="med"/>
            <a:tailEnd type="none" w="med" len="med"/>
          </a:ln>
        </p:spPr>
        <p:txBody>
          <a:bodyPr/>
          <a:p>
            <a:endParaRPr lang="zh-CN" altLang="en-US" dirty="0">
              <a:latin typeface="Arial" panose="020B0604020202020204" pitchFamily="34" charset="0"/>
              <a:ea typeface="Adobe 黑体 Std R" pitchFamily="34" charset="-122"/>
            </a:endParaRPr>
          </a:p>
        </p:txBody>
      </p:sp>
      <p:sp>
        <p:nvSpPr>
          <p:cNvPr id="2" name="矩形 80"/>
          <p:cNvSpPr/>
          <p:nvPr/>
        </p:nvSpPr>
        <p:spPr>
          <a:xfrm>
            <a:off x="71438" y="0"/>
            <a:ext cx="1217612" cy="400050"/>
          </a:xfrm>
          <a:prstGeom prst="rect">
            <a:avLst/>
          </a:prstGeom>
          <a:noFill/>
          <a:ln w="9525">
            <a:noFill/>
          </a:ln>
        </p:spPr>
        <p:txBody>
          <a:bodyPr wrap="none">
            <a:spAutoFit/>
          </a:bodyPr>
          <a:p>
            <a:r>
              <a:rPr lang="zh-CN" altLang="en-US" sz="2000" b="1" dirty="0">
                <a:solidFill>
                  <a:srgbClr val="228B8B"/>
                </a:solidFill>
                <a:latin typeface="Arial" panose="020B0604020202020204" pitchFamily="34" charset="0"/>
                <a:ea typeface="方正姚体" panose="02010601030101010101" pitchFamily="2" charset="-122"/>
              </a:rPr>
              <a:t>课堂小结</a:t>
            </a:r>
            <a:endParaRPr lang="zh-CN" altLang="en-US" sz="2000" dirty="0">
              <a:solidFill>
                <a:srgbClr val="228B8B"/>
              </a:solidFill>
              <a:latin typeface="Arial" panose="020B0604020202020204" pitchFamily="34" charset="0"/>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3323"/>
                                        </p:tgtEl>
                                        <p:attrNameLst>
                                          <p:attrName>style.visibility</p:attrName>
                                        </p:attrNameLst>
                                      </p:cBhvr>
                                      <p:to>
                                        <p:strVal val="visible"/>
                                      </p:to>
                                    </p:set>
                                    <p:animEffect transition="in" filter="dissolve">
                                      <p:cBhvr>
                                        <p:cTn id="7" dur="500"/>
                                        <p:tgtEl>
                                          <p:spTgt spid="1332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329"/>
                                        </p:tgtEl>
                                        <p:attrNameLst>
                                          <p:attrName>style.visibility</p:attrName>
                                        </p:attrNameLst>
                                      </p:cBhvr>
                                      <p:to>
                                        <p:strVal val="visible"/>
                                      </p:to>
                                    </p:set>
                                    <p:animEffect transition="in" filter="dissolve">
                                      <p:cBhvr>
                                        <p:cTn id="12" dur="500"/>
                                        <p:tgtEl>
                                          <p:spTgt spid="1332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3324"/>
                                        </p:tgtEl>
                                        <p:attrNameLst>
                                          <p:attrName>style.visibility</p:attrName>
                                        </p:attrNameLst>
                                      </p:cBhvr>
                                      <p:to>
                                        <p:strVal val="visible"/>
                                      </p:to>
                                    </p:set>
                                    <p:animEffect transition="in" filter="dissolve">
                                      <p:cBhvr>
                                        <p:cTn id="17" dur="500"/>
                                        <p:tgtEl>
                                          <p:spTgt spid="1332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3330"/>
                                        </p:tgtEl>
                                        <p:attrNameLst>
                                          <p:attrName>style.visibility</p:attrName>
                                        </p:attrNameLst>
                                      </p:cBhvr>
                                      <p:to>
                                        <p:strVal val="visible"/>
                                      </p:to>
                                    </p:set>
                                    <p:animEffect transition="in" filter="dissolve">
                                      <p:cBhvr>
                                        <p:cTn id="22" dur="500"/>
                                        <p:tgtEl>
                                          <p:spTgt spid="13330"/>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3327"/>
                                        </p:tgtEl>
                                        <p:attrNameLst>
                                          <p:attrName>style.visibility</p:attrName>
                                        </p:attrNameLst>
                                      </p:cBhvr>
                                      <p:to>
                                        <p:strVal val="visible"/>
                                      </p:to>
                                    </p:set>
                                    <p:animEffect transition="in" filter="dissolve">
                                      <p:cBhvr>
                                        <p:cTn id="27" dur="500"/>
                                        <p:tgtEl>
                                          <p:spTgt spid="1332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325"/>
                                        </p:tgtEl>
                                        <p:attrNameLst>
                                          <p:attrName>style.visibility</p:attrName>
                                        </p:attrNameLst>
                                      </p:cBhvr>
                                      <p:to>
                                        <p:strVal val="visible"/>
                                      </p:to>
                                    </p:set>
                                    <p:animEffect transition="in" filter="blinds(horizontal)">
                                      <p:cBhvr>
                                        <p:cTn id="32" dur="500"/>
                                        <p:tgtEl>
                                          <p:spTgt spid="13325"/>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3331"/>
                                        </p:tgtEl>
                                        <p:attrNameLst>
                                          <p:attrName>style.visibility</p:attrName>
                                        </p:attrNameLst>
                                      </p:cBhvr>
                                      <p:to>
                                        <p:strVal val="visible"/>
                                      </p:to>
                                    </p:set>
                                    <p:animEffect transition="in" filter="dissolve">
                                      <p:cBhvr>
                                        <p:cTn id="37" dur="500"/>
                                        <p:tgtEl>
                                          <p:spTgt spid="13331"/>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328"/>
                                        </p:tgtEl>
                                        <p:attrNameLst>
                                          <p:attrName>style.visibility</p:attrName>
                                        </p:attrNameLst>
                                      </p:cBhvr>
                                      <p:to>
                                        <p:strVal val="visible"/>
                                      </p:to>
                                    </p:set>
                                    <p:animEffect transition="in" filter="dissolve">
                                      <p:cBhvr>
                                        <p:cTn id="42" dur="500"/>
                                        <p:tgtEl>
                                          <p:spTgt spid="13328"/>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3326"/>
                                        </p:tgtEl>
                                        <p:attrNameLst>
                                          <p:attrName>style.visibility</p:attrName>
                                        </p:attrNameLst>
                                      </p:cBhvr>
                                      <p:to>
                                        <p:strVal val="visible"/>
                                      </p:to>
                                    </p:set>
                                    <p:animEffect transition="in" filter="dissolve">
                                      <p:cBhvr>
                                        <p:cTn id="47" dur="500"/>
                                        <p:tgtEl>
                                          <p:spTgt spid="13326"/>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3332"/>
                                        </p:tgtEl>
                                        <p:attrNameLst>
                                          <p:attrName>style.visibility</p:attrName>
                                        </p:attrNameLst>
                                      </p:cBhvr>
                                      <p:to>
                                        <p:strVal val="visible"/>
                                      </p:to>
                                    </p:set>
                                    <p:animEffect transition="in" filter="dissolve">
                                      <p:cBhvr>
                                        <p:cTn id="52" dur="500"/>
                                        <p:tgtEl>
                                          <p:spTgt spid="13332"/>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nodeType="clickEffect">
                                  <p:stCondLst>
                                    <p:cond delay="0"/>
                                  </p:stCondLst>
                                  <p:childTnLst>
                                    <p:set>
                                      <p:cBhvr>
                                        <p:cTn id="56" dur="1" fill="hold">
                                          <p:stCondLst>
                                            <p:cond delay="0"/>
                                          </p:stCondLst>
                                        </p:cTn>
                                        <p:tgtEl>
                                          <p:spTgt spid="12306"/>
                                        </p:tgtEl>
                                        <p:attrNameLst>
                                          <p:attrName>style.visibility</p:attrName>
                                        </p:attrNameLst>
                                      </p:cBhvr>
                                      <p:to>
                                        <p:strVal val="visible"/>
                                      </p:to>
                                    </p:set>
                                    <p:animEffect transition="in" filter="dissolve">
                                      <p:cBhvr>
                                        <p:cTn id="57" dur="500"/>
                                        <p:tgtEl>
                                          <p:spTgt spid="12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3" grpId="0" animBg="1"/>
      <p:bldP spid="13324" grpId="0" animBg="1"/>
      <p:bldP spid="13325" grpId="0" animBg="1"/>
      <p:bldP spid="13326" grpId="0" animBg="1"/>
      <p:bldP spid="13327" grpId="0" bldLvl="0" animBg="1"/>
      <p:bldP spid="13328" grpId="0" bldLvl="0" animBg="1"/>
      <p:bldP spid="13329" grpId="0" animBg="1"/>
      <p:bldP spid="13330" grpId="0" animBg="1"/>
      <p:bldP spid="13331" grpId="0" animBg="1"/>
      <p:bldP spid="13332" grpId="0" animBg="1"/>
    </p:bldLst>
  </p:timing>
</p:sld>
</file>

<file path=ppt/tags/tag1.xml><?xml version="1.0" encoding="utf-8"?>
<p:tagLst xmlns:p="http://schemas.openxmlformats.org/presentationml/2006/main">
  <p:tag name="KSO_WM_TEMPLATE_CATEGORY" val="custom"/>
  <p:tag name="KSO_WM_TEMPLATE_INDEX" val="131"/>
</p:tagLst>
</file>

<file path=ppt/tags/tag2.xml><?xml version="1.0" encoding="utf-8"?>
<p:tagLst xmlns:p="http://schemas.openxmlformats.org/presentationml/2006/main">
  <p:tag name="KSO_WM_TEMPLATE_CATEGORY" val="custom"/>
  <p:tag name="KSO_WM_TEMPLATE_INDEX" val="131"/>
</p:tagLst>
</file>

<file path=ppt/tags/tag3.xml><?xml version="1.0" encoding="utf-8"?>
<p:tagLst xmlns:p="http://schemas.openxmlformats.org/presentationml/2006/main">
  <p:tag name="KSO_WM_TEMPLATE_CATEGORY" val="custom"/>
  <p:tag name="KSO_WM_TEMPLATE_INDEX" val="131"/>
</p:tagLst>
</file>

<file path=ppt/tags/tag4.xml><?xml version="1.0" encoding="utf-8"?>
<p:tagLst xmlns:p="http://schemas.openxmlformats.org/presentationml/2006/main">
  <p:tag name="KSO_WM_TEMPLATE_CATEGORY" val="custom"/>
  <p:tag name="KSO_WM_TEMPLATE_INDEX" val="131"/>
</p:tagLst>
</file>

<file path=ppt/tags/tag5.xml><?xml version="1.0" encoding="utf-8"?>
<p:tagLst xmlns:p="http://schemas.openxmlformats.org/presentationml/2006/main">
  <p:tag name="KSO_WM_TEMPLATE_CATEGORY" val="custom"/>
  <p:tag name="KSO_WM_TEMPLATE_INDEX" val="131"/>
</p:tagLst>
</file>

<file path=ppt/tags/tag6.xml><?xml version="1.0" encoding="utf-8"?>
<p:tagLst xmlns:p="http://schemas.openxmlformats.org/presentationml/2006/main">
  <p:tag name="KSO_WM_TEMPLATE_CATEGORY" val="custom"/>
  <p:tag name="KSO_WM_TEMPLATE_INDEX" val="131"/>
</p:tagLst>
</file>

<file path=ppt/tags/tag7.xml><?xml version="1.0" encoding="utf-8"?>
<p:tagLst xmlns:p="http://schemas.openxmlformats.org/presentationml/2006/main">
  <p:tag name="KSO_WM_TEMPLATE_CATEGORY" val="custom"/>
  <p:tag name="KSO_WM_TEMPLATE_INDEX" val="131"/>
</p:tagLst>
</file>

<file path=ppt/tags/tag8.xml><?xml version="1.0" encoding="utf-8"?>
<p:tagLst xmlns:p="http://schemas.openxmlformats.org/presentationml/2006/main">
  <p:tag name="KSO_WM_TEMPLATE_CATEGORY" val="custom"/>
  <p:tag name="KSO_WM_TEMPLATE_INDEX" val="131"/>
</p:tagLst>
</file>

<file path=ppt/tags/tag9.xml><?xml version="1.0" encoding="utf-8"?>
<p:tagLst xmlns:p="http://schemas.openxmlformats.org/presentationml/2006/main">
  <p:tag name="KSO_WM_TEMPLATE_CATEGORY" val="custom"/>
  <p:tag name="KSO_WM_TEMPLATE_INDEX" val="131"/>
</p:tagLst>
</file>

<file path=ppt/tags/tag10.xml><?xml version="1.0" encoding="utf-8"?>
<p:tagLst xmlns:p="http://schemas.openxmlformats.org/presentationml/2006/main">
  <p:tag name="KSO_WM_TEMPLATE_CATEGORY" val="custom"/>
  <p:tag name="KSO_WM_TEMPLATE_INDEX" val="131"/>
</p:tagLst>
</file>

<file path=ppt/tags/tag11.xml><?xml version="1.0" encoding="utf-8"?>
<p:tagLst xmlns:p="http://schemas.openxmlformats.org/presentationml/2006/main">
  <p:tag name="KSO_WM_TEMPLATE_CATEGORY" val="custom"/>
  <p:tag name="KSO_WM_TEMPLATE_INDEX" val="131"/>
</p:tagLst>
</file>

<file path=ppt/tags/tag12.xml><?xml version="1.0" encoding="utf-8"?>
<p:tagLst xmlns:p="http://schemas.openxmlformats.org/presentationml/2006/main">
  <p:tag name="KSO_WM_TEMPLATE_CATEGORY" val="custom"/>
  <p:tag name="KSO_WM_TEMPLATE_INDEX" val="131"/>
</p:tagLst>
</file>

<file path=ppt/tags/tag13.xml><?xml version="1.0" encoding="utf-8"?>
<p:tagLst xmlns:p="http://schemas.openxmlformats.org/presentationml/2006/main">
  <p:tag name="KSO_WM_TEMPLATE_CATEGORY" val="custom"/>
  <p:tag name="KSO_WM_TEMPLATE_INDEX" val="131"/>
</p:tagLst>
</file>

<file path=ppt/tags/tag14.xml><?xml version="1.0" encoding="utf-8"?>
<p:tagLst xmlns:p="http://schemas.openxmlformats.org/presentationml/2006/main">
  <p:tag name="KSO_WM_TEMPLATE_CATEGORY" val="custom"/>
  <p:tag name="KSO_WM_TEMPLATE_INDEX" val="131"/>
</p:tagLst>
</file>

<file path=ppt/tags/tag15.xml><?xml version="1.0" encoding="utf-8"?>
<p:tagLst xmlns:p="http://schemas.openxmlformats.org/presentationml/2006/main">
  <p:tag name="KSO_WM_TEMPLATE_CATEGORY" val="custom"/>
  <p:tag name="KSO_WM_TEMPLATE_INDEX" val="131"/>
</p:tagLst>
</file>

<file path=ppt/tags/tag16.xml><?xml version="1.0" encoding="utf-8"?>
<p:tagLst xmlns:p="http://schemas.openxmlformats.org/presentationml/2006/main">
  <p:tag name="KSO_WM_TEMPLATE_CATEGORY" val="custom"/>
  <p:tag name="KSO_WM_TEMPLATE_INDEX" val="131"/>
</p:tagLst>
</file>

<file path=ppt/tags/tag17.xml><?xml version="1.0" encoding="utf-8"?>
<p:tagLst xmlns:p="http://schemas.openxmlformats.org/presentationml/2006/main">
  <p:tag name="KSO_WM_TEMPLATE_CATEGORY" val="custom"/>
  <p:tag name="KSO_WM_TEMPLATE_INDEX" val="131"/>
</p:tagLst>
</file>

<file path=ppt/tags/tag18.xml><?xml version="1.0" encoding="utf-8"?>
<p:tagLst xmlns:p="http://schemas.openxmlformats.org/presentationml/2006/main">
  <p:tag name="KSO_WM_TEMPLATE_CATEGORY" val="custom"/>
  <p:tag name="KSO_WM_TEMPLATE_INDEX" val="131"/>
</p:tagLst>
</file>

<file path=ppt/tags/tag19.xml><?xml version="1.0" encoding="utf-8"?>
<p:tagLst xmlns:p="http://schemas.openxmlformats.org/presentationml/2006/main">
  <p:tag name="KSO_WM_TEMPLATE_CATEGORY" val="custom"/>
  <p:tag name="KSO_WM_TEMPLATE_INDEX" val="131"/>
</p:tagLst>
</file>

<file path=ppt/tags/tag20.xml><?xml version="1.0" encoding="utf-8"?>
<p:tagLst xmlns:p="http://schemas.openxmlformats.org/presentationml/2006/main">
  <p:tag name="KSO_WM_TEMPLATE_CATEGORY" val="custom"/>
  <p:tag name="KSO_WM_TEMPLATE_INDEX" val="131"/>
</p:tagLst>
</file>

<file path=ppt/theme/theme1.xml><?xml version="1.0" encoding="utf-8"?>
<a:theme xmlns:a="http://schemas.openxmlformats.org/drawingml/2006/main" name="A000120140530A99PPBG">
  <a:themeElements>
    <a:clrScheme name="自定义 554">
      <a:dk1>
        <a:srgbClr val="3D3F41"/>
      </a:dk1>
      <a:lt1>
        <a:srgbClr val="FFFFFF"/>
      </a:lt1>
      <a:dk2>
        <a:srgbClr val="454749"/>
      </a:dk2>
      <a:lt2>
        <a:srgbClr val="FFFFFF"/>
      </a:lt2>
      <a:accent1>
        <a:srgbClr val="507AAE"/>
      </a:accent1>
      <a:accent2>
        <a:srgbClr val="9172A6"/>
      </a:accent2>
      <a:accent3>
        <a:srgbClr val="A7B5DE"/>
      </a:accent3>
      <a:accent4>
        <a:srgbClr val="C78FBB"/>
      </a:accent4>
      <a:accent5>
        <a:srgbClr val="C00000"/>
      </a:accent5>
      <a:accent6>
        <a:srgbClr val="FFC000"/>
      </a:accent6>
      <a:hlink>
        <a:srgbClr val="00B0F0"/>
      </a:hlink>
      <a:folHlink>
        <a:srgbClr val="AFB2B4"/>
      </a:folHlink>
    </a:clrScheme>
    <a:fontScheme name="KSO主题文字4">
      <a:majorFont>
        <a:latin typeface="Arial"/>
        <a:ea typeface="黑体"/>
        <a:cs typeface=""/>
      </a:majorFont>
      <a:minorFont>
        <a:latin typeface="Arial"/>
        <a:ea typeface="黑体"/>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nSpc>
            <a:spcPct val="130000"/>
          </a:lnSpc>
          <a:defRPr sz="1400" dirty="0" smtClean="0">
            <a:latin typeface="Arial" panose="020B0604020202020204" pitchFamily="34" charset="0"/>
            <a:ea typeface="微软雅黑" panose="020B0503020204020204" pitchFamily="34"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2137</Words>
  <Application>WPS 演示</Application>
  <PresentationFormat>在屏幕上显示</PresentationFormat>
  <Paragraphs>190</Paragraphs>
  <Slides>20</Slides>
  <Notes>1</Notes>
  <HiddenSlides>0</HiddenSlides>
  <MMClips>0</MMClips>
  <ScaleCrop>false</ScaleCrop>
  <HeadingPairs>
    <vt:vector size="8" baseType="variant">
      <vt:variant>
        <vt:lpstr>已用的字体</vt:lpstr>
      </vt:variant>
      <vt:variant>
        <vt:i4>12</vt:i4>
      </vt:variant>
      <vt:variant>
        <vt:lpstr>主题</vt:lpstr>
      </vt:variant>
      <vt:variant>
        <vt:i4>1</vt:i4>
      </vt:variant>
      <vt:variant>
        <vt:lpstr>嵌入 OLE 服务器</vt:lpstr>
      </vt:variant>
      <vt:variant>
        <vt:i4>30</vt:i4>
      </vt:variant>
      <vt:variant>
        <vt:lpstr>幻灯片标题</vt:lpstr>
      </vt:variant>
      <vt:variant>
        <vt:i4>20</vt:i4>
      </vt:variant>
    </vt:vector>
  </HeadingPairs>
  <TitlesOfParts>
    <vt:vector size="63" baseType="lpstr">
      <vt:lpstr>Arial</vt:lpstr>
      <vt:lpstr>宋体</vt:lpstr>
      <vt:lpstr>Wingdings</vt:lpstr>
      <vt:lpstr>微软雅黑</vt:lpstr>
      <vt:lpstr>黑体</vt:lpstr>
      <vt:lpstr>Adobe 黑体 Std R</vt:lpstr>
      <vt:lpstr>隶书</vt:lpstr>
      <vt:lpstr>Times New Roman</vt:lpstr>
      <vt:lpstr>方正姚体</vt:lpstr>
      <vt:lpstr>华文中宋</vt:lpstr>
      <vt:lpstr>Arial Unicode MS</vt:lpstr>
      <vt:lpstr>华文楷体</vt:lpstr>
      <vt:lpstr>A000120140530A99PPBG</vt:lpstr>
      <vt:lpstr>Equation.DSMT4</vt:lpstr>
      <vt:lpstr>Equation.DSMT4</vt:lpstr>
      <vt:lpstr>Equation.DSMT4</vt:lpstr>
      <vt:lpstr>Equation.DSMT4</vt:lpstr>
      <vt:lpstr>MSGraph.Chart.8</vt:lpstr>
      <vt:lpstr>MSGraph.Chart.8</vt:lpstr>
      <vt:lpstr>Equation.KSEE3</vt:lpstr>
      <vt:lpstr>Equation.KSEE3</vt:lpstr>
      <vt:lpstr>Equation.KSEE3</vt:lpstr>
      <vt:lpstr>Equation.DSMT4</vt:lpstr>
      <vt:lpstr>Equation.DSMT4</vt:lpstr>
      <vt:lpstr>Equation.DSMT4</vt:lpstr>
      <vt:lpstr>Equation.DSMT4</vt:lpstr>
      <vt:lpstr>Equation.3</vt:lpstr>
      <vt:lpstr>Equation.3</vt:lpstr>
      <vt:lpstr>Equation.3</vt:lpstr>
      <vt:lpstr>Equation.3</vt:lpstr>
      <vt:lpstr>Equation.DSMT4</vt:lpstr>
      <vt:lpstr>Equation.DSMT4</vt:lpstr>
      <vt:lpstr>Equation.DSMT4</vt:lpstr>
      <vt:lpstr>Equation.DSMT4</vt:lpstr>
      <vt:lpstr>Equation.DSMT4</vt:lpstr>
      <vt:lpstr>Equation.DSMT4</vt:lpstr>
      <vt:lpstr>Equation.DSMT4</vt:lpstr>
      <vt:lpstr>Equation.3</vt:lpstr>
      <vt:lpstr>Equation.DSMT4</vt:lpstr>
      <vt:lpstr>Equation.DSMT4</vt:lpstr>
      <vt:lpstr>Equation.DSMT4</vt:lpstr>
      <vt:lpstr>Equation.DSMT4</vt:lpstr>
      <vt:lpstr>Equation.DSMT4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www.czsx.com.cn</dc:title>
  <dc:creator>www.czsx.com.cn</dc:creator>
  <cp:keywords>www.czsx.com.cn</cp:keywords>
  <dc:description>www.czsx.com.cn</dc:description>
  <dc:subject>www.czsx.com.cn</dc:subject>
  <cp:category>www.czsx.com.cn</cp:category>
  <cp:lastModifiedBy>86139</cp:lastModifiedBy>
  <cp:revision>477</cp:revision>
  <dcterms:created xsi:type="dcterms:W3CDTF">2015-07-09T08:14:00Z</dcterms:created>
  <dcterms:modified xsi:type="dcterms:W3CDTF">2022-02-14T02:19:17Z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2052-11.3.0.9221</vt:lpwstr>
  </property>
</Properties>
</file>