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3" r:id="rId2"/>
  </p:sldMasterIdLst>
  <p:notesMasterIdLst>
    <p:notesMasterId r:id="rId37"/>
  </p:notesMasterIdLst>
  <p:handoutMasterIdLst>
    <p:handoutMasterId r:id="rId38"/>
  </p:handoutMasterIdLst>
  <p:sldIdLst>
    <p:sldId id="713" r:id="rId3"/>
    <p:sldId id="715" r:id="rId4"/>
    <p:sldId id="716" r:id="rId5"/>
    <p:sldId id="751" r:id="rId6"/>
    <p:sldId id="752" r:id="rId7"/>
    <p:sldId id="753" r:id="rId8"/>
    <p:sldId id="754" r:id="rId9"/>
    <p:sldId id="720" r:id="rId10"/>
    <p:sldId id="721" r:id="rId11"/>
    <p:sldId id="755" r:id="rId12"/>
    <p:sldId id="756" r:id="rId13"/>
    <p:sldId id="757" r:id="rId14"/>
    <p:sldId id="758" r:id="rId15"/>
    <p:sldId id="759" r:id="rId16"/>
    <p:sldId id="760" r:id="rId17"/>
    <p:sldId id="761" r:id="rId18"/>
    <p:sldId id="762" r:id="rId19"/>
    <p:sldId id="763" r:id="rId20"/>
    <p:sldId id="764" r:id="rId21"/>
    <p:sldId id="765" r:id="rId22"/>
    <p:sldId id="766" r:id="rId23"/>
    <p:sldId id="767" r:id="rId24"/>
    <p:sldId id="768" r:id="rId25"/>
    <p:sldId id="769" r:id="rId26"/>
    <p:sldId id="770" r:id="rId27"/>
    <p:sldId id="742" r:id="rId28"/>
    <p:sldId id="771" r:id="rId29"/>
    <p:sldId id="744" r:id="rId30"/>
    <p:sldId id="772" r:id="rId31"/>
    <p:sldId id="773" r:id="rId32"/>
    <p:sldId id="774" r:id="rId33"/>
    <p:sldId id="775" r:id="rId34"/>
    <p:sldId id="776" r:id="rId35"/>
    <p:sldId id="750" r:id="rId36"/>
  </p:sldIdLst>
  <p:sldSz cx="9144000" cy="6858000" type="screen4x3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2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FFFF99"/>
    <a:srgbClr val="CCECFF"/>
    <a:srgbClr val="FFFFCC"/>
    <a:srgbClr val="FFCCCC"/>
    <a:srgbClr val="FF9900"/>
    <a:srgbClr val="FF00FF"/>
    <a:srgbClr val="00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38"/>
    <p:restoredTop sz="93676"/>
  </p:normalViewPr>
  <p:slideViewPr>
    <p:cSldViewPr showGuides="1">
      <p:cViewPr varScale="1">
        <p:scale>
          <a:sx n="67" d="100"/>
          <a:sy n="67" d="100"/>
        </p:scale>
        <p:origin x="1470" y="66"/>
      </p:cViewPr>
      <p:guideLst>
        <p:guide orient="horz" pos="2162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notesMaster" Target="notesMasters/notesMaster1.xml"/><Relationship Id="rId40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microsoft.com/office/2015/10/relationships/revisionInfo" Target="revisionInfo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/>
              <a:t>2017/11/30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单击此处编辑母版文本样式</a:t>
            </a: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第二级</a:t>
            </a:r>
          </a:p>
          <a:p>
            <a:pPr marL="914400" marR="0" lvl="2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第三级</a:t>
            </a:r>
          </a:p>
          <a:p>
            <a:pPr marL="1371600" marR="0" lvl="3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第四级</a:t>
            </a:r>
          </a:p>
          <a:p>
            <a:pPr marL="1828800" marR="0" lvl="4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/>
          <a:p>
            <a:pPr lvl="0" algn="r" eaLnBrk="1" hangingPunct="1"/>
            <a:fld id="{9A0DB2DC-4C9A-4742-B13C-FB6460FD3503}" type="slidenum">
              <a:rPr lang="zh-CN" altLang="en-US" sz="1200" dirty="0">
                <a:latin typeface="Calibri" panose="020F0502020204030204" pitchFamily="34" charset="0"/>
              </a:rPr>
              <a:t>‹#›</a:t>
            </a:fld>
            <a:endParaRPr lang="zh-CN" altLang="en-US" sz="1200" dirty="0">
              <a:latin typeface="Calibri" panose="020F050202020403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>
            <a:sp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None/>
              <a:defRPr/>
            </a:pPr>
            <a:r>
              <a:rPr kumimoji="0" lang="zh-CN" altLang="en-US" sz="3200" b="0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单击图标添加图片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704850"/>
            <a:ext cx="2057400" cy="5619750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704850"/>
            <a:ext cx="6019800" cy="5619750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457200" y="620713"/>
            <a:ext cx="8240713" cy="5507037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16" name="日期占位符 2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1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7" name="页脚占位符 3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1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9" name="灯片编号占位符 4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 vert="horz" lIns="0" tIns="0" rIns="0" bIns="0" anchor="b"/>
          <a:lstStyle/>
          <a:p>
            <a:pPr algn="r"/>
            <a:fld id="{9A0DB2DC-4C9A-4742-B13C-FB6460FD3503}" type="slidenum">
              <a:rPr lang="zh-CN" altLang="en-US" dirty="0"/>
              <a:t>‹#›</a:t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标题，文本与两项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68313" y="620713"/>
            <a:ext cx="8229600" cy="7207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457200" y="1412875"/>
            <a:ext cx="4038600" cy="4714875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4648200" y="1412875"/>
            <a:ext cx="4038600" cy="22812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4648200" y="3846513"/>
            <a:ext cx="4038600" cy="2281237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16" name="日期占位符 5"/>
          <p:cNvSpPr>
            <a:spLocks noGrp="1"/>
          </p:cNvSpPr>
          <p:nvPr>
            <p:ph type="dt" sz="half" idx="1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1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7" name="页脚占位符 6"/>
          <p:cNvSpPr>
            <a:spLocks noGrp="1"/>
          </p:cNvSpPr>
          <p:nvPr>
            <p:ph type="ftr" sz="quarter" idx="1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1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9" name="灯片编号占位符 7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 vert="horz" lIns="0" tIns="0" rIns="0" bIns="0" anchor="b"/>
          <a:lstStyle/>
          <a:p>
            <a:pPr algn="r"/>
            <a:fld id="{9A0DB2DC-4C9A-4742-B13C-FB6460FD3503}" type="slidenum">
              <a:rPr lang="zh-CN" altLang="en-US" dirty="0"/>
              <a:t>‹#›</a:t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>
  <p:cSld name="标题，一项大型内容和两项小型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16" name="日期占位符 5"/>
          <p:cNvSpPr>
            <a:spLocks noGrp="1"/>
          </p:cNvSpPr>
          <p:nvPr>
            <p:ph type="dt" sz="half" idx="1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7" name="页脚占位符 6"/>
          <p:cNvSpPr>
            <a:spLocks noGrp="1"/>
          </p:cNvSpPr>
          <p:nvPr>
            <p:ph type="ftr" sz="quarter" idx="1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9" name="灯片编号占位符 7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 vert="horz" lIns="0" tIns="0" rIns="0" bIns="0" anchor="b"/>
          <a:lstStyle/>
          <a:p>
            <a:pPr algn="r"/>
            <a:fld id="{9A0DB2DC-4C9A-4742-B13C-FB6460FD3503}" type="slidenum">
              <a:rPr lang="zh-CN" altLang="en-US" dirty="0"/>
              <a:t>‹#›</a:t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标题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zh-CN" altLang="en-US"/>
              <a:t>单击此处编辑母版标题样式</a:t>
            </a:r>
            <a:endParaRPr kumimoji="0" lang="en-US"/>
          </a:p>
        </p:txBody>
      </p:sp>
      <p:sp>
        <p:nvSpPr>
          <p:cNvPr id="17" name="副标题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zh-CN" altLang="en-US"/>
              <a:t>单击此处编辑母版副标题样式</a:t>
            </a:r>
            <a:endParaRPr kumimoji="0" lang="en-US"/>
          </a:p>
        </p:txBody>
      </p:sp>
      <p:sp>
        <p:nvSpPr>
          <p:cNvPr id="16" name="日期占位符 2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" name="页脚占位符 18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9" name="灯片编号占位符 26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/>
          <a:p>
            <a:pPr algn="r"/>
            <a:fld id="{9A0DB2DC-4C9A-4742-B13C-FB6460FD3503}" type="slidenum">
              <a:rPr lang="zh-CN" altLang="en-US" dirty="0">
                <a:solidFill>
                  <a:srgbClr val="D1EAEE"/>
                </a:solidFill>
              </a:rPr>
              <a:t>‹#›</a:t>
            </a:fld>
            <a:endParaRPr lang="zh-CN" altLang="en-US" dirty="0">
              <a:solidFill>
                <a:srgbClr val="D1EAEE"/>
              </a:solidFill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zh-CN" altLang="en-US"/>
              <a:t>单击此处编辑母版文本样式</a:t>
            </a:r>
          </a:p>
          <a:p>
            <a:pPr lvl="1" eaLnBrk="1" latinLnBrk="0" hangingPunct="1"/>
            <a:r>
              <a:rPr lang="zh-CN" altLang="en-US"/>
              <a:t>第二级</a:t>
            </a:r>
          </a:p>
          <a:p>
            <a:pPr lvl="2" eaLnBrk="1" latinLnBrk="0" hangingPunct="1"/>
            <a:r>
              <a:rPr lang="zh-CN" altLang="en-US"/>
              <a:t>第三级</a:t>
            </a:r>
          </a:p>
          <a:p>
            <a:pPr lvl="3" eaLnBrk="1" latinLnBrk="0" hangingPunct="1"/>
            <a:r>
              <a:rPr lang="zh-CN" altLang="en-US"/>
              <a:t>第四级</a:t>
            </a:r>
          </a:p>
          <a:p>
            <a:pPr lvl="4" eaLnBrk="1" latinLnBrk="0" hangingPunct="1"/>
            <a:r>
              <a:rPr lang="zh-CN" altLang="en-US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  <a:t>‹#›</a:t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zh-CN" altLang="en-US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zh-CN" altLang="en-US"/>
              <a:t>单击此处编辑母版文本样式</a:t>
            </a:r>
          </a:p>
        </p:txBody>
      </p:sp>
      <p:sp>
        <p:nvSpPr>
          <p:cNvPr id="16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7" name="页脚占位符 4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9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/>
          <a:p>
            <a:pPr algn="r"/>
            <a:fld id="{9A0DB2DC-4C9A-4742-B13C-FB6460FD3503}" type="slidenum">
              <a:rPr lang="zh-CN" altLang="en-US" dirty="0">
                <a:solidFill>
                  <a:srgbClr val="D1EAEE"/>
                </a:solidFill>
              </a:rPr>
              <a:t>‹#›</a:t>
            </a:fld>
            <a:endParaRPr lang="zh-CN" altLang="en-US" dirty="0">
              <a:solidFill>
                <a:srgbClr val="D1EAEE"/>
              </a:solidFill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zh-CN" altLang="en-US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zh-CN" altLang="en-US"/>
              <a:t>单击此处编辑母版文本样式</a:t>
            </a:r>
          </a:p>
          <a:p>
            <a:pPr lvl="1" eaLnBrk="1" latinLnBrk="0" hangingPunct="1"/>
            <a:r>
              <a:rPr lang="zh-CN" altLang="en-US"/>
              <a:t>第二级</a:t>
            </a:r>
          </a:p>
          <a:p>
            <a:pPr lvl="2" eaLnBrk="1" latinLnBrk="0" hangingPunct="1"/>
            <a:r>
              <a:rPr lang="zh-CN" altLang="en-US"/>
              <a:t>第三级</a:t>
            </a:r>
          </a:p>
          <a:p>
            <a:pPr lvl="3" eaLnBrk="1" latinLnBrk="0" hangingPunct="1"/>
            <a:r>
              <a:rPr lang="zh-CN" altLang="en-US"/>
              <a:t>第四级</a:t>
            </a:r>
          </a:p>
          <a:p>
            <a:pPr lvl="4" eaLnBrk="1" latinLnBrk="0" hangingPunct="1"/>
            <a:r>
              <a:rPr lang="zh-CN" altLang="en-US"/>
              <a:t>第五级</a:t>
            </a:r>
            <a:endParaRPr kumimoji="0" 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zh-CN" altLang="en-US"/>
              <a:t>单击此处编辑母版文本样式</a:t>
            </a:r>
          </a:p>
          <a:p>
            <a:pPr lvl="1" eaLnBrk="1" latinLnBrk="0" hangingPunct="1"/>
            <a:r>
              <a:rPr lang="zh-CN" altLang="en-US"/>
              <a:t>第二级</a:t>
            </a:r>
          </a:p>
          <a:p>
            <a:pPr lvl="2" eaLnBrk="1" latinLnBrk="0" hangingPunct="1"/>
            <a:r>
              <a:rPr lang="zh-CN" altLang="en-US"/>
              <a:t>第三级</a:t>
            </a:r>
          </a:p>
          <a:p>
            <a:pPr lvl="3" eaLnBrk="1" latinLnBrk="0" hangingPunct="1"/>
            <a:r>
              <a:rPr lang="zh-CN" altLang="en-US"/>
              <a:t>第四级</a:t>
            </a:r>
          </a:p>
          <a:p>
            <a:pPr lvl="4" eaLnBrk="1" latinLnBrk="0" hangingPunct="1"/>
            <a:r>
              <a:rPr lang="zh-CN" altLang="en-US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  <a:t>‹#›</a:t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zh-CN" altLang="en-US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CN" altLang="en-US"/>
              <a:t>单击此处编辑母版文本样式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CN" altLang="en-US"/>
              <a:t>单击此处编辑母版文本样式</a:t>
            </a:r>
          </a:p>
        </p:txBody>
      </p:sp>
      <p:sp>
        <p:nvSpPr>
          <p:cNvPr id="5" name="内容占位符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zh-CN" altLang="en-US"/>
              <a:t>单击此处编辑母版文本样式</a:t>
            </a:r>
          </a:p>
          <a:p>
            <a:pPr lvl="1" eaLnBrk="1" latinLnBrk="0" hangingPunct="1"/>
            <a:r>
              <a:rPr lang="zh-CN" altLang="en-US"/>
              <a:t>第二级</a:t>
            </a:r>
          </a:p>
          <a:p>
            <a:pPr lvl="2" eaLnBrk="1" latinLnBrk="0" hangingPunct="1"/>
            <a:r>
              <a:rPr lang="zh-CN" altLang="en-US"/>
              <a:t>第三级</a:t>
            </a:r>
          </a:p>
          <a:p>
            <a:pPr lvl="3" eaLnBrk="1" latinLnBrk="0" hangingPunct="1"/>
            <a:r>
              <a:rPr lang="zh-CN" altLang="en-US"/>
              <a:t>第四级</a:t>
            </a:r>
          </a:p>
          <a:p>
            <a:pPr lvl="4" eaLnBrk="1" latinLnBrk="0" hangingPunct="1"/>
            <a:r>
              <a:rPr lang="zh-CN" altLang="en-US"/>
              <a:t>第五级</a:t>
            </a:r>
            <a:endParaRPr kumimoji="0" 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zh-CN" altLang="en-US"/>
              <a:t>单击此处编辑母版文本样式</a:t>
            </a:r>
          </a:p>
          <a:p>
            <a:pPr lvl="1" eaLnBrk="1" latinLnBrk="0" hangingPunct="1"/>
            <a:r>
              <a:rPr lang="zh-CN" altLang="en-US"/>
              <a:t>第二级</a:t>
            </a:r>
          </a:p>
          <a:p>
            <a:pPr lvl="2" eaLnBrk="1" latinLnBrk="0" hangingPunct="1"/>
            <a:r>
              <a:rPr lang="zh-CN" altLang="en-US"/>
              <a:t>第三级</a:t>
            </a:r>
          </a:p>
          <a:p>
            <a:pPr lvl="3" eaLnBrk="1" latinLnBrk="0" hangingPunct="1"/>
            <a:r>
              <a:rPr lang="zh-CN" altLang="en-US"/>
              <a:t>第四级</a:t>
            </a:r>
          </a:p>
          <a:p>
            <a:pPr lvl="4" eaLnBrk="1" latinLnBrk="0" hangingPunct="1"/>
            <a:r>
              <a:rPr lang="zh-CN" altLang="en-US"/>
              <a:t>第五级</a:t>
            </a:r>
            <a:endParaRPr kumimoji="0" 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  <a:t>‹#›</a:t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zh-CN" altLang="en-US"/>
              <a:t>单击此处编辑母版标题样式</a:t>
            </a:r>
            <a:endParaRPr kumimoji="0" 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  <a:t>‹#›</a:t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  <a:t>‹#›</a:t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zh-CN" altLang="en-US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zh-CN" altLang="en-US"/>
              <a:t>单击此处编辑母版文本样式</a:t>
            </a:r>
          </a:p>
          <a:p>
            <a:pPr lvl="1" eaLnBrk="1" latinLnBrk="0" hangingPunct="1"/>
            <a:r>
              <a:rPr lang="zh-CN" altLang="en-US"/>
              <a:t>第二级</a:t>
            </a:r>
          </a:p>
          <a:p>
            <a:pPr lvl="2" eaLnBrk="1" latinLnBrk="0" hangingPunct="1"/>
            <a:r>
              <a:rPr lang="zh-CN" altLang="en-US"/>
              <a:t>第三级</a:t>
            </a:r>
          </a:p>
          <a:p>
            <a:pPr lvl="3" eaLnBrk="1" latinLnBrk="0" hangingPunct="1"/>
            <a:r>
              <a:rPr lang="zh-CN" altLang="en-US"/>
              <a:t>第四级</a:t>
            </a:r>
          </a:p>
          <a:p>
            <a:pPr lvl="4" eaLnBrk="1" latinLnBrk="0" hangingPunct="1"/>
            <a:r>
              <a:rPr lang="zh-CN" altLang="en-US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  <a:t>‹#›</a:t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单圆角矩形 15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7" name="直角三角形 16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9" name="任意多边形 18"/>
          <p:cNvSpPr/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0" name="任意多边形 19"/>
          <p:cNvSpPr/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zh-CN" altLang="en-US"/>
              <a:t>单击此处编辑母版标题样式</a:t>
            </a:r>
            <a:endParaRPr kumimoji="0" 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zh-CN" altLang="en-US"/>
              <a:t>单击此处编辑母版文本样式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 vert="horz">
            <a:normAutofit/>
          </a:bodyPr>
          <a:lstStyle>
            <a:lvl1pPr marL="0" indent="0">
              <a:buNone/>
              <a:defRPr sz="3200"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 panose="05020102010507070707"/>
              <a:buNone/>
              <a:defRPr/>
            </a:pPr>
            <a:r>
              <a:rPr kumimoji="0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单击图标添加图片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1" name="日期占位符 4"/>
          <p:cNvSpPr>
            <a:spLocks noGrp="1"/>
          </p:cNvSpPr>
          <p:nvPr>
            <p:ph type="dt" sz="half" idx="1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3" name="页脚占位符 5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4" name="灯片编号占位符 6"/>
          <p:cNvSpPr>
            <a:spLocks noGrp="1"/>
          </p:cNvSpPr>
          <p:nvPr>
            <p:ph type="sldNum" sz="quarter" idx="4"/>
          </p:nvPr>
        </p:nvSpPr>
        <p:spPr>
          <a:xfrm>
            <a:off x="8077200" y="6356350"/>
            <a:ext cx="609600" cy="365125"/>
          </a:xfrm>
          <a:prstGeom prst="rect">
            <a:avLst/>
          </a:prstGeom>
        </p:spPr>
        <p:txBody>
          <a:bodyPr vert="horz" lIns="0" tIns="0" rIns="0" bIns="0" anchor="b"/>
          <a:lstStyle/>
          <a:p>
            <a:pPr algn="r"/>
            <a:fld id="{9A0DB2DC-4C9A-4742-B13C-FB6460FD3503}" type="slidenum">
              <a:rPr lang="zh-CN" altLang="en-US" dirty="0"/>
              <a:t>‹#›</a:t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CN" altLang="en-US"/>
              <a:t>单击此处编辑母版文本样式</a:t>
            </a:r>
          </a:p>
          <a:p>
            <a:pPr lvl="1" eaLnBrk="1" latinLnBrk="0" hangingPunct="1"/>
            <a:r>
              <a:rPr lang="zh-CN" altLang="en-US"/>
              <a:t>第二级</a:t>
            </a:r>
          </a:p>
          <a:p>
            <a:pPr lvl="2" eaLnBrk="1" latinLnBrk="0" hangingPunct="1"/>
            <a:r>
              <a:rPr lang="zh-CN" altLang="en-US"/>
              <a:t>第三级</a:t>
            </a:r>
          </a:p>
          <a:p>
            <a:pPr lvl="3" eaLnBrk="1" latinLnBrk="0" hangingPunct="1"/>
            <a:r>
              <a:rPr lang="zh-CN" altLang="en-US"/>
              <a:t>第四级</a:t>
            </a:r>
          </a:p>
          <a:p>
            <a:pPr lvl="4" eaLnBrk="1" latinLnBrk="0" hangingPunct="1"/>
            <a:r>
              <a:rPr lang="zh-CN" altLang="en-US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  <a:t>‹#›</a:t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zh-CN" altLang="en-US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zh-CN" altLang="en-US"/>
              <a:t>单击此处编辑母版文本样式</a:t>
            </a:r>
          </a:p>
          <a:p>
            <a:pPr lvl="1" eaLnBrk="1" latinLnBrk="0" hangingPunct="1"/>
            <a:r>
              <a:rPr lang="zh-CN" altLang="en-US"/>
              <a:t>第二级</a:t>
            </a:r>
          </a:p>
          <a:p>
            <a:pPr lvl="2" eaLnBrk="1" latinLnBrk="0" hangingPunct="1"/>
            <a:r>
              <a:rPr lang="zh-CN" altLang="en-US"/>
              <a:t>第三级</a:t>
            </a:r>
          </a:p>
          <a:p>
            <a:pPr lvl="3" eaLnBrk="1" latinLnBrk="0" hangingPunct="1"/>
            <a:r>
              <a:rPr lang="zh-CN" altLang="en-US"/>
              <a:t>第四级</a:t>
            </a:r>
          </a:p>
          <a:p>
            <a:pPr lvl="4" eaLnBrk="1" latinLnBrk="0" hangingPunct="1"/>
            <a:r>
              <a:rPr lang="zh-CN" altLang="en-US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  <a:t>‹#›</a:t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>
  <p:cSld name="标题，一项大型内容和两项小型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16" name="日期占位符 5"/>
          <p:cNvSpPr>
            <a:spLocks noGrp="1"/>
          </p:cNvSpPr>
          <p:nvPr>
            <p:ph type="dt" sz="half" idx="1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7" name="页脚占位符 6"/>
          <p:cNvSpPr>
            <a:spLocks noGrp="1"/>
          </p:cNvSpPr>
          <p:nvPr>
            <p:ph type="ftr" sz="quarter" idx="1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9" name="灯片编号占位符 7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 vert="horz" lIns="0" tIns="0" rIns="0" bIns="0" anchor="b"/>
          <a:lstStyle/>
          <a:p>
            <a:pPr algn="r"/>
            <a:fld id="{9A0DB2DC-4C9A-4742-B13C-FB6460FD3503}" type="slidenum">
              <a:rPr lang="zh-CN" altLang="en-US" dirty="0"/>
              <a:t>‹#›</a:t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标题和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 vert="horz">
            <a:normAutofit/>
          </a:bodyPr>
          <a:lstStyle/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 panose="05020102010507070707"/>
              <a:buChar char=""/>
              <a:defRPr/>
            </a:pPr>
            <a:endParaRPr kumimoji="0" lang="zh-CN" altLang="en-US" sz="26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7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9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 vert="horz" lIns="0" tIns="0" rIns="0" bIns="0" anchor="b"/>
          <a:lstStyle/>
          <a:p>
            <a:pPr algn="r"/>
            <a:fld id="{9A0DB2DC-4C9A-4742-B13C-FB6460FD3503}" type="slidenum">
              <a:rPr lang="zh-CN" altLang="en-US" dirty="0"/>
              <a:t>‹#›</a:t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标题，文本与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16" name="日期占位符 4"/>
          <p:cNvSpPr>
            <a:spLocks noGrp="1"/>
          </p:cNvSpPr>
          <p:nvPr>
            <p:ph type="dt" sz="half" idx="1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7" name="页脚占位符 5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9" name="灯片编号占位符 6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 vert="horz" lIns="0" tIns="0" rIns="0" bIns="0" anchor="b"/>
          <a:lstStyle/>
          <a:p>
            <a:pPr algn="r"/>
            <a:fld id="{9A0DB2DC-4C9A-4742-B13C-FB6460FD3503}" type="slidenum">
              <a:rPr lang="zh-CN" altLang="en-US" dirty="0"/>
              <a:t>‹#›</a:t>
            </a:fld>
            <a:endParaRPr lang="zh-CN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.xml"/><Relationship Id="rId13" Type="http://schemas.openxmlformats.org/officeDocument/2006/relationships/slideLayout" Target="../slideLayouts/slideLayout27.xml"/><Relationship Id="rId3" Type="http://schemas.openxmlformats.org/officeDocument/2006/relationships/slideLayout" Target="../slideLayouts/slideLayout17.xml"/><Relationship Id="rId7" Type="http://schemas.openxmlformats.org/officeDocument/2006/relationships/slideLayout" Target="../slideLayouts/slideLayout21.xml"/><Relationship Id="rId12" Type="http://schemas.openxmlformats.org/officeDocument/2006/relationships/slideLayout" Target="../slideLayouts/slideLayout26.xml"/><Relationship Id="rId2" Type="http://schemas.openxmlformats.org/officeDocument/2006/relationships/slideLayout" Target="../slideLayouts/slideLayout16.xml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15.xml"/><Relationship Id="rId6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5.xml"/><Relationship Id="rId5" Type="http://schemas.openxmlformats.org/officeDocument/2006/relationships/slideLayout" Target="../slideLayouts/slideLayout19.xml"/><Relationship Id="rId15" Type="http://schemas.openxmlformats.org/officeDocument/2006/relationships/theme" Target="../theme/theme2.xml"/><Relationship Id="rId10" Type="http://schemas.openxmlformats.org/officeDocument/2006/relationships/slideLayout" Target="../slideLayouts/slideLayout24.xml"/><Relationship Id="rId4" Type="http://schemas.openxmlformats.org/officeDocument/2006/relationships/slideLayout" Target="../slideLayouts/slideLayout18.xml"/><Relationship Id="rId9" Type="http://schemas.openxmlformats.org/officeDocument/2006/relationships/slideLayout" Target="../slideLayouts/slideLayout23.xml"/><Relationship Id="rId14" Type="http://schemas.openxmlformats.org/officeDocument/2006/relationships/slideLayout" Target="../slideLayouts/slideLayout2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rotWithShape="0">
          <a:blip r:embed="rId16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 6"/>
          <p:cNvSpPr/>
          <p:nvPr/>
        </p:nvSpPr>
        <p:spPr bwMode="auto">
          <a:xfrm>
            <a:off x="-9525" y="-7937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任意多边形 7"/>
          <p:cNvSpPr/>
          <p:nvPr/>
        </p:nvSpPr>
        <p:spPr bwMode="auto">
          <a:xfrm>
            <a:off x="4381500" y="-7937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1028" name="组合 1"/>
          <p:cNvGrpSpPr/>
          <p:nvPr/>
        </p:nvGrpSpPr>
        <p:grpSpPr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任意多边形 11"/>
            <p:cNvSpPr/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3" name="任意多边形 12"/>
            <p:cNvSpPr/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endParaRPr>
            </a:p>
          </p:txBody>
        </p:sp>
      </p:grpSp>
      <p:pic>
        <p:nvPicPr>
          <p:cNvPr id="1029" name="Picture 10" descr="英语周报标志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76200" y="95250"/>
            <a:ext cx="1828800" cy="5905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30" name="Text Box 11"/>
          <p:cNvSpPr txBox="1">
            <a:spLocks noChangeArrowheads="1"/>
          </p:cNvSpPr>
          <p:nvPr/>
        </p:nvSpPr>
        <p:spPr bwMode="auto">
          <a:xfrm>
            <a:off x="7162800" y="76200"/>
            <a:ext cx="1905000" cy="36671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srgbClr val="5F5F5F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  <a:t>Unit6 Grammar</a:t>
            </a:r>
          </a:p>
        </p:txBody>
      </p:sp>
      <p:sp>
        <p:nvSpPr>
          <p:cNvPr id="1031" name="标题占位符 8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lIns="0" rIns="0" bIns="0" anchor="b"/>
          <a:lstStyle/>
          <a:p>
            <a:pPr lvl="0"/>
            <a:r>
              <a:rPr lang="zh-CN" altLang="en-US" dirty="0"/>
              <a:t>单击此处编辑母版标题样式</a:t>
            </a:r>
            <a:endParaRPr lang="en-US" altLang="zh-CN" dirty="0"/>
          </a:p>
        </p:txBody>
      </p:sp>
      <p:sp>
        <p:nvSpPr>
          <p:cNvPr id="1032" name="文本占位符 29"/>
          <p:cNvSpPr>
            <a:spLocks noGrp="1"/>
          </p:cNvSpPr>
          <p:nvPr>
            <p:ph type="body" idx="1"/>
          </p:nvPr>
        </p:nvSpPr>
        <p:spPr>
          <a:xfrm>
            <a:off x="457200" y="1935163"/>
            <a:ext cx="8229600" cy="20621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  <a:endParaRPr lang="en-US" altLang="zh-CN" dirty="0"/>
          </a:p>
        </p:txBody>
      </p:sp>
      <p:sp>
        <p:nvSpPr>
          <p:cNvPr id="14" name="日期占位符 1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6" name="页脚占位符 2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7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>
              <a:defRPr sz="1200">
                <a:solidFill>
                  <a:srgbClr val="045C75"/>
                </a:solidFill>
                <a:latin typeface="Comic Sans MS" panose="030F0702030302020204" pitchFamily="66" charset="0"/>
              </a:defRPr>
            </a:lvl1pPr>
          </a:lstStyle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hf sldNum="0"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273050" indent="-273050" algn="l" rtl="0" eaLnBrk="1" fontAlgn="base" hangingPunct="1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anose="05020102010507070707" pitchFamily="18" charset="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38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anose="05020102010507070707" pitchFamily="18" charset="2"/>
        <a:buChar char=""/>
        <a:defRPr sz="2400">
          <a:solidFill>
            <a:schemeClr val="tx1"/>
          </a:solidFill>
          <a:latin typeface="+mn-lt"/>
          <a:ea typeface="+mn-ea"/>
        </a:defRPr>
      </a:lvl2pPr>
      <a:lvl3pPr marL="914400" indent="-246380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anose="05020102010507070707" pitchFamily="18" charset="2"/>
        <a:buChar char=""/>
        <a:defRPr sz="2100">
          <a:solidFill>
            <a:schemeClr val="tx1"/>
          </a:solidFill>
          <a:latin typeface="+mn-lt"/>
          <a:ea typeface="+mn-ea"/>
        </a:defRPr>
      </a:lvl3pPr>
      <a:lvl4pPr marL="1187450" indent="-209550" algn="l" rtl="0" eaLnBrk="1" fontAlgn="base" hangingPunct="1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4pPr>
      <a:lvl5pPr marL="14624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5pPr>
      <a:lvl6pPr marL="19196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6pPr>
      <a:lvl7pPr marL="23768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7pPr>
      <a:lvl8pPr marL="28340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8pPr>
      <a:lvl9pPr marL="32912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 6"/>
          <p:cNvSpPr/>
          <p:nvPr/>
        </p:nvSpPr>
        <p:spPr bwMode="auto">
          <a:xfrm>
            <a:off x="-9525" y="-7937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任意多边形 7"/>
          <p:cNvSpPr/>
          <p:nvPr/>
        </p:nvSpPr>
        <p:spPr bwMode="auto">
          <a:xfrm>
            <a:off x="4381500" y="-7937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28" name="标题占位符 8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lIns="0" rIns="0" bIns="0" anchor="b"/>
          <a:lstStyle/>
          <a:p>
            <a:pPr lvl="0"/>
            <a:r>
              <a:rPr lang="zh-CN" altLang="en-US" dirty="0"/>
              <a:t>单击此处编辑母版标题样式</a:t>
            </a:r>
            <a:endParaRPr lang="en-US" altLang="x-none" dirty="0"/>
          </a:p>
        </p:txBody>
      </p:sp>
      <p:sp>
        <p:nvSpPr>
          <p:cNvPr id="1029" name="文本占位符 29"/>
          <p:cNvSpPr>
            <a:spLocks noGrp="1"/>
          </p:cNvSpPr>
          <p:nvPr>
            <p:ph type="body" idx="1"/>
          </p:nvPr>
        </p:nvSpPr>
        <p:spPr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  <a:endParaRPr lang="en-US" altLang="x-none" dirty="0"/>
          </a:p>
        </p:txBody>
      </p:sp>
      <p:sp>
        <p:nvSpPr>
          <p:cNvPr id="10" name="日期占位符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页脚占位符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  <a:t>‹#›</a:t>
            </a:fld>
            <a:endParaRPr lang="zh-CN" altLang="en-US" dirty="0">
              <a:latin typeface="Arial" panose="020B0604020202020204" pitchFamily="34" charset="0"/>
            </a:endParaRPr>
          </a:p>
        </p:txBody>
      </p:sp>
      <p:grpSp>
        <p:nvGrpSpPr>
          <p:cNvPr id="1033" name="组合 1"/>
          <p:cNvGrpSpPr/>
          <p:nvPr/>
        </p:nvGrpSpPr>
        <p:grpSpPr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任意多边形 11"/>
            <p:cNvSpPr/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3" name="任意多边形 12"/>
            <p:cNvSpPr/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pic>
        <p:nvPicPr>
          <p:cNvPr id="1034" name="Picture 9" descr="英语周报标志"/>
          <p:cNvPicPr>
            <a:picLocks noChangeAspect="1"/>
          </p:cNvPicPr>
          <p:nvPr userDrawn="1"/>
        </p:nvPicPr>
        <p:blipFill>
          <a:blip r:embed="rId16"/>
          <a:stretch>
            <a:fillRect/>
          </a:stretch>
        </p:blipFill>
        <p:spPr>
          <a:xfrm>
            <a:off x="0" y="0"/>
            <a:ext cx="2209800" cy="7143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5" name="Text Box 10"/>
          <p:cNvSpPr txBox="1">
            <a:spLocks noChangeArrowheads="1"/>
          </p:cNvSpPr>
          <p:nvPr/>
        </p:nvSpPr>
        <p:spPr bwMode="auto">
          <a:xfrm>
            <a:off x="7162800" y="76200"/>
            <a:ext cx="1905000" cy="3667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1800" b="0" i="0" u="none" strike="noStrike" kern="1200" cap="none" spc="0" normalizeH="0" baseline="0" noProof="0">
                <a:ln>
                  <a:noFill/>
                </a:ln>
                <a:solidFill>
                  <a:srgbClr val="5F5F5F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  <a:t>Unit 6 Grammar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  <p:sldLayoutId id="2147483675" r:id="rId12"/>
    <p:sldLayoutId id="2147483676" r:id="rId13"/>
    <p:sldLayoutId id="2147483677" r:id="rId14"/>
  </p:sldLayoutIdLst>
  <p:hf sldNum="0" hdr="0" ftr="0" dt="0"/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 panose="05020102010507070707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7015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 panose="05020102010507070707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7015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 panose="05020102010507070707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185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 panose="05020102010507070707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185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 panose="05020102010507070707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185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 panose="05020102010507070707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 panose="05020102010507070707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wmf"/><Relationship Id="rId1" Type="http://schemas.openxmlformats.org/officeDocument/2006/relationships/slideLayout" Target="../slideLayouts/slideLayout1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wmf"/><Relationship Id="rId1" Type="http://schemas.openxmlformats.org/officeDocument/2006/relationships/slideLayout" Target="../slideLayouts/slideLayout1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wmf"/><Relationship Id="rId1" Type="http://schemas.openxmlformats.org/officeDocument/2006/relationships/slideLayout" Target="../slideLayouts/slideLayout1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wmf"/><Relationship Id="rId1" Type="http://schemas.openxmlformats.org/officeDocument/2006/relationships/slideLayout" Target="../slideLayouts/slideLayout1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wmf"/><Relationship Id="rId1" Type="http://schemas.openxmlformats.org/officeDocument/2006/relationships/slideLayout" Target="../slideLayouts/slideLayout1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wmf"/><Relationship Id="rId1" Type="http://schemas.openxmlformats.org/officeDocument/2006/relationships/slideLayout" Target="../slideLayouts/slideLayout1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wmf"/><Relationship Id="rId1" Type="http://schemas.openxmlformats.org/officeDocument/2006/relationships/slideLayout" Target="../slideLayouts/slideLayout16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28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TextBox 4"/>
          <p:cNvSpPr txBox="1">
            <a:spLocks noChangeArrowheads="1"/>
          </p:cNvSpPr>
          <p:nvPr/>
        </p:nvSpPr>
        <p:spPr bwMode="auto">
          <a:xfrm>
            <a:off x="523240" y="639445"/>
            <a:ext cx="8365490" cy="82994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marR="0" algn="ctr" defTabSz="914400">
              <a:buClrTx/>
              <a:buSzTx/>
              <a:buFontTx/>
              <a:buNone/>
              <a:defRPr/>
            </a:pPr>
            <a:r>
              <a:rPr kumimoji="0" lang="en-US" altLang="zh-CN" sz="4800" b="1" kern="1200" cap="none" spc="0" normalizeH="0" baseline="0" noProof="0" dirty="0">
                <a:solidFill>
                  <a:srgbClr val="0000FF"/>
                </a:solidFill>
                <a:latin typeface="+mj-lt"/>
                <a:ea typeface="微软雅黑" panose="020B0503020204020204" pitchFamily="34" charset="-122"/>
                <a:cs typeface="Times New Roman" panose="02020603050405020304" pitchFamily="18" charset="0"/>
              </a:rPr>
              <a:t>Unit 6 	</a:t>
            </a:r>
            <a:r>
              <a:rPr lang="en-US" altLang="zh-CN" sz="4800" b="1" noProof="0" dirty="0">
                <a:solidFill>
                  <a:srgbClr val="0000FF"/>
                </a:solidFill>
                <a:latin typeface="+mj-lt"/>
                <a:ea typeface="微软雅黑" panose="020B0503020204020204" pitchFamily="34" charset="-122"/>
                <a:cs typeface="Times New Roman" panose="02020603050405020304" pitchFamily="18" charset="0"/>
                <a:sym typeface="+mn-ea"/>
              </a:rPr>
              <a:t>Travelling around Asia</a:t>
            </a:r>
            <a:endParaRPr kumimoji="0" lang="en-US" altLang="zh-CN" sz="4800" b="1" kern="1200" cap="none" spc="0" normalizeH="0" baseline="0" noProof="0" dirty="0">
              <a:solidFill>
                <a:srgbClr val="0000FF"/>
              </a:solidFill>
              <a:latin typeface="+mj-lt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3081" name="TextBox 6"/>
          <p:cNvSpPr txBox="1">
            <a:spLocks noChangeArrowheads="1"/>
          </p:cNvSpPr>
          <p:nvPr/>
        </p:nvSpPr>
        <p:spPr bwMode="auto">
          <a:xfrm>
            <a:off x="5307330" y="1742440"/>
            <a:ext cx="3150235" cy="829945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kumimoji="0" lang="en-US" altLang="zh-CN" sz="4800" b="1" kern="1200" cap="none" spc="0" normalizeH="0" baseline="0" noProof="0" dirty="0">
                <a:solidFill>
                  <a:srgbClr val="0000FF"/>
                </a:solidFill>
                <a:latin typeface="+mj-lt"/>
                <a:ea typeface="微软雅黑" panose="020B0503020204020204" pitchFamily="34" charset="-122"/>
                <a:cs typeface="Times New Roman" panose="02020603050405020304" pitchFamily="18" charset="0"/>
              </a:rPr>
              <a:t>Grammar</a:t>
            </a:r>
          </a:p>
        </p:txBody>
      </p:sp>
      <p:pic>
        <p:nvPicPr>
          <p:cNvPr id="2" name="图片 1" descr="图片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960" y="2665730"/>
            <a:ext cx="6765290" cy="4037965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4280" name="直接连接符 8"/>
          <p:cNvCxnSpPr/>
          <p:nvPr/>
        </p:nvCxnSpPr>
        <p:spPr>
          <a:xfrm>
            <a:off x="5219700" y="3632200"/>
            <a:ext cx="2232025" cy="0"/>
          </a:xfrm>
          <a:prstGeom prst="line">
            <a:avLst/>
          </a:prstGeom>
          <a:ln w="12700" cap="flat" cmpd="sng">
            <a:solidFill>
              <a:srgbClr val="008000"/>
            </a:solidFill>
            <a:prstDash val="solid"/>
            <a:round/>
            <a:headEnd type="none" w="med" len="med"/>
            <a:tailEnd type="oval" w="med" len="med"/>
          </a:ln>
        </p:spPr>
      </p:cxnSp>
      <p:cxnSp>
        <p:nvCxnSpPr>
          <p:cNvPr id="54286" name="直接连接符 8"/>
          <p:cNvCxnSpPr/>
          <p:nvPr/>
        </p:nvCxnSpPr>
        <p:spPr>
          <a:xfrm>
            <a:off x="5219700" y="1833563"/>
            <a:ext cx="2232025" cy="0"/>
          </a:xfrm>
          <a:prstGeom prst="line">
            <a:avLst/>
          </a:prstGeom>
          <a:ln w="12700" cap="flat" cmpd="sng">
            <a:solidFill>
              <a:srgbClr val="FF0066"/>
            </a:solidFill>
            <a:prstDash val="solid"/>
            <a:round/>
            <a:headEnd type="none" w="med" len="med"/>
            <a:tailEnd type="oval" w="med" len="med"/>
          </a:ln>
        </p:spPr>
      </p:cxnSp>
      <p:cxnSp>
        <p:nvCxnSpPr>
          <p:cNvPr id="54289" name="直接连接符 8"/>
          <p:cNvCxnSpPr/>
          <p:nvPr/>
        </p:nvCxnSpPr>
        <p:spPr>
          <a:xfrm>
            <a:off x="1187450" y="4470400"/>
            <a:ext cx="2232025" cy="0"/>
          </a:xfrm>
          <a:prstGeom prst="line">
            <a:avLst/>
          </a:prstGeom>
          <a:ln w="12700" cap="flat" cmpd="sng">
            <a:solidFill>
              <a:srgbClr val="0070C0"/>
            </a:solidFill>
            <a:prstDash val="solid"/>
            <a:round/>
            <a:headEnd type="oval" w="med" len="med"/>
            <a:tailEnd type="none" w="med" len="med"/>
          </a:ln>
        </p:spPr>
      </p:cxnSp>
      <p:cxnSp>
        <p:nvCxnSpPr>
          <p:cNvPr id="54292" name="直接连接符 8"/>
          <p:cNvCxnSpPr/>
          <p:nvPr/>
        </p:nvCxnSpPr>
        <p:spPr>
          <a:xfrm>
            <a:off x="1187450" y="2751138"/>
            <a:ext cx="2232025" cy="0"/>
          </a:xfrm>
          <a:prstGeom prst="line">
            <a:avLst/>
          </a:prstGeom>
          <a:ln w="12700" cap="flat" cmpd="sng">
            <a:solidFill>
              <a:srgbClr val="FF6600"/>
            </a:solidFill>
            <a:prstDash val="solid"/>
            <a:round/>
            <a:headEnd type="oval" w="med" len="med"/>
            <a:tailEnd type="none" w="med" len="med"/>
          </a:ln>
        </p:spPr>
      </p:cxnSp>
      <p:sp>
        <p:nvSpPr>
          <p:cNvPr id="16" name="环形箭头 15"/>
          <p:cNvSpPr/>
          <p:nvPr/>
        </p:nvSpPr>
        <p:spPr>
          <a:xfrm rot="20563910" flipH="1">
            <a:off x="3276079" y="1919237"/>
            <a:ext cx="1625369" cy="1625368"/>
          </a:xfrm>
          <a:prstGeom prst="circularArrow">
            <a:avLst>
              <a:gd name="adj1" fmla="val 9784"/>
              <a:gd name="adj2" fmla="val 1321283"/>
              <a:gd name="adj3" fmla="val 3665794"/>
              <a:gd name="adj4" fmla="val 12516529"/>
              <a:gd name="adj5" fmla="val 13011"/>
            </a:avLst>
          </a:prstGeom>
          <a:gradFill flip="none" rotWithShape="1">
            <a:gsLst>
              <a:gs pos="0">
                <a:srgbClr val="FF6600"/>
              </a:gs>
              <a:gs pos="100000">
                <a:srgbClr val="FFC000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9" name="环形箭头 18"/>
          <p:cNvSpPr/>
          <p:nvPr/>
        </p:nvSpPr>
        <p:spPr>
          <a:xfrm rot="1326258">
            <a:off x="3806723" y="2819097"/>
            <a:ext cx="1625369" cy="1625370"/>
          </a:xfrm>
          <a:prstGeom prst="circularArrow">
            <a:avLst>
              <a:gd name="adj1" fmla="val 9784"/>
              <a:gd name="adj2" fmla="val 1321283"/>
              <a:gd name="adj3" fmla="val 3665794"/>
              <a:gd name="adj4" fmla="val 11979516"/>
              <a:gd name="adj5" fmla="val 13011"/>
            </a:avLst>
          </a:prstGeom>
          <a:gradFill flip="none" rotWithShape="1">
            <a:gsLst>
              <a:gs pos="0">
                <a:srgbClr val="009900"/>
              </a:gs>
              <a:gs pos="100000">
                <a:srgbClr val="33CC33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0" name="环形箭头 19"/>
          <p:cNvSpPr/>
          <p:nvPr/>
        </p:nvSpPr>
        <p:spPr>
          <a:xfrm rot="20563910" flipH="1">
            <a:off x="3207645" y="3657010"/>
            <a:ext cx="1625371" cy="1625369"/>
          </a:xfrm>
          <a:prstGeom prst="circularArrow">
            <a:avLst>
              <a:gd name="adj1" fmla="val 9784"/>
              <a:gd name="adj2" fmla="val 1321283"/>
              <a:gd name="adj3" fmla="val 3665794"/>
              <a:gd name="adj4" fmla="val 11886781"/>
              <a:gd name="adj5" fmla="val 13011"/>
            </a:avLst>
          </a:prstGeom>
          <a:gradFill flip="none" rotWithShape="1">
            <a:gsLst>
              <a:gs pos="0">
                <a:srgbClr val="0070C0"/>
              </a:gs>
              <a:gs pos="100000">
                <a:srgbClr val="00B0F0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4" name="环形箭头 23"/>
          <p:cNvSpPr/>
          <p:nvPr/>
        </p:nvSpPr>
        <p:spPr>
          <a:xfrm rot="1326258">
            <a:off x="3792605" y="997455"/>
            <a:ext cx="1625368" cy="1625369"/>
          </a:xfrm>
          <a:prstGeom prst="circularArrow">
            <a:avLst>
              <a:gd name="adj1" fmla="val 9784"/>
              <a:gd name="adj2" fmla="val 1068638"/>
              <a:gd name="adj3" fmla="val 3665794"/>
              <a:gd name="adj4" fmla="val 9633027"/>
              <a:gd name="adj5" fmla="val 13011"/>
            </a:avLst>
          </a:prstGeom>
          <a:gradFill flip="none" rotWithShape="1">
            <a:gsLst>
              <a:gs pos="0">
                <a:srgbClr val="FF0066"/>
              </a:gs>
              <a:gs pos="100000">
                <a:srgbClr val="FF6699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375150" y="1487488"/>
            <a:ext cx="487363" cy="646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defTabSz="914400"/>
            <a:r>
              <a:rPr lang="en-US" altLang="zh-CN" sz="3600" dirty="0">
                <a:solidFill>
                  <a:srgbClr val="404040"/>
                </a:solidFill>
                <a:latin typeface="Bodoni MT Black" panose="02070A03080606020203" pitchFamily="18" charset="0"/>
                <a:ea typeface="宋体" panose="02010600030101010101" pitchFamily="2" charset="-122"/>
              </a:rPr>
              <a:t>1</a:t>
            </a:r>
            <a:endParaRPr lang="zh-CN" altLang="en-US" sz="3600" dirty="0">
              <a:solidFill>
                <a:srgbClr val="404040"/>
              </a:solidFill>
              <a:latin typeface="Bodoni MT Black" panose="02070A03080606020203" pitchFamily="18" charset="0"/>
              <a:ea typeface="宋体" panose="02010600030101010101" pitchFamily="2" charset="-122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3844925" y="2363788"/>
            <a:ext cx="487363" cy="6477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defTabSz="914400"/>
            <a:r>
              <a:rPr lang="en-US" altLang="zh-CN" sz="3600" dirty="0">
                <a:solidFill>
                  <a:srgbClr val="404040"/>
                </a:solidFill>
                <a:latin typeface="Bodoni MT Black" panose="02070A03080606020203" pitchFamily="18" charset="0"/>
                <a:ea typeface="宋体" panose="02010600030101010101" pitchFamily="2" charset="-122"/>
              </a:rPr>
              <a:t>2</a:t>
            </a:r>
            <a:endParaRPr lang="zh-CN" altLang="en-US" sz="3600" dirty="0">
              <a:solidFill>
                <a:srgbClr val="404040"/>
              </a:solidFill>
              <a:latin typeface="Bodoni MT Black" panose="02070A03080606020203" pitchFamily="18" charset="0"/>
              <a:ea typeface="宋体" panose="02010600030101010101" pitchFamily="2" charset="-122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4360863" y="3230563"/>
            <a:ext cx="488950" cy="646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defTabSz="914400"/>
            <a:r>
              <a:rPr lang="en-US" altLang="zh-CN" sz="3600" dirty="0">
                <a:solidFill>
                  <a:srgbClr val="404040"/>
                </a:solidFill>
                <a:latin typeface="Bodoni MT Black" panose="02070A03080606020203" pitchFamily="18" charset="0"/>
                <a:ea typeface="宋体" panose="02010600030101010101" pitchFamily="2" charset="-122"/>
              </a:rPr>
              <a:t>3</a:t>
            </a:r>
            <a:endParaRPr lang="zh-CN" altLang="en-US" sz="3600" dirty="0">
              <a:solidFill>
                <a:srgbClr val="404040"/>
              </a:solidFill>
              <a:latin typeface="Bodoni MT Black" panose="02070A03080606020203" pitchFamily="18" charset="0"/>
              <a:ea typeface="宋体" panose="02010600030101010101" pitchFamily="2" charset="-122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3776663" y="4117975"/>
            <a:ext cx="487362" cy="646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defTabSz="914400"/>
            <a:r>
              <a:rPr lang="en-US" altLang="zh-CN" sz="3600" dirty="0">
                <a:solidFill>
                  <a:srgbClr val="404040"/>
                </a:solidFill>
                <a:latin typeface="Bodoni MT Black" panose="02070A03080606020203" pitchFamily="18" charset="0"/>
                <a:ea typeface="宋体" panose="02010600030101010101" pitchFamily="2" charset="-122"/>
              </a:rPr>
              <a:t>4</a:t>
            </a:r>
            <a:endParaRPr lang="zh-CN" altLang="en-US" sz="3600" dirty="0">
              <a:solidFill>
                <a:srgbClr val="404040"/>
              </a:solidFill>
              <a:latin typeface="Bodoni MT Black" panose="02070A03080606020203" pitchFamily="18" charset="0"/>
              <a:ea typeface="宋体" panose="02010600030101010101" pitchFamily="2" charset="-122"/>
            </a:endParaRPr>
          </a:p>
        </p:txBody>
      </p:sp>
      <p:sp>
        <p:nvSpPr>
          <p:cNvPr id="7181" name="TextBox 32"/>
          <p:cNvSpPr txBox="1"/>
          <p:nvPr/>
        </p:nvSpPr>
        <p:spPr>
          <a:xfrm>
            <a:off x="3851275" y="260350"/>
            <a:ext cx="1214438" cy="7080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defTabSz="914400"/>
            <a:r>
              <a:rPr lang="zh-CN" altLang="en-US" sz="4000" b="1" dirty="0">
                <a:latin typeface="宋体" panose="02010600030101010101" pitchFamily="2" charset="-122"/>
                <a:ea typeface="宋体" panose="02010600030101010101" pitchFamily="2" charset="-122"/>
              </a:rPr>
              <a:t>目录</a:t>
            </a:r>
          </a:p>
        </p:txBody>
      </p:sp>
      <p:sp>
        <p:nvSpPr>
          <p:cNvPr id="36" name="TextBox 27"/>
          <p:cNvSpPr txBox="1"/>
          <p:nvPr/>
        </p:nvSpPr>
        <p:spPr>
          <a:xfrm>
            <a:off x="5724525" y="1320800"/>
            <a:ext cx="1727200" cy="5238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2800" b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Lead-in</a:t>
            </a:r>
            <a:endParaRPr lang="zh-CN" altLang="en-US" sz="2800" b="1" dirty="0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sp>
        <p:nvSpPr>
          <p:cNvPr id="46" name="TextBox 27"/>
          <p:cNvSpPr txBox="1"/>
          <p:nvPr/>
        </p:nvSpPr>
        <p:spPr>
          <a:xfrm>
            <a:off x="900113" y="2205038"/>
            <a:ext cx="2663825" cy="52228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2800" b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While-Learning</a:t>
            </a:r>
            <a:endParaRPr lang="zh-CN" altLang="en-US" sz="2800" b="1" dirty="0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sp>
        <p:nvSpPr>
          <p:cNvPr id="47" name="TextBox 27"/>
          <p:cNvSpPr txBox="1"/>
          <p:nvPr/>
        </p:nvSpPr>
        <p:spPr>
          <a:xfrm>
            <a:off x="5292725" y="3068638"/>
            <a:ext cx="2519363" cy="5238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2800" b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Post-Learning</a:t>
            </a:r>
            <a:endParaRPr lang="zh-CN" altLang="en-US" sz="2800" b="1" dirty="0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sp>
        <p:nvSpPr>
          <p:cNvPr id="49" name="TextBox 27"/>
          <p:cNvSpPr txBox="1"/>
          <p:nvPr/>
        </p:nvSpPr>
        <p:spPr>
          <a:xfrm>
            <a:off x="1619250" y="3913188"/>
            <a:ext cx="1584325" cy="5238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2800" b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Review</a:t>
            </a:r>
            <a:endParaRPr lang="zh-CN" altLang="en-US" sz="2800" b="1" dirty="0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54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54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54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"/>
                            </p:stCondLst>
                            <p:childTnLst>
                              <p:par>
                                <p:cTn id="6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6" dur="500"/>
                                        <p:tgtEl>
                                          <p:spTgt spid="54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000"/>
                            </p:stCondLst>
                            <p:childTnLst>
                              <p:par>
                                <p:cTn id="6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500"/>
                            </p:stCondLst>
                            <p:childTnLst>
                              <p:par>
                                <p:cTn id="7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2000"/>
                            </p:stCondLst>
                            <p:childTnLst>
                              <p:par>
                                <p:cTn id="8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6" grpId="0"/>
      <p:bldP spid="27" grpId="0"/>
      <p:bldP spid="28" grpId="0"/>
      <p:bldP spid="36" grpId="0"/>
      <p:bldP spid="46" grpId="0"/>
      <p:bldP spid="47" grpId="0"/>
      <p:bldP spid="4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 rot="10800000">
            <a:off x="1403649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194" name="TextBox 4"/>
          <p:cNvSpPr txBox="1"/>
          <p:nvPr/>
        </p:nvSpPr>
        <p:spPr>
          <a:xfrm>
            <a:off x="2911475" y="3414713"/>
            <a:ext cx="3840163" cy="7080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4000" b="1" dirty="0">
                <a:latin typeface="Comic Sans MS" panose="030F0702030302020204" pitchFamily="66" charset="0"/>
                <a:ea typeface="微软雅黑" panose="020B0503020204020204" pitchFamily="34" charset="-122"/>
              </a:rPr>
              <a:t>Part I Lead-in</a:t>
            </a:r>
            <a:endParaRPr lang="zh-CN" altLang="en-US" sz="4000" b="1" dirty="0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3" descr="20050517184551686"/>
          <p:cNvPicPr>
            <a:picLocks noGrp="1" noChangeAspect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895600" y="3886200"/>
            <a:ext cx="3276600" cy="2622550"/>
          </a:xfrm>
        </p:spPr>
      </p:pic>
      <p:sp>
        <p:nvSpPr>
          <p:cNvPr id="9219" name="Text Box 4"/>
          <p:cNvSpPr txBox="1"/>
          <p:nvPr/>
        </p:nvSpPr>
        <p:spPr>
          <a:xfrm>
            <a:off x="4416425" y="3246438"/>
            <a:ext cx="309880" cy="5835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endParaRPr lang="zh-CN" altLang="en-US" sz="3200" dirty="0">
              <a:latin typeface="Times New Roman" panose="02020603050405020304" pitchFamily="18" charset="0"/>
            </a:endParaRPr>
          </a:p>
        </p:txBody>
      </p:sp>
      <p:sp>
        <p:nvSpPr>
          <p:cNvPr id="4101" name="Text Box 5"/>
          <p:cNvSpPr txBox="1">
            <a:spLocks noChangeArrowheads="1"/>
          </p:cNvSpPr>
          <p:nvPr/>
        </p:nvSpPr>
        <p:spPr bwMode="auto">
          <a:xfrm>
            <a:off x="838200" y="1219200"/>
            <a:ext cx="6002655" cy="58356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pPr marR="0" defTabSz="91440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200" b="1" kern="1200" cap="none" spc="0" normalizeH="0" baseline="0" noProof="0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be free </a:t>
            </a:r>
            <a:r>
              <a:rPr kumimoji="0" lang="en-US" sz="3200" b="1" kern="1200" cap="none" spc="0" normalizeH="0" baseline="0" noProof="0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tomorrow, play basketball</a:t>
            </a:r>
          </a:p>
        </p:txBody>
      </p:sp>
      <p:sp>
        <p:nvSpPr>
          <p:cNvPr id="4102" name="Text Box 6"/>
          <p:cNvSpPr txBox="1"/>
          <p:nvPr/>
        </p:nvSpPr>
        <p:spPr>
          <a:xfrm>
            <a:off x="762000" y="1981200"/>
            <a:ext cx="8153400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3200" dirty="0">
                <a:solidFill>
                  <a:srgbClr val="FF3300"/>
                </a:solidFill>
                <a:latin typeface="Times New Roman" panose="02020603050405020304" pitchFamily="18" charset="0"/>
              </a:rPr>
              <a:t>If I am free tomorrow, I'll play basketball.</a:t>
            </a:r>
          </a:p>
        </p:txBody>
      </p:sp>
      <p:sp>
        <p:nvSpPr>
          <p:cNvPr id="4103" name="Text Box 7"/>
          <p:cNvSpPr txBox="1"/>
          <p:nvPr/>
        </p:nvSpPr>
        <p:spPr>
          <a:xfrm>
            <a:off x="762000" y="2743200"/>
            <a:ext cx="7924800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3200" dirty="0">
                <a:solidFill>
                  <a:srgbClr val="FF3300"/>
                </a:solidFill>
                <a:latin typeface="Times New Roman" panose="02020603050405020304" pitchFamily="18" charset="0"/>
              </a:rPr>
              <a:t>I'll play basketball if I am free tomorrow.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2" grpId="0"/>
      <p:bldP spid="410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2"/>
          <p:cNvSpPr txBox="1">
            <a:spLocks noChangeArrowheads="1"/>
          </p:cNvSpPr>
          <p:nvPr/>
        </p:nvSpPr>
        <p:spPr bwMode="auto">
          <a:xfrm>
            <a:off x="838200" y="1066800"/>
            <a:ext cx="6440170" cy="58356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pPr marR="0" defTabSz="91440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200" b="1" kern="1200" cap="none" spc="0" normalizeH="0" baseline="0" noProof="0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d</a:t>
            </a:r>
            <a:r>
              <a:rPr kumimoji="0" lang="en-US" sz="3200" b="1" kern="1200" cap="none" spc="0" normalizeH="0" baseline="0" noProof="0" dirty="0" err="1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oesn't</a:t>
            </a:r>
            <a:r>
              <a:rPr kumimoji="0" lang="en-US" sz="3200" b="1" kern="1200" cap="none" spc="0" normalizeH="0" baseline="0" noProof="0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rain tomorrow, play football</a:t>
            </a:r>
          </a:p>
        </p:txBody>
      </p:sp>
      <p:pic>
        <p:nvPicPr>
          <p:cNvPr id="10243" name="Picture 3" descr="QQ截图2012082308474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38400" y="3733800"/>
            <a:ext cx="4343400" cy="27209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124" name="Text Box 4"/>
          <p:cNvSpPr txBox="1"/>
          <p:nvPr/>
        </p:nvSpPr>
        <p:spPr>
          <a:xfrm>
            <a:off x="533400" y="1828800"/>
            <a:ext cx="8610600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3200" dirty="0">
                <a:solidFill>
                  <a:srgbClr val="FF3300"/>
                </a:solidFill>
                <a:latin typeface="Times New Roman" panose="02020603050405020304" pitchFamily="18" charset="0"/>
              </a:rPr>
              <a:t>If it doesn't rain tomorrow, I'll play football.</a:t>
            </a:r>
          </a:p>
        </p:txBody>
      </p:sp>
      <p:sp>
        <p:nvSpPr>
          <p:cNvPr id="5125" name="Text Box 5"/>
          <p:cNvSpPr txBox="1"/>
          <p:nvPr/>
        </p:nvSpPr>
        <p:spPr>
          <a:xfrm>
            <a:off x="609600" y="2667000"/>
            <a:ext cx="8239125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3200" dirty="0">
                <a:solidFill>
                  <a:srgbClr val="FF3300"/>
                </a:solidFill>
                <a:latin typeface="Times New Roman" panose="02020603050405020304" pitchFamily="18" charset="0"/>
              </a:rPr>
              <a:t>I'll play football if it doesn't rain tomorrow.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4" grpId="0"/>
      <p:bldP spid="512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5-6(整理by-SW-David)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05000" y="3810000"/>
            <a:ext cx="5280025" cy="2667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267" name="Text Box 3"/>
          <p:cNvSpPr txBox="1"/>
          <p:nvPr/>
        </p:nvSpPr>
        <p:spPr>
          <a:xfrm>
            <a:off x="1889125" y="-428625"/>
            <a:ext cx="309880" cy="5835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endParaRPr lang="zh-CN" altLang="en-US" sz="3200" dirty="0">
              <a:latin typeface="Times New Roman" panose="02020603050405020304" pitchFamily="18" charset="0"/>
            </a:endParaRPr>
          </a:p>
        </p:txBody>
      </p:sp>
      <p:sp>
        <p:nvSpPr>
          <p:cNvPr id="6148" name="Text Box 4"/>
          <p:cNvSpPr txBox="1">
            <a:spLocks noChangeArrowheads="1"/>
          </p:cNvSpPr>
          <p:nvPr/>
        </p:nvSpPr>
        <p:spPr bwMode="auto">
          <a:xfrm>
            <a:off x="685800" y="1066800"/>
            <a:ext cx="8458200" cy="58356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marR="0" defTabSz="91440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sz="3200" b="1" kern="1200" cap="none" spc="0" normalizeH="0" baseline="0" noProof="0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finish one's homework, go swimming</a:t>
            </a:r>
          </a:p>
        </p:txBody>
      </p:sp>
      <p:sp>
        <p:nvSpPr>
          <p:cNvPr id="6149" name="Text Box 5"/>
          <p:cNvSpPr txBox="1"/>
          <p:nvPr/>
        </p:nvSpPr>
        <p:spPr>
          <a:xfrm>
            <a:off x="533400" y="1905000"/>
            <a:ext cx="8001000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3200" dirty="0">
                <a:solidFill>
                  <a:srgbClr val="FF3300"/>
                </a:solidFill>
                <a:latin typeface="Times New Roman" panose="02020603050405020304" pitchFamily="18" charset="0"/>
              </a:rPr>
              <a:t> If I finish my homework, I'll go swimming.</a:t>
            </a:r>
          </a:p>
        </p:txBody>
      </p:sp>
      <p:sp>
        <p:nvSpPr>
          <p:cNvPr id="6150" name="Text Box 6"/>
          <p:cNvSpPr txBox="1"/>
          <p:nvPr/>
        </p:nvSpPr>
        <p:spPr>
          <a:xfrm>
            <a:off x="685800" y="2743200"/>
            <a:ext cx="8080375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3200" dirty="0">
                <a:solidFill>
                  <a:srgbClr val="FF3300"/>
                </a:solidFill>
                <a:latin typeface="Times New Roman" panose="02020603050405020304" pitchFamily="18" charset="0"/>
              </a:rPr>
              <a:t>I'll go swimming if I finish my homework.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6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4"/>
          <p:cNvSpPr>
            <a:spLocks noChangeArrowheads="1"/>
          </p:cNvSpPr>
          <p:nvPr/>
        </p:nvSpPr>
        <p:spPr bwMode="auto">
          <a:xfrm>
            <a:off x="1981200" y="838200"/>
            <a:ext cx="5105400" cy="7937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3600" b="1" i="0" u="none" strike="noStrike" kern="1200" cap="none" spc="0" normalizeH="0" baseline="0" dirty="0">
                <a:solidFill>
                  <a:srgbClr val="0070C0"/>
                </a:solidFill>
                <a:latin typeface="Times New Roman" panose="02020603050405020304" pitchFamily="18" charset="0"/>
                <a:ea typeface="+mj-ea"/>
                <a:cs typeface="+mj-cs"/>
              </a:rPr>
              <a:t>if引导的条件状语从句</a:t>
            </a:r>
          </a:p>
        </p:txBody>
      </p:sp>
      <p:sp>
        <p:nvSpPr>
          <p:cNvPr id="12291" name="Rectangle 5"/>
          <p:cNvSpPr/>
          <p:nvPr/>
        </p:nvSpPr>
        <p:spPr>
          <a:xfrm>
            <a:off x="152400" y="1905000"/>
            <a:ext cx="8839200" cy="42259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800" dirty="0">
                <a:latin typeface="Times New Roman" panose="02020603050405020304" pitchFamily="18" charset="0"/>
              </a:rPr>
              <a:t>观察下列例句，总结</a:t>
            </a:r>
            <a:r>
              <a:rPr lang="zh-CN" altLang="en-US" sz="2800" dirty="0">
                <a:solidFill>
                  <a:srgbClr val="FF3300"/>
                </a:solidFill>
                <a:latin typeface="Times New Roman" panose="02020603050405020304" pitchFamily="18" charset="0"/>
              </a:rPr>
              <a:t>if</a:t>
            </a:r>
            <a:r>
              <a:rPr lang="zh-CN" altLang="en-US" sz="2800" dirty="0">
                <a:latin typeface="Times New Roman" panose="02020603050405020304" pitchFamily="18" charset="0"/>
              </a:rPr>
              <a:t>引导的条件状语从句的用法</a:t>
            </a:r>
            <a:r>
              <a:rPr lang="en-US" altLang="x-none" sz="2800" dirty="0">
                <a:latin typeface="Times New Roman" panose="02020603050405020304" pitchFamily="18" charset="0"/>
              </a:rPr>
              <a:t>。</a:t>
            </a:r>
            <a:endParaRPr lang="zh-CN" altLang="en-US" sz="2800" dirty="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zh-CN" altLang="en-US" sz="2800" dirty="0">
                <a:latin typeface="Times New Roman" panose="02020603050405020304" pitchFamily="18" charset="0"/>
              </a:rPr>
              <a:t>【例句】</a:t>
            </a:r>
          </a:p>
          <a:p>
            <a:pPr>
              <a:lnSpc>
                <a:spcPct val="120000"/>
              </a:lnSpc>
            </a:pPr>
            <a:r>
              <a:rPr lang="zh-CN" altLang="en-US" sz="2800" dirty="0">
                <a:latin typeface="Times New Roman" panose="02020603050405020304" pitchFamily="18" charset="0"/>
              </a:rPr>
              <a:t>  1. If you stand in the rain, you get wet.</a:t>
            </a:r>
          </a:p>
          <a:p>
            <a:pPr>
              <a:lnSpc>
                <a:spcPct val="120000"/>
              </a:lnSpc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  </a:t>
            </a:r>
            <a:r>
              <a:rPr lang="zh-CN" altLang="en-US" sz="2800" dirty="0">
                <a:latin typeface="Times New Roman" panose="02020603050405020304" pitchFamily="18" charset="0"/>
              </a:rPr>
              <a:t>2. You get wet if you stand in the rain.  </a:t>
            </a:r>
          </a:p>
          <a:p>
            <a:pPr>
              <a:lnSpc>
                <a:spcPct val="120000"/>
              </a:lnSpc>
            </a:pPr>
            <a:r>
              <a:rPr lang="zh-CN" altLang="en-US" sz="2800" dirty="0">
                <a:latin typeface="Times New Roman" panose="02020603050405020304" pitchFamily="18" charset="0"/>
              </a:rPr>
              <a:t>  3. If it doesn</a:t>
            </a:r>
            <a:r>
              <a:rPr lang="en-US" altLang="zh-CN" sz="2800" dirty="0">
                <a:latin typeface="Times New Roman" panose="02020603050405020304" pitchFamily="18" charset="0"/>
              </a:rPr>
              <a:t>'</a:t>
            </a:r>
            <a:r>
              <a:rPr lang="zh-CN" altLang="en-US" sz="2800" dirty="0">
                <a:latin typeface="Times New Roman" panose="02020603050405020304" pitchFamily="18" charset="0"/>
              </a:rPr>
              <a:t>t rain tomorrow, I will plant some </a:t>
            </a:r>
            <a:endParaRPr lang="en-US" altLang="zh-CN" sz="2800" dirty="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2800" dirty="0">
                <a:latin typeface="Times New Roman" panose="02020603050405020304" pitchFamily="18" charset="0"/>
              </a:rPr>
              <a:t>      </a:t>
            </a:r>
            <a:r>
              <a:rPr lang="zh-CN" altLang="en-US" sz="2800" dirty="0">
                <a:latin typeface="Times New Roman" panose="02020603050405020304" pitchFamily="18" charset="0"/>
              </a:rPr>
              <a:t>flowers in my garden.</a:t>
            </a:r>
          </a:p>
          <a:p>
            <a:pPr>
              <a:lnSpc>
                <a:spcPct val="120000"/>
              </a:lnSpc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  </a:t>
            </a:r>
            <a:r>
              <a:rPr lang="zh-CN" altLang="en-US" sz="2800" dirty="0">
                <a:latin typeface="Times New Roman" panose="02020603050405020304" pitchFamily="18" charset="0"/>
              </a:rPr>
              <a:t>4. I will plant some flowers in my garden if it  </a:t>
            </a:r>
          </a:p>
          <a:p>
            <a:pPr>
              <a:lnSpc>
                <a:spcPct val="120000"/>
              </a:lnSpc>
            </a:pPr>
            <a:r>
              <a:rPr lang="zh-CN" altLang="en-US" sz="2800" dirty="0">
                <a:latin typeface="Times New Roman" panose="02020603050405020304" pitchFamily="18" charset="0"/>
              </a:rPr>
              <a:t>      doesn</a:t>
            </a:r>
            <a:r>
              <a:rPr lang="en-US" altLang="zh-CN" sz="2800" dirty="0">
                <a:latin typeface="Times New Roman" panose="02020603050405020304" pitchFamily="18" charset="0"/>
              </a:rPr>
              <a:t>'</a:t>
            </a:r>
            <a:r>
              <a:rPr lang="zh-CN" altLang="en-US" sz="2800" dirty="0">
                <a:latin typeface="Times New Roman" panose="02020603050405020304" pitchFamily="18" charset="0"/>
              </a:rPr>
              <a:t>t rain tomorrow.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10800000">
            <a:off x="1457550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242" name="TextBox 4"/>
          <p:cNvSpPr txBox="1"/>
          <p:nvPr/>
        </p:nvSpPr>
        <p:spPr>
          <a:xfrm>
            <a:off x="1476375" y="3414713"/>
            <a:ext cx="6008688" cy="7080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4000" b="1" dirty="0">
                <a:latin typeface="Comic Sans MS" panose="030F0702030302020204" pitchFamily="66" charset="0"/>
                <a:ea typeface="微软雅黑" panose="020B0503020204020204" pitchFamily="34" charset="-122"/>
              </a:rPr>
              <a:t>Part II While-Learning</a:t>
            </a:r>
            <a:endParaRPr lang="zh-CN" altLang="en-US" sz="4000" b="1" dirty="0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5" name="图片 4" descr="看书_副本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83860" y="3137535"/>
            <a:ext cx="3609340" cy="34861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266" name="TextBox 12"/>
          <p:cNvSpPr txBox="1"/>
          <p:nvPr/>
        </p:nvSpPr>
        <p:spPr>
          <a:xfrm>
            <a:off x="734060" y="1294130"/>
            <a:ext cx="5986780" cy="258445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ctr"/>
            <a:r>
              <a:rPr lang="en-US" altLang="zh-CN" sz="5400" dirty="0">
                <a:solidFill>
                  <a:srgbClr val="0000FF"/>
                </a:solidFill>
                <a:latin typeface="Comic Sans MS" panose="030F0702030302020204" pitchFamily="66" charset="0"/>
                <a:ea typeface="宋体" panose="02010600030101010101" pitchFamily="2" charset="-122"/>
              </a:rPr>
              <a:t>Grammar A</a:t>
            </a:r>
          </a:p>
          <a:p>
            <a:pPr algn="ctr"/>
            <a:r>
              <a:rPr lang="en-US" altLang="zh-CN" sz="5400" dirty="0">
                <a:solidFill>
                  <a:srgbClr val="0070C0"/>
                </a:solidFill>
                <a:latin typeface="Comic Sans MS" panose="030F0702030302020204" pitchFamily="66" charset="0"/>
                <a:sym typeface="+mn-ea"/>
              </a:rPr>
              <a:t> conditional sentences</a:t>
            </a:r>
            <a:endParaRPr lang="en-US" altLang="zh-CN" sz="5400" dirty="0">
              <a:solidFill>
                <a:srgbClr val="0070C0"/>
              </a:solidFill>
              <a:latin typeface="Comic Sans MS" panose="030F0702030302020204" pitchFamily="66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/>
          </p:cNvSpPr>
          <p:nvPr>
            <p:ph type="title"/>
          </p:nvPr>
        </p:nvSpPr>
        <p:spPr>
          <a:xfrm>
            <a:off x="457200" y="609600"/>
            <a:ext cx="8229600" cy="1905000"/>
          </a:xfrm>
        </p:spPr>
        <p:txBody>
          <a:bodyPr vert="horz" wrap="square" lIns="0" rIns="0" bIns="0" anchor="b"/>
          <a:lstStyle/>
          <a:p>
            <a:r>
              <a:rPr lang="en-US" altLang="zh-CN" sz="2800" b="1" dirty="0">
                <a:solidFill>
                  <a:srgbClr val="0000FF"/>
                </a:solidFill>
              </a:rPr>
              <a:t>Conditional sentences (1)</a:t>
            </a:r>
            <a:br>
              <a:rPr lang="en-US" altLang="zh-CN" sz="2800" b="1" dirty="0">
                <a:solidFill>
                  <a:srgbClr val="0000FF"/>
                </a:solidFill>
              </a:rPr>
            </a:br>
            <a:r>
              <a:rPr lang="en-US" altLang="zh-CN" sz="2800" dirty="0">
                <a:solidFill>
                  <a:srgbClr val="0000FF"/>
                </a:solidFill>
              </a:rPr>
              <a:t>We use </a:t>
            </a:r>
            <a:r>
              <a:rPr lang="en-US" altLang="zh-CN" sz="2800" b="1" dirty="0">
                <a:solidFill>
                  <a:srgbClr val="0000FF"/>
                </a:solidFill>
              </a:rPr>
              <a:t>conditional sentences </a:t>
            </a:r>
            <a:r>
              <a:rPr lang="en-US" altLang="zh-CN" sz="2800" dirty="0">
                <a:solidFill>
                  <a:srgbClr val="0000FF"/>
                </a:solidFill>
              </a:rPr>
              <a:t>to talk about possible actions and the results of these actions.</a:t>
            </a:r>
            <a:endParaRPr lang="zh-CN" altLang="en-US" sz="2800" dirty="0">
              <a:solidFill>
                <a:srgbClr val="0000FF"/>
              </a:solidFill>
            </a:endParaRPr>
          </a:p>
        </p:txBody>
      </p:sp>
      <p:pic>
        <p:nvPicPr>
          <p:cNvPr id="17411" name="Picture 4" descr="QQ截图201508061558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367506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7412" name="Picture 5" descr="QQ截图2015080616000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889375"/>
            <a:ext cx="9144000" cy="30448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6" descr="QQ截图2015080616012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657600"/>
            <a:ext cx="9144000" cy="24669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8435" name="Picture 7" descr="QQ截图201508061601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160463"/>
            <a:ext cx="9144000" cy="178276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8920" name="Oval 8"/>
          <p:cNvSpPr/>
          <p:nvPr/>
        </p:nvSpPr>
        <p:spPr>
          <a:xfrm>
            <a:off x="4495800" y="4343400"/>
            <a:ext cx="3200400" cy="609600"/>
          </a:xfrm>
          <a:prstGeom prst="ellipse">
            <a:avLst/>
          </a:prstGeom>
          <a:noFill/>
          <a:ln w="28575" cap="flat" cmpd="sng">
            <a:solidFill>
              <a:srgbClr val="FF33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38921" name="Oval 9"/>
          <p:cNvSpPr/>
          <p:nvPr/>
        </p:nvSpPr>
        <p:spPr>
          <a:xfrm>
            <a:off x="685800" y="5486400"/>
            <a:ext cx="2743200" cy="609600"/>
          </a:xfrm>
          <a:prstGeom prst="ellipse">
            <a:avLst/>
          </a:prstGeom>
          <a:noFill/>
          <a:ln w="28575" cap="flat" cmpd="sng">
            <a:solidFill>
              <a:srgbClr val="FF33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89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89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89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89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20" grpId="0" bldLvl="0" animBg="1"/>
      <p:bldP spid="38921" grpId="0" bldLvl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ard0478[1]"/>
          <p:cNvPicPr>
            <a:picLocks noGrp="1" noChangeAspect="1"/>
          </p:cNvPicPr>
          <p:nvPr>
            <p:ph type="subTitle"/>
          </p:nvPr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>
            <a:off x="7697788" y="5594350"/>
            <a:ext cx="1446212" cy="1263650"/>
          </a:xfrm>
        </p:spPr>
      </p:pic>
      <p:sp>
        <p:nvSpPr>
          <p:cNvPr id="8196" name="Rectangle 5"/>
          <p:cNvSpPr>
            <a:spLocks noChangeArrowheads="1"/>
          </p:cNvSpPr>
          <p:nvPr/>
        </p:nvSpPr>
        <p:spPr bwMode="auto">
          <a:xfrm>
            <a:off x="457200" y="1447800"/>
            <a:ext cx="8001000" cy="396938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 1. if 意为 “____”， 引导____状语从句。当表示条件成立就必然有某种结果（常用于客观真理）时，主句和从句都用________时（例1、2）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2800" b="1" i="0" u="none" strike="noStrike" kern="1200" cap="none" spc="0" normalizeH="0" baseline="0" dirty="0">
                <a:solidFill>
                  <a:srgbClr val="0070C0"/>
                </a:solidFill>
                <a:latin typeface="Times New Roman" panose="02020603050405020304" pitchFamily="18" charset="0"/>
                <a:ea typeface="+mj-ea"/>
                <a:cs typeface="+mj-cs"/>
              </a:rPr>
              <a:t>For example: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 1) If you stand in the rain, you get wet.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 2) You get wet if you stand in the rain.  </a:t>
            </a:r>
          </a:p>
        </p:txBody>
      </p:sp>
      <p:sp>
        <p:nvSpPr>
          <p:cNvPr id="8197" name="Rectangle 6"/>
          <p:cNvSpPr/>
          <p:nvPr/>
        </p:nvSpPr>
        <p:spPr>
          <a:xfrm>
            <a:off x="2514600" y="1905000"/>
            <a:ext cx="89408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如果</a:t>
            </a:r>
          </a:p>
        </p:txBody>
      </p:sp>
      <p:sp>
        <p:nvSpPr>
          <p:cNvPr id="8198" name="Rectangle 7"/>
          <p:cNvSpPr/>
          <p:nvPr/>
        </p:nvSpPr>
        <p:spPr>
          <a:xfrm>
            <a:off x="4759960" y="1905000"/>
            <a:ext cx="89408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条件</a:t>
            </a:r>
          </a:p>
        </p:txBody>
      </p:sp>
      <p:sp>
        <p:nvSpPr>
          <p:cNvPr id="8199" name="Rectangle 8"/>
          <p:cNvSpPr/>
          <p:nvPr/>
        </p:nvSpPr>
        <p:spPr>
          <a:xfrm>
            <a:off x="3655060" y="2688590"/>
            <a:ext cx="160528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一般现在</a:t>
            </a:r>
          </a:p>
        </p:txBody>
      </p:sp>
      <p:sp>
        <p:nvSpPr>
          <p:cNvPr id="2" name="Rectangle 2"/>
          <p:cNvSpPr>
            <a:spLocks noGrp="1"/>
          </p:cNvSpPr>
          <p:nvPr/>
        </p:nvSpPr>
        <p:spPr>
          <a:xfrm>
            <a:off x="1583055" y="598170"/>
            <a:ext cx="5978525" cy="1033145"/>
          </a:xfrm>
          <a:prstGeom prst="rect">
            <a:avLst/>
          </a:prstGeom>
          <a:noFill/>
          <a:ln w="9525">
            <a:noFill/>
          </a:ln>
        </p:spPr>
        <p:txBody>
          <a:bodyPr wrap="square" lIns="0" tIns="45720" rIns="0" bIns="0" anchor="b"/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sz="3600" b="1" noProof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Summary</a:t>
            </a:r>
            <a:br>
              <a:rPr lang="en-US" sz="3600" b="1" noProof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br>
            <a:r>
              <a:rPr lang="en-US" altLang="zh-CN" sz="2800" dirty="0">
                <a:solidFill>
                  <a:srgbClr val="0070C0"/>
                </a:solidFill>
                <a:latin typeface="Times New Roman" panose="02020603050405020304" pitchFamily="18" charset="0"/>
                <a:sym typeface="+mn-ea"/>
              </a:rPr>
              <a:t>conditional sentences</a:t>
            </a:r>
            <a:endParaRPr lang="zh-CN" altLang="en-US" sz="2800" b="1" noProof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8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7" grpId="0" bldLvl="0"/>
      <p:bldP spid="8198" grpId="0" bldLvl="0"/>
      <p:bldP spid="8199" grpId="0" bldLvl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idx="1"/>
          </p:nvPr>
        </p:nvSpPr>
        <p:spPr>
          <a:xfrm>
            <a:off x="381000" y="1143000"/>
            <a:ext cx="8534400" cy="5257800"/>
          </a:xfrm>
        </p:spPr>
        <p:txBody>
          <a:bodyPr vert="horz">
            <a:normAutofit lnSpcReduction="10000"/>
          </a:bodyPr>
          <a:lstStyle/>
          <a:p>
            <a:pPr marL="274320" marR="0" lvl="0" indent="-274320" algn="l" defTabSz="914400" rtl="0" eaLnBrk="1" fontAlgn="auto" latinLnBrk="0" hangingPunct="1">
              <a:lnSpc>
                <a:spcPct val="115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Tx/>
              <a:buNone/>
              <a:defRPr/>
            </a:pPr>
            <a:r>
              <a:rPr kumimoji="0" lang="zh-CN" altLang="en-US" sz="3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当表示条件成立就可能有某种结果时，如果主</a:t>
            </a:r>
          </a:p>
          <a:p>
            <a:pPr marL="274320" marR="0" lvl="0" indent="-274320" algn="l" defTabSz="914400" rtl="0" eaLnBrk="1" fontAlgn="auto" latinLnBrk="0" hangingPunct="1">
              <a:lnSpc>
                <a:spcPct val="115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Tx/>
              <a:buNone/>
              <a:defRPr/>
            </a:pPr>
            <a:r>
              <a:rPr kumimoji="0" lang="zh-CN" altLang="en-US" sz="3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句用</a:t>
            </a:r>
            <a:r>
              <a:rPr kumimoji="0" lang="en-US" sz="3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_________</a:t>
            </a:r>
            <a:r>
              <a:rPr kumimoji="0" lang="zh-CN" altLang="en-US" sz="3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时，则从句用</a:t>
            </a:r>
            <a:r>
              <a:rPr kumimoji="0" lang="en-US" sz="3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_________</a:t>
            </a:r>
            <a:r>
              <a:rPr kumimoji="0" lang="zh-CN" altLang="en-US" sz="3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时，简称</a:t>
            </a:r>
            <a:endParaRPr kumimoji="0" lang="en-US" altLang="zh-CN" sz="3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15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Tx/>
              <a:buNone/>
              <a:defRPr/>
            </a:pPr>
            <a:r>
              <a:rPr kumimoji="0" lang="zh-CN" altLang="en-US" sz="3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“主将从现”（例</a:t>
            </a:r>
            <a:r>
              <a:rPr kumimoji="0" lang="en-US" sz="3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3</a:t>
            </a:r>
            <a:r>
              <a:rPr kumimoji="0" lang="zh-CN" altLang="en-US" sz="3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、</a:t>
            </a:r>
            <a:r>
              <a:rPr kumimoji="0" lang="en-US" sz="3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4</a:t>
            </a:r>
            <a:r>
              <a:rPr kumimoji="0" lang="zh-CN" altLang="en-US" sz="3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）。</a:t>
            </a:r>
          </a:p>
          <a:p>
            <a:pPr marL="274320" marR="0" lvl="0" indent="-274320" algn="l" defTabSz="914400" rtl="0" eaLnBrk="1" fontAlgn="auto" latinLnBrk="0" hangingPunct="1">
              <a:lnSpc>
                <a:spcPct val="115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Tx/>
              <a:buNone/>
              <a:defRPr/>
            </a:pPr>
            <a:endParaRPr kumimoji="0" lang="en-US" sz="3000" b="0" i="0" u="none" strike="noStrike" kern="1200" cap="none" spc="0" normalizeH="0" baseline="0" noProof="0" dirty="0">
              <a:ln>
                <a:noFill/>
              </a:ln>
              <a:solidFill>
                <a:srgbClr val="FF33CC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15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Tx/>
              <a:buNone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</a:t>
            </a:r>
            <a:r>
              <a:rPr kumimoji="0" lang="en-US" altLang="zh-CN" sz="2800" b="1" i="0" u="none" strike="noStrike" kern="1200" cap="none" spc="0" normalizeH="0" baseline="0" dirty="0">
                <a:solidFill>
                  <a:srgbClr val="0070C0"/>
                </a:solidFill>
                <a:latin typeface="Times New Roman" panose="02020603050405020304" pitchFamily="18" charset="0"/>
                <a:ea typeface="+mj-ea"/>
                <a:cs typeface="+mj-cs"/>
              </a:rPr>
              <a:t>For example:</a:t>
            </a:r>
          </a:p>
          <a:p>
            <a:pPr marL="274320" marR="0" lvl="0" indent="-274320" algn="l" defTabSz="914400" rtl="0" eaLnBrk="1" fontAlgn="auto" latinLnBrk="0" hangingPunct="1">
              <a:lnSpc>
                <a:spcPct val="115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Tx/>
              <a:buNone/>
              <a:defRPr/>
            </a:pPr>
            <a:r>
              <a:rPr kumimoji="0" lang="en-US" sz="3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3) If it doesn't rain tomorrow, I will plant  some </a:t>
            </a:r>
          </a:p>
          <a:p>
            <a:pPr marL="274320" marR="0" lvl="0" indent="-274320" algn="l" defTabSz="914400" rtl="0" eaLnBrk="1" fontAlgn="auto" latinLnBrk="0" hangingPunct="1">
              <a:lnSpc>
                <a:spcPct val="115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Tx/>
              <a:buNone/>
              <a:defRPr/>
            </a:pPr>
            <a:r>
              <a:rPr kumimoji="0" lang="en-US" sz="3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   flowers in my garden.</a:t>
            </a:r>
          </a:p>
          <a:p>
            <a:pPr marL="274320" marR="0" lvl="0" indent="-274320" algn="l" defTabSz="914400" rtl="0" eaLnBrk="1" fontAlgn="auto" latinLnBrk="0" hangingPunct="1">
              <a:lnSpc>
                <a:spcPct val="115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Tx/>
              <a:buNone/>
              <a:defRPr/>
            </a:pPr>
            <a:r>
              <a:rPr kumimoji="0" lang="en-US" sz="3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4) I will plant some flowers in my garden if it </a:t>
            </a:r>
          </a:p>
          <a:p>
            <a:pPr marL="274320" marR="0" lvl="0" indent="-274320" algn="l" defTabSz="914400" rtl="0" eaLnBrk="1" fontAlgn="auto" latinLnBrk="0" hangingPunct="1">
              <a:lnSpc>
                <a:spcPct val="115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Tx/>
              <a:buNone/>
              <a:defRPr/>
            </a:pPr>
            <a:r>
              <a:rPr kumimoji="0" lang="en-US" sz="3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   doesn't rain tomorrow.</a:t>
            </a:r>
            <a:endParaRPr kumimoji="0" lang="zh-CN" altLang="en-US" sz="3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219" name="Rectangle 9"/>
          <p:cNvSpPr/>
          <p:nvPr/>
        </p:nvSpPr>
        <p:spPr>
          <a:xfrm>
            <a:off x="1295400" y="1676400"/>
            <a:ext cx="1708150" cy="549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en-US" sz="3000" dirty="0">
                <a:solidFill>
                  <a:srgbClr val="FF0000"/>
                </a:solidFill>
                <a:latin typeface="Arial" panose="020B0604020202020204" pitchFamily="34" charset="0"/>
              </a:rPr>
              <a:t>一般将来</a:t>
            </a:r>
          </a:p>
        </p:txBody>
      </p:sp>
      <p:sp>
        <p:nvSpPr>
          <p:cNvPr id="9220" name="Rectangle 10"/>
          <p:cNvSpPr/>
          <p:nvPr/>
        </p:nvSpPr>
        <p:spPr>
          <a:xfrm>
            <a:off x="5334000" y="1676400"/>
            <a:ext cx="1708150" cy="549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en-US" sz="3000" dirty="0">
                <a:solidFill>
                  <a:srgbClr val="FF0000"/>
                </a:solidFill>
                <a:latin typeface="Arial" panose="020B0604020202020204" pitchFamily="34" charset="0"/>
              </a:rPr>
              <a:t>一般现在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 bldLvl="0"/>
      <p:bldP spid="9220" grpId="0" bldLvl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idx="1"/>
          </p:nvPr>
        </p:nvSpPr>
        <p:spPr>
          <a:xfrm>
            <a:off x="533400" y="1143000"/>
            <a:ext cx="8229600" cy="5334000"/>
          </a:xfrm>
        </p:spPr>
        <p:txBody>
          <a:bodyPr vert="horz">
            <a:normAutofit/>
          </a:bodyPr>
          <a:lstStyle/>
          <a:p>
            <a:pPr marL="274320" marR="0" lvl="0" indent="-274320" algn="l" defTabSz="914400" rtl="0" eaLnBrk="1" fontAlgn="auto" latinLnBrk="0" hangingPunct="1">
              <a:lnSpc>
                <a:spcPct val="105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Tx/>
              <a:buNone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2. 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当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if 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引导的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33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从句在主句之前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时，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____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（用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/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不 用）逗号隔开两个句子（例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1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、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3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）；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33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当主句在从句之前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，则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____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（用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/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不用）加逗号（例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2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、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4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）。</a:t>
            </a:r>
          </a:p>
          <a:p>
            <a:pPr marL="274320" marR="0" lvl="0" indent="-274320" algn="l" defTabSz="914400" rtl="0" eaLnBrk="1" fontAlgn="auto" latinLnBrk="0" hangingPunct="1">
              <a:lnSpc>
                <a:spcPct val="105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Tx/>
              <a:buNone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【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例句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】</a:t>
            </a:r>
          </a:p>
          <a:p>
            <a:pPr marL="274320" marR="0" lvl="0" indent="-274320" algn="l" defTabSz="914400" rtl="0" eaLnBrk="1" fontAlgn="auto" latinLnBrk="0" hangingPunct="1">
              <a:lnSpc>
                <a:spcPct val="105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Tx/>
              <a:buNone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  1) If you stand in the rain, you get wet.</a:t>
            </a:r>
          </a:p>
          <a:p>
            <a:pPr marL="274320" marR="0" lvl="0" indent="-274320" algn="l" defTabSz="914400" rtl="0" eaLnBrk="1" fontAlgn="auto" latinLnBrk="0" hangingPunct="1">
              <a:lnSpc>
                <a:spcPct val="105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Tx/>
              <a:buNone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 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2) You get wet if you stand in the rain.  </a:t>
            </a:r>
          </a:p>
          <a:p>
            <a:pPr marL="274320" marR="0" lvl="0" indent="-274320" algn="l" defTabSz="914400" rtl="0" eaLnBrk="1" fontAlgn="auto" latinLnBrk="0" hangingPunct="1">
              <a:lnSpc>
                <a:spcPct val="105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Tx/>
              <a:buNone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  3) If it doesn't rain tomorrow, I will plant some  </a:t>
            </a:r>
          </a:p>
          <a:p>
            <a:pPr marL="274320" marR="0" lvl="0" indent="-274320" algn="l" defTabSz="914400" rtl="0" eaLnBrk="1" fontAlgn="auto" latinLnBrk="0" hangingPunct="1">
              <a:lnSpc>
                <a:spcPct val="105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Tx/>
              <a:buNone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      flowers in my garden.</a:t>
            </a:r>
          </a:p>
          <a:p>
            <a:pPr marL="274320" marR="0" lvl="0" indent="-274320" algn="l" defTabSz="914400" rtl="0" eaLnBrk="1" fontAlgn="auto" latinLnBrk="0" hangingPunct="1">
              <a:lnSpc>
                <a:spcPct val="105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Tx/>
              <a:buNone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 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4) I will plant some flowers in my garden if it   </a:t>
            </a:r>
          </a:p>
          <a:p>
            <a:pPr marL="274320" marR="0" lvl="0" indent="-274320" algn="l" defTabSz="914400" rtl="0" eaLnBrk="1" fontAlgn="auto" latinLnBrk="0" hangingPunct="1">
              <a:lnSpc>
                <a:spcPct val="105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Tx/>
              <a:buNone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      doesn't rain tomorrow.</a:t>
            </a:r>
            <a:endParaRPr kumimoji="0" lang="zh-CN" altLang="en-US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10243" name="Rectangle 5"/>
          <p:cNvSpPr/>
          <p:nvPr/>
        </p:nvSpPr>
        <p:spPr>
          <a:xfrm>
            <a:off x="6096000" y="1066800"/>
            <a:ext cx="539750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用</a:t>
            </a:r>
          </a:p>
        </p:txBody>
      </p:sp>
      <p:sp>
        <p:nvSpPr>
          <p:cNvPr id="10244" name="Rectangle 6"/>
          <p:cNvSpPr/>
          <p:nvPr/>
        </p:nvSpPr>
        <p:spPr>
          <a:xfrm>
            <a:off x="2063750" y="1991360"/>
            <a:ext cx="895350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不用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 bldLvl="0"/>
      <p:bldP spid="10244" grpId="0" bldLvl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9976" name="Group 40"/>
          <p:cNvGraphicFramePr>
            <a:graphicFrameLocks noGrp="1"/>
          </p:cNvGraphicFramePr>
          <p:nvPr>
            <p:ph type="tbl" idx="1"/>
          </p:nvPr>
        </p:nvGraphicFramePr>
        <p:xfrm>
          <a:off x="609600" y="1447800"/>
          <a:ext cx="8077200" cy="4419535"/>
        </p:xfrm>
        <a:graphic>
          <a:graphicData uri="http://schemas.openxmlformats.org/drawingml/2006/table">
            <a:tbl>
              <a:tblPr/>
              <a:tblGrid>
                <a:gridCol w="16160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160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129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160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6160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291634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altLang="zh-CN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条件句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altLang="zh-CN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＝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条件状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语从句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altLang="zh-CN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＋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altLang="zh-CN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主句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624161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altLang="zh-CN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表达含义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可能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发生的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动作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可能的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结果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50374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谓语动词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的时态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一般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现在时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一般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将来时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6412" name="Rectangle 36"/>
          <p:cNvSpPr/>
          <p:nvPr/>
        </p:nvSpPr>
        <p:spPr>
          <a:xfrm>
            <a:off x="6248400" y="0"/>
            <a:ext cx="4572000" cy="17399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endParaRPr lang="zh-CN" altLang="en-US" dirty="0">
              <a:latin typeface="Arial" panose="020B0604020202020204" pitchFamily="34" charset="0"/>
            </a:endParaRPr>
          </a:p>
          <a:p>
            <a:endParaRPr lang="zh-CN" altLang="en-US" dirty="0">
              <a:latin typeface="Arial" panose="020B0604020202020204" pitchFamily="34" charset="0"/>
            </a:endParaRPr>
          </a:p>
          <a:p>
            <a:endParaRPr lang="zh-CN" altLang="en-US" dirty="0">
              <a:latin typeface="Arial" panose="020B0604020202020204" pitchFamily="34" charset="0"/>
            </a:endParaRPr>
          </a:p>
          <a:p>
            <a:endParaRPr lang="zh-CN" altLang="en-US" dirty="0">
              <a:latin typeface="Arial" panose="020B0604020202020204" pitchFamily="34" charset="0"/>
            </a:endParaRPr>
          </a:p>
          <a:p>
            <a:endParaRPr lang="zh-CN" altLang="en-US" dirty="0">
              <a:latin typeface="Arial" panose="020B0604020202020204" pitchFamily="34" charset="0"/>
            </a:endParaRPr>
          </a:p>
          <a:p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309880" y="434975"/>
            <a:ext cx="8458200" cy="1466850"/>
          </a:xfrm>
        </p:spPr>
        <p:txBody>
          <a:bodyPr vert="horz" lIns="0" rIns="0" bIns="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1" i="1" u="none" strike="noStrike" kern="1200" cap="none" spc="0" normalizeH="0" baseline="0" dirty="0">
                <a:solidFill>
                  <a:srgbClr val="0070C0"/>
                </a:solidFill>
                <a:latin typeface="Times New Roman" panose="02020603050405020304" pitchFamily="18" charset="0"/>
                <a:ea typeface="+mj-ea"/>
                <a:cs typeface="+mj-cs"/>
              </a:rPr>
              <a:t>A  William's mum is giving him advice about his problems. Match the half-sentences from the boxes to complete her advice for him. </a:t>
            </a:r>
          </a:p>
        </p:txBody>
      </p:sp>
      <p:sp>
        <p:nvSpPr>
          <p:cNvPr id="19459" name="Rectangle 3"/>
          <p:cNvSpPr>
            <a:spLocks noGrp="1"/>
          </p:cNvSpPr>
          <p:nvPr>
            <p:ph idx="1"/>
          </p:nvPr>
        </p:nvSpPr>
        <p:spPr>
          <a:xfrm>
            <a:off x="381000" y="2057400"/>
            <a:ext cx="8305800" cy="990600"/>
          </a:xfrm>
        </p:spPr>
        <p:txBody>
          <a:bodyPr vert="horz" wrap="square" anchor="t"/>
          <a:lstStyle/>
          <a:p>
            <a:pPr marL="609600" indent="-609600" algn="ctr">
              <a:lnSpc>
                <a:spcPct val="90000"/>
              </a:lnSpc>
              <a:buNone/>
            </a:pPr>
            <a:r>
              <a:rPr lang="en-US" altLang="zh-CN" sz="2800" b="1" dirty="0">
                <a:latin typeface="Times New Roman" panose="02020603050405020304" pitchFamily="18" charset="0"/>
              </a:rPr>
              <a:t>William</a:t>
            </a:r>
            <a:r>
              <a:rPr lang="en-US" altLang="zh-CN" sz="2800" b="1" dirty="0">
                <a:latin typeface="Times New Roman" panose="02020603050405020304" pitchFamily="18" charset="0"/>
                <a:sym typeface="Arial" panose="020B0604020202020204" pitchFamily="34" charset="0"/>
              </a:rPr>
              <a:t>'</a:t>
            </a:r>
            <a:r>
              <a:rPr lang="en-US" altLang="zh-CN" sz="2800" b="1" dirty="0">
                <a:latin typeface="Times New Roman" panose="02020603050405020304" pitchFamily="18" charset="0"/>
              </a:rPr>
              <a:t>s problems</a:t>
            </a:r>
          </a:p>
          <a:p>
            <a:pPr marL="609600" indent="-609600">
              <a:lnSpc>
                <a:spcPct val="90000"/>
              </a:lnSpc>
              <a:buClrTx/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1. I sometimes bring the wrong books to school.</a:t>
            </a:r>
            <a:endParaRPr lang="en-US" altLang="zh-CN" sz="2800" dirty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5364" name="Text Box 4"/>
          <p:cNvSpPr txBox="1"/>
          <p:nvPr/>
        </p:nvSpPr>
        <p:spPr>
          <a:xfrm>
            <a:off x="457200" y="5486400"/>
            <a:ext cx="8443913" cy="9531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800" b="1" dirty="0">
                <a:solidFill>
                  <a:srgbClr val="FF3300"/>
                </a:solidFill>
                <a:latin typeface="Times New Roman" panose="02020603050405020304" pitchFamily="18" charset="0"/>
              </a:rPr>
              <a:t>If you check your timetable every night</a:t>
            </a:r>
            <a:r>
              <a:rPr lang="zh-CN" altLang="en-US" sz="2800" dirty="0">
                <a:solidFill>
                  <a:srgbClr val="FF3300"/>
                </a:solidFill>
                <a:latin typeface="Times New Roman" panose="02020603050405020304" pitchFamily="18" charset="0"/>
              </a:rPr>
              <a:t>，</a:t>
            </a:r>
            <a:r>
              <a:rPr lang="en-US" altLang="zh-CN" sz="2800" b="1" dirty="0">
                <a:solidFill>
                  <a:srgbClr val="FF3300"/>
                </a:solidFill>
                <a:latin typeface="Times New Roman" panose="02020603050405020304" pitchFamily="18" charset="0"/>
              </a:rPr>
              <a:t>you will know which books to bring.</a:t>
            </a:r>
          </a:p>
        </p:txBody>
      </p:sp>
      <p:pic>
        <p:nvPicPr>
          <p:cNvPr id="19461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6000" y="3124200"/>
            <a:ext cx="4505325" cy="22034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4" grpId="0" bldLvl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/>
          </p:cNvSpPr>
          <p:nvPr>
            <p:ph idx="1"/>
          </p:nvPr>
        </p:nvSpPr>
        <p:spPr>
          <a:xfrm>
            <a:off x="762000" y="990600"/>
            <a:ext cx="7924800" cy="990600"/>
          </a:xfrm>
        </p:spPr>
        <p:txBody>
          <a:bodyPr vert="horz" wrap="square" anchor="t"/>
          <a:lstStyle/>
          <a:p>
            <a:pPr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2. I was away from school today</a:t>
            </a:r>
            <a:r>
              <a:rPr lang="zh-CN" altLang="en-US" sz="2800" dirty="0">
                <a:latin typeface="Times New Roman" panose="02020603050405020304" pitchFamily="18" charset="0"/>
              </a:rPr>
              <a:t>.</a:t>
            </a:r>
            <a:r>
              <a:rPr lang="en-US" altLang="zh-CN" sz="2800" dirty="0">
                <a:latin typeface="Times New Roman" panose="02020603050405020304" pitchFamily="18" charset="0"/>
              </a:rPr>
              <a:t> I do not know what homework to do.</a:t>
            </a:r>
            <a:endParaRPr lang="zh-CN" altLang="en-US" sz="2800" dirty="0">
              <a:latin typeface="Times New Roman" panose="02020603050405020304" pitchFamily="18" charset="0"/>
            </a:endParaRPr>
          </a:p>
        </p:txBody>
      </p:sp>
      <p:pic>
        <p:nvPicPr>
          <p:cNvPr id="20483" name="Picture 3" descr="图片2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52800" y="1981200"/>
            <a:ext cx="5143500" cy="25257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388" name="Rectangle 4"/>
          <p:cNvSpPr/>
          <p:nvPr/>
        </p:nvSpPr>
        <p:spPr>
          <a:xfrm>
            <a:off x="685800" y="4876800"/>
            <a:ext cx="7696200" cy="9531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800" dirty="0">
                <a:solidFill>
                  <a:srgbClr val="FF3300"/>
                </a:solidFill>
                <a:latin typeface="Times New Roman" panose="02020603050405020304" pitchFamily="18" charset="0"/>
              </a:rPr>
              <a:t>If you call your friends, they will tell you what homework to do.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762000"/>
          </a:xfrm>
        </p:spPr>
        <p:txBody>
          <a:bodyPr vert="horz" wrap="square" anchor="t"/>
          <a:lstStyle/>
          <a:p>
            <a:pPr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3. I hate getting up</a:t>
            </a:r>
            <a:r>
              <a:rPr lang="zh-CN" altLang="en-US" sz="2800" dirty="0">
                <a:latin typeface="Times New Roman" panose="02020603050405020304" pitchFamily="18" charset="0"/>
              </a:rPr>
              <a:t>.</a:t>
            </a:r>
            <a:r>
              <a:rPr lang="en-US" altLang="zh-CN" sz="2800" dirty="0">
                <a:latin typeface="Times New Roman" panose="02020603050405020304" pitchFamily="18" charset="0"/>
              </a:rPr>
              <a:t> I always feel tired in the mornings.</a:t>
            </a:r>
            <a:endParaRPr lang="zh-CN" altLang="en-US" sz="2800" dirty="0">
              <a:latin typeface="Times New Roman" panose="02020603050405020304" pitchFamily="18" charset="0"/>
            </a:endParaRPr>
          </a:p>
        </p:txBody>
      </p:sp>
      <p:pic>
        <p:nvPicPr>
          <p:cNvPr id="21507" name="Picture 3" descr="图片2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09800" y="1828800"/>
            <a:ext cx="4838700" cy="22764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7412" name="Rectangle 4"/>
          <p:cNvSpPr/>
          <p:nvPr/>
        </p:nvSpPr>
        <p:spPr>
          <a:xfrm>
            <a:off x="838200" y="4419600"/>
            <a:ext cx="7620000" cy="108140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15000"/>
              </a:lnSpc>
              <a:spcBef>
                <a:spcPct val="20000"/>
              </a:spcBef>
            </a:pPr>
            <a:r>
              <a:rPr lang="en-US" altLang="zh-CN" sz="2800" dirty="0">
                <a:solidFill>
                  <a:srgbClr val="FF3300"/>
                </a:solidFill>
                <a:latin typeface="Times New Roman" panose="02020603050405020304" pitchFamily="18" charset="0"/>
              </a:rPr>
              <a:t>If you go to bed early, you will not feel tired in the mornings.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/>
          </p:cNvSpPr>
          <p:nvPr>
            <p:ph idx="1"/>
          </p:nvPr>
        </p:nvSpPr>
        <p:spPr>
          <a:xfrm>
            <a:off x="685800" y="1219200"/>
            <a:ext cx="8229600" cy="685800"/>
          </a:xfrm>
        </p:spPr>
        <p:txBody>
          <a:bodyPr vert="horz" wrap="square" anchor="t"/>
          <a:lstStyle/>
          <a:p>
            <a:pPr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4. I do not know what this word means.</a:t>
            </a:r>
          </a:p>
        </p:txBody>
      </p:sp>
      <p:pic>
        <p:nvPicPr>
          <p:cNvPr id="22531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8000" y="2057400"/>
            <a:ext cx="4460875" cy="22209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8436" name="Rectangle 4"/>
          <p:cNvSpPr/>
          <p:nvPr/>
        </p:nvSpPr>
        <p:spPr>
          <a:xfrm>
            <a:off x="609600" y="4495800"/>
            <a:ext cx="8077200" cy="108140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15000"/>
              </a:lnSpc>
              <a:spcBef>
                <a:spcPct val="20000"/>
              </a:spcBef>
            </a:pPr>
            <a:r>
              <a:rPr lang="en-US" altLang="zh-CN" sz="2800" dirty="0">
                <a:solidFill>
                  <a:srgbClr val="FF3300"/>
                </a:solidFill>
                <a:latin typeface="Times New Roman" panose="02020603050405020304" pitchFamily="18" charset="0"/>
              </a:rPr>
              <a:t>If you look it up in the dictionary, you will find out its meaning.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xt Box 2"/>
          <p:cNvSpPr txBox="1">
            <a:spLocks noChangeArrowheads="1"/>
          </p:cNvSpPr>
          <p:nvPr/>
        </p:nvSpPr>
        <p:spPr bwMode="auto">
          <a:xfrm>
            <a:off x="533400" y="838200"/>
            <a:ext cx="8305800" cy="95313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marR="0" defTabSz="91440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2800" b="1" i="1" kern="1200" cap="none" spc="0" normalizeH="0" baseline="0" dirty="0">
                <a:ln>
                  <a:noFill/>
                </a:ln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j-ea"/>
                <a:cs typeface="+mj-cs"/>
              </a:rPr>
              <a:t>B  Carol is giving advice to Henry. What is she saying? Use the pictures and the words in brackets to help you.</a:t>
            </a:r>
          </a:p>
        </p:txBody>
      </p:sp>
      <p:sp>
        <p:nvSpPr>
          <p:cNvPr id="19459" name="Text Box 3"/>
          <p:cNvSpPr txBox="1">
            <a:spLocks noChangeArrowheads="1"/>
          </p:cNvSpPr>
          <p:nvPr/>
        </p:nvSpPr>
        <p:spPr bwMode="auto">
          <a:xfrm>
            <a:off x="1066800" y="5029200"/>
            <a:ext cx="7696200" cy="11684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marR="0" defTabSz="914400">
              <a:lnSpc>
                <a:spcPct val="125000"/>
              </a:lnSpc>
              <a:spcBef>
                <a:spcPct val="2000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kern="1200" cap="none" spc="0" normalizeH="0" baseline="0" noProof="0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__________________ the wheels round, they_______________ easily. (make/turn)</a:t>
            </a:r>
          </a:p>
        </p:txBody>
      </p:sp>
      <p:sp>
        <p:nvSpPr>
          <p:cNvPr id="19460" name="Text Box 4"/>
          <p:cNvSpPr txBox="1"/>
          <p:nvPr/>
        </p:nvSpPr>
        <p:spPr>
          <a:xfrm>
            <a:off x="1676400" y="5120640"/>
            <a:ext cx="3354388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800" dirty="0">
                <a:solidFill>
                  <a:srgbClr val="FF3300"/>
                </a:solidFill>
                <a:latin typeface="Times New Roman" panose="02020603050405020304" pitchFamily="18" charset="0"/>
              </a:rPr>
              <a:t>If you make</a:t>
            </a:r>
          </a:p>
        </p:txBody>
      </p:sp>
      <p:sp>
        <p:nvSpPr>
          <p:cNvPr id="19461" name="Text Box 5"/>
          <p:cNvSpPr txBox="1"/>
          <p:nvPr/>
        </p:nvSpPr>
        <p:spPr>
          <a:xfrm>
            <a:off x="2362200" y="5715000"/>
            <a:ext cx="23749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800" dirty="0">
                <a:solidFill>
                  <a:srgbClr val="FF3300"/>
                </a:solidFill>
                <a:latin typeface="Times New Roman" panose="02020603050405020304" pitchFamily="18" charset="0"/>
              </a:rPr>
              <a:t>will turn</a:t>
            </a:r>
          </a:p>
        </p:txBody>
      </p:sp>
      <p:pic>
        <p:nvPicPr>
          <p:cNvPr id="23558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33600" y="1828800"/>
            <a:ext cx="4876800" cy="29940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0" grpId="0" bldLvl="0"/>
      <p:bldP spid="19461" grpId="0" bldLvl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ext Box 2"/>
          <p:cNvSpPr txBox="1">
            <a:spLocks noChangeArrowheads="1"/>
          </p:cNvSpPr>
          <p:nvPr/>
        </p:nvSpPr>
        <p:spPr bwMode="auto">
          <a:xfrm>
            <a:off x="609600" y="4724400"/>
            <a:ext cx="8382000" cy="12541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marR="0" defTabSz="914400">
              <a:lnSpc>
                <a:spcPct val="125000"/>
              </a:lnSpc>
              <a:spcBef>
                <a:spcPct val="2000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kern="1200" cap="none" spc="0" normalizeH="0" baseline="0" noProof="0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2.The seeds ______________________</a:t>
            </a:r>
          </a:p>
          <a:p>
            <a:pPr marR="0" defTabSz="914400">
              <a:lnSpc>
                <a:spcPct val="125000"/>
              </a:lnSpc>
              <a:spcBef>
                <a:spcPct val="2000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kern="1200" cap="none" spc="0" normalizeH="0" baseline="0" noProof="0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in the soil. (grow/plant)</a:t>
            </a:r>
          </a:p>
        </p:txBody>
      </p:sp>
      <p:sp>
        <p:nvSpPr>
          <p:cNvPr id="20483" name="Text Box 3"/>
          <p:cNvSpPr txBox="1"/>
          <p:nvPr/>
        </p:nvSpPr>
        <p:spPr>
          <a:xfrm>
            <a:off x="2819400" y="4724400"/>
            <a:ext cx="5637213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800" dirty="0">
                <a:solidFill>
                  <a:srgbClr val="FF3300"/>
                </a:solidFill>
                <a:latin typeface="Times New Roman" panose="02020603050405020304" pitchFamily="18" charset="0"/>
              </a:rPr>
              <a:t>will grow if you plant them</a:t>
            </a:r>
          </a:p>
        </p:txBody>
      </p:sp>
      <p:pic>
        <p:nvPicPr>
          <p:cNvPr id="24580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52600" y="990600"/>
            <a:ext cx="5410200" cy="33972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3" grpId="0" bldLvl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/>
          </p:cNvSpPr>
          <p:nvPr>
            <p:ph idx="1"/>
          </p:nvPr>
        </p:nvSpPr>
        <p:spPr>
          <a:xfrm>
            <a:off x="1371600" y="4876800"/>
            <a:ext cx="7239000" cy="1168400"/>
          </a:xfrm>
        </p:spPr>
        <p:txBody>
          <a:bodyPr vert="horz" wrap="square" anchor="t">
            <a:spAutoFit/>
          </a:bodyPr>
          <a:lstStyle/>
          <a:p>
            <a:pPr marL="0" indent="0">
              <a:lnSpc>
                <a:spcPct val="125000"/>
              </a:lnSpc>
              <a:buNone/>
            </a:pPr>
            <a:r>
              <a:rPr lang="zh-CN" altLang="en-US" sz="2800" dirty="0">
                <a:latin typeface="Times New Roman" panose="02020603050405020304" pitchFamily="18" charset="0"/>
              </a:rPr>
              <a:t>3. ____________ another wing, it ____</a:t>
            </a:r>
            <a:r>
              <a:rPr lang="en-US" altLang="zh-CN" sz="2800" dirty="0">
                <a:latin typeface="Times New Roman" panose="02020603050405020304" pitchFamily="18" charset="0"/>
              </a:rPr>
              <a:t>________. (put on/ fly)</a:t>
            </a:r>
          </a:p>
        </p:txBody>
      </p:sp>
      <p:sp>
        <p:nvSpPr>
          <p:cNvPr id="21507" name="Text Box 3"/>
          <p:cNvSpPr txBox="1"/>
          <p:nvPr/>
        </p:nvSpPr>
        <p:spPr>
          <a:xfrm>
            <a:off x="1676400" y="4876800"/>
            <a:ext cx="31242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800" dirty="0">
                <a:solidFill>
                  <a:srgbClr val="FF3300"/>
                </a:solidFill>
                <a:latin typeface="Times New Roman" panose="02020603050405020304" pitchFamily="18" charset="0"/>
              </a:rPr>
              <a:t>If you put on</a:t>
            </a:r>
          </a:p>
        </p:txBody>
      </p:sp>
      <p:sp>
        <p:nvSpPr>
          <p:cNvPr id="21508" name="Text Box 4"/>
          <p:cNvSpPr txBox="1"/>
          <p:nvPr/>
        </p:nvSpPr>
        <p:spPr>
          <a:xfrm>
            <a:off x="6478270" y="4958080"/>
            <a:ext cx="1633538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800" dirty="0">
                <a:solidFill>
                  <a:srgbClr val="FF3300"/>
                </a:solidFill>
                <a:latin typeface="Times New Roman" panose="02020603050405020304" pitchFamily="18" charset="0"/>
              </a:rPr>
              <a:t>will fly</a:t>
            </a:r>
          </a:p>
        </p:txBody>
      </p:sp>
      <p:pic>
        <p:nvPicPr>
          <p:cNvPr id="25605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3000" y="1066800"/>
            <a:ext cx="6324600" cy="3519488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7" grpId="0" bldLvl="0"/>
      <p:bldP spid="21508" grpId="0" bldLvl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/>
          </p:cNvSpPr>
          <p:nvPr>
            <p:ph idx="1"/>
          </p:nvPr>
        </p:nvSpPr>
        <p:spPr>
          <a:xfrm>
            <a:off x="990600" y="4648200"/>
            <a:ext cx="7391400" cy="1254125"/>
          </a:xfrm>
        </p:spPr>
        <p:txBody>
          <a:bodyPr vert="horz" wrap="square" anchor="t">
            <a:spAutoFit/>
          </a:bodyPr>
          <a:lstStyle/>
          <a:p>
            <a:pPr marL="0" indent="0">
              <a:lnSpc>
                <a:spcPct val="125000"/>
              </a:lnSpc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4. ________________ your coat, you    </a:t>
            </a:r>
          </a:p>
          <a:p>
            <a:pPr marL="0" indent="0">
              <a:lnSpc>
                <a:spcPct val="125000"/>
              </a:lnSpc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    __________ so cold. (put on/not feel)</a:t>
            </a:r>
          </a:p>
        </p:txBody>
      </p:sp>
      <p:sp>
        <p:nvSpPr>
          <p:cNvPr id="22531" name="Text Box 3"/>
          <p:cNvSpPr txBox="1"/>
          <p:nvPr/>
        </p:nvSpPr>
        <p:spPr>
          <a:xfrm>
            <a:off x="1752600" y="4648200"/>
            <a:ext cx="4300538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800" dirty="0">
                <a:solidFill>
                  <a:srgbClr val="FF3300"/>
                </a:solidFill>
                <a:latin typeface="Times New Roman" panose="02020603050405020304" pitchFamily="18" charset="0"/>
              </a:rPr>
              <a:t>If you put on</a:t>
            </a:r>
          </a:p>
        </p:txBody>
      </p:sp>
      <p:sp>
        <p:nvSpPr>
          <p:cNvPr id="22532" name="Text Box 4"/>
          <p:cNvSpPr txBox="1"/>
          <p:nvPr/>
        </p:nvSpPr>
        <p:spPr>
          <a:xfrm>
            <a:off x="1219200" y="5334000"/>
            <a:ext cx="3233738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800" dirty="0">
                <a:solidFill>
                  <a:srgbClr val="FF3300"/>
                </a:solidFill>
                <a:latin typeface="Times New Roman" panose="02020603050405020304" pitchFamily="18" charset="0"/>
              </a:rPr>
              <a:t>will not feel</a:t>
            </a:r>
          </a:p>
        </p:txBody>
      </p:sp>
      <p:pic>
        <p:nvPicPr>
          <p:cNvPr id="26629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838200"/>
            <a:ext cx="5943600" cy="35242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1" grpId="0" bldLvl="0"/>
      <p:bldP spid="22532" grpId="0" bldLvl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/>
          </p:cNvSpPr>
          <p:nvPr>
            <p:ph idx="1"/>
          </p:nvPr>
        </p:nvSpPr>
        <p:spPr>
          <a:xfrm>
            <a:off x="609600" y="4419600"/>
            <a:ext cx="8229600" cy="1254125"/>
          </a:xfrm>
        </p:spPr>
        <p:txBody>
          <a:bodyPr vert="horz" wrap="square" anchor="t">
            <a:spAutoFit/>
          </a:bodyPr>
          <a:lstStyle/>
          <a:p>
            <a:pPr marL="0" indent="0">
              <a:lnSpc>
                <a:spcPct val="125000"/>
              </a:lnSpc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5. The meat _______________________ </a:t>
            </a:r>
          </a:p>
          <a:p>
            <a:pPr marL="0" indent="0">
              <a:lnSpc>
                <a:spcPct val="125000"/>
              </a:lnSpc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     in the fridge. (not go bad/put)</a:t>
            </a:r>
            <a:endParaRPr lang="zh-CN" altLang="en-US" sz="2800" dirty="0">
              <a:latin typeface="Times New Roman" panose="02020603050405020304" pitchFamily="18" charset="0"/>
            </a:endParaRPr>
          </a:p>
        </p:txBody>
      </p:sp>
      <p:sp>
        <p:nvSpPr>
          <p:cNvPr id="23555" name="Text Box 3"/>
          <p:cNvSpPr txBox="1"/>
          <p:nvPr/>
        </p:nvSpPr>
        <p:spPr>
          <a:xfrm>
            <a:off x="2633345" y="4481830"/>
            <a:ext cx="5534025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800" dirty="0">
                <a:solidFill>
                  <a:srgbClr val="FF3300"/>
                </a:solidFill>
                <a:latin typeface="Times New Roman" panose="02020603050405020304" pitchFamily="18" charset="0"/>
              </a:rPr>
              <a:t>will not go bad if you put it </a:t>
            </a:r>
          </a:p>
        </p:txBody>
      </p:sp>
      <p:pic>
        <p:nvPicPr>
          <p:cNvPr id="27652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6400" y="914400"/>
            <a:ext cx="5486400" cy="3205163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5" grpId="0" bldLvl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/>
          </p:cNvSpPr>
          <p:nvPr>
            <p:ph idx="1"/>
          </p:nvPr>
        </p:nvSpPr>
        <p:spPr>
          <a:xfrm>
            <a:off x="1066800" y="4724400"/>
            <a:ext cx="7162800" cy="1254125"/>
          </a:xfrm>
        </p:spPr>
        <p:txBody>
          <a:bodyPr vert="horz" wrap="square" anchor="t">
            <a:spAutoFit/>
          </a:bodyPr>
          <a:lstStyle/>
          <a:p>
            <a:pPr marL="0" indent="0">
              <a:lnSpc>
                <a:spcPct val="125000"/>
              </a:lnSpc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6. You __________________________</a:t>
            </a:r>
          </a:p>
          <a:p>
            <a:pPr marL="0" indent="0">
              <a:lnSpc>
                <a:spcPct val="125000"/>
              </a:lnSpc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    your glasses. (see clearly/wear)</a:t>
            </a:r>
          </a:p>
        </p:txBody>
      </p:sp>
      <p:sp>
        <p:nvSpPr>
          <p:cNvPr id="24579" name="Text Box 3"/>
          <p:cNvSpPr txBox="1"/>
          <p:nvPr/>
        </p:nvSpPr>
        <p:spPr>
          <a:xfrm>
            <a:off x="2209800" y="4724400"/>
            <a:ext cx="57912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800" dirty="0">
                <a:solidFill>
                  <a:srgbClr val="FF3300"/>
                </a:solidFill>
                <a:latin typeface="Times New Roman" panose="02020603050405020304" pitchFamily="18" charset="0"/>
              </a:rPr>
              <a:t>will see clearly if you wear</a:t>
            </a:r>
          </a:p>
        </p:txBody>
      </p:sp>
      <p:pic>
        <p:nvPicPr>
          <p:cNvPr id="28676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1066800"/>
            <a:ext cx="5410200" cy="34290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9" grpId="0" bldLvl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10800000">
            <a:off x="1457550" y="3284984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2770" name="TextBox 4"/>
          <p:cNvSpPr txBox="1"/>
          <p:nvPr/>
        </p:nvSpPr>
        <p:spPr>
          <a:xfrm>
            <a:off x="1476375" y="3414713"/>
            <a:ext cx="6143625" cy="7080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4000" b="1" dirty="0">
                <a:latin typeface="Comic Sans MS" panose="030F0702030302020204" pitchFamily="66" charset="0"/>
                <a:ea typeface="微软雅黑" panose="020B0503020204020204" pitchFamily="34" charset="-122"/>
              </a:rPr>
              <a:t>Part III  Post-Learning</a:t>
            </a:r>
            <a:endParaRPr lang="zh-CN" altLang="en-US" sz="4000" b="1" dirty="0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2438400"/>
            <a:ext cx="8305800" cy="3124200"/>
          </a:xfrm>
          <a:solidFill>
            <a:schemeClr val="bg1">
              <a:lumMod val="85000"/>
            </a:schemeClr>
          </a:solidFill>
        </p:spPr>
        <p:txBody>
          <a:bodyPr vert="horz"/>
          <a:lstStyle/>
          <a:p>
            <a:pPr>
              <a:lnSpc>
                <a:spcPct val="120000"/>
              </a:lnSpc>
              <a:buNone/>
            </a:pPr>
            <a:r>
              <a:rPr lang="zh-CN" altLang="en-US" sz="3200" b="1" dirty="0">
                <a:latin typeface="Times New Roman" panose="02020603050405020304" pitchFamily="18" charset="0"/>
              </a:rPr>
              <a:t>       “</a:t>
            </a:r>
            <a:r>
              <a:rPr lang="en-US" altLang="zh-CN" sz="3200" b="1">
                <a:solidFill>
                  <a:srgbClr val="FF0066"/>
                </a:solidFill>
                <a:latin typeface="Times New Roman" panose="02020603050405020304" pitchFamily="18" charset="0"/>
              </a:rPr>
              <a:t>if</a:t>
            </a:r>
            <a:r>
              <a:rPr lang="zh-CN" altLang="en-US" sz="3200" b="1" dirty="0">
                <a:latin typeface="Times New Roman" panose="02020603050405020304" pitchFamily="18" charset="0"/>
              </a:rPr>
              <a:t>条件句不一般</a:t>
            </a:r>
            <a:r>
              <a:rPr lang="en-US" altLang="zh-CN" sz="3200" b="1">
                <a:latin typeface="Times New Roman" panose="02020603050405020304" pitchFamily="18" charset="0"/>
              </a:rPr>
              <a:t>, </a:t>
            </a:r>
            <a:r>
              <a:rPr lang="zh-CN" altLang="en-US" sz="3200" b="1" dirty="0">
                <a:latin typeface="Times New Roman" panose="02020603050405020304" pitchFamily="18" charset="0"/>
              </a:rPr>
              <a:t>几个要点记心间；</a:t>
            </a:r>
            <a:endParaRPr lang="en-US" altLang="zh-CN" sz="3200" b="1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buNone/>
            </a:pPr>
            <a:r>
              <a:rPr lang="zh-CN" altLang="en-US" sz="3200" b="1" dirty="0">
                <a:solidFill>
                  <a:srgbClr val="FF0066"/>
                </a:solidFill>
                <a:latin typeface="Times New Roman" panose="02020603050405020304" pitchFamily="18" charset="0"/>
              </a:rPr>
              <a:t>条件句，</a:t>
            </a:r>
            <a:r>
              <a:rPr lang="zh-CN" altLang="en-US" sz="3200" b="1" dirty="0">
                <a:latin typeface="Times New Roman" panose="02020603050405020304" pitchFamily="18" charset="0"/>
              </a:rPr>
              <a:t>放在前</a:t>
            </a:r>
            <a:r>
              <a:rPr lang="en-US" altLang="zh-CN" sz="3200" b="1">
                <a:latin typeface="Times New Roman" panose="02020603050405020304" pitchFamily="18" charset="0"/>
              </a:rPr>
              <a:t>, </a:t>
            </a:r>
            <a:r>
              <a:rPr lang="zh-CN" altLang="en-US" sz="3200" b="1" dirty="0">
                <a:solidFill>
                  <a:srgbClr val="FF0066"/>
                </a:solidFill>
                <a:latin typeface="Times New Roman" panose="02020603050405020304" pitchFamily="18" charset="0"/>
              </a:rPr>
              <a:t>逗号要放句中间</a:t>
            </a:r>
            <a:r>
              <a:rPr lang="zh-CN" altLang="en-US" sz="3200" b="1" dirty="0">
                <a:latin typeface="Times New Roman" panose="02020603050405020304" pitchFamily="18" charset="0"/>
              </a:rPr>
              <a:t>；条件句</a:t>
            </a:r>
            <a:endParaRPr lang="en-US" altLang="zh-CN" sz="3200" b="1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buNone/>
            </a:pPr>
            <a:r>
              <a:rPr lang="zh-CN" altLang="en-US" sz="3200" b="1" dirty="0">
                <a:latin typeface="Times New Roman" panose="02020603050405020304" pitchFamily="18" charset="0"/>
              </a:rPr>
              <a:t>表可能，</a:t>
            </a:r>
            <a:r>
              <a:rPr lang="zh-CN" altLang="en-US" sz="3200" b="1" dirty="0">
                <a:solidFill>
                  <a:srgbClr val="FF0066"/>
                </a:solidFill>
                <a:latin typeface="Times New Roman" panose="02020603050405020304" pitchFamily="18" charset="0"/>
              </a:rPr>
              <a:t>主句多用将来时</a:t>
            </a:r>
            <a:r>
              <a:rPr lang="zh-CN" altLang="en-US" sz="3200" b="1" dirty="0">
                <a:latin typeface="Times New Roman" panose="02020603050405020304" pitchFamily="18" charset="0"/>
              </a:rPr>
              <a:t>；条件句表事</a:t>
            </a:r>
          </a:p>
          <a:p>
            <a:pPr>
              <a:lnSpc>
                <a:spcPct val="120000"/>
              </a:lnSpc>
              <a:buNone/>
            </a:pPr>
            <a:r>
              <a:rPr lang="zh-CN" altLang="en-US" sz="3200" b="1" dirty="0">
                <a:latin typeface="Times New Roman" panose="02020603050405020304" pitchFamily="18" charset="0"/>
              </a:rPr>
              <a:t>实，</a:t>
            </a:r>
            <a:r>
              <a:rPr lang="zh-CN" altLang="en-US" sz="3200" b="1" dirty="0">
                <a:solidFill>
                  <a:srgbClr val="FF0066"/>
                </a:solidFill>
                <a:latin typeface="Times New Roman" panose="02020603050405020304" pitchFamily="18" charset="0"/>
              </a:rPr>
              <a:t>主句常用现在时。</a:t>
            </a:r>
            <a:r>
              <a:rPr lang="en-US" altLang="x-none" sz="3200" b="1">
                <a:latin typeface="Times New Roman" panose="02020603050405020304" pitchFamily="18" charset="0"/>
              </a:rPr>
              <a:t>”</a:t>
            </a:r>
            <a:endParaRPr lang="zh-CN" altLang="en-US" sz="3200" dirty="0">
              <a:latin typeface="Times New Roman" panose="02020603050405020304" pitchFamily="18" charset="0"/>
            </a:endParaRPr>
          </a:p>
        </p:txBody>
      </p:sp>
      <p:pic>
        <p:nvPicPr>
          <p:cNvPr id="29699" name="Picture 3" descr="2008040916213164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7924800" y="5781675"/>
            <a:ext cx="971550" cy="1076325"/>
          </a:xfrm>
        </p:spPr>
      </p:pic>
      <p:sp>
        <p:nvSpPr>
          <p:cNvPr id="5" name="TextBox 4"/>
          <p:cNvSpPr txBox="1"/>
          <p:nvPr/>
        </p:nvSpPr>
        <p:spPr>
          <a:xfrm>
            <a:off x="457308" y="1143060"/>
            <a:ext cx="5486256" cy="583565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楷体" panose="02010609060101010101" pitchFamily="1" charset="-122"/>
                <a:cs typeface="+mn-cs"/>
              </a:rPr>
              <a:t>记住这个顺口溜吧！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56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500"/>
                                        <p:tgtEl>
                                          <p:spTgt spid="256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" dur="500"/>
                                        <p:tgtEl>
                                          <p:spTgt spid="256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6" dur="500"/>
                                        <p:tgtEl>
                                          <p:spTgt spid="2560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10800000">
            <a:off x="1457550" y="3284984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4818" name="TextBox 4"/>
          <p:cNvSpPr txBox="1"/>
          <p:nvPr/>
        </p:nvSpPr>
        <p:spPr>
          <a:xfrm>
            <a:off x="2627313" y="3414713"/>
            <a:ext cx="4175125" cy="7080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4000" b="1" dirty="0">
                <a:latin typeface="Comic Sans MS" panose="030F0702030302020204" pitchFamily="66" charset="0"/>
                <a:ea typeface="微软雅黑" panose="020B0503020204020204" pitchFamily="34" charset="-122"/>
              </a:rPr>
              <a:t>Part IV  Review</a:t>
            </a:r>
            <a:endParaRPr lang="zh-CN" altLang="en-US" sz="4000" b="1" dirty="0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3"/>
          <p:cNvSpPr>
            <a:spLocks noGrp="1"/>
          </p:cNvSpPr>
          <p:nvPr>
            <p:ph idx="1"/>
          </p:nvPr>
        </p:nvSpPr>
        <p:spPr>
          <a:xfrm>
            <a:off x="609600" y="1066800"/>
            <a:ext cx="8001000" cy="3621405"/>
          </a:xfrm>
        </p:spPr>
        <p:txBody>
          <a:bodyPr vert="horz" wrap="square" anchor="t"/>
          <a:lstStyle/>
          <a:p>
            <a:pPr>
              <a:lnSpc>
                <a:spcPct val="120000"/>
              </a:lnSpc>
              <a:buNone/>
            </a:pPr>
            <a:r>
              <a:rPr lang="en-US" altLang="zh-CN" sz="2800" b="1" kern="1200" dirty="0">
                <a:ln>
                  <a:noFill/>
                </a:ln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j-ea"/>
                <a:cs typeface="+mj-cs"/>
              </a:rPr>
              <a:t>一. 用括号内所给单词的正确形式填空。</a:t>
            </a:r>
          </a:p>
          <a:p>
            <a:pPr>
              <a:lnSpc>
                <a:spcPct val="120000"/>
              </a:lnSpc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1. If he ______(be) free tomorrow evening,</a:t>
            </a:r>
          </a:p>
          <a:p>
            <a:pPr>
              <a:lnSpc>
                <a:spcPct val="120000"/>
              </a:lnSpc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	 he will come to your birthday party.</a:t>
            </a:r>
          </a:p>
          <a:p>
            <a:pPr>
              <a:lnSpc>
                <a:spcPct val="120000"/>
              </a:lnSpc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2. I will tell her the answer if she ______(ask) me.</a:t>
            </a:r>
          </a:p>
          <a:p>
            <a:pPr>
              <a:lnSpc>
                <a:spcPct val="120000"/>
              </a:lnSpc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3. If we talk loudly in class, our teacher</a:t>
            </a:r>
          </a:p>
          <a:p>
            <a:pPr>
              <a:lnSpc>
                <a:spcPct val="120000"/>
              </a:lnSpc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	 ______(be) unhappy with us.</a:t>
            </a:r>
            <a:endParaRPr lang="zh-CN" altLang="en-US" sz="2800" dirty="0">
              <a:latin typeface="Times New Roman" panose="02020603050405020304" pitchFamily="18" charset="0"/>
            </a:endParaRPr>
          </a:p>
        </p:txBody>
      </p:sp>
      <p:sp>
        <p:nvSpPr>
          <p:cNvPr id="44036" name="Rectangle 4"/>
          <p:cNvSpPr/>
          <p:nvPr/>
        </p:nvSpPr>
        <p:spPr>
          <a:xfrm>
            <a:off x="948690" y="4046220"/>
            <a:ext cx="14478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800" dirty="0">
                <a:solidFill>
                  <a:srgbClr val="FF3300"/>
                </a:solidFill>
                <a:latin typeface="Times New Roman" panose="02020603050405020304" pitchFamily="18" charset="0"/>
              </a:rPr>
              <a:t>will be</a:t>
            </a:r>
          </a:p>
        </p:txBody>
      </p:sp>
      <p:sp>
        <p:nvSpPr>
          <p:cNvPr id="44037" name="Rectangle 5"/>
          <p:cNvSpPr/>
          <p:nvPr/>
        </p:nvSpPr>
        <p:spPr>
          <a:xfrm>
            <a:off x="2096135" y="1746250"/>
            <a:ext cx="9906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800" dirty="0">
                <a:solidFill>
                  <a:srgbClr val="FF3300"/>
                </a:solidFill>
                <a:latin typeface="Times New Roman" panose="02020603050405020304" pitchFamily="18" charset="0"/>
              </a:rPr>
              <a:t>is</a:t>
            </a:r>
          </a:p>
        </p:txBody>
      </p:sp>
      <p:sp>
        <p:nvSpPr>
          <p:cNvPr id="44038" name="Rectangle 6"/>
          <p:cNvSpPr/>
          <p:nvPr/>
        </p:nvSpPr>
        <p:spPr>
          <a:xfrm>
            <a:off x="5542280" y="2938145"/>
            <a:ext cx="13716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800" dirty="0">
                <a:solidFill>
                  <a:srgbClr val="FF3300"/>
                </a:solidFill>
                <a:latin typeface="Times New Roman" panose="02020603050405020304" pitchFamily="18" charset="0"/>
              </a:rPr>
              <a:t>asks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40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40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40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40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40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40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6" grpId="0"/>
      <p:bldP spid="44037" grpId="0"/>
      <p:bldP spid="44038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9" name="Rectangle 3"/>
          <p:cNvSpPr>
            <a:spLocks noGrp="1"/>
          </p:cNvSpPr>
          <p:nvPr>
            <p:ph idx="1"/>
          </p:nvPr>
        </p:nvSpPr>
        <p:spPr>
          <a:xfrm>
            <a:off x="381000" y="1066800"/>
            <a:ext cx="8229600" cy="4053840"/>
          </a:xfrm>
        </p:spPr>
        <p:txBody>
          <a:bodyPr vert="horz" wrap="square" anchor="t"/>
          <a:lstStyle/>
          <a:p>
            <a:pPr>
              <a:buNone/>
            </a:pPr>
            <a:r>
              <a:rPr lang="en-US" altLang="zh-CN" sz="2800" b="1" kern="1200" dirty="0">
                <a:ln>
                  <a:noFill/>
                </a:ln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j-ea"/>
                <a:cs typeface="+mj-cs"/>
              </a:rPr>
              <a:t>二. 合并句子。</a:t>
            </a:r>
          </a:p>
          <a:p>
            <a:pPr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1. It is going to rain tomorrow.</a:t>
            </a:r>
          </a:p>
          <a:p>
            <a:pPr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	 We will not go out.</a:t>
            </a:r>
          </a:p>
          <a:p>
            <a:pPr>
              <a:buNone/>
            </a:pPr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	If it rains tomorrow, we will not go out.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2. She is going to post the letter now.</a:t>
            </a:r>
          </a:p>
          <a:p>
            <a:pPr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	Her grandparents will receive it in three days.</a:t>
            </a:r>
          </a:p>
          <a:p>
            <a:pPr>
              <a:buNone/>
            </a:pPr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	If she posts the letter now, her grandparents will receive it in three days.</a:t>
            </a:r>
            <a:endParaRPr lang="en-US" altLang="zh-CN" sz="280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50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50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50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50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3" name="Rectangle 3"/>
          <p:cNvSpPr>
            <a:spLocks noGrp="1"/>
          </p:cNvSpPr>
          <p:nvPr>
            <p:ph idx="1"/>
          </p:nvPr>
        </p:nvSpPr>
        <p:spPr>
          <a:xfrm>
            <a:off x="685800" y="1143000"/>
            <a:ext cx="7848600" cy="4652645"/>
          </a:xfrm>
        </p:spPr>
        <p:txBody>
          <a:bodyPr vert="horz" wrap="square" anchor="t"/>
          <a:lstStyle/>
          <a:p>
            <a:pPr marL="609600" indent="-609600">
              <a:lnSpc>
                <a:spcPct val="115000"/>
              </a:lnSpc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3. They are going to do more exercises.</a:t>
            </a:r>
          </a:p>
          <a:p>
            <a:pPr marL="609600" indent="-609600">
              <a:lnSpc>
                <a:spcPct val="115000"/>
              </a:lnSpc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    They will be in better health.</a:t>
            </a:r>
            <a:endParaRPr lang="zh-CN" altLang="en-US" sz="2800" dirty="0">
              <a:latin typeface="Times New Roman" panose="02020603050405020304" pitchFamily="18" charset="0"/>
            </a:endParaRPr>
          </a:p>
          <a:p>
            <a:pPr marL="609600" indent="-609600">
              <a:lnSpc>
                <a:spcPct val="115000"/>
              </a:lnSpc>
              <a:buNone/>
            </a:pPr>
            <a:r>
              <a:rPr lang="en-US" altLang="zh-CN" sz="2800" dirty="0">
                <a:solidFill>
                  <a:srgbClr val="FF3300"/>
                </a:solidFill>
                <a:latin typeface="Times New Roman" panose="02020603050405020304" pitchFamily="18" charset="0"/>
              </a:rPr>
              <a:t>    If they do more exercises, they will be</a:t>
            </a:r>
          </a:p>
          <a:p>
            <a:pPr marL="609600" indent="-609600">
              <a:lnSpc>
                <a:spcPct val="115000"/>
              </a:lnSpc>
              <a:buNone/>
            </a:pPr>
            <a:r>
              <a:rPr lang="en-US" altLang="zh-CN" sz="2800" dirty="0">
                <a:solidFill>
                  <a:srgbClr val="FF3300"/>
                </a:solidFill>
                <a:latin typeface="Times New Roman" panose="02020603050405020304" pitchFamily="18" charset="0"/>
              </a:rPr>
              <a:t>    in better health.</a:t>
            </a:r>
            <a:endParaRPr lang="zh-CN" altLang="en-US" sz="2800" dirty="0">
              <a:solidFill>
                <a:srgbClr val="FF3300"/>
              </a:solidFill>
              <a:latin typeface="Times New Roman" panose="02020603050405020304" pitchFamily="18" charset="0"/>
            </a:endParaRPr>
          </a:p>
          <a:p>
            <a:pPr marL="609600" indent="-609600">
              <a:lnSpc>
                <a:spcPct val="115000"/>
              </a:lnSpc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4. You are going to play with a knife.</a:t>
            </a:r>
          </a:p>
          <a:p>
            <a:pPr marL="609600" indent="-609600">
              <a:lnSpc>
                <a:spcPct val="115000"/>
              </a:lnSpc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    You will hurt yourself.</a:t>
            </a:r>
          </a:p>
          <a:p>
            <a:pPr marL="609600" indent="-609600">
              <a:lnSpc>
                <a:spcPct val="115000"/>
              </a:lnSpc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    </a:t>
            </a:r>
            <a:r>
              <a:rPr lang="en-US" altLang="zh-CN" sz="2800" dirty="0">
                <a:solidFill>
                  <a:srgbClr val="FF3300"/>
                </a:solidFill>
                <a:latin typeface="Times New Roman" panose="02020603050405020304" pitchFamily="18" charset="0"/>
              </a:rPr>
              <a:t>If you play with a knife, you will hurt </a:t>
            </a:r>
          </a:p>
          <a:p>
            <a:pPr marL="609600" indent="-609600">
              <a:lnSpc>
                <a:spcPct val="115000"/>
              </a:lnSpc>
              <a:buNone/>
            </a:pPr>
            <a:r>
              <a:rPr lang="en-US" altLang="zh-CN" sz="2800" dirty="0">
                <a:solidFill>
                  <a:srgbClr val="FF3300"/>
                </a:solidFill>
                <a:latin typeface="Times New Roman" panose="02020603050405020304" pitchFamily="18" charset="0"/>
              </a:rPr>
              <a:t>    yourself.</a:t>
            </a:r>
            <a:endParaRPr lang="zh-CN" altLang="en-US" sz="2800" dirty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60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60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60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60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60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60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608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608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3"/>
          <p:cNvSpPr>
            <a:spLocks noGrp="1"/>
          </p:cNvSpPr>
          <p:nvPr>
            <p:ph idx="1"/>
          </p:nvPr>
        </p:nvSpPr>
        <p:spPr>
          <a:xfrm>
            <a:off x="381000" y="990600"/>
            <a:ext cx="8458200" cy="5253990"/>
          </a:xfrm>
        </p:spPr>
        <p:txBody>
          <a:bodyPr vert="horz" wrap="square" anchor="t"/>
          <a:lstStyle/>
          <a:p>
            <a:pPr algn="l">
              <a:lnSpc>
                <a:spcPct val="100000"/>
              </a:lnSpc>
              <a:buNone/>
            </a:pPr>
            <a:r>
              <a:rPr lang="en-US" altLang="zh-CN" sz="2800" b="1" kern="1200" dirty="0">
                <a:ln>
                  <a:noFill/>
                </a:ln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j-ea"/>
                <a:cs typeface="+mj-cs"/>
              </a:rPr>
              <a:t>三. 选择最佳答案填空。</a:t>
            </a:r>
          </a:p>
          <a:p>
            <a:pPr>
              <a:lnSpc>
                <a:spcPct val="90000"/>
              </a:lnSpc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(    )1. If it stops raining, we ____ out.</a:t>
            </a:r>
          </a:p>
          <a:p>
            <a:pPr>
              <a:lnSpc>
                <a:spcPct val="90000"/>
              </a:lnSpc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		A. are go 		B. can go</a:t>
            </a:r>
          </a:p>
          <a:p>
            <a:pPr>
              <a:lnSpc>
                <a:spcPct val="90000"/>
              </a:lnSpc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		C. goes 		D. to go</a:t>
            </a:r>
          </a:p>
          <a:p>
            <a:pPr>
              <a:lnSpc>
                <a:spcPct val="90000"/>
              </a:lnSpc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(    )2. If you don't water the flowers, they ____.</a:t>
            </a:r>
          </a:p>
          <a:p>
            <a:pPr>
              <a:lnSpc>
                <a:spcPct val="90000"/>
              </a:lnSpc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		A. died 		B. die	</a:t>
            </a:r>
          </a:p>
          <a:p>
            <a:pPr>
              <a:lnSpc>
                <a:spcPct val="90000"/>
              </a:lnSpc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		C. dying 		D. to die</a:t>
            </a:r>
          </a:p>
          <a:p>
            <a:pPr>
              <a:lnSpc>
                <a:spcPct val="90000"/>
              </a:lnSpc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(    )3. We will go climbing ____ the weather is </a:t>
            </a:r>
          </a:p>
          <a:p>
            <a:pPr>
              <a:lnSpc>
                <a:spcPct val="90000"/>
              </a:lnSpc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          fine.</a:t>
            </a:r>
          </a:p>
          <a:p>
            <a:pPr>
              <a:lnSpc>
                <a:spcPct val="90000"/>
              </a:lnSpc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		A. while 		B. where</a:t>
            </a:r>
          </a:p>
          <a:p>
            <a:pPr>
              <a:lnSpc>
                <a:spcPct val="90000"/>
              </a:lnSpc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		C. so 		          D. if</a:t>
            </a:r>
            <a:endParaRPr lang="zh-CN" altLang="en-US" sz="2800" dirty="0">
              <a:latin typeface="Times New Roman" panose="02020603050405020304" pitchFamily="18" charset="0"/>
            </a:endParaRPr>
          </a:p>
        </p:txBody>
      </p:sp>
      <p:sp>
        <p:nvSpPr>
          <p:cNvPr id="47108" name="Rectangle 4"/>
          <p:cNvSpPr/>
          <p:nvPr/>
        </p:nvSpPr>
        <p:spPr>
          <a:xfrm>
            <a:off x="590550" y="4267835"/>
            <a:ext cx="43942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rgbClr val="FF3300"/>
                </a:solidFill>
                <a:latin typeface="Times New Roman" panose="02020603050405020304" pitchFamily="18" charset="0"/>
              </a:rPr>
              <a:t>D</a:t>
            </a:r>
          </a:p>
        </p:txBody>
      </p:sp>
      <p:sp>
        <p:nvSpPr>
          <p:cNvPr id="47109" name="Rectangle 5"/>
          <p:cNvSpPr/>
          <p:nvPr/>
        </p:nvSpPr>
        <p:spPr>
          <a:xfrm>
            <a:off x="609600" y="1447800"/>
            <a:ext cx="42037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rgbClr val="FF3300"/>
                </a:solidFill>
                <a:latin typeface="Times New Roman" panose="02020603050405020304" pitchFamily="18" charset="0"/>
              </a:rPr>
              <a:t>B</a:t>
            </a:r>
          </a:p>
        </p:txBody>
      </p:sp>
      <p:sp>
        <p:nvSpPr>
          <p:cNvPr id="47110" name="Rectangle 6"/>
          <p:cNvSpPr/>
          <p:nvPr/>
        </p:nvSpPr>
        <p:spPr>
          <a:xfrm>
            <a:off x="527050" y="2847975"/>
            <a:ext cx="42037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rgbClr val="FF3300"/>
                </a:solidFill>
                <a:latin typeface="Times New Roman" panose="02020603050405020304" pitchFamily="18" charset="0"/>
              </a:rPr>
              <a:t>B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7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7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7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7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7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7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08" grpId="0"/>
      <p:bldP spid="47109" grpId="0"/>
      <p:bldP spid="47110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3"/>
          <p:cNvSpPr>
            <a:spLocks noGrp="1"/>
          </p:cNvSpPr>
          <p:nvPr>
            <p:ph idx="1"/>
          </p:nvPr>
        </p:nvSpPr>
        <p:spPr>
          <a:xfrm>
            <a:off x="533400" y="990600"/>
            <a:ext cx="8153400" cy="5690235"/>
          </a:xfrm>
        </p:spPr>
        <p:txBody>
          <a:bodyPr vert="horz" wrap="square" anchor="t"/>
          <a:lstStyle/>
          <a:p>
            <a:pPr marL="457200" indent="-457200"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(    )4. My family and I will plant some trees in the  </a:t>
            </a:r>
          </a:p>
          <a:p>
            <a:pPr marL="457200" indent="-457200"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           garden if it ____ tomorrow.</a:t>
            </a:r>
          </a:p>
          <a:p>
            <a:pPr marL="457200" indent="-457200"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	     A. didn't rain 		B. isn't going to rain</a:t>
            </a:r>
          </a:p>
          <a:p>
            <a:pPr marL="457200" indent="-457200"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	     C. won't rain 		D. doesn't rain</a:t>
            </a:r>
          </a:p>
          <a:p>
            <a:pPr marL="457200" indent="-457200"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(    )5. If you don't work hard, you ____ the exam.</a:t>
            </a:r>
          </a:p>
          <a:p>
            <a:pPr marL="457200" indent="-457200"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	     A. can't pass 		B. can pass</a:t>
            </a:r>
          </a:p>
          <a:p>
            <a:pPr marL="457200" indent="-457200"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	     C. will pass 		          D. pass</a:t>
            </a:r>
          </a:p>
          <a:p>
            <a:pPr marL="457200" indent="-457200"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(    )6. If my father ____ back next Saturday, we will </a:t>
            </a:r>
          </a:p>
          <a:p>
            <a:pPr marL="457200" indent="-457200"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           go on a picnic together.</a:t>
            </a:r>
          </a:p>
          <a:p>
            <a:pPr marL="457200" indent="-457200"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	     A. will come 		B. comes</a:t>
            </a:r>
          </a:p>
          <a:p>
            <a:pPr marL="457200" indent="-457200"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	     C. is coming 		D. should come</a:t>
            </a:r>
            <a:endParaRPr lang="zh-CN" altLang="en-US" sz="2800" dirty="0">
              <a:latin typeface="Times New Roman" panose="02020603050405020304" pitchFamily="18" charset="0"/>
            </a:endParaRPr>
          </a:p>
        </p:txBody>
      </p:sp>
      <p:sp>
        <p:nvSpPr>
          <p:cNvPr id="48132" name="Rectangle 4"/>
          <p:cNvSpPr/>
          <p:nvPr/>
        </p:nvSpPr>
        <p:spPr>
          <a:xfrm>
            <a:off x="685800" y="4572000"/>
            <a:ext cx="50927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rgbClr val="FF3300"/>
                </a:solidFill>
                <a:latin typeface="Times New Roman" panose="02020603050405020304" pitchFamily="18" charset="0"/>
              </a:rPr>
              <a:t>B </a:t>
            </a:r>
          </a:p>
        </p:txBody>
      </p:sp>
      <p:sp>
        <p:nvSpPr>
          <p:cNvPr id="48133" name="Rectangle 5"/>
          <p:cNvSpPr/>
          <p:nvPr/>
        </p:nvSpPr>
        <p:spPr>
          <a:xfrm>
            <a:off x="685800" y="990600"/>
            <a:ext cx="43942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rgbClr val="FF3300"/>
                </a:solidFill>
                <a:latin typeface="Times New Roman" panose="02020603050405020304" pitchFamily="18" charset="0"/>
              </a:rPr>
              <a:t>D</a:t>
            </a:r>
          </a:p>
        </p:txBody>
      </p:sp>
      <p:sp>
        <p:nvSpPr>
          <p:cNvPr id="48134" name="Rectangle 6"/>
          <p:cNvSpPr/>
          <p:nvPr/>
        </p:nvSpPr>
        <p:spPr>
          <a:xfrm>
            <a:off x="685800" y="3048000"/>
            <a:ext cx="43815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800" dirty="0">
                <a:solidFill>
                  <a:srgbClr val="FF3300"/>
                </a:solidFill>
                <a:latin typeface="Times New Roman" panose="02020603050405020304" pitchFamily="18" charset="0"/>
              </a:rPr>
              <a:t>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8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8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8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8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8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8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2" grpId="0"/>
      <p:bldP spid="48133" grpId="0"/>
      <p:bldP spid="48134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10800000">
            <a:off x="1457550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1986" name="TextBox 4"/>
          <p:cNvSpPr txBox="1"/>
          <p:nvPr/>
        </p:nvSpPr>
        <p:spPr>
          <a:xfrm>
            <a:off x="3040063" y="3414713"/>
            <a:ext cx="2833687" cy="7080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4000" b="1" dirty="0">
                <a:latin typeface="Comic Sans MS" panose="030F0702030302020204" pitchFamily="66" charset="0"/>
                <a:ea typeface="微软雅黑" panose="020B0503020204020204" pitchFamily="34" charset="-122"/>
              </a:rPr>
              <a:t>Thank you!</a:t>
            </a:r>
            <a:endParaRPr lang="zh-CN" altLang="en-US" sz="4000" b="1" dirty="0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3.jpeg"/></Relationships>
</file>

<file path=ppt/theme/theme1.xml><?xml version="1.0" encoding="utf-8"?>
<a:theme xmlns:a="http://schemas.openxmlformats.org/drawingml/2006/main" name="Grammar模板">
  <a:themeElements>
    <a:clrScheme name="7_流畅 1">
      <a:dk1>
        <a:srgbClr val="000000"/>
      </a:dk1>
      <a:lt1>
        <a:srgbClr val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FFFFFF"/>
      </a:accent3>
      <a:accent4>
        <a:srgbClr val="000000"/>
      </a:accent4>
      <a:accent5>
        <a:srgbClr val="AABBDF"/>
      </a:accent5>
      <a:accent6>
        <a:srgbClr val="008EC4"/>
      </a:accent6>
      <a:hlink>
        <a:srgbClr val="E2D700"/>
      </a:hlink>
      <a:folHlink>
        <a:srgbClr val="85DFD0"/>
      </a:folHlink>
    </a:clrScheme>
    <a:fontScheme name="自定义 5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7_流畅 1">
        <a:dk1>
          <a:srgbClr val="000000"/>
        </a:dk1>
        <a:lt1>
          <a:srgbClr val="FFFFFF"/>
        </a:lt1>
        <a:dk2>
          <a:srgbClr val="04617B"/>
        </a:dk2>
        <a:lt2>
          <a:srgbClr val="DBF5F9"/>
        </a:lt2>
        <a:accent1>
          <a:srgbClr val="0F6FC6"/>
        </a:accent1>
        <a:accent2>
          <a:srgbClr val="009DD9"/>
        </a:accent2>
        <a:accent3>
          <a:srgbClr val="FFFFFF"/>
        </a:accent3>
        <a:accent4>
          <a:srgbClr val="000000"/>
        </a:accent4>
        <a:accent5>
          <a:srgbClr val="AABBDF"/>
        </a:accent5>
        <a:accent6>
          <a:srgbClr val="008EC4"/>
        </a:accent6>
        <a:hlink>
          <a:srgbClr val="E2D700"/>
        </a:hlink>
        <a:folHlink>
          <a:srgbClr val="85DFD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流畅">
  <a:themeElements>
    <a:clrScheme name="流畅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流畅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流畅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Grammar模板</Template>
  <TotalTime>368</TotalTime>
  <Words>987</Words>
  <Application>Microsoft Office PowerPoint</Application>
  <PresentationFormat>全屏显示(4:3)</PresentationFormat>
  <Paragraphs>183</Paragraphs>
  <Slides>34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34</vt:i4>
      </vt:variant>
    </vt:vector>
  </HeadingPairs>
  <TitlesOfParts>
    <vt:vector size="47" baseType="lpstr">
      <vt:lpstr>楷体</vt:lpstr>
      <vt:lpstr>隶书</vt:lpstr>
      <vt:lpstr>宋体</vt:lpstr>
      <vt:lpstr>微软雅黑</vt:lpstr>
      <vt:lpstr>Arial</vt:lpstr>
      <vt:lpstr>Bodoni MT Black</vt:lpstr>
      <vt:lpstr>Calibri</vt:lpstr>
      <vt:lpstr>Comic Sans MS</vt:lpstr>
      <vt:lpstr>Constantia</vt:lpstr>
      <vt:lpstr>Times New Roman</vt:lpstr>
      <vt:lpstr>Wingdings 2</vt:lpstr>
      <vt:lpstr>Grammar模板</vt:lpstr>
      <vt:lpstr>流畅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Conditional sentences (1) We use conditional sentences to talk about possible actions and the results of these actions.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A  William's mum is giving him advice about his problems. Match the half-sentences from the boxes to complete her advice for him. 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http://www.windows89.com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英语周报</dc:creator>
  <cp:lastModifiedBy>黄锦蓉</cp:lastModifiedBy>
  <cp:revision>23</cp:revision>
  <dcterms:created xsi:type="dcterms:W3CDTF">2017-06-07T02:43:00Z</dcterms:created>
  <dcterms:modified xsi:type="dcterms:W3CDTF">2017-11-30T07:16:54Z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2052-10.1.0.6749</vt:lpwstr>
  </property>
</Properties>
</file>