
<file path=[Content_Types].xml><?xml version="1.0" encoding="utf-8"?>
<Types xmlns="http://schemas.openxmlformats.org/package/2006/content-types">
  <Default Extension="vml" ContentType="application/vnd.openxmlformats-officedocument.vmlDrawing"/>
  <Default Extension="docx" ContentType="application/vnd.openxmlformats-officedocument.wordprocessingml.documen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362" r:id="rId4"/>
    <p:sldId id="363" r:id="rId5"/>
    <p:sldId id="364" r:id="rId6"/>
    <p:sldId id="365" r:id="rId7"/>
    <p:sldId id="366" r:id="rId8"/>
    <p:sldId id="367" r:id="rId9"/>
    <p:sldId id="361" r:id="rId10"/>
    <p:sldId id="260" r:id="rId11"/>
    <p:sldId id="368" r:id="rId12"/>
    <p:sldId id="369" r:id="rId13"/>
    <p:sldId id="262" r:id="rId14"/>
    <p:sldId id="370" r:id="rId15"/>
    <p:sldId id="261"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4" r:id="rId58"/>
    <p:sldId id="305" r:id="rId5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1CE2"/>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3"/>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2" Type="http://schemas.openxmlformats.org/officeDocument/2006/relationships/tableStyles" Target="tableStyles.xml"/><Relationship Id="rId61" Type="http://schemas.openxmlformats.org/officeDocument/2006/relationships/viewProps" Target="viewProps.xml"/><Relationship Id="rId60" Type="http://schemas.openxmlformats.org/officeDocument/2006/relationships/presProps" Target="presProps.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image" Target="../media/image17.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image" Target="../media/image20.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image" Target="../media/image24.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image" Target="../media/image32.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21.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35.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image" Target="../media/image38.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41.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29.v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image" Target="../media/image45.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47.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50.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51.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53.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54.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55.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56.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57.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58.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59.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60.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61.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62.e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63.emf"/></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70.xml"/><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4" Type="http://schemas.openxmlformats.org/officeDocument/2006/relationships/tags" Target="../tags/tag75.xml"/><Relationship Id="rId13" Type="http://schemas.openxmlformats.org/officeDocument/2006/relationships/tags" Target="../tags/tag74.xml"/><Relationship Id="rId12" Type="http://schemas.openxmlformats.org/officeDocument/2006/relationships/tags" Target="../tags/tag73.xml"/><Relationship Id="rId11" Type="http://schemas.openxmlformats.org/officeDocument/2006/relationships/tags" Target="../tags/tag72.xml"/><Relationship Id="rId10" Type="http://schemas.openxmlformats.org/officeDocument/2006/relationships/tags" Target="../tags/tag7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88.xml"/><Relationship Id="rId8" Type="http://schemas.openxmlformats.org/officeDocument/2006/relationships/tags" Target="../tags/tag87.xml"/><Relationship Id="rId7" Type="http://schemas.openxmlformats.org/officeDocument/2006/relationships/tags" Target="../tags/tag86.xml"/><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5" Type="http://schemas.openxmlformats.org/officeDocument/2006/relationships/tags" Target="../tags/tag94.xml"/><Relationship Id="rId14" Type="http://schemas.openxmlformats.org/officeDocument/2006/relationships/tags" Target="../tags/tag93.xml"/><Relationship Id="rId13" Type="http://schemas.openxmlformats.org/officeDocument/2006/relationships/tags" Target="../tags/tag92.xml"/><Relationship Id="rId12" Type="http://schemas.openxmlformats.org/officeDocument/2006/relationships/tags" Target="../tags/tag91.xml"/><Relationship Id="rId11" Type="http://schemas.openxmlformats.org/officeDocument/2006/relationships/tags" Target="../tags/tag90.xml"/><Relationship Id="rId10" Type="http://schemas.openxmlformats.org/officeDocument/2006/relationships/tags" Target="../tags/tag89.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100.xml"/><Relationship Id="rId6" Type="http://schemas.openxmlformats.org/officeDocument/2006/relationships/tags" Target="../tags/tag99.xml"/><Relationship Id="rId5" Type="http://schemas.openxmlformats.org/officeDocument/2006/relationships/tags" Target="../tags/tag98.xml"/><Relationship Id="rId4" Type="http://schemas.openxmlformats.org/officeDocument/2006/relationships/tags" Target="../tags/tag97.xml"/><Relationship Id="rId3" Type="http://schemas.openxmlformats.org/officeDocument/2006/relationships/tags" Target="../tags/tag96.xml"/><Relationship Id="rId2" Type="http://schemas.openxmlformats.org/officeDocument/2006/relationships/tags" Target="../tags/tag95.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08.xml"/><Relationship Id="rId8" Type="http://schemas.openxmlformats.org/officeDocument/2006/relationships/tags" Target="../tags/tag107.xml"/><Relationship Id="rId7" Type="http://schemas.openxmlformats.org/officeDocument/2006/relationships/tags" Target="../tags/tag106.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15.xml"/><Relationship Id="rId7" Type="http://schemas.openxmlformats.org/officeDocument/2006/relationships/tags" Target="../tags/tag114.xml"/><Relationship Id="rId6" Type="http://schemas.openxmlformats.org/officeDocument/2006/relationships/tags" Target="../tags/tag113.xml"/><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118.xml"/><Relationship Id="rId3" Type="http://schemas.openxmlformats.org/officeDocument/2006/relationships/tags" Target="../tags/tag117.xml"/><Relationship Id="rId2" Type="http://schemas.openxmlformats.org/officeDocument/2006/relationships/tags" Target="../tags/tag116.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 Id="rId3" Type="http://schemas.openxmlformats.org/officeDocument/2006/relationships/tags" Target="../tags/tag126.xml"/><Relationship Id="rId2" Type="http://schemas.openxmlformats.org/officeDocument/2006/relationships/tags" Target="../tags/tag125.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33.xml"/><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141.xml"/><Relationship Id="rId8" Type="http://schemas.openxmlformats.org/officeDocument/2006/relationships/tags" Target="../tags/tag140.xml"/><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1" Type="http://schemas.openxmlformats.org/officeDocument/2006/relationships/tags" Target="../tags/tag143.xml"/><Relationship Id="rId10" Type="http://schemas.openxmlformats.org/officeDocument/2006/relationships/tags" Target="../tags/tag142.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150.xml"/><Relationship Id="rId7" Type="http://schemas.openxmlformats.org/officeDocument/2006/relationships/tags" Target="../tags/tag149.xml"/><Relationship Id="rId6" Type="http://schemas.openxmlformats.org/officeDocument/2006/relationships/tags" Target="../tags/tag148.xml"/><Relationship Id="rId5" Type="http://schemas.openxmlformats.org/officeDocument/2006/relationships/tags" Target="../tags/tag147.xml"/><Relationship Id="rId4" Type="http://schemas.openxmlformats.org/officeDocument/2006/relationships/tags" Target="../tags/tag146.xml"/><Relationship Id="rId3" Type="http://schemas.openxmlformats.org/officeDocument/2006/relationships/tags" Target="../tags/tag145.xml"/><Relationship Id="rId2" Type="http://schemas.openxmlformats.org/officeDocument/2006/relationships/tags" Target="../tags/tag144.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158.xml"/><Relationship Id="rId8" Type="http://schemas.openxmlformats.org/officeDocument/2006/relationships/tags" Target="../tags/tag157.xml"/><Relationship Id="rId7" Type="http://schemas.openxmlformats.org/officeDocument/2006/relationships/tags" Target="../tags/tag156.xml"/><Relationship Id="rId6" Type="http://schemas.openxmlformats.org/officeDocument/2006/relationships/tags" Target="../tags/tag155.xml"/><Relationship Id="rId5" Type="http://schemas.openxmlformats.org/officeDocument/2006/relationships/tags" Target="../tags/tag154.xml"/><Relationship Id="rId4" Type="http://schemas.openxmlformats.org/officeDocument/2006/relationships/tags" Target="../tags/tag153.xml"/><Relationship Id="rId3" Type="http://schemas.openxmlformats.org/officeDocument/2006/relationships/tags" Target="../tags/tag152.xml"/><Relationship Id="rId2" Type="http://schemas.openxmlformats.org/officeDocument/2006/relationships/tags" Target="../tags/tag151.xml"/><Relationship Id="rId13" Type="http://schemas.openxmlformats.org/officeDocument/2006/relationships/tags" Target="../tags/tag162.xml"/><Relationship Id="rId12" Type="http://schemas.openxmlformats.org/officeDocument/2006/relationships/tags" Target="../tags/tag161.xml"/><Relationship Id="rId11" Type="http://schemas.openxmlformats.org/officeDocument/2006/relationships/tags" Target="../tags/tag160.xml"/><Relationship Id="rId10" Type="http://schemas.openxmlformats.org/officeDocument/2006/relationships/tags" Target="../tags/tag159.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70.xml"/><Relationship Id="rId8" Type="http://schemas.openxmlformats.org/officeDocument/2006/relationships/tags" Target="../tags/tag169.xml"/><Relationship Id="rId7" Type="http://schemas.openxmlformats.org/officeDocument/2006/relationships/tags" Target="../tags/tag168.xml"/><Relationship Id="rId6" Type="http://schemas.openxmlformats.org/officeDocument/2006/relationships/tags" Target="../tags/tag167.xml"/><Relationship Id="rId5" Type="http://schemas.openxmlformats.org/officeDocument/2006/relationships/tags" Target="../tags/tag166.xml"/><Relationship Id="rId4" Type="http://schemas.openxmlformats.org/officeDocument/2006/relationships/tags" Target="../tags/tag165.xml"/><Relationship Id="rId3" Type="http://schemas.openxmlformats.org/officeDocument/2006/relationships/tags" Target="../tags/tag164.xml"/><Relationship Id="rId2" Type="http://schemas.openxmlformats.org/officeDocument/2006/relationships/tags" Target="../tags/tag163.xml"/><Relationship Id="rId11" Type="http://schemas.openxmlformats.org/officeDocument/2006/relationships/tags" Target="../tags/tag172.xml"/><Relationship Id="rId10" Type="http://schemas.openxmlformats.org/officeDocument/2006/relationships/tags" Target="../tags/tag171.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80.xml"/><Relationship Id="rId8" Type="http://schemas.openxmlformats.org/officeDocument/2006/relationships/tags" Target="../tags/tag179.xml"/><Relationship Id="rId7" Type="http://schemas.openxmlformats.org/officeDocument/2006/relationships/tags" Target="../tags/tag178.xml"/><Relationship Id="rId6" Type="http://schemas.openxmlformats.org/officeDocument/2006/relationships/tags" Target="../tags/tag177.xml"/><Relationship Id="rId5" Type="http://schemas.openxmlformats.org/officeDocument/2006/relationships/tags" Target="../tags/tag176.xml"/><Relationship Id="rId4" Type="http://schemas.openxmlformats.org/officeDocument/2006/relationships/tags" Target="../tags/tag175.xml"/><Relationship Id="rId3" Type="http://schemas.openxmlformats.org/officeDocument/2006/relationships/tags" Target="../tags/tag174.xml"/><Relationship Id="rId2" Type="http://schemas.openxmlformats.org/officeDocument/2006/relationships/tags" Target="../tags/tag173.xml"/><Relationship Id="rId11" Type="http://schemas.openxmlformats.org/officeDocument/2006/relationships/tags" Target="../tags/tag182.xml"/><Relationship Id="rId10" Type="http://schemas.openxmlformats.org/officeDocument/2006/relationships/tags" Target="../tags/tag181.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90.xml"/><Relationship Id="rId8" Type="http://schemas.openxmlformats.org/officeDocument/2006/relationships/tags" Target="../tags/tag189.xml"/><Relationship Id="rId7" Type="http://schemas.openxmlformats.org/officeDocument/2006/relationships/tags" Target="../tags/tag188.xml"/><Relationship Id="rId6" Type="http://schemas.openxmlformats.org/officeDocument/2006/relationships/tags" Target="../tags/tag187.xml"/><Relationship Id="rId5" Type="http://schemas.openxmlformats.org/officeDocument/2006/relationships/tags" Target="../tags/tag186.xml"/><Relationship Id="rId4" Type="http://schemas.openxmlformats.org/officeDocument/2006/relationships/tags" Target="../tags/tag185.xml"/><Relationship Id="rId3" Type="http://schemas.openxmlformats.org/officeDocument/2006/relationships/tags" Target="../tags/tag184.xml"/><Relationship Id="rId2" Type="http://schemas.openxmlformats.org/officeDocument/2006/relationships/tags" Target="../tags/tag183.xml"/><Relationship Id="rId11" Type="http://schemas.openxmlformats.org/officeDocument/2006/relationships/tags" Target="../tags/tag192.xml"/><Relationship Id="rId10" Type="http://schemas.openxmlformats.org/officeDocument/2006/relationships/tags" Target="../tags/tag191.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200.xml"/><Relationship Id="rId8" Type="http://schemas.openxmlformats.org/officeDocument/2006/relationships/tags" Target="../tags/tag199.xml"/><Relationship Id="rId7" Type="http://schemas.openxmlformats.org/officeDocument/2006/relationships/tags" Target="../tags/tag198.xml"/><Relationship Id="rId6" Type="http://schemas.openxmlformats.org/officeDocument/2006/relationships/tags" Target="../tags/tag197.xml"/><Relationship Id="rId5" Type="http://schemas.openxmlformats.org/officeDocument/2006/relationships/tags" Target="../tags/tag196.xml"/><Relationship Id="rId4" Type="http://schemas.openxmlformats.org/officeDocument/2006/relationships/tags" Target="../tags/tag195.xml"/><Relationship Id="rId3" Type="http://schemas.openxmlformats.org/officeDocument/2006/relationships/tags" Target="../tags/tag194.xml"/><Relationship Id="rId2" Type="http://schemas.openxmlformats.org/officeDocument/2006/relationships/tags" Target="../tags/tag193.xml"/><Relationship Id="rId13" Type="http://schemas.openxmlformats.org/officeDocument/2006/relationships/tags" Target="../tags/tag204.xml"/><Relationship Id="rId12" Type="http://schemas.openxmlformats.org/officeDocument/2006/relationships/tags" Target="../tags/tag203.xml"/><Relationship Id="rId11" Type="http://schemas.openxmlformats.org/officeDocument/2006/relationships/tags" Target="../tags/tag202.xml"/><Relationship Id="rId10" Type="http://schemas.openxmlformats.org/officeDocument/2006/relationships/tags" Target="../tags/tag201.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212.xml"/><Relationship Id="rId8" Type="http://schemas.openxmlformats.org/officeDocument/2006/relationships/tags" Target="../tags/tag211.xml"/><Relationship Id="rId7" Type="http://schemas.openxmlformats.org/officeDocument/2006/relationships/tags" Target="../tags/tag210.xml"/><Relationship Id="rId6" Type="http://schemas.openxmlformats.org/officeDocument/2006/relationships/tags" Target="../tags/tag209.xml"/><Relationship Id="rId5" Type="http://schemas.openxmlformats.org/officeDocument/2006/relationships/tags" Target="../tags/tag208.xml"/><Relationship Id="rId4" Type="http://schemas.openxmlformats.org/officeDocument/2006/relationships/tags" Target="../tags/tag207.xml"/><Relationship Id="rId3" Type="http://schemas.openxmlformats.org/officeDocument/2006/relationships/tags" Target="../tags/tag206.xml"/><Relationship Id="rId2" Type="http://schemas.openxmlformats.org/officeDocument/2006/relationships/tags" Target="../tags/tag205.xml"/><Relationship Id="rId13" Type="http://schemas.openxmlformats.org/officeDocument/2006/relationships/tags" Target="../tags/tag216.xml"/><Relationship Id="rId12" Type="http://schemas.openxmlformats.org/officeDocument/2006/relationships/tags" Target="../tags/tag215.xml"/><Relationship Id="rId11" Type="http://schemas.openxmlformats.org/officeDocument/2006/relationships/tags" Target="../tags/tag214.xml"/><Relationship Id="rId10" Type="http://schemas.openxmlformats.org/officeDocument/2006/relationships/tags" Target="../tags/tag213.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127311" y="5"/>
            <a:ext cx="12429370" cy="2108195"/>
            <a:chOff x="-127311" y="5"/>
            <a:chExt cx="12429370" cy="2108195"/>
          </a:xfrm>
        </p:grpSpPr>
        <p:sp>
          <p:nvSpPr>
            <p:cNvPr id="8" name="任意多边形: 形状 7"/>
            <p:cNvSpPr/>
            <p:nvPr>
              <p:custDataLst>
                <p:tags r:id="rId3"/>
              </p:custDataLst>
            </p:nvPr>
          </p:nvSpPr>
          <p:spPr>
            <a:xfrm rot="4971377">
              <a:off x="5633770" y="-4560088"/>
              <a:ext cx="907207" cy="12429370"/>
            </a:xfrm>
            <a:custGeom>
              <a:avLst/>
              <a:gdLst>
                <a:gd name="connsiteX0" fmla="*/ 0 w 1132861"/>
                <a:gd name="connsiteY0" fmla="*/ 0 h 12429370"/>
                <a:gd name="connsiteX1" fmla="*/ 421422 w 1132861"/>
                <a:gd name="connsiteY1" fmla="*/ 52817 h 12429370"/>
                <a:gd name="connsiteX2" fmla="*/ 1132861 w 1132861"/>
                <a:gd name="connsiteY2" fmla="*/ 12429370 h 12429370"/>
                <a:gd name="connsiteX3" fmla="*/ 0 w 1132861"/>
                <a:gd name="connsiteY3" fmla="*/ 12287388 h 12429370"/>
              </a:gdLst>
              <a:ahLst/>
              <a:cxnLst>
                <a:cxn ang="0">
                  <a:pos x="connsiteX0" y="connsiteY0"/>
                </a:cxn>
                <a:cxn ang="0">
                  <a:pos x="connsiteX1" y="connsiteY1"/>
                </a:cxn>
                <a:cxn ang="0">
                  <a:pos x="connsiteX2" y="connsiteY2"/>
                </a:cxn>
                <a:cxn ang="0">
                  <a:pos x="connsiteX3" y="connsiteY3"/>
                </a:cxn>
              </a:cxnLst>
              <a:rect l="l" t="t" r="r" b="b"/>
              <a:pathLst>
                <a:path w="1132861" h="12429370">
                  <a:moveTo>
                    <a:pt x="0" y="0"/>
                  </a:moveTo>
                  <a:lnTo>
                    <a:pt x="421422" y="52817"/>
                  </a:lnTo>
                  <a:lnTo>
                    <a:pt x="1132861" y="12429370"/>
                  </a:lnTo>
                  <a:lnTo>
                    <a:pt x="0" y="12287388"/>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任意多边形: 形状 8"/>
            <p:cNvSpPr/>
            <p:nvPr>
              <p:custDataLst>
                <p:tags r:id="rId4"/>
              </p:custDataLst>
            </p:nvPr>
          </p:nvSpPr>
          <p:spPr>
            <a:xfrm rot="5400000">
              <a:off x="5215200" y="-5215203"/>
              <a:ext cx="1761592" cy="12192007"/>
            </a:xfrm>
            <a:custGeom>
              <a:avLst/>
              <a:gdLst>
                <a:gd name="connsiteX0" fmla="*/ 0 w 1930397"/>
                <a:gd name="connsiteY0" fmla="*/ 12192007 h 12192007"/>
                <a:gd name="connsiteX1" fmla="*/ 0 w 1930397"/>
                <a:gd name="connsiteY1" fmla="*/ 0 h 12192007"/>
                <a:gd name="connsiteX2" fmla="*/ 758239 w 1930397"/>
                <a:gd name="connsiteY2" fmla="*/ 0 h 12192007"/>
                <a:gd name="connsiteX3" fmla="*/ 1930397 w 1930397"/>
                <a:gd name="connsiteY3" fmla="*/ 12192007 h 12192007"/>
              </a:gdLst>
              <a:ahLst/>
              <a:cxnLst>
                <a:cxn ang="0">
                  <a:pos x="connsiteX0" y="connsiteY0"/>
                </a:cxn>
                <a:cxn ang="0">
                  <a:pos x="connsiteX1" y="connsiteY1"/>
                </a:cxn>
                <a:cxn ang="0">
                  <a:pos x="connsiteX2" y="connsiteY2"/>
                </a:cxn>
                <a:cxn ang="0">
                  <a:pos x="connsiteX3" y="connsiteY3"/>
                </a:cxn>
              </a:cxnLst>
              <a:rect l="l" t="t" r="r" b="b"/>
              <a:pathLst>
                <a:path w="1930397" h="12192007">
                  <a:moveTo>
                    <a:pt x="0" y="12192007"/>
                  </a:moveTo>
                  <a:lnTo>
                    <a:pt x="0" y="0"/>
                  </a:lnTo>
                  <a:lnTo>
                    <a:pt x="758239" y="0"/>
                  </a:lnTo>
                  <a:lnTo>
                    <a:pt x="1930397" y="1219200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任意多边形: 形状 9"/>
            <p:cNvSpPr/>
            <p:nvPr>
              <p:custDataLst>
                <p:tags r:id="rId5"/>
              </p:custDataLst>
            </p:nvPr>
          </p:nvSpPr>
          <p:spPr>
            <a:xfrm rot="5107084">
              <a:off x="4552342" y="-3275210"/>
              <a:ext cx="536239" cy="9742831"/>
            </a:xfrm>
            <a:custGeom>
              <a:avLst/>
              <a:gdLst>
                <a:gd name="connsiteX0" fmla="*/ 0 w 587624"/>
                <a:gd name="connsiteY0" fmla="*/ 0 h 9742831"/>
                <a:gd name="connsiteX1" fmla="*/ 587624 w 587624"/>
                <a:gd name="connsiteY1" fmla="*/ 9742831 h 9742831"/>
                <a:gd name="connsiteX2" fmla="*/ 0 w 587624"/>
                <a:gd name="connsiteY2" fmla="*/ 9685968 h 9742831"/>
              </a:gdLst>
              <a:ahLst/>
              <a:cxnLst>
                <a:cxn ang="0">
                  <a:pos x="connsiteX0" y="connsiteY0"/>
                </a:cxn>
                <a:cxn ang="0">
                  <a:pos x="connsiteX1" y="connsiteY1"/>
                </a:cxn>
                <a:cxn ang="0">
                  <a:pos x="connsiteX2" y="connsiteY2"/>
                </a:cxn>
              </a:cxnLst>
              <a:rect l="l" t="t" r="r" b="b"/>
              <a:pathLst>
                <a:path w="587624" h="9742831">
                  <a:moveTo>
                    <a:pt x="0" y="0"/>
                  </a:moveTo>
                  <a:lnTo>
                    <a:pt x="587624" y="9742831"/>
                  </a:lnTo>
                  <a:lnTo>
                    <a:pt x="0" y="9685968"/>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任意多边形: 形状 10"/>
            <p:cNvSpPr/>
            <p:nvPr>
              <p:custDataLst>
                <p:tags r:id="rId6"/>
              </p:custDataLst>
            </p:nvPr>
          </p:nvSpPr>
          <p:spPr>
            <a:xfrm rot="15897560">
              <a:off x="9001004" y="-1390393"/>
              <a:ext cx="846410" cy="5663579"/>
            </a:xfrm>
            <a:custGeom>
              <a:avLst/>
              <a:gdLst>
                <a:gd name="connsiteX0" fmla="*/ 927517 w 927517"/>
                <a:gd name="connsiteY0" fmla="*/ 5663579 h 5663579"/>
                <a:gd name="connsiteX1" fmla="*/ 0 w 927517"/>
                <a:gd name="connsiteY1" fmla="*/ 5577535 h 5663579"/>
                <a:gd name="connsiteX2" fmla="*/ 419317 w 927517"/>
                <a:gd name="connsiteY2" fmla="*/ 0 h 5663579"/>
              </a:gdLst>
              <a:ahLst/>
              <a:cxnLst>
                <a:cxn ang="0">
                  <a:pos x="connsiteX0" y="connsiteY0"/>
                </a:cxn>
                <a:cxn ang="0">
                  <a:pos x="connsiteX1" y="connsiteY1"/>
                </a:cxn>
                <a:cxn ang="0">
                  <a:pos x="connsiteX2" y="connsiteY2"/>
                </a:cxn>
              </a:cxnLst>
              <a:rect l="l" t="t" r="r" b="b"/>
              <a:pathLst>
                <a:path w="927517" h="5663579">
                  <a:moveTo>
                    <a:pt x="927517" y="5663579"/>
                  </a:moveTo>
                  <a:lnTo>
                    <a:pt x="0" y="5577535"/>
                  </a:lnTo>
                  <a:lnTo>
                    <a:pt x="419317"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12" name="等腰三角形 11"/>
          <p:cNvSpPr/>
          <p:nvPr userDrawn="1">
            <p:custDataLst>
              <p:tags r:id="rId7"/>
            </p:custDataLst>
          </p:nvPr>
        </p:nvSpPr>
        <p:spPr>
          <a:xfrm rot="16200000">
            <a:off x="7826138" y="2492134"/>
            <a:ext cx="997432" cy="7734300"/>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 name="标题 1"/>
          <p:cNvSpPr>
            <a:spLocks noGrp="1"/>
          </p:cNvSpPr>
          <p:nvPr>
            <p:ph type="ctrTitle" hasCustomPrompt="1"/>
            <p:custDataLst>
              <p:tags r:id="rId8"/>
            </p:custDataLst>
          </p:nvPr>
        </p:nvSpPr>
        <p:spPr>
          <a:xfrm>
            <a:off x="2730319" y="2702794"/>
            <a:ext cx="7117545" cy="1118535"/>
          </a:xfrm>
        </p:spPr>
        <p:txBody>
          <a:bodyPr lIns="90000" tIns="46800" rIns="90000" bIns="46800" anchor="b" anchorCtr="0">
            <a:normAutofit/>
          </a:bodyPr>
          <a:lstStyle>
            <a:lvl1pPr algn="ctr">
              <a:defRPr sz="6600" spc="600" baseline="0">
                <a:solidFill>
                  <a:schemeClr val="tx1">
                    <a:lumMod val="85000"/>
                    <a:lumOff val="15000"/>
                  </a:schemeClr>
                </a:solidFill>
                <a:ea typeface="汉仪旗黑-85S" panose="00020600040101010101" pitchFamily="18" charset="-122"/>
              </a:defRPr>
            </a:lvl1pPr>
          </a:lstStyle>
          <a:p>
            <a:r>
              <a:rPr lang="zh-CN" altLang="en-US" dirty="0"/>
              <a:t>编辑标题</a:t>
            </a:r>
            <a:endParaRPr lang="zh-CN" altLang="en-US" dirty="0"/>
          </a:p>
        </p:txBody>
      </p:sp>
      <p:sp>
        <p:nvSpPr>
          <p:cNvPr id="3" name="副标题 2"/>
          <p:cNvSpPr>
            <a:spLocks noGrp="1"/>
          </p:cNvSpPr>
          <p:nvPr>
            <p:ph type="subTitle" idx="1" hasCustomPrompt="1"/>
            <p:custDataLst>
              <p:tags r:id="rId9"/>
            </p:custDataLst>
          </p:nvPr>
        </p:nvSpPr>
        <p:spPr>
          <a:xfrm>
            <a:off x="2730319" y="3886684"/>
            <a:ext cx="7117545" cy="676319"/>
          </a:xfrm>
        </p:spPr>
        <p:txBody>
          <a:bodyPr lIns="90000" tIns="46800" rIns="90000" bIns="46800" anchor="t">
            <a:normAutofit/>
          </a:bodyPr>
          <a:lstStyle>
            <a:lvl1pPr marL="0" indent="0" algn="ctr" eaLnBrk="1" fontAlgn="auto" latinLnBrk="0" hangingPunct="1">
              <a:lnSpc>
                <a:spcPct val="100000"/>
              </a:lnSpc>
              <a:buNone/>
              <a:defRPr sz="2800" u="none" strike="noStrike" kern="1200" cap="none" spc="200" normalizeH="0" baseline="0">
                <a:solidFill>
                  <a:schemeClr val="tx1">
                    <a:lumMod val="85000"/>
                    <a:lumOff val="1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1"/>
            </p:custDataLst>
          </p:nvPr>
        </p:nvSpPr>
        <p:spPr/>
        <p:txBody>
          <a:bodyPr/>
          <a:lstStyle/>
          <a:p>
            <a:endParaRPr lang="zh-CN" altLang="en-US" dirty="0"/>
          </a:p>
        </p:txBody>
      </p:sp>
      <p:sp>
        <p:nvSpPr>
          <p:cNvPr id="18" name="灯片编号占位符 17"/>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13"/>
            </p:custDataLst>
          </p:nvPr>
        </p:nvSpPr>
        <p:spPr>
          <a:xfrm>
            <a:off x="3630542" y="4681986"/>
            <a:ext cx="2523129" cy="412826"/>
          </a:xfrm>
        </p:spPr>
        <p:txBody>
          <a:bodyPr lIns="90000" tIns="46800" rIns="90000" bIns="46800" anchor="ctr" anchorCtr="0">
            <a:normAutofit/>
          </a:bodyPr>
          <a:lstStyle>
            <a:lvl1pPr marL="0" indent="0" algn="r">
              <a:lnSpc>
                <a:spcPct val="100000"/>
              </a:lnSpc>
              <a:buNone/>
              <a:defRPr sz="1800">
                <a:solidFill>
                  <a:schemeClr val="tx1">
                    <a:lumMod val="85000"/>
                    <a:lumOff val="15000"/>
                  </a:schemeClr>
                </a:solidFill>
              </a:defRPr>
            </a:lvl1pPr>
          </a:lstStyle>
          <a:p>
            <a:pPr lvl="0"/>
            <a:r>
              <a:rPr lang="zh-CN" altLang="en-US" dirty="0"/>
              <a:t>编辑文本</a:t>
            </a:r>
            <a:endParaRPr lang="zh-CN" altLang="en-US" dirty="0"/>
          </a:p>
        </p:txBody>
      </p:sp>
      <p:sp>
        <p:nvSpPr>
          <p:cNvPr id="13" name="文本占位符 12"/>
          <p:cNvSpPr>
            <a:spLocks noGrp="1"/>
          </p:cNvSpPr>
          <p:nvPr>
            <p:ph type="body" sz="quarter" idx="14" hasCustomPrompt="1"/>
            <p:custDataLst>
              <p:tags r:id="rId14"/>
            </p:custDataLst>
          </p:nvPr>
        </p:nvSpPr>
        <p:spPr>
          <a:xfrm>
            <a:off x="6402188" y="4681986"/>
            <a:ext cx="2523127" cy="412826"/>
          </a:xfrm>
        </p:spPr>
        <p:txBody>
          <a:bodyPr lIns="90000" tIns="46800" rIns="90000" bIns="46800" anchor="ctr" anchorCtr="0">
            <a:normAutofit/>
          </a:bodyPr>
          <a:lstStyle>
            <a:lvl1pPr marL="0" indent="0" algn="l">
              <a:lnSpc>
                <a:spcPct val="100000"/>
              </a:lnSpc>
              <a:buNone/>
              <a:defRPr sz="1800">
                <a:solidFill>
                  <a:schemeClr val="tx1">
                    <a:lumMod val="85000"/>
                    <a:lumOff val="15000"/>
                  </a:schemeClr>
                </a:solidFill>
              </a:defRPr>
            </a:lvl1pPr>
          </a:lstStyle>
          <a:p>
            <a:pPr lvl="0"/>
            <a:r>
              <a:rPr lang="zh-CN" altLang="en-US" dirty="0"/>
              <a:t>编辑文本</a:t>
            </a:r>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4001597" y="5613400"/>
            <a:ext cx="8190403" cy="1244600"/>
            <a:chOff x="4001597" y="5613400"/>
            <a:chExt cx="8190403" cy="1244600"/>
          </a:xfrm>
        </p:grpSpPr>
        <p:sp>
          <p:nvSpPr>
            <p:cNvPr id="8" name="任意多边形: 形状 7"/>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dirty="0"/>
            </a:p>
          </p:txBody>
        </p:sp>
        <p:sp>
          <p:nvSpPr>
            <p:cNvPr id="9" name="等腰三角形 8"/>
            <p:cNvSpPr/>
            <p:nvPr>
              <p:custDataLst>
                <p:tags r:id="rId4"/>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grpSp>
      <p:grpSp>
        <p:nvGrpSpPr>
          <p:cNvPr id="10" name="组合 9"/>
          <p:cNvGrpSpPr/>
          <p:nvPr userDrawn="1">
            <p:custDataLst>
              <p:tags r:id="rId5"/>
            </p:custDataLst>
          </p:nvPr>
        </p:nvGrpSpPr>
        <p:grpSpPr>
          <a:xfrm>
            <a:off x="5187002" y="2377388"/>
            <a:ext cx="570170" cy="707886"/>
            <a:chOff x="10608342" y="5053054"/>
            <a:chExt cx="1583658" cy="1966165"/>
          </a:xfrm>
        </p:grpSpPr>
        <p:sp>
          <p:nvSpPr>
            <p:cNvPr id="11" name="任意多边形: 形状 10"/>
            <p:cNvSpPr/>
            <p:nvPr>
              <p:custDataLst>
                <p:tags r:id="rId6"/>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sp>
          <p:nvSpPr>
            <p:cNvPr id="12" name="等腰三角形 11"/>
            <p:cNvSpPr/>
            <p:nvPr>
              <p:custDataLst>
                <p:tags r:id="rId7"/>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10000"/>
            </a:bodyPr>
            <a:lstStyle/>
            <a:p>
              <a:pPr algn="ctr"/>
              <a:endParaRPr lang="zh-CN" altLang="en-US"/>
            </a:p>
          </p:txBody>
        </p:sp>
      </p:grpSp>
      <p:grpSp>
        <p:nvGrpSpPr>
          <p:cNvPr id="14" name="组合 13"/>
          <p:cNvGrpSpPr/>
          <p:nvPr userDrawn="1">
            <p:custDataLst>
              <p:tags r:id="rId8"/>
            </p:custDataLst>
          </p:nvPr>
        </p:nvGrpSpPr>
        <p:grpSpPr>
          <a:xfrm rot="10800000">
            <a:off x="-1" y="0"/>
            <a:ext cx="12192000" cy="1244600"/>
            <a:chOff x="4001597" y="5613400"/>
            <a:chExt cx="8190403" cy="1244600"/>
          </a:xfrm>
        </p:grpSpPr>
        <p:sp>
          <p:nvSpPr>
            <p:cNvPr id="15" name="任意多边形: 形状 14"/>
            <p:cNvSpPr/>
            <p:nvPr>
              <p:custDataLst>
                <p:tags r:id="rId9"/>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sp>
          <p:nvSpPr>
            <p:cNvPr id="16" name="等腰三角形 15"/>
            <p:cNvSpPr/>
            <p:nvPr>
              <p:custDataLst>
                <p:tags r:id="rId10"/>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grpSp>
      <p:sp>
        <p:nvSpPr>
          <p:cNvPr id="2" name="标题 1"/>
          <p:cNvSpPr>
            <a:spLocks noGrp="1"/>
          </p:cNvSpPr>
          <p:nvPr>
            <p:ph type="title" hasCustomPrompt="1"/>
            <p:custDataLst>
              <p:tags r:id="rId11"/>
            </p:custDataLst>
          </p:nvPr>
        </p:nvSpPr>
        <p:spPr>
          <a:xfrm>
            <a:off x="3500907" y="3090044"/>
            <a:ext cx="5190185" cy="740727"/>
          </a:xfrm>
        </p:spPr>
        <p:txBody>
          <a:bodyPr lIns="90170" tIns="46990" rIns="90170" bIns="0" anchor="b" anchorCtr="0">
            <a:normAutofit/>
          </a:bodyPr>
          <a:lstStyle>
            <a:lvl1pPr algn="ctr">
              <a:defRPr sz="4000" u="none" strike="noStrike" kern="1200" cap="none" spc="300" normalizeH="0">
                <a:solidFill>
                  <a:schemeClr val="tx1">
                    <a:lumMod val="85000"/>
                    <a:lumOff val="15000"/>
                  </a:schemeClr>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p:custDataLst>
              <p:tags r:id="rId12"/>
            </p:custDataLst>
          </p:nvPr>
        </p:nvSpPr>
        <p:spPr>
          <a:xfrm>
            <a:off x="3500907" y="3883113"/>
            <a:ext cx="5190185" cy="1477027"/>
          </a:xfrm>
        </p:spPr>
        <p:txBody>
          <a:bodyPr lIns="90170" tIns="0" rIns="90170" bIns="46990">
            <a:normAutofit/>
          </a:bodyPr>
          <a:lstStyle>
            <a:lvl1pPr marL="0" indent="0" algn="ctr" eaLnBrk="1" fontAlgn="auto" latinLnBrk="0" hangingPunct="1">
              <a:buNone/>
              <a:defRPr kumimoji="0" lang="zh-CN" altLang="en-US" sz="20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13"/>
            </p:custDataLst>
          </p:nvPr>
        </p:nvSpPr>
        <p:spPr/>
        <p:txBody>
          <a:bodyPr>
            <a:normAutofit/>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4"/>
            </p:custDataLst>
          </p:nvPr>
        </p:nvSpPr>
        <p:spPr/>
        <p:txBody>
          <a:bodyPr>
            <a:normAutofit/>
          </a:bodyPr>
          <a:lstStyle/>
          <a:p>
            <a:endParaRPr lang="zh-CN" altLang="en-US"/>
          </a:p>
        </p:txBody>
      </p:sp>
      <p:sp>
        <p:nvSpPr>
          <p:cNvPr id="6" name="灯片编号占位符 5"/>
          <p:cNvSpPr>
            <a:spLocks noGrp="1"/>
          </p:cNvSpPr>
          <p:nvPr>
            <p:ph type="sldNum" sz="quarter" idx="12"/>
            <p:custDataLst>
              <p:tags r:id="rId15"/>
            </p:custDataLst>
          </p:nvPr>
        </p:nvSpPr>
        <p:spPr/>
        <p:txBody>
          <a:bodyPr>
            <a:normAutofit/>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汉仪旗黑-85S" panose="00020600040101010101" pitchFamily="18"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lIns="90170" tIns="46990" rIns="90170" bIns="46990">
            <a:normAutofit/>
          </a:bodyPr>
          <a:lstStyle>
            <a:lvl1pPr>
              <a:defRPr sz="1600" baseline="0">
                <a:solidFill>
                  <a:schemeClr val="tx1">
                    <a:lumMod val="85000"/>
                    <a:lumOff val="15000"/>
                  </a:schemeClr>
                </a:solidFill>
                <a:latin typeface="Arial" panose="020B0604020202020204" pitchFamily="34" charset="0"/>
                <a:ea typeface="微软雅黑" panose="020B0503020204020204" pitchFamily="34" charset="-122"/>
              </a:defRPr>
            </a:lvl1pPr>
            <a:lvl2pPr>
              <a:defRPr sz="1600" baseline="0">
                <a:solidFill>
                  <a:schemeClr val="tx1">
                    <a:lumMod val="85000"/>
                    <a:lumOff val="15000"/>
                  </a:schemeClr>
                </a:solidFill>
                <a:latin typeface="Arial" panose="020B0604020202020204" pitchFamily="34" charset="0"/>
                <a:ea typeface="微软雅黑" panose="020B0503020204020204" pitchFamily="34" charset="-122"/>
              </a:defRPr>
            </a:lvl2pPr>
            <a:lvl3pPr>
              <a:defRPr sz="1600" baseline="0">
                <a:solidFill>
                  <a:schemeClr val="tx1">
                    <a:lumMod val="85000"/>
                    <a:lumOff val="15000"/>
                  </a:schemeClr>
                </a:solidFill>
                <a:latin typeface="Arial" panose="020B0604020202020204" pitchFamily="34" charset="0"/>
                <a:ea typeface="微软雅黑" panose="020B0503020204020204" pitchFamily="34" charset="-122"/>
              </a:defRPr>
            </a:lvl3pPr>
            <a:lvl4pPr>
              <a:defRPr sz="1600" baseline="0">
                <a:solidFill>
                  <a:schemeClr val="tx1">
                    <a:lumMod val="85000"/>
                    <a:lumOff val="15000"/>
                  </a:schemeClr>
                </a:solidFill>
                <a:latin typeface="Arial" panose="020B0604020202020204" pitchFamily="34" charset="0"/>
                <a:ea typeface="微软雅黑" panose="020B0503020204020204" pitchFamily="34" charset="-122"/>
              </a:defRPr>
            </a:lvl4pPr>
            <a:lvl5pPr>
              <a:defRPr sz="160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lIns="90170" tIns="46990" rIns="90170" bIns="46990">
            <a:normAutofit/>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lIns="90170" tIns="46990" rIns="90170" bIns="46990">
            <a:normAutofit/>
          </a:bodyPr>
          <a:lstStyle/>
          <a:p>
            <a:endParaRPr lang="zh-CN" altLang="en-US"/>
          </a:p>
        </p:txBody>
      </p:sp>
      <p:sp>
        <p:nvSpPr>
          <p:cNvPr id="7" name="灯片编号占位符 6"/>
          <p:cNvSpPr>
            <a:spLocks noGrp="1"/>
          </p:cNvSpPr>
          <p:nvPr>
            <p:ph type="sldNum" sz="quarter" idx="12"/>
            <p:custDataLst>
              <p:tags r:id="rId7"/>
            </p:custDataLst>
          </p:nvPr>
        </p:nvSpPr>
        <p:spPr/>
        <p:txBody>
          <a:bodyPr lIns="90170" tIns="46990" rIns="90170" bIns="46990">
            <a:normAutofit/>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10608342" y="5053054"/>
            <a:ext cx="1583658" cy="1966165"/>
            <a:chOff x="10608342" y="5053054"/>
            <a:chExt cx="1583658" cy="1966165"/>
          </a:xfrm>
        </p:grpSpPr>
        <p:sp>
          <p:nvSpPr>
            <p:cNvPr id="10" name="任意多边形: 形状 9"/>
            <p:cNvSpPr/>
            <p:nvPr>
              <p:custDataLst>
                <p:tags r:id="rId3"/>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custDataLst>
                <p:tags r:id="rId4"/>
              </p:custDataLst>
            </p:nvPr>
          </p:nvSpPr>
          <p:spPr>
            <a:xfrm>
              <a:off x="10960100" y="5207000"/>
              <a:ext cx="1231900" cy="1651000"/>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5"/>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3588374" y="2588654"/>
            <a:ext cx="5015250" cy="1519707"/>
          </a:xfrm>
        </p:spPr>
        <p:txBody>
          <a:bodyPr vert="horz" lIns="90170" tIns="46990" rIns="90170" bIns="46990" rtlCol="0" anchor="ctr" anchorCtr="0">
            <a:normAutofit/>
          </a:bodyPr>
          <a:lstStyle>
            <a:lvl1pPr marL="0" marR="0" algn="ctr" defTabSz="914400" rtl="0" eaLnBrk="1" fontAlgn="auto" latinLnBrk="0" hangingPunct="1">
              <a:lnSpc>
                <a:spcPct val="100000"/>
              </a:lnSpc>
              <a:buNone/>
              <a:defRPr kumimoji="0" lang="zh-CN" altLang="en-US" sz="8000" b="1" i="0" u="none" strike="noStrike" kern="1200" cap="none" spc="600" normalizeH="0" baseline="0" noProof="1" dirty="0">
                <a:solidFill>
                  <a:schemeClr val="tx1">
                    <a:lumMod val="85000"/>
                    <a:lumOff val="15000"/>
                  </a:schemeClr>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3"/>
            </p:custDataLst>
          </p:nvPr>
        </p:nvSpPr>
        <p:spPr/>
        <p:txBody>
          <a:bodyPr lIns="90170" tIns="46990" rIns="90170" bIns="4699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lIns="90170" tIns="46990" rIns="90170" bIns="46990">
            <a:normAutofit/>
          </a:bodyPr>
          <a:lstStyle/>
          <a:p>
            <a:endParaRPr lang="zh-CN" altLang="en-US"/>
          </a:p>
        </p:txBody>
      </p:sp>
      <p:sp>
        <p:nvSpPr>
          <p:cNvPr id="5" name="灯片编号占位符 4"/>
          <p:cNvSpPr>
            <a:spLocks noGrp="1"/>
          </p:cNvSpPr>
          <p:nvPr>
            <p:ph type="sldNum" sz="quarter" idx="12"/>
            <p:custDataLst>
              <p:tags r:id="rId5"/>
            </p:custDataLst>
          </p:nvPr>
        </p:nvSpPr>
        <p:spPr/>
        <p:txBody>
          <a:bodyPr lIns="90170" tIns="46990" rIns="90170" bIns="46990">
            <a:normAutofit/>
          </a:bodyPr>
          <a:lstStyle/>
          <a:p>
            <a:fld id="{49AE70B2-8BF9-45C0-BB95-33D1B9D3A854}" type="slidenum">
              <a:rPr lang="zh-CN" altLang="en-US" smtClean="0"/>
            </a:fld>
            <a:endParaRPr lang="zh-CN" altLang="en-US"/>
          </a:p>
        </p:txBody>
      </p:sp>
      <p:grpSp>
        <p:nvGrpSpPr>
          <p:cNvPr id="6" name="组合 5"/>
          <p:cNvGrpSpPr/>
          <p:nvPr userDrawn="1">
            <p:custDataLst>
              <p:tags r:id="rId6"/>
            </p:custDataLst>
          </p:nvPr>
        </p:nvGrpSpPr>
        <p:grpSpPr>
          <a:xfrm flipH="1">
            <a:off x="8603626" y="3112882"/>
            <a:ext cx="436739" cy="542227"/>
            <a:chOff x="10608342" y="5053054"/>
            <a:chExt cx="1583658" cy="1966165"/>
          </a:xfrm>
        </p:grpSpPr>
        <p:sp>
          <p:nvSpPr>
            <p:cNvPr id="7" name="任意多边形: 形状 6"/>
            <p:cNvSpPr/>
            <p:nvPr>
              <p:custDataLst>
                <p:tags r:id="rId7"/>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dirty="0"/>
            </a:p>
          </p:txBody>
        </p:sp>
        <p:sp>
          <p:nvSpPr>
            <p:cNvPr id="8" name="等腰三角形 7"/>
            <p:cNvSpPr/>
            <p:nvPr>
              <p:custDataLst>
                <p:tags r:id="rId8"/>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55000" lnSpcReduction="20000"/>
            </a:bodyPr>
            <a:lstStyle/>
            <a:p>
              <a:pPr algn="ctr"/>
              <a:endParaRPr lang="zh-CN" altLang="en-US" dirty="0"/>
            </a:p>
          </p:txBody>
        </p:sp>
      </p:grpSp>
      <p:grpSp>
        <p:nvGrpSpPr>
          <p:cNvPr id="9" name="组合 8"/>
          <p:cNvGrpSpPr/>
          <p:nvPr userDrawn="1">
            <p:custDataLst>
              <p:tags r:id="rId9"/>
            </p:custDataLst>
          </p:nvPr>
        </p:nvGrpSpPr>
        <p:grpSpPr>
          <a:xfrm>
            <a:off x="3151635" y="3119499"/>
            <a:ext cx="436739" cy="542227"/>
            <a:chOff x="10608342" y="5053054"/>
            <a:chExt cx="1583658" cy="1966165"/>
          </a:xfrm>
        </p:grpSpPr>
        <p:sp>
          <p:nvSpPr>
            <p:cNvPr id="10" name="任意多边形: 形状 9"/>
            <p:cNvSpPr/>
            <p:nvPr>
              <p:custDataLst>
                <p:tags r:id="rId10"/>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solidFill>
                  <a:schemeClr val="bg1"/>
                </a:solidFill>
              </a:endParaRPr>
            </a:p>
          </p:txBody>
        </p:sp>
        <p:sp>
          <p:nvSpPr>
            <p:cNvPr id="11" name="等腰三角形 10"/>
            <p:cNvSpPr/>
            <p:nvPr>
              <p:custDataLst>
                <p:tags r:id="rId11"/>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55000" lnSpcReduction="20000"/>
            </a:bodyPr>
            <a:lstStyle/>
            <a:p>
              <a:pPr algn="ctr"/>
              <a:endParaRPr lang="zh-CN" altLang="en-US" dirty="0"/>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4001597" y="6045200"/>
            <a:ext cx="8190403" cy="812800"/>
            <a:chOff x="4001597" y="5613400"/>
            <a:chExt cx="8190403" cy="1244600"/>
          </a:xfrm>
        </p:grpSpPr>
        <p:sp>
          <p:nvSpPr>
            <p:cNvPr id="9" name="任意多边形: 形状 8"/>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custDataLst>
                <p:tags r:id="rId4"/>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userDrawn="1">
            <p:ph type="title" hasCustomPrompt="1"/>
            <p:custDataLst>
              <p:tags r:id="rId5"/>
            </p:custDataLst>
          </p:nvPr>
        </p:nvSpPr>
        <p:spPr>
          <a:xfrm>
            <a:off x="838200" y="794326"/>
            <a:ext cx="10515600" cy="540484"/>
          </a:xfrm>
        </p:spPr>
        <p:txBody>
          <a:bodyPr>
            <a:normAutofit/>
          </a:bodyPr>
          <a:lstStyle>
            <a:lvl1pPr>
              <a:defRPr sz="2200" b="1" spc="200" baseline="0">
                <a:solidFill>
                  <a:schemeClr val="tx1">
                    <a:lumMod val="85000"/>
                    <a:lumOff val="15000"/>
                  </a:schemeClr>
                </a:solidFill>
                <a:latin typeface="Arial" panose="020B0604020202020204" pitchFamily="34" charset="0"/>
                <a:ea typeface="微软雅黑" panose="020B0503020204020204" pitchFamily="34" charset="-122"/>
              </a:defRPr>
            </a:lvl1pPr>
          </a:lstStyle>
          <a:p>
            <a:r>
              <a:rPr lang="zh-CN" altLang="en-US"/>
              <a:t>单击此处添加标题</a:t>
            </a:r>
            <a:endParaRPr lang="zh-CN" altLang="en-US" dirty="0"/>
          </a:p>
        </p:txBody>
      </p:sp>
      <p:sp>
        <p:nvSpPr>
          <p:cNvPr id="3" name="日期占位符 2"/>
          <p:cNvSpPr>
            <a:spLocks noGrp="1"/>
          </p:cNvSpPr>
          <p:nvPr userDrawn="1">
            <p:ph type="dt" sz="half" idx="10"/>
            <p:custDataLst>
              <p:tags r:id="rId6"/>
            </p:custDataLst>
          </p:nvPr>
        </p:nvSpPr>
        <p:spPr/>
        <p:txBody>
          <a:bodyPr/>
          <a:lstStyle>
            <a:lvl1pPr>
              <a:defRPr baseline="0">
                <a:latin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7"/>
            </p:custDataLst>
          </p:nvPr>
        </p:nvSpPr>
        <p:spPr/>
        <p:txBody>
          <a:bodyPr/>
          <a:lstStyle>
            <a:lvl1pPr>
              <a:defRPr baseline="0">
                <a:latin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8"/>
            </p:custDataLst>
          </p:nvPr>
        </p:nvSpPr>
        <p:spPr/>
        <p:txBody>
          <a:bodyPr/>
          <a:lstStyle>
            <a:lvl1pPr>
              <a:defRPr baseline="0">
                <a:latin typeface="微软雅黑" panose="020B0503020204020204" pitchFamily="3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735" y="304165"/>
            <a:ext cx="11606530" cy="6249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11" name="组合 10"/>
          <p:cNvGrpSpPr/>
          <p:nvPr userDrawn="1">
            <p:custDataLst>
              <p:tags r:id="rId3"/>
            </p:custDataLst>
          </p:nvPr>
        </p:nvGrpSpPr>
        <p:grpSpPr>
          <a:xfrm rot="16200000">
            <a:off x="11009630" y="351790"/>
            <a:ext cx="737870" cy="916305"/>
            <a:chOff x="10608342" y="5053054"/>
            <a:chExt cx="1583658" cy="1966165"/>
          </a:xfrm>
        </p:grpSpPr>
        <p:sp>
          <p:nvSpPr>
            <p:cNvPr id="12" name="任意多边形: 形状 11"/>
            <p:cNvSpPr/>
            <p:nvPr>
              <p:custDataLst>
                <p:tags r:id="rId4"/>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3" name="等腰三角形 12"/>
            <p:cNvSpPr/>
            <p:nvPr>
              <p:custDataLst>
                <p:tags r:id="rId5"/>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grpSp>
        <p:nvGrpSpPr>
          <p:cNvPr id="14" name="组合 13"/>
          <p:cNvGrpSpPr/>
          <p:nvPr userDrawn="1">
            <p:custDataLst>
              <p:tags r:id="rId6"/>
            </p:custDataLst>
          </p:nvPr>
        </p:nvGrpSpPr>
        <p:grpSpPr>
          <a:xfrm rot="5400000">
            <a:off x="443865" y="5584825"/>
            <a:ext cx="737870" cy="916305"/>
            <a:chOff x="10608342" y="5053054"/>
            <a:chExt cx="1583658" cy="1966165"/>
          </a:xfrm>
        </p:grpSpPr>
        <p:sp>
          <p:nvSpPr>
            <p:cNvPr id="16" name="任意多边形: 形状 15"/>
            <p:cNvSpPr/>
            <p:nvPr>
              <p:custDataLst>
                <p:tags r:id="rId7"/>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7" name="等腰三角形 16"/>
            <p:cNvSpPr/>
            <p:nvPr>
              <p:custDataLst>
                <p:tags r:id="rId8"/>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sp>
        <p:nvSpPr>
          <p:cNvPr id="2" name="标题 1"/>
          <p:cNvSpPr>
            <a:spLocks noGrp="1"/>
          </p:cNvSpPr>
          <p:nvPr>
            <p:ph type="title" hasCustomPrompt="1"/>
            <p:custDataLst>
              <p:tags r:id="rId9"/>
            </p:custDataLst>
          </p:nvPr>
        </p:nvSpPr>
        <p:spPr>
          <a:xfrm>
            <a:off x="1281600" y="1249200"/>
            <a:ext cx="9626400" cy="723600"/>
          </a:xfrm>
        </p:spPr>
        <p:txBody>
          <a:bodyPr anchor="ctr"/>
          <a:lstStyle>
            <a:lvl1pPr>
              <a:defRPr sz="32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7" name="内容占位符 6"/>
          <p:cNvSpPr>
            <a:spLocks noGrp="1"/>
          </p:cNvSpPr>
          <p:nvPr>
            <p:ph sz="quarter" idx="13" hasCustomPrompt="1"/>
            <p:custDataLst>
              <p:tags r:id="rId10"/>
            </p:custDataLst>
          </p:nvPr>
        </p:nvSpPr>
        <p:spPr>
          <a:xfrm>
            <a:off x="1281113" y="2163600"/>
            <a:ext cx="9626600" cy="3445200"/>
          </a:xfrm>
        </p:spPr>
        <p:txBody>
          <a:bodyPr>
            <a:normAutofit/>
          </a:bodyPr>
          <a:lstStyle>
            <a:lvl1pPr marL="0" indent="0">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a:defRPr baseline="0">
                <a:solidFill>
                  <a:schemeClr val="tx1"/>
                </a:solidFill>
                <a:latin typeface="微软雅黑" panose="020B0503020204020204" pitchFamily="34" charset="-122"/>
                <a:ea typeface="微软雅黑" panose="020B0503020204020204" pitchFamily="34" charset="-122"/>
              </a:defRPr>
            </a:lvl2pPr>
            <a:lvl3pPr>
              <a:defRPr baseline="0">
                <a:solidFill>
                  <a:schemeClr val="tx1"/>
                </a:solidFill>
                <a:latin typeface="微软雅黑" panose="020B0503020204020204" pitchFamily="34" charset="-122"/>
                <a:ea typeface="微软雅黑" panose="020B0503020204020204" pitchFamily="34" charset="-122"/>
              </a:defRPr>
            </a:lvl3pPr>
            <a:lvl4pPr>
              <a:defRPr baseline="0">
                <a:solidFill>
                  <a:schemeClr val="tx1"/>
                </a:solidFill>
                <a:latin typeface="微软雅黑" panose="020B0503020204020204" pitchFamily="34" charset="-122"/>
                <a:ea typeface="微软雅黑" panose="020B0503020204020204" pitchFamily="34" charset="-122"/>
              </a:defRPr>
            </a:lvl4pPr>
            <a:lvl5pPr>
              <a:defRPr baseline="0">
                <a:solidFill>
                  <a:schemeClr val="tx1"/>
                </a:solidFill>
                <a:latin typeface="微软雅黑" panose="020B0503020204020204" pitchFamily="34" charset="-122"/>
                <a:ea typeface="微软雅黑" panose="020B0503020204020204" pitchFamily="34" charset="-122"/>
              </a:defRPr>
            </a:lvl5pPr>
          </a:lstStyle>
          <a:p>
            <a:pPr lvl="0"/>
            <a:r>
              <a:rPr lang="zh-CN" altLang="en-US"/>
              <a:t>单击此处添加文本</a:t>
            </a:r>
            <a:endParaRPr lang="zh-CN" altLang="en-US" dirty="0"/>
          </a:p>
        </p:txBody>
      </p:sp>
      <p:sp>
        <p:nvSpPr>
          <p:cNvPr id="3" name="日期占位符 2"/>
          <p:cNvSpPr>
            <a:spLocks noGrp="1"/>
          </p:cNvSpPr>
          <p:nvPr>
            <p:ph type="dt" sz="half" idx="10"/>
            <p:custDataLst>
              <p:tags r:id="rId11"/>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灯片编号占位符 4"/>
          <p:cNvSpPr>
            <a:spLocks noGrp="1"/>
          </p:cNvSpPr>
          <p:nvPr>
            <p:ph type="sldNum" sz="quarter" idx="12"/>
            <p:custDataLst>
              <p:tags r:id="rId12"/>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4" name="页脚占位符 3"/>
          <p:cNvSpPr>
            <a:spLocks noGrp="1"/>
          </p:cNvSpPr>
          <p:nvPr>
            <p:ph type="ftr" sz="quarter" idx="11"/>
            <p:custDataLst>
              <p:tags r:id="rId13"/>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4823460" cy="685863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latin typeface="Arial" panose="020B0604020202020204" pitchFamily="34" charset="0"/>
              <a:ea typeface="微软雅黑" panose="020B0503020204020204" pitchFamily="34" charset="-122"/>
              <a:sym typeface="+mn-ea"/>
            </a:endParaRPr>
          </a:p>
        </p:txBody>
      </p:sp>
      <p:sp>
        <p:nvSpPr>
          <p:cNvPr id="2" name="标题 1"/>
          <p:cNvSpPr>
            <a:spLocks noGrp="1"/>
          </p:cNvSpPr>
          <p:nvPr userDrawn="1">
            <p:ph type="title" hasCustomPrompt="1"/>
            <p:custDataLst>
              <p:tags r:id="rId3"/>
            </p:custDataLst>
          </p:nvPr>
        </p:nvSpPr>
        <p:spPr>
          <a:xfrm>
            <a:off x="583200" y="770400"/>
            <a:ext cx="3960000" cy="882000"/>
          </a:xfrm>
        </p:spPr>
        <p:txBody>
          <a:bodyPr anchor="ctr">
            <a:normAutofit/>
          </a:bodyPr>
          <a:lstStyle>
            <a:lvl1pPr>
              <a:defRPr sz="3200" b="1" u="none" strike="noStrike" kern="1200" cap="none" spc="0" normalizeH="0" baseline="0">
                <a:solidFill>
                  <a:schemeClr val="bg1"/>
                </a:solidFill>
                <a:uFillTx/>
                <a:latin typeface="Arial" panose="020B0604020202020204" pitchFamily="34" charset="0"/>
                <a:ea typeface="微软雅黑" panose="020B0503020204020204" pitchFamily="3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4"/>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userDrawn="1">
            <p:ph sz="quarter" idx="14"/>
            <p:custDataLst>
              <p:tags r:id="rId8"/>
            </p:custDataLst>
          </p:nvPr>
        </p:nvSpPr>
        <p:spPr>
          <a:xfrm>
            <a:off x="5101200" y="769938"/>
            <a:ext cx="6480000" cy="5087937"/>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pitchFamily="3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pitchFamily="3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pitchFamily="3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pitchFamily="3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a:sym typeface="+mn-ea"/>
              </a:rPr>
              <a:t>第</a:t>
            </a:r>
            <a:r>
              <a:rPr lang="zh-CN" altLang="en-US"/>
              <a:t>二级</a:t>
            </a:r>
            <a:endParaRPr lang="zh-CN" altLang="en-US"/>
          </a:p>
          <a:p>
            <a:pPr lvl="2"/>
            <a:r>
              <a:rPr lang="zh-CN" altLang="en-US">
                <a:sym typeface="+mn-ea"/>
              </a:rPr>
              <a:t>第</a:t>
            </a:r>
            <a:r>
              <a:rPr lang="zh-CN" altLang="en-US"/>
              <a:t>三级</a:t>
            </a:r>
            <a:endParaRPr lang="zh-CN" altLang="en-US"/>
          </a:p>
          <a:p>
            <a:pPr lvl="3"/>
            <a:r>
              <a:rPr lang="zh-CN" altLang="en-US">
                <a:sym typeface="+mn-ea"/>
              </a:rPr>
              <a:t>第</a:t>
            </a:r>
            <a:r>
              <a:rPr lang="zh-CN" altLang="en-US"/>
              <a:t>四级</a:t>
            </a:r>
            <a:endParaRPr lang="zh-CN" altLang="en-US"/>
          </a:p>
          <a:p>
            <a:pPr lvl="4"/>
            <a:r>
              <a:rPr lang="zh-CN" altLang="en-US">
                <a:sym typeface="+mn-ea"/>
              </a:rPr>
              <a:t>第</a:t>
            </a:r>
            <a:r>
              <a:rPr lang="zh-CN" altLang="en-US"/>
              <a:t>五级</a:t>
            </a:r>
            <a:endParaRPr lang="zh-CN" altLang="en-US" dirty="0"/>
          </a:p>
        </p:txBody>
      </p:sp>
      <p:grpSp>
        <p:nvGrpSpPr>
          <p:cNvPr id="11" name="组合 10"/>
          <p:cNvGrpSpPr/>
          <p:nvPr userDrawn="1">
            <p:custDataLst>
              <p:tags r:id="rId9"/>
            </p:custDataLst>
          </p:nvPr>
        </p:nvGrpSpPr>
        <p:grpSpPr>
          <a:xfrm>
            <a:off x="-1" y="0"/>
            <a:ext cx="4823460" cy="769938"/>
            <a:chOff x="-1" y="0"/>
            <a:chExt cx="4823460" cy="769938"/>
          </a:xfrm>
        </p:grpSpPr>
        <p:sp>
          <p:nvSpPr>
            <p:cNvPr id="12" name="任意多边形: 形状 11"/>
            <p:cNvSpPr/>
            <p:nvPr>
              <p:custDataLst>
                <p:tags r:id="rId10"/>
              </p:custDataLst>
            </p:nvPr>
          </p:nvSpPr>
          <p:spPr>
            <a:xfrm rot="10800000">
              <a:off x="0" y="0"/>
              <a:ext cx="4823459" cy="769938"/>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等腰三角形 13"/>
            <p:cNvSpPr/>
            <p:nvPr>
              <p:custDataLst>
                <p:tags r:id="rId11"/>
              </p:custDataLst>
            </p:nvPr>
          </p:nvSpPr>
          <p:spPr>
            <a:xfrm rot="10800000">
              <a:off x="-1" y="0"/>
              <a:ext cx="3754576" cy="562171"/>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ea typeface="微软雅黑" panose="020B0503020204020204" pitchFamily="34" charset="-122"/>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Arial" panose="020B0604020202020204" pitchFamily="34" charset="0"/>
              <a:ea typeface="微软雅黑" panose="020B0503020204020204" pitchFamily="34" charset="-122"/>
              <a:sym typeface="+mn-ea"/>
            </a:endParaRPr>
          </a:p>
        </p:txBody>
      </p:sp>
      <p:sp>
        <p:nvSpPr>
          <p:cNvPr id="2" name="标题 1"/>
          <p:cNvSpPr>
            <a:spLocks noGrp="1"/>
          </p:cNvSpPr>
          <p:nvPr userDrawn="1">
            <p:ph type="title"/>
            <p:custDataLst>
              <p:tags r:id="rId3"/>
            </p:custDataLst>
          </p:nvPr>
        </p:nvSpPr>
        <p:spPr>
          <a:xfrm>
            <a:off x="612000" y="781200"/>
            <a:ext cx="10976400" cy="626400"/>
          </a:xfrm>
        </p:spPr>
        <p:txBody>
          <a:bodyPr anchor="ctr"/>
          <a:lstStyle>
            <a:lvl1pPr algn="ctr">
              <a:defRPr sz="3600" b="1" u="none" strike="noStrike" kern="1200" cap="none" spc="0" normalizeH="0" baseline="0">
                <a:solidFill>
                  <a:schemeClr val="bg1"/>
                </a:solidFill>
                <a:uFillTx/>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612000" y="1659600"/>
            <a:ext cx="10975975" cy="828000"/>
          </a:xfrm>
        </p:spPr>
        <p:txBody>
          <a:bodyPr>
            <a:normAutofit/>
          </a:bodyPr>
          <a:lstStyle>
            <a:lvl1pPr marL="0" indent="0" algn="ctr">
              <a:lnSpc>
                <a:spcPct val="130000"/>
              </a:lnSpc>
              <a:spcBef>
                <a:spcPts val="0"/>
              </a:spcBef>
              <a:spcAft>
                <a:spcPts val="1000"/>
              </a:spcAft>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9" name="内容占位符 8"/>
          <p:cNvSpPr>
            <a:spLocks noGrp="1"/>
          </p:cNvSpPr>
          <p:nvPr userDrawn="1">
            <p:ph sz="quarter" idx="14"/>
            <p:custDataLst>
              <p:tags r:id="rId8"/>
            </p:custDataLst>
          </p:nvPr>
        </p:nvSpPr>
        <p:spPr>
          <a:xfrm>
            <a:off x="612775" y="2808000"/>
            <a:ext cx="10965600" cy="3430800"/>
          </a:xfrm>
        </p:spPr>
        <p:txBody>
          <a:bodyPr>
            <a:normAutofit/>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grpSp>
        <p:nvGrpSpPr>
          <p:cNvPr id="12" name="组合 11"/>
          <p:cNvGrpSpPr/>
          <p:nvPr userDrawn="1">
            <p:custDataLst>
              <p:tags r:id="rId9"/>
            </p:custDataLst>
          </p:nvPr>
        </p:nvGrpSpPr>
        <p:grpSpPr>
          <a:xfrm flipV="1">
            <a:off x="5921829" y="0"/>
            <a:ext cx="6270171" cy="812800"/>
            <a:chOff x="4001597" y="5613400"/>
            <a:chExt cx="8190403" cy="1244600"/>
          </a:xfrm>
        </p:grpSpPr>
        <p:sp>
          <p:nvSpPr>
            <p:cNvPr id="14" name="任意多边形: 形状 13"/>
            <p:cNvSpPr/>
            <p:nvPr>
              <p:custDataLst>
                <p:tags r:id="rId10"/>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5" name="等腰三角形 14"/>
            <p:cNvSpPr/>
            <p:nvPr>
              <p:custDataLst>
                <p:tags r:id="rId11"/>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flipV="1">
            <a:off x="5921829" y="0"/>
            <a:ext cx="6270171" cy="812800"/>
            <a:chOff x="4001597" y="5613400"/>
            <a:chExt cx="8190403" cy="1244600"/>
          </a:xfrm>
        </p:grpSpPr>
        <p:sp>
          <p:nvSpPr>
            <p:cNvPr id="14" name="任意多边形: 形状 13"/>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5" name="等腰三角形 14"/>
            <p:cNvSpPr/>
            <p:nvPr>
              <p:custDataLst>
                <p:tags r:id="rId4"/>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sp>
        <p:nvSpPr>
          <p:cNvPr id="13" name="矩形 12"/>
          <p:cNvSpPr/>
          <p:nvPr userDrawn="1">
            <p:custDataLst>
              <p:tags r:id="rId5"/>
            </p:custDataLst>
          </p:nvPr>
        </p:nvSpPr>
        <p:spPr>
          <a:xfrm>
            <a:off x="0" y="50419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ea typeface="微软雅黑" panose="020B0503020204020204" pitchFamily="34" charset="-122"/>
              <a:sym typeface="+mn-ea"/>
            </a:endParaRPr>
          </a:p>
        </p:txBody>
      </p:sp>
      <p:sp>
        <p:nvSpPr>
          <p:cNvPr id="2" name="标题 1"/>
          <p:cNvSpPr>
            <a:spLocks noGrp="1"/>
          </p:cNvSpPr>
          <p:nvPr userDrawn="1">
            <p:ph type="title"/>
            <p:custDataLst>
              <p:tags r:id="rId6"/>
            </p:custDataLst>
          </p:nvPr>
        </p:nvSpPr>
        <p:spPr>
          <a:xfrm>
            <a:off x="604520" y="669290"/>
            <a:ext cx="10976610" cy="565150"/>
          </a:xfrm>
        </p:spPr>
        <p:txBody>
          <a:bodyPr anchor="ctr"/>
          <a:lstStyle>
            <a:lvl1pPr algn="ctr">
              <a:lnSpc>
                <a:spcPct val="100000"/>
              </a:lnSpc>
              <a:defRPr sz="32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7"/>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8"/>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9"/>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内容占位符 6"/>
          <p:cNvSpPr>
            <a:spLocks noGrp="1"/>
          </p:cNvSpPr>
          <p:nvPr userDrawn="1">
            <p:ph sz="quarter" idx="13"/>
            <p:custDataLst>
              <p:tags r:id="rId10"/>
            </p:custDataLst>
          </p:nvPr>
        </p:nvSpPr>
        <p:spPr>
          <a:xfrm>
            <a:off x="604837" y="1681200"/>
            <a:ext cx="10990800" cy="3211200"/>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userDrawn="1">
            <p:ph type="body" sz="quarter" idx="14"/>
            <p:custDataLst>
              <p:tags r:id="rId11"/>
            </p:custDataLst>
          </p:nvPr>
        </p:nvSpPr>
        <p:spPr>
          <a:xfrm>
            <a:off x="594000" y="5180400"/>
            <a:ext cx="11001600" cy="1011600"/>
          </a:xfrm>
        </p:spPr>
        <p:txBody>
          <a:bodyPr>
            <a:normAutofit/>
          </a:bodyPr>
          <a:lstStyle>
            <a:lvl1pPr marL="0" indent="0">
              <a:lnSpc>
                <a:spcPct val="130000"/>
              </a:lnSpc>
              <a:spcBef>
                <a:spcPts val="0"/>
              </a:spcBef>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grpSp>
        <p:nvGrpSpPr>
          <p:cNvPr id="16" name="组合 15"/>
          <p:cNvGrpSpPr/>
          <p:nvPr userDrawn="1">
            <p:custDataLst>
              <p:tags r:id="rId2"/>
            </p:custDataLst>
          </p:nvPr>
        </p:nvGrpSpPr>
        <p:grpSpPr>
          <a:xfrm>
            <a:off x="4001597" y="6045200"/>
            <a:ext cx="8190403" cy="812800"/>
            <a:chOff x="4001597" y="5613400"/>
            <a:chExt cx="8190403" cy="1244600"/>
          </a:xfrm>
        </p:grpSpPr>
        <p:sp>
          <p:nvSpPr>
            <p:cNvPr id="17" name="任意多边形: 形状 16"/>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sp>
          <p:nvSpPr>
            <p:cNvPr id="18" name="等腰三角形 17"/>
            <p:cNvSpPr/>
            <p:nvPr>
              <p:custDataLst>
                <p:tags r:id="rId4"/>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5" name="矩形 14"/>
          <p:cNvSpPr/>
          <p:nvPr userDrawn="1">
            <p:custDataLst>
              <p:tags r:id="rId5"/>
            </p:custDataLst>
          </p:nvPr>
        </p:nvSpPr>
        <p:spPr>
          <a:xfrm>
            <a:off x="0" y="0"/>
            <a:ext cx="12192000" cy="914407"/>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a:solidFill>
                <a:schemeClr val="bg1"/>
              </a:solidFill>
              <a:latin typeface="Viner Hand ITC" panose="03070502030502020203" charset="0"/>
              <a:ea typeface="微软雅黑" panose="020B0503020204020204" pitchFamily="34" charset="-122"/>
              <a:cs typeface="Viner Hand ITC" panose="03070502030502020203" charset="0"/>
              <a:sym typeface="+mn-ea"/>
            </a:endParaRPr>
          </a:p>
        </p:txBody>
      </p:sp>
      <p:sp>
        <p:nvSpPr>
          <p:cNvPr id="2" name="标题 1"/>
          <p:cNvSpPr>
            <a:spLocks noGrp="1"/>
          </p:cNvSpPr>
          <p:nvPr>
            <p:ph type="title"/>
            <p:custDataLst>
              <p:tags r:id="rId6"/>
            </p:custDataLst>
          </p:nvPr>
        </p:nvSpPr>
        <p:spPr>
          <a:xfrm>
            <a:off x="579600" y="237600"/>
            <a:ext cx="11037600" cy="441964"/>
          </a:xfrm>
        </p:spPr>
        <p:txBody>
          <a:bodyPr>
            <a:noAutofit/>
          </a:bodyPr>
          <a:lstStyle>
            <a:lvl1pPr>
              <a:lnSpc>
                <a:spcPct val="100000"/>
              </a:lnSpc>
              <a:defRPr sz="2400" b="1" u="none" strike="noStrike" kern="1200" cap="none" spc="0" normalizeH="0" baseline="0">
                <a:solidFill>
                  <a:schemeClr val="bg1"/>
                </a:solidFill>
                <a:uFillTx/>
                <a:latin typeface="Arial" panose="020B0604020202020204" pitchFamily="34" charset="0"/>
                <a:ea typeface="微软雅黑" panose="020B0503020204020204" pitchFamily="34" charset="-122"/>
              </a:defRPr>
            </a:lvl1pPr>
          </a:lstStyle>
          <a:p>
            <a:r>
              <a:rPr lang="zh-CN" altLang="en-US" dirty="0"/>
              <a:t>单击此处编辑母版标题样式</a:t>
            </a:r>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3" name="日期占位符 2"/>
          <p:cNvSpPr>
            <a:spLocks noGrp="1"/>
          </p:cNvSpPr>
          <p:nvPr>
            <p:ph type="dt" sz="half" idx="10"/>
            <p:custDataLst>
              <p:tags r:id="rId8"/>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9" name="内容占位符 8"/>
          <p:cNvSpPr>
            <a:spLocks noGrp="1"/>
          </p:cNvSpPr>
          <p:nvPr>
            <p:ph sz="quarter" idx="14"/>
            <p:custDataLst>
              <p:tags r:id="rId11"/>
            </p:custDataLst>
          </p:nvPr>
        </p:nvSpPr>
        <p:spPr>
          <a:xfrm>
            <a:off x="6242400" y="1663200"/>
            <a:ext cx="5367600" cy="2894400"/>
          </a:xfrm>
        </p:spPr>
        <p:txBody>
          <a:bodyPr>
            <a:normAutofit/>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12"/>
            </p:custDataLst>
          </p:nvPr>
        </p:nvSpPr>
        <p:spPr>
          <a:xfrm>
            <a:off x="572400" y="4816800"/>
            <a:ext cx="5342400" cy="781200"/>
          </a:xfrm>
        </p:spPr>
        <p:txBody>
          <a:bodyPr>
            <a:normAutofit/>
          </a:bodyPr>
          <a:lstStyle>
            <a:lvl1pPr marL="0" indent="0">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3"/>
            </p:custDataLst>
          </p:nvPr>
        </p:nvSpPr>
        <p:spPr>
          <a:xfrm>
            <a:off x="6253200" y="4813200"/>
            <a:ext cx="5367600" cy="781200"/>
          </a:xfrm>
        </p:spPr>
        <p:txBody>
          <a:bodyPr>
            <a:normAutofit/>
          </a:bodyPr>
          <a:lstStyle>
            <a:lvl1pPr marL="0" indent="0">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2" name="矩形 11"/>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Arial" panose="020B0604020202020204" pitchFamily="34" charset="0"/>
              <a:ea typeface="微软雅黑" panose="020B0503020204020204" pitchFamily="34" charset="-122"/>
              <a:sym typeface="+mn-ea"/>
            </a:endParaRPr>
          </a:p>
        </p:txBody>
      </p:sp>
      <p:grpSp>
        <p:nvGrpSpPr>
          <p:cNvPr id="15" name="组合 14"/>
          <p:cNvGrpSpPr/>
          <p:nvPr userDrawn="1">
            <p:custDataLst>
              <p:tags r:id="rId3"/>
            </p:custDataLst>
          </p:nvPr>
        </p:nvGrpSpPr>
        <p:grpSpPr>
          <a:xfrm rot="10800000">
            <a:off x="0" y="0"/>
            <a:ext cx="5457825" cy="1529715"/>
            <a:chOff x="4001597" y="5613400"/>
            <a:chExt cx="8190403" cy="1244600"/>
          </a:xfrm>
        </p:grpSpPr>
        <p:sp>
          <p:nvSpPr>
            <p:cNvPr id="16" name="任意多边形: 形状 15"/>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7" name="等腰三角形 16"/>
            <p:cNvSpPr/>
            <p:nvPr>
              <p:custDataLst>
                <p:tags r:id="rId5"/>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8" name="组合 17"/>
          <p:cNvGrpSpPr/>
          <p:nvPr userDrawn="1">
            <p:custDataLst>
              <p:tags r:id="rId6"/>
            </p:custDataLst>
          </p:nvPr>
        </p:nvGrpSpPr>
        <p:grpSpPr>
          <a:xfrm>
            <a:off x="6734175" y="5323840"/>
            <a:ext cx="5457825" cy="1529715"/>
            <a:chOff x="4001597" y="5613400"/>
            <a:chExt cx="8190403" cy="1244600"/>
          </a:xfrm>
        </p:grpSpPr>
        <p:sp>
          <p:nvSpPr>
            <p:cNvPr id="19" name="任意多边形: 形状 18"/>
            <p:cNvSpPr/>
            <p:nvPr>
              <p:custDataLst>
                <p:tags r:id="rId7"/>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等腰三角形 19"/>
            <p:cNvSpPr/>
            <p:nvPr>
              <p:custDataLst>
                <p:tags r:id="rId8"/>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grpSp>
      <p:sp>
        <p:nvSpPr>
          <p:cNvPr id="2" name="标题 1"/>
          <p:cNvSpPr>
            <a:spLocks noGrp="1"/>
          </p:cNvSpPr>
          <p:nvPr userDrawn="1">
            <p:ph type="title" hasCustomPrompt="1"/>
            <p:custDataLst>
              <p:tags r:id="rId9"/>
            </p:custDataLst>
          </p:nvPr>
        </p:nvSpPr>
        <p:spPr>
          <a:xfrm>
            <a:off x="1522800" y="1339200"/>
            <a:ext cx="9144000" cy="2386800"/>
          </a:xfrm>
        </p:spPr>
        <p:txBody>
          <a:bodyPr anchor="b"/>
          <a:lstStyle>
            <a:lvl1pPr algn="ctr">
              <a:defRPr sz="60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10"/>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11"/>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endParaRPr lang="zh-CN" altLang="en-US" dirty="0"/>
          </a:p>
        </p:txBody>
      </p:sp>
      <p:sp>
        <p:nvSpPr>
          <p:cNvPr id="5" name="灯片编号占位符 4"/>
          <p:cNvSpPr>
            <a:spLocks noGrp="1"/>
          </p:cNvSpPr>
          <p:nvPr userDrawn="1">
            <p:ph type="sldNum" sz="quarter" idx="12"/>
            <p:custDataLst>
              <p:tags r:id="rId12"/>
            </p:custDataLst>
          </p:nvPr>
        </p:nvSpPr>
        <p:spPr/>
        <p:txBody>
          <a:bodyPr/>
          <a:lstStyle>
            <a:lvl1pPr>
              <a:defRPr u="none" strike="noStrike" kern="1200" cap="none" spc="0" normalizeH="0">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13"/>
            </p:custDataLst>
          </p:nvPr>
        </p:nvSpPr>
        <p:spPr>
          <a:xfrm>
            <a:off x="1522413" y="3862800"/>
            <a:ext cx="9144000" cy="1656000"/>
          </a:xfrm>
        </p:spPr>
        <p:txBody>
          <a:bodyPr>
            <a:normAutofit/>
          </a:bodyPr>
          <a:lstStyle>
            <a:lvl1pPr marL="0" indent="0" algn="ctr">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pitchFamily="3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222.xml"/><Relationship Id="rId23" Type="http://schemas.openxmlformats.org/officeDocument/2006/relationships/tags" Target="../tags/tag221.xml"/><Relationship Id="rId22" Type="http://schemas.openxmlformats.org/officeDocument/2006/relationships/tags" Target="../tags/tag220.xml"/><Relationship Id="rId21" Type="http://schemas.openxmlformats.org/officeDocument/2006/relationships/tags" Target="../tags/tag219.xml"/><Relationship Id="rId20" Type="http://schemas.openxmlformats.org/officeDocument/2006/relationships/tags" Target="../tags/tag218.xml"/><Relationship Id="rId2" Type="http://schemas.openxmlformats.org/officeDocument/2006/relationships/slideLayout" Target="../slideLayouts/slideLayout13.xml"/><Relationship Id="rId19" Type="http://schemas.openxmlformats.org/officeDocument/2006/relationships/tags" Target="../tags/tag217.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tags" Target="../tags/tag225.xml"/><Relationship Id="rId2" Type="http://schemas.openxmlformats.org/officeDocument/2006/relationships/tags" Target="../tags/tag224.xml"/><Relationship Id="rId1" Type="http://schemas.openxmlformats.org/officeDocument/2006/relationships/tags" Target="../tags/tag223.xml"/></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18.xml"/><Relationship Id="rId7" Type="http://schemas.openxmlformats.org/officeDocument/2006/relationships/tags" Target="../tags/tag23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tags" Target="../tags/tag226.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tags" Target="../tags/tag237.xml"/><Relationship Id="rId4" Type="http://schemas.openxmlformats.org/officeDocument/2006/relationships/tags" Target="../tags/tag236.xml"/><Relationship Id="rId3" Type="http://schemas.openxmlformats.org/officeDocument/2006/relationships/tags" Target="../tags/tag235.xml"/><Relationship Id="rId2" Type="http://schemas.openxmlformats.org/officeDocument/2006/relationships/tags" Target="../tags/tag234.xml"/><Relationship Id="rId1" Type="http://schemas.openxmlformats.org/officeDocument/2006/relationships/tags" Target="../tags/tag233.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tags" Target="../tags/tag242.xml"/><Relationship Id="rId4" Type="http://schemas.openxmlformats.org/officeDocument/2006/relationships/tags" Target="../tags/tag241.xml"/><Relationship Id="rId3" Type="http://schemas.openxmlformats.org/officeDocument/2006/relationships/tags" Target="../tags/tag240.xml"/><Relationship Id="rId2" Type="http://schemas.openxmlformats.org/officeDocument/2006/relationships/tags" Target="../tags/tag239.xml"/><Relationship Id="rId1" Type="http://schemas.openxmlformats.org/officeDocument/2006/relationships/tags" Target="../tags/tag238.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tags" Target="../tags/tag247.xml"/><Relationship Id="rId4" Type="http://schemas.openxmlformats.org/officeDocument/2006/relationships/tags" Target="../tags/tag246.xml"/><Relationship Id="rId3" Type="http://schemas.openxmlformats.org/officeDocument/2006/relationships/tags" Target="../tags/tag245.xml"/><Relationship Id="rId2" Type="http://schemas.openxmlformats.org/officeDocument/2006/relationships/tags" Target="../tags/tag244.xml"/><Relationship Id="rId1" Type="http://schemas.openxmlformats.org/officeDocument/2006/relationships/tags" Target="../tags/tag243.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18.xml"/><Relationship Id="rId5" Type="http://schemas.openxmlformats.org/officeDocument/2006/relationships/tags" Target="../tags/tag252.xml"/><Relationship Id="rId4" Type="http://schemas.openxmlformats.org/officeDocument/2006/relationships/tags" Target="../tags/tag251.xml"/><Relationship Id="rId3" Type="http://schemas.openxmlformats.org/officeDocument/2006/relationships/tags" Target="../tags/tag250.xml"/><Relationship Id="rId2" Type="http://schemas.openxmlformats.org/officeDocument/2006/relationships/tags" Target="../tags/tag249.xml"/><Relationship Id="rId1" Type="http://schemas.openxmlformats.org/officeDocument/2006/relationships/tags" Target="../tags/tag248.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8.xml"/><Relationship Id="rId4" Type="http://schemas.openxmlformats.org/officeDocument/2006/relationships/tags" Target="../tags/tag256.xml"/><Relationship Id="rId3" Type="http://schemas.openxmlformats.org/officeDocument/2006/relationships/tags" Target="../tags/tag255.xml"/><Relationship Id="rId2" Type="http://schemas.openxmlformats.org/officeDocument/2006/relationships/tags" Target="../tags/tag254.xml"/><Relationship Id="rId1" Type="http://schemas.openxmlformats.org/officeDocument/2006/relationships/tags" Target="../tags/tag253.xml"/></Relationships>
</file>

<file path=ppt/slides/_rels/slide8.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3.emf"/><Relationship Id="rId7" Type="http://schemas.openxmlformats.org/officeDocument/2006/relationships/package" Target="../embeddings/Document2.docx"/><Relationship Id="rId6" Type="http://schemas.openxmlformats.org/officeDocument/2006/relationships/tags" Target="../tags/tag259.xml"/><Relationship Id="rId5" Type="http://schemas.openxmlformats.org/officeDocument/2006/relationships/tags" Target="../tags/tag258.xml"/><Relationship Id="rId4" Type="http://schemas.openxmlformats.org/officeDocument/2006/relationships/tags" Target="../tags/tag257.xml"/><Relationship Id="rId3" Type="http://schemas.openxmlformats.org/officeDocument/2006/relationships/image" Target="../media/image2.emf"/><Relationship Id="rId2" Type="http://schemas.openxmlformats.org/officeDocument/2006/relationships/package" Target="../embeddings/Document1.docx"/><Relationship Id="rId10" Type="http://schemas.openxmlformats.org/officeDocument/2006/relationships/vmlDrawing" Target="../drawings/vmlDrawing1.vml"/><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62.xml"/><Relationship Id="rId2" Type="http://schemas.openxmlformats.org/officeDocument/2006/relationships/tags" Target="../tags/tag261.xml"/><Relationship Id="rId1" Type="http://schemas.openxmlformats.org/officeDocument/2006/relationships/tags" Target="../tags/tag260.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65.xml"/><Relationship Id="rId2" Type="http://schemas.openxmlformats.org/officeDocument/2006/relationships/tags" Target="../tags/tag264.xml"/><Relationship Id="rId1" Type="http://schemas.openxmlformats.org/officeDocument/2006/relationships/tags" Target="../tags/tag263.xml"/></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tags" Target="../tags/tag268.xml"/><Relationship Id="rId2" Type="http://schemas.openxmlformats.org/officeDocument/2006/relationships/tags" Target="../tags/tag267.xml"/><Relationship Id="rId1" Type="http://schemas.openxmlformats.org/officeDocument/2006/relationships/tags" Target="../tags/tag266.xml"/></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png"/><Relationship Id="rId3" Type="http://schemas.openxmlformats.org/officeDocument/2006/relationships/tags" Target="../tags/tag271.xml"/><Relationship Id="rId2" Type="http://schemas.openxmlformats.org/officeDocument/2006/relationships/tags" Target="../tags/tag270.xml"/><Relationship Id="rId1" Type="http://schemas.openxmlformats.org/officeDocument/2006/relationships/tags" Target="../tags/tag269.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74.xml"/><Relationship Id="rId2" Type="http://schemas.openxmlformats.org/officeDocument/2006/relationships/tags" Target="../tags/tag273.xml"/><Relationship Id="rId1" Type="http://schemas.openxmlformats.org/officeDocument/2006/relationships/tags" Target="../tags/tag272.xml"/></Relationships>
</file>

<file path=ppt/slides/_rels/slide14.xml.rels><?xml version="1.0" encoding="UTF-8" standalone="yes"?>
<Relationships xmlns="http://schemas.openxmlformats.org/package/2006/relationships"><Relationship Id="rId9" Type="http://schemas.openxmlformats.org/officeDocument/2006/relationships/vmlDrawing" Target="../drawings/vmlDrawing2.vml"/><Relationship Id="rId8" Type="http://schemas.openxmlformats.org/officeDocument/2006/relationships/slideLayout" Target="../slideLayouts/slideLayout7.xml"/><Relationship Id="rId7" Type="http://schemas.openxmlformats.org/officeDocument/2006/relationships/tags" Target="../tags/tag277.xml"/><Relationship Id="rId6" Type="http://schemas.openxmlformats.org/officeDocument/2006/relationships/tags" Target="../tags/tag276.xml"/><Relationship Id="rId5" Type="http://schemas.openxmlformats.org/officeDocument/2006/relationships/tags" Target="../tags/tag275.xml"/><Relationship Id="rId4" Type="http://schemas.openxmlformats.org/officeDocument/2006/relationships/image" Target="../media/image9.emf"/><Relationship Id="rId3" Type="http://schemas.openxmlformats.org/officeDocument/2006/relationships/package" Target="../embeddings/Document4.docx"/><Relationship Id="rId2" Type="http://schemas.openxmlformats.org/officeDocument/2006/relationships/image" Target="../media/image8.emf"/><Relationship Id="rId1" Type="http://schemas.openxmlformats.org/officeDocument/2006/relationships/package" Target="../embeddings/Document3.docx"/></Relationships>
</file>

<file path=ppt/slides/_rels/slide15.xml.rels><?xml version="1.0" encoding="UTF-8" standalone="yes"?>
<Relationships xmlns="http://schemas.openxmlformats.org/package/2006/relationships"><Relationship Id="rId7" Type="http://schemas.openxmlformats.org/officeDocument/2006/relationships/vmlDrawing" Target="../drawings/vmlDrawing3.vml"/><Relationship Id="rId6" Type="http://schemas.openxmlformats.org/officeDocument/2006/relationships/slideLayout" Target="../slideLayouts/slideLayout7.xml"/><Relationship Id="rId5" Type="http://schemas.openxmlformats.org/officeDocument/2006/relationships/tags" Target="../tags/tag280.xml"/><Relationship Id="rId4" Type="http://schemas.openxmlformats.org/officeDocument/2006/relationships/tags" Target="../tags/tag279.xml"/><Relationship Id="rId3" Type="http://schemas.openxmlformats.org/officeDocument/2006/relationships/tags" Target="../tags/tag278.xml"/><Relationship Id="rId2" Type="http://schemas.openxmlformats.org/officeDocument/2006/relationships/image" Target="../media/image10.emf"/><Relationship Id="rId1" Type="http://schemas.openxmlformats.org/officeDocument/2006/relationships/package" Target="../embeddings/Document5.docx"/></Relationships>
</file>

<file path=ppt/slides/_rels/slide16.xml.rels><?xml version="1.0" encoding="UTF-8" standalone="yes"?>
<Relationships xmlns="http://schemas.openxmlformats.org/package/2006/relationships"><Relationship Id="rId9" Type="http://schemas.openxmlformats.org/officeDocument/2006/relationships/vmlDrawing" Target="../drawings/vmlDrawing4.vml"/><Relationship Id="rId8" Type="http://schemas.openxmlformats.org/officeDocument/2006/relationships/slideLayout" Target="../slideLayouts/slideLayout7.xml"/><Relationship Id="rId7" Type="http://schemas.openxmlformats.org/officeDocument/2006/relationships/tags" Target="../tags/tag283.xml"/><Relationship Id="rId6" Type="http://schemas.openxmlformats.org/officeDocument/2006/relationships/tags" Target="../tags/tag282.xml"/><Relationship Id="rId5" Type="http://schemas.openxmlformats.org/officeDocument/2006/relationships/tags" Target="../tags/tag281.xml"/><Relationship Id="rId4" Type="http://schemas.openxmlformats.org/officeDocument/2006/relationships/image" Target="../media/image12.emf"/><Relationship Id="rId3" Type="http://schemas.openxmlformats.org/officeDocument/2006/relationships/package" Target="../embeddings/Document7.docx"/><Relationship Id="rId2" Type="http://schemas.openxmlformats.org/officeDocument/2006/relationships/image" Target="../media/image11.emf"/><Relationship Id="rId1" Type="http://schemas.openxmlformats.org/officeDocument/2006/relationships/package" Target="../embeddings/Document6.docx"/></Relationships>
</file>

<file path=ppt/slides/_rels/slide17.xml.rels><?xml version="1.0" encoding="UTF-8" standalone="yes"?>
<Relationships xmlns="http://schemas.openxmlformats.org/package/2006/relationships"><Relationship Id="rId7" Type="http://schemas.openxmlformats.org/officeDocument/2006/relationships/vmlDrawing" Target="../drawings/vmlDrawing5.vml"/><Relationship Id="rId6" Type="http://schemas.openxmlformats.org/officeDocument/2006/relationships/slideLayout" Target="../slideLayouts/slideLayout7.xml"/><Relationship Id="rId5" Type="http://schemas.openxmlformats.org/officeDocument/2006/relationships/tags" Target="../tags/tag286.xml"/><Relationship Id="rId4" Type="http://schemas.openxmlformats.org/officeDocument/2006/relationships/tags" Target="../tags/tag285.xml"/><Relationship Id="rId3" Type="http://schemas.openxmlformats.org/officeDocument/2006/relationships/tags" Target="../tags/tag284.xml"/><Relationship Id="rId2" Type="http://schemas.openxmlformats.org/officeDocument/2006/relationships/image" Target="../media/image13.emf"/><Relationship Id="rId1" Type="http://schemas.openxmlformats.org/officeDocument/2006/relationships/package" Target="../embeddings/Document8.docx"/></Relationships>
</file>

<file path=ppt/slides/_rels/slide18.xml.rels><?xml version="1.0" encoding="UTF-8" standalone="yes"?>
<Relationships xmlns="http://schemas.openxmlformats.org/package/2006/relationships"><Relationship Id="rId7" Type="http://schemas.openxmlformats.org/officeDocument/2006/relationships/vmlDrawing" Target="../drawings/vmlDrawing6.vml"/><Relationship Id="rId6" Type="http://schemas.openxmlformats.org/officeDocument/2006/relationships/slideLayout" Target="../slideLayouts/slideLayout7.xml"/><Relationship Id="rId5" Type="http://schemas.openxmlformats.org/officeDocument/2006/relationships/tags" Target="../tags/tag289.xml"/><Relationship Id="rId4" Type="http://schemas.openxmlformats.org/officeDocument/2006/relationships/tags" Target="../tags/tag288.xml"/><Relationship Id="rId3" Type="http://schemas.openxmlformats.org/officeDocument/2006/relationships/tags" Target="../tags/tag287.xml"/><Relationship Id="rId2" Type="http://schemas.openxmlformats.org/officeDocument/2006/relationships/image" Target="../media/image14.emf"/><Relationship Id="rId1" Type="http://schemas.openxmlformats.org/officeDocument/2006/relationships/package" Target="../embeddings/Document9.docx"/></Relationships>
</file>

<file path=ppt/slides/_rels/slide19.xml.rels><?xml version="1.0" encoding="UTF-8" standalone="yes"?>
<Relationships xmlns="http://schemas.openxmlformats.org/package/2006/relationships"><Relationship Id="rId9" Type="http://schemas.openxmlformats.org/officeDocument/2006/relationships/vmlDrawing" Target="../drawings/vmlDrawing7.vml"/><Relationship Id="rId8" Type="http://schemas.openxmlformats.org/officeDocument/2006/relationships/slideLayout" Target="../slideLayouts/slideLayout7.xml"/><Relationship Id="rId7" Type="http://schemas.openxmlformats.org/officeDocument/2006/relationships/tags" Target="../tags/tag292.xml"/><Relationship Id="rId6" Type="http://schemas.openxmlformats.org/officeDocument/2006/relationships/tags" Target="../tags/tag291.xml"/><Relationship Id="rId5" Type="http://schemas.openxmlformats.org/officeDocument/2006/relationships/tags" Target="../tags/tag290.xml"/><Relationship Id="rId4" Type="http://schemas.openxmlformats.org/officeDocument/2006/relationships/image" Target="../media/image16.emf"/><Relationship Id="rId3" Type="http://schemas.openxmlformats.org/officeDocument/2006/relationships/package" Target="../embeddings/Document11.docx"/><Relationship Id="rId2" Type="http://schemas.openxmlformats.org/officeDocument/2006/relationships/image" Target="../media/image15.emf"/><Relationship Id="rId1" Type="http://schemas.openxmlformats.org/officeDocument/2006/relationships/package" Target="../embeddings/Document10.docx"/></Relationships>
</file>

<file path=ppt/slides/_rels/slide20.xml.rels><?xml version="1.0" encoding="UTF-8" standalone="yes"?>
<Relationships xmlns="http://schemas.openxmlformats.org/package/2006/relationships"><Relationship Id="rId9" Type="http://schemas.openxmlformats.org/officeDocument/2006/relationships/vmlDrawing" Target="../drawings/vmlDrawing8.vml"/><Relationship Id="rId8" Type="http://schemas.openxmlformats.org/officeDocument/2006/relationships/slideLayout" Target="../slideLayouts/slideLayout7.xml"/><Relationship Id="rId7" Type="http://schemas.openxmlformats.org/officeDocument/2006/relationships/tags" Target="../tags/tag295.xml"/><Relationship Id="rId6" Type="http://schemas.openxmlformats.org/officeDocument/2006/relationships/tags" Target="../tags/tag294.xml"/><Relationship Id="rId5" Type="http://schemas.openxmlformats.org/officeDocument/2006/relationships/tags" Target="../tags/tag293.xml"/><Relationship Id="rId4" Type="http://schemas.openxmlformats.org/officeDocument/2006/relationships/image" Target="../media/image18.emf"/><Relationship Id="rId3" Type="http://schemas.openxmlformats.org/officeDocument/2006/relationships/package" Target="../embeddings/Document13.docx"/><Relationship Id="rId2" Type="http://schemas.openxmlformats.org/officeDocument/2006/relationships/image" Target="../media/image17.emf"/><Relationship Id="rId1" Type="http://schemas.openxmlformats.org/officeDocument/2006/relationships/package" Target="../embeddings/Document12.docx"/></Relationships>
</file>

<file path=ppt/slides/_rels/slide21.xml.rels><?xml version="1.0" encoding="UTF-8" standalone="yes"?>
<Relationships xmlns="http://schemas.openxmlformats.org/package/2006/relationships"><Relationship Id="rId7" Type="http://schemas.openxmlformats.org/officeDocument/2006/relationships/vmlDrawing" Target="../drawings/vmlDrawing9.vml"/><Relationship Id="rId6" Type="http://schemas.openxmlformats.org/officeDocument/2006/relationships/slideLayout" Target="../slideLayouts/slideLayout7.xml"/><Relationship Id="rId5" Type="http://schemas.openxmlformats.org/officeDocument/2006/relationships/tags" Target="../tags/tag298.xml"/><Relationship Id="rId4" Type="http://schemas.openxmlformats.org/officeDocument/2006/relationships/tags" Target="../tags/tag297.xml"/><Relationship Id="rId3" Type="http://schemas.openxmlformats.org/officeDocument/2006/relationships/tags" Target="../tags/tag296.xml"/><Relationship Id="rId2" Type="http://schemas.openxmlformats.org/officeDocument/2006/relationships/image" Target="../media/image19.emf"/><Relationship Id="rId1" Type="http://schemas.openxmlformats.org/officeDocument/2006/relationships/package" Target="../embeddings/Document14.docx"/></Relationships>
</file>

<file path=ppt/slides/_rels/slide22.xml.rels><?xml version="1.0" encoding="UTF-8" standalone="yes"?>
<Relationships xmlns="http://schemas.openxmlformats.org/package/2006/relationships"><Relationship Id="rId9" Type="http://schemas.openxmlformats.org/officeDocument/2006/relationships/vmlDrawing" Target="../drawings/vmlDrawing10.vml"/><Relationship Id="rId8" Type="http://schemas.openxmlformats.org/officeDocument/2006/relationships/slideLayout" Target="../slideLayouts/slideLayout7.xml"/><Relationship Id="rId7" Type="http://schemas.openxmlformats.org/officeDocument/2006/relationships/tags" Target="../tags/tag301.xml"/><Relationship Id="rId6" Type="http://schemas.openxmlformats.org/officeDocument/2006/relationships/tags" Target="../tags/tag300.xml"/><Relationship Id="rId5" Type="http://schemas.openxmlformats.org/officeDocument/2006/relationships/tags" Target="../tags/tag299.xml"/><Relationship Id="rId4" Type="http://schemas.openxmlformats.org/officeDocument/2006/relationships/image" Target="../media/image21.emf"/><Relationship Id="rId3" Type="http://schemas.openxmlformats.org/officeDocument/2006/relationships/package" Target="../embeddings/Document16.docx"/><Relationship Id="rId2" Type="http://schemas.openxmlformats.org/officeDocument/2006/relationships/image" Target="../media/image20.emf"/><Relationship Id="rId1" Type="http://schemas.openxmlformats.org/officeDocument/2006/relationships/package" Target="../embeddings/Document15.docx"/></Relationships>
</file>

<file path=ppt/slides/_rels/slide23.xml.rels><?xml version="1.0" encoding="UTF-8" standalone="yes"?>
<Relationships xmlns="http://schemas.openxmlformats.org/package/2006/relationships"><Relationship Id="rId7" Type="http://schemas.openxmlformats.org/officeDocument/2006/relationships/vmlDrawing" Target="../drawings/vmlDrawing11.vml"/><Relationship Id="rId6" Type="http://schemas.openxmlformats.org/officeDocument/2006/relationships/slideLayout" Target="../slideLayouts/slideLayout7.xml"/><Relationship Id="rId5" Type="http://schemas.openxmlformats.org/officeDocument/2006/relationships/tags" Target="../tags/tag304.xml"/><Relationship Id="rId4" Type="http://schemas.openxmlformats.org/officeDocument/2006/relationships/tags" Target="../tags/tag303.xml"/><Relationship Id="rId3" Type="http://schemas.openxmlformats.org/officeDocument/2006/relationships/tags" Target="../tags/tag302.xml"/><Relationship Id="rId2" Type="http://schemas.openxmlformats.org/officeDocument/2006/relationships/image" Target="../media/image22.emf"/><Relationship Id="rId1" Type="http://schemas.openxmlformats.org/officeDocument/2006/relationships/package" Target="../embeddings/Document17.docx"/></Relationships>
</file>

<file path=ppt/slides/_rels/slide24.xml.rels><?xml version="1.0" encoding="UTF-8" standalone="yes"?>
<Relationships xmlns="http://schemas.openxmlformats.org/package/2006/relationships"><Relationship Id="rId7" Type="http://schemas.openxmlformats.org/officeDocument/2006/relationships/vmlDrawing" Target="../drawings/vmlDrawing12.vml"/><Relationship Id="rId6" Type="http://schemas.openxmlformats.org/officeDocument/2006/relationships/slideLayout" Target="../slideLayouts/slideLayout7.xml"/><Relationship Id="rId5" Type="http://schemas.openxmlformats.org/officeDocument/2006/relationships/tags" Target="../tags/tag307.xml"/><Relationship Id="rId4" Type="http://schemas.openxmlformats.org/officeDocument/2006/relationships/tags" Target="../tags/tag306.xml"/><Relationship Id="rId3" Type="http://schemas.openxmlformats.org/officeDocument/2006/relationships/tags" Target="../tags/tag305.xml"/><Relationship Id="rId2" Type="http://schemas.openxmlformats.org/officeDocument/2006/relationships/image" Target="../media/image23.emf"/><Relationship Id="rId1" Type="http://schemas.openxmlformats.org/officeDocument/2006/relationships/package" Target="../embeddings/Document18.docx"/></Relationships>
</file>

<file path=ppt/slides/_rels/slide25.xml.rels><?xml version="1.0" encoding="UTF-8" standalone="yes"?>
<Relationships xmlns="http://schemas.openxmlformats.org/package/2006/relationships"><Relationship Id="rId9" Type="http://schemas.openxmlformats.org/officeDocument/2006/relationships/vmlDrawing" Target="../drawings/vmlDrawing13.vml"/><Relationship Id="rId8" Type="http://schemas.openxmlformats.org/officeDocument/2006/relationships/slideLayout" Target="../slideLayouts/slideLayout7.xml"/><Relationship Id="rId7" Type="http://schemas.openxmlformats.org/officeDocument/2006/relationships/tags" Target="../tags/tag310.xml"/><Relationship Id="rId6" Type="http://schemas.openxmlformats.org/officeDocument/2006/relationships/tags" Target="../tags/tag309.xml"/><Relationship Id="rId5" Type="http://schemas.openxmlformats.org/officeDocument/2006/relationships/tags" Target="../tags/tag308.xml"/><Relationship Id="rId4" Type="http://schemas.openxmlformats.org/officeDocument/2006/relationships/image" Target="../media/image25.emf"/><Relationship Id="rId3" Type="http://schemas.openxmlformats.org/officeDocument/2006/relationships/package" Target="../embeddings/Document20.docx"/><Relationship Id="rId2" Type="http://schemas.openxmlformats.org/officeDocument/2006/relationships/image" Target="../media/image24.emf"/><Relationship Id="rId1" Type="http://schemas.openxmlformats.org/officeDocument/2006/relationships/package" Target="../embeddings/Document19.docx"/></Relationships>
</file>

<file path=ppt/slides/_rels/slide26.xml.rels><?xml version="1.0" encoding="UTF-8" standalone="yes"?>
<Relationships xmlns="http://schemas.openxmlformats.org/package/2006/relationships"><Relationship Id="rId7" Type="http://schemas.openxmlformats.org/officeDocument/2006/relationships/vmlDrawing" Target="../drawings/vmlDrawing14.vml"/><Relationship Id="rId6" Type="http://schemas.openxmlformats.org/officeDocument/2006/relationships/slideLayout" Target="../slideLayouts/slideLayout7.xml"/><Relationship Id="rId5" Type="http://schemas.openxmlformats.org/officeDocument/2006/relationships/tags" Target="../tags/tag313.xml"/><Relationship Id="rId4" Type="http://schemas.openxmlformats.org/officeDocument/2006/relationships/tags" Target="../tags/tag312.xml"/><Relationship Id="rId3" Type="http://schemas.openxmlformats.org/officeDocument/2006/relationships/tags" Target="../tags/tag311.xml"/><Relationship Id="rId2" Type="http://schemas.openxmlformats.org/officeDocument/2006/relationships/image" Target="../media/image26.emf"/><Relationship Id="rId1" Type="http://schemas.openxmlformats.org/officeDocument/2006/relationships/package" Target="../embeddings/Document21.docx"/></Relationships>
</file>

<file path=ppt/slides/_rels/slide27.xml.rels><?xml version="1.0" encoding="UTF-8" standalone="yes"?>
<Relationships xmlns="http://schemas.openxmlformats.org/package/2006/relationships"><Relationship Id="rId8" Type="http://schemas.openxmlformats.org/officeDocument/2006/relationships/vmlDrawing" Target="../drawings/vmlDrawing15.vml"/><Relationship Id="rId7" Type="http://schemas.openxmlformats.org/officeDocument/2006/relationships/slideLayout" Target="../slideLayouts/slideLayout7.xml"/><Relationship Id="rId6" Type="http://schemas.openxmlformats.org/officeDocument/2006/relationships/tags" Target="../tags/tag316.xml"/><Relationship Id="rId5" Type="http://schemas.openxmlformats.org/officeDocument/2006/relationships/tags" Target="../tags/tag315.xml"/><Relationship Id="rId4" Type="http://schemas.openxmlformats.org/officeDocument/2006/relationships/tags" Target="../tags/tag314.xml"/><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package" Target="../embeddings/Document22.docx"/></Relationships>
</file>

<file path=ppt/slides/_rels/slide28.xml.rels><?xml version="1.0" encoding="UTF-8" standalone="yes"?>
<Relationships xmlns="http://schemas.openxmlformats.org/package/2006/relationships"><Relationship Id="rId7" Type="http://schemas.openxmlformats.org/officeDocument/2006/relationships/vmlDrawing" Target="../drawings/vmlDrawing16.vml"/><Relationship Id="rId6" Type="http://schemas.openxmlformats.org/officeDocument/2006/relationships/slideLayout" Target="../slideLayouts/slideLayout7.xml"/><Relationship Id="rId5" Type="http://schemas.openxmlformats.org/officeDocument/2006/relationships/tags" Target="../tags/tag319.xml"/><Relationship Id="rId4" Type="http://schemas.openxmlformats.org/officeDocument/2006/relationships/tags" Target="../tags/tag318.xml"/><Relationship Id="rId3" Type="http://schemas.openxmlformats.org/officeDocument/2006/relationships/tags" Target="../tags/tag317.xml"/><Relationship Id="rId2" Type="http://schemas.openxmlformats.org/officeDocument/2006/relationships/image" Target="../media/image29.emf"/><Relationship Id="rId1" Type="http://schemas.openxmlformats.org/officeDocument/2006/relationships/package" Target="../embeddings/Document23.docx"/></Relationships>
</file>

<file path=ppt/slides/_rels/slide29.xml.rels><?xml version="1.0" encoding="UTF-8" standalone="yes"?>
<Relationships xmlns="http://schemas.openxmlformats.org/package/2006/relationships"><Relationship Id="rId7" Type="http://schemas.openxmlformats.org/officeDocument/2006/relationships/vmlDrawing" Target="../drawings/vmlDrawing17.vml"/><Relationship Id="rId6" Type="http://schemas.openxmlformats.org/officeDocument/2006/relationships/slideLayout" Target="../slideLayouts/slideLayout7.xml"/><Relationship Id="rId5" Type="http://schemas.openxmlformats.org/officeDocument/2006/relationships/tags" Target="../tags/tag322.xml"/><Relationship Id="rId4" Type="http://schemas.openxmlformats.org/officeDocument/2006/relationships/tags" Target="../tags/tag321.xml"/><Relationship Id="rId3" Type="http://schemas.openxmlformats.org/officeDocument/2006/relationships/tags" Target="../tags/tag320.xml"/><Relationship Id="rId2" Type="http://schemas.openxmlformats.org/officeDocument/2006/relationships/image" Target="../media/image30.emf"/><Relationship Id="rId1" Type="http://schemas.openxmlformats.org/officeDocument/2006/relationships/package" Target="../embeddings/Document24.docx"/></Relationships>
</file>

<file path=ppt/slides/_rels/slide30.xml.rels><?xml version="1.0" encoding="UTF-8" standalone="yes"?>
<Relationships xmlns="http://schemas.openxmlformats.org/package/2006/relationships"><Relationship Id="rId4" Type="http://schemas.openxmlformats.org/officeDocument/2006/relationships/vmlDrawing" Target="../drawings/vmlDrawing18.vml"/><Relationship Id="rId3" Type="http://schemas.openxmlformats.org/officeDocument/2006/relationships/slideLayout" Target="../slideLayouts/slideLayout7.xml"/><Relationship Id="rId2" Type="http://schemas.openxmlformats.org/officeDocument/2006/relationships/image" Target="../media/image31.emf"/><Relationship Id="rId1" Type="http://schemas.openxmlformats.org/officeDocument/2006/relationships/package" Target="../embeddings/Document25.docx"/></Relationships>
</file>

<file path=ppt/slides/_rels/slide31.xml.rels><?xml version="1.0" encoding="UTF-8" standalone="yes"?>
<Relationships xmlns="http://schemas.openxmlformats.org/package/2006/relationships"><Relationship Id="rId6" Type="http://schemas.openxmlformats.org/officeDocument/2006/relationships/vmlDrawing" Target="../drawings/vmlDrawing19.vml"/><Relationship Id="rId5" Type="http://schemas.openxmlformats.org/officeDocument/2006/relationships/slideLayout" Target="../slideLayouts/slideLayout7.xml"/><Relationship Id="rId4" Type="http://schemas.openxmlformats.org/officeDocument/2006/relationships/image" Target="../media/image33.emf"/><Relationship Id="rId3" Type="http://schemas.openxmlformats.org/officeDocument/2006/relationships/package" Target="../embeddings/Document27.docx"/><Relationship Id="rId2" Type="http://schemas.openxmlformats.org/officeDocument/2006/relationships/image" Target="../media/image32.emf"/><Relationship Id="rId1" Type="http://schemas.openxmlformats.org/officeDocument/2006/relationships/package" Target="../embeddings/Document26.docx"/></Relationships>
</file>

<file path=ppt/slides/_rels/slide32.xml.rels><?xml version="1.0" encoding="UTF-8" standalone="yes"?>
<Relationships xmlns="http://schemas.openxmlformats.org/package/2006/relationships"><Relationship Id="rId4" Type="http://schemas.openxmlformats.org/officeDocument/2006/relationships/vmlDrawing" Target="../drawings/vmlDrawing20.vml"/><Relationship Id="rId3" Type="http://schemas.openxmlformats.org/officeDocument/2006/relationships/slideLayout" Target="../slideLayouts/slideLayout7.xml"/><Relationship Id="rId2" Type="http://schemas.openxmlformats.org/officeDocument/2006/relationships/image" Target="../media/image34.emf"/><Relationship Id="rId1" Type="http://schemas.openxmlformats.org/officeDocument/2006/relationships/package" Target="../embeddings/Document28.docx"/></Relationships>
</file>

<file path=ppt/slides/_rels/slide33.xml.rels><?xml version="1.0" encoding="UTF-8" standalone="yes"?>
<Relationships xmlns="http://schemas.openxmlformats.org/package/2006/relationships"><Relationship Id="rId6" Type="http://schemas.openxmlformats.org/officeDocument/2006/relationships/vmlDrawing" Target="../drawings/vmlDrawing21.vml"/><Relationship Id="rId5" Type="http://schemas.openxmlformats.org/officeDocument/2006/relationships/slideLayout" Target="../slideLayouts/slideLayout7.xml"/><Relationship Id="rId4" Type="http://schemas.openxmlformats.org/officeDocument/2006/relationships/image" Target="../media/image36.emf"/><Relationship Id="rId3" Type="http://schemas.openxmlformats.org/officeDocument/2006/relationships/package" Target="../embeddings/Document30.docx"/><Relationship Id="rId2" Type="http://schemas.openxmlformats.org/officeDocument/2006/relationships/image" Target="../media/image35.emf"/><Relationship Id="rId1" Type="http://schemas.openxmlformats.org/officeDocument/2006/relationships/package" Target="../embeddings/Document29.docx"/></Relationships>
</file>

<file path=ppt/slides/_rels/slide34.xml.rels><?xml version="1.0" encoding="UTF-8" standalone="yes"?>
<Relationships xmlns="http://schemas.openxmlformats.org/package/2006/relationships"><Relationship Id="rId4" Type="http://schemas.openxmlformats.org/officeDocument/2006/relationships/vmlDrawing" Target="../drawings/vmlDrawing22.vml"/><Relationship Id="rId3" Type="http://schemas.openxmlformats.org/officeDocument/2006/relationships/slideLayout" Target="../slideLayouts/slideLayout7.xml"/><Relationship Id="rId2" Type="http://schemas.openxmlformats.org/officeDocument/2006/relationships/image" Target="../media/image37.emf"/><Relationship Id="rId1" Type="http://schemas.openxmlformats.org/officeDocument/2006/relationships/package" Target="../embeddings/Document31.docx"/></Relationships>
</file>

<file path=ppt/slides/_rels/slide35.xml.rels><?xml version="1.0" encoding="UTF-8" standalone="yes"?>
<Relationships xmlns="http://schemas.openxmlformats.org/package/2006/relationships"><Relationship Id="rId6" Type="http://schemas.openxmlformats.org/officeDocument/2006/relationships/vmlDrawing" Target="../drawings/vmlDrawing23.vml"/><Relationship Id="rId5" Type="http://schemas.openxmlformats.org/officeDocument/2006/relationships/slideLayout" Target="../slideLayouts/slideLayout7.xml"/><Relationship Id="rId4" Type="http://schemas.openxmlformats.org/officeDocument/2006/relationships/image" Target="../media/image39.emf"/><Relationship Id="rId3" Type="http://schemas.openxmlformats.org/officeDocument/2006/relationships/package" Target="../embeddings/Document33.docx"/><Relationship Id="rId2" Type="http://schemas.openxmlformats.org/officeDocument/2006/relationships/image" Target="../media/image38.emf"/><Relationship Id="rId1" Type="http://schemas.openxmlformats.org/officeDocument/2006/relationships/package" Target="../embeddings/Document32.docx"/></Relationships>
</file>

<file path=ppt/slides/_rels/slide36.xml.rels><?xml version="1.0" encoding="UTF-8" standalone="yes"?>
<Relationships xmlns="http://schemas.openxmlformats.org/package/2006/relationships"><Relationship Id="rId4" Type="http://schemas.openxmlformats.org/officeDocument/2006/relationships/vmlDrawing" Target="../drawings/vmlDrawing24.vml"/><Relationship Id="rId3" Type="http://schemas.openxmlformats.org/officeDocument/2006/relationships/slideLayout" Target="../slideLayouts/slideLayout7.xml"/><Relationship Id="rId2" Type="http://schemas.openxmlformats.org/officeDocument/2006/relationships/image" Target="../media/image40.emf"/><Relationship Id="rId1" Type="http://schemas.openxmlformats.org/officeDocument/2006/relationships/package" Target="../embeddings/Document34.docx"/></Relationships>
</file>

<file path=ppt/slides/_rels/slide37.xml.rels><?xml version="1.0" encoding="UTF-8" standalone="yes"?>
<Relationships xmlns="http://schemas.openxmlformats.org/package/2006/relationships"><Relationship Id="rId4" Type="http://schemas.openxmlformats.org/officeDocument/2006/relationships/vmlDrawing" Target="../drawings/vmlDrawing25.vml"/><Relationship Id="rId3" Type="http://schemas.openxmlformats.org/officeDocument/2006/relationships/slideLayout" Target="../slideLayouts/slideLayout7.xml"/><Relationship Id="rId2" Type="http://schemas.openxmlformats.org/officeDocument/2006/relationships/image" Target="../media/image41.emf"/><Relationship Id="rId1" Type="http://schemas.openxmlformats.org/officeDocument/2006/relationships/package" Target="../embeddings/Document35.docx"/></Relationships>
</file>

<file path=ppt/slides/_rels/slide38.xml.rels><?xml version="1.0" encoding="UTF-8" standalone="yes"?>
<Relationships xmlns="http://schemas.openxmlformats.org/package/2006/relationships"><Relationship Id="rId4" Type="http://schemas.openxmlformats.org/officeDocument/2006/relationships/vmlDrawing" Target="../drawings/vmlDrawing26.vml"/><Relationship Id="rId3" Type="http://schemas.openxmlformats.org/officeDocument/2006/relationships/slideLayout" Target="../slideLayouts/slideLayout7.xml"/><Relationship Id="rId2" Type="http://schemas.openxmlformats.org/officeDocument/2006/relationships/image" Target="../media/image42.emf"/><Relationship Id="rId1" Type="http://schemas.openxmlformats.org/officeDocument/2006/relationships/package" Target="../embeddings/Document36.docx"/></Relationships>
</file>

<file path=ppt/slides/_rels/slide39.xml.rels><?xml version="1.0" encoding="UTF-8" standalone="yes"?>
<Relationships xmlns="http://schemas.openxmlformats.org/package/2006/relationships"><Relationship Id="rId4" Type="http://schemas.openxmlformats.org/officeDocument/2006/relationships/vmlDrawing" Target="../drawings/vmlDrawing27.vml"/><Relationship Id="rId3" Type="http://schemas.openxmlformats.org/officeDocument/2006/relationships/slideLayout" Target="../slideLayouts/slideLayout7.xml"/><Relationship Id="rId2" Type="http://schemas.openxmlformats.org/officeDocument/2006/relationships/image" Target="../media/image43.emf"/><Relationship Id="rId1" Type="http://schemas.openxmlformats.org/officeDocument/2006/relationships/package" Target="../embeddings/Document37.docx"/></Relationships>
</file>

<file path=ppt/slides/_rels/slide40.xml.rels><?xml version="1.0" encoding="UTF-8" standalone="yes"?>
<Relationships xmlns="http://schemas.openxmlformats.org/package/2006/relationships"><Relationship Id="rId4" Type="http://schemas.openxmlformats.org/officeDocument/2006/relationships/vmlDrawing" Target="../drawings/vmlDrawing28.vml"/><Relationship Id="rId3" Type="http://schemas.openxmlformats.org/officeDocument/2006/relationships/slideLayout" Target="../slideLayouts/slideLayout7.xml"/><Relationship Id="rId2" Type="http://schemas.openxmlformats.org/officeDocument/2006/relationships/image" Target="../media/image44.emf"/><Relationship Id="rId1" Type="http://schemas.openxmlformats.org/officeDocument/2006/relationships/package" Target="../embeddings/Document38.docx"/></Relationships>
</file>

<file path=ppt/slides/_rels/slide41.xml.rels><?xml version="1.0" encoding="UTF-8" standalone="yes"?>
<Relationships xmlns="http://schemas.openxmlformats.org/package/2006/relationships"><Relationship Id="rId6" Type="http://schemas.openxmlformats.org/officeDocument/2006/relationships/vmlDrawing" Target="../drawings/vmlDrawing29.vml"/><Relationship Id="rId5" Type="http://schemas.openxmlformats.org/officeDocument/2006/relationships/slideLayout" Target="../slideLayouts/slideLayout7.xml"/><Relationship Id="rId4" Type="http://schemas.openxmlformats.org/officeDocument/2006/relationships/image" Target="../media/image46.emf"/><Relationship Id="rId3" Type="http://schemas.openxmlformats.org/officeDocument/2006/relationships/package" Target="../embeddings/Document40.docx"/><Relationship Id="rId2" Type="http://schemas.openxmlformats.org/officeDocument/2006/relationships/image" Target="../media/image45.emf"/><Relationship Id="rId1" Type="http://schemas.openxmlformats.org/officeDocument/2006/relationships/package" Target="../embeddings/Document39.docx"/></Relationships>
</file>

<file path=ppt/slides/_rels/slide42.xml.rels><?xml version="1.0" encoding="UTF-8" standalone="yes"?>
<Relationships xmlns="http://schemas.openxmlformats.org/package/2006/relationships"><Relationship Id="rId5" Type="http://schemas.openxmlformats.org/officeDocument/2006/relationships/vmlDrawing" Target="../drawings/vmlDrawing30.vml"/><Relationship Id="rId4" Type="http://schemas.openxmlformats.org/officeDocument/2006/relationships/slideLayout" Target="../slideLayouts/slideLayout7.xml"/><Relationship Id="rId3" Type="http://schemas.openxmlformats.org/officeDocument/2006/relationships/image" Target="../media/image48.png"/><Relationship Id="rId2" Type="http://schemas.openxmlformats.org/officeDocument/2006/relationships/image" Target="../media/image47.emf"/><Relationship Id="rId1" Type="http://schemas.openxmlformats.org/officeDocument/2006/relationships/package" Target="../embeddings/Document41.docx"/></Relationships>
</file>

<file path=ppt/slides/_rels/slide43.xml.rels><?xml version="1.0" encoding="UTF-8" standalone="yes"?>
<Relationships xmlns="http://schemas.openxmlformats.org/package/2006/relationships"><Relationship Id="rId4" Type="http://schemas.openxmlformats.org/officeDocument/2006/relationships/vmlDrawing" Target="../drawings/vmlDrawing31.vml"/><Relationship Id="rId3" Type="http://schemas.openxmlformats.org/officeDocument/2006/relationships/slideLayout" Target="../slideLayouts/slideLayout7.xml"/><Relationship Id="rId2" Type="http://schemas.openxmlformats.org/officeDocument/2006/relationships/image" Target="../media/image49.emf"/><Relationship Id="rId1" Type="http://schemas.openxmlformats.org/officeDocument/2006/relationships/package" Target="../embeddings/Document42.docx"/></Relationships>
</file>

<file path=ppt/slides/_rels/slide44.xml.rels><?xml version="1.0" encoding="UTF-8" standalone="yes"?>
<Relationships xmlns="http://schemas.openxmlformats.org/package/2006/relationships"><Relationship Id="rId4" Type="http://schemas.openxmlformats.org/officeDocument/2006/relationships/vmlDrawing" Target="../drawings/vmlDrawing32.vml"/><Relationship Id="rId3" Type="http://schemas.openxmlformats.org/officeDocument/2006/relationships/slideLayout" Target="../slideLayouts/slideLayout7.xml"/><Relationship Id="rId2" Type="http://schemas.openxmlformats.org/officeDocument/2006/relationships/image" Target="../media/image50.emf"/><Relationship Id="rId1" Type="http://schemas.openxmlformats.org/officeDocument/2006/relationships/package" Target="../embeddings/Document43.docx"/></Relationships>
</file>

<file path=ppt/slides/_rels/slide45.xml.rels><?xml version="1.0" encoding="UTF-8" standalone="yes"?>
<Relationships xmlns="http://schemas.openxmlformats.org/package/2006/relationships"><Relationship Id="rId5" Type="http://schemas.openxmlformats.org/officeDocument/2006/relationships/vmlDrawing" Target="../drawings/vmlDrawing33.vml"/><Relationship Id="rId4" Type="http://schemas.openxmlformats.org/officeDocument/2006/relationships/slideLayout" Target="../slideLayouts/slideLayout7.xml"/><Relationship Id="rId3" Type="http://schemas.openxmlformats.org/officeDocument/2006/relationships/image" Target="../media/image52.png"/><Relationship Id="rId2" Type="http://schemas.openxmlformats.org/officeDocument/2006/relationships/image" Target="../media/image51.emf"/><Relationship Id="rId1" Type="http://schemas.openxmlformats.org/officeDocument/2006/relationships/package" Target="../embeddings/Document44.docx"/></Relationships>
</file>

<file path=ppt/slides/_rels/slide46.xml.rels><?xml version="1.0" encoding="UTF-8" standalone="yes"?>
<Relationships xmlns="http://schemas.openxmlformats.org/package/2006/relationships"><Relationship Id="rId4" Type="http://schemas.openxmlformats.org/officeDocument/2006/relationships/vmlDrawing" Target="../drawings/vmlDrawing34.vml"/><Relationship Id="rId3" Type="http://schemas.openxmlformats.org/officeDocument/2006/relationships/slideLayout" Target="../slideLayouts/slideLayout7.xml"/><Relationship Id="rId2" Type="http://schemas.openxmlformats.org/officeDocument/2006/relationships/image" Target="../media/image53.emf"/><Relationship Id="rId1" Type="http://schemas.openxmlformats.org/officeDocument/2006/relationships/package" Target="../embeddings/Document45.docx"/></Relationships>
</file>

<file path=ppt/slides/_rels/slide47.xml.rels><?xml version="1.0" encoding="UTF-8" standalone="yes"?>
<Relationships xmlns="http://schemas.openxmlformats.org/package/2006/relationships"><Relationship Id="rId4" Type="http://schemas.openxmlformats.org/officeDocument/2006/relationships/vmlDrawing" Target="../drawings/vmlDrawing35.vml"/><Relationship Id="rId3" Type="http://schemas.openxmlformats.org/officeDocument/2006/relationships/slideLayout" Target="../slideLayouts/slideLayout7.xml"/><Relationship Id="rId2" Type="http://schemas.openxmlformats.org/officeDocument/2006/relationships/image" Target="../media/image54.emf"/><Relationship Id="rId1" Type="http://schemas.openxmlformats.org/officeDocument/2006/relationships/package" Target="../embeddings/Document46.docx"/></Relationships>
</file>

<file path=ppt/slides/_rels/slide48.xml.rels><?xml version="1.0" encoding="UTF-8" standalone="yes"?>
<Relationships xmlns="http://schemas.openxmlformats.org/package/2006/relationships"><Relationship Id="rId4" Type="http://schemas.openxmlformats.org/officeDocument/2006/relationships/vmlDrawing" Target="../drawings/vmlDrawing36.vml"/><Relationship Id="rId3" Type="http://schemas.openxmlformats.org/officeDocument/2006/relationships/slideLayout" Target="../slideLayouts/slideLayout7.xml"/><Relationship Id="rId2" Type="http://schemas.openxmlformats.org/officeDocument/2006/relationships/image" Target="../media/image55.emf"/><Relationship Id="rId1" Type="http://schemas.openxmlformats.org/officeDocument/2006/relationships/package" Target="../embeddings/Document47.docx"/></Relationships>
</file>

<file path=ppt/slides/_rels/slide49.xml.rels><?xml version="1.0" encoding="UTF-8" standalone="yes"?>
<Relationships xmlns="http://schemas.openxmlformats.org/package/2006/relationships"><Relationship Id="rId4" Type="http://schemas.openxmlformats.org/officeDocument/2006/relationships/vmlDrawing" Target="../drawings/vmlDrawing37.vml"/><Relationship Id="rId3" Type="http://schemas.openxmlformats.org/officeDocument/2006/relationships/slideLayout" Target="../slideLayouts/slideLayout7.xml"/><Relationship Id="rId2" Type="http://schemas.openxmlformats.org/officeDocument/2006/relationships/image" Target="../media/image56.emf"/><Relationship Id="rId1" Type="http://schemas.openxmlformats.org/officeDocument/2006/relationships/package" Target="../embeddings/Document48.docx"/></Relationships>
</file>

<file path=ppt/slides/_rels/slide50.xml.rels><?xml version="1.0" encoding="UTF-8" standalone="yes"?>
<Relationships xmlns="http://schemas.openxmlformats.org/package/2006/relationships"><Relationship Id="rId4" Type="http://schemas.openxmlformats.org/officeDocument/2006/relationships/vmlDrawing" Target="../drawings/vmlDrawing38.vml"/><Relationship Id="rId3" Type="http://schemas.openxmlformats.org/officeDocument/2006/relationships/slideLayout" Target="../slideLayouts/slideLayout7.xml"/><Relationship Id="rId2" Type="http://schemas.openxmlformats.org/officeDocument/2006/relationships/image" Target="../media/image57.emf"/><Relationship Id="rId1" Type="http://schemas.openxmlformats.org/officeDocument/2006/relationships/package" Target="../embeddings/Document49.docx"/></Relationships>
</file>

<file path=ppt/slides/_rels/slide51.xml.rels><?xml version="1.0" encoding="UTF-8" standalone="yes"?>
<Relationships xmlns="http://schemas.openxmlformats.org/package/2006/relationships"><Relationship Id="rId4" Type="http://schemas.openxmlformats.org/officeDocument/2006/relationships/vmlDrawing" Target="../drawings/vmlDrawing39.vml"/><Relationship Id="rId3" Type="http://schemas.openxmlformats.org/officeDocument/2006/relationships/slideLayout" Target="../slideLayouts/slideLayout7.xml"/><Relationship Id="rId2" Type="http://schemas.openxmlformats.org/officeDocument/2006/relationships/image" Target="../media/image58.emf"/><Relationship Id="rId1" Type="http://schemas.openxmlformats.org/officeDocument/2006/relationships/package" Target="../embeddings/Document50.docx"/></Relationships>
</file>

<file path=ppt/slides/_rels/slide52.xml.rels><?xml version="1.0" encoding="UTF-8" standalone="yes"?>
<Relationships xmlns="http://schemas.openxmlformats.org/package/2006/relationships"><Relationship Id="rId4" Type="http://schemas.openxmlformats.org/officeDocument/2006/relationships/vmlDrawing" Target="../drawings/vmlDrawing40.vml"/><Relationship Id="rId3" Type="http://schemas.openxmlformats.org/officeDocument/2006/relationships/slideLayout" Target="../slideLayouts/slideLayout7.xml"/><Relationship Id="rId2" Type="http://schemas.openxmlformats.org/officeDocument/2006/relationships/image" Target="../media/image59.emf"/><Relationship Id="rId1" Type="http://schemas.openxmlformats.org/officeDocument/2006/relationships/package" Target="../embeddings/Document51.docx"/></Relationships>
</file>

<file path=ppt/slides/_rels/slide53.xml.rels><?xml version="1.0" encoding="UTF-8" standalone="yes"?>
<Relationships xmlns="http://schemas.openxmlformats.org/package/2006/relationships"><Relationship Id="rId4" Type="http://schemas.openxmlformats.org/officeDocument/2006/relationships/vmlDrawing" Target="../drawings/vmlDrawing41.vml"/><Relationship Id="rId3" Type="http://schemas.openxmlformats.org/officeDocument/2006/relationships/slideLayout" Target="../slideLayouts/slideLayout7.xml"/><Relationship Id="rId2" Type="http://schemas.openxmlformats.org/officeDocument/2006/relationships/image" Target="../media/image60.emf"/><Relationship Id="rId1" Type="http://schemas.openxmlformats.org/officeDocument/2006/relationships/package" Target="../embeddings/Document52.docx"/></Relationships>
</file>

<file path=ppt/slides/_rels/slide54.xml.rels><?xml version="1.0" encoding="UTF-8" standalone="yes"?>
<Relationships xmlns="http://schemas.openxmlformats.org/package/2006/relationships"><Relationship Id="rId4" Type="http://schemas.openxmlformats.org/officeDocument/2006/relationships/vmlDrawing" Target="../drawings/vmlDrawing42.vml"/><Relationship Id="rId3" Type="http://schemas.openxmlformats.org/officeDocument/2006/relationships/slideLayout" Target="../slideLayouts/slideLayout7.xml"/><Relationship Id="rId2" Type="http://schemas.openxmlformats.org/officeDocument/2006/relationships/image" Target="../media/image61.emf"/><Relationship Id="rId1" Type="http://schemas.openxmlformats.org/officeDocument/2006/relationships/package" Target="../embeddings/Document53.docx"/></Relationships>
</file>

<file path=ppt/slides/_rels/slide55.xml.rels><?xml version="1.0" encoding="UTF-8" standalone="yes"?>
<Relationships xmlns="http://schemas.openxmlformats.org/package/2006/relationships"><Relationship Id="rId4" Type="http://schemas.openxmlformats.org/officeDocument/2006/relationships/vmlDrawing" Target="../drawings/vmlDrawing43.vml"/><Relationship Id="rId3" Type="http://schemas.openxmlformats.org/officeDocument/2006/relationships/slideLayout" Target="../slideLayouts/slideLayout7.xml"/><Relationship Id="rId2" Type="http://schemas.openxmlformats.org/officeDocument/2006/relationships/image" Target="../media/image62.emf"/><Relationship Id="rId1" Type="http://schemas.openxmlformats.org/officeDocument/2006/relationships/package" Target="../embeddings/Document54.docx"/></Relationships>
</file>

<file path=ppt/slides/_rels/slide56.xml.rels><?xml version="1.0" encoding="UTF-8" standalone="yes"?>
<Relationships xmlns="http://schemas.openxmlformats.org/package/2006/relationships"><Relationship Id="rId4" Type="http://schemas.openxmlformats.org/officeDocument/2006/relationships/vmlDrawing" Target="../drawings/vmlDrawing44.vml"/><Relationship Id="rId3" Type="http://schemas.openxmlformats.org/officeDocument/2006/relationships/slideLayout" Target="../slideLayouts/slideLayout7.xml"/><Relationship Id="rId2" Type="http://schemas.openxmlformats.org/officeDocument/2006/relationships/image" Target="../media/image63.emf"/><Relationship Id="rId1" Type="http://schemas.openxmlformats.org/officeDocument/2006/relationships/package" Target="../embeddings/Document55.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1550035" y="2550795"/>
            <a:ext cx="9276715" cy="1341120"/>
          </a:xfrm>
        </p:spPr>
        <p:txBody>
          <a:bodyPr>
            <a:normAutofit fontScale="90000"/>
          </a:bodyPr>
          <a:p>
            <a:pPr marL="0" indent="0" algn="l">
              <a:lnSpc>
                <a:spcPct val="100000"/>
              </a:lnSpc>
              <a:spcBef>
                <a:spcPts val="0"/>
              </a:spcBef>
              <a:spcAft>
                <a:spcPts val="0"/>
              </a:spcAft>
              <a:buSzPct val="100000"/>
              <a:buNone/>
            </a:pPr>
            <a:r>
              <a:rPr lang="zh-CN" altLang="zh-CN" sz="4445"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第一课　我国的基本经济制度</a:t>
            </a:r>
            <a:endParaRPr lang="zh-CN" altLang="zh-CN" sz="4445"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marL="0" indent="0" algn="l">
              <a:lnSpc>
                <a:spcPct val="100000"/>
              </a:lnSpc>
              <a:spcBef>
                <a:spcPts val="0"/>
              </a:spcBef>
              <a:spcAft>
                <a:spcPts val="0"/>
              </a:spcAft>
              <a:buSzPct val="100000"/>
              <a:buNone/>
            </a:pPr>
            <a:r>
              <a:rPr lang="zh-CN" altLang="zh-CN" sz="4445"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第二框　坚持“两个毫不动摇”</a:t>
            </a:r>
            <a:endParaRPr lang="zh-CN" altLang="zh-CN" sz="4445" dirty="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副标题 4"/>
          <p:cNvSpPr>
            <a:spLocks noGrp="1"/>
          </p:cNvSpPr>
          <p:nvPr>
            <p:ph type="subTitle" idx="1"/>
            <p:custDataLst>
              <p:tags r:id="rId2"/>
            </p:custDataLst>
          </p:nvPr>
        </p:nvSpPr>
        <p:spPr>
          <a:xfrm>
            <a:off x="2071824" y="4181324"/>
            <a:ext cx="7117545" cy="676319"/>
          </a:xfrm>
        </p:spPr>
        <p:txBody>
          <a:bodyPr>
            <a:normAutofit fontScale="70000"/>
          </a:bodyPr>
          <a:p>
            <a:pPr marL="0" algn="l">
              <a:lnSpc>
                <a:spcPct val="100000"/>
              </a:lnSpc>
              <a:spcBef>
                <a:spcPts val="0"/>
              </a:spcBef>
              <a:spcAft>
                <a:spcPts val="0"/>
              </a:spcAft>
              <a:buClrTx/>
              <a:buSzTx/>
              <a:buFontTx/>
              <a:buNone/>
            </a:pPr>
            <a:r>
              <a:rPr lang="zh-CN" altLang="zh-CN" sz="4445" b="1" spc="600" dirty="0">
                <a:solidFill>
                  <a:schemeClr val="accent1"/>
                </a:solidFill>
                <a:latin typeface="微软雅黑" panose="020B0503020204020204" pitchFamily="34" charset="-122"/>
                <a:cs typeface="微软雅黑" panose="020B0503020204020204" pitchFamily="34" charset="-122"/>
              </a:rPr>
              <a:t>毫不动摇发展和巩固公有制经济</a:t>
            </a:r>
            <a:endParaRPr lang="zh-CN" altLang="zh-CN" sz="4445" b="1" spc="600" dirty="0">
              <a:solidFill>
                <a:schemeClr val="accent1"/>
              </a:solidFill>
              <a:latin typeface="微软雅黑" panose="020B0503020204020204" pitchFamily="34" charset="-122"/>
              <a:cs typeface="微软雅黑" panose="020B0503020204020204" pitchFamily="34" charset="-122"/>
            </a:endParaRPr>
          </a:p>
        </p:txBody>
      </p:sp>
    </p:spTree>
    <p:custDataLst>
      <p:tags r:id="rId3"/>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8" name="五边形 7"/>
          <p:cNvSpPr/>
          <p:nvPr/>
        </p:nvSpPr>
        <p:spPr>
          <a:xfrm>
            <a:off x="702945" y="330200"/>
            <a:ext cx="4032250" cy="306388"/>
          </a:xfrm>
          <a:prstGeom prst="homePlate">
            <a:avLst/>
          </a:prstGeom>
        </p:spPr>
        <p:style>
          <a:lnRef idx="2">
            <a:schemeClr val="accent1"/>
          </a:lnRef>
          <a:fillRef idx="1">
            <a:schemeClr val="lt1"/>
          </a:fillRef>
          <a:effectRef idx="0">
            <a:schemeClr val="accent1"/>
          </a:effectRef>
          <a:fontRef idx="minor">
            <a:schemeClr val="dk1"/>
          </a:fontRef>
        </p:style>
        <p:txBody>
          <a:bodyPr anchor="ctr"/>
          <a:lstStyle/>
          <a:p>
            <a:pPr indent="267970" algn="ctr">
              <a:spcAft>
                <a:spcPts val="0"/>
              </a:spcAft>
              <a:defRPr/>
            </a:pPr>
            <a:r>
              <a:rPr lang="zh-CN" altLang="en-US" sz="1600" b="1" dirty="0">
                <a:solidFill>
                  <a:schemeClr val="accent1"/>
                </a:solidFill>
                <a:latin typeface="微软雅黑" panose="020B0503020204020204" pitchFamily="34" charset="-122"/>
                <a:ea typeface="微软雅黑" panose="020B0503020204020204" pitchFamily="34" charset="-122"/>
              </a:rPr>
              <a:t>第一单元　基本经济制度与经济体制</a:t>
            </a:r>
            <a:endParaRPr lang="zh-CN" altLang="en-US" sz="1600" b="1" kern="100" dirty="0">
              <a:solidFill>
                <a:schemeClr val="accent1"/>
              </a:solidFill>
              <a:latin typeface="微软雅黑" panose="020B0503020204020204" pitchFamily="34" charset="-122"/>
              <a:ea typeface="微软雅黑" panose="020B0503020204020204" pitchFamily="34" charset="-122"/>
              <a:cs typeface="Courier New" panose="02070309020205020404"/>
            </a:endParaRPr>
          </a:p>
        </p:txBody>
      </p:sp>
      <p:sp>
        <p:nvSpPr>
          <p:cNvPr id="40" name="矩形 39"/>
          <p:cNvSpPr/>
          <p:nvPr>
            <p:custDataLst>
              <p:tags r:id="rId4"/>
            </p:custDataLst>
          </p:nvPr>
        </p:nvSpPr>
        <p:spPr>
          <a:xfrm>
            <a:off x="771525" y="810895"/>
            <a:ext cx="9857105" cy="735965"/>
          </a:xfrm>
          <a:prstGeom prst="rect">
            <a:avLst/>
          </a:prstGeom>
        </p:spPr>
        <p:txBody>
          <a:bodyPr wrap="square" lIns="91411" tIns="45705" rIns="91411" bIns="45705">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800" b="1" kern="100" dirty="0">
                <a:solidFill>
                  <a:schemeClr val="dk1"/>
                </a:solidFill>
                <a:latin typeface="宋体" panose="02010600030101010101" pitchFamily="2" charset="-122"/>
                <a:ea typeface="微软雅黑" panose="020B0503020204020204" pitchFamily="34" charset="-122"/>
                <a:cs typeface="Times New Roman" panose="02020603050405020304" pitchFamily="18" charset="0"/>
              </a:rPr>
              <a:t>材</a:t>
            </a:r>
            <a:r>
              <a:rPr lang="zh-CN" altLang="zh-CN" sz="2800" b="1" kern="100" dirty="0">
                <a:solidFill>
                  <a:schemeClr val="dk1"/>
                </a:solidFill>
                <a:latin typeface="Times New Roman" panose="02020603050405020304" pitchFamily="18" charset="0"/>
                <a:ea typeface="微软雅黑" panose="020B0503020204020204" pitchFamily="34" charset="-122"/>
                <a:cs typeface="Times New Roman" panose="02020603050405020304" pitchFamily="18" charset="0"/>
              </a:rPr>
              <a:t>料：</a:t>
            </a:r>
            <a:r>
              <a:rPr lang="zh-CN" altLang="zh-CN" sz="2800" kern="100" dirty="0">
                <a:solidFill>
                  <a:schemeClr val="dk1"/>
                </a:solidFill>
                <a:latin typeface="Times New Roman" panose="02020603050405020304" pitchFamily="18" charset="0"/>
                <a:ea typeface="微软雅黑" panose="020B0503020204020204" pitchFamily="34" charset="-122"/>
                <a:cs typeface="Times New Roman" panose="02020603050405020304" pitchFamily="18" charset="0"/>
              </a:rPr>
              <a:t>　我国部分国有经济在各领域销售收入中所占比重</a:t>
            </a:r>
            <a:endParaRPr lang="zh-CN" altLang="zh-CN" sz="2800" kern="100" dirty="0">
              <a:solidFill>
                <a:schemeClr val="dk1"/>
              </a:solidFill>
              <a:latin typeface="Times New Roman" panose="02020603050405020304" pitchFamily="18" charset="0"/>
              <a:ea typeface="微软雅黑" panose="020B0503020204020204" pitchFamily="34" charset="-122"/>
              <a:cs typeface="Times New Roman" panose="02020603050405020304" pitchFamily="18" charset="0"/>
            </a:endParaRPr>
          </a:p>
        </p:txBody>
      </p:sp>
      <p:graphicFrame>
        <p:nvGraphicFramePr>
          <p:cNvPr id="4" name="表格 3"/>
          <p:cNvGraphicFramePr>
            <a:graphicFrameLocks noGrp="1"/>
          </p:cNvGraphicFramePr>
          <p:nvPr>
            <p:custDataLst>
              <p:tags r:id="rId5"/>
            </p:custDataLst>
          </p:nvPr>
        </p:nvGraphicFramePr>
        <p:xfrm>
          <a:off x="1246982" y="1900120"/>
          <a:ext cx="9698519" cy="1494155"/>
        </p:xfrm>
        <a:graphic>
          <a:graphicData uri="http://schemas.openxmlformats.org/drawingml/2006/table">
            <a:tbl>
              <a:tblPr/>
              <a:tblGrid>
                <a:gridCol w="1205230"/>
                <a:gridCol w="1022985"/>
                <a:gridCol w="1042670"/>
                <a:gridCol w="1076170"/>
                <a:gridCol w="1043305"/>
                <a:gridCol w="1161415"/>
                <a:gridCol w="1154430"/>
                <a:gridCol w="1992314"/>
              </a:tblGrid>
              <a:tr h="539750">
                <a:tc>
                  <a:txBody>
                    <a:bodyPr/>
                    <a:lstStyle/>
                    <a:p>
                      <a:pPr algn="ctr">
                        <a:lnSpc>
                          <a:spcPct val="100000"/>
                        </a:lnSpc>
                        <a:spcAft>
                          <a:spcPts val="0"/>
                        </a:spcAft>
                      </a:pPr>
                      <a:r>
                        <a:rPr lang="zh-CN" sz="2800" kern="100" baseline="0" dirty="0">
                          <a:effectLst/>
                          <a:latin typeface="Times New Roman" panose="02020603050405020304" pitchFamily="18" charset="0"/>
                          <a:ea typeface="微软雅黑" panose="020B0503020204020204" pitchFamily="34" charset="-122"/>
                          <a:cs typeface="Times New Roman" panose="02020603050405020304" pitchFamily="18" charset="0"/>
                        </a:rPr>
                        <a:t>石化</a:t>
                      </a:r>
                      <a:endParaRPr lang="zh-CN" sz="2800" kern="100" baseline="0" dirty="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石油</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电力</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汽车</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冶金</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铁路</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兵器</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rPr>
                        <a:t>船舶与航天</a:t>
                      </a:r>
                      <a:endParaRPr lang="zh-CN" sz="2800" kern="100" baseline="0">
                        <a:effectLst/>
                        <a:latin typeface="Times New Roman" panose="02020603050405020304" pitchFamily="18" charset="0"/>
                        <a:ea typeface="微软雅黑" panose="020B0503020204020204" pitchFamily="34" charset="-122"/>
                        <a:cs typeface="Times New Roman" panose="02020603050405020304" pitchFamily="18"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405">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69.3%</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92.1%</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90.6%</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72.5%</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dirty="0">
                          <a:effectLst/>
                          <a:latin typeface="Times New Roman" panose="02020603050405020304" pitchFamily="18" charset="0"/>
                          <a:ea typeface="微软雅黑" panose="020B0503020204020204" pitchFamily="34" charset="-122"/>
                          <a:cs typeface="Courier New" panose="02070309020205020404" pitchFamily="49" charset="0"/>
                        </a:rPr>
                        <a:t>64.4%</a:t>
                      </a:r>
                      <a:endParaRPr lang="en-US" sz="2800" kern="100" baseline="0" dirty="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83.1%</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rPr>
                        <a:t>99.5%</a:t>
                      </a:r>
                      <a:endParaRPr lang="en-US" sz="2800" kern="100" baseline="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800" kern="100" baseline="0" dirty="0">
                          <a:effectLst/>
                          <a:latin typeface="Times New Roman" panose="02020603050405020304" pitchFamily="18" charset="0"/>
                          <a:ea typeface="微软雅黑" panose="020B0503020204020204" pitchFamily="34" charset="-122"/>
                          <a:cs typeface="Courier New" panose="02070309020205020404" pitchFamily="49" charset="0"/>
                        </a:rPr>
                        <a:t>84.5%</a:t>
                      </a:r>
                      <a:endParaRPr lang="en-US" sz="2800" kern="100" baseline="0" dirty="0">
                        <a:effectLst/>
                        <a:latin typeface="Times New Roman" panose="02020603050405020304" pitchFamily="18" charset="0"/>
                        <a:ea typeface="微软雅黑" panose="020B0503020204020204" pitchFamily="34" charset="-122"/>
                        <a:cs typeface="Courier New" panose="02070309020205020404" pitchFamily="49" charset="0"/>
                      </a:endParaRPr>
                    </a:p>
                  </a:txBody>
                  <a:tcPr marL="51442" marR="5144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文本框 2"/>
          <p:cNvSpPr txBox="1"/>
          <p:nvPr/>
        </p:nvSpPr>
        <p:spPr>
          <a:xfrm>
            <a:off x="1092200" y="4149090"/>
            <a:ext cx="9852660" cy="2306955"/>
          </a:xfrm>
          <a:prstGeom prst="rect">
            <a:avLst/>
          </a:prstGeom>
          <a:noFill/>
        </p:spPr>
        <p:txBody>
          <a:bodyPr wrap="square" rtlCol="0" anchor="t">
            <a:spAutoFit/>
          </a:bodyPr>
          <a:p>
            <a:pPr algn="just">
              <a:lnSpc>
                <a:spcPct val="150000"/>
              </a:lnSpc>
            </a:pPr>
            <a:r>
              <a:rPr lang="zh-CN" altLang="zh-CN" sz="2400" b="1" kern="100" dirty="0">
                <a:solidFill>
                  <a:srgbClr val="C00000"/>
                </a:solidFill>
                <a:latin typeface="楷体" panose="02010609060101010101" charset="-122"/>
                <a:ea typeface="楷体" panose="02010609060101010101" charset="-122"/>
                <a:cs typeface="Times New Roman" panose="02020603050405020304" pitchFamily="18" charset="0"/>
                <a:sym typeface="+mn-ea"/>
              </a:rPr>
              <a:t>国有经济是我国国民经济的支柱，它掌握着国家的经济命脉，在国民经济中起主导作用。</a:t>
            </a:r>
            <a:endParaRPr lang="zh-CN" altLang="zh-CN" sz="2400" b="1" kern="100" dirty="0">
              <a:solidFill>
                <a:srgbClr val="C00000"/>
              </a:solidFill>
              <a:latin typeface="楷体" panose="02010609060101010101" charset="-122"/>
              <a:ea typeface="楷体" panose="02010609060101010101" charset="-122"/>
              <a:cs typeface="Times New Roman" panose="02020603050405020304" pitchFamily="18" charset="0"/>
              <a:sym typeface="+mn-ea"/>
            </a:endParaRPr>
          </a:p>
          <a:p>
            <a:pPr algn="just">
              <a:lnSpc>
                <a:spcPct val="150000"/>
              </a:lnSpc>
            </a:pPr>
            <a:r>
              <a:rPr lang="zh-CN" altLang="zh-CN" sz="2400" b="1" kern="100" dirty="0">
                <a:solidFill>
                  <a:srgbClr val="C00000"/>
                </a:solidFill>
                <a:latin typeface="楷体" panose="02010609060101010101" charset="-122"/>
                <a:ea typeface="楷体" panose="02010609060101010101" charset="-122"/>
                <a:cs typeface="Times New Roman" panose="02020603050405020304" pitchFamily="18" charset="0"/>
                <a:sym typeface="+mn-ea"/>
              </a:rPr>
              <a:t>这种主导作用主要体现在控制力上，在关系国民经济命脉的重要行业和关键领域，国有经济必须占支配地位</a:t>
            </a:r>
            <a:r>
              <a:rPr lang="zh-CN" altLang="zh-CN" sz="2400" b="1" kern="100" dirty="0" smtClean="0">
                <a:solidFill>
                  <a:srgbClr val="C00000"/>
                </a:solidFill>
                <a:latin typeface="楷体" panose="02010609060101010101" charset="-122"/>
                <a:ea typeface="楷体" panose="02010609060101010101" charset="-122"/>
                <a:cs typeface="Times New Roman" panose="02020603050405020304" pitchFamily="18" charset="0"/>
                <a:sym typeface="+mn-ea"/>
              </a:rPr>
              <a:t>。</a:t>
            </a:r>
            <a:endParaRPr lang="zh-CN" altLang="zh-CN" sz="2400" b="1" kern="100" dirty="0" smtClean="0">
              <a:solidFill>
                <a:srgbClr val="C00000"/>
              </a:solidFill>
              <a:latin typeface="楷体" panose="02010609060101010101" charset="-122"/>
              <a:ea typeface="楷体" panose="02010609060101010101" charset="-122"/>
              <a:cs typeface="Times New Roman" panose="02020603050405020304" pitchFamily="18" charset="0"/>
              <a:sym typeface="+mn-ea"/>
            </a:endParaRPr>
          </a:p>
        </p:txBody>
      </p:sp>
      <p:sp>
        <p:nvSpPr>
          <p:cNvPr id="100" name="文本框 99"/>
          <p:cNvSpPr txBox="1"/>
          <p:nvPr>
            <p:custDataLst>
              <p:tags r:id="rId6"/>
            </p:custDataLst>
          </p:nvPr>
        </p:nvSpPr>
        <p:spPr>
          <a:xfrm>
            <a:off x="1247140" y="3535045"/>
            <a:ext cx="6468745" cy="521970"/>
          </a:xfrm>
          <a:prstGeom prst="rect">
            <a:avLst/>
          </a:prstGeom>
          <a:noFill/>
          <a:ln w="9525">
            <a:noFill/>
          </a:ln>
        </p:spPr>
        <p:txBody>
          <a:bodyPr wrap="square">
            <a:spAutoFit/>
          </a:bodyPr>
          <a:p>
            <a:pPr algn="l">
              <a:buClrTx/>
              <a:buSzTx/>
              <a:buFontTx/>
            </a:pPr>
            <a:r>
              <a:rPr lang="zh-CN" altLang="zh-CN" sz="2800" b="0" kern="100" dirty="0">
                <a:solidFill>
                  <a:schemeClr val="dk1"/>
                </a:solidFill>
                <a:latin typeface="Times New Roman" panose="02020603050405020304" pitchFamily="18" charset="0"/>
                <a:ea typeface="微软雅黑" panose="020B0503020204020204" pitchFamily="34" charset="-122"/>
                <a:cs typeface="Times New Roman" panose="02020603050405020304" pitchFamily="18" charset="0"/>
              </a:rPr>
              <a:t>解读上图所包含的经济信息。</a:t>
            </a:r>
            <a:endParaRPr lang="zh-CN" altLang="zh-CN" sz="2800" b="0" kern="100" dirty="0">
              <a:solidFill>
                <a:schemeClr val="dk1"/>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custDataLst>
      <p:tags r:id="rId7"/>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custDataLst>
              <p:tags r:id="rId4"/>
            </p:custDataLst>
          </p:nvPr>
        </p:nvSpPr>
        <p:spPr>
          <a:xfrm>
            <a:off x="575945" y="345440"/>
            <a:ext cx="10013950" cy="6326505"/>
          </a:xfrm>
          <a:prstGeom prst="rect">
            <a:avLst/>
          </a:prstGeom>
          <a:noFill/>
        </p:spPr>
        <p:txBody>
          <a:bodyPr wrap="square" rtlCol="0" anchor="t">
            <a:spAutoFit/>
          </a:bodyPr>
          <a:p>
            <a:pPr>
              <a:lnSpc>
                <a:spcPct val="120000"/>
              </a:lnSpc>
            </a:pPr>
            <a:r>
              <a:rPr lang="en-US" altLang="zh-CN" sz="2600">
                <a:solidFill>
                  <a:schemeClr val="dk1"/>
                </a:solidFill>
              </a:rPr>
              <a:t>2020</a:t>
            </a:r>
            <a:r>
              <a:rPr lang="zh-CN" altLang="en-US" sz="2600">
                <a:solidFill>
                  <a:schemeClr val="dk1"/>
                </a:solidFill>
              </a:rPr>
              <a:t>年上半年部分数据</a:t>
            </a:r>
            <a:endParaRPr lang="zh-CN" altLang="en-US" sz="2600">
              <a:solidFill>
                <a:schemeClr val="dk1"/>
              </a:solidFill>
            </a:endParaRPr>
          </a:p>
          <a:p>
            <a:pPr>
              <a:lnSpc>
                <a:spcPct val="120000"/>
              </a:lnSpc>
            </a:pPr>
            <a:r>
              <a:rPr lang="zh-CN" altLang="en-US" sz="2600">
                <a:solidFill>
                  <a:schemeClr val="dk1"/>
                </a:solidFill>
                <a:latin typeface="楷体" panose="02010609060101010101" charset="-122"/>
                <a:ea typeface="楷体" panose="02010609060101010101" charset="-122"/>
                <a:cs typeface="楷体" panose="02010609060101010101" charset="-122"/>
              </a:rPr>
              <a:t>截至</a:t>
            </a:r>
            <a:r>
              <a:rPr lang="en-US" altLang="zh-CN" sz="2600">
                <a:solidFill>
                  <a:schemeClr val="dk1"/>
                </a:solidFill>
                <a:latin typeface="楷体" panose="02010609060101010101" charset="-122"/>
                <a:ea typeface="楷体" panose="02010609060101010101" charset="-122"/>
                <a:cs typeface="楷体" panose="02010609060101010101" charset="-122"/>
              </a:rPr>
              <a:t>2020</a:t>
            </a:r>
            <a:r>
              <a:rPr lang="zh-CN" altLang="en-US" sz="2600">
                <a:solidFill>
                  <a:schemeClr val="dk1"/>
                </a:solidFill>
                <a:latin typeface="楷体" panose="02010609060101010101" charset="-122"/>
                <a:ea typeface="楷体" panose="02010609060101010101" charset="-122"/>
                <a:cs typeface="楷体" panose="02010609060101010101" charset="-122"/>
              </a:rPr>
              <a:t>年8月31日，3844家上市公司共拿到的政府补助874亿元，这800多亿的政府补助都给了谁？</a:t>
            </a:r>
            <a:endParaRPr lang="zh-CN" altLang="en-US" sz="2600">
              <a:solidFill>
                <a:schemeClr val="dk1"/>
              </a:solidFill>
              <a:latin typeface="楷体" panose="02010609060101010101" charset="-122"/>
              <a:ea typeface="楷体" panose="02010609060101010101" charset="-122"/>
              <a:cs typeface="楷体" panose="02010609060101010101" charset="-122"/>
            </a:endParaRPr>
          </a:p>
          <a:p>
            <a:pPr>
              <a:lnSpc>
                <a:spcPct val="120000"/>
              </a:lnSpc>
            </a:pPr>
            <a:r>
              <a:rPr lang="zh-CN" altLang="en-US" sz="2600">
                <a:solidFill>
                  <a:schemeClr val="dk1"/>
                </a:solidFill>
                <a:latin typeface="楷体" panose="02010609060101010101" charset="-122"/>
                <a:ea typeface="楷体" panose="02010609060101010101" charset="-122"/>
                <a:cs typeface="楷体" panose="02010609060101010101" charset="-122"/>
                <a:sym typeface="+mn-ea"/>
              </a:rPr>
              <a:t>其中，中国石化、京东方A、上汽集团、维信诺、中国中车、晨鸣纸业、广发证券、比亚迪、中芯国际上半年拿到的政府补助均超过了7亿元，分别为26.94亿元、15.22亿元、11.25亿元、9.67亿元、8亿元、7.6亿元、7.4亿元、7.1亿元、7亿元。</a:t>
            </a:r>
            <a:endParaRPr lang="zh-CN" altLang="en-US" sz="2600">
              <a:solidFill>
                <a:schemeClr val="dk1"/>
              </a:solidFill>
              <a:latin typeface="楷体" panose="02010609060101010101" charset="-122"/>
              <a:ea typeface="楷体" panose="02010609060101010101" charset="-122"/>
              <a:cs typeface="楷体" panose="02010609060101010101" charset="-122"/>
            </a:endParaRPr>
          </a:p>
          <a:p>
            <a:pPr>
              <a:lnSpc>
                <a:spcPct val="120000"/>
              </a:lnSpc>
            </a:pPr>
            <a:r>
              <a:rPr lang="zh-CN" altLang="en-US" sz="2600">
                <a:solidFill>
                  <a:schemeClr val="dk1"/>
                </a:solidFill>
                <a:latin typeface="楷体" panose="02010609060101010101" charset="-122"/>
                <a:ea typeface="楷体" panose="02010609060101010101" charset="-122"/>
                <a:cs typeface="楷体" panose="02010609060101010101" charset="-122"/>
              </a:rPr>
              <a:t>有163家上市公司拿到的政府补助已经高于公司上半年的净利润。其中包括维信诺、京东方A、西宁特钢、晨鸣纸业、木林森等上市公司。</a:t>
            </a:r>
            <a:endParaRPr lang="zh-CN" altLang="en-US" sz="2600">
              <a:solidFill>
                <a:schemeClr val="dk1"/>
              </a:solidFill>
              <a:latin typeface="楷体" panose="02010609060101010101" charset="-122"/>
              <a:ea typeface="楷体" panose="02010609060101010101" charset="-122"/>
              <a:cs typeface="楷体" panose="02010609060101010101" charset="-122"/>
            </a:endParaRPr>
          </a:p>
          <a:p>
            <a:pPr>
              <a:lnSpc>
                <a:spcPct val="120000"/>
              </a:lnSpc>
            </a:pPr>
            <a:r>
              <a:rPr lang="zh-CN" altLang="en-US" sz="2600">
                <a:solidFill>
                  <a:schemeClr val="dk1"/>
                </a:solidFill>
                <a:latin typeface="楷体" panose="02010609060101010101" charset="-122"/>
                <a:ea typeface="楷体" panose="02010609060101010101" charset="-122"/>
                <a:cs typeface="楷体" panose="02010609060101010101" charset="-122"/>
              </a:rPr>
              <a:t>此外，中国石油上半年的政府补助为4.83亿元，公司报告期亏损299.86亿元；彩虹股份上半年政府补助为4.76亿元，亏损16.77亿元。中集集团、赣粤高速、*ST华映的报告期政府补助分别为4.8亿元、4.3亿元、3.97亿元，报告期的亏损分别为1.8亿元、2亿元、7亿元。</a:t>
            </a:r>
            <a:endParaRPr lang="zh-CN" altLang="en-US" sz="2600">
              <a:solidFill>
                <a:schemeClr val="dk1"/>
              </a:solidFill>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10628630" y="715010"/>
            <a:ext cx="1302385" cy="5274310"/>
          </a:xfrm>
          <a:prstGeom prst="rect">
            <a:avLst/>
          </a:prstGeom>
        </p:spPr>
        <p:style>
          <a:lnRef idx="2">
            <a:schemeClr val="accent2"/>
          </a:lnRef>
          <a:fillRef idx="1">
            <a:schemeClr val="lt1"/>
          </a:fillRef>
          <a:effectRef idx="0">
            <a:schemeClr val="accent2"/>
          </a:effectRef>
          <a:fontRef idx="minor">
            <a:schemeClr val="dk1"/>
          </a:fontRef>
        </p:style>
        <p:txBody>
          <a:bodyPr vert="eaVert" wrap="square" rtlCol="0">
            <a:spAutoFit/>
          </a:bodyPr>
          <a:p>
            <a:pPr>
              <a:lnSpc>
                <a:spcPct val="130000"/>
              </a:lnSpc>
            </a:pPr>
            <a:r>
              <a:rPr lang="zh-CN" altLang="en-US" sz="2800">
                <a:solidFill>
                  <a:schemeClr val="accent1"/>
                </a:solidFill>
              </a:rPr>
              <a:t>这组数据在一定程度上可以反映目前国有经济存在的什么问题？</a:t>
            </a:r>
            <a:endParaRPr lang="zh-CN" altLang="en-US" sz="2800">
              <a:solidFill>
                <a:schemeClr val="accent1"/>
              </a:solidFill>
            </a:endParaRPr>
          </a:p>
        </p:txBody>
      </p:sp>
    </p:spTree>
    <p:custDataLst>
      <p:tags r:id="rId5"/>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custDataLst>
              <p:tags r:id="rId4"/>
            </p:custDataLst>
          </p:nvPr>
        </p:nvSpPr>
        <p:spPr>
          <a:xfrm>
            <a:off x="616585" y="862330"/>
            <a:ext cx="10684510" cy="5262245"/>
          </a:xfrm>
          <a:prstGeom prst="rect">
            <a:avLst/>
          </a:prstGeom>
          <a:noFill/>
        </p:spPr>
        <p:txBody>
          <a:bodyPr wrap="square" rtlCol="0" anchor="t">
            <a:spAutoFit/>
          </a:bodyPr>
          <a:p>
            <a:pPr>
              <a:lnSpc>
                <a:spcPct val="200000"/>
              </a:lnSpc>
            </a:pPr>
            <a:r>
              <a:rPr lang="zh-CN" altLang="en-US" sz="2400">
                <a:solidFill>
                  <a:schemeClr val="dk1"/>
                </a:solidFill>
              </a:rPr>
              <a:t>首先，国有企业已沦为落后体制。﻿国企股权单一，缺乏有效内部监督机制。据有关媒体报道，国企效率只是民企的一半。具体主要表现为：</a:t>
            </a:r>
            <a:endParaRPr lang="zh-CN" altLang="en-US" sz="2400">
              <a:solidFill>
                <a:schemeClr val="dk1"/>
              </a:solidFill>
            </a:endParaRPr>
          </a:p>
          <a:p>
            <a:pPr>
              <a:lnSpc>
                <a:spcPct val="200000"/>
              </a:lnSpc>
            </a:pPr>
            <a:r>
              <a:rPr lang="zh-CN" altLang="en-US" sz="2400">
                <a:solidFill>
                  <a:schemeClr val="dk1"/>
                </a:solidFill>
              </a:rPr>
              <a:t>一是官化，高管及企业具有行政职能和级别，企业无法有效地按公司法运作；</a:t>
            </a:r>
            <a:endParaRPr lang="zh-CN" altLang="en-US" sz="2400">
              <a:solidFill>
                <a:schemeClr val="dk1"/>
              </a:solidFill>
            </a:endParaRPr>
          </a:p>
          <a:p>
            <a:pPr>
              <a:lnSpc>
                <a:spcPct val="200000"/>
              </a:lnSpc>
            </a:pPr>
            <a:r>
              <a:rPr lang="zh-CN" altLang="en-US" sz="2400">
                <a:solidFill>
                  <a:schemeClr val="dk1"/>
                </a:solidFill>
              </a:rPr>
              <a:t>二是垄断，垄断是一种掠夺，是对其他企业和个人的掠夺；</a:t>
            </a:r>
            <a:endParaRPr lang="zh-CN" altLang="en-US" sz="2400">
              <a:solidFill>
                <a:schemeClr val="dk1"/>
              </a:solidFill>
            </a:endParaRPr>
          </a:p>
          <a:p>
            <a:pPr>
              <a:lnSpc>
                <a:spcPct val="200000"/>
              </a:lnSpc>
            </a:pPr>
            <a:r>
              <a:rPr lang="zh-CN" altLang="en-US" sz="2400">
                <a:solidFill>
                  <a:schemeClr val="dk1"/>
                </a:solidFill>
              </a:rPr>
              <a:t>三是高补贴或不公平补贴，给国家增加巨大负担；</a:t>
            </a:r>
            <a:endParaRPr lang="zh-CN" altLang="en-US" sz="2400">
              <a:solidFill>
                <a:schemeClr val="dk1"/>
              </a:solidFill>
            </a:endParaRPr>
          </a:p>
          <a:p>
            <a:pPr>
              <a:lnSpc>
                <a:spcPct val="200000"/>
              </a:lnSpc>
            </a:pPr>
            <a:r>
              <a:rPr lang="zh-CN" altLang="en-US" sz="2400">
                <a:solidFill>
                  <a:schemeClr val="dk1"/>
                </a:solidFill>
              </a:rPr>
              <a:t>四是国有股权权益难以实现，目前国企利润上缴比例不到30%，这个问题很严重。﻿</a:t>
            </a:r>
            <a:endParaRPr lang="zh-CN" altLang="en-US" sz="2400">
              <a:solidFill>
                <a:schemeClr val="dk1"/>
              </a:solidFill>
            </a:endParaRPr>
          </a:p>
        </p:txBody>
      </p:sp>
    </p:spTree>
    <p:custDataLst>
      <p:tags r:id="rId5"/>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custDataLst>
              <p:tags r:id="rId4"/>
            </p:custDataLst>
          </p:nvPr>
        </p:nvSpPr>
        <p:spPr>
          <a:xfrm>
            <a:off x="758825" y="274320"/>
            <a:ext cx="10684510" cy="6739255"/>
          </a:xfrm>
          <a:prstGeom prst="rect">
            <a:avLst/>
          </a:prstGeom>
          <a:noFill/>
        </p:spPr>
        <p:txBody>
          <a:bodyPr wrap="square" rtlCol="0" anchor="t">
            <a:spAutoFit/>
          </a:bodyPr>
          <a:p>
            <a:pPr lvl="0" algn="l">
              <a:lnSpc>
                <a:spcPct val="200000"/>
              </a:lnSpc>
              <a:buClrTx/>
              <a:buSzTx/>
              <a:buFontTx/>
            </a:pPr>
            <a:r>
              <a:rPr lang="zh-CN" altLang="en-US" sz="2400">
                <a:solidFill>
                  <a:schemeClr val="dk1"/>
                </a:solidFill>
                <a:sym typeface="+mn-ea"/>
              </a:rPr>
              <a:t>其次，已成为拖累国民经济增长的主要原因。</a:t>
            </a:r>
            <a:endParaRPr lang="zh-CN" altLang="en-US" sz="2400">
              <a:solidFill>
                <a:schemeClr val="dk1"/>
              </a:solidFill>
              <a:sym typeface="+mn-ea"/>
            </a:endParaRPr>
          </a:p>
          <a:p>
            <a:pPr lvl="0" algn="l">
              <a:lnSpc>
                <a:spcPct val="200000"/>
              </a:lnSpc>
              <a:buClrTx/>
              <a:buSzTx/>
              <a:buFontTx/>
            </a:pPr>
            <a:r>
              <a:rPr lang="zh-CN" altLang="en-US" sz="2400">
                <a:solidFill>
                  <a:schemeClr val="dk1"/>
                </a:solidFill>
                <a:sym typeface="+mn-ea"/>
              </a:rPr>
              <a:t>﻿根据官方数据：2019年上半年，国有工业企业的工业增加值增长率为5%，低于6%总的平均水平;利润总额增长率为-8.7%，低于-2.4%总的平均水平;贸易额增长-5.4%，低于1.2%总的平均水平;净资产收益率从2018年的3.9%降到1.9%；</a:t>
            </a:r>
            <a:endParaRPr lang="zh-CN" altLang="en-US" sz="2400">
              <a:solidFill>
                <a:schemeClr val="dk1"/>
              </a:solidFill>
              <a:sym typeface="+mn-ea"/>
            </a:endParaRPr>
          </a:p>
          <a:p>
            <a:pPr lvl="0" algn="l">
              <a:lnSpc>
                <a:spcPct val="200000"/>
              </a:lnSpc>
              <a:buClrTx/>
              <a:buSzTx/>
              <a:buFontTx/>
            </a:pPr>
            <a:r>
              <a:rPr lang="zh-CN" altLang="en-US" sz="2400">
                <a:solidFill>
                  <a:schemeClr val="dk1"/>
                </a:solidFill>
                <a:sym typeface="+mn-ea"/>
              </a:rPr>
              <a:t>﻿根据有关数据和研究表明：国有企业实际的净资产收益率已经降到-10.8%。国企约亏损74790亿元，相当于去年全国GDP的8.3%。可见，国企影响经济总量下降了8.3%，是经济下滑的最主要原因。﻿</a:t>
            </a:r>
            <a:endParaRPr lang="zh-CN" altLang="en-US" sz="2400">
              <a:solidFill>
                <a:schemeClr val="dk1"/>
              </a:solidFill>
              <a:sym typeface="+mn-ea"/>
            </a:endParaRPr>
          </a:p>
          <a:p>
            <a:pPr lvl="0" algn="l">
              <a:lnSpc>
                <a:spcPct val="200000"/>
              </a:lnSpc>
              <a:buClrTx/>
              <a:buSzTx/>
              <a:buFontTx/>
            </a:pPr>
            <a:endParaRPr lang="zh-CN" altLang="en-US" sz="2400">
              <a:solidFill>
                <a:schemeClr val="dk1"/>
              </a:solidFill>
              <a:sym typeface="+mn-ea"/>
            </a:endParaRPr>
          </a:p>
          <a:p>
            <a:pPr lvl="0" algn="l">
              <a:lnSpc>
                <a:spcPct val="200000"/>
              </a:lnSpc>
              <a:buClrTx/>
              <a:buSzTx/>
              <a:buFontTx/>
            </a:pPr>
            <a:endParaRPr lang="zh-CN" altLang="en-US" sz="2400">
              <a:solidFill>
                <a:schemeClr val="dk1"/>
              </a:solidFill>
              <a:sym typeface="+mn-ea"/>
            </a:endParaRPr>
          </a:p>
        </p:txBody>
      </p:sp>
    </p:spTree>
    <p:custDataLst>
      <p:tags r:id="rId5"/>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custDataLst>
              <p:tags r:id="rId4"/>
            </p:custDataLst>
          </p:nvPr>
        </p:nvSpPr>
        <p:spPr>
          <a:xfrm>
            <a:off x="758825" y="274320"/>
            <a:ext cx="10684510" cy="4523105"/>
          </a:xfrm>
          <a:prstGeom prst="rect">
            <a:avLst/>
          </a:prstGeom>
          <a:noFill/>
        </p:spPr>
        <p:txBody>
          <a:bodyPr wrap="square" rtlCol="0" anchor="t">
            <a:spAutoFit/>
          </a:bodyPr>
          <a:p>
            <a:pPr lvl="0" algn="l">
              <a:lnSpc>
                <a:spcPct val="200000"/>
              </a:lnSpc>
              <a:buClrTx/>
              <a:buSzTx/>
              <a:buFontTx/>
            </a:pPr>
            <a:r>
              <a:rPr lang="zh-CN" altLang="en-US" sz="2400">
                <a:solidFill>
                  <a:schemeClr val="dk1"/>
                </a:solidFill>
                <a:sym typeface="+mn-ea"/>
              </a:rPr>
              <a:t>最后，国企是造成国有资产流失，国有资本权益失去保障的主要因素。</a:t>
            </a:r>
            <a:endParaRPr lang="zh-CN" altLang="en-US" sz="2400">
              <a:solidFill>
                <a:schemeClr val="dk1"/>
              </a:solidFill>
              <a:sym typeface="+mn-ea"/>
            </a:endParaRPr>
          </a:p>
          <a:p>
            <a:pPr lvl="0" algn="l">
              <a:lnSpc>
                <a:spcPct val="200000"/>
              </a:lnSpc>
              <a:buClrTx/>
              <a:buSzTx/>
              <a:buFontTx/>
            </a:pPr>
            <a:r>
              <a:rPr lang="zh-CN" altLang="en-US" sz="2400">
                <a:solidFill>
                  <a:schemeClr val="dk1"/>
                </a:solidFill>
                <a:sym typeface="+mn-ea"/>
              </a:rPr>
              <a:t>国有企业还享有免费资本、免费土地、低息贷款、低价的资源开采权，垄断权，以及高额国家补贴等“特别待遇”。如果把这些“特别待遇”去除，国企的效率问题就更加严重。﻿这些“特殊待遇”造成了国有资产的长期流失，国有资本权益长期得不到保障。</a:t>
            </a:r>
            <a:endParaRPr lang="zh-CN" altLang="en-US" sz="2400">
              <a:solidFill>
                <a:schemeClr val="dk1"/>
              </a:solidFill>
              <a:sym typeface="+mn-ea"/>
            </a:endParaRPr>
          </a:p>
          <a:p>
            <a:pPr lvl="0" algn="l">
              <a:lnSpc>
                <a:spcPct val="200000"/>
              </a:lnSpc>
              <a:buClrTx/>
              <a:buSzTx/>
              <a:buFontTx/>
            </a:pPr>
            <a:endParaRPr lang="zh-CN" altLang="en-US" sz="2400">
              <a:solidFill>
                <a:schemeClr val="dk1"/>
              </a:solidFill>
              <a:sym typeface="+mn-ea"/>
            </a:endParaRPr>
          </a:p>
        </p:txBody>
      </p:sp>
    </p:spTree>
    <p:custDataLst>
      <p:tags r:id="rId5"/>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758825" y="274320"/>
            <a:ext cx="10684510" cy="6292850"/>
          </a:xfrm>
          <a:prstGeom prst="rect">
            <a:avLst/>
          </a:prstGeom>
          <a:noFill/>
        </p:spPr>
        <p:txBody>
          <a:bodyPr wrap="square" rtlCol="0" anchor="t">
            <a:spAutoFit/>
          </a:bodyPr>
          <a:p>
            <a:pPr lvl="0" algn="l">
              <a:lnSpc>
                <a:spcPct val="140000"/>
              </a:lnSpc>
              <a:buClrTx/>
              <a:buSzTx/>
              <a:buFontTx/>
            </a:pPr>
            <a:r>
              <a:rPr lang="zh-CN" altLang="en-US" sz="2400">
                <a:sym typeface="+mn-ea"/>
              </a:rPr>
              <a:t>国企的“特别待遇”具体来说主要是：</a:t>
            </a:r>
            <a:endParaRPr lang="zh-CN" altLang="en-US" sz="2400">
              <a:sym typeface="+mn-ea"/>
            </a:endParaRPr>
          </a:p>
          <a:p>
            <a:pPr lvl="0" algn="l">
              <a:lnSpc>
                <a:spcPct val="140000"/>
              </a:lnSpc>
              <a:buClrTx/>
              <a:buSzTx/>
              <a:buFontTx/>
            </a:pPr>
            <a:r>
              <a:rPr lang="zh-CN" altLang="en-US" sz="2400">
                <a:sym typeface="+mn-ea"/>
              </a:rPr>
              <a:t>（1），少交利润，即资本成本较非国企低70%以上。2007年起，国企虽然开始上缴了部分利润给财政，但至今为止都不超过当年应缴利润的30%，70%利润被截留。</a:t>
            </a:r>
            <a:endParaRPr lang="zh-CN" altLang="en-US" sz="2400">
              <a:sym typeface="+mn-ea"/>
            </a:endParaRPr>
          </a:p>
          <a:p>
            <a:pPr lvl="0" algn="l">
              <a:lnSpc>
                <a:spcPct val="140000"/>
              </a:lnSpc>
              <a:buClrTx/>
              <a:buSzTx/>
              <a:buFontTx/>
            </a:pPr>
            <a:r>
              <a:rPr lang="zh-CN" altLang="en-US" sz="2400">
                <a:sym typeface="+mn-ea"/>
              </a:rPr>
              <a:t>（2），对于已划拨的国有土地基本不交地租或低价获得，即土地成本为零或很低。</a:t>
            </a:r>
            <a:endParaRPr lang="zh-CN" altLang="en-US" sz="2400">
              <a:sym typeface="+mn-ea"/>
            </a:endParaRPr>
          </a:p>
          <a:p>
            <a:pPr lvl="0" algn="l">
              <a:lnSpc>
                <a:spcPct val="140000"/>
              </a:lnSpc>
              <a:buClrTx/>
              <a:buSzTx/>
              <a:buFontTx/>
            </a:pPr>
            <a:r>
              <a:rPr lang="zh-CN" altLang="en-US" sz="2400">
                <a:sym typeface="+mn-ea"/>
              </a:rPr>
              <a:t>（3），获得低息贷款。有关研究表明：国企实际上只需要支付1.6%的融资费率，而市场费率水平约4.68%。</a:t>
            </a:r>
            <a:endParaRPr lang="zh-CN" altLang="en-US" sz="2400">
              <a:sym typeface="+mn-ea"/>
            </a:endParaRPr>
          </a:p>
          <a:p>
            <a:pPr lvl="0" algn="l">
              <a:lnSpc>
                <a:spcPct val="140000"/>
              </a:lnSpc>
              <a:buClrTx/>
              <a:buSzTx/>
              <a:buFontTx/>
            </a:pPr>
            <a:r>
              <a:rPr lang="zh-CN" altLang="en-US" sz="2400">
                <a:sym typeface="+mn-ea"/>
              </a:rPr>
              <a:t>（4），拥有垄断权。有关研究表明：国有企业的垄断权，使其增加相当于营业收入的4.8%以上的收益。</a:t>
            </a:r>
            <a:endParaRPr lang="zh-CN" altLang="en-US" sz="2400">
              <a:sym typeface="+mn-ea"/>
            </a:endParaRPr>
          </a:p>
          <a:p>
            <a:pPr lvl="0" algn="l">
              <a:lnSpc>
                <a:spcPct val="140000"/>
              </a:lnSpc>
              <a:buClrTx/>
              <a:buSzTx/>
              <a:buFontTx/>
            </a:pPr>
            <a:r>
              <a:rPr lang="zh-CN" altLang="en-US" sz="2400">
                <a:sym typeface="+mn-ea"/>
              </a:rPr>
              <a:t>（5），低价获得国有自然资源的开采权。</a:t>
            </a:r>
            <a:endParaRPr lang="zh-CN" altLang="en-US" sz="2400">
              <a:sym typeface="+mn-ea"/>
            </a:endParaRPr>
          </a:p>
          <a:p>
            <a:pPr lvl="0" algn="l">
              <a:lnSpc>
                <a:spcPct val="140000"/>
              </a:lnSpc>
              <a:buClrTx/>
              <a:buSzTx/>
              <a:buFontTx/>
            </a:pPr>
            <a:r>
              <a:rPr lang="zh-CN" altLang="en-US" sz="2400">
                <a:sym typeface="+mn-ea"/>
              </a:rPr>
              <a:t>（6），每年获得政府高额补贴。</a:t>
            </a:r>
            <a:endParaRPr lang="zh-CN" altLang="en-US" sz="2400">
              <a:sym typeface="+mn-ea"/>
            </a:endParaRPr>
          </a:p>
        </p:txBody>
      </p:sp>
    </p:spTree>
    <p:custDataLst>
      <p:tags r:id="rId4"/>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1" cstate="email"/>
          <a:srcRect/>
          <a:stretch>
            <a:fillRect/>
          </a:stretch>
        </p:blipFill>
        <p:spPr bwMode="auto">
          <a:xfrm>
            <a:off x="299720" y="233045"/>
            <a:ext cx="9115425" cy="57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 name="对象 1"/>
          <p:cNvGraphicFramePr>
            <a:graphicFrameLocks noChangeAspect="1"/>
          </p:cNvGraphicFramePr>
          <p:nvPr/>
        </p:nvGraphicFramePr>
        <p:xfrm>
          <a:off x="619760" y="932180"/>
          <a:ext cx="8292465" cy="2387600"/>
        </p:xfrm>
        <a:graphic>
          <a:graphicData uri="http://schemas.openxmlformats.org/presentationml/2006/ole">
            <mc:AlternateContent xmlns:mc="http://schemas.openxmlformats.org/markup-compatibility/2006">
              <mc:Choice xmlns:v="urn:schemas-microsoft-com:vml" Requires="v">
                <p:oleObj spid="_x0000_s5128" name="文档" r:id="rId2" imgW="8304530" imgH="2399030" progId="Word.Document.12">
                  <p:embed/>
                </p:oleObj>
              </mc:Choice>
              <mc:Fallback>
                <p:oleObj name="文档" r:id="rId2" imgW="8304530" imgH="2399030" progId="Word.Document.12">
                  <p:embed/>
                  <p:pic>
                    <p:nvPicPr>
                      <p:cNvPr id="0" name="对象 1"/>
                      <p:cNvPicPr>
                        <a:picLocks noChangeAspect="1" noChangeArrowheads="1"/>
                      </p:cNvPicPr>
                      <p:nvPr/>
                    </p:nvPicPr>
                    <p:blipFill>
                      <a:blip r:embed="rId3"/>
                      <a:srcRect/>
                      <a:stretch>
                        <a:fillRect/>
                      </a:stretch>
                    </p:blipFill>
                    <p:spPr bwMode="auto">
                      <a:xfrm>
                        <a:off x="619760" y="932180"/>
                        <a:ext cx="8292465" cy="238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4"/>
            </p:custDataLst>
          </p:nvPr>
        </p:nvGrpSpPr>
        <p:grpSpPr>
          <a:xfrm>
            <a:off x="4001597" y="6054725"/>
            <a:ext cx="8190403" cy="812800"/>
            <a:chOff x="4001597" y="5613400"/>
            <a:chExt cx="8190403" cy="1244600"/>
          </a:xfrm>
        </p:grpSpPr>
        <p:sp>
          <p:nvSpPr>
            <p:cNvPr id="9" name="任意多边形: 形状 8"/>
            <p:cNvSpPr/>
            <p:nvPr>
              <p:custDataLst>
                <p:tags r:id="rId5"/>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6"/>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graphicFrame>
        <p:nvGraphicFramePr>
          <p:cNvPr id="6146" name="对象 1"/>
          <p:cNvGraphicFramePr>
            <a:graphicFrameLocks noChangeAspect="1"/>
          </p:cNvGraphicFramePr>
          <p:nvPr/>
        </p:nvGraphicFramePr>
        <p:xfrm>
          <a:off x="619443" y="3319463"/>
          <a:ext cx="8293100" cy="3746500"/>
        </p:xfrm>
        <a:graphic>
          <a:graphicData uri="http://schemas.openxmlformats.org/presentationml/2006/ole">
            <mc:AlternateContent xmlns:mc="http://schemas.openxmlformats.org/markup-compatibility/2006">
              <mc:Choice xmlns:v="urn:schemas-microsoft-com:vml" Requires="v">
                <p:oleObj spid="_x0000_s6148" name="文档" r:id="rId7" imgW="8304530" imgH="3756660" progId="Word.Document.12">
                  <p:embed/>
                </p:oleObj>
              </mc:Choice>
              <mc:Fallback>
                <p:oleObj name="文档" r:id="rId7" imgW="8304530" imgH="3756660" progId="Word.Document.12">
                  <p:embed/>
                  <p:pic>
                    <p:nvPicPr>
                      <p:cNvPr id="0" name="对象 1"/>
                      <p:cNvPicPr>
                        <a:picLocks noChangeAspect="1" noChangeArrowheads="1"/>
                      </p:cNvPicPr>
                      <p:nvPr/>
                    </p:nvPicPr>
                    <p:blipFill>
                      <a:blip r:embed="rId8"/>
                      <a:srcRect/>
                      <a:stretch>
                        <a:fillRect/>
                      </a:stretch>
                    </p:blipFill>
                    <p:spPr bwMode="auto">
                      <a:xfrm>
                        <a:off x="619443" y="3319463"/>
                        <a:ext cx="8293100" cy="3746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文本框 2"/>
          <p:cNvSpPr txBox="1"/>
          <p:nvPr/>
        </p:nvSpPr>
        <p:spPr>
          <a:xfrm>
            <a:off x="9351010" y="1107440"/>
            <a:ext cx="2465070" cy="156845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sz="2400"/>
              <a:t>一、国有经济地位非常重要（主导作用、控制力）</a:t>
            </a:r>
            <a:endParaRPr lang="zh-CN" altLang="en-US" sz="2400"/>
          </a:p>
          <a:p>
            <a:endParaRPr lang="zh-CN" altLang="en-US" sz="2400"/>
          </a:p>
        </p:txBody>
      </p:sp>
      <p:sp>
        <p:nvSpPr>
          <p:cNvPr id="5" name="文本框 4"/>
          <p:cNvSpPr txBox="1"/>
          <p:nvPr/>
        </p:nvSpPr>
        <p:spPr>
          <a:xfrm>
            <a:off x="9351010" y="2829560"/>
            <a:ext cx="2465070" cy="119888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r>
              <a:rPr lang="zh-CN" altLang="en-US" sz="2400"/>
              <a:t>二、国有经济地位面临各种现实问题</a:t>
            </a:r>
            <a:endParaRPr lang="zh-CN" altLang="en-US" sz="2400"/>
          </a:p>
        </p:txBody>
      </p:sp>
      <p:sp>
        <p:nvSpPr>
          <p:cNvPr id="6" name="文本框 5"/>
          <p:cNvSpPr txBox="1"/>
          <p:nvPr/>
        </p:nvSpPr>
        <p:spPr>
          <a:xfrm>
            <a:off x="9351010" y="4182110"/>
            <a:ext cx="2465070" cy="21583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p>
            <a:pPr>
              <a:lnSpc>
                <a:spcPct val="140000"/>
              </a:lnSpc>
            </a:pPr>
            <a:r>
              <a:rPr lang="zh-CN" altLang="en-US" sz="2400" b="1">
                <a:solidFill>
                  <a:srgbClr val="FF0000"/>
                </a:solidFill>
              </a:rPr>
              <a:t>要求：</a:t>
            </a:r>
            <a:endParaRPr lang="zh-CN" altLang="en-US" sz="2400" b="1">
              <a:solidFill>
                <a:srgbClr val="FF0000"/>
              </a:solidFill>
            </a:endParaRPr>
          </a:p>
          <a:p>
            <a:pPr>
              <a:lnSpc>
                <a:spcPct val="140000"/>
              </a:lnSpc>
            </a:pPr>
            <a:r>
              <a:rPr lang="zh-CN" altLang="en-US" sz="2400" b="1">
                <a:solidFill>
                  <a:srgbClr val="FF0000"/>
                </a:solidFill>
              </a:rPr>
              <a:t>必须壮大发展国有经济（深化国有企业改革）</a:t>
            </a:r>
            <a:endParaRPr lang="zh-CN" altLang="en-US" sz="24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4001597" y="6045200"/>
            <a:ext cx="8190403" cy="812800"/>
            <a:chOff x="4001597" y="5613400"/>
            <a:chExt cx="8190403" cy="1244600"/>
          </a:xfrm>
        </p:grpSpPr>
        <p:sp>
          <p:nvSpPr>
            <p:cNvPr id="11"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2" name="等腰三角形 11"/>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71550" y="923925"/>
            <a:ext cx="10622915" cy="5507990"/>
          </a:xfrm>
          <a:prstGeom prst="rect">
            <a:avLst/>
          </a:prstGeom>
          <a:noFill/>
        </p:spPr>
        <p:txBody>
          <a:bodyPr wrap="square" rtlCol="0" anchor="t">
            <a:spAutoFit/>
          </a:bodyPr>
          <a:p>
            <a:pPr>
              <a:lnSpc>
                <a:spcPct val="200000"/>
              </a:lnSpc>
            </a:pPr>
            <a:r>
              <a:rPr lang="en-US" altLang="zh-CN" sz="2400" b="1">
                <a:latin typeface="楷体" panose="02010609060101010101" charset="-122"/>
                <a:ea typeface="楷体" panose="02010609060101010101" charset="-122"/>
                <a:cs typeface="楷体" panose="02010609060101010101" charset="-122"/>
              </a:rPr>
              <a:t>1</a:t>
            </a:r>
            <a:r>
              <a:rPr lang="zh-CN" altLang="en-US" sz="2400" b="1">
                <a:latin typeface="楷体" panose="02010609060101010101" charset="-122"/>
                <a:ea typeface="楷体" panose="02010609060101010101" charset="-122"/>
                <a:cs typeface="楷体" panose="02010609060101010101" charset="-122"/>
              </a:rPr>
              <a:t>、以解放和发展社会生产力为</a:t>
            </a:r>
            <a:r>
              <a:rPr lang="zh-CN" altLang="en-US" sz="2800" b="1">
                <a:solidFill>
                  <a:srgbClr val="2A1CE2"/>
                </a:solidFill>
                <a:latin typeface="华文隶书" panose="02010800040101010101" charset="-122"/>
                <a:ea typeface="华文隶书" panose="02010800040101010101" charset="-122"/>
                <a:cs typeface="楷体" panose="02010609060101010101" charset="-122"/>
              </a:rPr>
              <a:t>标准</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pPr>
              <a:lnSpc>
                <a:spcPct val="200000"/>
              </a:lnSpc>
            </a:pPr>
            <a:r>
              <a:rPr lang="zh-CN" altLang="en-US" sz="24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以提高国有资本效率、增强国有企业活力为</a:t>
            </a:r>
            <a:r>
              <a:rPr lang="zh-CN" altLang="en-US" sz="2800" b="1">
                <a:solidFill>
                  <a:srgbClr val="2A1CE2"/>
                </a:solidFill>
                <a:latin typeface="华文隶书" panose="02010800040101010101" charset="-122"/>
                <a:ea typeface="华文隶书" panose="02010800040101010101" charset="-122"/>
                <a:cs typeface="楷体" panose="02010609060101010101" charset="-122"/>
              </a:rPr>
              <a:t>中心</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pPr>
              <a:lnSpc>
                <a:spcPct val="200000"/>
              </a:lnSpc>
            </a:pPr>
            <a:r>
              <a:rPr lang="zh-CN" altLang="en-US" sz="24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全面推进</a:t>
            </a:r>
            <a:r>
              <a:rPr lang="zh-CN" altLang="en-US" sz="2800" b="1">
                <a:solidFill>
                  <a:srgbClr val="2A1CE2"/>
                </a:solidFill>
                <a:latin typeface="华文隶书" panose="02010800040101010101" charset="-122"/>
                <a:ea typeface="华文隶书" panose="02010800040101010101" charset="-122"/>
                <a:cs typeface="楷体" panose="02010609060101010101" charset="-122"/>
              </a:rPr>
              <a:t>依法治企</a:t>
            </a:r>
            <a:r>
              <a:rPr lang="zh-CN" altLang="en-US" sz="2400" b="1">
                <a:latin typeface="楷体" panose="02010609060101010101" charset="-122"/>
                <a:ea typeface="楷体" panose="02010609060101010101" charset="-122"/>
                <a:cs typeface="楷体" panose="02010609060101010101" charset="-122"/>
              </a:rPr>
              <a:t>，加强和改进党对国有企业的</a:t>
            </a:r>
            <a:r>
              <a:rPr lang="zh-CN" altLang="en-US" sz="2800" b="1">
                <a:solidFill>
                  <a:srgbClr val="2A1CE2"/>
                </a:solidFill>
                <a:latin typeface="华文隶书" panose="02010800040101010101" charset="-122"/>
                <a:ea typeface="华文隶书" panose="02010800040101010101" charset="-122"/>
                <a:cs typeface="楷体" panose="02010609060101010101" charset="-122"/>
              </a:rPr>
              <a:t>领导</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pPr>
              <a:lnSpc>
                <a:spcPct val="200000"/>
              </a:lnSpc>
            </a:pPr>
            <a:r>
              <a:rPr lang="zh-CN" altLang="en-US" sz="24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做强做优做大国有企业，不断增强国有经济</a:t>
            </a:r>
            <a:r>
              <a:rPr lang="zh-CN" altLang="en-US" sz="2800" b="1">
                <a:solidFill>
                  <a:srgbClr val="2A1CE2"/>
                </a:solidFill>
                <a:latin typeface="华文隶书" panose="02010800040101010101" charset="-122"/>
                <a:ea typeface="华文隶书" panose="02010800040101010101" charset="-122"/>
                <a:cs typeface="楷体" panose="02010609060101010101" charset="-122"/>
              </a:rPr>
              <a:t>竞争力、创新力、影响力、抗风险能力</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pPr>
              <a:lnSpc>
                <a:spcPct val="200000"/>
              </a:lnSpc>
            </a:pPr>
            <a:endParaRPr lang="zh-CN" altLang="en-US" sz="2400" b="1">
              <a:latin typeface="楷体" panose="02010609060101010101" charset="-122"/>
              <a:ea typeface="楷体" panose="02010609060101010101" charset="-122"/>
              <a:cs typeface="楷体" panose="02010609060101010101" charset="-122"/>
            </a:endParaRPr>
          </a:p>
          <a:p>
            <a:endParaRPr lang="zh-CN" altLang="en-US" sz="2400" b="1">
              <a:latin typeface="楷体" panose="02010609060101010101" charset="-122"/>
              <a:ea typeface="楷体" panose="02010609060101010101" charset="-122"/>
              <a:cs typeface="楷体" panose="02010609060101010101" charset="-122"/>
            </a:endParaRPr>
          </a:p>
        </p:txBody>
      </p:sp>
      <p:sp>
        <p:nvSpPr>
          <p:cNvPr id="14" name="文本框 13"/>
          <p:cNvSpPr txBox="1"/>
          <p:nvPr/>
        </p:nvSpPr>
        <p:spPr>
          <a:xfrm>
            <a:off x="748665" y="151130"/>
            <a:ext cx="4094480" cy="521970"/>
          </a:xfrm>
          <a:prstGeom prst="rect">
            <a:avLst/>
          </a:prstGeom>
          <a:noFill/>
        </p:spPr>
        <p:txBody>
          <a:bodyPr wrap="none" rtlCol="0" anchor="t">
            <a:spAutoFit/>
          </a:bodyPr>
          <a:p>
            <a:r>
              <a:rPr lang="zh-CN" altLang="en-US" sz="2800" b="1">
                <a:solidFill>
                  <a:srgbClr val="FF0000"/>
                </a:solidFill>
                <a:sym typeface="+mn-ea"/>
              </a:rPr>
              <a:t>壮大发展国有经济的要求</a:t>
            </a:r>
            <a:endParaRPr lang="zh-CN" altLang="en-US" sz="2800" b="1">
              <a:solidFill>
                <a:srgbClr val="FF0000"/>
              </a:solidFill>
              <a:sym typeface="+mn-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4001597" y="6045200"/>
            <a:ext cx="8190403" cy="812800"/>
            <a:chOff x="4001597" y="5613400"/>
            <a:chExt cx="8190403" cy="1244600"/>
          </a:xfrm>
        </p:grpSpPr>
        <p:sp>
          <p:nvSpPr>
            <p:cNvPr id="11"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2" name="等腰三角形 11"/>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81710" y="899160"/>
            <a:ext cx="10551795" cy="5139055"/>
          </a:xfrm>
          <a:prstGeom prst="rect">
            <a:avLst/>
          </a:prstGeom>
          <a:noFill/>
        </p:spPr>
        <p:txBody>
          <a:bodyPr wrap="square" rtlCol="0" anchor="t">
            <a:spAutoFit/>
          </a:bodyPr>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2</a:t>
            </a:r>
            <a:r>
              <a:rPr lang="en-US" altLang="zh-CN" sz="2400" b="1">
                <a:latin typeface="楷体" panose="02010609060101010101" charset="-122"/>
                <a:ea typeface="楷体" panose="02010609060101010101" charset="-122"/>
                <a:cs typeface="楷体" panose="02010609060101010101" charset="-122"/>
                <a:sym typeface="+mn-ea"/>
              </a:rPr>
              <a:t>、发展壮大国有经济，要推进国有经济</a:t>
            </a:r>
            <a:r>
              <a:rPr lang="zh-CN" altLang="en-US" sz="2800" b="1">
                <a:solidFill>
                  <a:srgbClr val="FF0000"/>
                </a:solidFill>
                <a:latin typeface="华文隶书" panose="02010800040101010101" charset="-122"/>
                <a:ea typeface="华文隶书" panose="02010800040101010101" charset="-122"/>
                <a:cs typeface="楷体" panose="02010609060101010101" charset="-122"/>
                <a:sym typeface="+mn-ea"/>
              </a:rPr>
              <a:t>布局优化和结构调整</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要把国有资本进一步聚焦战略安全安全、产业引领、国计民生、公共服务等</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功能</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向关系国家安全、国民经济命脉的重要行业</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集中</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向提供公共服务、应急能力建设和公益等关系国计民生的重要行业</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集中</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向和前瞻性战略性新兴产业</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集中</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p:txBody>
      </p:sp>
      <p:sp>
        <p:nvSpPr>
          <p:cNvPr id="14" name="文本框 13"/>
          <p:cNvSpPr txBox="1"/>
          <p:nvPr/>
        </p:nvSpPr>
        <p:spPr>
          <a:xfrm>
            <a:off x="748665" y="151130"/>
            <a:ext cx="4094480" cy="521970"/>
          </a:xfrm>
          <a:prstGeom prst="rect">
            <a:avLst/>
          </a:prstGeom>
          <a:noFill/>
        </p:spPr>
        <p:txBody>
          <a:bodyPr wrap="none" rtlCol="0" anchor="t">
            <a:spAutoFit/>
          </a:bodyPr>
          <a:p>
            <a:r>
              <a:rPr lang="zh-CN" altLang="en-US" sz="2800" b="1">
                <a:solidFill>
                  <a:srgbClr val="FF0000"/>
                </a:solidFill>
                <a:sym typeface="+mn-ea"/>
              </a:rPr>
              <a:t>壮大发展国有经济的要求</a:t>
            </a:r>
            <a:endParaRPr lang="zh-CN" altLang="en-US" sz="2800" b="1">
              <a:solidFill>
                <a:srgbClr val="FF0000"/>
              </a:solidFill>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4001597" y="6045200"/>
            <a:ext cx="8190403" cy="812800"/>
            <a:chOff x="4001597" y="5613400"/>
            <a:chExt cx="8190403" cy="1244600"/>
          </a:xfrm>
        </p:grpSpPr>
        <p:sp>
          <p:nvSpPr>
            <p:cNvPr id="11"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2" name="等腰三角形 11"/>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71550" y="923925"/>
            <a:ext cx="10288270" cy="5877560"/>
          </a:xfrm>
          <a:prstGeom prst="rect">
            <a:avLst/>
          </a:prstGeom>
          <a:noFill/>
        </p:spPr>
        <p:txBody>
          <a:bodyPr wrap="square" rtlCol="0" anchor="t">
            <a:spAutoFit/>
          </a:bodyPr>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3</a:t>
            </a:r>
            <a:r>
              <a:rPr lang="en-US" altLang="zh-CN" sz="2400" b="1">
                <a:latin typeface="楷体" panose="02010609060101010101" charset="-122"/>
                <a:ea typeface="楷体" panose="02010609060101010101" charset="-122"/>
                <a:cs typeface="楷体" panose="02010609060101010101" charset="-122"/>
                <a:sym typeface="+mn-ea"/>
              </a:rPr>
              <a:t>、要探索公有制</a:t>
            </a:r>
            <a:r>
              <a:rPr lang="zh-CN" altLang="en-US" sz="2800" b="1">
                <a:solidFill>
                  <a:srgbClr val="FF0000"/>
                </a:solidFill>
                <a:latin typeface="华文隶书" panose="02010800040101010101" charset="-122"/>
                <a:ea typeface="华文隶书" panose="02010800040101010101" charset="-122"/>
                <a:cs typeface="楷体" panose="02010609060101010101" charset="-122"/>
                <a:sym typeface="+mn-ea"/>
              </a:rPr>
              <a:t>多种实现形式</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要发展国有资本、集体资本、非公有资本等</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交叉持股、相互融合</a:t>
            </a:r>
            <a:r>
              <a:rPr lang="en-US" altLang="zh-CN" sz="2400" b="1">
                <a:latin typeface="楷体" panose="02010609060101010101" charset="-122"/>
                <a:ea typeface="楷体" panose="02010609060101010101" charset="-122"/>
                <a:cs typeface="楷体" panose="02010609060101010101" charset="-122"/>
                <a:sym typeface="+mn-ea"/>
              </a:rPr>
              <a:t>的混合所有制经济，积极稳妥推进国有企业</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混合所有制改革</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规范有序发展混合所有制经济。</a:t>
            </a:r>
            <a:r>
              <a:rPr lang="en-US" altLang="zh-CN" sz="2400" b="1">
                <a:latin typeface="楷体" panose="02010609060101010101" charset="-122"/>
                <a:ea typeface="楷体" panose="02010609060101010101" charset="-122"/>
                <a:cs typeface="楷体" panose="02010609060101010101" charset="-122"/>
                <a:sym typeface="+mn-ea"/>
              </a:rPr>
              <a:t>混合所有制经济通常采用</a:t>
            </a:r>
            <a:r>
              <a:rPr lang="zh-CN" altLang="en-US" sz="2800" b="1">
                <a:solidFill>
                  <a:srgbClr val="2A1CE2"/>
                </a:solidFill>
                <a:latin typeface="华文隶书" panose="02010800040101010101" charset="-122"/>
                <a:ea typeface="华文隶书" panose="02010800040101010101" charset="-122"/>
                <a:cs typeface="楷体" panose="02010609060101010101" charset="-122"/>
                <a:sym typeface="+mn-ea"/>
              </a:rPr>
              <a:t>股份制形式</a:t>
            </a:r>
            <a:r>
              <a:rPr lang="en-US" altLang="zh-CN" sz="2400" b="1">
                <a:latin typeface="楷体" panose="02010609060101010101" charset="-122"/>
                <a:ea typeface="楷体" panose="02010609060101010101" charset="-122"/>
                <a:cs typeface="楷体" panose="02010609060101010101" charset="-122"/>
                <a:sym typeface="+mn-ea"/>
              </a:rPr>
              <a:t>。</a:t>
            </a: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endParaRPr lang="en-US" altLang="zh-CN" sz="2400" b="1">
              <a:latin typeface="楷体" panose="02010609060101010101" charset="-122"/>
              <a:ea typeface="楷体" panose="02010609060101010101" charset="-122"/>
              <a:cs typeface="楷体" panose="02010609060101010101" charset="-122"/>
              <a:sym typeface="+mn-ea"/>
            </a:endParaRPr>
          </a:p>
          <a:p>
            <a:pPr lvl="0" algn="l">
              <a:lnSpc>
                <a:spcPct val="200000"/>
              </a:lnSpc>
              <a:buClrTx/>
              <a:buSzTx/>
              <a:buFontTx/>
            </a:pPr>
            <a:endParaRPr lang="en-US" altLang="zh-CN" sz="2400" b="1">
              <a:latin typeface="楷体" panose="02010609060101010101" charset="-122"/>
              <a:ea typeface="楷体" panose="02010609060101010101" charset="-122"/>
              <a:cs typeface="楷体" panose="02010609060101010101" charset="-122"/>
              <a:sym typeface="+mn-ea"/>
            </a:endParaRPr>
          </a:p>
        </p:txBody>
      </p:sp>
      <p:sp>
        <p:nvSpPr>
          <p:cNvPr id="14" name="文本框 13"/>
          <p:cNvSpPr txBox="1"/>
          <p:nvPr/>
        </p:nvSpPr>
        <p:spPr>
          <a:xfrm>
            <a:off x="748665" y="151130"/>
            <a:ext cx="4094480" cy="521970"/>
          </a:xfrm>
          <a:prstGeom prst="rect">
            <a:avLst/>
          </a:prstGeom>
          <a:noFill/>
        </p:spPr>
        <p:txBody>
          <a:bodyPr wrap="none" rtlCol="0" anchor="t">
            <a:spAutoFit/>
          </a:bodyPr>
          <a:p>
            <a:r>
              <a:rPr lang="zh-CN" altLang="en-US" sz="2800" b="1">
                <a:solidFill>
                  <a:srgbClr val="FF0000"/>
                </a:solidFill>
                <a:sym typeface="+mn-ea"/>
              </a:rPr>
              <a:t>壮大发展国有经济的要求</a:t>
            </a:r>
            <a:endParaRPr lang="zh-CN" altLang="en-US" sz="2800" b="1">
              <a:solidFill>
                <a:srgbClr val="FF0000"/>
              </a:solidFill>
              <a:sym typeface="+mn-ea"/>
            </a:endParaRPr>
          </a:p>
        </p:txBody>
      </p:sp>
      <p:sp>
        <p:nvSpPr>
          <p:cNvPr id="15" name="文本框 14"/>
          <p:cNvSpPr txBox="1"/>
          <p:nvPr/>
        </p:nvSpPr>
        <p:spPr>
          <a:xfrm>
            <a:off x="10387965" y="488950"/>
            <a:ext cx="1160145" cy="645160"/>
          </a:xfrm>
          <a:prstGeom prst="rect">
            <a:avLst/>
          </a:prstGeom>
          <a:noFill/>
          <a:ln>
            <a:solidFill>
              <a:srgbClr val="FF0000"/>
            </a:solidFill>
          </a:ln>
        </p:spPr>
        <p:txBody>
          <a:bodyPr wrap="square" rtlCol="0" anchor="t">
            <a:spAutoFit/>
          </a:bodyPr>
          <a:p>
            <a:r>
              <a:rPr lang="zh-CN" altLang="en-US">
                <a:solidFill>
                  <a:srgbClr val="FF0000"/>
                </a:solidFill>
                <a:latin typeface="华文隶书" panose="02010800040101010101" charset="-122"/>
                <a:ea typeface="华文隶书" panose="02010800040101010101" charset="-122"/>
              </a:rPr>
              <a:t>农业增效</a:t>
            </a:r>
            <a:endParaRPr lang="zh-CN" altLang="en-US">
              <a:solidFill>
                <a:srgbClr val="FF0000"/>
              </a:solidFill>
              <a:latin typeface="华文隶书" panose="02010800040101010101" charset="-122"/>
              <a:ea typeface="华文隶书" panose="02010800040101010101" charset="-122"/>
            </a:endParaRPr>
          </a:p>
          <a:p>
            <a:r>
              <a:rPr lang="zh-CN" altLang="en-US">
                <a:solidFill>
                  <a:srgbClr val="FF0000"/>
                </a:solidFill>
                <a:latin typeface="华文隶书" panose="02010800040101010101" charset="-122"/>
                <a:ea typeface="华文隶书" panose="02010800040101010101" charset="-122"/>
              </a:rPr>
              <a:t>农民增收</a:t>
            </a:r>
            <a:endParaRPr lang="zh-CN" altLang="en-US">
              <a:solidFill>
                <a:srgbClr val="FF0000"/>
              </a:solidFill>
              <a:latin typeface="华文隶书" panose="02010800040101010101" charset="-122"/>
              <a:ea typeface="华文隶书" panose="02010800040101010101" charset="-122"/>
            </a:endParaRPr>
          </a:p>
        </p:txBody>
      </p:sp>
      <p:pic>
        <p:nvPicPr>
          <p:cNvPr id="17" name="图片 16"/>
          <p:cNvPicPr>
            <a:picLocks noChangeAspect="1"/>
          </p:cNvPicPr>
          <p:nvPr/>
        </p:nvPicPr>
        <p:blipFill>
          <a:blip r:embed="rId4"/>
          <a:stretch>
            <a:fillRect/>
          </a:stretch>
        </p:blipFill>
        <p:spPr>
          <a:xfrm>
            <a:off x="8122920" y="4572000"/>
            <a:ext cx="4069080" cy="2286000"/>
          </a:xfrm>
          <a:prstGeom prst="rect">
            <a:avLst/>
          </a:prstGeom>
        </p:spPr>
      </p:pic>
      <p:pic>
        <p:nvPicPr>
          <p:cNvPr id="18" name="图片 17"/>
          <p:cNvPicPr>
            <a:picLocks noChangeAspect="1"/>
          </p:cNvPicPr>
          <p:nvPr/>
        </p:nvPicPr>
        <p:blipFill>
          <a:blip r:embed="rId5"/>
          <a:stretch>
            <a:fillRect/>
          </a:stretch>
        </p:blipFill>
        <p:spPr>
          <a:xfrm>
            <a:off x="2933700" y="5090160"/>
            <a:ext cx="2667000" cy="1767840"/>
          </a:xfrm>
          <a:prstGeom prst="rect">
            <a:avLst/>
          </a:prstGeom>
        </p:spPr>
      </p:pic>
      <p:pic>
        <p:nvPicPr>
          <p:cNvPr id="19" name="图片 18"/>
          <p:cNvPicPr>
            <a:picLocks noChangeAspect="1"/>
          </p:cNvPicPr>
          <p:nvPr/>
        </p:nvPicPr>
        <p:blipFill>
          <a:blip r:embed="rId6"/>
          <a:stretch>
            <a:fillRect/>
          </a:stretch>
        </p:blipFill>
        <p:spPr>
          <a:xfrm>
            <a:off x="5600700" y="4808220"/>
            <a:ext cx="2522220" cy="204978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931545" y="399415"/>
            <a:ext cx="3738880" cy="521970"/>
          </a:xfrm>
          <a:prstGeom prst="rect">
            <a:avLst/>
          </a:prstGeom>
          <a:noFill/>
        </p:spPr>
        <p:txBody>
          <a:bodyPr wrap="none" rtlCol="0" anchor="t">
            <a:spAutoFit/>
          </a:bodyPr>
          <a:p>
            <a:pPr lvl="0" algn="l">
              <a:buClrTx/>
              <a:buSzTx/>
              <a:buFontTx/>
            </a:pPr>
            <a:r>
              <a:rPr lang="zh-CN" altLang="en-US" sz="2800" b="1">
                <a:solidFill>
                  <a:srgbClr val="FF0000"/>
                </a:solidFill>
                <a:sym typeface="+mn-ea"/>
              </a:rPr>
              <a:t>发展壮大农村集体经济</a:t>
            </a:r>
            <a:endParaRPr lang="zh-CN" altLang="en-US" sz="2800" b="1">
              <a:solidFill>
                <a:srgbClr val="FF0000"/>
              </a:solidFill>
              <a:sym typeface="+mn-ea"/>
            </a:endParaRPr>
          </a:p>
        </p:txBody>
      </p:sp>
      <p:sp>
        <p:nvSpPr>
          <p:cNvPr id="4" name="文本框 3"/>
          <p:cNvSpPr txBox="1"/>
          <p:nvPr/>
        </p:nvSpPr>
        <p:spPr>
          <a:xfrm>
            <a:off x="1113790" y="1240790"/>
            <a:ext cx="10299700" cy="953135"/>
          </a:xfrm>
          <a:prstGeom prst="rect">
            <a:avLst/>
          </a:prstGeom>
          <a:noFill/>
        </p:spPr>
        <p:txBody>
          <a:bodyPr wrap="square" rtlCol="0" anchor="t">
            <a:spAutoFit/>
          </a:bodyPr>
          <a:p>
            <a:pPr lvl="0" algn="l">
              <a:lnSpc>
                <a:spcPct val="200000"/>
              </a:lnSpc>
              <a:buClrTx/>
              <a:buSzTx/>
              <a:buFontTx/>
            </a:pPr>
            <a:r>
              <a:rPr lang="en-US" altLang="zh-CN" sz="2800" b="1">
                <a:latin typeface="楷体" panose="02010609060101010101" charset="-122"/>
                <a:ea typeface="楷体" panose="02010609060101010101" charset="-122"/>
                <a:cs typeface="楷体" panose="02010609060101010101" charset="-122"/>
                <a:sym typeface="+mn-ea"/>
              </a:rPr>
              <a:t>(1)</a:t>
            </a:r>
            <a:r>
              <a:rPr lang="zh-CN" altLang="en-US" sz="2800" b="1">
                <a:latin typeface="楷体" panose="02010609060101010101" charset="-122"/>
                <a:ea typeface="楷体" panose="02010609060101010101" charset="-122"/>
                <a:cs typeface="楷体" panose="02010609060101010101" charset="-122"/>
                <a:sym typeface="+mn-ea"/>
              </a:rPr>
              <a:t>要深化</a:t>
            </a:r>
            <a:r>
              <a:rPr lang="en-US" altLang="zh-CN" sz="2800" b="1">
                <a:latin typeface="楷体" panose="02010609060101010101" charset="-122"/>
                <a:ea typeface="楷体" panose="02010609060101010101" charset="-122"/>
                <a:cs typeface="楷体" panose="02010609060101010101" charset="-122"/>
                <a:sym typeface="+mn-ea"/>
              </a:rPr>
              <a:t>农村</a:t>
            </a:r>
            <a:r>
              <a:rPr lang="zh-CN" altLang="en-US" sz="2800" b="1">
                <a:latin typeface="楷体" panose="02010609060101010101" charset="-122"/>
                <a:ea typeface="楷体" panose="02010609060101010101" charset="-122"/>
                <a:cs typeface="楷体" panose="02010609060101010101" charset="-122"/>
                <a:sym typeface="+mn-ea"/>
              </a:rPr>
              <a:t>集体产权制度改革</a:t>
            </a:r>
            <a:r>
              <a:rPr lang="en-US" altLang="zh-CN" sz="2800" b="1">
                <a:latin typeface="楷体" panose="02010609060101010101" charset="-122"/>
                <a:ea typeface="楷体" panose="02010609060101010101" charset="-122"/>
                <a:cs typeface="楷体" panose="02010609060101010101" charset="-122"/>
                <a:sym typeface="+mn-ea"/>
              </a:rPr>
              <a:t>，保障农民财产权益。</a:t>
            </a:r>
            <a:endParaRPr lang="en-US" altLang="zh-CN" sz="2800" b="1">
              <a:latin typeface="楷体" panose="02010609060101010101" charset="-122"/>
              <a:ea typeface="楷体" panose="02010609060101010101" charset="-122"/>
              <a:cs typeface="楷体" panose="02010609060101010101" charset="-122"/>
              <a:sym typeface="+mn-ea"/>
            </a:endParaRPr>
          </a:p>
        </p:txBody>
      </p:sp>
      <p:sp>
        <p:nvSpPr>
          <p:cNvPr id="5" name="文本框 4"/>
          <p:cNvSpPr txBox="1"/>
          <p:nvPr/>
        </p:nvSpPr>
        <p:spPr>
          <a:xfrm>
            <a:off x="1671320" y="2177415"/>
            <a:ext cx="7509510" cy="1568450"/>
          </a:xfrm>
          <a:prstGeom prst="rect">
            <a:avLst/>
          </a:prstGeom>
          <a:noFill/>
        </p:spPr>
        <p:txBody>
          <a:bodyPr wrap="square" rtlCol="0" anchor="t">
            <a:spAutoFit/>
          </a:bodyPr>
          <a:p>
            <a:pPr>
              <a:lnSpc>
                <a:spcPct val="200000"/>
              </a:lnSpc>
            </a:pPr>
            <a:r>
              <a:rPr lang="zh-CN" altLang="en-US" sz="2400">
                <a:solidFill>
                  <a:srgbClr val="FF0000"/>
                </a:solidFill>
              </a:rPr>
              <a:t>内容：三权分置：</a:t>
            </a:r>
            <a:r>
              <a:rPr lang="zh-CN" altLang="en-US" sz="2400">
                <a:solidFill>
                  <a:srgbClr val="2A1CE2"/>
                </a:solidFill>
              </a:rPr>
              <a:t>所有权、承包权、经营权三权分置</a:t>
            </a:r>
            <a:endParaRPr lang="zh-CN" altLang="en-US" sz="2400">
              <a:solidFill>
                <a:srgbClr val="2A1CE2"/>
              </a:solidFill>
            </a:endParaRPr>
          </a:p>
          <a:p>
            <a:pPr>
              <a:lnSpc>
                <a:spcPct val="200000"/>
              </a:lnSpc>
            </a:pPr>
            <a:r>
              <a:rPr lang="en-US" altLang="zh-CN" sz="2400">
                <a:solidFill>
                  <a:srgbClr val="FF0000"/>
                </a:solidFill>
              </a:rPr>
              <a:t>           </a:t>
            </a:r>
            <a:r>
              <a:rPr lang="zh-CN" altLang="en-US" sz="2400">
                <a:solidFill>
                  <a:srgbClr val="FF0000"/>
                </a:solidFill>
              </a:rPr>
              <a:t>土地流转：</a:t>
            </a:r>
            <a:r>
              <a:rPr lang="zh-CN" altLang="en-US" sz="2400">
                <a:solidFill>
                  <a:srgbClr val="2A1CE2"/>
                </a:solidFill>
              </a:rPr>
              <a:t>经营权转移</a:t>
            </a:r>
            <a:endParaRPr lang="zh-CN" altLang="en-US" sz="2400">
              <a:solidFill>
                <a:srgbClr val="2A1CE2"/>
              </a:solidFill>
            </a:endParaRPr>
          </a:p>
        </p:txBody>
      </p:sp>
      <p:sp>
        <p:nvSpPr>
          <p:cNvPr id="6" name="文本框 5"/>
          <p:cNvSpPr txBox="1"/>
          <p:nvPr/>
        </p:nvSpPr>
        <p:spPr>
          <a:xfrm>
            <a:off x="1671320" y="3629025"/>
            <a:ext cx="7509510" cy="2306955"/>
          </a:xfrm>
          <a:prstGeom prst="rect">
            <a:avLst/>
          </a:prstGeom>
          <a:noFill/>
        </p:spPr>
        <p:txBody>
          <a:bodyPr wrap="square" rtlCol="0" anchor="t">
            <a:spAutoFit/>
          </a:bodyPr>
          <a:p>
            <a:pPr>
              <a:lnSpc>
                <a:spcPct val="200000"/>
              </a:lnSpc>
            </a:pPr>
            <a:r>
              <a:rPr lang="zh-CN" altLang="en-US" sz="2400">
                <a:solidFill>
                  <a:srgbClr val="FF0000"/>
                </a:solidFill>
              </a:rPr>
              <a:t>作用：</a:t>
            </a:r>
            <a:r>
              <a:rPr lang="zh-CN" altLang="en-US" sz="2400">
                <a:solidFill>
                  <a:srgbClr val="2A1CE2"/>
                </a:solidFill>
              </a:rPr>
              <a:t>土地资源得到合理利用</a:t>
            </a:r>
            <a:endParaRPr lang="zh-CN" altLang="en-US" sz="2400">
              <a:solidFill>
                <a:srgbClr val="2A1CE2"/>
              </a:solidFill>
            </a:endParaRPr>
          </a:p>
          <a:p>
            <a:pPr>
              <a:lnSpc>
                <a:spcPct val="200000"/>
              </a:lnSpc>
            </a:pPr>
            <a:r>
              <a:rPr lang="zh-CN" altLang="en-US" sz="2400">
                <a:solidFill>
                  <a:srgbClr val="2A1CE2"/>
                </a:solidFill>
              </a:rPr>
              <a:t> </a:t>
            </a:r>
            <a:r>
              <a:rPr lang="en-US" altLang="zh-CN" sz="2400">
                <a:solidFill>
                  <a:srgbClr val="2A1CE2"/>
                </a:solidFill>
              </a:rPr>
              <a:t>          </a:t>
            </a:r>
            <a:r>
              <a:rPr lang="zh-CN" altLang="en-US" sz="2400">
                <a:solidFill>
                  <a:srgbClr val="2A1CE2"/>
                </a:solidFill>
              </a:rPr>
              <a:t>农民增加租金收入</a:t>
            </a:r>
            <a:endParaRPr lang="zh-CN" altLang="en-US" sz="2400">
              <a:solidFill>
                <a:srgbClr val="2A1CE2"/>
              </a:solidFill>
            </a:endParaRPr>
          </a:p>
          <a:p>
            <a:pPr>
              <a:lnSpc>
                <a:spcPct val="200000"/>
              </a:lnSpc>
            </a:pPr>
            <a:r>
              <a:rPr lang="zh-CN" altLang="en-US" sz="2400">
                <a:solidFill>
                  <a:srgbClr val="2A1CE2"/>
                </a:solidFill>
              </a:rPr>
              <a:t> </a:t>
            </a:r>
            <a:r>
              <a:rPr lang="en-US" altLang="zh-CN" sz="2400">
                <a:solidFill>
                  <a:srgbClr val="2A1CE2"/>
                </a:solidFill>
              </a:rPr>
              <a:t>          </a:t>
            </a:r>
            <a:r>
              <a:rPr lang="zh-CN" altLang="en-US" sz="2400">
                <a:solidFill>
                  <a:srgbClr val="2A1CE2"/>
                </a:solidFill>
              </a:rPr>
              <a:t>农业集约化经营发展，推动农村经济发展</a:t>
            </a:r>
            <a:endParaRPr lang="zh-CN" altLang="en-US" sz="2400">
              <a:solidFill>
                <a:srgbClr val="2A1CE2"/>
              </a:solidFill>
            </a:endParaRPr>
          </a:p>
        </p:txBody>
      </p:sp>
      <p:sp>
        <p:nvSpPr>
          <p:cNvPr id="7" name="文本框 6"/>
          <p:cNvSpPr txBox="1"/>
          <p:nvPr/>
        </p:nvSpPr>
        <p:spPr>
          <a:xfrm>
            <a:off x="10387965" y="488950"/>
            <a:ext cx="1160145" cy="645160"/>
          </a:xfrm>
          <a:prstGeom prst="rect">
            <a:avLst/>
          </a:prstGeom>
          <a:noFill/>
          <a:ln>
            <a:solidFill>
              <a:srgbClr val="FF0000"/>
            </a:solidFill>
          </a:ln>
        </p:spPr>
        <p:txBody>
          <a:bodyPr wrap="square" rtlCol="0" anchor="t">
            <a:spAutoFit/>
          </a:bodyPr>
          <a:p>
            <a:r>
              <a:rPr lang="zh-CN" altLang="en-US">
                <a:solidFill>
                  <a:srgbClr val="FF0000"/>
                </a:solidFill>
                <a:latin typeface="华文隶书" panose="02010800040101010101" charset="-122"/>
                <a:ea typeface="华文隶书" panose="02010800040101010101" charset="-122"/>
              </a:rPr>
              <a:t>农业增效</a:t>
            </a:r>
            <a:endParaRPr lang="zh-CN" altLang="en-US">
              <a:solidFill>
                <a:srgbClr val="FF0000"/>
              </a:solidFill>
              <a:latin typeface="华文隶书" panose="02010800040101010101" charset="-122"/>
              <a:ea typeface="华文隶书" panose="02010800040101010101" charset="-122"/>
            </a:endParaRPr>
          </a:p>
          <a:p>
            <a:r>
              <a:rPr lang="zh-CN" altLang="en-US">
                <a:solidFill>
                  <a:srgbClr val="FF0000"/>
                </a:solidFill>
                <a:latin typeface="华文隶书" panose="02010800040101010101" charset="-122"/>
                <a:ea typeface="华文隶书" panose="02010800040101010101" charset="-122"/>
              </a:rPr>
              <a:t>农民增收</a:t>
            </a:r>
            <a:endParaRPr lang="zh-CN" altLang="en-US">
              <a:solidFill>
                <a:srgbClr val="FF0000"/>
              </a:solidFill>
              <a:latin typeface="华文隶书" panose="02010800040101010101" charset="-122"/>
              <a:ea typeface="华文隶书" panose="02010800040101010101" charset="-122"/>
            </a:endParaRPr>
          </a:p>
        </p:txBody>
      </p:sp>
      <p:sp>
        <p:nvSpPr>
          <p:cNvPr id="8" name="文本框 7"/>
          <p:cNvSpPr txBox="1"/>
          <p:nvPr/>
        </p:nvSpPr>
        <p:spPr>
          <a:xfrm>
            <a:off x="9180195" y="4787900"/>
            <a:ext cx="2824480" cy="1198880"/>
          </a:xfrm>
          <a:prstGeom prst="rect">
            <a:avLst/>
          </a:prstGeom>
          <a:noFill/>
        </p:spPr>
        <p:txBody>
          <a:bodyPr wrap="square" rtlCol="0" anchor="t">
            <a:spAutoFit/>
          </a:bodyPr>
          <a:p>
            <a:r>
              <a:rPr lang="zh-CN" altLang="en-US"/>
              <a:t>2018年12月29日，十三届全国人大常委会第七次会议表决通过了关于修改农村土地承包法的决定</a:t>
            </a:r>
            <a:endParaRPr lang="zh-CN" altLang="en-US"/>
          </a:p>
        </p:txBody>
      </p:sp>
      <p:pic>
        <p:nvPicPr>
          <p:cNvPr id="12" name="图片 11"/>
          <p:cNvPicPr>
            <a:picLocks noChangeAspect="1"/>
          </p:cNvPicPr>
          <p:nvPr/>
        </p:nvPicPr>
        <p:blipFill>
          <a:blip r:embed="rId4"/>
          <a:stretch>
            <a:fillRect/>
          </a:stretch>
        </p:blipFill>
        <p:spPr>
          <a:xfrm>
            <a:off x="8770620" y="2853055"/>
            <a:ext cx="3421380" cy="16929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4001597" y="6045200"/>
            <a:ext cx="8190403" cy="812800"/>
            <a:chOff x="4001597" y="5613400"/>
            <a:chExt cx="8190403" cy="1244600"/>
          </a:xfrm>
        </p:grpSpPr>
        <p:sp>
          <p:nvSpPr>
            <p:cNvPr id="9" name="任意多边形: 形状 8"/>
            <p:cNvSpPr/>
            <p:nvPr>
              <p:custDataLst>
                <p:tags r:id="rId2"/>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3"/>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
        <p:nvSpPr>
          <p:cNvPr id="3" name="文本框 2"/>
          <p:cNvSpPr txBox="1"/>
          <p:nvPr/>
        </p:nvSpPr>
        <p:spPr>
          <a:xfrm>
            <a:off x="931545" y="399415"/>
            <a:ext cx="3738880" cy="521970"/>
          </a:xfrm>
          <a:prstGeom prst="rect">
            <a:avLst/>
          </a:prstGeom>
          <a:noFill/>
        </p:spPr>
        <p:txBody>
          <a:bodyPr wrap="none" rtlCol="0" anchor="t">
            <a:spAutoFit/>
          </a:bodyPr>
          <a:p>
            <a:pPr lvl="0" algn="l">
              <a:buClrTx/>
              <a:buSzTx/>
              <a:buFontTx/>
            </a:pPr>
            <a:r>
              <a:rPr lang="zh-CN" altLang="en-US" sz="2800" b="1">
                <a:solidFill>
                  <a:srgbClr val="FF0000"/>
                </a:solidFill>
                <a:sym typeface="+mn-ea"/>
              </a:rPr>
              <a:t>发展壮大农村集体经济</a:t>
            </a:r>
            <a:endParaRPr lang="zh-CN" altLang="en-US" sz="2800" b="1">
              <a:solidFill>
                <a:srgbClr val="FF0000"/>
              </a:solidFill>
              <a:sym typeface="+mn-ea"/>
            </a:endParaRPr>
          </a:p>
        </p:txBody>
      </p:sp>
      <p:sp>
        <p:nvSpPr>
          <p:cNvPr id="4" name="文本框 3"/>
          <p:cNvSpPr txBox="1"/>
          <p:nvPr/>
        </p:nvSpPr>
        <p:spPr>
          <a:xfrm>
            <a:off x="1113790" y="1240790"/>
            <a:ext cx="10299700" cy="1814830"/>
          </a:xfrm>
          <a:prstGeom prst="rect">
            <a:avLst/>
          </a:prstGeom>
          <a:noFill/>
        </p:spPr>
        <p:txBody>
          <a:bodyPr wrap="square" rtlCol="0" anchor="t">
            <a:spAutoFit/>
          </a:bodyPr>
          <a:p>
            <a:pPr lvl="0" algn="l">
              <a:lnSpc>
                <a:spcPct val="200000"/>
              </a:lnSpc>
              <a:buClrTx/>
              <a:buSzTx/>
              <a:buFontTx/>
            </a:pPr>
            <a:r>
              <a:rPr lang="en-US" altLang="zh-CN" sz="2800" b="1">
                <a:latin typeface="楷体" panose="02010609060101010101" charset="-122"/>
                <a:ea typeface="楷体" panose="02010609060101010101" charset="-122"/>
                <a:cs typeface="楷体" panose="02010609060101010101" charset="-122"/>
                <a:sym typeface="+mn-ea"/>
              </a:rPr>
              <a:t>(2)</a:t>
            </a:r>
            <a:r>
              <a:rPr lang="zh-CN" altLang="en-US" sz="2800" b="1">
                <a:latin typeface="楷体" panose="02010609060101010101" charset="-122"/>
                <a:ea typeface="楷体" panose="02010609060101010101" charset="-122"/>
                <a:cs typeface="楷体" panose="02010609060101010101" charset="-122"/>
                <a:sym typeface="+mn-ea"/>
              </a:rPr>
              <a:t>要</a:t>
            </a:r>
            <a:r>
              <a:rPr lang="zh-CN" altLang="en-US" sz="2800" b="1">
                <a:latin typeface="楷体" panose="02010609060101010101" charset="-122"/>
                <a:ea typeface="楷体" panose="02010609060101010101" charset="-122"/>
                <a:cs typeface="楷体" panose="02010609060101010101" charset="-122"/>
                <a:sym typeface="+mn-ea"/>
              </a:rPr>
              <a:t>完善农村基本经营制度</a:t>
            </a:r>
            <a:r>
              <a:rPr lang="en-US" altLang="zh-CN" sz="2800" b="1">
                <a:latin typeface="楷体" panose="02010609060101010101" charset="-122"/>
                <a:ea typeface="楷体" panose="02010609060101010101" charset="-122"/>
                <a:cs typeface="楷体" panose="02010609060101010101" charset="-122"/>
                <a:sym typeface="+mn-ea"/>
              </a:rPr>
              <a:t>，培育新型农业经营主体，健全农业社会化服务体系，建立符合市场经济要求的集体经济</a:t>
            </a:r>
            <a:r>
              <a:rPr lang="zh-CN" altLang="en-US" sz="2800" b="1">
                <a:latin typeface="楷体" panose="02010609060101010101" charset="-122"/>
                <a:ea typeface="楷体" panose="02010609060101010101" charset="-122"/>
                <a:cs typeface="楷体" panose="02010609060101010101" charset="-122"/>
                <a:sym typeface="+mn-ea"/>
              </a:rPr>
              <a:t>运</a:t>
            </a:r>
            <a:r>
              <a:rPr lang="zh-CN" altLang="en-US" sz="2800" b="1">
                <a:latin typeface="楷体" panose="02010609060101010101" charset="-122"/>
                <a:ea typeface="楷体" panose="02010609060101010101" charset="-122"/>
                <a:cs typeface="楷体" panose="02010609060101010101" charset="-122"/>
                <a:sym typeface="+mn-ea"/>
              </a:rPr>
              <a:t>行机制</a:t>
            </a:r>
            <a:r>
              <a:rPr lang="en-US" altLang="zh-CN" sz="2800" b="1">
                <a:latin typeface="楷体" panose="02010609060101010101" charset="-122"/>
                <a:ea typeface="楷体" panose="02010609060101010101" charset="-122"/>
                <a:cs typeface="楷体" panose="02010609060101010101" charset="-122"/>
                <a:sym typeface="+mn-ea"/>
              </a:rPr>
              <a:t>。</a:t>
            </a:r>
            <a:endParaRPr lang="en-US" altLang="zh-CN" sz="2800" b="1">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1607820" y="3224530"/>
            <a:ext cx="9936480" cy="2306955"/>
          </a:xfrm>
          <a:prstGeom prst="rect">
            <a:avLst/>
          </a:prstGeom>
          <a:noFill/>
        </p:spPr>
        <p:txBody>
          <a:bodyPr wrap="none" rtlCol="0" anchor="t">
            <a:spAutoFit/>
          </a:bodyPr>
          <a:p>
            <a:pPr algn="l">
              <a:lnSpc>
                <a:spcPct val="200000"/>
              </a:lnSpc>
              <a:buClrTx/>
              <a:buSzTx/>
              <a:buFontTx/>
            </a:pPr>
            <a:r>
              <a:rPr lang="zh-CN" altLang="en-US" sz="2400">
                <a:solidFill>
                  <a:srgbClr val="2A1CE2"/>
                </a:solidFill>
                <a:sym typeface="+mn-ea"/>
              </a:rPr>
              <a:t>农村基本经营制度：家庭联产承包经营为基础、统分结合的双层经营机制</a:t>
            </a:r>
            <a:endParaRPr lang="zh-CN" altLang="en-US" sz="2400">
              <a:solidFill>
                <a:srgbClr val="2A1CE2"/>
              </a:solidFill>
              <a:sym typeface="+mn-ea"/>
            </a:endParaRPr>
          </a:p>
          <a:p>
            <a:pPr algn="l">
              <a:lnSpc>
                <a:spcPct val="200000"/>
              </a:lnSpc>
              <a:buClrTx/>
              <a:buSzTx/>
              <a:buFontTx/>
            </a:pPr>
            <a:r>
              <a:rPr lang="zh-CN" altLang="en-US" sz="2400">
                <a:solidFill>
                  <a:srgbClr val="2A1CE2"/>
                </a:solidFill>
              </a:rPr>
              <a:t>农业社会化服务体系</a:t>
            </a:r>
            <a:endParaRPr lang="zh-CN" altLang="en-US" sz="2400">
              <a:solidFill>
                <a:srgbClr val="2A1CE2"/>
              </a:solidFill>
            </a:endParaRPr>
          </a:p>
          <a:p>
            <a:pPr algn="l">
              <a:lnSpc>
                <a:spcPct val="200000"/>
              </a:lnSpc>
              <a:buClrTx/>
              <a:buSzTx/>
              <a:buFontTx/>
            </a:pPr>
            <a:r>
              <a:rPr lang="zh-CN" altLang="en-US" sz="2400">
                <a:solidFill>
                  <a:srgbClr val="2A1CE2"/>
                </a:solidFill>
              </a:rPr>
              <a:t>农民专业合作社</a:t>
            </a:r>
            <a:endParaRPr lang="zh-CN" altLang="en-US" sz="2400">
              <a:solidFill>
                <a:srgbClr val="2A1CE2"/>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对象 1"/>
          <p:cNvGraphicFramePr>
            <a:graphicFrameLocks noChangeAspect="1"/>
          </p:cNvGraphicFramePr>
          <p:nvPr/>
        </p:nvGraphicFramePr>
        <p:xfrm>
          <a:off x="1992313" y="1341438"/>
          <a:ext cx="8293100" cy="876300"/>
        </p:xfrm>
        <a:graphic>
          <a:graphicData uri="http://schemas.openxmlformats.org/presentationml/2006/ole">
            <mc:AlternateContent xmlns:mc="http://schemas.openxmlformats.org/markup-compatibility/2006">
              <mc:Choice xmlns:v="urn:schemas-microsoft-com:vml" Requires="v">
                <p:oleObj spid="_x0000_s8198" name="文档" r:id="rId1" imgW="8304530" imgH="890270" progId="Word.Document.12">
                  <p:embed/>
                </p:oleObj>
              </mc:Choice>
              <mc:Fallback>
                <p:oleObj name="文档" r:id="rId1" imgW="8304530" imgH="890270" progId="Word.Document.12">
                  <p:embed/>
                  <p:pic>
                    <p:nvPicPr>
                      <p:cNvPr id="0" name="对象 1"/>
                      <p:cNvPicPr>
                        <a:picLocks noChangeAspect="1" noChangeArrowheads="1"/>
                      </p:cNvPicPr>
                      <p:nvPr/>
                    </p:nvPicPr>
                    <p:blipFill>
                      <a:blip r:embed="rId2"/>
                      <a:srcRect/>
                      <a:stretch>
                        <a:fillRect/>
                      </a:stretch>
                    </p:blipFill>
                    <p:spPr bwMode="auto">
                      <a:xfrm>
                        <a:off x="1992313" y="1341438"/>
                        <a:ext cx="8293100" cy="8763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3900" y="1993900"/>
          <a:ext cx="8293100" cy="2984500"/>
        </p:xfrm>
        <a:graphic>
          <a:graphicData uri="http://schemas.openxmlformats.org/presentationml/2006/ole">
            <mc:AlternateContent xmlns:mc="http://schemas.openxmlformats.org/markup-compatibility/2006">
              <mc:Choice xmlns:v="urn:schemas-microsoft-com:vml" Requires="v">
                <p:oleObj spid="_x0000_s8199" name="文档" r:id="rId3" imgW="8304530" imgH="2991485" progId="Word.Document.12">
                  <p:embed/>
                </p:oleObj>
              </mc:Choice>
              <mc:Fallback>
                <p:oleObj name="文档" r:id="rId3" imgW="8304530" imgH="2991485" progId="Word.Document.12">
                  <p:embed/>
                  <p:pic>
                    <p:nvPicPr>
                      <p:cNvPr id="0" name="对象 1"/>
                      <p:cNvPicPr>
                        <a:picLocks noChangeAspect="1" noChangeArrowheads="1"/>
                      </p:cNvPicPr>
                      <p:nvPr/>
                    </p:nvPicPr>
                    <p:blipFill>
                      <a:blip r:embed="rId4"/>
                      <a:srcRect/>
                      <a:stretch>
                        <a:fillRect/>
                      </a:stretch>
                    </p:blipFill>
                    <p:spPr bwMode="auto">
                      <a:xfrm>
                        <a:off x="1993900" y="1993900"/>
                        <a:ext cx="8293100" cy="2984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18" name="对象 1"/>
          <p:cNvGraphicFramePr>
            <a:graphicFrameLocks noChangeAspect="1"/>
          </p:cNvGraphicFramePr>
          <p:nvPr/>
        </p:nvGraphicFramePr>
        <p:xfrm>
          <a:off x="1992313" y="2174875"/>
          <a:ext cx="8293100" cy="2959100"/>
        </p:xfrm>
        <a:graphic>
          <a:graphicData uri="http://schemas.openxmlformats.org/presentationml/2006/ole">
            <mc:AlternateContent xmlns:mc="http://schemas.openxmlformats.org/markup-compatibility/2006">
              <mc:Choice xmlns:v="urn:schemas-microsoft-com:vml" Requires="v">
                <p:oleObj spid="_x0000_s9223" name="文档" r:id="rId1" imgW="8304530" imgH="2965450" progId="Word.Document.12">
                  <p:embed/>
                </p:oleObj>
              </mc:Choice>
              <mc:Fallback>
                <p:oleObj name="文档" r:id="rId1" imgW="8304530" imgH="2965450" progId="Word.Document.12">
                  <p:embed/>
                  <p:pic>
                    <p:nvPicPr>
                      <p:cNvPr id="0" name="对象 1"/>
                      <p:cNvPicPr>
                        <a:picLocks noChangeAspect="1" noChangeArrowheads="1"/>
                      </p:cNvPicPr>
                      <p:nvPr/>
                    </p:nvPicPr>
                    <p:blipFill>
                      <a:blip r:embed="rId2"/>
                      <a:srcRect/>
                      <a:stretch>
                        <a:fillRect/>
                      </a:stretch>
                    </p:blipFill>
                    <p:spPr bwMode="auto">
                      <a:xfrm>
                        <a:off x="1992313" y="2174875"/>
                        <a:ext cx="8293100" cy="2959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矩形 1"/>
          <p:cNvSpPr/>
          <p:nvPr/>
        </p:nvSpPr>
        <p:spPr>
          <a:xfrm>
            <a:off x="3449638" y="2060575"/>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国有资本</a:t>
            </a:r>
            <a:endParaRPr lang="zh-CN" altLang="en-US" dirty="0"/>
          </a:p>
        </p:txBody>
      </p:sp>
      <p:sp>
        <p:nvSpPr>
          <p:cNvPr id="3" name="矩形 2"/>
          <p:cNvSpPr/>
          <p:nvPr/>
        </p:nvSpPr>
        <p:spPr>
          <a:xfrm>
            <a:off x="5591175" y="2060575"/>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集体资本</a:t>
            </a:r>
            <a:endParaRPr lang="zh-CN" altLang="en-US" dirty="0"/>
          </a:p>
        </p:txBody>
      </p:sp>
      <p:sp>
        <p:nvSpPr>
          <p:cNvPr id="4" name="矩形 3"/>
          <p:cNvSpPr/>
          <p:nvPr/>
        </p:nvSpPr>
        <p:spPr>
          <a:xfrm>
            <a:off x="6816725" y="268128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分类推进</a:t>
            </a:r>
            <a:endParaRPr lang="zh-CN" altLang="en-US" dirty="0"/>
          </a:p>
        </p:txBody>
      </p:sp>
      <p:grpSp>
        <p:nvGrpSpPr>
          <p:cNvPr id="5" name="组合 4"/>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对象 1"/>
          <p:cNvGraphicFramePr>
            <a:graphicFrameLocks noChangeAspect="1"/>
          </p:cNvGraphicFramePr>
          <p:nvPr/>
        </p:nvGraphicFramePr>
        <p:xfrm>
          <a:off x="2063750" y="1916113"/>
          <a:ext cx="8293100" cy="876300"/>
        </p:xfrm>
        <a:graphic>
          <a:graphicData uri="http://schemas.openxmlformats.org/presentationml/2006/ole">
            <mc:AlternateContent xmlns:mc="http://schemas.openxmlformats.org/markup-compatibility/2006">
              <mc:Choice xmlns:v="urn:schemas-microsoft-com:vml" Requires="v">
                <p:oleObj spid="_x0000_s10246" name="文档" r:id="rId1" imgW="8304530" imgH="890270" progId="Word.Document.12">
                  <p:embed/>
                </p:oleObj>
              </mc:Choice>
              <mc:Fallback>
                <p:oleObj name="文档" r:id="rId1" imgW="8304530" imgH="890270" progId="Word.Document.12">
                  <p:embed/>
                  <p:pic>
                    <p:nvPicPr>
                      <p:cNvPr id="0" name="对象 1"/>
                      <p:cNvPicPr>
                        <a:picLocks noChangeAspect="1" noChangeArrowheads="1"/>
                      </p:cNvPicPr>
                      <p:nvPr/>
                    </p:nvPicPr>
                    <p:blipFill>
                      <a:blip r:embed="rId2"/>
                      <a:srcRect/>
                      <a:stretch>
                        <a:fillRect/>
                      </a:stretch>
                    </p:blipFill>
                    <p:spPr bwMode="auto">
                      <a:xfrm>
                        <a:off x="2063750" y="1916113"/>
                        <a:ext cx="8293100" cy="8763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2636838"/>
          <a:ext cx="8293100" cy="2387600"/>
        </p:xfrm>
        <a:graphic>
          <a:graphicData uri="http://schemas.openxmlformats.org/presentationml/2006/ole">
            <mc:AlternateContent xmlns:mc="http://schemas.openxmlformats.org/markup-compatibility/2006">
              <mc:Choice xmlns:v="urn:schemas-microsoft-com:vml" Requires="v">
                <p:oleObj spid="_x0000_s10247" name="文档" r:id="rId3" imgW="8304530" imgH="2399030" progId="Word.Document.12">
                  <p:embed/>
                </p:oleObj>
              </mc:Choice>
              <mc:Fallback>
                <p:oleObj name="文档" r:id="rId3" imgW="8304530" imgH="2399030" progId="Word.Document.12">
                  <p:embed/>
                  <p:pic>
                    <p:nvPicPr>
                      <p:cNvPr id="0" name="对象 1"/>
                      <p:cNvPicPr>
                        <a:picLocks noChangeAspect="1" noChangeArrowheads="1"/>
                      </p:cNvPicPr>
                      <p:nvPr/>
                    </p:nvPicPr>
                    <p:blipFill>
                      <a:blip r:embed="rId4"/>
                      <a:srcRect/>
                      <a:stretch>
                        <a:fillRect/>
                      </a:stretch>
                    </p:blipFill>
                    <p:spPr bwMode="auto">
                      <a:xfrm>
                        <a:off x="1992313" y="2636838"/>
                        <a:ext cx="8293100" cy="238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对象 1"/>
          <p:cNvGraphicFramePr>
            <a:graphicFrameLocks noChangeAspect="1"/>
          </p:cNvGraphicFramePr>
          <p:nvPr/>
        </p:nvGraphicFramePr>
        <p:xfrm>
          <a:off x="1919288" y="692150"/>
          <a:ext cx="8293100" cy="5334000"/>
        </p:xfrm>
        <a:graphic>
          <a:graphicData uri="http://schemas.openxmlformats.org/presentationml/2006/ole">
            <mc:AlternateContent xmlns:mc="http://schemas.openxmlformats.org/markup-compatibility/2006">
              <mc:Choice xmlns:v="urn:schemas-microsoft-com:vml" Requires="v">
                <p:oleObj spid="_x0000_s11268" name="文档" r:id="rId1" imgW="8304530" imgH="5337175" progId="Word.Document.12">
                  <p:embed/>
                </p:oleObj>
              </mc:Choice>
              <mc:Fallback>
                <p:oleObj name="文档" r:id="rId1" imgW="8304530" imgH="5337175" progId="Word.Document.12">
                  <p:embed/>
                  <p:pic>
                    <p:nvPicPr>
                      <p:cNvPr id="0" name="对象 1"/>
                      <p:cNvPicPr>
                        <a:picLocks noChangeAspect="1" noChangeArrowheads="1"/>
                      </p:cNvPicPr>
                      <p:nvPr/>
                    </p:nvPicPr>
                    <p:blipFill>
                      <a:blip r:embed="rId2"/>
                      <a:srcRect/>
                      <a:stretch>
                        <a:fillRect/>
                      </a:stretch>
                    </p:blipFill>
                    <p:spPr bwMode="auto">
                      <a:xfrm>
                        <a:off x="1919288" y="692150"/>
                        <a:ext cx="8293100" cy="533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对象 1"/>
          <p:cNvGraphicFramePr>
            <a:graphicFrameLocks noChangeAspect="1"/>
          </p:cNvGraphicFramePr>
          <p:nvPr/>
        </p:nvGraphicFramePr>
        <p:xfrm>
          <a:off x="1979613" y="1616075"/>
          <a:ext cx="8293100" cy="2997200"/>
        </p:xfrm>
        <a:graphic>
          <a:graphicData uri="http://schemas.openxmlformats.org/presentationml/2006/ole">
            <mc:AlternateContent xmlns:mc="http://schemas.openxmlformats.org/markup-compatibility/2006">
              <mc:Choice xmlns:v="urn:schemas-microsoft-com:vml" Requires="v">
                <p:oleObj spid="_x0000_s12296" name="文档" r:id="rId1" imgW="8304530" imgH="2999105" progId="Word.Document.12">
                  <p:embed/>
                </p:oleObj>
              </mc:Choice>
              <mc:Fallback>
                <p:oleObj name="文档" r:id="rId1" imgW="8304530" imgH="2999105" progId="Word.Document.12">
                  <p:embed/>
                  <p:pic>
                    <p:nvPicPr>
                      <p:cNvPr id="0" name="对象 1"/>
                      <p:cNvPicPr>
                        <a:picLocks noChangeAspect="1" noChangeArrowheads="1"/>
                      </p:cNvPicPr>
                      <p:nvPr/>
                    </p:nvPicPr>
                    <p:blipFill>
                      <a:blip r:embed="rId2"/>
                      <a:srcRect/>
                      <a:stretch>
                        <a:fillRect/>
                      </a:stretch>
                    </p:blipFill>
                    <p:spPr bwMode="auto">
                      <a:xfrm>
                        <a:off x="1979613" y="1616075"/>
                        <a:ext cx="8293100" cy="299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矩形 1"/>
          <p:cNvSpPr/>
          <p:nvPr/>
        </p:nvSpPr>
        <p:spPr>
          <a:xfrm>
            <a:off x="7399338" y="2082800"/>
            <a:ext cx="156210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农村土地制度</a:t>
            </a:r>
            <a:endParaRPr lang="zh-CN" altLang="en-US" dirty="0"/>
          </a:p>
        </p:txBody>
      </p:sp>
      <p:sp>
        <p:nvSpPr>
          <p:cNvPr id="3" name="矩形 2"/>
          <p:cNvSpPr/>
          <p:nvPr/>
        </p:nvSpPr>
        <p:spPr>
          <a:xfrm>
            <a:off x="2279650" y="2676525"/>
            <a:ext cx="156210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集体产权制度</a:t>
            </a:r>
            <a:endParaRPr lang="zh-CN" altLang="en-US" dirty="0"/>
          </a:p>
        </p:txBody>
      </p:sp>
      <p:sp>
        <p:nvSpPr>
          <p:cNvPr id="4" name="矩形 3"/>
          <p:cNvSpPr/>
          <p:nvPr/>
        </p:nvSpPr>
        <p:spPr>
          <a:xfrm>
            <a:off x="3216275" y="32845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规模经营</a:t>
            </a:r>
            <a:endParaRPr lang="zh-CN" altLang="en-US" dirty="0"/>
          </a:p>
        </p:txBody>
      </p:sp>
      <p:sp>
        <p:nvSpPr>
          <p:cNvPr id="5" name="矩形 4"/>
          <p:cNvSpPr/>
          <p:nvPr/>
        </p:nvSpPr>
        <p:spPr>
          <a:xfrm>
            <a:off x="7050088" y="32845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经营主体</a:t>
            </a:r>
            <a:endParaRPr lang="zh-CN" altLang="en-US" dirty="0"/>
          </a:p>
        </p:txBody>
      </p:sp>
      <p:grpSp>
        <p:nvGrpSpPr>
          <p:cNvPr id="6" name="组合 5"/>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4" name="对象 1"/>
          <p:cNvGraphicFramePr>
            <a:graphicFrameLocks noChangeAspect="1"/>
          </p:cNvGraphicFramePr>
          <p:nvPr/>
        </p:nvGraphicFramePr>
        <p:xfrm>
          <a:off x="1992313" y="1412875"/>
          <a:ext cx="8293100" cy="2349500"/>
        </p:xfrm>
        <a:graphic>
          <a:graphicData uri="http://schemas.openxmlformats.org/presentationml/2006/ole">
            <mc:AlternateContent xmlns:mc="http://schemas.openxmlformats.org/markup-compatibility/2006">
              <mc:Choice xmlns:v="urn:schemas-microsoft-com:vml" Requires="v">
                <p:oleObj spid="_x0000_s13318" name="文档" r:id="rId1" imgW="8304530" imgH="2355850" progId="Word.Document.12">
                  <p:embed/>
                </p:oleObj>
              </mc:Choice>
              <mc:Fallback>
                <p:oleObj name="文档" r:id="rId1" imgW="8304530" imgH="2355850" progId="Word.Document.12">
                  <p:embed/>
                  <p:pic>
                    <p:nvPicPr>
                      <p:cNvPr id="0" name="对象 1"/>
                      <p:cNvPicPr>
                        <a:picLocks noChangeAspect="1" noChangeArrowheads="1"/>
                      </p:cNvPicPr>
                      <p:nvPr/>
                    </p:nvPicPr>
                    <p:blipFill>
                      <a:blip r:embed="rId2"/>
                      <a:srcRect/>
                      <a:stretch>
                        <a:fillRect/>
                      </a:stretch>
                    </p:blipFill>
                    <p:spPr bwMode="auto">
                      <a:xfrm>
                        <a:off x="1992313" y="1412875"/>
                        <a:ext cx="8293100" cy="2349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3860800"/>
          <a:ext cx="8293100" cy="660400"/>
        </p:xfrm>
        <a:graphic>
          <a:graphicData uri="http://schemas.openxmlformats.org/presentationml/2006/ole">
            <mc:AlternateContent xmlns:mc="http://schemas.openxmlformats.org/markup-compatibility/2006">
              <mc:Choice xmlns:v="urn:schemas-microsoft-com:vml" Requires="v">
                <p:oleObj spid="_x0000_s13319" name="文档" r:id="rId3" imgW="8304530" imgH="661670" progId="Word.Document.12">
                  <p:embed/>
                </p:oleObj>
              </mc:Choice>
              <mc:Fallback>
                <p:oleObj name="文档" r:id="rId3" imgW="8304530" imgH="661670" progId="Word.Document.12">
                  <p:embed/>
                  <p:pic>
                    <p:nvPicPr>
                      <p:cNvPr id="0" name="对象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3" y="3860800"/>
                        <a:ext cx="8293100" cy="660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8" name="对象 1"/>
          <p:cNvGraphicFramePr>
            <a:graphicFrameLocks noChangeAspect="1"/>
          </p:cNvGraphicFramePr>
          <p:nvPr/>
        </p:nvGraphicFramePr>
        <p:xfrm>
          <a:off x="1992313" y="1773238"/>
          <a:ext cx="8293100" cy="1181100"/>
        </p:xfrm>
        <a:graphic>
          <a:graphicData uri="http://schemas.openxmlformats.org/presentationml/2006/ole">
            <mc:AlternateContent xmlns:mc="http://schemas.openxmlformats.org/markup-compatibility/2006">
              <mc:Choice xmlns:v="urn:schemas-microsoft-com:vml" Requires="v">
                <p:oleObj spid="_x0000_s14342" name="文档" r:id="rId1" imgW="8304530" imgH="1187450" progId="Word.Document.12">
                  <p:embed/>
                </p:oleObj>
              </mc:Choice>
              <mc:Fallback>
                <p:oleObj name="文档" r:id="rId1" imgW="8304530" imgH="1187450" progId="Word.Document.12">
                  <p:embed/>
                  <p:pic>
                    <p:nvPicPr>
                      <p:cNvPr id="0" name="对象 1"/>
                      <p:cNvPicPr>
                        <a:picLocks noChangeAspect="1" noChangeArrowheads="1"/>
                      </p:cNvPicPr>
                      <p:nvPr/>
                    </p:nvPicPr>
                    <p:blipFill>
                      <a:blip r:embed="rId2"/>
                      <a:srcRect/>
                      <a:stretch>
                        <a:fillRect/>
                      </a:stretch>
                    </p:blipFill>
                    <p:spPr bwMode="auto">
                      <a:xfrm>
                        <a:off x="1992313" y="1773238"/>
                        <a:ext cx="8293100" cy="1181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2997200"/>
          <a:ext cx="8293100" cy="2387600"/>
        </p:xfrm>
        <a:graphic>
          <a:graphicData uri="http://schemas.openxmlformats.org/presentationml/2006/ole">
            <mc:AlternateContent xmlns:mc="http://schemas.openxmlformats.org/markup-compatibility/2006">
              <mc:Choice xmlns:v="urn:schemas-microsoft-com:vml" Requires="v">
                <p:oleObj spid="_x0000_s14343" name="文档" r:id="rId3" imgW="8304530" imgH="2399030" progId="Word.Document.12">
                  <p:embed/>
                </p:oleObj>
              </mc:Choice>
              <mc:Fallback>
                <p:oleObj name="文档" r:id="rId3" imgW="8304530" imgH="2399030" progId="Word.Document.12">
                  <p:embed/>
                  <p:pic>
                    <p:nvPicPr>
                      <p:cNvPr id="0" name="对象 1"/>
                      <p:cNvPicPr>
                        <a:picLocks noChangeAspect="1" noChangeArrowheads="1"/>
                      </p:cNvPicPr>
                      <p:nvPr/>
                    </p:nvPicPr>
                    <p:blipFill>
                      <a:blip r:embed="rId4"/>
                      <a:srcRect/>
                      <a:stretch>
                        <a:fillRect/>
                      </a:stretch>
                    </p:blipFill>
                    <p:spPr bwMode="auto">
                      <a:xfrm>
                        <a:off x="1992313" y="2997200"/>
                        <a:ext cx="8293100" cy="238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对象 1"/>
          <p:cNvGraphicFramePr>
            <a:graphicFrameLocks noChangeAspect="1"/>
          </p:cNvGraphicFramePr>
          <p:nvPr/>
        </p:nvGraphicFramePr>
        <p:xfrm>
          <a:off x="1979613" y="1633538"/>
          <a:ext cx="8293100" cy="2959100"/>
        </p:xfrm>
        <a:graphic>
          <a:graphicData uri="http://schemas.openxmlformats.org/presentationml/2006/ole">
            <mc:AlternateContent xmlns:mc="http://schemas.openxmlformats.org/markup-compatibility/2006">
              <mc:Choice xmlns:v="urn:schemas-microsoft-com:vml" Requires="v">
                <p:oleObj spid="_x0000_s15369" name="文档" r:id="rId1" imgW="8304530" imgH="2965450" progId="Word.Document.12">
                  <p:embed/>
                </p:oleObj>
              </mc:Choice>
              <mc:Fallback>
                <p:oleObj name="文档" r:id="rId1" imgW="8304530" imgH="2965450" progId="Word.Document.12">
                  <p:embed/>
                  <p:pic>
                    <p:nvPicPr>
                      <p:cNvPr id="0" name="对象 1"/>
                      <p:cNvPicPr>
                        <a:picLocks noChangeAspect="1" noChangeArrowheads="1"/>
                      </p:cNvPicPr>
                      <p:nvPr/>
                    </p:nvPicPr>
                    <p:blipFill>
                      <a:blip r:embed="rId2"/>
                      <a:srcRect/>
                      <a:stretch>
                        <a:fillRect/>
                      </a:stretch>
                    </p:blipFill>
                    <p:spPr bwMode="auto">
                      <a:xfrm>
                        <a:off x="1979613" y="1633538"/>
                        <a:ext cx="8293100" cy="2959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矩形 1"/>
          <p:cNvSpPr/>
          <p:nvPr/>
        </p:nvSpPr>
        <p:spPr>
          <a:xfrm>
            <a:off x="7481888" y="1527175"/>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生产要素</a:t>
            </a:r>
            <a:endParaRPr lang="zh-CN" altLang="en-US" dirty="0"/>
          </a:p>
        </p:txBody>
      </p:sp>
      <p:sp>
        <p:nvSpPr>
          <p:cNvPr id="3" name="矩形 2"/>
          <p:cNvSpPr/>
          <p:nvPr/>
        </p:nvSpPr>
        <p:spPr>
          <a:xfrm>
            <a:off x="3719513" y="21034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市场竞争</a:t>
            </a:r>
            <a:endParaRPr lang="zh-CN" altLang="en-US" dirty="0"/>
          </a:p>
        </p:txBody>
      </p:sp>
      <p:sp>
        <p:nvSpPr>
          <p:cNvPr id="4" name="矩形 3"/>
          <p:cNvSpPr/>
          <p:nvPr/>
        </p:nvSpPr>
        <p:spPr>
          <a:xfrm>
            <a:off x="6959600" y="21034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法律保护</a:t>
            </a:r>
            <a:endParaRPr lang="zh-CN" altLang="en-US" dirty="0"/>
          </a:p>
        </p:txBody>
      </p:sp>
      <p:sp>
        <p:nvSpPr>
          <p:cNvPr id="5" name="矩形 4"/>
          <p:cNvSpPr/>
          <p:nvPr/>
        </p:nvSpPr>
        <p:spPr>
          <a:xfrm>
            <a:off x="4727575" y="27257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市场准入</a:t>
            </a:r>
            <a:endParaRPr lang="zh-CN" altLang="en-US" dirty="0"/>
          </a:p>
        </p:txBody>
      </p:sp>
      <p:sp>
        <p:nvSpPr>
          <p:cNvPr id="6" name="矩形 5"/>
          <p:cNvSpPr/>
          <p:nvPr/>
        </p:nvSpPr>
        <p:spPr>
          <a:xfrm>
            <a:off x="6756400" y="27257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企业融资</a:t>
            </a:r>
            <a:endParaRPr lang="zh-CN" altLang="en-US" dirty="0"/>
          </a:p>
        </p:txBody>
      </p:sp>
      <p:grpSp>
        <p:nvGrpSpPr>
          <p:cNvPr id="7" name="组合 6"/>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6" name="对象 1"/>
          <p:cNvGraphicFramePr>
            <a:graphicFrameLocks noChangeAspect="1"/>
          </p:cNvGraphicFramePr>
          <p:nvPr/>
        </p:nvGraphicFramePr>
        <p:xfrm>
          <a:off x="1992313" y="1989138"/>
          <a:ext cx="8293100" cy="876300"/>
        </p:xfrm>
        <a:graphic>
          <a:graphicData uri="http://schemas.openxmlformats.org/presentationml/2006/ole">
            <mc:AlternateContent xmlns:mc="http://schemas.openxmlformats.org/markup-compatibility/2006">
              <mc:Choice xmlns:v="urn:schemas-microsoft-com:vml" Requires="v">
                <p:oleObj spid="_x0000_s16390" name="文档" r:id="rId1" imgW="8304530" imgH="890270" progId="Word.Document.12">
                  <p:embed/>
                </p:oleObj>
              </mc:Choice>
              <mc:Fallback>
                <p:oleObj name="文档" r:id="rId1" imgW="8304530" imgH="890270" progId="Word.Document.12">
                  <p:embed/>
                  <p:pic>
                    <p:nvPicPr>
                      <p:cNvPr id="0" name="对象 1"/>
                      <p:cNvPicPr>
                        <a:picLocks noChangeAspect="1" noChangeArrowheads="1"/>
                      </p:cNvPicPr>
                      <p:nvPr/>
                    </p:nvPicPr>
                    <p:blipFill>
                      <a:blip r:embed="rId2"/>
                      <a:srcRect/>
                      <a:stretch>
                        <a:fillRect/>
                      </a:stretch>
                    </p:blipFill>
                    <p:spPr bwMode="auto">
                      <a:xfrm>
                        <a:off x="1992313" y="1989138"/>
                        <a:ext cx="8293100" cy="8763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2636838"/>
          <a:ext cx="8293100" cy="2387600"/>
        </p:xfrm>
        <a:graphic>
          <a:graphicData uri="http://schemas.openxmlformats.org/presentationml/2006/ole">
            <mc:AlternateContent xmlns:mc="http://schemas.openxmlformats.org/markup-compatibility/2006">
              <mc:Choice xmlns:v="urn:schemas-microsoft-com:vml" Requires="v">
                <p:oleObj spid="_x0000_s16391" name="文档" r:id="rId3" imgW="8304530" imgH="2399030" progId="Word.Document.12">
                  <p:embed/>
                </p:oleObj>
              </mc:Choice>
              <mc:Fallback>
                <p:oleObj name="文档" r:id="rId3" imgW="8304530" imgH="2399030" progId="Word.Document.12">
                  <p:embed/>
                  <p:pic>
                    <p:nvPicPr>
                      <p:cNvPr id="0" name="对象 1"/>
                      <p:cNvPicPr>
                        <a:picLocks noChangeAspect="1" noChangeArrowheads="1"/>
                      </p:cNvPicPr>
                      <p:nvPr/>
                    </p:nvPicPr>
                    <p:blipFill>
                      <a:blip r:embed="rId4"/>
                      <a:srcRect/>
                      <a:stretch>
                        <a:fillRect/>
                      </a:stretch>
                    </p:blipFill>
                    <p:spPr bwMode="auto">
                      <a:xfrm>
                        <a:off x="1992313" y="2636838"/>
                        <a:ext cx="8293100" cy="2387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对象 1"/>
          <p:cNvGraphicFramePr>
            <a:graphicFrameLocks noChangeAspect="1"/>
          </p:cNvGraphicFramePr>
          <p:nvPr/>
        </p:nvGraphicFramePr>
        <p:xfrm>
          <a:off x="1992313" y="981075"/>
          <a:ext cx="8293100" cy="4737100"/>
        </p:xfrm>
        <a:graphic>
          <a:graphicData uri="http://schemas.openxmlformats.org/presentationml/2006/ole">
            <mc:AlternateContent xmlns:mc="http://schemas.openxmlformats.org/markup-compatibility/2006">
              <mc:Choice xmlns:v="urn:schemas-microsoft-com:vml" Requires="v">
                <p:oleObj spid="_x0000_s17412" name="文档" r:id="rId1" imgW="8304530" imgH="4744085" progId="Word.Document.12">
                  <p:embed/>
                </p:oleObj>
              </mc:Choice>
              <mc:Fallback>
                <p:oleObj name="文档" r:id="rId1" imgW="8304530" imgH="4744085" progId="Word.Document.12">
                  <p:embed/>
                  <p:pic>
                    <p:nvPicPr>
                      <p:cNvPr id="0" name="对象 1"/>
                      <p:cNvPicPr>
                        <a:picLocks noChangeAspect="1" noChangeArrowheads="1"/>
                      </p:cNvPicPr>
                      <p:nvPr/>
                    </p:nvPicPr>
                    <p:blipFill>
                      <a:blip r:embed="rId2"/>
                      <a:srcRect/>
                      <a:stretch>
                        <a:fillRect/>
                      </a:stretch>
                    </p:blipFill>
                    <p:spPr bwMode="auto">
                      <a:xfrm>
                        <a:off x="1992313" y="981075"/>
                        <a:ext cx="8293100" cy="4737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对象 1"/>
          <p:cNvGraphicFramePr>
            <a:graphicFrameLocks noChangeAspect="1"/>
          </p:cNvGraphicFramePr>
          <p:nvPr/>
        </p:nvGraphicFramePr>
        <p:xfrm>
          <a:off x="1979613" y="1271588"/>
          <a:ext cx="8293100" cy="4140200"/>
        </p:xfrm>
        <a:graphic>
          <a:graphicData uri="http://schemas.openxmlformats.org/presentationml/2006/ole">
            <mc:AlternateContent xmlns:mc="http://schemas.openxmlformats.org/markup-compatibility/2006">
              <mc:Choice xmlns:v="urn:schemas-microsoft-com:vml" Requires="v">
                <p:oleObj spid="_x0000_s18442" name="文档" r:id="rId1" imgW="8304530" imgH="4151630" progId="Word.Document.12">
                  <p:embed/>
                </p:oleObj>
              </mc:Choice>
              <mc:Fallback>
                <p:oleObj name="文档" r:id="rId1" imgW="8304530" imgH="4151630" progId="Word.Document.12">
                  <p:embed/>
                  <p:pic>
                    <p:nvPicPr>
                      <p:cNvPr id="0" name="对象 1"/>
                      <p:cNvPicPr>
                        <a:picLocks noChangeAspect="1" noChangeArrowheads="1"/>
                      </p:cNvPicPr>
                      <p:nvPr/>
                    </p:nvPicPr>
                    <p:blipFill>
                      <a:blip r:embed="rId2"/>
                      <a:srcRect/>
                      <a:stretch>
                        <a:fillRect/>
                      </a:stretch>
                    </p:blipFill>
                    <p:spPr bwMode="auto">
                      <a:xfrm>
                        <a:off x="1979613" y="1271588"/>
                        <a:ext cx="8293100" cy="4140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矩形 1"/>
          <p:cNvSpPr/>
          <p:nvPr/>
        </p:nvSpPr>
        <p:spPr>
          <a:xfrm>
            <a:off x="6959600" y="1163638"/>
            <a:ext cx="156210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企业管理水平</a:t>
            </a:r>
            <a:endParaRPr lang="zh-CN" altLang="en-US" dirty="0"/>
          </a:p>
        </p:txBody>
      </p:sp>
      <p:sp>
        <p:nvSpPr>
          <p:cNvPr id="3" name="矩形 2"/>
          <p:cNvSpPr/>
          <p:nvPr/>
        </p:nvSpPr>
        <p:spPr>
          <a:xfrm>
            <a:off x="2782888" y="1773238"/>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体制机制</a:t>
            </a:r>
            <a:endParaRPr lang="zh-CN" altLang="en-US" dirty="0"/>
          </a:p>
        </p:txBody>
      </p:sp>
      <p:sp>
        <p:nvSpPr>
          <p:cNvPr id="4" name="矩形 3"/>
          <p:cNvSpPr/>
          <p:nvPr/>
        </p:nvSpPr>
        <p:spPr>
          <a:xfrm>
            <a:off x="7027863" y="2895600"/>
            <a:ext cx="4972050" cy="368300"/>
          </a:xfrm>
          <a:prstGeom prst="rect">
            <a:avLst/>
          </a:prstGeom>
        </p:spPr>
        <p:txBody>
          <a:bodyPr>
            <a:spAutoFit/>
          </a:bodyPr>
          <a:lstStyle/>
          <a:p>
            <a:pPr algn="l">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中国特色社会主义事</a:t>
            </a:r>
            <a:endParaRPr lang="zh-CN" altLang="en-US" dirty="0"/>
          </a:p>
        </p:txBody>
      </p:sp>
      <p:sp>
        <p:nvSpPr>
          <p:cNvPr id="5" name="矩形 4"/>
          <p:cNvSpPr/>
          <p:nvPr/>
        </p:nvSpPr>
        <p:spPr>
          <a:xfrm>
            <a:off x="2208213" y="4138613"/>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守法经营</a:t>
            </a:r>
            <a:endParaRPr lang="zh-CN" altLang="en-US" dirty="0"/>
          </a:p>
        </p:txBody>
      </p:sp>
      <p:sp>
        <p:nvSpPr>
          <p:cNvPr id="6" name="矩形 5"/>
          <p:cNvSpPr/>
          <p:nvPr/>
        </p:nvSpPr>
        <p:spPr>
          <a:xfrm>
            <a:off x="4241800" y="4138613"/>
            <a:ext cx="1102360" cy="368300"/>
          </a:xfrm>
          <a:prstGeom prst="rect">
            <a:avLst/>
          </a:prstGeom>
        </p:spPr>
        <p:txBody>
          <a:bodyPr wrap="none">
            <a:spAutoFit/>
          </a:bodyPr>
          <a:lstStyle/>
          <a:p>
            <a:pPr>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诚信经营</a:t>
            </a:r>
            <a:endParaRPr lang="zh-CN" altLang="en-US" dirty="0"/>
          </a:p>
        </p:txBody>
      </p:sp>
      <p:sp>
        <p:nvSpPr>
          <p:cNvPr id="7" name="矩形 6"/>
          <p:cNvSpPr/>
          <p:nvPr/>
        </p:nvSpPr>
        <p:spPr>
          <a:xfrm>
            <a:off x="2071688" y="3500438"/>
            <a:ext cx="1102360" cy="368300"/>
          </a:xfrm>
          <a:prstGeom prst="rect">
            <a:avLst/>
          </a:prstGeom>
        </p:spPr>
        <p:txBody>
          <a:bodyPr wrap="none">
            <a:spAutoFit/>
          </a:bodyPr>
          <a:lstStyle/>
          <a:p>
            <a:pPr algn="l">
              <a:defRPr/>
            </a:pPr>
            <a:r>
              <a:rPr lang="zh-CN" altLang="zh-CN" b="1" kern="100" dirty="0">
                <a:solidFill>
                  <a:srgbClr val="FF0000"/>
                </a:solidFill>
                <a:latin typeface="Times New Roman" panose="02020603050405020304"/>
                <a:ea typeface="宋体" panose="02010600030101010101" pitchFamily="2" charset="-122"/>
                <a:cs typeface="Times New Roman" panose="02020603050405020304"/>
              </a:rPr>
              <a:t>业建设者</a:t>
            </a:r>
            <a:endParaRPr lang="zh-CN" altLang="en-US" dirty="0">
              <a:solidFill>
                <a:prstClr val="black"/>
              </a:solidFill>
            </a:endParaRPr>
          </a:p>
        </p:txBody>
      </p:sp>
      <p:grpSp>
        <p:nvGrpSpPr>
          <p:cNvPr id="8" name="组合 7"/>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58" name="对象 1"/>
          <p:cNvGraphicFramePr>
            <a:graphicFrameLocks noChangeAspect="1"/>
          </p:cNvGraphicFramePr>
          <p:nvPr/>
        </p:nvGraphicFramePr>
        <p:xfrm>
          <a:off x="1992313" y="1700213"/>
          <a:ext cx="8293100" cy="2349500"/>
        </p:xfrm>
        <a:graphic>
          <a:graphicData uri="http://schemas.openxmlformats.org/presentationml/2006/ole">
            <mc:AlternateContent xmlns:mc="http://schemas.openxmlformats.org/markup-compatibility/2006">
              <mc:Choice xmlns:v="urn:schemas-microsoft-com:vml" Requires="v">
                <p:oleObj spid="_x0000_s19462" name="文档" r:id="rId1" imgW="8304530" imgH="2353310" progId="Word.Document.12">
                  <p:embed/>
                </p:oleObj>
              </mc:Choice>
              <mc:Fallback>
                <p:oleObj name="文档" r:id="rId1" imgW="8304530" imgH="235331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1700213"/>
                        <a:ext cx="8293100" cy="2349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4149725"/>
          <a:ext cx="8293100" cy="787400"/>
        </p:xfrm>
        <a:graphic>
          <a:graphicData uri="http://schemas.openxmlformats.org/presentationml/2006/ole">
            <mc:AlternateContent xmlns:mc="http://schemas.openxmlformats.org/markup-compatibility/2006">
              <mc:Choice xmlns:v="urn:schemas-microsoft-com:vml" Requires="v">
                <p:oleObj spid="_x0000_s19463" name="文档" r:id="rId3" imgW="8304530" imgH="788035" progId="Word.Document.12">
                  <p:embed/>
                </p:oleObj>
              </mc:Choice>
              <mc:Fallback>
                <p:oleObj name="文档" r:id="rId3" imgW="8304530" imgH="788035" progId="Word.Document.12">
                  <p:embed/>
                  <p:pic>
                    <p:nvPicPr>
                      <p:cNvPr id="0" name="对象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3" y="4149725"/>
                        <a:ext cx="8293100" cy="78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5"/>
            </p:custDataLst>
          </p:nvPr>
        </p:nvGrpSpPr>
        <p:grpSpPr>
          <a:xfrm>
            <a:off x="4001597" y="6045200"/>
            <a:ext cx="8190403" cy="812800"/>
            <a:chOff x="4001597" y="5613400"/>
            <a:chExt cx="8190403" cy="1244600"/>
          </a:xfrm>
        </p:grpSpPr>
        <p:sp>
          <p:nvSpPr>
            <p:cNvPr id="9" name="任意多边形: 形状 8"/>
            <p:cNvSpPr/>
            <p:nvPr>
              <p:custDataLst>
                <p:tags r:id="rId6"/>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7"/>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2" name="对象 1"/>
          <p:cNvGraphicFramePr>
            <a:graphicFrameLocks noChangeAspect="1"/>
          </p:cNvGraphicFramePr>
          <p:nvPr/>
        </p:nvGraphicFramePr>
        <p:xfrm>
          <a:off x="1992313" y="1700213"/>
          <a:ext cx="8293100" cy="2870200"/>
        </p:xfrm>
        <a:graphic>
          <a:graphicData uri="http://schemas.openxmlformats.org/presentationml/2006/ole">
            <mc:AlternateContent xmlns:mc="http://schemas.openxmlformats.org/markup-compatibility/2006">
              <mc:Choice xmlns:v="urn:schemas-microsoft-com:vml" Requires="v">
                <p:oleObj spid="_x0000_s20484" name="文档" r:id="rId1" imgW="8304530" imgH="2880360" progId="Word.Document.12">
                  <p:embed/>
                </p:oleObj>
              </mc:Choice>
              <mc:Fallback>
                <p:oleObj name="文档" r:id="rId1" imgW="8304530" imgH="288036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1700213"/>
                        <a:ext cx="8293100" cy="2870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对象 1"/>
          <p:cNvGraphicFramePr>
            <a:graphicFrameLocks noChangeAspect="1"/>
          </p:cNvGraphicFramePr>
          <p:nvPr/>
        </p:nvGraphicFramePr>
        <p:xfrm>
          <a:off x="1943100" y="1485900"/>
          <a:ext cx="8293100" cy="4203700"/>
        </p:xfrm>
        <a:graphic>
          <a:graphicData uri="http://schemas.openxmlformats.org/presentationml/2006/ole">
            <mc:AlternateContent xmlns:mc="http://schemas.openxmlformats.org/markup-compatibility/2006">
              <mc:Choice xmlns:v="urn:schemas-microsoft-com:vml" Requires="v">
                <p:oleObj spid="_x0000_s21509" name="文档" r:id="rId1" imgW="8304530" imgH="4207510" progId="Word.Document.12">
                  <p:embed/>
                </p:oleObj>
              </mc:Choice>
              <mc:Fallback>
                <p:oleObj name="文档" r:id="rId1" imgW="8304530" imgH="4207510" progId="Word.Document.12">
                  <p:embed/>
                  <p:pic>
                    <p:nvPicPr>
                      <p:cNvPr id="0" name="对象 1"/>
                      <p:cNvPicPr>
                        <a:picLocks noChangeAspect="1" noChangeArrowheads="1"/>
                      </p:cNvPicPr>
                      <p:nvPr/>
                    </p:nvPicPr>
                    <p:blipFill>
                      <a:blip r:embed="rId2"/>
                      <a:srcRect/>
                      <a:stretch>
                        <a:fillRect/>
                      </a:stretch>
                    </p:blipFill>
                    <p:spPr bwMode="auto">
                      <a:xfrm>
                        <a:off x="1943100" y="1485900"/>
                        <a:ext cx="8293100" cy="42037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1507" name="Picture 6"/>
          <p:cNvPicPr>
            <a:picLocks noChangeAspect="1" noChangeArrowheads="1"/>
          </p:cNvPicPr>
          <p:nvPr/>
        </p:nvPicPr>
        <p:blipFill>
          <a:blip r:embed="rId3" cstate="email"/>
          <a:srcRect/>
          <a:stretch>
            <a:fillRect/>
          </a:stretch>
        </p:blipFill>
        <p:spPr bwMode="auto">
          <a:xfrm>
            <a:off x="1536700" y="620713"/>
            <a:ext cx="9115425" cy="57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组合 1"/>
          <p:cNvGrpSpPr/>
          <p:nvPr userDrawn="1">
            <p:custDataLst>
              <p:tags r:id="rId4"/>
            </p:custDataLst>
          </p:nvPr>
        </p:nvGrpSpPr>
        <p:grpSpPr>
          <a:xfrm>
            <a:off x="4001597" y="6045200"/>
            <a:ext cx="8190403" cy="812800"/>
            <a:chOff x="4001597" y="5613400"/>
            <a:chExt cx="8190403" cy="1244600"/>
          </a:xfrm>
        </p:grpSpPr>
        <p:sp>
          <p:nvSpPr>
            <p:cNvPr id="9" name="任意多边形: 形状 8"/>
            <p:cNvSpPr/>
            <p:nvPr>
              <p:custDataLst>
                <p:tags r:id="rId5"/>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6"/>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对象 1"/>
          <p:cNvGraphicFramePr>
            <a:graphicFrameLocks noChangeAspect="1"/>
          </p:cNvGraphicFramePr>
          <p:nvPr/>
        </p:nvGraphicFramePr>
        <p:xfrm>
          <a:off x="1992313" y="1484313"/>
          <a:ext cx="8293100" cy="3556000"/>
        </p:xfrm>
        <a:graphic>
          <a:graphicData uri="http://schemas.openxmlformats.org/presentationml/2006/ole">
            <mc:AlternateContent xmlns:mc="http://schemas.openxmlformats.org/markup-compatibility/2006">
              <mc:Choice xmlns:v="urn:schemas-microsoft-com:vml" Requires="v">
                <p:oleObj spid="_x0000_s22532" name="文档" r:id="rId1" imgW="8304530" imgH="3558540" progId="Word.Document.12">
                  <p:embed/>
                </p:oleObj>
              </mc:Choice>
              <mc:Fallback>
                <p:oleObj name="文档" r:id="rId1" imgW="8304530" imgH="3558540" progId="Word.Document.12">
                  <p:embed/>
                  <p:pic>
                    <p:nvPicPr>
                      <p:cNvPr id="0" name="对象 1"/>
                      <p:cNvPicPr>
                        <a:picLocks noChangeAspect="1" noChangeArrowheads="1"/>
                      </p:cNvPicPr>
                      <p:nvPr/>
                    </p:nvPicPr>
                    <p:blipFill>
                      <a:blip r:embed="rId2"/>
                      <a:srcRect/>
                      <a:stretch>
                        <a:fillRect/>
                      </a:stretch>
                    </p:blipFill>
                    <p:spPr bwMode="auto">
                      <a:xfrm>
                        <a:off x="1992313" y="1484313"/>
                        <a:ext cx="8293100" cy="3556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对象 1"/>
          <p:cNvGraphicFramePr>
            <a:graphicFrameLocks noChangeAspect="1"/>
          </p:cNvGraphicFramePr>
          <p:nvPr/>
        </p:nvGraphicFramePr>
        <p:xfrm>
          <a:off x="1992313" y="1773238"/>
          <a:ext cx="8293100" cy="2984500"/>
        </p:xfrm>
        <a:graphic>
          <a:graphicData uri="http://schemas.openxmlformats.org/presentationml/2006/ole">
            <mc:AlternateContent xmlns:mc="http://schemas.openxmlformats.org/markup-compatibility/2006">
              <mc:Choice xmlns:v="urn:schemas-microsoft-com:vml" Requires="v">
                <p:oleObj spid="_x0000_s23556" name="文档" r:id="rId1" imgW="8304530" imgH="2991485" progId="Word.Document.12">
                  <p:embed/>
                </p:oleObj>
              </mc:Choice>
              <mc:Fallback>
                <p:oleObj name="文档" r:id="rId1" imgW="8304530" imgH="2991485" progId="Word.Document.12">
                  <p:embed/>
                  <p:pic>
                    <p:nvPicPr>
                      <p:cNvPr id="0" name="对象 1"/>
                      <p:cNvPicPr>
                        <a:picLocks noChangeAspect="1" noChangeArrowheads="1"/>
                      </p:cNvPicPr>
                      <p:nvPr/>
                    </p:nvPicPr>
                    <p:blipFill>
                      <a:blip r:embed="rId2"/>
                      <a:srcRect/>
                      <a:stretch>
                        <a:fillRect/>
                      </a:stretch>
                    </p:blipFill>
                    <p:spPr bwMode="auto">
                      <a:xfrm>
                        <a:off x="1992313" y="1773238"/>
                        <a:ext cx="8293100" cy="29845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组合 1"/>
          <p:cNvGrpSpPr/>
          <p:nvPr userDrawn="1">
            <p:custDataLst>
              <p:tags r:id="rId3"/>
            </p:custDataLst>
          </p:nvPr>
        </p:nvGrpSpPr>
        <p:grpSpPr>
          <a:xfrm>
            <a:off x="4001597" y="6045200"/>
            <a:ext cx="8190403" cy="812800"/>
            <a:chOff x="4001597" y="5613400"/>
            <a:chExt cx="8190403" cy="1244600"/>
          </a:xfrm>
        </p:grpSpPr>
        <p:sp>
          <p:nvSpPr>
            <p:cNvPr id="9" name="任意多边形: 形状 8"/>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sp>
          <p:nvSpPr>
            <p:cNvPr id="10" name="等腰三角形 9"/>
            <p:cNvSpPr/>
            <p:nvPr>
              <p:custDataLst>
                <p:tags r:id="rId5"/>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lt1"/>
                </a:solidFill>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对象 1"/>
          <p:cNvGraphicFramePr>
            <a:graphicFrameLocks noChangeAspect="1"/>
          </p:cNvGraphicFramePr>
          <p:nvPr/>
        </p:nvGraphicFramePr>
        <p:xfrm>
          <a:off x="1993900" y="914400"/>
          <a:ext cx="8293100" cy="4699000"/>
        </p:xfrm>
        <a:graphic>
          <a:graphicData uri="http://schemas.openxmlformats.org/presentationml/2006/ole">
            <mc:AlternateContent xmlns:mc="http://schemas.openxmlformats.org/markup-compatibility/2006">
              <mc:Choice xmlns:v="urn:schemas-microsoft-com:vml" Requires="v">
                <p:oleObj spid="_x0000_s24580" name="文档" r:id="rId1" imgW="8304530" imgH="4709160" progId="Word.Document.12">
                  <p:embed/>
                </p:oleObj>
              </mc:Choice>
              <mc:Fallback>
                <p:oleObj name="文档" r:id="rId1" imgW="8304530" imgH="4709160" progId="Word.Document.12">
                  <p:embed/>
                  <p:pic>
                    <p:nvPicPr>
                      <p:cNvPr id="0" name="对象 1"/>
                      <p:cNvPicPr>
                        <a:picLocks noChangeAspect="1" noChangeArrowheads="1"/>
                      </p:cNvPicPr>
                      <p:nvPr/>
                    </p:nvPicPr>
                    <p:blipFill>
                      <a:blip r:embed="rId2"/>
                      <a:srcRect/>
                      <a:stretch>
                        <a:fillRect/>
                      </a:stretch>
                    </p:blipFill>
                    <p:spPr bwMode="auto">
                      <a:xfrm>
                        <a:off x="1993900" y="914400"/>
                        <a:ext cx="8293100" cy="4699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对象 1"/>
          <p:cNvGraphicFramePr>
            <a:graphicFrameLocks noChangeAspect="1"/>
          </p:cNvGraphicFramePr>
          <p:nvPr/>
        </p:nvGraphicFramePr>
        <p:xfrm>
          <a:off x="1992313" y="692150"/>
          <a:ext cx="8293100" cy="1778000"/>
        </p:xfrm>
        <a:graphic>
          <a:graphicData uri="http://schemas.openxmlformats.org/presentationml/2006/ole">
            <mc:AlternateContent xmlns:mc="http://schemas.openxmlformats.org/markup-compatibility/2006">
              <mc:Choice xmlns:v="urn:schemas-microsoft-com:vml" Requires="v">
                <p:oleObj spid="_x0000_s25606" name="文档" r:id="rId1" imgW="8304530" imgH="1779905" progId="Word.Document.12">
                  <p:embed/>
                </p:oleObj>
              </mc:Choice>
              <mc:Fallback>
                <p:oleObj name="文档" r:id="rId1" imgW="8304530" imgH="1779905" progId="Word.Document.12">
                  <p:embed/>
                  <p:pic>
                    <p:nvPicPr>
                      <p:cNvPr id="0" name="对象 1"/>
                      <p:cNvPicPr>
                        <a:picLocks noChangeAspect="1" noChangeArrowheads="1"/>
                      </p:cNvPicPr>
                      <p:nvPr/>
                    </p:nvPicPr>
                    <p:blipFill>
                      <a:blip r:embed="rId2"/>
                      <a:srcRect/>
                      <a:stretch>
                        <a:fillRect/>
                      </a:stretch>
                    </p:blipFill>
                    <p:spPr bwMode="auto">
                      <a:xfrm>
                        <a:off x="1992313" y="692150"/>
                        <a:ext cx="8293100" cy="1778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2492375"/>
          <a:ext cx="8293100" cy="3556000"/>
        </p:xfrm>
        <a:graphic>
          <a:graphicData uri="http://schemas.openxmlformats.org/presentationml/2006/ole">
            <mc:AlternateContent xmlns:mc="http://schemas.openxmlformats.org/markup-compatibility/2006">
              <mc:Choice xmlns:v="urn:schemas-microsoft-com:vml" Requires="v">
                <p:oleObj spid="_x0000_s25607" name="文档" r:id="rId3" imgW="8304530" imgH="3558540" progId="Word.Document.12">
                  <p:embed/>
                </p:oleObj>
              </mc:Choice>
              <mc:Fallback>
                <p:oleObj name="文档" r:id="rId3" imgW="8304530" imgH="3558540" progId="Word.Document.12">
                  <p:embed/>
                  <p:pic>
                    <p:nvPicPr>
                      <p:cNvPr id="0" name="对象 1"/>
                      <p:cNvPicPr>
                        <a:picLocks noChangeAspect="1" noChangeArrowheads="1"/>
                      </p:cNvPicPr>
                      <p:nvPr/>
                    </p:nvPicPr>
                    <p:blipFill>
                      <a:blip r:embed="rId4"/>
                      <a:srcRect/>
                      <a:stretch>
                        <a:fillRect/>
                      </a:stretch>
                    </p:blipFill>
                    <p:spPr bwMode="auto">
                      <a:xfrm>
                        <a:off x="1992313" y="2492375"/>
                        <a:ext cx="8293100" cy="3556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 name="对象 1"/>
          <p:cNvGraphicFramePr>
            <a:graphicFrameLocks noChangeAspect="1"/>
          </p:cNvGraphicFramePr>
          <p:nvPr/>
        </p:nvGraphicFramePr>
        <p:xfrm>
          <a:off x="1992313" y="765175"/>
          <a:ext cx="8293100" cy="5118100"/>
        </p:xfrm>
        <a:graphic>
          <a:graphicData uri="http://schemas.openxmlformats.org/presentationml/2006/ole">
            <mc:AlternateContent xmlns:mc="http://schemas.openxmlformats.org/markup-compatibility/2006">
              <mc:Choice xmlns:v="urn:schemas-microsoft-com:vml" Requires="v">
                <p:oleObj spid="_x0000_s26628" name="文档" r:id="rId1" imgW="8304530" imgH="5121910" progId="Word.Document.12">
                  <p:embed/>
                </p:oleObj>
              </mc:Choice>
              <mc:Fallback>
                <p:oleObj name="文档" r:id="rId1" imgW="8304530" imgH="5121910" progId="Word.Document.12">
                  <p:embed/>
                  <p:pic>
                    <p:nvPicPr>
                      <p:cNvPr id="0" name="对象 1"/>
                      <p:cNvPicPr>
                        <a:picLocks noChangeAspect="1" noChangeArrowheads="1"/>
                      </p:cNvPicPr>
                      <p:nvPr/>
                    </p:nvPicPr>
                    <p:blipFill>
                      <a:blip r:embed="rId2"/>
                      <a:srcRect/>
                      <a:stretch>
                        <a:fillRect/>
                      </a:stretch>
                    </p:blipFill>
                    <p:spPr bwMode="auto">
                      <a:xfrm>
                        <a:off x="1992313" y="765175"/>
                        <a:ext cx="8293100" cy="5118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 name="对象 1"/>
          <p:cNvGraphicFramePr>
            <a:graphicFrameLocks noChangeAspect="1"/>
          </p:cNvGraphicFramePr>
          <p:nvPr/>
        </p:nvGraphicFramePr>
        <p:xfrm>
          <a:off x="1993900" y="914400"/>
          <a:ext cx="8293100" cy="3556000"/>
        </p:xfrm>
        <a:graphic>
          <a:graphicData uri="http://schemas.openxmlformats.org/presentationml/2006/ole">
            <mc:AlternateContent xmlns:mc="http://schemas.openxmlformats.org/markup-compatibility/2006">
              <mc:Choice xmlns:v="urn:schemas-microsoft-com:vml" Requires="v">
                <p:oleObj spid="_x0000_s27654" name="文档" r:id="rId1" imgW="8304530" imgH="3558540" progId="Word.Document.12">
                  <p:embed/>
                </p:oleObj>
              </mc:Choice>
              <mc:Fallback>
                <p:oleObj name="文档" r:id="rId1" imgW="8304530" imgH="355854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900" y="914400"/>
                        <a:ext cx="8293100" cy="3556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2063750" y="4581525"/>
          <a:ext cx="8293100" cy="711200"/>
        </p:xfrm>
        <a:graphic>
          <a:graphicData uri="http://schemas.openxmlformats.org/presentationml/2006/ole">
            <mc:AlternateContent xmlns:mc="http://schemas.openxmlformats.org/markup-compatibility/2006">
              <mc:Choice xmlns:v="urn:schemas-microsoft-com:vml" Requires="v">
                <p:oleObj spid="_x0000_s27655" name="文档" r:id="rId3" imgW="8304530" imgH="711835" progId="Word.Document.12">
                  <p:embed/>
                </p:oleObj>
              </mc:Choice>
              <mc:Fallback>
                <p:oleObj name="文档" r:id="rId3" imgW="8304530" imgH="711835" progId="Word.Document.12">
                  <p:embed/>
                  <p:pic>
                    <p:nvPicPr>
                      <p:cNvPr id="0" name="对象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750" y="4581525"/>
                        <a:ext cx="8293100" cy="711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4" name="对象 1"/>
          <p:cNvGraphicFramePr>
            <a:graphicFrameLocks noChangeAspect="1"/>
          </p:cNvGraphicFramePr>
          <p:nvPr/>
        </p:nvGraphicFramePr>
        <p:xfrm>
          <a:off x="1919288" y="692150"/>
          <a:ext cx="8293100" cy="5384800"/>
        </p:xfrm>
        <a:graphic>
          <a:graphicData uri="http://schemas.openxmlformats.org/presentationml/2006/ole">
            <mc:AlternateContent xmlns:mc="http://schemas.openxmlformats.org/markup-compatibility/2006">
              <mc:Choice xmlns:v="urn:schemas-microsoft-com:vml" Requires="v">
                <p:oleObj spid="_x0000_s28676" name="文档" r:id="rId1" imgW="8304530" imgH="5393690" progId="Word.Document.12">
                  <p:embed/>
                </p:oleObj>
              </mc:Choice>
              <mc:Fallback>
                <p:oleObj name="文档" r:id="rId1" imgW="8304530" imgH="5393690" progId="Word.Document.12">
                  <p:embed/>
                  <p:pic>
                    <p:nvPicPr>
                      <p:cNvPr id="0" name="对象 1"/>
                      <p:cNvPicPr>
                        <a:picLocks noChangeAspect="1" noChangeArrowheads="1"/>
                      </p:cNvPicPr>
                      <p:nvPr/>
                    </p:nvPicPr>
                    <p:blipFill>
                      <a:blip r:embed="rId2"/>
                      <a:srcRect/>
                      <a:stretch>
                        <a:fillRect/>
                      </a:stretch>
                    </p:blipFill>
                    <p:spPr bwMode="auto">
                      <a:xfrm>
                        <a:off x="1919288" y="692150"/>
                        <a:ext cx="8293100" cy="5384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对象 1"/>
          <p:cNvGraphicFramePr>
            <a:graphicFrameLocks noChangeAspect="1"/>
          </p:cNvGraphicFramePr>
          <p:nvPr/>
        </p:nvGraphicFramePr>
        <p:xfrm>
          <a:off x="1992313" y="1628775"/>
          <a:ext cx="8293100" cy="1181100"/>
        </p:xfrm>
        <a:graphic>
          <a:graphicData uri="http://schemas.openxmlformats.org/presentationml/2006/ole">
            <mc:AlternateContent xmlns:mc="http://schemas.openxmlformats.org/markup-compatibility/2006">
              <mc:Choice xmlns:v="urn:schemas-microsoft-com:vml" Requires="v">
                <p:oleObj spid="_x0000_s29702" name="文档" r:id="rId1" imgW="8304530" imgH="1187450" progId="Word.Document.12">
                  <p:embed/>
                </p:oleObj>
              </mc:Choice>
              <mc:Fallback>
                <p:oleObj name="文档" r:id="rId1" imgW="8304530" imgH="1187450" progId="Word.Document.12">
                  <p:embed/>
                  <p:pic>
                    <p:nvPicPr>
                      <p:cNvPr id="0" name="对象 1"/>
                      <p:cNvPicPr>
                        <a:picLocks noChangeAspect="1" noChangeArrowheads="1"/>
                      </p:cNvPicPr>
                      <p:nvPr/>
                    </p:nvPicPr>
                    <p:blipFill>
                      <a:blip r:embed="rId2"/>
                      <a:srcRect/>
                      <a:stretch>
                        <a:fillRect/>
                      </a:stretch>
                    </p:blipFill>
                    <p:spPr bwMode="auto">
                      <a:xfrm>
                        <a:off x="1992313" y="1628775"/>
                        <a:ext cx="8293100" cy="1181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2852738"/>
          <a:ext cx="8293100" cy="1803400"/>
        </p:xfrm>
        <a:graphic>
          <a:graphicData uri="http://schemas.openxmlformats.org/presentationml/2006/ole">
            <mc:AlternateContent xmlns:mc="http://schemas.openxmlformats.org/markup-compatibility/2006">
              <mc:Choice xmlns:v="urn:schemas-microsoft-com:vml" Requires="v">
                <p:oleObj spid="_x0000_s29703" name="文档" r:id="rId3" imgW="8304530" imgH="1805940" progId="Word.Document.12">
                  <p:embed/>
                </p:oleObj>
              </mc:Choice>
              <mc:Fallback>
                <p:oleObj name="文档" r:id="rId3" imgW="8304530" imgH="1805940" progId="Word.Document.12">
                  <p:embed/>
                  <p:pic>
                    <p:nvPicPr>
                      <p:cNvPr id="0" name="对象 1"/>
                      <p:cNvPicPr>
                        <a:picLocks noChangeAspect="1" noChangeArrowheads="1"/>
                      </p:cNvPicPr>
                      <p:nvPr/>
                    </p:nvPicPr>
                    <p:blipFill>
                      <a:blip r:embed="rId4"/>
                      <a:srcRect/>
                      <a:stretch>
                        <a:fillRect/>
                      </a:stretch>
                    </p:blipFill>
                    <p:spPr bwMode="auto">
                      <a:xfrm>
                        <a:off x="1992313" y="2852738"/>
                        <a:ext cx="8293100" cy="1803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2" name="对象 1"/>
          <p:cNvGraphicFramePr>
            <a:graphicFrameLocks noChangeAspect="1"/>
          </p:cNvGraphicFramePr>
          <p:nvPr/>
        </p:nvGraphicFramePr>
        <p:xfrm>
          <a:off x="1993900" y="914400"/>
          <a:ext cx="8293100" cy="4305300"/>
        </p:xfrm>
        <a:graphic>
          <a:graphicData uri="http://schemas.openxmlformats.org/presentationml/2006/ole">
            <mc:AlternateContent xmlns:mc="http://schemas.openxmlformats.org/markup-compatibility/2006">
              <mc:Choice xmlns:v="urn:schemas-microsoft-com:vml" Requires="v">
                <p:oleObj spid="_x0000_s30724" name="文档" r:id="rId1" imgW="8304530" imgH="4312920" progId="Word.Document.12">
                  <p:embed/>
                </p:oleObj>
              </mc:Choice>
              <mc:Fallback>
                <p:oleObj name="文档" r:id="rId1" imgW="8304530" imgH="4312920" progId="Word.Document.12">
                  <p:embed/>
                  <p:pic>
                    <p:nvPicPr>
                      <p:cNvPr id="0" name="对象 1"/>
                      <p:cNvPicPr>
                        <a:picLocks noChangeAspect="1" noChangeArrowheads="1"/>
                      </p:cNvPicPr>
                      <p:nvPr/>
                    </p:nvPicPr>
                    <p:blipFill>
                      <a:blip r:embed="rId2"/>
                      <a:srcRect/>
                      <a:stretch>
                        <a:fillRect/>
                      </a:stretch>
                    </p:blipFill>
                    <p:spPr bwMode="auto">
                      <a:xfrm>
                        <a:off x="1993900" y="914400"/>
                        <a:ext cx="8293100" cy="43053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6" name="对象 1"/>
          <p:cNvGraphicFramePr>
            <a:graphicFrameLocks noChangeAspect="1"/>
          </p:cNvGraphicFramePr>
          <p:nvPr/>
        </p:nvGraphicFramePr>
        <p:xfrm>
          <a:off x="1992313" y="1341438"/>
          <a:ext cx="8293100" cy="4140200"/>
        </p:xfrm>
        <a:graphic>
          <a:graphicData uri="http://schemas.openxmlformats.org/presentationml/2006/ole">
            <mc:AlternateContent xmlns:mc="http://schemas.openxmlformats.org/markup-compatibility/2006">
              <mc:Choice xmlns:v="urn:schemas-microsoft-com:vml" Requires="v">
                <p:oleObj spid="_x0000_s31748" name="文档" r:id="rId1" imgW="8304530" imgH="4151630" progId="Word.Document.12">
                  <p:embed/>
                </p:oleObj>
              </mc:Choice>
              <mc:Fallback>
                <p:oleObj name="文档" r:id="rId1" imgW="8304530" imgH="4151630" progId="Word.Document.12">
                  <p:embed/>
                  <p:pic>
                    <p:nvPicPr>
                      <p:cNvPr id="0" name="对象 1"/>
                      <p:cNvPicPr>
                        <a:picLocks noChangeAspect="1" noChangeArrowheads="1"/>
                      </p:cNvPicPr>
                      <p:nvPr/>
                    </p:nvPicPr>
                    <p:blipFill>
                      <a:blip r:embed="rId2"/>
                      <a:srcRect/>
                      <a:stretch>
                        <a:fillRect/>
                      </a:stretch>
                    </p:blipFill>
                    <p:spPr bwMode="auto">
                      <a:xfrm>
                        <a:off x="1992313" y="1341438"/>
                        <a:ext cx="8293100" cy="4140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0" name="对象 1"/>
          <p:cNvGraphicFramePr>
            <a:graphicFrameLocks noChangeAspect="1"/>
          </p:cNvGraphicFramePr>
          <p:nvPr/>
        </p:nvGraphicFramePr>
        <p:xfrm>
          <a:off x="1992313" y="549275"/>
          <a:ext cx="8293100" cy="5334000"/>
        </p:xfrm>
        <a:graphic>
          <a:graphicData uri="http://schemas.openxmlformats.org/presentationml/2006/ole">
            <mc:AlternateContent xmlns:mc="http://schemas.openxmlformats.org/markup-compatibility/2006">
              <mc:Choice xmlns:v="urn:schemas-microsoft-com:vml" Requires="v">
                <p:oleObj spid="_x0000_s32772" name="文档" r:id="rId1" imgW="8304530" imgH="5337175" progId="Word.Document.12">
                  <p:embed/>
                </p:oleObj>
              </mc:Choice>
              <mc:Fallback>
                <p:oleObj name="文档" r:id="rId1" imgW="8304530" imgH="5337175" progId="Word.Document.12">
                  <p:embed/>
                  <p:pic>
                    <p:nvPicPr>
                      <p:cNvPr id="0" name="对象 1"/>
                      <p:cNvPicPr>
                        <a:picLocks noChangeAspect="1" noChangeArrowheads="1"/>
                      </p:cNvPicPr>
                      <p:nvPr/>
                    </p:nvPicPr>
                    <p:blipFill>
                      <a:blip r:embed="rId2"/>
                      <a:srcRect/>
                      <a:stretch>
                        <a:fillRect/>
                      </a:stretch>
                    </p:blipFill>
                    <p:spPr bwMode="auto">
                      <a:xfrm>
                        <a:off x="1992313" y="549275"/>
                        <a:ext cx="8293100" cy="533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4" name="对象 1"/>
          <p:cNvGraphicFramePr>
            <a:graphicFrameLocks noChangeAspect="1"/>
          </p:cNvGraphicFramePr>
          <p:nvPr/>
        </p:nvGraphicFramePr>
        <p:xfrm>
          <a:off x="1993900" y="914400"/>
          <a:ext cx="8293100" cy="4737100"/>
        </p:xfrm>
        <a:graphic>
          <a:graphicData uri="http://schemas.openxmlformats.org/presentationml/2006/ole">
            <mc:AlternateContent xmlns:mc="http://schemas.openxmlformats.org/markup-compatibility/2006">
              <mc:Choice xmlns:v="urn:schemas-microsoft-com:vml" Requires="v">
                <p:oleObj spid="_x0000_s33796" name="文档" r:id="rId1" imgW="8304530" imgH="4744085" progId="Word.Document.12">
                  <p:embed/>
                </p:oleObj>
              </mc:Choice>
              <mc:Fallback>
                <p:oleObj name="文档" r:id="rId1" imgW="8304530" imgH="4744085" progId="Word.Document.12">
                  <p:embed/>
                  <p:pic>
                    <p:nvPicPr>
                      <p:cNvPr id="0" name="对象 1"/>
                      <p:cNvPicPr>
                        <a:picLocks noChangeAspect="1" noChangeArrowheads="1"/>
                      </p:cNvPicPr>
                      <p:nvPr/>
                    </p:nvPicPr>
                    <p:blipFill>
                      <a:blip r:embed="rId2"/>
                      <a:srcRect/>
                      <a:stretch>
                        <a:fillRect/>
                      </a:stretch>
                    </p:blipFill>
                    <p:spPr bwMode="auto">
                      <a:xfrm>
                        <a:off x="1993900" y="914400"/>
                        <a:ext cx="8293100" cy="4737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对象 1"/>
          <p:cNvGraphicFramePr>
            <a:graphicFrameLocks noChangeAspect="1"/>
          </p:cNvGraphicFramePr>
          <p:nvPr/>
        </p:nvGraphicFramePr>
        <p:xfrm>
          <a:off x="1992313" y="476250"/>
          <a:ext cx="8293100" cy="5626100"/>
        </p:xfrm>
        <a:graphic>
          <a:graphicData uri="http://schemas.openxmlformats.org/presentationml/2006/ole">
            <mc:AlternateContent xmlns:mc="http://schemas.openxmlformats.org/markup-compatibility/2006">
              <mc:Choice xmlns:v="urn:schemas-microsoft-com:vml" Requires="v">
                <p:oleObj spid="_x0000_s34820" name="文档" r:id="rId1" imgW="8304530" imgH="5634355" progId="Word.Document.12">
                  <p:embed/>
                </p:oleObj>
              </mc:Choice>
              <mc:Fallback>
                <p:oleObj name="文档" r:id="rId1" imgW="8304530" imgH="5634355" progId="Word.Document.12">
                  <p:embed/>
                  <p:pic>
                    <p:nvPicPr>
                      <p:cNvPr id="0" name="对象 1"/>
                      <p:cNvPicPr>
                        <a:picLocks noChangeAspect="1" noChangeArrowheads="1"/>
                      </p:cNvPicPr>
                      <p:nvPr/>
                    </p:nvPicPr>
                    <p:blipFill>
                      <a:blip r:embed="rId2"/>
                      <a:srcRect/>
                      <a:stretch>
                        <a:fillRect/>
                      </a:stretch>
                    </p:blipFill>
                    <p:spPr bwMode="auto">
                      <a:xfrm>
                        <a:off x="1992313" y="476250"/>
                        <a:ext cx="8293100" cy="5626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对象 1"/>
          <p:cNvGraphicFramePr>
            <a:graphicFrameLocks noChangeAspect="1"/>
          </p:cNvGraphicFramePr>
          <p:nvPr/>
        </p:nvGraphicFramePr>
        <p:xfrm>
          <a:off x="1993900" y="914400"/>
          <a:ext cx="8293100" cy="4140200"/>
        </p:xfrm>
        <a:graphic>
          <a:graphicData uri="http://schemas.openxmlformats.org/presentationml/2006/ole">
            <mc:AlternateContent xmlns:mc="http://schemas.openxmlformats.org/markup-compatibility/2006">
              <mc:Choice xmlns:v="urn:schemas-microsoft-com:vml" Requires="v">
                <p:oleObj spid="_x0000_s35846" name="文档" r:id="rId1" imgW="8304530" imgH="4151630" progId="Word.Document.12">
                  <p:embed/>
                </p:oleObj>
              </mc:Choice>
              <mc:Fallback>
                <p:oleObj name="文档" r:id="rId1" imgW="8304530" imgH="415163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900" y="914400"/>
                        <a:ext cx="8293100" cy="4140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 name="对象 1"/>
          <p:cNvGraphicFramePr>
            <a:graphicFrameLocks noChangeAspect="1"/>
          </p:cNvGraphicFramePr>
          <p:nvPr/>
        </p:nvGraphicFramePr>
        <p:xfrm>
          <a:off x="1992313" y="5013325"/>
          <a:ext cx="8293100" cy="749300"/>
        </p:xfrm>
        <a:graphic>
          <a:graphicData uri="http://schemas.openxmlformats.org/presentationml/2006/ole">
            <mc:AlternateContent xmlns:mc="http://schemas.openxmlformats.org/markup-compatibility/2006">
              <mc:Choice xmlns:v="urn:schemas-microsoft-com:vml" Requires="v">
                <p:oleObj spid="_x0000_s35847" name="文档" r:id="rId3" imgW="8304530" imgH="751205" progId="Word.Document.12">
                  <p:embed/>
                </p:oleObj>
              </mc:Choice>
              <mc:Fallback>
                <p:oleObj name="文档" r:id="rId3" imgW="8304530" imgH="751205" progId="Word.Document.12">
                  <p:embed/>
                  <p:pic>
                    <p:nvPicPr>
                      <p:cNvPr id="0" name="对象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2313" y="5013325"/>
                        <a:ext cx="8293100" cy="7493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 name="对象 1"/>
          <p:cNvGraphicFramePr>
            <a:graphicFrameLocks noChangeAspect="1"/>
          </p:cNvGraphicFramePr>
          <p:nvPr/>
        </p:nvGraphicFramePr>
        <p:xfrm>
          <a:off x="1919288" y="981075"/>
          <a:ext cx="8293100" cy="5334000"/>
        </p:xfrm>
        <a:graphic>
          <a:graphicData uri="http://schemas.openxmlformats.org/presentationml/2006/ole">
            <mc:AlternateContent xmlns:mc="http://schemas.openxmlformats.org/markup-compatibility/2006">
              <mc:Choice xmlns:v="urn:schemas-microsoft-com:vml" Requires="v">
                <p:oleObj spid="_x0000_s36869" name="文档" r:id="rId1" imgW="8304530" imgH="5337175" progId="Word.Document.12">
                  <p:embed/>
                </p:oleObj>
              </mc:Choice>
              <mc:Fallback>
                <p:oleObj name="文档" r:id="rId1" imgW="8304530" imgH="5337175" progId="Word.Document.12">
                  <p:embed/>
                  <p:pic>
                    <p:nvPicPr>
                      <p:cNvPr id="0" name="对象 1"/>
                      <p:cNvPicPr>
                        <a:picLocks noChangeAspect="1" noChangeArrowheads="1"/>
                      </p:cNvPicPr>
                      <p:nvPr/>
                    </p:nvPicPr>
                    <p:blipFill>
                      <a:blip r:embed="rId2"/>
                      <a:srcRect/>
                      <a:stretch>
                        <a:fillRect/>
                      </a:stretch>
                    </p:blipFill>
                    <p:spPr bwMode="auto">
                      <a:xfrm>
                        <a:off x="1919288" y="981075"/>
                        <a:ext cx="8293100" cy="533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6867" name="Picture 2"/>
          <p:cNvPicPr>
            <a:picLocks noChangeAspect="1" noChangeArrowheads="1"/>
          </p:cNvPicPr>
          <p:nvPr/>
        </p:nvPicPr>
        <p:blipFill>
          <a:blip r:embed="rId3" cstate="email"/>
          <a:srcRect/>
          <a:stretch>
            <a:fillRect/>
          </a:stretch>
        </p:blipFill>
        <p:spPr bwMode="auto">
          <a:xfrm>
            <a:off x="1536700" y="406400"/>
            <a:ext cx="9115425" cy="57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 name="对象 1"/>
          <p:cNvGraphicFramePr>
            <a:graphicFrameLocks noChangeAspect="1"/>
          </p:cNvGraphicFramePr>
          <p:nvPr/>
        </p:nvGraphicFramePr>
        <p:xfrm>
          <a:off x="1992313" y="620713"/>
          <a:ext cx="8293100" cy="5334000"/>
        </p:xfrm>
        <a:graphic>
          <a:graphicData uri="http://schemas.openxmlformats.org/presentationml/2006/ole">
            <mc:AlternateContent xmlns:mc="http://schemas.openxmlformats.org/markup-compatibility/2006">
              <mc:Choice xmlns:v="urn:schemas-microsoft-com:vml" Requires="v">
                <p:oleObj spid="_x0000_s37892" name="文档" r:id="rId1" imgW="8304530" imgH="5337175" progId="Word.Document.12">
                  <p:embed/>
                </p:oleObj>
              </mc:Choice>
              <mc:Fallback>
                <p:oleObj name="文档" r:id="rId1" imgW="8304530" imgH="5337175" progId="Word.Document.12">
                  <p:embed/>
                  <p:pic>
                    <p:nvPicPr>
                      <p:cNvPr id="0" name="对象 1"/>
                      <p:cNvPicPr>
                        <a:picLocks noChangeAspect="1" noChangeArrowheads="1"/>
                      </p:cNvPicPr>
                      <p:nvPr/>
                    </p:nvPicPr>
                    <p:blipFill>
                      <a:blip r:embed="rId2"/>
                      <a:srcRect/>
                      <a:stretch>
                        <a:fillRect/>
                      </a:stretch>
                    </p:blipFill>
                    <p:spPr bwMode="auto">
                      <a:xfrm>
                        <a:off x="1992313" y="620713"/>
                        <a:ext cx="8293100" cy="533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4" name="对象 1"/>
          <p:cNvGraphicFramePr>
            <a:graphicFrameLocks noChangeAspect="1"/>
          </p:cNvGraphicFramePr>
          <p:nvPr/>
        </p:nvGraphicFramePr>
        <p:xfrm>
          <a:off x="1992313" y="549275"/>
          <a:ext cx="8293100" cy="5359400"/>
        </p:xfrm>
        <a:graphic>
          <a:graphicData uri="http://schemas.openxmlformats.org/presentationml/2006/ole">
            <mc:AlternateContent xmlns:mc="http://schemas.openxmlformats.org/markup-compatibility/2006">
              <mc:Choice xmlns:v="urn:schemas-microsoft-com:vml" Requires="v">
                <p:oleObj spid="_x0000_s38916" name="文档" r:id="rId1" imgW="8304530" imgH="5364480" progId="Word.Document.12">
                  <p:embed/>
                </p:oleObj>
              </mc:Choice>
              <mc:Fallback>
                <p:oleObj name="文档" r:id="rId1" imgW="8304530" imgH="5364480" progId="Word.Document.12">
                  <p:embed/>
                  <p:pic>
                    <p:nvPicPr>
                      <p:cNvPr id="0" name="对象 1"/>
                      <p:cNvPicPr>
                        <a:picLocks noChangeAspect="1" noChangeArrowheads="1"/>
                      </p:cNvPicPr>
                      <p:nvPr/>
                    </p:nvPicPr>
                    <p:blipFill>
                      <a:blip r:embed="rId2"/>
                      <a:srcRect/>
                      <a:stretch>
                        <a:fillRect/>
                      </a:stretch>
                    </p:blipFill>
                    <p:spPr bwMode="auto">
                      <a:xfrm>
                        <a:off x="1992313" y="549275"/>
                        <a:ext cx="8293100" cy="5359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8" name="对象 1"/>
          <p:cNvGraphicFramePr>
            <a:graphicFrameLocks noChangeAspect="1"/>
          </p:cNvGraphicFramePr>
          <p:nvPr/>
        </p:nvGraphicFramePr>
        <p:xfrm>
          <a:off x="1943100" y="1052513"/>
          <a:ext cx="8293100" cy="5130800"/>
        </p:xfrm>
        <a:graphic>
          <a:graphicData uri="http://schemas.openxmlformats.org/presentationml/2006/ole">
            <mc:AlternateContent xmlns:mc="http://schemas.openxmlformats.org/markup-compatibility/2006">
              <mc:Choice xmlns:v="urn:schemas-microsoft-com:vml" Requires="v">
                <p:oleObj spid="_x0000_s39941" name="文档" r:id="rId1" imgW="8304530" imgH="5140325" progId="Word.Document.12">
                  <p:embed/>
                </p:oleObj>
              </mc:Choice>
              <mc:Fallback>
                <p:oleObj name="文档" r:id="rId1" imgW="8304530" imgH="5140325" progId="Word.Document.12">
                  <p:embed/>
                  <p:pic>
                    <p:nvPicPr>
                      <p:cNvPr id="0" name="对象 1"/>
                      <p:cNvPicPr>
                        <a:picLocks noChangeAspect="1" noChangeArrowheads="1"/>
                      </p:cNvPicPr>
                      <p:nvPr/>
                    </p:nvPicPr>
                    <p:blipFill>
                      <a:blip r:embed="rId2"/>
                      <a:srcRect/>
                      <a:stretch>
                        <a:fillRect/>
                      </a:stretch>
                    </p:blipFill>
                    <p:spPr bwMode="auto">
                      <a:xfrm>
                        <a:off x="1943100" y="1052513"/>
                        <a:ext cx="8293100" cy="5130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9939" name="Picture 4"/>
          <p:cNvPicPr>
            <a:picLocks noChangeAspect="1" noChangeArrowheads="1"/>
          </p:cNvPicPr>
          <p:nvPr/>
        </p:nvPicPr>
        <p:blipFill>
          <a:blip r:embed="rId3" cstate="email"/>
          <a:srcRect/>
          <a:stretch>
            <a:fillRect/>
          </a:stretch>
        </p:blipFill>
        <p:spPr bwMode="auto">
          <a:xfrm>
            <a:off x="1530350" y="404813"/>
            <a:ext cx="9115425" cy="57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2" name="对象 1"/>
          <p:cNvGraphicFramePr>
            <a:graphicFrameLocks noChangeAspect="1"/>
          </p:cNvGraphicFramePr>
          <p:nvPr/>
        </p:nvGraphicFramePr>
        <p:xfrm>
          <a:off x="1992313" y="2133600"/>
          <a:ext cx="8293100" cy="1778000"/>
        </p:xfrm>
        <a:graphic>
          <a:graphicData uri="http://schemas.openxmlformats.org/presentationml/2006/ole">
            <mc:AlternateContent xmlns:mc="http://schemas.openxmlformats.org/markup-compatibility/2006">
              <mc:Choice xmlns:v="urn:schemas-microsoft-com:vml" Requires="v">
                <p:oleObj spid="_x0000_s40964" name="文档" r:id="rId1" imgW="8304530" imgH="1779905" progId="Word.Document.12">
                  <p:embed/>
                </p:oleObj>
              </mc:Choice>
              <mc:Fallback>
                <p:oleObj name="文档" r:id="rId1" imgW="8304530" imgH="1779905"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133600"/>
                        <a:ext cx="8293100" cy="1778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6" name="对象 1"/>
          <p:cNvGraphicFramePr>
            <a:graphicFrameLocks noChangeAspect="1"/>
          </p:cNvGraphicFramePr>
          <p:nvPr/>
        </p:nvGraphicFramePr>
        <p:xfrm>
          <a:off x="1992313" y="763588"/>
          <a:ext cx="8293100" cy="5041900"/>
        </p:xfrm>
        <a:graphic>
          <a:graphicData uri="http://schemas.openxmlformats.org/presentationml/2006/ole">
            <mc:AlternateContent xmlns:mc="http://schemas.openxmlformats.org/markup-compatibility/2006">
              <mc:Choice xmlns:v="urn:schemas-microsoft-com:vml" Requires="v">
                <p:oleObj spid="_x0000_s41988" name="文档" r:id="rId1" imgW="8304530" imgH="5048885" progId="Word.Document.12">
                  <p:embed/>
                </p:oleObj>
              </mc:Choice>
              <mc:Fallback>
                <p:oleObj name="文档" r:id="rId1" imgW="8304530" imgH="5048885" progId="Word.Document.12">
                  <p:embed/>
                  <p:pic>
                    <p:nvPicPr>
                      <p:cNvPr id="0" name="对象 1"/>
                      <p:cNvPicPr>
                        <a:picLocks noChangeAspect="1" noChangeArrowheads="1"/>
                      </p:cNvPicPr>
                      <p:nvPr/>
                    </p:nvPicPr>
                    <p:blipFill>
                      <a:blip r:embed="rId2"/>
                      <a:srcRect/>
                      <a:stretch>
                        <a:fillRect/>
                      </a:stretch>
                    </p:blipFill>
                    <p:spPr bwMode="auto">
                      <a:xfrm>
                        <a:off x="1992313" y="763588"/>
                        <a:ext cx="8293100" cy="50419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0" name="对象 1"/>
          <p:cNvGraphicFramePr>
            <a:graphicFrameLocks noChangeAspect="1"/>
          </p:cNvGraphicFramePr>
          <p:nvPr/>
        </p:nvGraphicFramePr>
        <p:xfrm>
          <a:off x="1992313" y="1700213"/>
          <a:ext cx="8293100" cy="3556000"/>
        </p:xfrm>
        <a:graphic>
          <a:graphicData uri="http://schemas.openxmlformats.org/presentationml/2006/ole">
            <mc:AlternateContent xmlns:mc="http://schemas.openxmlformats.org/markup-compatibility/2006">
              <mc:Choice xmlns:v="urn:schemas-microsoft-com:vml" Requires="v">
                <p:oleObj spid="_x0000_s43012" name="文档" r:id="rId1" imgW="8304530" imgH="3558540" progId="Word.Document.12">
                  <p:embed/>
                </p:oleObj>
              </mc:Choice>
              <mc:Fallback>
                <p:oleObj name="文档" r:id="rId1" imgW="8304530" imgH="355854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1700213"/>
                        <a:ext cx="8293100" cy="3556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4" name="对象 1"/>
          <p:cNvGraphicFramePr>
            <a:graphicFrameLocks noChangeAspect="1"/>
          </p:cNvGraphicFramePr>
          <p:nvPr/>
        </p:nvGraphicFramePr>
        <p:xfrm>
          <a:off x="1992313" y="620713"/>
          <a:ext cx="8293100" cy="5257800"/>
        </p:xfrm>
        <a:graphic>
          <a:graphicData uri="http://schemas.openxmlformats.org/presentationml/2006/ole">
            <mc:AlternateContent xmlns:mc="http://schemas.openxmlformats.org/markup-compatibility/2006">
              <mc:Choice xmlns:v="urn:schemas-microsoft-com:vml" Requires="v">
                <p:oleObj spid="_x0000_s44036" name="文档" r:id="rId1" imgW="8304530" imgH="5269865" progId="Word.Document.12">
                  <p:embed/>
                </p:oleObj>
              </mc:Choice>
              <mc:Fallback>
                <p:oleObj name="文档" r:id="rId1" imgW="8304530" imgH="5269865" progId="Word.Document.12">
                  <p:embed/>
                  <p:pic>
                    <p:nvPicPr>
                      <p:cNvPr id="0" name="对象 1"/>
                      <p:cNvPicPr>
                        <a:picLocks noChangeAspect="1" noChangeArrowheads="1"/>
                      </p:cNvPicPr>
                      <p:nvPr/>
                    </p:nvPicPr>
                    <p:blipFill>
                      <a:blip r:embed="rId2"/>
                      <a:srcRect/>
                      <a:stretch>
                        <a:fillRect/>
                      </a:stretch>
                    </p:blipFill>
                    <p:spPr bwMode="auto">
                      <a:xfrm>
                        <a:off x="1992313" y="620713"/>
                        <a:ext cx="8293100" cy="525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8" name="对象 1"/>
          <p:cNvGraphicFramePr>
            <a:graphicFrameLocks noChangeAspect="1"/>
          </p:cNvGraphicFramePr>
          <p:nvPr/>
        </p:nvGraphicFramePr>
        <p:xfrm>
          <a:off x="1992313" y="1844675"/>
          <a:ext cx="8293100" cy="2959100"/>
        </p:xfrm>
        <a:graphic>
          <a:graphicData uri="http://schemas.openxmlformats.org/presentationml/2006/ole">
            <mc:AlternateContent xmlns:mc="http://schemas.openxmlformats.org/markup-compatibility/2006">
              <mc:Choice xmlns:v="urn:schemas-microsoft-com:vml" Requires="v">
                <p:oleObj spid="_x0000_s45060" name="文档" r:id="rId1" imgW="8304530" imgH="2965450" progId="Word.Document.12">
                  <p:embed/>
                </p:oleObj>
              </mc:Choice>
              <mc:Fallback>
                <p:oleObj name="文档" r:id="rId1" imgW="8304530" imgH="296545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1844675"/>
                        <a:ext cx="8293100" cy="2959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2" name="对象 1"/>
          <p:cNvGraphicFramePr>
            <a:graphicFrameLocks noChangeAspect="1"/>
          </p:cNvGraphicFramePr>
          <p:nvPr/>
        </p:nvGraphicFramePr>
        <p:xfrm>
          <a:off x="1993900" y="692150"/>
          <a:ext cx="8293100" cy="5130800"/>
        </p:xfrm>
        <a:graphic>
          <a:graphicData uri="http://schemas.openxmlformats.org/presentationml/2006/ole">
            <mc:AlternateContent xmlns:mc="http://schemas.openxmlformats.org/markup-compatibility/2006">
              <mc:Choice xmlns:v="urn:schemas-microsoft-com:vml" Requires="v">
                <p:oleObj spid="_x0000_s46084" name="文档" r:id="rId1" imgW="8304530" imgH="5140325" progId="Word.Document.12">
                  <p:embed/>
                </p:oleObj>
              </mc:Choice>
              <mc:Fallback>
                <p:oleObj name="文档" r:id="rId1" imgW="8304530" imgH="5140325" progId="Word.Document.12">
                  <p:embed/>
                  <p:pic>
                    <p:nvPicPr>
                      <p:cNvPr id="0" name="对象 1"/>
                      <p:cNvPicPr>
                        <a:picLocks noChangeAspect="1" noChangeArrowheads="1"/>
                      </p:cNvPicPr>
                      <p:nvPr/>
                    </p:nvPicPr>
                    <p:blipFill>
                      <a:blip r:embed="rId2"/>
                      <a:srcRect/>
                      <a:stretch>
                        <a:fillRect/>
                      </a:stretch>
                    </p:blipFill>
                    <p:spPr bwMode="auto">
                      <a:xfrm>
                        <a:off x="1993900" y="692150"/>
                        <a:ext cx="8293100" cy="5130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 name="对象 1"/>
          <p:cNvGraphicFramePr>
            <a:graphicFrameLocks noChangeAspect="1"/>
          </p:cNvGraphicFramePr>
          <p:nvPr/>
        </p:nvGraphicFramePr>
        <p:xfrm>
          <a:off x="1992313" y="2205038"/>
          <a:ext cx="8293100" cy="1778000"/>
        </p:xfrm>
        <a:graphic>
          <a:graphicData uri="http://schemas.openxmlformats.org/presentationml/2006/ole">
            <mc:AlternateContent xmlns:mc="http://schemas.openxmlformats.org/markup-compatibility/2006">
              <mc:Choice xmlns:v="urn:schemas-microsoft-com:vml" Requires="v">
                <p:oleObj spid="_x0000_s47108" name="文档" r:id="rId1" imgW="8304530" imgH="1779905" progId="Word.Document.12">
                  <p:embed/>
                </p:oleObj>
              </mc:Choice>
              <mc:Fallback>
                <p:oleObj name="文档" r:id="rId1" imgW="8304530" imgH="1779905"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205038"/>
                        <a:ext cx="8293100" cy="1778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 name="对象 1"/>
          <p:cNvGraphicFramePr>
            <a:graphicFrameLocks noChangeAspect="1"/>
          </p:cNvGraphicFramePr>
          <p:nvPr/>
        </p:nvGraphicFramePr>
        <p:xfrm>
          <a:off x="1992313" y="549275"/>
          <a:ext cx="8293100" cy="5334000"/>
        </p:xfrm>
        <a:graphic>
          <a:graphicData uri="http://schemas.openxmlformats.org/presentationml/2006/ole">
            <mc:AlternateContent xmlns:mc="http://schemas.openxmlformats.org/markup-compatibility/2006">
              <mc:Choice xmlns:v="urn:schemas-microsoft-com:vml" Requires="v">
                <p:oleObj spid="_x0000_s48132" name="文档" r:id="rId1" imgW="8304530" imgH="5337175" progId="Word.Document.12">
                  <p:embed/>
                </p:oleObj>
              </mc:Choice>
              <mc:Fallback>
                <p:oleObj name="文档" r:id="rId1" imgW="8304530" imgH="5337175"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549275"/>
                        <a:ext cx="8293100" cy="533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4" name="对象 1"/>
          <p:cNvGraphicFramePr>
            <a:graphicFrameLocks noChangeAspect="1"/>
          </p:cNvGraphicFramePr>
          <p:nvPr/>
        </p:nvGraphicFramePr>
        <p:xfrm>
          <a:off x="1992313" y="1916113"/>
          <a:ext cx="8293100" cy="2959100"/>
        </p:xfrm>
        <a:graphic>
          <a:graphicData uri="http://schemas.openxmlformats.org/presentationml/2006/ole">
            <mc:AlternateContent xmlns:mc="http://schemas.openxmlformats.org/markup-compatibility/2006">
              <mc:Choice xmlns:v="urn:schemas-microsoft-com:vml" Requires="v">
                <p:oleObj spid="_x0000_s49156" name="文档" r:id="rId1" imgW="8304530" imgH="2965450" progId="Word.Document.12">
                  <p:embed/>
                </p:oleObj>
              </mc:Choice>
              <mc:Fallback>
                <p:oleObj name="文档" r:id="rId1" imgW="8304530" imgH="296545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1916113"/>
                        <a:ext cx="8293100" cy="2959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8" name="对象 1"/>
          <p:cNvGraphicFramePr>
            <a:graphicFrameLocks noChangeAspect="1"/>
          </p:cNvGraphicFramePr>
          <p:nvPr/>
        </p:nvGraphicFramePr>
        <p:xfrm>
          <a:off x="1993900" y="914400"/>
          <a:ext cx="8293100" cy="4737100"/>
        </p:xfrm>
        <a:graphic>
          <a:graphicData uri="http://schemas.openxmlformats.org/presentationml/2006/ole">
            <mc:AlternateContent xmlns:mc="http://schemas.openxmlformats.org/markup-compatibility/2006">
              <mc:Choice xmlns:v="urn:schemas-microsoft-com:vml" Requires="v">
                <p:oleObj spid="_x0000_s50180" name="文档" r:id="rId1" imgW="8304530" imgH="4744085" progId="Word.Document.12">
                  <p:embed/>
                </p:oleObj>
              </mc:Choice>
              <mc:Fallback>
                <p:oleObj name="文档" r:id="rId1" imgW="8304530" imgH="4744085"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3900" y="914400"/>
                        <a:ext cx="8293100" cy="4737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2" name="对象 1"/>
          <p:cNvGraphicFramePr>
            <a:graphicFrameLocks noChangeAspect="1"/>
          </p:cNvGraphicFramePr>
          <p:nvPr/>
        </p:nvGraphicFramePr>
        <p:xfrm>
          <a:off x="1991544" y="1772816"/>
          <a:ext cx="8293100" cy="2959100"/>
        </p:xfrm>
        <a:graphic>
          <a:graphicData uri="http://schemas.openxmlformats.org/presentationml/2006/ole">
            <mc:AlternateContent xmlns:mc="http://schemas.openxmlformats.org/markup-compatibility/2006">
              <mc:Choice xmlns:v="urn:schemas-microsoft-com:vml" Requires="v">
                <p:oleObj spid="_x0000_s51204" name="文档" r:id="rId1" imgW="8304530" imgH="2965450" progId="Word.Document.12">
                  <p:embed/>
                </p:oleObj>
              </mc:Choice>
              <mc:Fallback>
                <p:oleObj name="文档" r:id="rId1" imgW="8304530" imgH="2965450" progId="Word.Document.12">
                  <p:embed/>
                  <p:pic>
                    <p:nvPicPr>
                      <p:cNvPr id="0" name="对象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772816"/>
                        <a:ext cx="8293100" cy="29591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6*i*6"/>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6*i*7"/>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6*i*8"/>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4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4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4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4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1.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53.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4.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156.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7.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8.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59.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0.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1.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2.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Lst>
</file>

<file path=ppt/tags/tag16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6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Lst>
</file>

<file path=ppt/tags/tag17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7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6*i*1"/>
  <p:tag name="KSO_WM_UNIT_LAYERLEVEL" val="1"/>
  <p:tag name="KSO_WM_TAG_VERSION" val="1.0"/>
  <p:tag name="KSO_WM_BEAUTIFY_FLAG" val="#wm#"/>
</p:tagLst>
</file>

<file path=ppt/tags/tag18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Lst>
</file>

<file path=ppt/tags/tag18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18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Lst>
</file>

<file path=ppt/tags/tag18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8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8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9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9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9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9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7*i*1"/>
  <p:tag name="KSO_WM_UNIT_LAYERLEVEL" val="1"/>
  <p:tag name="KSO_WM_TAG_VERSION" val="1.0"/>
  <p:tag name="KSO_WM_BEAUTIFY_FLAG" val="#wm#"/>
</p:tagLst>
</file>

<file path=ppt/tags/tag19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Lst>
</file>

<file path=ppt/tags/tag19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Lst>
</file>

<file path=ppt/tags/tag19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Lst>
</file>

<file path=ppt/tags/tag19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9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9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05.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2"/>
  <p:tag name="KSO_WM_UNIT_LAYERLEVEL" val="1"/>
  <p:tag name="KSO_WM_TAG_VERSION" val="1.0"/>
  <p:tag name="KSO_WM_BEAUTIFY_FLAG" val="#wm#"/>
  <p:tag name="KSO_WM_SLIDE_BACKGROUND_TYPE" val="belt"/>
  <p:tag name="KSO_WM_SLIDE_BK_DARK_LIGHT" val="1"/>
  <p:tag name="KSO_WM_UNIT_TYPE" val="i"/>
  <p:tag name="KSO_WM_UNIT_INDEX" val="2"/>
</p:tagLst>
</file>

<file path=ppt/tags/tag207.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208.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SLIDE_BACKGROUND_TYPE" val="belt"/>
  <p:tag name="KSO_WM_SLIDE_BK_DARK_LIGHT" val="1"/>
  <p:tag name="KSO_WM_UNIT_TYPE" val="i"/>
  <p:tag name="KSO_WM_UNIT_INDEX" val="1"/>
</p:tagLst>
</file>

<file path=ppt/tags/tag210.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6"/>
  <p:tag name="KSO_WM_UNIT_ID" val="_18*i*6"/>
  <p:tag name="KSO_WM_UNIT_LAYERLEVEL" val="1"/>
  <p:tag name="KSO_WM_TAG_VERSION" val="1.0"/>
  <p:tag name="KSO_WM_BEAUTIFY_FLAG" val="#wm#"/>
</p:tagLst>
</file>

<file path=ppt/tags/tag211.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Lst>
</file>

<file path=ppt/tags/tag212.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13.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14.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15.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16.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545"/>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545"/>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22.xml><?xml version="1.0" encoding="utf-8"?>
<p:tagLst xmlns:p="http://schemas.openxmlformats.org/presentationml/2006/main">
  <p:tag name="KSO_WM_TEMPLATE_SUBCATEGORY" val="0"/>
  <p:tag name="KSO_WM_TEMPLATE_COLOR_TYPE" val="1"/>
  <p:tag name="KSO_WM_TEMPLATE_MASTER_THUMB_INDEX" val="12"/>
  <p:tag name="KSO_WM_UNIT_SHOW_EDIT_AREA_INDICATION" val="0"/>
  <p:tag name="KSO_WM_TEMPLATE_THUMBS_INDEX" val="1、2、3、11、14"/>
  <p:tag name="KSO_WM_TAG_VERSION" val="1.0"/>
  <p:tag name="KSO_WM_BEAUTIFY_FLAG" val="#wm#"/>
  <p:tag name="KSO_WM_TEMPLATE_CATEGORY" val="custom"/>
  <p:tag name="KSO_WM_TEMPLATE_INDEX" val="20202545"/>
  <p:tag name="KSO_WM_TEMPLATE_MASTER_TYPE" val="1"/>
</p:tagLst>
</file>

<file path=ppt/tags/tag223.xml><?xml version="1.0" encoding="utf-8"?>
<p:tagLst xmlns:p="http://schemas.openxmlformats.org/presentationml/2006/main">
  <p:tag name="KSO_WM_UNIT_ISCONTENTSTITLE" val="0"/>
  <p:tag name="KSO_WM_UNIT_ISNUMDGMTITLE" val="0"/>
  <p:tag name="KSO_WM_UNIT_PRESET_TEXT" val="极简大气通用模板"/>
  <p:tag name="KSO_WM_UNIT_NOCLEAR" val="0"/>
  <p:tag name="KSO_WM_UNIT_VALUE" val="9"/>
  <p:tag name="KSO_WM_UNIT_HIGHLIGHT" val="0"/>
  <p:tag name="KSO_WM_UNIT_COMPATIBLE" val="0"/>
  <p:tag name="KSO_WM_UNIT_DIAGRAM_ISNUMVISUAL" val="0"/>
  <p:tag name="KSO_WM_UNIT_DIAGRAM_ISREFERUNIT" val="0"/>
  <p:tag name="KSO_WM_UNIT_TYPE" val="a"/>
  <p:tag name="KSO_WM_UNIT_INDEX" val="1"/>
  <p:tag name="KSO_WM_UNIT_ID" val="custom20202545_1*a*1"/>
  <p:tag name="KSO_WM_TEMPLATE_CATEGORY" val="custom"/>
  <p:tag name="KSO_WM_TEMPLATE_INDEX" val="20202545"/>
  <p:tag name="KSO_WM_UNIT_LAYERLEVEL" val="1"/>
  <p:tag name="KSO_WM_TAG_VERSION" val="1.0"/>
  <p:tag name="KSO_WM_BEAUTIFY_FLAG" val="#wm#"/>
</p:tagLst>
</file>

<file path=ppt/tags/tag224.xml><?xml version="1.0" encoding="utf-8"?>
<p:tagLst xmlns:p="http://schemas.openxmlformats.org/presentationml/2006/main">
  <p:tag name="KSO_WM_UNIT_ISCONTENTSTITLE" val="0"/>
  <p:tag name="KSO_WM_UNIT_ISNUMDGMTITLE" val="0"/>
  <p:tag name="KSO_WM_UNIT_PRESET_TEXT" val="单击此处添加副标题"/>
  <p:tag name="KSO_WM_UNIT_NOCLEAR" val="0"/>
  <p:tag name="KSO_WM_UNIT_VALUE" val="22"/>
  <p:tag name="KSO_WM_UNIT_HIGHLIGHT" val="0"/>
  <p:tag name="KSO_WM_UNIT_COMPATIBLE" val="0"/>
  <p:tag name="KSO_WM_UNIT_DIAGRAM_ISNUMVISUAL" val="0"/>
  <p:tag name="KSO_WM_UNIT_DIAGRAM_ISREFERUNIT" val="0"/>
  <p:tag name="KSO_WM_UNIT_TYPE" val="b"/>
  <p:tag name="KSO_WM_UNIT_INDEX" val="1"/>
  <p:tag name="KSO_WM_UNIT_ID" val="custom20202545_1*b*1"/>
  <p:tag name="KSO_WM_TEMPLATE_CATEGORY" val="custom"/>
  <p:tag name="KSO_WM_TEMPLATE_INDEX" val="20202545"/>
  <p:tag name="KSO_WM_UNIT_LAYERLEVEL" val="1"/>
  <p:tag name="KSO_WM_TAG_VERSION" val="1.0"/>
  <p:tag name="KSO_WM_BEAUTIFY_FLAG" val="#wm#"/>
  <p:tag name="KSO_WM_UNIT_TEXT_FILL_FORE_SCHEMECOLOR_INDEX_BRIGHTNESS" val="0.15"/>
  <p:tag name="KSO_WM_UNIT_TEXT_FILL_FORE_SCHEMECOLOR_INDEX" val="13"/>
  <p:tag name="KSO_WM_UNIT_TEXT_FILL_TYPE" val="1"/>
</p:tagLst>
</file>

<file path=ppt/tags/tag225.xml><?xml version="1.0" encoding="utf-8"?>
<p:tagLst xmlns:p="http://schemas.openxmlformats.org/presentationml/2006/main">
  <p:tag name="KSO_WM_TEMPLATE_THUMBS_INDEX" val="1、2、6、7、9、11、14、15"/>
  <p:tag name="KSO_WM_SLIDE_ID" val="custom20202545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EMPLATE_MASTER_THUMB_INDEX" val="12"/>
  <p:tag name="KSO_WM_TAG_VERSION" val="1.0"/>
  <p:tag name="KSO_WM_BEAUTIFY_FLAG" val="#wm#"/>
  <p:tag name="KSO_WM_TEMPLATE_CATEGORY" val="custom"/>
  <p:tag name="KSO_WM_TEMPLATE_INDEX" val="20202545"/>
  <p:tag name="KSO_WM_SLIDE_LAYOUT" val="a_b"/>
  <p:tag name="KSO_WM_SLIDE_LAYOUT_CNT" val="1_3"/>
</p:tagLst>
</file>

<file path=ppt/tags/tag22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8075480-f627-443e-ad88-1b951b55f455}"/>
  <p:tag name="KSO_WM_UNIT_TYPE" val="i"/>
</p:tagLst>
</file>

<file path=ppt/tags/tag22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2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29.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0.xml><?xml version="1.0" encoding="utf-8"?>
<p:tagLst xmlns:p="http://schemas.openxmlformats.org/presentationml/2006/main">
  <p:tag name="KSO_WM_UNIT_TABLE_BEAUTIFY" val="smartTable{1f5228cf-94c6-4000-bdee-76c66516fe25}"/>
</p:tagLst>
</file>

<file path=ppt/tags/tag23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2.xml><?xml version="1.0" encoding="utf-8"?>
<p:tagLst xmlns:p="http://schemas.openxmlformats.org/presentationml/2006/main">
  <p:tag name="KSO_WM_SLIDE_BK_DARK_LIGHT" val="2"/>
  <p:tag name="KSO_WM_SLIDE_BACKGROUND_TYPE" val="general"/>
</p:tagLst>
</file>

<file path=ppt/tags/tag23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18075480-f627-443e-ad88-1b951b55f455}"/>
  <p:tag name="KSO_WM_UNIT_TYPE" val="i"/>
</p:tagLst>
</file>

<file path=ppt/tags/tag23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3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3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37.xml><?xml version="1.0" encoding="utf-8"?>
<p:tagLst xmlns:p="http://schemas.openxmlformats.org/presentationml/2006/main">
  <p:tag name="KSO_WM_SLIDE_BK_DARK_LIGHT" val="2"/>
  <p:tag name="KSO_WM_SLIDE_BACKGROUND_TYPE" val="general"/>
</p:tagLst>
</file>

<file path=ppt/tags/tag23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3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4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4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42.xml><?xml version="1.0" encoding="utf-8"?>
<p:tagLst xmlns:p="http://schemas.openxmlformats.org/presentationml/2006/main">
  <p:tag name="KSO_WM_SLIDE_BK_DARK_LIGHT" val="2"/>
  <p:tag name="KSO_WM_SLIDE_BACKGROUND_TYPE" val="general"/>
</p:tagLst>
</file>

<file path=ppt/tags/tag24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4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4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46.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47.xml><?xml version="1.0" encoding="utf-8"?>
<p:tagLst xmlns:p="http://schemas.openxmlformats.org/presentationml/2006/main">
  <p:tag name="KSO_WM_SLIDE_BK_DARK_LIGHT" val="2"/>
  <p:tag name="KSO_WM_SLIDE_BACKGROUND_TYPE" val="general"/>
</p:tagLst>
</file>

<file path=ppt/tags/tag24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4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1.xml><?xml version="1.0" encoding="utf-8"?>
<p:tagLst xmlns:p="http://schemas.openxmlformats.org/presentationml/2006/main">
  <p:tag name="KSO_WM_UNIT_TEXT_FILL_FORE_SCHEMECOLOR_INDEX_BRIGHTNESS" val="0"/>
  <p:tag name="KSO_WM_UNIT_TEXT_FILL_FORE_SCHEMECOLOR_INDEX" val="13"/>
  <p:tag name="KSO_WM_UNIT_TEXT_FILL_TYPE" val="1"/>
</p:tagLst>
</file>

<file path=ppt/tags/tag252.xml><?xml version="1.0" encoding="utf-8"?>
<p:tagLst xmlns:p="http://schemas.openxmlformats.org/presentationml/2006/main">
  <p:tag name="KSO_WM_SLIDE_BK_DARK_LIGHT" val="2"/>
  <p:tag name="KSO_WM_SLIDE_BACKGROUND_TYPE" val="general"/>
</p:tagLst>
</file>

<file path=ppt/tags/tag25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5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6.xml><?xml version="1.0" encoding="utf-8"?>
<p:tagLst xmlns:p="http://schemas.openxmlformats.org/presentationml/2006/main">
  <p:tag name="KSO_WM_SLIDE_BK_DARK_LIGHT" val="2"/>
  <p:tag name="KSO_WM_SLIDE_BACKGROUND_TYPE" val="general"/>
</p:tagLst>
</file>

<file path=ppt/tags/tag25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5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5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6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6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6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6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7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7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7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7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7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8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8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9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9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29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29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0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0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0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0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0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1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1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1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19.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2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WM_BEAUTIFY_SHAPE_IDENTITY" val="{0f6804bd-d9cf-4382-bd3d-42512867804a}"/>
  <p:tag name="KSO_WM_UNIT_TYPE" val="i"/>
</p:tagLst>
</file>

<file path=ppt/tags/tag32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6"/>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ags/tag32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UNIT_FILL_FORE_SCHEMECOLOR_INDEX_BRIGHTNESS" val="0.4"/>
  <p:tag name="KSO_WM_UNIT_FILL_FORE_SCHEMECOLOR_INDEX" val="5"/>
  <p:tag name="KSO_WM_UNIT_FILL_TYPE" val="1"/>
  <p:tag name="KSO_WM_UNIT_TEXT_FILL_FORE_SCHEMECOLOR_INDEX_BRIGHTNESS" val="0"/>
  <p:tag name="KSO_WM_UNIT_TEXT_FILL_FORE_SCHEMECOLOR_INDEX" val="2"/>
  <p:tag name="KSO_WM_UNIT_TEXT_FILL_TYPE" val="1"/>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44">
      <a:dk1>
        <a:srgbClr val="000000"/>
      </a:dk1>
      <a:lt1>
        <a:srgbClr val="FFFFFF"/>
      </a:lt1>
      <a:dk2>
        <a:srgbClr val="333333"/>
      </a:dk2>
      <a:lt2>
        <a:srgbClr val="FFFFFF"/>
      </a:lt2>
      <a:accent1>
        <a:srgbClr val="5C8FC7"/>
      </a:accent1>
      <a:accent2>
        <a:srgbClr val="6E82BA"/>
      </a:accent2>
      <a:accent3>
        <a:srgbClr val="8376B0"/>
      </a:accent3>
      <a:accent4>
        <a:srgbClr val="9868A3"/>
      </a:accent4>
      <a:accent5>
        <a:srgbClr val="AE5B97"/>
      </a:accent5>
      <a:accent6>
        <a:srgbClr val="C44B8A"/>
      </a:accent6>
      <a:hlink>
        <a:srgbClr val="658BD5"/>
      </a:hlink>
      <a:folHlink>
        <a:srgbClr val="9F69A3"/>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2363</Words>
  <Application>WPS 演示</Application>
  <PresentationFormat>宽屏</PresentationFormat>
  <Paragraphs>174</Paragraphs>
  <Slides>56</Slides>
  <Notes>4</Notes>
  <HiddenSlides>0</HiddenSlides>
  <MMClips>0</MMClips>
  <ScaleCrop>false</ScaleCrop>
  <HeadingPairs>
    <vt:vector size="8" baseType="variant">
      <vt:variant>
        <vt:lpstr>已用的字体</vt:lpstr>
      </vt:variant>
      <vt:variant>
        <vt:i4>23</vt:i4>
      </vt:variant>
      <vt:variant>
        <vt:lpstr>主题</vt:lpstr>
      </vt:variant>
      <vt:variant>
        <vt:i4>2</vt:i4>
      </vt:variant>
      <vt:variant>
        <vt:lpstr>嵌入 OLE 服务器</vt:lpstr>
      </vt:variant>
      <vt:variant>
        <vt:i4>55</vt:i4>
      </vt:variant>
      <vt:variant>
        <vt:lpstr>幻灯片标题</vt:lpstr>
      </vt:variant>
      <vt:variant>
        <vt:i4>56</vt:i4>
      </vt:variant>
    </vt:vector>
  </HeadingPairs>
  <TitlesOfParts>
    <vt:vector size="136" baseType="lpstr">
      <vt:lpstr>Arial</vt:lpstr>
      <vt:lpstr>宋体</vt:lpstr>
      <vt:lpstr>Wingdings</vt:lpstr>
      <vt:lpstr>微软雅黑</vt:lpstr>
      <vt:lpstr>Wingdings</vt:lpstr>
      <vt:lpstr>汉仪旗黑-85S</vt:lpstr>
      <vt:lpstr>黑体</vt:lpstr>
      <vt:lpstr>Viner Hand ITC</vt:lpstr>
      <vt:lpstr>Courier New</vt:lpstr>
      <vt:lpstr>Times New Roman</vt:lpstr>
      <vt:lpstr>Courier New</vt:lpstr>
      <vt:lpstr>楷体</vt:lpstr>
      <vt:lpstr>Times New Roman</vt:lpstr>
      <vt:lpstr>Calibri</vt:lpstr>
      <vt:lpstr>Arial Unicode MS</vt:lpstr>
      <vt:lpstr>华文隶书</vt:lpstr>
      <vt:lpstr>仿宋</vt:lpstr>
      <vt:lpstr>华文仿宋</vt:lpstr>
      <vt:lpstr>等线 Light</vt:lpstr>
      <vt:lpstr>华文彩云</vt:lpstr>
      <vt:lpstr>华文宋体</vt:lpstr>
      <vt:lpstr>Bahnschrift Light SemiCondensed</vt:lpstr>
      <vt:lpstr>华文楷体</vt:lpstr>
      <vt:lpstr>Office 主题​​</vt:lpstr>
      <vt:lpstr>1_Office 主题​​</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第二框　坚持“两个毫不动摇”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37吴</cp:lastModifiedBy>
  <cp:revision>155</cp:revision>
  <dcterms:created xsi:type="dcterms:W3CDTF">2019-06-19T02:08:00Z</dcterms:created>
  <dcterms:modified xsi:type="dcterms:W3CDTF">2021-11-17T12:51:01Z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2052-11.1.0.11045</vt:lpwstr>
  </property>
  <property fmtid="{D5CDD505-2E9C-101B-9397-08002B2CF9AE}" pid="3" name="ICV">
    <vt:lpwstr>9B4C41AFA7C643AB831CAA93EC5CDB52</vt:lpwstr>
  </property>
</Properties>
</file>