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2018/9/21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2018/9/21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2018/9/21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2018/9/21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2018/9/21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2018/9/21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2018/9/21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2018/9/21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2018/9/21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2018/9/21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2018/9/21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2018/9/21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zh-CN" sz="7200" b="1" dirty="0" smtClean="0"/>
              <a:t>U2 </a:t>
            </a:r>
            <a:endParaRPr lang="zh-CN" altLang="en-US" sz="72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8593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836712"/>
            <a:ext cx="4139952" cy="4525963"/>
          </a:xfrm>
        </p:spPr>
        <p:txBody>
          <a:bodyPr>
            <a:noAutofit/>
          </a:bodyPr>
          <a:lstStyle/>
          <a:p>
            <a:pPr marL="514350" indent="-514350">
              <a:buAutoNum type="arabicPeriod"/>
            </a:pPr>
            <a:r>
              <a:rPr lang="zh-CN" altLang="en-US" sz="2800" b="1" dirty="0" smtClean="0"/>
              <a:t>对</a:t>
            </a:r>
            <a:r>
              <a:rPr lang="zh-CN" altLang="en-US" sz="2800" b="1" dirty="0"/>
              <a:t>某</a:t>
            </a:r>
            <a:r>
              <a:rPr lang="zh-CN" altLang="en-US" sz="2800" b="1" dirty="0" smtClean="0"/>
              <a:t>事严格要求</a:t>
            </a:r>
            <a:endParaRPr lang="en-US" altLang="zh-CN" sz="2800" b="1" dirty="0" smtClean="0"/>
          </a:p>
          <a:p>
            <a:pPr marL="0" indent="0">
              <a:buNone/>
            </a:pPr>
            <a:r>
              <a:rPr lang="en-US" altLang="zh-CN" sz="2800" b="1" dirty="0" smtClean="0">
                <a:solidFill>
                  <a:srgbClr val="FF0000"/>
                </a:solidFill>
              </a:rPr>
              <a:t>Be strict about</a:t>
            </a:r>
          </a:p>
          <a:p>
            <a:pPr marL="0" indent="0">
              <a:buNone/>
            </a:pPr>
            <a:r>
              <a:rPr lang="en-US" altLang="zh-CN" sz="2800" b="1" dirty="0" smtClean="0"/>
              <a:t>3.</a:t>
            </a:r>
            <a:r>
              <a:rPr lang="zh-CN" altLang="en-US" sz="2800" b="1" dirty="0" smtClean="0"/>
              <a:t>对</a:t>
            </a:r>
            <a:r>
              <a:rPr lang="en-US" altLang="zh-CN" sz="2800" b="1" dirty="0" smtClean="0"/>
              <a:t>……</a:t>
            </a:r>
            <a:r>
              <a:rPr lang="zh-CN" altLang="en-US" sz="2800" b="1" dirty="0" smtClean="0"/>
              <a:t>的态度</a:t>
            </a:r>
            <a:endParaRPr lang="en-US" altLang="zh-CN" sz="2800" b="1" dirty="0" smtClean="0"/>
          </a:p>
          <a:p>
            <a:pPr marL="0" indent="0">
              <a:buNone/>
            </a:pPr>
            <a:r>
              <a:rPr lang="en-US" altLang="zh-CN" sz="2800" b="1" dirty="0" smtClean="0">
                <a:solidFill>
                  <a:srgbClr val="FF0000"/>
                </a:solidFill>
              </a:rPr>
              <a:t>Attitude to/towards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zh-CN" sz="2800" b="1" dirty="0" smtClean="0"/>
              <a:t>5. </a:t>
            </a:r>
            <a:r>
              <a:rPr lang="zh-CN" altLang="en-US" sz="2800" b="1" dirty="0" smtClean="0"/>
              <a:t>对</a:t>
            </a:r>
            <a:r>
              <a:rPr lang="en-US" altLang="zh-CN" sz="2800" b="1" dirty="0" smtClean="0"/>
              <a:t>……</a:t>
            </a:r>
            <a:r>
              <a:rPr lang="zh-CN" altLang="en-US" sz="2800" b="1" dirty="0" smtClean="0"/>
              <a:t>负责</a:t>
            </a:r>
            <a:endParaRPr lang="en-US" altLang="zh-CN" sz="2800" b="1" dirty="0" smtClean="0"/>
          </a:p>
          <a:p>
            <a:pPr marL="0" indent="0"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Be responsible for</a:t>
            </a:r>
          </a:p>
          <a:p>
            <a:pPr marL="0" indent="0">
              <a:buNone/>
            </a:pPr>
            <a:r>
              <a:rPr lang="en-US" altLang="zh-CN" sz="2800" b="1" dirty="0" smtClean="0"/>
              <a:t>7.</a:t>
            </a:r>
            <a:r>
              <a:rPr lang="zh-CN" altLang="en-US" sz="2800" b="1" dirty="0" smtClean="0"/>
              <a:t>习惯于</a:t>
            </a:r>
            <a:endParaRPr lang="en-US" altLang="zh-CN" sz="2800" b="1" dirty="0" smtClean="0"/>
          </a:p>
          <a:p>
            <a:pPr marL="0" indent="0"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Be/get accustomed to</a:t>
            </a:r>
          </a:p>
          <a:p>
            <a:pPr marL="0" indent="0">
              <a:buNone/>
            </a:pPr>
            <a:r>
              <a:rPr lang="en-US" altLang="zh-CN" sz="2800" b="1" dirty="0" smtClean="0"/>
              <a:t>9.</a:t>
            </a:r>
            <a:r>
              <a:rPr lang="zh-CN" altLang="en-US" sz="2800" b="1" dirty="0" smtClean="0"/>
              <a:t>对</a:t>
            </a:r>
            <a:r>
              <a:rPr lang="en-US" altLang="zh-CN" sz="2800" b="1" dirty="0" smtClean="0"/>
              <a:t>……</a:t>
            </a:r>
            <a:r>
              <a:rPr lang="zh-CN" altLang="en-US" sz="2800" b="1" dirty="0" smtClean="0"/>
              <a:t>敏感</a:t>
            </a:r>
            <a:endParaRPr lang="en-US" altLang="zh-CN" sz="2800" b="1" dirty="0" smtClean="0"/>
          </a:p>
          <a:p>
            <a:pPr marL="0" indent="0"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Be sensitive to 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4572000" y="836712"/>
            <a:ext cx="4320480" cy="525658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b="1" dirty="0" smtClean="0"/>
              <a:t>2. </a:t>
            </a:r>
            <a:r>
              <a:rPr lang="zh-CN" altLang="en-US" b="1" dirty="0" smtClean="0"/>
              <a:t>捉弄某人</a:t>
            </a:r>
            <a:endParaRPr lang="en-US" altLang="zh-CN" b="1" dirty="0" smtClean="0"/>
          </a:p>
          <a:p>
            <a:pPr marL="0" indent="0">
              <a:buNone/>
            </a:pPr>
            <a:r>
              <a:rPr lang="en-US" altLang="zh-CN" sz="3000" b="1" dirty="0">
                <a:solidFill>
                  <a:srgbClr val="FF0000"/>
                </a:solidFill>
              </a:rPr>
              <a:t>Play a trick/tricks on sb.</a:t>
            </a:r>
          </a:p>
          <a:p>
            <a:pPr marL="0" indent="0">
              <a:buNone/>
            </a:pPr>
            <a:r>
              <a:rPr lang="en-US" altLang="zh-CN" b="1" dirty="0" smtClean="0"/>
              <a:t>4. </a:t>
            </a:r>
            <a:r>
              <a:rPr lang="zh-CN" altLang="en-US" b="1" dirty="0" smtClean="0"/>
              <a:t>镇定下来</a:t>
            </a:r>
            <a:endParaRPr lang="en-US" altLang="zh-CN" b="1" dirty="0" smtClean="0"/>
          </a:p>
          <a:p>
            <a:pPr marL="0" indent="0">
              <a:buNone/>
            </a:pPr>
            <a:r>
              <a:rPr lang="en-US" altLang="zh-CN" sz="3000" b="1" dirty="0">
                <a:solidFill>
                  <a:srgbClr val="FF0000"/>
                </a:solidFill>
              </a:rPr>
              <a:t>Calm down</a:t>
            </a:r>
          </a:p>
          <a:p>
            <a:pPr marL="0" indent="0">
              <a:buNone/>
            </a:pPr>
            <a:r>
              <a:rPr lang="en-US" altLang="zh-CN" b="1" dirty="0" smtClean="0"/>
              <a:t>6. </a:t>
            </a:r>
            <a:r>
              <a:rPr lang="zh-CN" altLang="en-US" b="1" dirty="0" smtClean="0"/>
              <a:t>保持沉默</a:t>
            </a:r>
            <a:endParaRPr lang="en-US" altLang="zh-CN" b="1" dirty="0" smtClean="0"/>
          </a:p>
          <a:p>
            <a:pPr marL="0" indent="0">
              <a:buNone/>
            </a:pPr>
            <a:r>
              <a:rPr lang="en-US" altLang="zh-CN" sz="3000" b="1" dirty="0">
                <a:solidFill>
                  <a:srgbClr val="FF0000"/>
                </a:solidFill>
              </a:rPr>
              <a:t>Remain/stay/keep calm</a:t>
            </a:r>
          </a:p>
          <a:p>
            <a:pPr marL="0" indent="0">
              <a:buNone/>
            </a:pPr>
            <a:r>
              <a:rPr lang="en-US" altLang="zh-CN" b="1" dirty="0" smtClean="0"/>
              <a:t>8.</a:t>
            </a:r>
            <a:r>
              <a:rPr lang="zh-CN" altLang="en-US" b="1" dirty="0" smtClean="0"/>
              <a:t>决心做某事</a:t>
            </a:r>
            <a:endParaRPr lang="en-US" altLang="zh-CN" b="1" dirty="0" smtClean="0"/>
          </a:p>
          <a:p>
            <a:pPr marL="0" indent="0">
              <a:buNone/>
            </a:pPr>
            <a:r>
              <a:rPr lang="en-US" altLang="zh-CN" sz="3000" b="1" dirty="0">
                <a:solidFill>
                  <a:srgbClr val="FF0000"/>
                </a:solidFill>
              </a:rPr>
              <a:t>De determined to do </a:t>
            </a:r>
            <a:r>
              <a:rPr lang="en-US" altLang="zh-CN" sz="3000" b="1" dirty="0" err="1">
                <a:solidFill>
                  <a:srgbClr val="FF0000"/>
                </a:solidFill>
              </a:rPr>
              <a:t>sth</a:t>
            </a:r>
            <a:r>
              <a:rPr lang="en-US" altLang="zh-CN" sz="3000" b="1" dirty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r>
              <a:rPr lang="en-US" altLang="zh-CN" b="1" dirty="0" smtClean="0"/>
              <a:t>10. </a:t>
            </a:r>
            <a:r>
              <a:rPr lang="zh-CN" altLang="en-US" b="1" dirty="0" smtClean="0"/>
              <a:t>因某事责备某人</a:t>
            </a:r>
            <a:endParaRPr lang="en-US" altLang="zh-CN" b="1" dirty="0" smtClean="0"/>
          </a:p>
          <a:p>
            <a:pPr marL="0" indent="0">
              <a:buNone/>
            </a:pPr>
            <a:r>
              <a:rPr lang="en-US" altLang="zh-CN" sz="3000" b="1" dirty="0">
                <a:solidFill>
                  <a:srgbClr val="FF0000"/>
                </a:solidFill>
              </a:rPr>
              <a:t>Blame sb. for </a:t>
            </a:r>
            <a:r>
              <a:rPr lang="en-US" altLang="zh-CN" sz="3000" b="1" dirty="0" err="1">
                <a:solidFill>
                  <a:srgbClr val="FF0000"/>
                </a:solidFill>
              </a:rPr>
              <a:t>sth</a:t>
            </a:r>
            <a:r>
              <a:rPr lang="en-US" altLang="zh-CN" sz="3000" b="1" dirty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endParaRPr lang="en-US" altLang="zh-CN" b="1" dirty="0"/>
          </a:p>
          <a:p>
            <a:pPr marL="0" indent="0">
              <a:buNone/>
            </a:pPr>
            <a:endParaRPr lang="zh-CN" altLang="en-US" b="1" dirty="0"/>
          </a:p>
        </p:txBody>
      </p:sp>
      <p:sp>
        <p:nvSpPr>
          <p:cNvPr id="5" name="TextBox 4"/>
          <p:cNvSpPr txBox="1"/>
          <p:nvPr/>
        </p:nvSpPr>
        <p:spPr>
          <a:xfrm>
            <a:off x="-21006" y="0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目标检测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567401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-29029"/>
            <a:ext cx="8229600" cy="1143000"/>
          </a:xfrm>
        </p:spPr>
        <p:txBody>
          <a:bodyPr/>
          <a:lstStyle/>
          <a:p>
            <a:r>
              <a:rPr lang="zh-CN" altLang="en-US" b="1" dirty="0" smtClean="0"/>
              <a:t>翻译句子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1196752"/>
            <a:ext cx="864096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dirty="0" smtClean="0"/>
              <a:t>1. </a:t>
            </a:r>
            <a:r>
              <a:rPr lang="zh-CN" altLang="en-US" dirty="0" smtClean="0"/>
              <a:t>他就是这么一个总是挑别人毛病的人。</a:t>
            </a:r>
            <a:r>
              <a:rPr lang="en-US" altLang="zh-CN" dirty="0" smtClean="0"/>
              <a:t>(</a:t>
            </a:r>
            <a:r>
              <a:rPr lang="zh-CN" altLang="en-US" dirty="0" smtClean="0"/>
              <a:t>定语从句、</a:t>
            </a:r>
            <a:r>
              <a:rPr lang="en-US" altLang="zh-CN" dirty="0" smtClean="0"/>
              <a:t>fault)</a:t>
            </a:r>
          </a:p>
          <a:p>
            <a:pPr marL="0" indent="0">
              <a:buNone/>
            </a:pPr>
            <a:r>
              <a:rPr lang="en-US" altLang="zh-CN" b="1" dirty="0" smtClean="0">
                <a:solidFill>
                  <a:srgbClr val="FF0000"/>
                </a:solidFill>
              </a:rPr>
              <a:t>He is such a man who is finding fault with other people.</a:t>
            </a:r>
          </a:p>
          <a:p>
            <a:pPr marL="0" indent="0">
              <a:buNone/>
            </a:pPr>
            <a:r>
              <a:rPr lang="en-US" altLang="zh-CN" dirty="0" smtClean="0"/>
              <a:t>2. </a:t>
            </a:r>
            <a:r>
              <a:rPr lang="zh-CN" altLang="en-US" dirty="0" smtClean="0"/>
              <a:t>正是苦干、决心以及温和的天性使她进入了医学院</a:t>
            </a:r>
            <a:r>
              <a:rPr lang="zh-CN" altLang="en-US" dirty="0"/>
              <a:t>。</a:t>
            </a:r>
            <a:r>
              <a:rPr lang="en-US" altLang="zh-CN" dirty="0" smtClean="0"/>
              <a:t>(</a:t>
            </a:r>
            <a:r>
              <a:rPr lang="zh-CN" altLang="en-US" dirty="0" smtClean="0"/>
              <a:t>强调句 </a:t>
            </a:r>
            <a:r>
              <a:rPr lang="en-US" altLang="zh-CN" dirty="0" smtClean="0"/>
              <a:t>as well as )</a:t>
            </a:r>
          </a:p>
          <a:p>
            <a:pPr marL="0" indent="0">
              <a:buNone/>
            </a:pPr>
            <a:r>
              <a:rPr lang="en-US" altLang="zh-CN" b="1" dirty="0" smtClean="0">
                <a:solidFill>
                  <a:srgbClr val="FF0000"/>
                </a:solidFill>
              </a:rPr>
              <a:t>It was hard work, determination, as well as her gentle nature that got her into medical school.</a:t>
            </a:r>
          </a:p>
          <a:p>
            <a:pPr marL="0" indent="0">
              <a:buNone/>
            </a:pPr>
            <a:endParaRPr lang="en-US" altLang="zh-CN" dirty="0" smtClean="0"/>
          </a:p>
          <a:p>
            <a:pPr marL="514350" indent="-514350">
              <a:buAutoNum type="arabicPeriod"/>
            </a:pPr>
            <a:endParaRPr lang="en-US" altLang="zh-CN" dirty="0" smtClean="0"/>
          </a:p>
          <a:p>
            <a:pPr marL="514350" indent="-514350">
              <a:buAutoNum type="arabicPeriod"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29418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548680"/>
            <a:ext cx="8856984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3600" dirty="0"/>
              <a:t>3. </a:t>
            </a:r>
            <a:r>
              <a:rPr lang="en-US" altLang="zh-CN" sz="3600" dirty="0" smtClean="0"/>
              <a:t> </a:t>
            </a:r>
            <a:r>
              <a:rPr lang="zh-CN" altLang="en-US" sz="3600" dirty="0" smtClean="0"/>
              <a:t>他</a:t>
            </a:r>
            <a:r>
              <a:rPr lang="zh-CN" altLang="en-US" sz="3600" dirty="0"/>
              <a:t>不但展现出了勇气，还证明了自己是个可以信赖的人。</a:t>
            </a:r>
            <a:r>
              <a:rPr lang="en-US" altLang="zh-CN" sz="3600" dirty="0"/>
              <a:t>(</a:t>
            </a:r>
            <a:r>
              <a:rPr lang="zh-CN" altLang="en-US" sz="3600" dirty="0"/>
              <a:t>倒装句，</a:t>
            </a:r>
            <a:r>
              <a:rPr lang="en-US" altLang="zh-CN" sz="3600" dirty="0"/>
              <a:t>display)</a:t>
            </a:r>
          </a:p>
          <a:p>
            <a:pPr marL="0" indent="0">
              <a:buNone/>
            </a:pPr>
            <a:r>
              <a:rPr lang="en-US" altLang="zh-CN" sz="3600" b="1" dirty="0" smtClean="0">
                <a:solidFill>
                  <a:srgbClr val="FF0000"/>
                </a:solidFill>
              </a:rPr>
              <a:t>Not only has he displayed courage, but also he has proved himself to be a reliable person.</a:t>
            </a:r>
          </a:p>
          <a:p>
            <a:pPr marL="0" indent="0">
              <a:buNone/>
            </a:pPr>
            <a:endParaRPr lang="en-US" altLang="zh-CN" sz="3600" dirty="0"/>
          </a:p>
          <a:p>
            <a:pPr marL="0" indent="0">
              <a:buNone/>
            </a:pPr>
            <a:r>
              <a:rPr lang="en-US" altLang="zh-CN" sz="3600" dirty="0" smtClean="0"/>
              <a:t>4. </a:t>
            </a:r>
            <a:r>
              <a:rPr lang="zh-CN" altLang="en-US" sz="3600" dirty="0" smtClean="0"/>
              <a:t>不要在意别人说什么，只要我们对自己做过的事充满信心。</a:t>
            </a:r>
            <a:r>
              <a:rPr lang="en-US" altLang="zh-CN" sz="3600" dirty="0" smtClean="0"/>
              <a:t>(</a:t>
            </a:r>
            <a:r>
              <a:rPr lang="zh-CN" altLang="en-US" sz="3600" dirty="0" smtClean="0"/>
              <a:t>宾语从句</a:t>
            </a:r>
            <a:r>
              <a:rPr lang="en-US" altLang="zh-CN" sz="3600" dirty="0" smtClean="0"/>
              <a:t>)</a:t>
            </a:r>
          </a:p>
          <a:p>
            <a:pPr marL="0" indent="0">
              <a:buNone/>
            </a:pPr>
            <a:r>
              <a:rPr lang="en-US" altLang="zh-CN" sz="3600" b="1" dirty="0" smtClean="0">
                <a:solidFill>
                  <a:srgbClr val="FF0000"/>
                </a:solidFill>
              </a:rPr>
              <a:t>Don’t mind what others say, so long as we are confident in what we’ve done. 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4899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404664"/>
            <a:ext cx="8712968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dirty="0" smtClean="0"/>
              <a:t>4. </a:t>
            </a:r>
            <a:r>
              <a:rPr lang="zh-CN" altLang="en-US" dirty="0" smtClean="0"/>
              <a:t>不要在意别人说什么，只要我们对自己做够的事充满信心。</a:t>
            </a:r>
            <a:r>
              <a:rPr lang="en-US" altLang="zh-CN" dirty="0" smtClean="0"/>
              <a:t>(</a:t>
            </a:r>
            <a:r>
              <a:rPr lang="zh-CN" altLang="en-US" dirty="0" smtClean="0"/>
              <a:t>宾语从句</a:t>
            </a:r>
            <a:r>
              <a:rPr lang="en-US" altLang="zh-CN" dirty="0" smtClean="0"/>
              <a:t>)</a:t>
            </a:r>
          </a:p>
          <a:p>
            <a:pPr marL="0" indent="0">
              <a:buNone/>
            </a:pPr>
            <a:r>
              <a:rPr lang="en-US" altLang="zh-CN" b="1" dirty="0" smtClean="0">
                <a:solidFill>
                  <a:srgbClr val="FF0000"/>
                </a:solidFill>
              </a:rPr>
              <a:t>Don’t mind what others say, so long as we are confident in what we’ve done.</a:t>
            </a:r>
          </a:p>
          <a:p>
            <a:pPr marL="0" indent="0">
              <a:buNone/>
            </a:pP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 smtClean="0"/>
              <a:t>5. </a:t>
            </a:r>
            <a:r>
              <a:rPr lang="zh-CN" altLang="en-US" dirty="0" smtClean="0"/>
              <a:t>乔</a:t>
            </a:r>
            <a:r>
              <a:rPr lang="en-US" altLang="zh-CN" dirty="0" smtClean="0"/>
              <a:t>Joe</a:t>
            </a:r>
            <a:r>
              <a:rPr lang="zh-CN" altLang="en-US" dirty="0" smtClean="0"/>
              <a:t>既骄傲又固执，从不认错且总是找他人担责</a:t>
            </a:r>
            <a:r>
              <a:rPr lang="en-US" altLang="zh-CN" dirty="0" smtClean="0"/>
              <a:t>(</a:t>
            </a:r>
            <a:r>
              <a:rPr lang="zh-CN" altLang="en-US" dirty="0" smtClean="0"/>
              <a:t>现在分词做状语，</a:t>
            </a:r>
            <a:r>
              <a:rPr lang="en-US" altLang="zh-CN" dirty="0" err="1" smtClean="0"/>
              <a:t>admit,blame</a:t>
            </a:r>
            <a:r>
              <a:rPr lang="en-US" altLang="zh-CN" dirty="0" smtClean="0"/>
              <a:t>)</a:t>
            </a:r>
          </a:p>
          <a:p>
            <a:pPr marL="0" indent="0">
              <a:buNone/>
            </a:pPr>
            <a:r>
              <a:rPr lang="en-US" altLang="zh-CN" b="1" dirty="0" smtClean="0">
                <a:solidFill>
                  <a:srgbClr val="FF0000"/>
                </a:solidFill>
              </a:rPr>
              <a:t>Joe is proud and stubborn, never admitting he is wrong and always looking for someone else to blame.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5988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335</Words>
  <Application>Microsoft Office PowerPoint</Application>
  <PresentationFormat>全屏显示(4:3)</PresentationFormat>
  <Paragraphs>38</Paragraphs>
  <Slides>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6" baseType="lpstr">
      <vt:lpstr>Office 主题</vt:lpstr>
      <vt:lpstr>U2 </vt:lpstr>
      <vt:lpstr>PowerPoint 演示文稿</vt:lpstr>
      <vt:lpstr>翻译句子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U2 </dc:title>
  <dc:creator>Administrator</dc:creator>
  <cp:lastModifiedBy>admin</cp:lastModifiedBy>
  <cp:revision>4</cp:revision>
  <dcterms:created xsi:type="dcterms:W3CDTF">2018-09-20T03:07:10Z</dcterms:created>
  <dcterms:modified xsi:type="dcterms:W3CDTF">2018-09-21T11:17:00Z</dcterms:modified>
</cp:coreProperties>
</file>