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6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7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8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9.xml" ContentType="application/vnd.openxmlformats-officedocument.theme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theme/theme10.xml" ContentType="application/vnd.openxmlformats-officedocument.theme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heme/theme11.xml" ContentType="application/vnd.openxmlformats-officedocument.theme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theme/theme12.xml" ContentType="application/vnd.openxmlformats-officedocument.theme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theme/theme13.xml" ContentType="application/vnd.openxmlformats-officedocument.theme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notesSlides/notesSlide4.xml" ContentType="application/vnd.openxmlformats-officedocument.presentationml.notesSlide+xml"/>
  <Override PartName="/ppt/ink/ink2.xml" ContentType="application/inkml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1" r:id="rId5"/>
    <p:sldMasterId id="2147483695" r:id="rId6"/>
    <p:sldMasterId id="2147483707" r:id="rId7"/>
    <p:sldMasterId id="2147483720" r:id="rId8"/>
    <p:sldMasterId id="2147483732" r:id="rId9"/>
    <p:sldMasterId id="2147483744" r:id="rId10"/>
    <p:sldMasterId id="2147483757" r:id="rId11"/>
    <p:sldMasterId id="2147483769" r:id="rId12"/>
    <p:sldMasterId id="2147483781" r:id="rId13"/>
    <p:sldMasterId id="2147483793" r:id="rId14"/>
    <p:sldMasterId id="2147483817" r:id="rId15"/>
    <p:sldMasterId id="2147483829" r:id="rId16"/>
    <p:sldMasterId id="2147483841" r:id="rId17"/>
  </p:sldMasterIdLst>
  <p:notesMasterIdLst>
    <p:notesMasterId r:id="rId44"/>
  </p:notesMasterIdLst>
  <p:handoutMasterIdLst>
    <p:handoutMasterId r:id="rId45"/>
  </p:handoutMasterIdLst>
  <p:sldIdLst>
    <p:sldId id="292" r:id="rId18"/>
    <p:sldId id="313" r:id="rId19"/>
    <p:sldId id="362" r:id="rId20"/>
    <p:sldId id="359" r:id="rId21"/>
    <p:sldId id="360" r:id="rId22"/>
    <p:sldId id="322" r:id="rId23"/>
    <p:sldId id="332" r:id="rId24"/>
    <p:sldId id="325" r:id="rId25"/>
    <p:sldId id="327" r:id="rId26"/>
    <p:sldId id="329" r:id="rId27"/>
    <p:sldId id="330" r:id="rId28"/>
    <p:sldId id="331" r:id="rId29"/>
    <p:sldId id="333" r:id="rId30"/>
    <p:sldId id="334" r:id="rId31"/>
    <p:sldId id="338" r:id="rId32"/>
    <p:sldId id="363" r:id="rId33"/>
    <p:sldId id="339" r:id="rId34"/>
    <p:sldId id="340" r:id="rId35"/>
    <p:sldId id="344" r:id="rId36"/>
    <p:sldId id="343" r:id="rId37"/>
    <p:sldId id="348" r:id="rId38"/>
    <p:sldId id="346" r:id="rId39"/>
    <p:sldId id="347" r:id="rId40"/>
    <p:sldId id="354" r:id="rId41"/>
    <p:sldId id="357" r:id="rId42"/>
    <p:sldId id="352" r:id="rId4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模板设计" id="{E8C653CC-64BB-4305-BC7D-A7C4C9EC3F82}">
          <p14:sldIdLst>
            <p14:sldId id="292"/>
            <p14:sldId id="313"/>
            <p14:sldId id="362"/>
            <p14:sldId id="359"/>
            <p14:sldId id="360"/>
            <p14:sldId id="322"/>
            <p14:sldId id="332"/>
            <p14:sldId id="325"/>
            <p14:sldId id="327"/>
            <p14:sldId id="329"/>
            <p14:sldId id="330"/>
            <p14:sldId id="331"/>
            <p14:sldId id="333"/>
            <p14:sldId id="334"/>
            <p14:sldId id="338"/>
            <p14:sldId id="363"/>
            <p14:sldId id="339"/>
            <p14:sldId id="340"/>
            <p14:sldId id="344"/>
            <p14:sldId id="343"/>
            <p14:sldId id="348"/>
            <p14:sldId id="346"/>
            <p14:sldId id="347"/>
            <p14:sldId id="354"/>
            <p14:sldId id="357"/>
            <p14:sldId id="35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64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3206"/>
    <a:srgbClr val="FFCA08"/>
    <a:srgbClr val="F8931D"/>
    <a:srgbClr val="FF9999"/>
    <a:srgbClr val="07BEBB"/>
    <a:srgbClr val="FCAF17"/>
    <a:srgbClr val="4747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19" autoAdjust="0"/>
    <p:restoredTop sz="94087" autoAdjust="0"/>
  </p:normalViewPr>
  <p:slideViewPr>
    <p:cSldViewPr snapToGrid="0" showGuides="1">
      <p:cViewPr varScale="1">
        <p:scale>
          <a:sx n="66" d="100"/>
          <a:sy n="66" d="100"/>
        </p:scale>
        <p:origin x="656" y="40"/>
      </p:cViewPr>
      <p:guideLst>
        <p:guide orient="horz" pos="2160"/>
        <p:guide pos="64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6990"/>
    </p:cViewPr>
  </p:sorterViewPr>
  <p:notesViewPr>
    <p:cSldViewPr snapToGrid="0">
      <p:cViewPr varScale="1">
        <p:scale>
          <a:sx n="92" d="100"/>
          <a:sy n="92" d="100"/>
        </p:scale>
        <p:origin x="250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1.xml"/><Relationship Id="rId26" Type="http://schemas.openxmlformats.org/officeDocument/2006/relationships/slide" Target="slides/slide9.xml"/><Relationship Id="rId39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4.xml"/><Relationship Id="rId34" Type="http://schemas.openxmlformats.org/officeDocument/2006/relationships/slide" Target="slides/slide17.xml"/><Relationship Id="rId42" Type="http://schemas.openxmlformats.org/officeDocument/2006/relationships/slide" Target="slides/slide25.xml"/><Relationship Id="rId47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8.xml"/><Relationship Id="rId33" Type="http://schemas.openxmlformats.org/officeDocument/2006/relationships/slide" Target="slides/slide16.xml"/><Relationship Id="rId38" Type="http://schemas.openxmlformats.org/officeDocument/2006/relationships/slide" Target="slides/slide21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3.xml"/><Relationship Id="rId29" Type="http://schemas.openxmlformats.org/officeDocument/2006/relationships/slide" Target="slides/slide12.xml"/><Relationship Id="rId41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7.xml"/><Relationship Id="rId32" Type="http://schemas.openxmlformats.org/officeDocument/2006/relationships/slide" Target="slides/slide15.xml"/><Relationship Id="rId37" Type="http://schemas.openxmlformats.org/officeDocument/2006/relationships/slide" Target="slides/slide20.xml"/><Relationship Id="rId40" Type="http://schemas.openxmlformats.org/officeDocument/2006/relationships/slide" Target="slides/slide23.xml"/><Relationship Id="rId45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6.xml"/><Relationship Id="rId28" Type="http://schemas.openxmlformats.org/officeDocument/2006/relationships/slide" Target="slides/slide11.xml"/><Relationship Id="rId36" Type="http://schemas.openxmlformats.org/officeDocument/2006/relationships/slide" Target="slides/slide19.xml"/><Relationship Id="rId49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2.xml"/><Relationship Id="rId31" Type="http://schemas.openxmlformats.org/officeDocument/2006/relationships/slide" Target="slides/slide14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5.xml"/><Relationship Id="rId27" Type="http://schemas.openxmlformats.org/officeDocument/2006/relationships/slide" Target="slides/slide10.xml"/><Relationship Id="rId30" Type="http://schemas.openxmlformats.org/officeDocument/2006/relationships/slide" Target="slides/slide13.xml"/><Relationship Id="rId35" Type="http://schemas.openxmlformats.org/officeDocument/2006/relationships/slide" Target="slides/slide18.xml"/><Relationship Id="rId43" Type="http://schemas.openxmlformats.org/officeDocument/2006/relationships/slide" Target="slides/slide26.xml"/><Relationship Id="rId48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xmlns="" id="{5B868057-BEDB-4231-BE9E-903886F71C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889366CA-A848-4968-8E6C-267451D97A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B380C5-BCFD-4E98-A182-9CCD32F0A2B5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AFB3EDCA-4FE3-40B4-A179-A7C4669F479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62C1CA40-46A5-4947-979E-93A88DC4242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2524DE-F13A-4CF5-9F73-55B072AE1AD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87932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19-12-16T14:46:36.76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11095 6262 0,'0'35'141,"0"-17"-141,0-1 16,0 1-16,0 0 0,0-1 15,0 1 1,0 0-16,0-1 15,0 1 1,0-1 0,0 1-16,0 0 47,0-1-16,0 1-16,0 0 1,0-1 0,0 1-1,0 0 1</inkml:trace>
  <inkml:trace contextRef="#ctx0" brushRef="#br0" timeOffset="13127.3084">5821 10619 0,'0'-18'125,"0"-17"-109,0 17 0,0-17-1,0 0-15,0 17 16,0 0-16,0-17 16,17 17-1,-17-17-15,18 35 16,-18-18-1,18 18 64,-1 0-64,36 0 1,0 0-1,-35 0 1,0 0 15,-1 0 1,1 0-17,-18 18 1,17-18-1,-17 18 1,0-1 0,0 1 15,0 0-15,0-1-16,0 1 15,0 0-15,0-1 0,0 1 16,0-1-1,0 1 1,-17-18-16,17 18 16,0-1-1,0 1 1,-18-18 0,18 18-16,-17 17 15,-1-17 1,18-1-16,-18 1 15,1-1 1,17 1-16,-18 0 16,18-1 15,0 1 156,18-36-30,52-17-142,-52 17 1,-1 1-16,19 17 16,-36-18-16,0 1 15,17 17 1,1-18 109,0 0-94,-1 18-31,19-17 16,-36-1-1,17 0 17,1 1-1,-1 17 0,-17-18-15,18 18-1,0 0 63,-1 0-31</inkml:trace>
  <inkml:trace contextRef="#ctx0" brushRef="#br0" timeOffset="18108.3216">13705 10283 0,'0'-17'140,"0"-1"-124,0 1 0,0-1-16,0 0 15,0-17 1,0 17 0,0 1-1,0-1 1,0-17-1,0 17 1,0 1 0,18 17-1,-18-18 1,18 18-16,-1-18 16,1 1-1,0 17 79,17 0-63,0 0-15,36 17-16,-36-17 15,-17 0 17,-18 18 30,0 0-15,0 17-31,0 0-1,0 0 1,0 1-16,0-1 0,0 0 16,-18-17-16,0-1 15,18 1 1,89 53-16,-89-54 15,-18-17 1,18 18-16,-18 0 16,18-1-1,-17-17 1,-1 18-16,18 0 16,-18-1-16,18 1 15,-17-18-15,17 17 16,-36-17 171,36-52-171,0 16 0,18-17-16,0 18 15,17 0-15,-17 17 0,17 0 16,0 1-1,18-18 1,-18 17-16,-35 0 16,18 18-16,0 0 93,-1 0-30,1 0-47,0 0 15,-1 0-16,-17 18 1,18-18 0,-18 18-1,18-1-15,-18 1 16,17-18-16,-17 17 16,18-17-1,-18 18-15,0 0 47,0-1-31,0 19-1,0-19 1,0 1-16,0 0 16,0 17-1,0-17-15,0-1 16,0 1-1,0 17 1,0-17 15,0-1-15,0 1-16,0 0 16,-18-1-1,18 1 1,-17-18-16,17 18 15,0-1-15,0 1 16,0-1 93,-18-17-93</inkml:trace>
  <inkml:trace contextRef="#ctx0" brushRef="#br0" timeOffset="51043.0626">7320 8855 0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19-12-16T15:05:09.52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7761 10672 0,'0'17'156,"0"1"-140,0-1-1,0 1 1,0 0-16,-18 17 15,1 0-15,17-17 16,-18 17-16,18-17 16,0-1-16,0 1 15,-17-18 1,17 18 0,0-1-16,-18 1 15,18 0-15,0-1 31,0 1 1,0 0 77,35-18-93,0 0-1,1-18-15,-36 0 16,17 18-16,36-17 16,-17 17-1,-1-18-15,-17 18 16,-1 0-16,1 0 15,-1 0-15,1 0 16,17-18 15,-17 1-31,0 17 16,-18-18-16,17 18 0,1-18 16,0 1 15,-1-1 0,1 18 0</inkml:trace>
  <inkml:trace contextRef="#ctx0" brushRef="#br0" timeOffset="1285.7177">8026 10583 0,'0'18'235,"0"0"-220,0 17-15,0-17 16,0-1-16,0 1 0,0-1 15,0 36 1,0-35 0,0 17-1,0-17 1,0 0-16,-18 17 0,18-18 16,-18 1-16,18 17 15,0-17 1,-17 17-1,17-17-15,-18 0 0,18-1 16,0 1-16,-17 0 16,17 17-1,0-18 1,-18 19-16,18-19 16,-18 1-1,18 0-15,0-1 16,0 1-1,0 0-15,0-1 16,0 1 0,0-1-1,-17-17-15,17 18 16,0 0 0,0-1 77,0 1-30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78B8AF-B0E6-44E4-BA59-035E030CBB19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3951FB-FC33-454D-96F9-3C4F9B4661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9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3951FB-FC33-454D-96F9-3C4F9B46618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524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951FB-FC33-454D-96F9-3C4F9B46618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2269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 smtClean="0"/>
              <a:t>徐，视觉写清风之柔，不兴，触觉写风之轻柔。</a:t>
            </a:r>
            <a:endParaRPr lang="en-US" altLang="zh-CN" dirty="0" smtClean="0"/>
          </a:p>
          <a:p>
            <a:r>
              <a:rPr lang="zh-CN" altLang="en-US" dirty="0" smtClean="0"/>
              <a:t>徘徊：不只写出了月亮令人不易察觉的缓慢移动，而且写出了月亮对于游人的依依眷恋，脉脉含情。</a:t>
            </a:r>
            <a:endParaRPr lang="en-US" altLang="zh-CN" dirty="0" smtClean="0"/>
          </a:p>
          <a:p>
            <a:r>
              <a:rPr lang="zh-CN" altLang="en-US" dirty="0" smtClean="0"/>
              <a:t>横、接、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951FB-FC33-454D-96F9-3C4F9B46618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3051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951FB-FC33-454D-96F9-3C4F9B46618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39148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 smtClean="0">
                <a:ea typeface="楷体_GB2312" pitchFamily="49" charset="-122"/>
              </a:rPr>
              <a:t>之：结构助词，的。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951FB-FC33-454D-96F9-3C4F9B46618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7622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板书：乐甚，愀然、悲、喜而笑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3951FB-FC33-454D-96F9-3C4F9B46618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5466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寓情于景。</a:t>
            </a:r>
            <a:endParaRPr lang="en-US" altLang="zh-CN" dirty="0" smtClean="0"/>
          </a:p>
          <a:p>
            <a:r>
              <a:rPr lang="zh-CN" altLang="en-US" dirty="0" smtClean="0"/>
              <a:t>换个问法：写了哪些美景？描绘了怎样的画面？（结合诗句回答）</a:t>
            </a:r>
            <a:endParaRPr lang="en-US" altLang="zh-CN" dirty="0" smtClean="0"/>
          </a:p>
          <a:p>
            <a:r>
              <a:rPr lang="zh-CN" altLang="en-US" dirty="0" smtClean="0"/>
              <a:t>链接第一段</a:t>
            </a: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3951FB-FC33-454D-96F9-3C4F9B46618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626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男子月下怀念美人，情思婉转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951FB-FC33-454D-96F9-3C4F9B46618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58184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DC5900"/>
              </a:buClr>
              <a:buSzPct val="75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BF7FF">
                    <a:lumMod val="10000"/>
                  </a:srgbClr>
                </a:solidFill>
                <a:effectLst/>
                <a:uLnTx/>
                <a:uFillTx/>
                <a:latin typeface="Arial"/>
                <a:ea typeface="楷体_GB2312" pitchFamily="49" charset="-122"/>
                <a:cs typeface="+mn-cs"/>
              </a:rPr>
              <a:t>“居庙堂之高则忧其民，处江湖之远则忧其君。”</a:t>
            </a:r>
            <a:r>
              <a:rPr kumimoji="0" lang="en-US" altLang="zh-CN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BF7FF">
                    <a:lumMod val="10000"/>
                  </a:srgbClr>
                </a:solidFill>
                <a:effectLst/>
                <a:uLnTx/>
                <a:uFillTx/>
                <a:latin typeface="Arial"/>
                <a:ea typeface="楷体_GB2312" pitchFamily="49" charset="-122"/>
                <a:cs typeface="+mn-cs"/>
              </a:rPr>
              <a:t>《</a:t>
            </a:r>
            <a:r>
              <a:rPr kumimoji="0" lang="zh-CN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BF7FF">
                    <a:lumMod val="10000"/>
                  </a:srgbClr>
                </a:solidFill>
                <a:effectLst/>
                <a:uLnTx/>
                <a:uFillTx/>
                <a:latin typeface="Arial"/>
                <a:ea typeface="楷体_GB2312" pitchFamily="49" charset="-122"/>
                <a:cs typeface="+mn-cs"/>
              </a:rPr>
              <a:t>岳阳楼记</a:t>
            </a:r>
            <a:r>
              <a:rPr kumimoji="0" lang="en-US" altLang="zh-CN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BF7FF">
                    <a:lumMod val="10000"/>
                  </a:srgbClr>
                </a:solidFill>
                <a:effectLst/>
                <a:uLnTx/>
                <a:uFillTx/>
                <a:latin typeface="Arial"/>
                <a:ea typeface="楷体_GB2312" pitchFamily="49" charset="-122"/>
                <a:cs typeface="+mn-cs"/>
              </a:rPr>
              <a:t>》</a:t>
            </a: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DC5900"/>
              </a:buClr>
              <a:buSzPct val="75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BF7FF">
                    <a:lumMod val="10000"/>
                  </a:srgbClr>
                </a:solidFill>
                <a:effectLst/>
                <a:uLnTx/>
                <a:uFillTx/>
                <a:latin typeface="Arial"/>
                <a:ea typeface="楷体_GB2312" pitchFamily="49" charset="-122"/>
                <a:cs typeface="+mn-cs"/>
              </a:rPr>
              <a:t>，美人意味着实现“治国平天下”的政治理想，在“天一方”的美人却成为了他可望而不可即的追念。</a:t>
            </a:r>
            <a:endParaRPr kumimoji="0" lang="zh-CN" altLang="en-US" sz="1400" b="1" i="0" u="none" strike="noStrike" kern="1200" cap="none" spc="0" normalizeH="0" baseline="0" noProof="0" dirty="0" smtClean="0">
              <a:ln>
                <a:noFill/>
              </a:ln>
              <a:solidFill>
                <a:srgbClr val="EBF7FF">
                  <a:lumMod val="10000"/>
                </a:srgb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951FB-FC33-454D-96F9-3C4F9B46618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74074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sz="1200" b="1" dirty="0" smtClean="0">
              <a:solidFill>
                <a:srgbClr val="003366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951FB-FC33-454D-96F9-3C4F9B46618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65652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951FB-FC33-454D-96F9-3C4F9B46618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36109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951FB-FC33-454D-96F9-3C4F9B46618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10597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951FB-FC33-454D-96F9-3C4F9B46618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90172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951FB-FC33-454D-96F9-3C4F9B46618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3404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sv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104BEBD4-DCAE-4CE2-A3BD-30F19C98120E}"/>
              </a:ext>
            </a:extLst>
          </p:cNvPr>
          <p:cNvSpPr/>
          <p:nvPr userDrawn="1"/>
        </p:nvSpPr>
        <p:spPr>
          <a:xfrm>
            <a:off x="0" y="1447025"/>
            <a:ext cx="12192000" cy="350674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2F383278-697D-4269-92E1-065AF58D3844}"/>
              </a:ext>
            </a:extLst>
          </p:cNvPr>
          <p:cNvSpPr/>
          <p:nvPr userDrawn="1"/>
        </p:nvSpPr>
        <p:spPr>
          <a:xfrm>
            <a:off x="1102354" y="1184558"/>
            <a:ext cx="9987292" cy="4107884"/>
          </a:xfrm>
          <a:prstGeom prst="rect">
            <a:avLst/>
          </a:prstGeom>
          <a:pattFill prst="lgGrid">
            <a:fgClr>
              <a:schemeClr val="bg1">
                <a:lumMod val="95000"/>
              </a:schemeClr>
            </a:fgClr>
            <a:bgClr>
              <a:schemeClr val="bg1"/>
            </a:bgClr>
          </a:pattFill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形 4" descr="左引号">
            <a:extLst>
              <a:ext uri="{FF2B5EF4-FFF2-40B4-BE49-F238E27FC236}">
                <a16:creationId xmlns:a16="http://schemas.microsoft.com/office/drawing/2014/main" xmlns="" id="{C267990C-6FE4-4463-AEEB-7D1E79CEBF9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11279" y="1197258"/>
            <a:ext cx="1493322" cy="1493322"/>
          </a:xfrm>
          <a:prstGeom prst="rect">
            <a:avLst/>
          </a:prstGeom>
        </p:spPr>
      </p:pic>
      <p:sp>
        <p:nvSpPr>
          <p:cNvPr id="7" name="矩形: 圆角 6">
            <a:extLst>
              <a:ext uri="{FF2B5EF4-FFF2-40B4-BE49-F238E27FC236}">
                <a16:creationId xmlns:a16="http://schemas.microsoft.com/office/drawing/2014/main" xmlns="" id="{ED71BC87-8CBE-4495-88E7-DB71987FE08C}"/>
              </a:ext>
            </a:extLst>
          </p:cNvPr>
          <p:cNvSpPr/>
          <p:nvPr userDrawn="1"/>
        </p:nvSpPr>
        <p:spPr>
          <a:xfrm>
            <a:off x="3013658" y="3429000"/>
            <a:ext cx="6164684" cy="299341"/>
          </a:xfrm>
          <a:prstGeom prst="roundRect">
            <a:avLst>
              <a:gd name="adj" fmla="val 50000"/>
            </a:avLst>
          </a:prstGeom>
          <a:solidFill>
            <a:schemeClr val="accent2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图形 19">
            <a:extLst>
              <a:ext uri="{FF2B5EF4-FFF2-40B4-BE49-F238E27FC236}">
                <a16:creationId xmlns:a16="http://schemas.microsoft.com/office/drawing/2014/main" xmlns="" id="{2CD88FE7-97D0-4299-B9A6-FAEE633F969B}"/>
              </a:ext>
            </a:extLst>
          </p:cNvPr>
          <p:cNvGrpSpPr/>
          <p:nvPr userDrawn="1"/>
        </p:nvGrpSpPr>
        <p:grpSpPr>
          <a:xfrm>
            <a:off x="8832867" y="3405013"/>
            <a:ext cx="1793305" cy="1404193"/>
            <a:chOff x="8562669" y="3338464"/>
            <a:chExt cx="1793305" cy="1404193"/>
          </a:xfrm>
          <a:solidFill>
            <a:schemeClr val="bg1">
              <a:lumMod val="85000"/>
            </a:schemeClr>
          </a:solidFill>
        </p:grpSpPr>
        <p:sp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xmlns="" id="{BFA3BF23-388B-4F5E-B86D-6D0558DD1944}"/>
                </a:ext>
              </a:extLst>
            </p:cNvPr>
            <p:cNvSpPr/>
            <p:nvPr/>
          </p:nvSpPr>
          <p:spPr>
            <a:xfrm>
              <a:off x="8913159" y="4712891"/>
              <a:ext cx="690190" cy="29766"/>
            </a:xfrm>
            <a:custGeom>
              <a:avLst/>
              <a:gdLst>
                <a:gd name="connsiteX0" fmla="*/ 676424 w 690190"/>
                <a:gd name="connsiteY0" fmla="*/ 0 h 29765"/>
                <a:gd name="connsiteX1" fmla="*/ 119621 w 690190"/>
                <a:gd name="connsiteY1" fmla="*/ 0 h 29765"/>
                <a:gd name="connsiteX2" fmla="*/ 0 w 690190"/>
                <a:gd name="connsiteY2" fmla="*/ 29766 h 29765"/>
                <a:gd name="connsiteX3" fmla="*/ 676424 w 690190"/>
                <a:gd name="connsiteY3" fmla="*/ 29766 h 29765"/>
                <a:gd name="connsiteX4" fmla="*/ 691307 w 690190"/>
                <a:gd name="connsiteY4" fmla="*/ 14883 h 29765"/>
                <a:gd name="connsiteX5" fmla="*/ 676424 w 690190"/>
                <a:gd name="connsiteY5" fmla="*/ 0 h 297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90190" h="29765">
                  <a:moveTo>
                    <a:pt x="676424" y="0"/>
                  </a:moveTo>
                  <a:lnTo>
                    <a:pt x="119621" y="0"/>
                  </a:lnTo>
                  <a:cubicBezTo>
                    <a:pt x="80181" y="16371"/>
                    <a:pt x="39998" y="25487"/>
                    <a:pt x="0" y="29766"/>
                  </a:cubicBezTo>
                  <a:lnTo>
                    <a:pt x="676424" y="29766"/>
                  </a:lnTo>
                  <a:cubicBezTo>
                    <a:pt x="684609" y="29766"/>
                    <a:pt x="691307" y="23068"/>
                    <a:pt x="691307" y="14883"/>
                  </a:cubicBezTo>
                  <a:cubicBezTo>
                    <a:pt x="691307" y="6697"/>
                    <a:pt x="684796" y="0"/>
                    <a:pt x="676424" y="0"/>
                  </a:cubicBezTo>
                  <a:close/>
                </a:path>
              </a:pathLst>
            </a:custGeom>
            <a:grpFill/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" name="任意多边形: 形状 10">
              <a:extLst>
                <a:ext uri="{FF2B5EF4-FFF2-40B4-BE49-F238E27FC236}">
                  <a16:creationId xmlns:a16="http://schemas.microsoft.com/office/drawing/2014/main" xmlns="" id="{90C0FE15-946A-4B36-B9A5-1696260EEE6F}"/>
                </a:ext>
              </a:extLst>
            </p:cNvPr>
            <p:cNvSpPr/>
            <p:nvPr/>
          </p:nvSpPr>
          <p:spPr>
            <a:xfrm>
              <a:off x="8562669" y="3338464"/>
              <a:ext cx="1793305" cy="1401812"/>
            </a:xfrm>
            <a:custGeom>
              <a:avLst/>
              <a:gdLst>
                <a:gd name="connsiteX0" fmla="*/ 3163 w 1785937"/>
                <a:gd name="connsiteY0" fmla="*/ 1281224 h 1397124"/>
                <a:gd name="connsiteX1" fmla="*/ 0 w 1785937"/>
                <a:gd name="connsiteY1" fmla="*/ 1281224 h 1397124"/>
                <a:gd name="connsiteX2" fmla="*/ 378582 w 1785937"/>
                <a:gd name="connsiteY2" fmla="*/ 1397124 h 1397124"/>
                <a:gd name="connsiteX3" fmla="*/ 431229 w 1785937"/>
                <a:gd name="connsiteY3" fmla="*/ 1394148 h 1397124"/>
                <a:gd name="connsiteX4" fmla="*/ 550850 w 1785937"/>
                <a:gd name="connsiteY4" fmla="*/ 1364382 h 1397124"/>
                <a:gd name="connsiteX5" fmla="*/ 648519 w 1785937"/>
                <a:gd name="connsiteY5" fmla="*/ 1307455 h 1397124"/>
                <a:gd name="connsiteX6" fmla="*/ 735397 w 1785937"/>
                <a:gd name="connsiteY6" fmla="*/ 1192299 h 1397124"/>
                <a:gd name="connsiteX7" fmla="*/ 595313 w 1785937"/>
                <a:gd name="connsiteY7" fmla="*/ 1052215 h 1397124"/>
                <a:gd name="connsiteX8" fmla="*/ 3163 w 1785937"/>
                <a:gd name="connsiteY8" fmla="*/ 1281224 h 1397124"/>
                <a:gd name="connsiteX9" fmla="*/ 611870 w 1785937"/>
                <a:gd name="connsiteY9" fmla="*/ 1260388 h 1397124"/>
                <a:gd name="connsiteX10" fmla="*/ 378768 w 1785937"/>
                <a:gd name="connsiteY10" fmla="*/ 1337593 h 1397124"/>
                <a:gd name="connsiteX11" fmla="*/ 222312 w 1785937"/>
                <a:gd name="connsiteY11" fmla="*/ 1314152 h 1397124"/>
                <a:gd name="connsiteX12" fmla="*/ 592150 w 1785937"/>
                <a:gd name="connsiteY12" fmla="*/ 1133326 h 1397124"/>
                <a:gd name="connsiteX13" fmla="*/ 661169 w 1785937"/>
                <a:gd name="connsiteY13" fmla="*/ 1202345 h 1397124"/>
                <a:gd name="connsiteX14" fmla="*/ 611870 w 1785937"/>
                <a:gd name="connsiteY14" fmla="*/ 1260388 h 1397124"/>
                <a:gd name="connsiteX15" fmla="*/ 1648272 w 1785937"/>
                <a:gd name="connsiteY15" fmla="*/ 61206 h 1397124"/>
                <a:gd name="connsiteX16" fmla="*/ 1206624 w 1785937"/>
                <a:gd name="connsiteY16" fmla="*/ 521271 h 1397124"/>
                <a:gd name="connsiteX17" fmla="*/ 776697 w 1785937"/>
                <a:gd name="connsiteY17" fmla="*/ 869528 h 1397124"/>
                <a:gd name="connsiteX18" fmla="*/ 628427 w 1785937"/>
                <a:gd name="connsiteY18" fmla="*/ 1017798 h 1397124"/>
                <a:gd name="connsiteX19" fmla="*/ 698562 w 1785937"/>
                <a:gd name="connsiteY19" fmla="*/ 1087934 h 1397124"/>
                <a:gd name="connsiteX20" fmla="*/ 768697 w 1785937"/>
                <a:gd name="connsiteY20" fmla="*/ 1158069 h 1397124"/>
                <a:gd name="connsiteX21" fmla="*/ 916967 w 1785937"/>
                <a:gd name="connsiteY21" fmla="*/ 1009799 h 1397124"/>
                <a:gd name="connsiteX22" fmla="*/ 1265225 w 1785937"/>
                <a:gd name="connsiteY22" fmla="*/ 579872 h 1397124"/>
                <a:gd name="connsiteX23" fmla="*/ 1725290 w 1785937"/>
                <a:gd name="connsiteY23" fmla="*/ 138224 h 1397124"/>
                <a:gd name="connsiteX24" fmla="*/ 1686781 w 1785937"/>
                <a:gd name="connsiteY24" fmla="*/ 99715 h 1397124"/>
                <a:gd name="connsiteX25" fmla="*/ 1648272 w 1785937"/>
                <a:gd name="connsiteY25" fmla="*/ 61206 h 1397124"/>
                <a:gd name="connsiteX26" fmla="*/ 1785938 w 1785937"/>
                <a:gd name="connsiteY26" fmla="*/ 46695 h 1397124"/>
                <a:gd name="connsiteX27" fmla="*/ 1762497 w 1785937"/>
                <a:gd name="connsiteY27" fmla="*/ 23440 h 1397124"/>
                <a:gd name="connsiteX28" fmla="*/ 1739243 w 1785937"/>
                <a:gd name="connsiteY28" fmla="*/ 0 h 1397124"/>
                <a:gd name="connsiteX29" fmla="*/ 1715802 w 1785937"/>
                <a:gd name="connsiteY29" fmla="*/ 23440 h 1397124"/>
                <a:gd name="connsiteX30" fmla="*/ 1699059 w 1785937"/>
                <a:gd name="connsiteY30" fmla="*/ 6511 h 1397124"/>
                <a:gd name="connsiteX31" fmla="*/ 1675619 w 1785937"/>
                <a:gd name="connsiteY31" fmla="*/ 29766 h 1397124"/>
                <a:gd name="connsiteX32" fmla="*/ 1715802 w 1785937"/>
                <a:gd name="connsiteY32" fmla="*/ 70135 h 1397124"/>
                <a:gd name="connsiteX33" fmla="*/ 1756172 w 1785937"/>
                <a:gd name="connsiteY33" fmla="*/ 110319 h 1397124"/>
                <a:gd name="connsiteX34" fmla="*/ 1779426 w 1785937"/>
                <a:gd name="connsiteY34" fmla="*/ 86878 h 1397124"/>
                <a:gd name="connsiteX35" fmla="*/ 1762497 w 1785937"/>
                <a:gd name="connsiteY35" fmla="*/ 70135 h 1397124"/>
                <a:gd name="connsiteX0" fmla="*/ 123 w 1790041"/>
                <a:gd name="connsiteY0" fmla="*/ 1257411 h 1397124"/>
                <a:gd name="connsiteX1" fmla="*/ 4103 w 1790041"/>
                <a:gd name="connsiteY1" fmla="*/ 1281224 h 1397124"/>
                <a:gd name="connsiteX2" fmla="*/ 382685 w 1790041"/>
                <a:gd name="connsiteY2" fmla="*/ 1397124 h 1397124"/>
                <a:gd name="connsiteX3" fmla="*/ 435332 w 1790041"/>
                <a:gd name="connsiteY3" fmla="*/ 1394148 h 1397124"/>
                <a:gd name="connsiteX4" fmla="*/ 554953 w 1790041"/>
                <a:gd name="connsiteY4" fmla="*/ 1364382 h 1397124"/>
                <a:gd name="connsiteX5" fmla="*/ 652622 w 1790041"/>
                <a:gd name="connsiteY5" fmla="*/ 1307455 h 1397124"/>
                <a:gd name="connsiteX6" fmla="*/ 739500 w 1790041"/>
                <a:gd name="connsiteY6" fmla="*/ 1192299 h 1397124"/>
                <a:gd name="connsiteX7" fmla="*/ 599416 w 1790041"/>
                <a:gd name="connsiteY7" fmla="*/ 1052215 h 1397124"/>
                <a:gd name="connsiteX8" fmla="*/ 123 w 1790041"/>
                <a:gd name="connsiteY8" fmla="*/ 1257411 h 1397124"/>
                <a:gd name="connsiteX9" fmla="*/ 615973 w 1790041"/>
                <a:gd name="connsiteY9" fmla="*/ 1260388 h 1397124"/>
                <a:gd name="connsiteX10" fmla="*/ 382871 w 1790041"/>
                <a:gd name="connsiteY10" fmla="*/ 1337593 h 1397124"/>
                <a:gd name="connsiteX11" fmla="*/ 226415 w 1790041"/>
                <a:gd name="connsiteY11" fmla="*/ 1314152 h 1397124"/>
                <a:gd name="connsiteX12" fmla="*/ 596253 w 1790041"/>
                <a:gd name="connsiteY12" fmla="*/ 1133326 h 1397124"/>
                <a:gd name="connsiteX13" fmla="*/ 665272 w 1790041"/>
                <a:gd name="connsiteY13" fmla="*/ 1202345 h 1397124"/>
                <a:gd name="connsiteX14" fmla="*/ 615973 w 1790041"/>
                <a:gd name="connsiteY14" fmla="*/ 1260388 h 1397124"/>
                <a:gd name="connsiteX15" fmla="*/ 1652375 w 1790041"/>
                <a:gd name="connsiteY15" fmla="*/ 61206 h 1397124"/>
                <a:gd name="connsiteX16" fmla="*/ 1210727 w 1790041"/>
                <a:gd name="connsiteY16" fmla="*/ 521271 h 1397124"/>
                <a:gd name="connsiteX17" fmla="*/ 780800 w 1790041"/>
                <a:gd name="connsiteY17" fmla="*/ 869528 h 1397124"/>
                <a:gd name="connsiteX18" fmla="*/ 632530 w 1790041"/>
                <a:gd name="connsiteY18" fmla="*/ 1017798 h 1397124"/>
                <a:gd name="connsiteX19" fmla="*/ 702665 w 1790041"/>
                <a:gd name="connsiteY19" fmla="*/ 1087934 h 1397124"/>
                <a:gd name="connsiteX20" fmla="*/ 772800 w 1790041"/>
                <a:gd name="connsiteY20" fmla="*/ 1158069 h 1397124"/>
                <a:gd name="connsiteX21" fmla="*/ 921070 w 1790041"/>
                <a:gd name="connsiteY21" fmla="*/ 1009799 h 1397124"/>
                <a:gd name="connsiteX22" fmla="*/ 1269328 w 1790041"/>
                <a:gd name="connsiteY22" fmla="*/ 579872 h 1397124"/>
                <a:gd name="connsiteX23" fmla="*/ 1729393 w 1790041"/>
                <a:gd name="connsiteY23" fmla="*/ 138224 h 1397124"/>
                <a:gd name="connsiteX24" fmla="*/ 1690884 w 1790041"/>
                <a:gd name="connsiteY24" fmla="*/ 99715 h 1397124"/>
                <a:gd name="connsiteX25" fmla="*/ 1652375 w 1790041"/>
                <a:gd name="connsiteY25" fmla="*/ 61206 h 1397124"/>
                <a:gd name="connsiteX26" fmla="*/ 1790041 w 1790041"/>
                <a:gd name="connsiteY26" fmla="*/ 46695 h 1397124"/>
                <a:gd name="connsiteX27" fmla="*/ 1766600 w 1790041"/>
                <a:gd name="connsiteY27" fmla="*/ 23440 h 1397124"/>
                <a:gd name="connsiteX28" fmla="*/ 1743346 w 1790041"/>
                <a:gd name="connsiteY28" fmla="*/ 0 h 1397124"/>
                <a:gd name="connsiteX29" fmla="*/ 1719905 w 1790041"/>
                <a:gd name="connsiteY29" fmla="*/ 23440 h 1397124"/>
                <a:gd name="connsiteX30" fmla="*/ 1703162 w 1790041"/>
                <a:gd name="connsiteY30" fmla="*/ 6511 h 1397124"/>
                <a:gd name="connsiteX31" fmla="*/ 1679722 w 1790041"/>
                <a:gd name="connsiteY31" fmla="*/ 29766 h 1397124"/>
                <a:gd name="connsiteX32" fmla="*/ 1719905 w 1790041"/>
                <a:gd name="connsiteY32" fmla="*/ 70135 h 1397124"/>
                <a:gd name="connsiteX33" fmla="*/ 1760275 w 1790041"/>
                <a:gd name="connsiteY33" fmla="*/ 110319 h 1397124"/>
                <a:gd name="connsiteX34" fmla="*/ 1783529 w 1790041"/>
                <a:gd name="connsiteY34" fmla="*/ 86878 h 1397124"/>
                <a:gd name="connsiteX35" fmla="*/ 1766600 w 1790041"/>
                <a:gd name="connsiteY35" fmla="*/ 70135 h 1397124"/>
                <a:gd name="connsiteX36" fmla="*/ 1790041 w 1790041"/>
                <a:gd name="connsiteY36" fmla="*/ 46695 h 1397124"/>
                <a:gd name="connsiteX0" fmla="*/ 20 w 1789938"/>
                <a:gd name="connsiteY0" fmla="*/ 1257411 h 1402511"/>
                <a:gd name="connsiteX1" fmla="*/ 39718 w 1789938"/>
                <a:gd name="connsiteY1" fmla="*/ 1316942 h 1402511"/>
                <a:gd name="connsiteX2" fmla="*/ 382582 w 1789938"/>
                <a:gd name="connsiteY2" fmla="*/ 1397124 h 1402511"/>
                <a:gd name="connsiteX3" fmla="*/ 435229 w 1789938"/>
                <a:gd name="connsiteY3" fmla="*/ 1394148 h 1402511"/>
                <a:gd name="connsiteX4" fmla="*/ 554850 w 1789938"/>
                <a:gd name="connsiteY4" fmla="*/ 1364382 h 1402511"/>
                <a:gd name="connsiteX5" fmla="*/ 652519 w 1789938"/>
                <a:gd name="connsiteY5" fmla="*/ 1307455 h 1402511"/>
                <a:gd name="connsiteX6" fmla="*/ 739397 w 1789938"/>
                <a:gd name="connsiteY6" fmla="*/ 1192299 h 1402511"/>
                <a:gd name="connsiteX7" fmla="*/ 599313 w 1789938"/>
                <a:gd name="connsiteY7" fmla="*/ 1052215 h 1402511"/>
                <a:gd name="connsiteX8" fmla="*/ 20 w 1789938"/>
                <a:gd name="connsiteY8" fmla="*/ 1257411 h 1402511"/>
                <a:gd name="connsiteX9" fmla="*/ 615870 w 1789938"/>
                <a:gd name="connsiteY9" fmla="*/ 1260388 h 1402511"/>
                <a:gd name="connsiteX10" fmla="*/ 382768 w 1789938"/>
                <a:gd name="connsiteY10" fmla="*/ 1337593 h 1402511"/>
                <a:gd name="connsiteX11" fmla="*/ 226312 w 1789938"/>
                <a:gd name="connsiteY11" fmla="*/ 1314152 h 1402511"/>
                <a:gd name="connsiteX12" fmla="*/ 596150 w 1789938"/>
                <a:gd name="connsiteY12" fmla="*/ 1133326 h 1402511"/>
                <a:gd name="connsiteX13" fmla="*/ 665169 w 1789938"/>
                <a:gd name="connsiteY13" fmla="*/ 1202345 h 1402511"/>
                <a:gd name="connsiteX14" fmla="*/ 615870 w 1789938"/>
                <a:gd name="connsiteY14" fmla="*/ 1260388 h 1402511"/>
                <a:gd name="connsiteX15" fmla="*/ 1652272 w 1789938"/>
                <a:gd name="connsiteY15" fmla="*/ 61206 h 1402511"/>
                <a:gd name="connsiteX16" fmla="*/ 1210624 w 1789938"/>
                <a:gd name="connsiteY16" fmla="*/ 521271 h 1402511"/>
                <a:gd name="connsiteX17" fmla="*/ 780697 w 1789938"/>
                <a:gd name="connsiteY17" fmla="*/ 869528 h 1402511"/>
                <a:gd name="connsiteX18" fmla="*/ 632427 w 1789938"/>
                <a:gd name="connsiteY18" fmla="*/ 1017798 h 1402511"/>
                <a:gd name="connsiteX19" fmla="*/ 702562 w 1789938"/>
                <a:gd name="connsiteY19" fmla="*/ 1087934 h 1402511"/>
                <a:gd name="connsiteX20" fmla="*/ 772697 w 1789938"/>
                <a:gd name="connsiteY20" fmla="*/ 1158069 h 1402511"/>
                <a:gd name="connsiteX21" fmla="*/ 920967 w 1789938"/>
                <a:gd name="connsiteY21" fmla="*/ 1009799 h 1402511"/>
                <a:gd name="connsiteX22" fmla="*/ 1269225 w 1789938"/>
                <a:gd name="connsiteY22" fmla="*/ 579872 h 1402511"/>
                <a:gd name="connsiteX23" fmla="*/ 1729290 w 1789938"/>
                <a:gd name="connsiteY23" fmla="*/ 138224 h 1402511"/>
                <a:gd name="connsiteX24" fmla="*/ 1690781 w 1789938"/>
                <a:gd name="connsiteY24" fmla="*/ 99715 h 1402511"/>
                <a:gd name="connsiteX25" fmla="*/ 1652272 w 1789938"/>
                <a:gd name="connsiteY25" fmla="*/ 61206 h 1402511"/>
                <a:gd name="connsiteX26" fmla="*/ 1789938 w 1789938"/>
                <a:gd name="connsiteY26" fmla="*/ 46695 h 1402511"/>
                <a:gd name="connsiteX27" fmla="*/ 1766497 w 1789938"/>
                <a:gd name="connsiteY27" fmla="*/ 23440 h 1402511"/>
                <a:gd name="connsiteX28" fmla="*/ 1743243 w 1789938"/>
                <a:gd name="connsiteY28" fmla="*/ 0 h 1402511"/>
                <a:gd name="connsiteX29" fmla="*/ 1719802 w 1789938"/>
                <a:gd name="connsiteY29" fmla="*/ 23440 h 1402511"/>
                <a:gd name="connsiteX30" fmla="*/ 1703059 w 1789938"/>
                <a:gd name="connsiteY30" fmla="*/ 6511 h 1402511"/>
                <a:gd name="connsiteX31" fmla="*/ 1679619 w 1789938"/>
                <a:gd name="connsiteY31" fmla="*/ 29766 h 1402511"/>
                <a:gd name="connsiteX32" fmla="*/ 1719802 w 1789938"/>
                <a:gd name="connsiteY32" fmla="*/ 70135 h 1402511"/>
                <a:gd name="connsiteX33" fmla="*/ 1760172 w 1789938"/>
                <a:gd name="connsiteY33" fmla="*/ 110319 h 1402511"/>
                <a:gd name="connsiteX34" fmla="*/ 1783426 w 1789938"/>
                <a:gd name="connsiteY34" fmla="*/ 86878 h 1402511"/>
                <a:gd name="connsiteX35" fmla="*/ 1766497 w 1789938"/>
                <a:gd name="connsiteY35" fmla="*/ 70135 h 1402511"/>
                <a:gd name="connsiteX36" fmla="*/ 1789938 w 1789938"/>
                <a:gd name="connsiteY36" fmla="*/ 46695 h 1402511"/>
                <a:gd name="connsiteX0" fmla="*/ 2633 w 1792551"/>
                <a:gd name="connsiteY0" fmla="*/ 1257411 h 1406910"/>
                <a:gd name="connsiteX1" fmla="*/ 385195 w 1792551"/>
                <a:gd name="connsiteY1" fmla="*/ 1397124 h 1406910"/>
                <a:gd name="connsiteX2" fmla="*/ 437842 w 1792551"/>
                <a:gd name="connsiteY2" fmla="*/ 1394148 h 1406910"/>
                <a:gd name="connsiteX3" fmla="*/ 557463 w 1792551"/>
                <a:gd name="connsiteY3" fmla="*/ 1364382 h 1406910"/>
                <a:gd name="connsiteX4" fmla="*/ 655132 w 1792551"/>
                <a:gd name="connsiteY4" fmla="*/ 1307455 h 1406910"/>
                <a:gd name="connsiteX5" fmla="*/ 742010 w 1792551"/>
                <a:gd name="connsiteY5" fmla="*/ 1192299 h 1406910"/>
                <a:gd name="connsiteX6" fmla="*/ 601926 w 1792551"/>
                <a:gd name="connsiteY6" fmla="*/ 1052215 h 1406910"/>
                <a:gd name="connsiteX7" fmla="*/ 2633 w 1792551"/>
                <a:gd name="connsiteY7" fmla="*/ 1257411 h 1406910"/>
                <a:gd name="connsiteX8" fmla="*/ 618483 w 1792551"/>
                <a:gd name="connsiteY8" fmla="*/ 1260388 h 1406910"/>
                <a:gd name="connsiteX9" fmla="*/ 385381 w 1792551"/>
                <a:gd name="connsiteY9" fmla="*/ 1337593 h 1406910"/>
                <a:gd name="connsiteX10" fmla="*/ 228925 w 1792551"/>
                <a:gd name="connsiteY10" fmla="*/ 1314152 h 1406910"/>
                <a:gd name="connsiteX11" fmla="*/ 598763 w 1792551"/>
                <a:gd name="connsiteY11" fmla="*/ 1133326 h 1406910"/>
                <a:gd name="connsiteX12" fmla="*/ 667782 w 1792551"/>
                <a:gd name="connsiteY12" fmla="*/ 1202345 h 1406910"/>
                <a:gd name="connsiteX13" fmla="*/ 618483 w 1792551"/>
                <a:gd name="connsiteY13" fmla="*/ 1260388 h 1406910"/>
                <a:gd name="connsiteX14" fmla="*/ 1654885 w 1792551"/>
                <a:gd name="connsiteY14" fmla="*/ 61206 h 1406910"/>
                <a:gd name="connsiteX15" fmla="*/ 1213237 w 1792551"/>
                <a:gd name="connsiteY15" fmla="*/ 521271 h 1406910"/>
                <a:gd name="connsiteX16" fmla="*/ 783310 w 1792551"/>
                <a:gd name="connsiteY16" fmla="*/ 869528 h 1406910"/>
                <a:gd name="connsiteX17" fmla="*/ 635040 w 1792551"/>
                <a:gd name="connsiteY17" fmla="*/ 1017798 h 1406910"/>
                <a:gd name="connsiteX18" fmla="*/ 705175 w 1792551"/>
                <a:gd name="connsiteY18" fmla="*/ 1087934 h 1406910"/>
                <a:gd name="connsiteX19" fmla="*/ 775310 w 1792551"/>
                <a:gd name="connsiteY19" fmla="*/ 1158069 h 1406910"/>
                <a:gd name="connsiteX20" fmla="*/ 923580 w 1792551"/>
                <a:gd name="connsiteY20" fmla="*/ 1009799 h 1406910"/>
                <a:gd name="connsiteX21" fmla="*/ 1271838 w 1792551"/>
                <a:gd name="connsiteY21" fmla="*/ 579872 h 1406910"/>
                <a:gd name="connsiteX22" fmla="*/ 1731903 w 1792551"/>
                <a:gd name="connsiteY22" fmla="*/ 138224 h 1406910"/>
                <a:gd name="connsiteX23" fmla="*/ 1693394 w 1792551"/>
                <a:gd name="connsiteY23" fmla="*/ 99715 h 1406910"/>
                <a:gd name="connsiteX24" fmla="*/ 1654885 w 1792551"/>
                <a:gd name="connsiteY24" fmla="*/ 61206 h 1406910"/>
                <a:gd name="connsiteX25" fmla="*/ 1792551 w 1792551"/>
                <a:gd name="connsiteY25" fmla="*/ 46695 h 1406910"/>
                <a:gd name="connsiteX26" fmla="*/ 1769110 w 1792551"/>
                <a:gd name="connsiteY26" fmla="*/ 23440 h 1406910"/>
                <a:gd name="connsiteX27" fmla="*/ 1745856 w 1792551"/>
                <a:gd name="connsiteY27" fmla="*/ 0 h 1406910"/>
                <a:gd name="connsiteX28" fmla="*/ 1722415 w 1792551"/>
                <a:gd name="connsiteY28" fmla="*/ 23440 h 1406910"/>
                <a:gd name="connsiteX29" fmla="*/ 1705672 w 1792551"/>
                <a:gd name="connsiteY29" fmla="*/ 6511 h 1406910"/>
                <a:gd name="connsiteX30" fmla="*/ 1682232 w 1792551"/>
                <a:gd name="connsiteY30" fmla="*/ 29766 h 1406910"/>
                <a:gd name="connsiteX31" fmla="*/ 1722415 w 1792551"/>
                <a:gd name="connsiteY31" fmla="*/ 70135 h 1406910"/>
                <a:gd name="connsiteX32" fmla="*/ 1762785 w 1792551"/>
                <a:gd name="connsiteY32" fmla="*/ 110319 h 1406910"/>
                <a:gd name="connsiteX33" fmla="*/ 1786039 w 1792551"/>
                <a:gd name="connsiteY33" fmla="*/ 86878 h 1406910"/>
                <a:gd name="connsiteX34" fmla="*/ 1769110 w 1792551"/>
                <a:gd name="connsiteY34" fmla="*/ 70135 h 1406910"/>
                <a:gd name="connsiteX35" fmla="*/ 1792551 w 1792551"/>
                <a:gd name="connsiteY35" fmla="*/ 46695 h 1406910"/>
                <a:gd name="connsiteX0" fmla="*/ 2736 w 1792654"/>
                <a:gd name="connsiteY0" fmla="*/ 1257411 h 1399197"/>
                <a:gd name="connsiteX1" fmla="*/ 385298 w 1792654"/>
                <a:gd name="connsiteY1" fmla="*/ 1397124 h 1399197"/>
                <a:gd name="connsiteX2" fmla="*/ 437945 w 1792654"/>
                <a:gd name="connsiteY2" fmla="*/ 1394148 h 1399197"/>
                <a:gd name="connsiteX3" fmla="*/ 557566 w 1792654"/>
                <a:gd name="connsiteY3" fmla="*/ 1364382 h 1399197"/>
                <a:gd name="connsiteX4" fmla="*/ 655235 w 1792654"/>
                <a:gd name="connsiteY4" fmla="*/ 1307455 h 1399197"/>
                <a:gd name="connsiteX5" fmla="*/ 742113 w 1792654"/>
                <a:gd name="connsiteY5" fmla="*/ 1192299 h 1399197"/>
                <a:gd name="connsiteX6" fmla="*/ 602029 w 1792654"/>
                <a:gd name="connsiteY6" fmla="*/ 1052215 h 1399197"/>
                <a:gd name="connsiteX7" fmla="*/ 2736 w 1792654"/>
                <a:gd name="connsiteY7" fmla="*/ 1257411 h 1399197"/>
                <a:gd name="connsiteX8" fmla="*/ 618586 w 1792654"/>
                <a:gd name="connsiteY8" fmla="*/ 1260388 h 1399197"/>
                <a:gd name="connsiteX9" fmla="*/ 385484 w 1792654"/>
                <a:gd name="connsiteY9" fmla="*/ 1337593 h 1399197"/>
                <a:gd name="connsiteX10" fmla="*/ 229028 w 1792654"/>
                <a:gd name="connsiteY10" fmla="*/ 1314152 h 1399197"/>
                <a:gd name="connsiteX11" fmla="*/ 598866 w 1792654"/>
                <a:gd name="connsiteY11" fmla="*/ 1133326 h 1399197"/>
                <a:gd name="connsiteX12" fmla="*/ 667885 w 1792654"/>
                <a:gd name="connsiteY12" fmla="*/ 1202345 h 1399197"/>
                <a:gd name="connsiteX13" fmla="*/ 618586 w 1792654"/>
                <a:gd name="connsiteY13" fmla="*/ 1260388 h 1399197"/>
                <a:gd name="connsiteX14" fmla="*/ 1654988 w 1792654"/>
                <a:gd name="connsiteY14" fmla="*/ 61206 h 1399197"/>
                <a:gd name="connsiteX15" fmla="*/ 1213340 w 1792654"/>
                <a:gd name="connsiteY15" fmla="*/ 521271 h 1399197"/>
                <a:gd name="connsiteX16" fmla="*/ 783413 w 1792654"/>
                <a:gd name="connsiteY16" fmla="*/ 869528 h 1399197"/>
                <a:gd name="connsiteX17" fmla="*/ 635143 w 1792654"/>
                <a:gd name="connsiteY17" fmla="*/ 1017798 h 1399197"/>
                <a:gd name="connsiteX18" fmla="*/ 705278 w 1792654"/>
                <a:gd name="connsiteY18" fmla="*/ 1087934 h 1399197"/>
                <a:gd name="connsiteX19" fmla="*/ 775413 w 1792654"/>
                <a:gd name="connsiteY19" fmla="*/ 1158069 h 1399197"/>
                <a:gd name="connsiteX20" fmla="*/ 923683 w 1792654"/>
                <a:gd name="connsiteY20" fmla="*/ 1009799 h 1399197"/>
                <a:gd name="connsiteX21" fmla="*/ 1271941 w 1792654"/>
                <a:gd name="connsiteY21" fmla="*/ 579872 h 1399197"/>
                <a:gd name="connsiteX22" fmla="*/ 1732006 w 1792654"/>
                <a:gd name="connsiteY22" fmla="*/ 138224 h 1399197"/>
                <a:gd name="connsiteX23" fmla="*/ 1693497 w 1792654"/>
                <a:gd name="connsiteY23" fmla="*/ 99715 h 1399197"/>
                <a:gd name="connsiteX24" fmla="*/ 1654988 w 1792654"/>
                <a:gd name="connsiteY24" fmla="*/ 61206 h 1399197"/>
                <a:gd name="connsiteX25" fmla="*/ 1792654 w 1792654"/>
                <a:gd name="connsiteY25" fmla="*/ 46695 h 1399197"/>
                <a:gd name="connsiteX26" fmla="*/ 1769213 w 1792654"/>
                <a:gd name="connsiteY26" fmla="*/ 23440 h 1399197"/>
                <a:gd name="connsiteX27" fmla="*/ 1745959 w 1792654"/>
                <a:gd name="connsiteY27" fmla="*/ 0 h 1399197"/>
                <a:gd name="connsiteX28" fmla="*/ 1722518 w 1792654"/>
                <a:gd name="connsiteY28" fmla="*/ 23440 h 1399197"/>
                <a:gd name="connsiteX29" fmla="*/ 1705775 w 1792654"/>
                <a:gd name="connsiteY29" fmla="*/ 6511 h 1399197"/>
                <a:gd name="connsiteX30" fmla="*/ 1682335 w 1792654"/>
                <a:gd name="connsiteY30" fmla="*/ 29766 h 1399197"/>
                <a:gd name="connsiteX31" fmla="*/ 1722518 w 1792654"/>
                <a:gd name="connsiteY31" fmla="*/ 70135 h 1399197"/>
                <a:gd name="connsiteX32" fmla="*/ 1762888 w 1792654"/>
                <a:gd name="connsiteY32" fmla="*/ 110319 h 1399197"/>
                <a:gd name="connsiteX33" fmla="*/ 1786142 w 1792654"/>
                <a:gd name="connsiteY33" fmla="*/ 86878 h 1399197"/>
                <a:gd name="connsiteX34" fmla="*/ 1769213 w 1792654"/>
                <a:gd name="connsiteY34" fmla="*/ 70135 h 1399197"/>
                <a:gd name="connsiteX35" fmla="*/ 1792654 w 1792654"/>
                <a:gd name="connsiteY35" fmla="*/ 46695 h 1399197"/>
                <a:gd name="connsiteX0" fmla="*/ 3386 w 1793304"/>
                <a:gd name="connsiteY0" fmla="*/ 1257411 h 1401812"/>
                <a:gd name="connsiteX1" fmla="*/ 316892 w 1793304"/>
                <a:gd name="connsiteY1" fmla="*/ 1399505 h 1401812"/>
                <a:gd name="connsiteX2" fmla="*/ 438595 w 1793304"/>
                <a:gd name="connsiteY2" fmla="*/ 1394148 h 1401812"/>
                <a:gd name="connsiteX3" fmla="*/ 558216 w 1793304"/>
                <a:gd name="connsiteY3" fmla="*/ 1364382 h 1401812"/>
                <a:gd name="connsiteX4" fmla="*/ 655885 w 1793304"/>
                <a:gd name="connsiteY4" fmla="*/ 1307455 h 1401812"/>
                <a:gd name="connsiteX5" fmla="*/ 742763 w 1793304"/>
                <a:gd name="connsiteY5" fmla="*/ 1192299 h 1401812"/>
                <a:gd name="connsiteX6" fmla="*/ 602679 w 1793304"/>
                <a:gd name="connsiteY6" fmla="*/ 1052215 h 1401812"/>
                <a:gd name="connsiteX7" fmla="*/ 3386 w 1793304"/>
                <a:gd name="connsiteY7" fmla="*/ 1257411 h 1401812"/>
                <a:gd name="connsiteX8" fmla="*/ 619236 w 1793304"/>
                <a:gd name="connsiteY8" fmla="*/ 1260388 h 1401812"/>
                <a:gd name="connsiteX9" fmla="*/ 386134 w 1793304"/>
                <a:gd name="connsiteY9" fmla="*/ 1337593 h 1401812"/>
                <a:gd name="connsiteX10" fmla="*/ 229678 w 1793304"/>
                <a:gd name="connsiteY10" fmla="*/ 1314152 h 1401812"/>
                <a:gd name="connsiteX11" fmla="*/ 599516 w 1793304"/>
                <a:gd name="connsiteY11" fmla="*/ 1133326 h 1401812"/>
                <a:gd name="connsiteX12" fmla="*/ 668535 w 1793304"/>
                <a:gd name="connsiteY12" fmla="*/ 1202345 h 1401812"/>
                <a:gd name="connsiteX13" fmla="*/ 619236 w 1793304"/>
                <a:gd name="connsiteY13" fmla="*/ 1260388 h 1401812"/>
                <a:gd name="connsiteX14" fmla="*/ 1655638 w 1793304"/>
                <a:gd name="connsiteY14" fmla="*/ 61206 h 1401812"/>
                <a:gd name="connsiteX15" fmla="*/ 1213990 w 1793304"/>
                <a:gd name="connsiteY15" fmla="*/ 521271 h 1401812"/>
                <a:gd name="connsiteX16" fmla="*/ 784063 w 1793304"/>
                <a:gd name="connsiteY16" fmla="*/ 869528 h 1401812"/>
                <a:gd name="connsiteX17" fmla="*/ 635793 w 1793304"/>
                <a:gd name="connsiteY17" fmla="*/ 1017798 h 1401812"/>
                <a:gd name="connsiteX18" fmla="*/ 705928 w 1793304"/>
                <a:gd name="connsiteY18" fmla="*/ 1087934 h 1401812"/>
                <a:gd name="connsiteX19" fmla="*/ 776063 w 1793304"/>
                <a:gd name="connsiteY19" fmla="*/ 1158069 h 1401812"/>
                <a:gd name="connsiteX20" fmla="*/ 924333 w 1793304"/>
                <a:gd name="connsiteY20" fmla="*/ 1009799 h 1401812"/>
                <a:gd name="connsiteX21" fmla="*/ 1272591 w 1793304"/>
                <a:gd name="connsiteY21" fmla="*/ 579872 h 1401812"/>
                <a:gd name="connsiteX22" fmla="*/ 1732656 w 1793304"/>
                <a:gd name="connsiteY22" fmla="*/ 138224 h 1401812"/>
                <a:gd name="connsiteX23" fmla="*/ 1694147 w 1793304"/>
                <a:gd name="connsiteY23" fmla="*/ 99715 h 1401812"/>
                <a:gd name="connsiteX24" fmla="*/ 1655638 w 1793304"/>
                <a:gd name="connsiteY24" fmla="*/ 61206 h 1401812"/>
                <a:gd name="connsiteX25" fmla="*/ 1793304 w 1793304"/>
                <a:gd name="connsiteY25" fmla="*/ 46695 h 1401812"/>
                <a:gd name="connsiteX26" fmla="*/ 1769863 w 1793304"/>
                <a:gd name="connsiteY26" fmla="*/ 23440 h 1401812"/>
                <a:gd name="connsiteX27" fmla="*/ 1746609 w 1793304"/>
                <a:gd name="connsiteY27" fmla="*/ 0 h 1401812"/>
                <a:gd name="connsiteX28" fmla="*/ 1723168 w 1793304"/>
                <a:gd name="connsiteY28" fmla="*/ 23440 h 1401812"/>
                <a:gd name="connsiteX29" fmla="*/ 1706425 w 1793304"/>
                <a:gd name="connsiteY29" fmla="*/ 6511 h 1401812"/>
                <a:gd name="connsiteX30" fmla="*/ 1682985 w 1793304"/>
                <a:gd name="connsiteY30" fmla="*/ 29766 h 1401812"/>
                <a:gd name="connsiteX31" fmla="*/ 1723168 w 1793304"/>
                <a:gd name="connsiteY31" fmla="*/ 70135 h 1401812"/>
                <a:gd name="connsiteX32" fmla="*/ 1763538 w 1793304"/>
                <a:gd name="connsiteY32" fmla="*/ 110319 h 1401812"/>
                <a:gd name="connsiteX33" fmla="*/ 1786792 w 1793304"/>
                <a:gd name="connsiteY33" fmla="*/ 86878 h 1401812"/>
                <a:gd name="connsiteX34" fmla="*/ 1769863 w 1793304"/>
                <a:gd name="connsiteY34" fmla="*/ 70135 h 1401812"/>
                <a:gd name="connsiteX35" fmla="*/ 1793304 w 1793304"/>
                <a:gd name="connsiteY35" fmla="*/ 46695 h 1401812"/>
                <a:gd name="connsiteX0" fmla="*/ 3386 w 1793304"/>
                <a:gd name="connsiteY0" fmla="*/ 1257411 h 1401812"/>
                <a:gd name="connsiteX1" fmla="*/ 316892 w 1793304"/>
                <a:gd name="connsiteY1" fmla="*/ 1399505 h 1401812"/>
                <a:gd name="connsiteX2" fmla="*/ 438595 w 1793304"/>
                <a:gd name="connsiteY2" fmla="*/ 1394148 h 1401812"/>
                <a:gd name="connsiteX3" fmla="*/ 558216 w 1793304"/>
                <a:gd name="connsiteY3" fmla="*/ 1364382 h 1401812"/>
                <a:gd name="connsiteX4" fmla="*/ 655885 w 1793304"/>
                <a:gd name="connsiteY4" fmla="*/ 1307455 h 1401812"/>
                <a:gd name="connsiteX5" fmla="*/ 742763 w 1793304"/>
                <a:gd name="connsiteY5" fmla="*/ 1192299 h 1401812"/>
                <a:gd name="connsiteX6" fmla="*/ 602679 w 1793304"/>
                <a:gd name="connsiteY6" fmla="*/ 1052215 h 1401812"/>
                <a:gd name="connsiteX7" fmla="*/ 3386 w 1793304"/>
                <a:gd name="connsiteY7" fmla="*/ 1257411 h 1401812"/>
                <a:gd name="connsiteX8" fmla="*/ 619236 w 1793304"/>
                <a:gd name="connsiteY8" fmla="*/ 1260388 h 1401812"/>
                <a:gd name="connsiteX9" fmla="*/ 386134 w 1793304"/>
                <a:gd name="connsiteY9" fmla="*/ 1337593 h 1401812"/>
                <a:gd name="connsiteX10" fmla="*/ 193959 w 1793304"/>
                <a:gd name="connsiteY10" fmla="*/ 1304627 h 1401812"/>
                <a:gd name="connsiteX11" fmla="*/ 599516 w 1793304"/>
                <a:gd name="connsiteY11" fmla="*/ 1133326 h 1401812"/>
                <a:gd name="connsiteX12" fmla="*/ 668535 w 1793304"/>
                <a:gd name="connsiteY12" fmla="*/ 1202345 h 1401812"/>
                <a:gd name="connsiteX13" fmla="*/ 619236 w 1793304"/>
                <a:gd name="connsiteY13" fmla="*/ 1260388 h 1401812"/>
                <a:gd name="connsiteX14" fmla="*/ 1655638 w 1793304"/>
                <a:gd name="connsiteY14" fmla="*/ 61206 h 1401812"/>
                <a:gd name="connsiteX15" fmla="*/ 1213990 w 1793304"/>
                <a:gd name="connsiteY15" fmla="*/ 521271 h 1401812"/>
                <a:gd name="connsiteX16" fmla="*/ 784063 w 1793304"/>
                <a:gd name="connsiteY16" fmla="*/ 869528 h 1401812"/>
                <a:gd name="connsiteX17" fmla="*/ 635793 w 1793304"/>
                <a:gd name="connsiteY17" fmla="*/ 1017798 h 1401812"/>
                <a:gd name="connsiteX18" fmla="*/ 705928 w 1793304"/>
                <a:gd name="connsiteY18" fmla="*/ 1087934 h 1401812"/>
                <a:gd name="connsiteX19" fmla="*/ 776063 w 1793304"/>
                <a:gd name="connsiteY19" fmla="*/ 1158069 h 1401812"/>
                <a:gd name="connsiteX20" fmla="*/ 924333 w 1793304"/>
                <a:gd name="connsiteY20" fmla="*/ 1009799 h 1401812"/>
                <a:gd name="connsiteX21" fmla="*/ 1272591 w 1793304"/>
                <a:gd name="connsiteY21" fmla="*/ 579872 h 1401812"/>
                <a:gd name="connsiteX22" fmla="*/ 1732656 w 1793304"/>
                <a:gd name="connsiteY22" fmla="*/ 138224 h 1401812"/>
                <a:gd name="connsiteX23" fmla="*/ 1694147 w 1793304"/>
                <a:gd name="connsiteY23" fmla="*/ 99715 h 1401812"/>
                <a:gd name="connsiteX24" fmla="*/ 1655638 w 1793304"/>
                <a:gd name="connsiteY24" fmla="*/ 61206 h 1401812"/>
                <a:gd name="connsiteX25" fmla="*/ 1793304 w 1793304"/>
                <a:gd name="connsiteY25" fmla="*/ 46695 h 1401812"/>
                <a:gd name="connsiteX26" fmla="*/ 1769863 w 1793304"/>
                <a:gd name="connsiteY26" fmla="*/ 23440 h 1401812"/>
                <a:gd name="connsiteX27" fmla="*/ 1746609 w 1793304"/>
                <a:gd name="connsiteY27" fmla="*/ 0 h 1401812"/>
                <a:gd name="connsiteX28" fmla="*/ 1723168 w 1793304"/>
                <a:gd name="connsiteY28" fmla="*/ 23440 h 1401812"/>
                <a:gd name="connsiteX29" fmla="*/ 1706425 w 1793304"/>
                <a:gd name="connsiteY29" fmla="*/ 6511 h 1401812"/>
                <a:gd name="connsiteX30" fmla="*/ 1682985 w 1793304"/>
                <a:gd name="connsiteY30" fmla="*/ 29766 h 1401812"/>
                <a:gd name="connsiteX31" fmla="*/ 1723168 w 1793304"/>
                <a:gd name="connsiteY31" fmla="*/ 70135 h 1401812"/>
                <a:gd name="connsiteX32" fmla="*/ 1763538 w 1793304"/>
                <a:gd name="connsiteY32" fmla="*/ 110319 h 1401812"/>
                <a:gd name="connsiteX33" fmla="*/ 1786792 w 1793304"/>
                <a:gd name="connsiteY33" fmla="*/ 86878 h 1401812"/>
                <a:gd name="connsiteX34" fmla="*/ 1769863 w 1793304"/>
                <a:gd name="connsiteY34" fmla="*/ 70135 h 1401812"/>
                <a:gd name="connsiteX35" fmla="*/ 1793304 w 1793304"/>
                <a:gd name="connsiteY35" fmla="*/ 46695 h 1401812"/>
                <a:gd name="connsiteX0" fmla="*/ 3386 w 1793304"/>
                <a:gd name="connsiteY0" fmla="*/ 1257411 h 1401812"/>
                <a:gd name="connsiteX1" fmla="*/ 316892 w 1793304"/>
                <a:gd name="connsiteY1" fmla="*/ 1399505 h 1401812"/>
                <a:gd name="connsiteX2" fmla="*/ 438595 w 1793304"/>
                <a:gd name="connsiteY2" fmla="*/ 1394148 h 1401812"/>
                <a:gd name="connsiteX3" fmla="*/ 558216 w 1793304"/>
                <a:gd name="connsiteY3" fmla="*/ 1364382 h 1401812"/>
                <a:gd name="connsiteX4" fmla="*/ 655885 w 1793304"/>
                <a:gd name="connsiteY4" fmla="*/ 1307455 h 1401812"/>
                <a:gd name="connsiteX5" fmla="*/ 742763 w 1793304"/>
                <a:gd name="connsiteY5" fmla="*/ 1192299 h 1401812"/>
                <a:gd name="connsiteX6" fmla="*/ 602679 w 1793304"/>
                <a:gd name="connsiteY6" fmla="*/ 1052215 h 1401812"/>
                <a:gd name="connsiteX7" fmla="*/ 3386 w 1793304"/>
                <a:gd name="connsiteY7" fmla="*/ 1257411 h 1401812"/>
                <a:gd name="connsiteX8" fmla="*/ 619236 w 1793304"/>
                <a:gd name="connsiteY8" fmla="*/ 1260388 h 1401812"/>
                <a:gd name="connsiteX9" fmla="*/ 386134 w 1793304"/>
                <a:gd name="connsiteY9" fmla="*/ 1337593 h 1401812"/>
                <a:gd name="connsiteX10" fmla="*/ 193959 w 1793304"/>
                <a:gd name="connsiteY10" fmla="*/ 1304627 h 1401812"/>
                <a:gd name="connsiteX11" fmla="*/ 599516 w 1793304"/>
                <a:gd name="connsiteY11" fmla="*/ 1133326 h 1401812"/>
                <a:gd name="connsiteX12" fmla="*/ 668535 w 1793304"/>
                <a:gd name="connsiteY12" fmla="*/ 1202345 h 1401812"/>
                <a:gd name="connsiteX13" fmla="*/ 619236 w 1793304"/>
                <a:gd name="connsiteY13" fmla="*/ 1260388 h 1401812"/>
                <a:gd name="connsiteX14" fmla="*/ 1655638 w 1793304"/>
                <a:gd name="connsiteY14" fmla="*/ 61206 h 1401812"/>
                <a:gd name="connsiteX15" fmla="*/ 1213990 w 1793304"/>
                <a:gd name="connsiteY15" fmla="*/ 521271 h 1401812"/>
                <a:gd name="connsiteX16" fmla="*/ 784063 w 1793304"/>
                <a:gd name="connsiteY16" fmla="*/ 869528 h 1401812"/>
                <a:gd name="connsiteX17" fmla="*/ 635793 w 1793304"/>
                <a:gd name="connsiteY17" fmla="*/ 1017798 h 1401812"/>
                <a:gd name="connsiteX18" fmla="*/ 705928 w 1793304"/>
                <a:gd name="connsiteY18" fmla="*/ 1087934 h 1401812"/>
                <a:gd name="connsiteX19" fmla="*/ 776063 w 1793304"/>
                <a:gd name="connsiteY19" fmla="*/ 1158069 h 1401812"/>
                <a:gd name="connsiteX20" fmla="*/ 924333 w 1793304"/>
                <a:gd name="connsiteY20" fmla="*/ 1009799 h 1401812"/>
                <a:gd name="connsiteX21" fmla="*/ 1272591 w 1793304"/>
                <a:gd name="connsiteY21" fmla="*/ 579872 h 1401812"/>
                <a:gd name="connsiteX22" fmla="*/ 1732656 w 1793304"/>
                <a:gd name="connsiteY22" fmla="*/ 138224 h 1401812"/>
                <a:gd name="connsiteX23" fmla="*/ 1694147 w 1793304"/>
                <a:gd name="connsiteY23" fmla="*/ 99715 h 1401812"/>
                <a:gd name="connsiteX24" fmla="*/ 1655638 w 1793304"/>
                <a:gd name="connsiteY24" fmla="*/ 61206 h 1401812"/>
                <a:gd name="connsiteX25" fmla="*/ 1793304 w 1793304"/>
                <a:gd name="connsiteY25" fmla="*/ 46695 h 1401812"/>
                <a:gd name="connsiteX26" fmla="*/ 1769863 w 1793304"/>
                <a:gd name="connsiteY26" fmla="*/ 23440 h 1401812"/>
                <a:gd name="connsiteX27" fmla="*/ 1746609 w 1793304"/>
                <a:gd name="connsiteY27" fmla="*/ 0 h 1401812"/>
                <a:gd name="connsiteX28" fmla="*/ 1723168 w 1793304"/>
                <a:gd name="connsiteY28" fmla="*/ 23440 h 1401812"/>
                <a:gd name="connsiteX29" fmla="*/ 1706425 w 1793304"/>
                <a:gd name="connsiteY29" fmla="*/ 6511 h 1401812"/>
                <a:gd name="connsiteX30" fmla="*/ 1682985 w 1793304"/>
                <a:gd name="connsiteY30" fmla="*/ 29766 h 1401812"/>
                <a:gd name="connsiteX31" fmla="*/ 1723168 w 1793304"/>
                <a:gd name="connsiteY31" fmla="*/ 70135 h 1401812"/>
                <a:gd name="connsiteX32" fmla="*/ 1763538 w 1793304"/>
                <a:gd name="connsiteY32" fmla="*/ 110319 h 1401812"/>
                <a:gd name="connsiteX33" fmla="*/ 1786792 w 1793304"/>
                <a:gd name="connsiteY33" fmla="*/ 86878 h 1401812"/>
                <a:gd name="connsiteX34" fmla="*/ 1769863 w 1793304"/>
                <a:gd name="connsiteY34" fmla="*/ 70135 h 1401812"/>
                <a:gd name="connsiteX35" fmla="*/ 1793304 w 1793304"/>
                <a:gd name="connsiteY35" fmla="*/ 46695 h 1401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793304" h="1401812">
                  <a:moveTo>
                    <a:pt x="3386" y="1257411"/>
                  </a:moveTo>
                  <a:cubicBezTo>
                    <a:pt x="-32736" y="1314896"/>
                    <a:pt x="230069" y="1393385"/>
                    <a:pt x="316892" y="1399505"/>
                  </a:cubicBezTo>
                  <a:cubicBezTo>
                    <a:pt x="392735" y="1404851"/>
                    <a:pt x="398374" y="1400002"/>
                    <a:pt x="438595" y="1394148"/>
                  </a:cubicBezTo>
                  <a:cubicBezTo>
                    <a:pt x="478816" y="1388294"/>
                    <a:pt x="518591" y="1380753"/>
                    <a:pt x="558216" y="1364382"/>
                  </a:cubicBezTo>
                  <a:cubicBezTo>
                    <a:pt x="591516" y="1350615"/>
                    <a:pt x="624259" y="1332012"/>
                    <a:pt x="655885" y="1307455"/>
                  </a:cubicBezTo>
                  <a:cubicBezTo>
                    <a:pt x="677837" y="1290340"/>
                    <a:pt x="723415" y="1235832"/>
                    <a:pt x="742763" y="1192299"/>
                  </a:cubicBezTo>
                  <a:lnTo>
                    <a:pt x="602679" y="1052215"/>
                  </a:lnTo>
                  <a:cubicBezTo>
                    <a:pt x="602306" y="1052215"/>
                    <a:pt x="362992" y="1257411"/>
                    <a:pt x="3386" y="1257411"/>
                  </a:cubicBezTo>
                  <a:close/>
                  <a:moveTo>
                    <a:pt x="619236" y="1260388"/>
                  </a:moveTo>
                  <a:cubicBezTo>
                    <a:pt x="553565" y="1311548"/>
                    <a:pt x="457013" y="1330220"/>
                    <a:pt x="386134" y="1337593"/>
                  </a:cubicBezTo>
                  <a:cubicBezTo>
                    <a:pt x="315255" y="1344966"/>
                    <a:pt x="241770" y="1318208"/>
                    <a:pt x="193959" y="1304627"/>
                  </a:cubicBezTo>
                  <a:cubicBezTo>
                    <a:pt x="387733" y="1263477"/>
                    <a:pt x="535520" y="1183742"/>
                    <a:pt x="599516" y="1133326"/>
                  </a:cubicBezTo>
                  <a:lnTo>
                    <a:pt x="668535" y="1202345"/>
                  </a:lnTo>
                  <a:cubicBezTo>
                    <a:pt x="650862" y="1228018"/>
                    <a:pt x="629282" y="1252575"/>
                    <a:pt x="619236" y="1260388"/>
                  </a:cubicBezTo>
                  <a:close/>
                  <a:moveTo>
                    <a:pt x="1655638" y="61206"/>
                  </a:moveTo>
                  <a:lnTo>
                    <a:pt x="1213990" y="521271"/>
                  </a:lnTo>
                  <a:cubicBezTo>
                    <a:pt x="1139948" y="595313"/>
                    <a:pt x="930845" y="769255"/>
                    <a:pt x="784063" y="869528"/>
                  </a:cubicBezTo>
                  <a:cubicBezTo>
                    <a:pt x="637095" y="969615"/>
                    <a:pt x="635793" y="1017798"/>
                    <a:pt x="635793" y="1017798"/>
                  </a:cubicBezTo>
                  <a:lnTo>
                    <a:pt x="705928" y="1087934"/>
                  </a:lnTo>
                  <a:lnTo>
                    <a:pt x="776063" y="1158069"/>
                  </a:lnTo>
                  <a:cubicBezTo>
                    <a:pt x="776063" y="1158069"/>
                    <a:pt x="824060" y="1156767"/>
                    <a:pt x="924333" y="1009799"/>
                  </a:cubicBezTo>
                  <a:cubicBezTo>
                    <a:pt x="1024420" y="862831"/>
                    <a:pt x="1198363" y="653914"/>
                    <a:pt x="1272591" y="579872"/>
                  </a:cubicBezTo>
                  <a:cubicBezTo>
                    <a:pt x="1346633" y="505830"/>
                    <a:pt x="1732656" y="138224"/>
                    <a:pt x="1732656" y="138224"/>
                  </a:cubicBezTo>
                  <a:lnTo>
                    <a:pt x="1694147" y="99715"/>
                  </a:lnTo>
                  <a:lnTo>
                    <a:pt x="1655638" y="61206"/>
                  </a:lnTo>
                  <a:close/>
                  <a:moveTo>
                    <a:pt x="1793304" y="46695"/>
                  </a:moveTo>
                  <a:lnTo>
                    <a:pt x="1769863" y="23440"/>
                  </a:lnTo>
                  <a:lnTo>
                    <a:pt x="1746609" y="0"/>
                  </a:lnTo>
                  <a:lnTo>
                    <a:pt x="1723168" y="23440"/>
                  </a:lnTo>
                  <a:lnTo>
                    <a:pt x="1706425" y="6511"/>
                  </a:lnTo>
                  <a:lnTo>
                    <a:pt x="1682985" y="29766"/>
                  </a:lnTo>
                  <a:lnTo>
                    <a:pt x="1723168" y="70135"/>
                  </a:lnTo>
                  <a:lnTo>
                    <a:pt x="1763538" y="110319"/>
                  </a:lnTo>
                  <a:lnTo>
                    <a:pt x="1786792" y="86878"/>
                  </a:lnTo>
                  <a:lnTo>
                    <a:pt x="1769863" y="70135"/>
                  </a:lnTo>
                  <a:lnTo>
                    <a:pt x="1793304" y="46695"/>
                  </a:lnTo>
                  <a:close/>
                </a:path>
              </a:pathLst>
            </a:custGeom>
            <a:grpFill/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D0F19F8D-E754-430F-B642-BEE59A519410}"/>
              </a:ext>
            </a:extLst>
          </p:cNvPr>
          <p:cNvGrpSpPr/>
          <p:nvPr userDrawn="1"/>
        </p:nvGrpSpPr>
        <p:grpSpPr>
          <a:xfrm>
            <a:off x="1111278" y="4744068"/>
            <a:ext cx="9968244" cy="540000"/>
            <a:chOff x="1111278" y="4744068"/>
            <a:chExt cx="9968244" cy="540000"/>
          </a:xfrm>
        </p:grpSpPr>
        <p:sp>
          <p:nvSpPr>
            <p:cNvPr id="13" name="半闭框 12">
              <a:extLst>
                <a:ext uri="{FF2B5EF4-FFF2-40B4-BE49-F238E27FC236}">
                  <a16:creationId xmlns:a16="http://schemas.microsoft.com/office/drawing/2014/main" xmlns="" id="{9412D6BE-BC21-4781-8B78-B2F0279BFC2F}"/>
                </a:ext>
              </a:extLst>
            </p:cNvPr>
            <p:cNvSpPr/>
            <p:nvPr/>
          </p:nvSpPr>
          <p:spPr>
            <a:xfrm rot="16200000">
              <a:off x="1111278" y="4744068"/>
              <a:ext cx="540000" cy="540000"/>
            </a:xfrm>
            <a:prstGeom prst="halfFrame">
              <a:avLst>
                <a:gd name="adj1" fmla="val 21427"/>
                <a:gd name="adj2" fmla="val 20986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半闭框 13">
              <a:extLst>
                <a:ext uri="{FF2B5EF4-FFF2-40B4-BE49-F238E27FC236}">
                  <a16:creationId xmlns:a16="http://schemas.microsoft.com/office/drawing/2014/main" xmlns="" id="{0D61E27A-EC49-4993-B4EF-DD4FE280BE07}"/>
                </a:ext>
              </a:extLst>
            </p:cNvPr>
            <p:cNvSpPr/>
            <p:nvPr/>
          </p:nvSpPr>
          <p:spPr>
            <a:xfrm rot="5400000" flipH="1">
              <a:off x="10539522" y="4744068"/>
              <a:ext cx="540000" cy="540000"/>
            </a:xfrm>
            <a:prstGeom prst="halfFrame">
              <a:avLst>
                <a:gd name="adj1" fmla="val 21427"/>
                <a:gd name="adj2" fmla="val 20986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F08E6D25-644C-4D60-A0CA-B0AF70B4323B}"/>
              </a:ext>
            </a:extLst>
          </p:cNvPr>
          <p:cNvGrpSpPr/>
          <p:nvPr userDrawn="1"/>
        </p:nvGrpSpPr>
        <p:grpSpPr>
          <a:xfrm flipV="1">
            <a:off x="1111278" y="1185018"/>
            <a:ext cx="9968244" cy="540000"/>
            <a:chOff x="1111278" y="4744068"/>
            <a:chExt cx="9968244" cy="540000"/>
          </a:xfrm>
        </p:grpSpPr>
        <p:sp>
          <p:nvSpPr>
            <p:cNvPr id="16" name="半闭框 15">
              <a:extLst>
                <a:ext uri="{FF2B5EF4-FFF2-40B4-BE49-F238E27FC236}">
                  <a16:creationId xmlns:a16="http://schemas.microsoft.com/office/drawing/2014/main" xmlns="" id="{BCEE3930-C47E-4A46-A99E-C993D0EEF6A0}"/>
                </a:ext>
              </a:extLst>
            </p:cNvPr>
            <p:cNvSpPr/>
            <p:nvPr/>
          </p:nvSpPr>
          <p:spPr>
            <a:xfrm rot="16200000">
              <a:off x="1111278" y="4744068"/>
              <a:ext cx="540000" cy="540000"/>
            </a:xfrm>
            <a:prstGeom prst="halfFrame">
              <a:avLst>
                <a:gd name="adj1" fmla="val 21427"/>
                <a:gd name="adj2" fmla="val 20986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半闭框 16">
              <a:extLst>
                <a:ext uri="{FF2B5EF4-FFF2-40B4-BE49-F238E27FC236}">
                  <a16:creationId xmlns:a16="http://schemas.microsoft.com/office/drawing/2014/main" xmlns="" id="{37B896B6-9045-454D-917D-B12E26CAFFC6}"/>
                </a:ext>
              </a:extLst>
            </p:cNvPr>
            <p:cNvSpPr/>
            <p:nvPr/>
          </p:nvSpPr>
          <p:spPr>
            <a:xfrm rot="5400000" flipH="1">
              <a:off x="10539522" y="4744068"/>
              <a:ext cx="540000" cy="540000"/>
            </a:xfrm>
            <a:prstGeom prst="halfFrame">
              <a:avLst>
                <a:gd name="adj1" fmla="val 21427"/>
                <a:gd name="adj2" fmla="val 20986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4" name="文本占位符 56">
            <a:extLst>
              <a:ext uri="{FF2B5EF4-FFF2-40B4-BE49-F238E27FC236}">
                <a16:creationId xmlns:a16="http://schemas.microsoft.com/office/drawing/2014/main" xmlns="" id="{3156A206-B450-4B06-9777-0434C103DF7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11878" y="2724644"/>
            <a:ext cx="9968244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zh-CN" altLang="en-US" sz="7200" b="1" kern="1200" spc="60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r>
              <a:rPr lang="en-US" altLang="zh-CN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语文课件模板</a:t>
            </a:r>
            <a:r>
              <a:rPr lang="en-US" altLang="zh-CN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en-US" altLang="zh-CN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占位符 56">
            <a:extLst>
              <a:ext uri="{FF2B5EF4-FFF2-40B4-BE49-F238E27FC236}">
                <a16:creationId xmlns:a16="http://schemas.microsoft.com/office/drawing/2014/main" xmlns="" id="{2A936180-D9AE-4DB3-99CB-027DE8B4AA4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796144" y="2033525"/>
            <a:ext cx="2599713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Font typeface="Arial" panose="020B0604020202020204" pitchFamily="34" charset="0"/>
              <a:buNone/>
              <a:defRPr lang="zh-CN" altLang="en-US" sz="2800" b="1">
                <a:latin typeface="+mj-ea"/>
              </a:defRPr>
            </a:lvl1pPr>
          </a:lstStyle>
          <a:p>
            <a:r>
              <a:rPr lang="zh-CN" altLang="en-US" sz="2800" b="1">
                <a:latin typeface="+mj-ea"/>
                <a:ea typeface="+mj-ea"/>
              </a:rPr>
              <a:t>第一单元​</a:t>
            </a:r>
          </a:p>
        </p:txBody>
      </p:sp>
      <p:sp>
        <p:nvSpPr>
          <p:cNvPr id="31" name="文本占位符 30">
            <a:extLst>
              <a:ext uri="{FF2B5EF4-FFF2-40B4-BE49-F238E27FC236}">
                <a16:creationId xmlns:a16="http://schemas.microsoft.com/office/drawing/2014/main" xmlns="" id="{5A63DEC3-2A59-4CFD-94D3-503F4B8593B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796144" y="4161089"/>
            <a:ext cx="2599713" cy="3416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altLang="zh-CN" sz="1800" kern="120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altLang="zh-CN"/>
              <a:t>OfficePLUS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70345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41F7C1BD-D214-4CA0-9FB3-E8AA58CF4AE1}"/>
              </a:ext>
            </a:extLst>
          </p:cNvPr>
          <p:cNvSpPr/>
          <p:nvPr userDrawn="1"/>
        </p:nvSpPr>
        <p:spPr>
          <a:xfrm>
            <a:off x="0" y="1439776"/>
            <a:ext cx="12192000" cy="39784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65C5FAF-E8A2-42B3-88AE-B239D8A52549}"/>
              </a:ext>
            </a:extLst>
          </p:cNvPr>
          <p:cNvSpPr txBox="1"/>
          <p:nvPr userDrawn="1"/>
        </p:nvSpPr>
        <p:spPr>
          <a:xfrm>
            <a:off x="5243006" y="1853711"/>
            <a:ext cx="187743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b="1" spc="600">
                <a:solidFill>
                  <a:schemeClr val="tx1">
                    <a:lumMod val="75000"/>
                    <a:lumOff val="25000"/>
                  </a:schemeClr>
                </a:solidFill>
              </a:rPr>
              <a:t>目录</a:t>
            </a:r>
          </a:p>
        </p:txBody>
      </p:sp>
      <p:sp useBgFill="1">
        <p:nvSpPr>
          <p:cNvPr id="17" name="矩形 16">
            <a:extLst>
              <a:ext uri="{FF2B5EF4-FFF2-40B4-BE49-F238E27FC236}">
                <a16:creationId xmlns:a16="http://schemas.microsoft.com/office/drawing/2014/main" xmlns="" id="{C9628C7F-9111-4900-B0D0-236C708F0483}"/>
              </a:ext>
            </a:extLst>
          </p:cNvPr>
          <p:cNvSpPr/>
          <p:nvPr userDrawn="1"/>
        </p:nvSpPr>
        <p:spPr>
          <a:xfrm>
            <a:off x="1276250" y="3688251"/>
            <a:ext cx="1838425" cy="729489"/>
          </a:xfrm>
          <a:prstGeom prst="rect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76DA8EE9-9DFC-4BE9-A29F-9AA64E75BD40}"/>
              </a:ext>
            </a:extLst>
          </p:cNvPr>
          <p:cNvSpPr/>
          <p:nvPr userDrawn="1"/>
        </p:nvSpPr>
        <p:spPr>
          <a:xfrm>
            <a:off x="1446581" y="3700984"/>
            <a:ext cx="1497759" cy="637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25" name="矩形 24">
            <a:extLst>
              <a:ext uri="{FF2B5EF4-FFF2-40B4-BE49-F238E27FC236}">
                <a16:creationId xmlns:a16="http://schemas.microsoft.com/office/drawing/2014/main" xmlns="" id="{F01F0599-0F46-4326-BEFE-6C4771EFA808}"/>
              </a:ext>
            </a:extLst>
          </p:cNvPr>
          <p:cNvSpPr/>
          <p:nvPr userDrawn="1"/>
        </p:nvSpPr>
        <p:spPr>
          <a:xfrm>
            <a:off x="3889275" y="3688251"/>
            <a:ext cx="1838425" cy="729489"/>
          </a:xfrm>
          <a:prstGeom prst="rect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83EEE67A-3F8C-4D3C-A561-08DC84ED66F1}"/>
              </a:ext>
            </a:extLst>
          </p:cNvPr>
          <p:cNvSpPr/>
          <p:nvPr userDrawn="1"/>
        </p:nvSpPr>
        <p:spPr>
          <a:xfrm>
            <a:off x="4059606" y="3700984"/>
            <a:ext cx="1497759" cy="637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29" name="矩形 28">
            <a:extLst>
              <a:ext uri="{FF2B5EF4-FFF2-40B4-BE49-F238E27FC236}">
                <a16:creationId xmlns:a16="http://schemas.microsoft.com/office/drawing/2014/main" xmlns="" id="{422D0575-BF36-4D4C-BC6F-79FEADE96870}"/>
              </a:ext>
            </a:extLst>
          </p:cNvPr>
          <p:cNvSpPr/>
          <p:nvPr userDrawn="1"/>
        </p:nvSpPr>
        <p:spPr>
          <a:xfrm>
            <a:off x="6502300" y="3688251"/>
            <a:ext cx="1838425" cy="729489"/>
          </a:xfrm>
          <a:prstGeom prst="rect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1050F1DE-3140-4020-81EC-A49D0C31EA36}"/>
              </a:ext>
            </a:extLst>
          </p:cNvPr>
          <p:cNvSpPr/>
          <p:nvPr userDrawn="1"/>
        </p:nvSpPr>
        <p:spPr>
          <a:xfrm>
            <a:off x="6672631" y="3700984"/>
            <a:ext cx="1497759" cy="637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33" name="矩形 32">
            <a:extLst>
              <a:ext uri="{FF2B5EF4-FFF2-40B4-BE49-F238E27FC236}">
                <a16:creationId xmlns:a16="http://schemas.microsoft.com/office/drawing/2014/main" xmlns="" id="{7D976387-D273-4353-A3AA-8404919035A2}"/>
              </a:ext>
            </a:extLst>
          </p:cNvPr>
          <p:cNvSpPr/>
          <p:nvPr userDrawn="1"/>
        </p:nvSpPr>
        <p:spPr>
          <a:xfrm>
            <a:off x="9115325" y="3688251"/>
            <a:ext cx="1838425" cy="729489"/>
          </a:xfrm>
          <a:prstGeom prst="rect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928595E2-5D29-4291-AF67-0303E760D054}"/>
              </a:ext>
            </a:extLst>
          </p:cNvPr>
          <p:cNvSpPr/>
          <p:nvPr userDrawn="1"/>
        </p:nvSpPr>
        <p:spPr>
          <a:xfrm>
            <a:off x="9285656" y="3700984"/>
            <a:ext cx="1497759" cy="637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文本占位符 56">
            <a:extLst>
              <a:ext uri="{FF2B5EF4-FFF2-40B4-BE49-F238E27FC236}">
                <a16:creationId xmlns:a16="http://schemas.microsoft.com/office/drawing/2014/main" xmlns="" id="{EE9F991D-75DA-456C-8DB6-2BBBA17A643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65333" y="3919119"/>
            <a:ext cx="1261884" cy="3416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 algn="ctr">
              <a:buNone/>
              <a:defRPr lang="zh-CN" altLang="en-US" sz="1800" b="1" spc="3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zh-CN" altLang="en-US">
                <a:gradFill>
                  <a:gsLst>
                    <a:gs pos="0">
                      <a:schemeClr val="accent1">
                        <a:lumMod val="30000"/>
                      </a:schemeClr>
                    </a:gs>
                    <a:gs pos="100000">
                      <a:schemeClr val="accent1">
                        <a:lumMod val="30000"/>
                      </a:schemeClr>
                    </a:gs>
                  </a:gsLst>
                  <a:lin ang="5400000" scaled="1"/>
                </a:gradFill>
                <a:effectLst/>
              </a:rPr>
              <a:t>输入标题</a:t>
            </a:r>
          </a:p>
        </p:txBody>
      </p:sp>
      <p:sp>
        <p:nvSpPr>
          <p:cNvPr id="78" name="文本占位符 56">
            <a:extLst>
              <a:ext uri="{FF2B5EF4-FFF2-40B4-BE49-F238E27FC236}">
                <a16:creationId xmlns:a16="http://schemas.microsoft.com/office/drawing/2014/main" xmlns="" id="{60BA87B0-3E50-42D9-AB25-63702CA757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188909" y="3919119"/>
            <a:ext cx="1261884" cy="3416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 algn="ctr">
              <a:buNone/>
              <a:defRPr lang="zh-CN" altLang="en-US" sz="1800" b="1" spc="3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zh-CN" altLang="en-US">
                <a:gradFill>
                  <a:gsLst>
                    <a:gs pos="0">
                      <a:schemeClr val="accent1">
                        <a:lumMod val="30000"/>
                      </a:schemeClr>
                    </a:gs>
                    <a:gs pos="100000">
                      <a:schemeClr val="accent1">
                        <a:lumMod val="30000"/>
                      </a:schemeClr>
                    </a:gs>
                  </a:gsLst>
                  <a:lin ang="5400000" scaled="1"/>
                </a:gradFill>
                <a:effectLst/>
              </a:rPr>
              <a:t>输入标题</a:t>
            </a:r>
          </a:p>
        </p:txBody>
      </p:sp>
      <p:sp>
        <p:nvSpPr>
          <p:cNvPr id="79" name="文本占位符 56">
            <a:extLst>
              <a:ext uri="{FF2B5EF4-FFF2-40B4-BE49-F238E27FC236}">
                <a16:creationId xmlns:a16="http://schemas.microsoft.com/office/drawing/2014/main" xmlns="" id="{6B76A805-FA1D-4F44-B176-C6436E57CB4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795480" y="3919119"/>
            <a:ext cx="1261884" cy="3416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 algn="ctr">
              <a:buNone/>
              <a:defRPr lang="zh-CN" altLang="en-US" sz="1800" b="1" spc="3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zh-CN" altLang="en-US">
                <a:gradFill>
                  <a:gsLst>
                    <a:gs pos="0">
                      <a:schemeClr val="accent1">
                        <a:lumMod val="30000"/>
                      </a:schemeClr>
                    </a:gs>
                    <a:gs pos="100000">
                      <a:schemeClr val="accent1">
                        <a:lumMod val="30000"/>
                      </a:schemeClr>
                    </a:gs>
                  </a:gsLst>
                  <a:lin ang="5400000" scaled="1"/>
                </a:gradFill>
                <a:effectLst/>
              </a:rPr>
              <a:t>输入标题</a:t>
            </a:r>
          </a:p>
        </p:txBody>
      </p:sp>
      <p:sp>
        <p:nvSpPr>
          <p:cNvPr id="80" name="文本占位符 56">
            <a:extLst>
              <a:ext uri="{FF2B5EF4-FFF2-40B4-BE49-F238E27FC236}">
                <a16:creationId xmlns:a16="http://schemas.microsoft.com/office/drawing/2014/main" xmlns="" id="{33120918-792A-4B3A-92C6-D642850F241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416090" y="3919119"/>
            <a:ext cx="1261884" cy="3416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 algn="ctr">
              <a:buNone/>
              <a:defRPr lang="zh-CN" altLang="en-US" sz="1800" b="1" spc="3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zh-CN" altLang="en-US">
                <a:gradFill>
                  <a:gsLst>
                    <a:gs pos="0">
                      <a:schemeClr val="accent1">
                        <a:lumMod val="30000"/>
                      </a:schemeClr>
                    </a:gs>
                    <a:gs pos="100000">
                      <a:schemeClr val="accent1">
                        <a:lumMod val="30000"/>
                      </a:schemeClr>
                    </a:gs>
                  </a:gsLst>
                  <a:lin ang="5400000" scaled="1"/>
                </a:gradFill>
                <a:effectLst/>
              </a:rPr>
              <a:t>输入标题</a:t>
            </a:r>
          </a:p>
        </p:txBody>
      </p:sp>
      <p:grpSp>
        <p:nvGrpSpPr>
          <p:cNvPr id="94" name="组合 93">
            <a:extLst>
              <a:ext uri="{FF2B5EF4-FFF2-40B4-BE49-F238E27FC236}">
                <a16:creationId xmlns:a16="http://schemas.microsoft.com/office/drawing/2014/main" xmlns="" id="{E9FC8E28-3D67-452C-8CA9-3B4B49404D49}"/>
              </a:ext>
            </a:extLst>
          </p:cNvPr>
          <p:cNvGrpSpPr/>
          <p:nvPr userDrawn="1"/>
        </p:nvGrpSpPr>
        <p:grpSpPr>
          <a:xfrm>
            <a:off x="2038715" y="3558955"/>
            <a:ext cx="8114568" cy="274455"/>
            <a:chOff x="2038715" y="3558955"/>
            <a:chExt cx="8114568" cy="274455"/>
          </a:xfrm>
        </p:grpSpPr>
        <p:sp>
          <p:nvSpPr>
            <p:cNvPr id="95" name="矩形: 圆角 94">
              <a:extLst>
                <a:ext uri="{FF2B5EF4-FFF2-40B4-BE49-F238E27FC236}">
                  <a16:creationId xmlns:a16="http://schemas.microsoft.com/office/drawing/2014/main" xmlns="" id="{D11A5086-3D3B-42B8-BF61-D88E85121453}"/>
                </a:ext>
              </a:extLst>
            </p:cNvPr>
            <p:cNvSpPr/>
            <p:nvPr/>
          </p:nvSpPr>
          <p:spPr>
            <a:xfrm>
              <a:off x="2038715" y="3559513"/>
              <a:ext cx="316683" cy="25747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任意多边形: 形状 95">
              <a:extLst>
                <a:ext uri="{FF2B5EF4-FFF2-40B4-BE49-F238E27FC236}">
                  <a16:creationId xmlns:a16="http://schemas.microsoft.com/office/drawing/2014/main" xmlns="" id="{6664E391-C4FC-4870-BF46-9C99256572B0}"/>
                </a:ext>
              </a:extLst>
            </p:cNvPr>
            <p:cNvSpPr/>
            <p:nvPr/>
          </p:nvSpPr>
          <p:spPr>
            <a:xfrm rot="1312566">
              <a:off x="2228901" y="3575982"/>
              <a:ext cx="8610" cy="8610"/>
            </a:xfrm>
            <a:custGeom>
              <a:avLst/>
              <a:gdLst>
                <a:gd name="connsiteX0" fmla="*/ 0 w 46508"/>
                <a:gd name="connsiteY0" fmla="*/ 0 h 46508"/>
                <a:gd name="connsiteX1" fmla="*/ 47625 w 46508"/>
                <a:gd name="connsiteY1" fmla="*/ 0 h 46508"/>
                <a:gd name="connsiteX2" fmla="*/ 47625 w 46508"/>
                <a:gd name="connsiteY2" fmla="*/ 47625 h 46508"/>
                <a:gd name="connsiteX3" fmla="*/ 0 w 46508"/>
                <a:gd name="connsiteY3" fmla="*/ 47625 h 46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08" h="46508">
                  <a:moveTo>
                    <a:pt x="0" y="0"/>
                  </a:moveTo>
                  <a:lnTo>
                    <a:pt x="47625" y="0"/>
                  </a:lnTo>
                  <a:lnTo>
                    <a:pt x="47625" y="47625"/>
                  </a:lnTo>
                  <a:lnTo>
                    <a:pt x="0" y="47625"/>
                  </a:lnTo>
                  <a:close/>
                </a:path>
              </a:pathLst>
            </a:custGeom>
            <a:solidFill>
              <a:srgbClr val="000000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7" name="任意多边形: 形状 96">
              <a:extLst>
                <a:ext uri="{FF2B5EF4-FFF2-40B4-BE49-F238E27FC236}">
                  <a16:creationId xmlns:a16="http://schemas.microsoft.com/office/drawing/2014/main" xmlns="" id="{59CD6246-1561-4470-8DAA-35FB91526B5D}"/>
                </a:ext>
              </a:extLst>
            </p:cNvPr>
            <p:cNvSpPr/>
            <p:nvPr/>
          </p:nvSpPr>
          <p:spPr>
            <a:xfrm rot="1312566">
              <a:off x="2101720" y="3561794"/>
              <a:ext cx="204229" cy="240735"/>
            </a:xfrm>
            <a:custGeom>
              <a:avLst/>
              <a:gdLst>
                <a:gd name="connsiteX0" fmla="*/ 1007745 w 1103188"/>
                <a:gd name="connsiteY0" fmla="*/ 1242060 h 1300385"/>
                <a:gd name="connsiteX1" fmla="*/ 1026795 w 1103188"/>
                <a:gd name="connsiteY1" fmla="*/ 1030605 h 1300385"/>
                <a:gd name="connsiteX2" fmla="*/ 1104900 w 1103188"/>
                <a:gd name="connsiteY2" fmla="*/ 1011555 h 1300385"/>
                <a:gd name="connsiteX3" fmla="*/ 1104900 w 1103188"/>
                <a:gd name="connsiteY3" fmla="*/ 0 h 1300385"/>
                <a:gd name="connsiteX4" fmla="*/ 89535 w 1103188"/>
                <a:gd name="connsiteY4" fmla="*/ 0 h 1300385"/>
                <a:gd name="connsiteX5" fmla="*/ 100965 w 1103188"/>
                <a:gd name="connsiteY5" fmla="*/ 11430 h 1300385"/>
                <a:gd name="connsiteX6" fmla="*/ 11430 w 1103188"/>
                <a:gd name="connsiteY6" fmla="*/ 100965 h 1300385"/>
                <a:gd name="connsiteX7" fmla="*/ 0 w 1103188"/>
                <a:gd name="connsiteY7" fmla="*/ 89535 h 1300385"/>
                <a:gd name="connsiteX8" fmla="*/ 0 w 1103188"/>
                <a:gd name="connsiteY8" fmla="*/ 1211580 h 1300385"/>
                <a:gd name="connsiteX9" fmla="*/ 9525 w 1103188"/>
                <a:gd name="connsiteY9" fmla="*/ 1202055 h 1300385"/>
                <a:gd name="connsiteX10" fmla="*/ 99060 w 1103188"/>
                <a:gd name="connsiteY10" fmla="*/ 1291590 h 1300385"/>
                <a:gd name="connsiteX11" fmla="*/ 89535 w 1103188"/>
                <a:gd name="connsiteY11" fmla="*/ 1301115 h 1300385"/>
                <a:gd name="connsiteX12" fmla="*/ 1104900 w 1103188"/>
                <a:gd name="connsiteY12" fmla="*/ 1301115 h 1300385"/>
                <a:gd name="connsiteX13" fmla="*/ 1104900 w 1103188"/>
                <a:gd name="connsiteY13" fmla="*/ 1280160 h 1300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03188" h="1300385">
                  <a:moveTo>
                    <a:pt x="1007745" y="1242060"/>
                  </a:moveTo>
                  <a:lnTo>
                    <a:pt x="1026795" y="1030605"/>
                  </a:lnTo>
                  <a:lnTo>
                    <a:pt x="1104900" y="1011555"/>
                  </a:lnTo>
                  <a:lnTo>
                    <a:pt x="1104900" y="0"/>
                  </a:lnTo>
                  <a:lnTo>
                    <a:pt x="89535" y="0"/>
                  </a:lnTo>
                  <a:lnTo>
                    <a:pt x="100965" y="11430"/>
                  </a:lnTo>
                  <a:lnTo>
                    <a:pt x="11430" y="100965"/>
                  </a:lnTo>
                  <a:lnTo>
                    <a:pt x="0" y="89535"/>
                  </a:lnTo>
                  <a:lnTo>
                    <a:pt x="0" y="1211580"/>
                  </a:lnTo>
                  <a:lnTo>
                    <a:pt x="9525" y="1202055"/>
                  </a:lnTo>
                  <a:lnTo>
                    <a:pt x="99060" y="1291590"/>
                  </a:lnTo>
                  <a:lnTo>
                    <a:pt x="89535" y="1301115"/>
                  </a:lnTo>
                  <a:lnTo>
                    <a:pt x="1104900" y="1301115"/>
                  </a:lnTo>
                  <a:lnTo>
                    <a:pt x="1104900" y="1280160"/>
                  </a:lnTo>
                  <a:close/>
                </a:path>
              </a:pathLst>
            </a:custGeom>
            <a:solidFill>
              <a:srgbClr val="FFFFFF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8" name="任意多边形: 形状 97">
              <a:extLst>
                <a:ext uri="{FF2B5EF4-FFF2-40B4-BE49-F238E27FC236}">
                  <a16:creationId xmlns:a16="http://schemas.microsoft.com/office/drawing/2014/main" xmlns="" id="{FB61A7F0-508F-4DD2-831F-EE0273CC3EB2}"/>
                </a:ext>
              </a:extLst>
            </p:cNvPr>
            <p:cNvSpPr/>
            <p:nvPr/>
          </p:nvSpPr>
          <p:spPr>
            <a:xfrm rot="1312566">
              <a:off x="2138078" y="3569404"/>
              <a:ext cx="158424" cy="160490"/>
            </a:xfrm>
            <a:custGeom>
              <a:avLst/>
              <a:gdLst>
                <a:gd name="connsiteX0" fmla="*/ 0 w 855761"/>
                <a:gd name="connsiteY0" fmla="*/ 0 h 866923"/>
                <a:gd name="connsiteX1" fmla="*/ 857250 w 855761"/>
                <a:gd name="connsiteY1" fmla="*/ 0 h 866923"/>
                <a:gd name="connsiteX2" fmla="*/ 857250 w 855761"/>
                <a:gd name="connsiteY2" fmla="*/ 868680 h 866923"/>
                <a:gd name="connsiteX3" fmla="*/ 0 w 855761"/>
                <a:gd name="connsiteY3" fmla="*/ 868680 h 866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5761" h="866923">
                  <a:moveTo>
                    <a:pt x="0" y="0"/>
                  </a:moveTo>
                  <a:lnTo>
                    <a:pt x="857250" y="0"/>
                  </a:lnTo>
                  <a:lnTo>
                    <a:pt x="857250" y="868680"/>
                  </a:lnTo>
                  <a:lnTo>
                    <a:pt x="0" y="86868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9" name="任意多边形: 形状 98">
              <a:extLst>
                <a:ext uri="{FF2B5EF4-FFF2-40B4-BE49-F238E27FC236}">
                  <a16:creationId xmlns:a16="http://schemas.microsoft.com/office/drawing/2014/main" xmlns="" id="{E794CF6A-FD03-4D86-863C-F6ACD6900BE4}"/>
                </a:ext>
              </a:extLst>
            </p:cNvPr>
            <p:cNvSpPr/>
            <p:nvPr/>
          </p:nvSpPr>
          <p:spPr>
            <a:xfrm rot="1312566">
              <a:off x="2063597" y="3741613"/>
              <a:ext cx="243146" cy="63369"/>
            </a:xfrm>
            <a:custGeom>
              <a:avLst/>
              <a:gdLst>
                <a:gd name="connsiteX0" fmla="*/ 1314450 w 1313408"/>
                <a:gd name="connsiteY0" fmla="*/ 169545 h 342304"/>
                <a:gd name="connsiteX1" fmla="*/ 1314450 w 1313408"/>
                <a:gd name="connsiteY1" fmla="*/ 169545 h 342304"/>
                <a:gd name="connsiteX2" fmla="*/ 1143000 w 1313408"/>
                <a:gd name="connsiteY2" fmla="*/ 295275 h 342304"/>
                <a:gd name="connsiteX3" fmla="*/ 167640 w 1313408"/>
                <a:gd name="connsiteY3" fmla="*/ 295275 h 342304"/>
                <a:gd name="connsiteX4" fmla="*/ 53340 w 1313408"/>
                <a:gd name="connsiteY4" fmla="*/ 180975 h 342304"/>
                <a:gd name="connsiteX5" fmla="*/ 53340 w 1313408"/>
                <a:gd name="connsiteY5" fmla="*/ 161925 h 342304"/>
                <a:gd name="connsiteX6" fmla="*/ 167640 w 1313408"/>
                <a:gd name="connsiteY6" fmla="*/ 47625 h 342304"/>
                <a:gd name="connsiteX7" fmla="*/ 1143000 w 1313408"/>
                <a:gd name="connsiteY7" fmla="*/ 47625 h 342304"/>
                <a:gd name="connsiteX8" fmla="*/ 1143000 w 1313408"/>
                <a:gd name="connsiteY8" fmla="*/ 0 h 342304"/>
                <a:gd name="connsiteX9" fmla="*/ 171450 w 1313408"/>
                <a:gd name="connsiteY9" fmla="*/ 0 h 342304"/>
                <a:gd name="connsiteX10" fmla="*/ 0 w 1313408"/>
                <a:gd name="connsiteY10" fmla="*/ 171450 h 342304"/>
                <a:gd name="connsiteX11" fmla="*/ 171450 w 1313408"/>
                <a:gd name="connsiteY11" fmla="*/ 342900 h 342304"/>
                <a:gd name="connsiteX12" fmla="*/ 1143000 w 1313408"/>
                <a:gd name="connsiteY12" fmla="*/ 342900 h 342304"/>
                <a:gd name="connsiteX13" fmla="*/ 1143000 w 1313408"/>
                <a:gd name="connsiteY13" fmla="*/ 295275 h 342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13408" h="342304">
                  <a:moveTo>
                    <a:pt x="1314450" y="169545"/>
                  </a:moveTo>
                  <a:lnTo>
                    <a:pt x="1314450" y="169545"/>
                  </a:lnTo>
                  <a:close/>
                  <a:moveTo>
                    <a:pt x="1143000" y="295275"/>
                  </a:moveTo>
                  <a:lnTo>
                    <a:pt x="167640" y="295275"/>
                  </a:lnTo>
                  <a:cubicBezTo>
                    <a:pt x="104775" y="295275"/>
                    <a:pt x="53340" y="243840"/>
                    <a:pt x="53340" y="180975"/>
                  </a:cubicBezTo>
                  <a:lnTo>
                    <a:pt x="53340" y="161925"/>
                  </a:lnTo>
                  <a:cubicBezTo>
                    <a:pt x="53340" y="99060"/>
                    <a:pt x="104775" y="47625"/>
                    <a:pt x="167640" y="47625"/>
                  </a:cubicBezTo>
                  <a:lnTo>
                    <a:pt x="1143000" y="47625"/>
                  </a:lnTo>
                  <a:lnTo>
                    <a:pt x="1143000" y="0"/>
                  </a:lnTo>
                  <a:lnTo>
                    <a:pt x="171450" y="0"/>
                  </a:lnTo>
                  <a:cubicBezTo>
                    <a:pt x="76200" y="0"/>
                    <a:pt x="0" y="76200"/>
                    <a:pt x="0" y="171450"/>
                  </a:cubicBezTo>
                  <a:cubicBezTo>
                    <a:pt x="0" y="266700"/>
                    <a:pt x="76200" y="342900"/>
                    <a:pt x="171450" y="342900"/>
                  </a:cubicBezTo>
                  <a:lnTo>
                    <a:pt x="1143000" y="342900"/>
                  </a:lnTo>
                  <a:lnTo>
                    <a:pt x="1143000" y="295275"/>
                  </a:lnTo>
                  <a:close/>
                </a:path>
              </a:pathLst>
            </a:custGeom>
            <a:solidFill>
              <a:srgbClr val="474747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0" name="任意多边形: 形状 99">
              <a:extLst>
                <a:ext uri="{FF2B5EF4-FFF2-40B4-BE49-F238E27FC236}">
                  <a16:creationId xmlns:a16="http://schemas.microsoft.com/office/drawing/2014/main" xmlns="" id="{E5A02939-600A-4625-8095-D97155264F7B}"/>
                </a:ext>
              </a:extLst>
            </p:cNvPr>
            <p:cNvSpPr/>
            <p:nvPr/>
          </p:nvSpPr>
          <p:spPr>
            <a:xfrm rot="1312566">
              <a:off x="2098869" y="3558955"/>
              <a:ext cx="211806" cy="246934"/>
            </a:xfrm>
            <a:custGeom>
              <a:avLst/>
              <a:gdLst>
                <a:gd name="connsiteX0" fmla="*/ 190500 w 1144116"/>
                <a:gd name="connsiteY0" fmla="*/ 45720 h 1333872"/>
                <a:gd name="connsiteX1" fmla="*/ 882015 w 1144116"/>
                <a:gd name="connsiteY1" fmla="*/ 45720 h 1333872"/>
                <a:gd name="connsiteX2" fmla="*/ 882015 w 1144116"/>
                <a:gd name="connsiteY2" fmla="*/ 0 h 1333872"/>
                <a:gd name="connsiteX3" fmla="*/ 975360 w 1144116"/>
                <a:gd name="connsiteY3" fmla="*/ 0 h 1333872"/>
                <a:gd name="connsiteX4" fmla="*/ 173355 w 1144116"/>
                <a:gd name="connsiteY4" fmla="*/ 0 h 1333872"/>
                <a:gd name="connsiteX5" fmla="*/ 0 w 1144116"/>
                <a:gd name="connsiteY5" fmla="*/ 173355 h 1333872"/>
                <a:gd name="connsiteX6" fmla="*/ 0 w 1144116"/>
                <a:gd name="connsiteY6" fmla="*/ 1162050 h 1333872"/>
                <a:gd name="connsiteX7" fmla="*/ 173355 w 1144116"/>
                <a:gd name="connsiteY7" fmla="*/ 1335405 h 1333872"/>
                <a:gd name="connsiteX8" fmla="*/ 192405 w 1144116"/>
                <a:gd name="connsiteY8" fmla="*/ 1335405 h 1333872"/>
                <a:gd name="connsiteX9" fmla="*/ 47625 w 1144116"/>
                <a:gd name="connsiteY9" fmla="*/ 1190625 h 1333872"/>
                <a:gd name="connsiteX10" fmla="*/ 47625 w 1144116"/>
                <a:gd name="connsiteY10" fmla="*/ 188595 h 1333872"/>
                <a:gd name="connsiteX11" fmla="*/ 190500 w 1144116"/>
                <a:gd name="connsiteY11" fmla="*/ 45720 h 1333872"/>
                <a:gd name="connsiteX12" fmla="*/ 1097280 w 1144116"/>
                <a:gd name="connsiteY12" fmla="*/ 255270 h 1333872"/>
                <a:gd name="connsiteX13" fmla="*/ 1144905 w 1144116"/>
                <a:gd name="connsiteY13" fmla="*/ 255270 h 1333872"/>
                <a:gd name="connsiteX14" fmla="*/ 1144905 w 1144116"/>
                <a:gd name="connsiteY14" fmla="*/ 1034415 h 1333872"/>
                <a:gd name="connsiteX15" fmla="*/ 1097280 w 1144116"/>
                <a:gd name="connsiteY15" fmla="*/ 1034415 h 1333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144116" h="1333872">
                  <a:moveTo>
                    <a:pt x="190500" y="45720"/>
                  </a:moveTo>
                  <a:lnTo>
                    <a:pt x="882015" y="45720"/>
                  </a:lnTo>
                  <a:lnTo>
                    <a:pt x="882015" y="0"/>
                  </a:lnTo>
                  <a:lnTo>
                    <a:pt x="975360" y="0"/>
                  </a:lnTo>
                  <a:lnTo>
                    <a:pt x="173355" y="0"/>
                  </a:lnTo>
                  <a:cubicBezTo>
                    <a:pt x="78105" y="0"/>
                    <a:pt x="0" y="78105"/>
                    <a:pt x="0" y="173355"/>
                  </a:cubicBezTo>
                  <a:lnTo>
                    <a:pt x="0" y="1162050"/>
                  </a:lnTo>
                  <a:cubicBezTo>
                    <a:pt x="0" y="1257300"/>
                    <a:pt x="78105" y="1335405"/>
                    <a:pt x="173355" y="1335405"/>
                  </a:cubicBezTo>
                  <a:lnTo>
                    <a:pt x="192405" y="1335405"/>
                  </a:lnTo>
                  <a:cubicBezTo>
                    <a:pt x="112395" y="1335405"/>
                    <a:pt x="47625" y="1270635"/>
                    <a:pt x="47625" y="1190625"/>
                  </a:cubicBezTo>
                  <a:lnTo>
                    <a:pt x="47625" y="188595"/>
                  </a:lnTo>
                  <a:cubicBezTo>
                    <a:pt x="45720" y="110490"/>
                    <a:pt x="112395" y="45720"/>
                    <a:pt x="190500" y="45720"/>
                  </a:cubicBezTo>
                  <a:close/>
                  <a:moveTo>
                    <a:pt x="1097280" y="255270"/>
                  </a:moveTo>
                  <a:lnTo>
                    <a:pt x="1144905" y="255270"/>
                  </a:lnTo>
                  <a:lnTo>
                    <a:pt x="1144905" y="1034415"/>
                  </a:lnTo>
                  <a:lnTo>
                    <a:pt x="1097280" y="1034415"/>
                  </a:lnTo>
                  <a:close/>
                </a:path>
              </a:pathLst>
            </a:custGeom>
            <a:solidFill>
              <a:srgbClr val="474747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1" name="任意多边形: 形状 100">
              <a:extLst>
                <a:ext uri="{FF2B5EF4-FFF2-40B4-BE49-F238E27FC236}">
                  <a16:creationId xmlns:a16="http://schemas.microsoft.com/office/drawing/2014/main" xmlns="" id="{B1F4E455-00BC-4D03-8385-28E4D7BB50B5}"/>
                </a:ext>
              </a:extLst>
            </p:cNvPr>
            <p:cNvSpPr/>
            <p:nvPr userDrawn="1"/>
          </p:nvSpPr>
          <p:spPr>
            <a:xfrm rot="1312566">
              <a:off x="2293200" y="3596512"/>
              <a:ext cx="48765" cy="48050"/>
            </a:xfrm>
            <a:custGeom>
              <a:avLst/>
              <a:gdLst>
                <a:gd name="connsiteX0" fmla="*/ 0 w 260449"/>
                <a:gd name="connsiteY0" fmla="*/ 0 h 256728"/>
                <a:gd name="connsiteX1" fmla="*/ 0 w 260449"/>
                <a:gd name="connsiteY1" fmla="*/ 47625 h 256728"/>
                <a:gd name="connsiteX2" fmla="*/ 215265 w 260449"/>
                <a:gd name="connsiteY2" fmla="*/ 47625 h 256728"/>
                <a:gd name="connsiteX3" fmla="*/ 215265 w 260449"/>
                <a:gd name="connsiteY3" fmla="*/ 257175 h 256728"/>
                <a:gd name="connsiteX4" fmla="*/ 260985 w 260449"/>
                <a:gd name="connsiteY4" fmla="*/ 257175 h 256728"/>
                <a:gd name="connsiteX5" fmla="*/ 260985 w 260449"/>
                <a:gd name="connsiteY5" fmla="*/ 0 h 256728"/>
                <a:gd name="connsiteX0" fmla="*/ 0 w 261579"/>
                <a:gd name="connsiteY0" fmla="*/ 2374 h 257175"/>
                <a:gd name="connsiteX1" fmla="*/ 594 w 261579"/>
                <a:gd name="connsiteY1" fmla="*/ 47625 h 257175"/>
                <a:gd name="connsiteX2" fmla="*/ 215859 w 261579"/>
                <a:gd name="connsiteY2" fmla="*/ 47625 h 257175"/>
                <a:gd name="connsiteX3" fmla="*/ 215859 w 261579"/>
                <a:gd name="connsiteY3" fmla="*/ 257175 h 257175"/>
                <a:gd name="connsiteX4" fmla="*/ 261579 w 261579"/>
                <a:gd name="connsiteY4" fmla="*/ 257175 h 257175"/>
                <a:gd name="connsiteX5" fmla="*/ 261579 w 261579"/>
                <a:gd name="connsiteY5" fmla="*/ 0 h 257175"/>
                <a:gd name="connsiteX6" fmla="*/ 0 w 261579"/>
                <a:gd name="connsiteY6" fmla="*/ 2374 h 257175"/>
                <a:gd name="connsiteX0" fmla="*/ 0 w 261579"/>
                <a:gd name="connsiteY0" fmla="*/ 0 h 254801"/>
                <a:gd name="connsiteX1" fmla="*/ 594 w 261579"/>
                <a:gd name="connsiteY1" fmla="*/ 45251 h 254801"/>
                <a:gd name="connsiteX2" fmla="*/ 215859 w 261579"/>
                <a:gd name="connsiteY2" fmla="*/ 45251 h 254801"/>
                <a:gd name="connsiteX3" fmla="*/ 215859 w 261579"/>
                <a:gd name="connsiteY3" fmla="*/ 254801 h 254801"/>
                <a:gd name="connsiteX4" fmla="*/ 261579 w 261579"/>
                <a:gd name="connsiteY4" fmla="*/ 254801 h 254801"/>
                <a:gd name="connsiteX5" fmla="*/ 261579 w 261579"/>
                <a:gd name="connsiteY5" fmla="*/ 0 h 254801"/>
                <a:gd name="connsiteX6" fmla="*/ 0 w 261579"/>
                <a:gd name="connsiteY6" fmla="*/ 0 h 254801"/>
                <a:gd name="connsiteX0" fmla="*/ 1186 w 262765"/>
                <a:gd name="connsiteY0" fmla="*/ 0 h 254801"/>
                <a:gd name="connsiteX1" fmla="*/ 0 w 262765"/>
                <a:gd name="connsiteY1" fmla="*/ 44658 h 254801"/>
                <a:gd name="connsiteX2" fmla="*/ 217045 w 262765"/>
                <a:gd name="connsiteY2" fmla="*/ 45251 h 254801"/>
                <a:gd name="connsiteX3" fmla="*/ 217045 w 262765"/>
                <a:gd name="connsiteY3" fmla="*/ 254801 h 254801"/>
                <a:gd name="connsiteX4" fmla="*/ 262765 w 262765"/>
                <a:gd name="connsiteY4" fmla="*/ 254801 h 254801"/>
                <a:gd name="connsiteX5" fmla="*/ 262765 w 262765"/>
                <a:gd name="connsiteY5" fmla="*/ 0 h 254801"/>
                <a:gd name="connsiteX6" fmla="*/ 1186 w 262765"/>
                <a:gd name="connsiteY6" fmla="*/ 0 h 254801"/>
                <a:gd name="connsiteX0" fmla="*/ 114 w 261693"/>
                <a:gd name="connsiteY0" fmla="*/ 0 h 254801"/>
                <a:gd name="connsiteX1" fmla="*/ 115 w 261693"/>
                <a:gd name="connsiteY1" fmla="*/ 45845 h 254801"/>
                <a:gd name="connsiteX2" fmla="*/ 215973 w 261693"/>
                <a:gd name="connsiteY2" fmla="*/ 45251 h 254801"/>
                <a:gd name="connsiteX3" fmla="*/ 215973 w 261693"/>
                <a:gd name="connsiteY3" fmla="*/ 254801 h 254801"/>
                <a:gd name="connsiteX4" fmla="*/ 261693 w 261693"/>
                <a:gd name="connsiteY4" fmla="*/ 254801 h 254801"/>
                <a:gd name="connsiteX5" fmla="*/ 261693 w 261693"/>
                <a:gd name="connsiteY5" fmla="*/ 0 h 254801"/>
                <a:gd name="connsiteX6" fmla="*/ 114 w 261693"/>
                <a:gd name="connsiteY6" fmla="*/ 0 h 254801"/>
                <a:gd name="connsiteX0" fmla="*/ 114 w 261693"/>
                <a:gd name="connsiteY0" fmla="*/ 0 h 254801"/>
                <a:gd name="connsiteX1" fmla="*/ 115 w 261693"/>
                <a:gd name="connsiteY1" fmla="*/ 44658 h 254801"/>
                <a:gd name="connsiteX2" fmla="*/ 215973 w 261693"/>
                <a:gd name="connsiteY2" fmla="*/ 45251 h 254801"/>
                <a:gd name="connsiteX3" fmla="*/ 215973 w 261693"/>
                <a:gd name="connsiteY3" fmla="*/ 254801 h 254801"/>
                <a:gd name="connsiteX4" fmla="*/ 261693 w 261693"/>
                <a:gd name="connsiteY4" fmla="*/ 254801 h 254801"/>
                <a:gd name="connsiteX5" fmla="*/ 261693 w 261693"/>
                <a:gd name="connsiteY5" fmla="*/ 0 h 254801"/>
                <a:gd name="connsiteX6" fmla="*/ 114 w 261693"/>
                <a:gd name="connsiteY6" fmla="*/ 0 h 254801"/>
                <a:gd name="connsiteX0" fmla="*/ 114 w 261693"/>
                <a:gd name="connsiteY0" fmla="*/ 0 h 254801"/>
                <a:gd name="connsiteX1" fmla="*/ 115 w 261693"/>
                <a:gd name="connsiteY1" fmla="*/ 45845 h 254801"/>
                <a:gd name="connsiteX2" fmla="*/ 215973 w 261693"/>
                <a:gd name="connsiteY2" fmla="*/ 45251 h 254801"/>
                <a:gd name="connsiteX3" fmla="*/ 215973 w 261693"/>
                <a:gd name="connsiteY3" fmla="*/ 254801 h 254801"/>
                <a:gd name="connsiteX4" fmla="*/ 261693 w 261693"/>
                <a:gd name="connsiteY4" fmla="*/ 254801 h 254801"/>
                <a:gd name="connsiteX5" fmla="*/ 261693 w 261693"/>
                <a:gd name="connsiteY5" fmla="*/ 0 h 254801"/>
                <a:gd name="connsiteX6" fmla="*/ 114 w 261693"/>
                <a:gd name="connsiteY6" fmla="*/ 0 h 254801"/>
                <a:gd name="connsiteX0" fmla="*/ 114 w 261693"/>
                <a:gd name="connsiteY0" fmla="*/ 0 h 254801"/>
                <a:gd name="connsiteX1" fmla="*/ 115 w 261693"/>
                <a:gd name="connsiteY1" fmla="*/ 45845 h 254801"/>
                <a:gd name="connsiteX2" fmla="*/ 215973 w 261693"/>
                <a:gd name="connsiteY2" fmla="*/ 45251 h 254801"/>
                <a:gd name="connsiteX3" fmla="*/ 215973 w 261693"/>
                <a:gd name="connsiteY3" fmla="*/ 254801 h 254801"/>
                <a:gd name="connsiteX4" fmla="*/ 261693 w 261693"/>
                <a:gd name="connsiteY4" fmla="*/ 254801 h 254801"/>
                <a:gd name="connsiteX5" fmla="*/ 261693 w 261693"/>
                <a:gd name="connsiteY5" fmla="*/ 0 h 254801"/>
                <a:gd name="connsiteX6" fmla="*/ 114 w 261693"/>
                <a:gd name="connsiteY6" fmla="*/ 0 h 254801"/>
                <a:gd name="connsiteX0" fmla="*/ 114 w 261693"/>
                <a:gd name="connsiteY0" fmla="*/ 0 h 254801"/>
                <a:gd name="connsiteX1" fmla="*/ 115 w 261693"/>
                <a:gd name="connsiteY1" fmla="*/ 44658 h 254801"/>
                <a:gd name="connsiteX2" fmla="*/ 215973 w 261693"/>
                <a:gd name="connsiteY2" fmla="*/ 45251 h 254801"/>
                <a:gd name="connsiteX3" fmla="*/ 215973 w 261693"/>
                <a:gd name="connsiteY3" fmla="*/ 254801 h 254801"/>
                <a:gd name="connsiteX4" fmla="*/ 261693 w 261693"/>
                <a:gd name="connsiteY4" fmla="*/ 254801 h 254801"/>
                <a:gd name="connsiteX5" fmla="*/ 261693 w 261693"/>
                <a:gd name="connsiteY5" fmla="*/ 0 h 254801"/>
                <a:gd name="connsiteX6" fmla="*/ 114 w 261693"/>
                <a:gd name="connsiteY6" fmla="*/ 0 h 254801"/>
                <a:gd name="connsiteX0" fmla="*/ 593 w 262172"/>
                <a:gd name="connsiteY0" fmla="*/ 0 h 254801"/>
                <a:gd name="connsiteX1" fmla="*/ 0 w 262172"/>
                <a:gd name="connsiteY1" fmla="*/ 47032 h 254801"/>
                <a:gd name="connsiteX2" fmla="*/ 216452 w 262172"/>
                <a:gd name="connsiteY2" fmla="*/ 45251 h 254801"/>
                <a:gd name="connsiteX3" fmla="*/ 216452 w 262172"/>
                <a:gd name="connsiteY3" fmla="*/ 254801 h 254801"/>
                <a:gd name="connsiteX4" fmla="*/ 262172 w 262172"/>
                <a:gd name="connsiteY4" fmla="*/ 254801 h 254801"/>
                <a:gd name="connsiteX5" fmla="*/ 262172 w 262172"/>
                <a:gd name="connsiteY5" fmla="*/ 0 h 254801"/>
                <a:gd name="connsiteX6" fmla="*/ 593 w 262172"/>
                <a:gd name="connsiteY6" fmla="*/ 0 h 254801"/>
                <a:gd name="connsiteX0" fmla="*/ 593 w 262172"/>
                <a:gd name="connsiteY0" fmla="*/ 0 h 254801"/>
                <a:gd name="connsiteX1" fmla="*/ 0 w 262172"/>
                <a:gd name="connsiteY1" fmla="*/ 47032 h 254801"/>
                <a:gd name="connsiteX2" fmla="*/ 216452 w 262172"/>
                <a:gd name="connsiteY2" fmla="*/ 45251 h 254801"/>
                <a:gd name="connsiteX3" fmla="*/ 216452 w 262172"/>
                <a:gd name="connsiteY3" fmla="*/ 254801 h 254801"/>
                <a:gd name="connsiteX4" fmla="*/ 262172 w 262172"/>
                <a:gd name="connsiteY4" fmla="*/ 254801 h 254801"/>
                <a:gd name="connsiteX5" fmla="*/ 262172 w 262172"/>
                <a:gd name="connsiteY5" fmla="*/ 0 h 254801"/>
                <a:gd name="connsiteX6" fmla="*/ 593 w 262172"/>
                <a:gd name="connsiteY6" fmla="*/ 0 h 254801"/>
                <a:gd name="connsiteX0" fmla="*/ 593 w 262172"/>
                <a:gd name="connsiteY0" fmla="*/ 0 h 254801"/>
                <a:gd name="connsiteX1" fmla="*/ 0 w 262172"/>
                <a:gd name="connsiteY1" fmla="*/ 45845 h 254801"/>
                <a:gd name="connsiteX2" fmla="*/ 216452 w 262172"/>
                <a:gd name="connsiteY2" fmla="*/ 45251 h 254801"/>
                <a:gd name="connsiteX3" fmla="*/ 216452 w 262172"/>
                <a:gd name="connsiteY3" fmla="*/ 254801 h 254801"/>
                <a:gd name="connsiteX4" fmla="*/ 262172 w 262172"/>
                <a:gd name="connsiteY4" fmla="*/ 254801 h 254801"/>
                <a:gd name="connsiteX5" fmla="*/ 262172 w 262172"/>
                <a:gd name="connsiteY5" fmla="*/ 0 h 254801"/>
                <a:gd name="connsiteX6" fmla="*/ 593 w 262172"/>
                <a:gd name="connsiteY6" fmla="*/ 0 h 254801"/>
                <a:gd name="connsiteX0" fmla="*/ 593 w 262172"/>
                <a:gd name="connsiteY0" fmla="*/ 0 h 254801"/>
                <a:gd name="connsiteX1" fmla="*/ 0 w 262172"/>
                <a:gd name="connsiteY1" fmla="*/ 45845 h 254801"/>
                <a:gd name="connsiteX2" fmla="*/ 216452 w 262172"/>
                <a:gd name="connsiteY2" fmla="*/ 45251 h 254801"/>
                <a:gd name="connsiteX3" fmla="*/ 216452 w 262172"/>
                <a:gd name="connsiteY3" fmla="*/ 254801 h 254801"/>
                <a:gd name="connsiteX4" fmla="*/ 262172 w 262172"/>
                <a:gd name="connsiteY4" fmla="*/ 254801 h 254801"/>
                <a:gd name="connsiteX5" fmla="*/ 262172 w 262172"/>
                <a:gd name="connsiteY5" fmla="*/ 0 h 254801"/>
                <a:gd name="connsiteX6" fmla="*/ 593 w 262172"/>
                <a:gd name="connsiteY6" fmla="*/ 0 h 254801"/>
                <a:gd name="connsiteX0" fmla="*/ 593 w 262172"/>
                <a:gd name="connsiteY0" fmla="*/ 0 h 257175"/>
                <a:gd name="connsiteX1" fmla="*/ 0 w 262172"/>
                <a:gd name="connsiteY1" fmla="*/ 45845 h 257175"/>
                <a:gd name="connsiteX2" fmla="*/ 216452 w 262172"/>
                <a:gd name="connsiteY2" fmla="*/ 45251 h 257175"/>
                <a:gd name="connsiteX3" fmla="*/ 216452 w 262172"/>
                <a:gd name="connsiteY3" fmla="*/ 257175 h 257175"/>
                <a:gd name="connsiteX4" fmla="*/ 262172 w 262172"/>
                <a:gd name="connsiteY4" fmla="*/ 254801 h 257175"/>
                <a:gd name="connsiteX5" fmla="*/ 262172 w 262172"/>
                <a:gd name="connsiteY5" fmla="*/ 0 h 257175"/>
                <a:gd name="connsiteX6" fmla="*/ 593 w 262172"/>
                <a:gd name="connsiteY6" fmla="*/ 0 h 257175"/>
                <a:gd name="connsiteX0" fmla="*/ 593 w 262765"/>
                <a:gd name="connsiteY0" fmla="*/ 0 h 259549"/>
                <a:gd name="connsiteX1" fmla="*/ 0 w 262765"/>
                <a:gd name="connsiteY1" fmla="*/ 45845 h 259549"/>
                <a:gd name="connsiteX2" fmla="*/ 216452 w 262765"/>
                <a:gd name="connsiteY2" fmla="*/ 45251 h 259549"/>
                <a:gd name="connsiteX3" fmla="*/ 216452 w 262765"/>
                <a:gd name="connsiteY3" fmla="*/ 257175 h 259549"/>
                <a:gd name="connsiteX4" fmla="*/ 262765 w 262765"/>
                <a:gd name="connsiteY4" fmla="*/ 259549 h 259549"/>
                <a:gd name="connsiteX5" fmla="*/ 262172 w 262765"/>
                <a:gd name="connsiteY5" fmla="*/ 0 h 259549"/>
                <a:gd name="connsiteX6" fmla="*/ 593 w 262765"/>
                <a:gd name="connsiteY6" fmla="*/ 0 h 259549"/>
                <a:gd name="connsiteX0" fmla="*/ 593 w 263385"/>
                <a:gd name="connsiteY0" fmla="*/ 0 h 259549"/>
                <a:gd name="connsiteX1" fmla="*/ 0 w 263385"/>
                <a:gd name="connsiteY1" fmla="*/ 45845 h 259549"/>
                <a:gd name="connsiteX2" fmla="*/ 216452 w 263385"/>
                <a:gd name="connsiteY2" fmla="*/ 45251 h 259549"/>
                <a:gd name="connsiteX3" fmla="*/ 216452 w 263385"/>
                <a:gd name="connsiteY3" fmla="*/ 257175 h 259549"/>
                <a:gd name="connsiteX4" fmla="*/ 262765 w 263385"/>
                <a:gd name="connsiteY4" fmla="*/ 259549 h 259549"/>
                <a:gd name="connsiteX5" fmla="*/ 263359 w 263385"/>
                <a:gd name="connsiteY5" fmla="*/ 0 h 259549"/>
                <a:gd name="connsiteX6" fmla="*/ 593 w 263385"/>
                <a:gd name="connsiteY6" fmla="*/ 0 h 259549"/>
                <a:gd name="connsiteX0" fmla="*/ 593 w 263416"/>
                <a:gd name="connsiteY0" fmla="*/ 0 h 259549"/>
                <a:gd name="connsiteX1" fmla="*/ 0 w 263416"/>
                <a:gd name="connsiteY1" fmla="*/ 45845 h 259549"/>
                <a:gd name="connsiteX2" fmla="*/ 216452 w 263416"/>
                <a:gd name="connsiteY2" fmla="*/ 45251 h 259549"/>
                <a:gd name="connsiteX3" fmla="*/ 216452 w 263416"/>
                <a:gd name="connsiteY3" fmla="*/ 257175 h 259549"/>
                <a:gd name="connsiteX4" fmla="*/ 263359 w 263416"/>
                <a:gd name="connsiteY4" fmla="*/ 259549 h 259549"/>
                <a:gd name="connsiteX5" fmla="*/ 263359 w 263416"/>
                <a:gd name="connsiteY5" fmla="*/ 0 h 259549"/>
                <a:gd name="connsiteX6" fmla="*/ 593 w 263416"/>
                <a:gd name="connsiteY6" fmla="*/ 0 h 259549"/>
                <a:gd name="connsiteX0" fmla="*/ 593 w 263416"/>
                <a:gd name="connsiteY0" fmla="*/ 0 h 259549"/>
                <a:gd name="connsiteX1" fmla="*/ 0 w 263416"/>
                <a:gd name="connsiteY1" fmla="*/ 45845 h 259549"/>
                <a:gd name="connsiteX2" fmla="*/ 216452 w 263416"/>
                <a:gd name="connsiteY2" fmla="*/ 45251 h 259549"/>
                <a:gd name="connsiteX3" fmla="*/ 216452 w 263416"/>
                <a:gd name="connsiteY3" fmla="*/ 257175 h 259549"/>
                <a:gd name="connsiteX4" fmla="*/ 263359 w 263416"/>
                <a:gd name="connsiteY4" fmla="*/ 259549 h 259549"/>
                <a:gd name="connsiteX5" fmla="*/ 263359 w 263416"/>
                <a:gd name="connsiteY5" fmla="*/ 0 h 259549"/>
                <a:gd name="connsiteX6" fmla="*/ 593 w 263416"/>
                <a:gd name="connsiteY6" fmla="*/ 0 h 259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3416" h="259549">
                  <a:moveTo>
                    <a:pt x="593" y="0"/>
                  </a:moveTo>
                  <a:cubicBezTo>
                    <a:pt x="198" y="14886"/>
                    <a:pt x="395" y="30959"/>
                    <a:pt x="0" y="45845"/>
                  </a:cubicBezTo>
                  <a:lnTo>
                    <a:pt x="216452" y="45251"/>
                  </a:lnTo>
                  <a:lnTo>
                    <a:pt x="216452" y="257175"/>
                  </a:lnTo>
                  <a:lnTo>
                    <a:pt x="263359" y="259549"/>
                  </a:lnTo>
                  <a:cubicBezTo>
                    <a:pt x="263161" y="173033"/>
                    <a:pt x="263557" y="86516"/>
                    <a:pt x="263359" y="0"/>
                  </a:cubicBezTo>
                  <a:lnTo>
                    <a:pt x="593" y="0"/>
                  </a:lnTo>
                  <a:close/>
                </a:path>
              </a:pathLst>
            </a:custGeom>
            <a:solidFill>
              <a:srgbClr val="474747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2" name="任意多边形: 形状 101">
              <a:extLst>
                <a:ext uri="{FF2B5EF4-FFF2-40B4-BE49-F238E27FC236}">
                  <a16:creationId xmlns:a16="http://schemas.microsoft.com/office/drawing/2014/main" xmlns="" id="{C98D2999-12C7-497D-B530-8DA8BE3D32B5}"/>
                </a:ext>
              </a:extLst>
            </p:cNvPr>
            <p:cNvSpPr/>
            <p:nvPr/>
          </p:nvSpPr>
          <p:spPr>
            <a:xfrm rot="1312566">
              <a:off x="2134569" y="3764335"/>
              <a:ext cx="117785" cy="24452"/>
            </a:xfrm>
            <a:custGeom>
              <a:avLst/>
              <a:gdLst>
                <a:gd name="connsiteX0" fmla="*/ 0 w 636240"/>
                <a:gd name="connsiteY0" fmla="*/ 0 h 132084"/>
                <a:gd name="connsiteX1" fmla="*/ 636270 w 636240"/>
                <a:gd name="connsiteY1" fmla="*/ 0 h 132084"/>
                <a:gd name="connsiteX2" fmla="*/ 636270 w 636240"/>
                <a:gd name="connsiteY2" fmla="*/ 47625 h 132084"/>
                <a:gd name="connsiteX3" fmla="*/ 0 w 636240"/>
                <a:gd name="connsiteY3" fmla="*/ 47625 h 132084"/>
                <a:gd name="connsiteX4" fmla="*/ 262890 w 636240"/>
                <a:gd name="connsiteY4" fmla="*/ 85725 h 132084"/>
                <a:gd name="connsiteX5" fmla="*/ 636270 w 636240"/>
                <a:gd name="connsiteY5" fmla="*/ 85725 h 132084"/>
                <a:gd name="connsiteX6" fmla="*/ 636270 w 636240"/>
                <a:gd name="connsiteY6" fmla="*/ 133350 h 132084"/>
                <a:gd name="connsiteX7" fmla="*/ 262890 w 636240"/>
                <a:gd name="connsiteY7" fmla="*/ 133350 h 132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36240" h="132084">
                  <a:moveTo>
                    <a:pt x="0" y="0"/>
                  </a:moveTo>
                  <a:lnTo>
                    <a:pt x="636270" y="0"/>
                  </a:lnTo>
                  <a:lnTo>
                    <a:pt x="636270" y="47625"/>
                  </a:lnTo>
                  <a:lnTo>
                    <a:pt x="0" y="47625"/>
                  </a:lnTo>
                  <a:close/>
                  <a:moveTo>
                    <a:pt x="262890" y="85725"/>
                  </a:moveTo>
                  <a:lnTo>
                    <a:pt x="636270" y="85725"/>
                  </a:lnTo>
                  <a:lnTo>
                    <a:pt x="636270" y="133350"/>
                  </a:lnTo>
                  <a:lnTo>
                    <a:pt x="262890" y="133350"/>
                  </a:lnTo>
                  <a:close/>
                </a:path>
              </a:pathLst>
            </a:custGeom>
            <a:solidFill>
              <a:srgbClr val="474747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3" name="任意多边形: 形状 102">
              <a:extLst>
                <a:ext uri="{FF2B5EF4-FFF2-40B4-BE49-F238E27FC236}">
                  <a16:creationId xmlns:a16="http://schemas.microsoft.com/office/drawing/2014/main" xmlns="" id="{F42F79B5-3232-4CCD-8301-630E2EEB80BC}"/>
                </a:ext>
              </a:extLst>
            </p:cNvPr>
            <p:cNvSpPr/>
            <p:nvPr/>
          </p:nvSpPr>
          <p:spPr>
            <a:xfrm rot="1312566">
              <a:off x="2242194" y="3770041"/>
              <a:ext cx="27552" cy="63369"/>
            </a:xfrm>
            <a:custGeom>
              <a:avLst/>
              <a:gdLst>
                <a:gd name="connsiteX0" fmla="*/ 40005 w 148828"/>
                <a:gd name="connsiteY0" fmla="*/ 171450 h 342304"/>
                <a:gd name="connsiteX1" fmla="*/ 150495 w 148828"/>
                <a:gd name="connsiteY1" fmla="*/ 26670 h 342304"/>
                <a:gd name="connsiteX2" fmla="*/ 150495 w 148828"/>
                <a:gd name="connsiteY2" fmla="*/ 0 h 342304"/>
                <a:gd name="connsiteX3" fmla="*/ 0 w 148828"/>
                <a:gd name="connsiteY3" fmla="*/ 171450 h 342304"/>
                <a:gd name="connsiteX4" fmla="*/ 150495 w 148828"/>
                <a:gd name="connsiteY4" fmla="*/ 342900 h 342304"/>
                <a:gd name="connsiteX5" fmla="*/ 150495 w 148828"/>
                <a:gd name="connsiteY5" fmla="*/ 316230 h 342304"/>
                <a:gd name="connsiteX6" fmla="*/ 40005 w 148828"/>
                <a:gd name="connsiteY6" fmla="*/ 171450 h 342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8828" h="342304">
                  <a:moveTo>
                    <a:pt x="40005" y="171450"/>
                  </a:moveTo>
                  <a:cubicBezTo>
                    <a:pt x="40005" y="74295"/>
                    <a:pt x="104775" y="40005"/>
                    <a:pt x="150495" y="26670"/>
                  </a:cubicBezTo>
                  <a:lnTo>
                    <a:pt x="150495" y="0"/>
                  </a:lnTo>
                  <a:cubicBezTo>
                    <a:pt x="150495" y="0"/>
                    <a:pt x="0" y="7620"/>
                    <a:pt x="0" y="171450"/>
                  </a:cubicBezTo>
                  <a:cubicBezTo>
                    <a:pt x="0" y="337185"/>
                    <a:pt x="150495" y="342900"/>
                    <a:pt x="150495" y="342900"/>
                  </a:cubicBezTo>
                  <a:lnTo>
                    <a:pt x="150495" y="316230"/>
                  </a:lnTo>
                  <a:cubicBezTo>
                    <a:pt x="104775" y="302895"/>
                    <a:pt x="40005" y="268605"/>
                    <a:pt x="40005" y="171450"/>
                  </a:cubicBezTo>
                  <a:close/>
                </a:path>
              </a:pathLst>
            </a:custGeom>
            <a:solidFill>
              <a:srgbClr val="474747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grpSp>
          <p:nvGrpSpPr>
            <p:cNvPr id="104" name="图形 19">
              <a:extLst>
                <a:ext uri="{FF2B5EF4-FFF2-40B4-BE49-F238E27FC236}">
                  <a16:creationId xmlns:a16="http://schemas.microsoft.com/office/drawing/2014/main" xmlns="" id="{FD1A2FF6-D2B0-4397-A2E4-1FC25D60C99E}"/>
                </a:ext>
              </a:extLst>
            </p:cNvPr>
            <p:cNvGrpSpPr/>
            <p:nvPr/>
          </p:nvGrpSpPr>
          <p:grpSpPr>
            <a:xfrm rot="802083">
              <a:off x="2160883" y="3607415"/>
              <a:ext cx="129338" cy="101274"/>
              <a:chOff x="8562669" y="3338464"/>
              <a:chExt cx="1793305" cy="1404193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142" name="任意多边形: 形状 141">
                <a:extLst>
                  <a:ext uri="{FF2B5EF4-FFF2-40B4-BE49-F238E27FC236}">
                    <a16:creationId xmlns:a16="http://schemas.microsoft.com/office/drawing/2014/main" xmlns="" id="{6E83E38C-F7E1-49D3-AD8F-3D6B2183CE11}"/>
                  </a:ext>
                </a:extLst>
              </p:cNvPr>
              <p:cNvSpPr/>
              <p:nvPr/>
            </p:nvSpPr>
            <p:spPr>
              <a:xfrm>
                <a:off x="8913159" y="4712891"/>
                <a:ext cx="690190" cy="29766"/>
              </a:xfrm>
              <a:custGeom>
                <a:avLst/>
                <a:gdLst>
                  <a:gd name="connsiteX0" fmla="*/ 676424 w 690190"/>
                  <a:gd name="connsiteY0" fmla="*/ 0 h 29765"/>
                  <a:gd name="connsiteX1" fmla="*/ 119621 w 690190"/>
                  <a:gd name="connsiteY1" fmla="*/ 0 h 29765"/>
                  <a:gd name="connsiteX2" fmla="*/ 0 w 690190"/>
                  <a:gd name="connsiteY2" fmla="*/ 29766 h 29765"/>
                  <a:gd name="connsiteX3" fmla="*/ 676424 w 690190"/>
                  <a:gd name="connsiteY3" fmla="*/ 29766 h 29765"/>
                  <a:gd name="connsiteX4" fmla="*/ 691307 w 690190"/>
                  <a:gd name="connsiteY4" fmla="*/ 14883 h 29765"/>
                  <a:gd name="connsiteX5" fmla="*/ 676424 w 690190"/>
                  <a:gd name="connsiteY5" fmla="*/ 0 h 29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90190" h="29765">
                    <a:moveTo>
                      <a:pt x="676424" y="0"/>
                    </a:moveTo>
                    <a:lnTo>
                      <a:pt x="119621" y="0"/>
                    </a:lnTo>
                    <a:cubicBezTo>
                      <a:pt x="80181" y="16371"/>
                      <a:pt x="39998" y="25487"/>
                      <a:pt x="0" y="29766"/>
                    </a:cubicBezTo>
                    <a:lnTo>
                      <a:pt x="676424" y="29766"/>
                    </a:lnTo>
                    <a:cubicBezTo>
                      <a:pt x="684609" y="29766"/>
                      <a:pt x="691307" y="23068"/>
                      <a:pt x="691307" y="14883"/>
                    </a:cubicBezTo>
                    <a:cubicBezTo>
                      <a:pt x="691307" y="6697"/>
                      <a:pt x="684796" y="0"/>
                      <a:pt x="676424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6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43" name="任意多边形: 形状 142">
                <a:extLst>
                  <a:ext uri="{FF2B5EF4-FFF2-40B4-BE49-F238E27FC236}">
                    <a16:creationId xmlns:a16="http://schemas.microsoft.com/office/drawing/2014/main" xmlns="" id="{96ECB6EC-0222-4D78-B438-1D79778EC259}"/>
                  </a:ext>
                </a:extLst>
              </p:cNvPr>
              <p:cNvSpPr/>
              <p:nvPr/>
            </p:nvSpPr>
            <p:spPr>
              <a:xfrm>
                <a:off x="8562669" y="3338464"/>
                <a:ext cx="1793305" cy="1401812"/>
              </a:xfrm>
              <a:custGeom>
                <a:avLst/>
                <a:gdLst>
                  <a:gd name="connsiteX0" fmla="*/ 3163 w 1785937"/>
                  <a:gd name="connsiteY0" fmla="*/ 1281224 h 1397124"/>
                  <a:gd name="connsiteX1" fmla="*/ 0 w 1785937"/>
                  <a:gd name="connsiteY1" fmla="*/ 1281224 h 1397124"/>
                  <a:gd name="connsiteX2" fmla="*/ 378582 w 1785937"/>
                  <a:gd name="connsiteY2" fmla="*/ 1397124 h 1397124"/>
                  <a:gd name="connsiteX3" fmla="*/ 431229 w 1785937"/>
                  <a:gd name="connsiteY3" fmla="*/ 1394148 h 1397124"/>
                  <a:gd name="connsiteX4" fmla="*/ 550850 w 1785937"/>
                  <a:gd name="connsiteY4" fmla="*/ 1364382 h 1397124"/>
                  <a:gd name="connsiteX5" fmla="*/ 648519 w 1785937"/>
                  <a:gd name="connsiteY5" fmla="*/ 1307455 h 1397124"/>
                  <a:gd name="connsiteX6" fmla="*/ 735397 w 1785937"/>
                  <a:gd name="connsiteY6" fmla="*/ 1192299 h 1397124"/>
                  <a:gd name="connsiteX7" fmla="*/ 595313 w 1785937"/>
                  <a:gd name="connsiteY7" fmla="*/ 1052215 h 1397124"/>
                  <a:gd name="connsiteX8" fmla="*/ 3163 w 1785937"/>
                  <a:gd name="connsiteY8" fmla="*/ 1281224 h 1397124"/>
                  <a:gd name="connsiteX9" fmla="*/ 611870 w 1785937"/>
                  <a:gd name="connsiteY9" fmla="*/ 1260388 h 1397124"/>
                  <a:gd name="connsiteX10" fmla="*/ 378768 w 1785937"/>
                  <a:gd name="connsiteY10" fmla="*/ 1337593 h 1397124"/>
                  <a:gd name="connsiteX11" fmla="*/ 222312 w 1785937"/>
                  <a:gd name="connsiteY11" fmla="*/ 1314152 h 1397124"/>
                  <a:gd name="connsiteX12" fmla="*/ 592150 w 1785937"/>
                  <a:gd name="connsiteY12" fmla="*/ 1133326 h 1397124"/>
                  <a:gd name="connsiteX13" fmla="*/ 661169 w 1785937"/>
                  <a:gd name="connsiteY13" fmla="*/ 1202345 h 1397124"/>
                  <a:gd name="connsiteX14" fmla="*/ 611870 w 1785937"/>
                  <a:gd name="connsiteY14" fmla="*/ 1260388 h 1397124"/>
                  <a:gd name="connsiteX15" fmla="*/ 1648272 w 1785937"/>
                  <a:gd name="connsiteY15" fmla="*/ 61206 h 1397124"/>
                  <a:gd name="connsiteX16" fmla="*/ 1206624 w 1785937"/>
                  <a:gd name="connsiteY16" fmla="*/ 521271 h 1397124"/>
                  <a:gd name="connsiteX17" fmla="*/ 776697 w 1785937"/>
                  <a:gd name="connsiteY17" fmla="*/ 869528 h 1397124"/>
                  <a:gd name="connsiteX18" fmla="*/ 628427 w 1785937"/>
                  <a:gd name="connsiteY18" fmla="*/ 1017798 h 1397124"/>
                  <a:gd name="connsiteX19" fmla="*/ 698562 w 1785937"/>
                  <a:gd name="connsiteY19" fmla="*/ 1087934 h 1397124"/>
                  <a:gd name="connsiteX20" fmla="*/ 768697 w 1785937"/>
                  <a:gd name="connsiteY20" fmla="*/ 1158069 h 1397124"/>
                  <a:gd name="connsiteX21" fmla="*/ 916967 w 1785937"/>
                  <a:gd name="connsiteY21" fmla="*/ 1009799 h 1397124"/>
                  <a:gd name="connsiteX22" fmla="*/ 1265225 w 1785937"/>
                  <a:gd name="connsiteY22" fmla="*/ 579872 h 1397124"/>
                  <a:gd name="connsiteX23" fmla="*/ 1725290 w 1785937"/>
                  <a:gd name="connsiteY23" fmla="*/ 138224 h 1397124"/>
                  <a:gd name="connsiteX24" fmla="*/ 1686781 w 1785937"/>
                  <a:gd name="connsiteY24" fmla="*/ 99715 h 1397124"/>
                  <a:gd name="connsiteX25" fmla="*/ 1648272 w 1785937"/>
                  <a:gd name="connsiteY25" fmla="*/ 61206 h 1397124"/>
                  <a:gd name="connsiteX26" fmla="*/ 1785938 w 1785937"/>
                  <a:gd name="connsiteY26" fmla="*/ 46695 h 1397124"/>
                  <a:gd name="connsiteX27" fmla="*/ 1762497 w 1785937"/>
                  <a:gd name="connsiteY27" fmla="*/ 23440 h 1397124"/>
                  <a:gd name="connsiteX28" fmla="*/ 1739243 w 1785937"/>
                  <a:gd name="connsiteY28" fmla="*/ 0 h 1397124"/>
                  <a:gd name="connsiteX29" fmla="*/ 1715802 w 1785937"/>
                  <a:gd name="connsiteY29" fmla="*/ 23440 h 1397124"/>
                  <a:gd name="connsiteX30" fmla="*/ 1699059 w 1785937"/>
                  <a:gd name="connsiteY30" fmla="*/ 6511 h 1397124"/>
                  <a:gd name="connsiteX31" fmla="*/ 1675619 w 1785937"/>
                  <a:gd name="connsiteY31" fmla="*/ 29766 h 1397124"/>
                  <a:gd name="connsiteX32" fmla="*/ 1715802 w 1785937"/>
                  <a:gd name="connsiteY32" fmla="*/ 70135 h 1397124"/>
                  <a:gd name="connsiteX33" fmla="*/ 1756172 w 1785937"/>
                  <a:gd name="connsiteY33" fmla="*/ 110319 h 1397124"/>
                  <a:gd name="connsiteX34" fmla="*/ 1779426 w 1785937"/>
                  <a:gd name="connsiteY34" fmla="*/ 86878 h 1397124"/>
                  <a:gd name="connsiteX35" fmla="*/ 1762497 w 1785937"/>
                  <a:gd name="connsiteY35" fmla="*/ 70135 h 1397124"/>
                  <a:gd name="connsiteX0" fmla="*/ 123 w 1790041"/>
                  <a:gd name="connsiteY0" fmla="*/ 1257411 h 1397124"/>
                  <a:gd name="connsiteX1" fmla="*/ 4103 w 1790041"/>
                  <a:gd name="connsiteY1" fmla="*/ 1281224 h 1397124"/>
                  <a:gd name="connsiteX2" fmla="*/ 382685 w 1790041"/>
                  <a:gd name="connsiteY2" fmla="*/ 1397124 h 1397124"/>
                  <a:gd name="connsiteX3" fmla="*/ 435332 w 1790041"/>
                  <a:gd name="connsiteY3" fmla="*/ 1394148 h 1397124"/>
                  <a:gd name="connsiteX4" fmla="*/ 554953 w 1790041"/>
                  <a:gd name="connsiteY4" fmla="*/ 1364382 h 1397124"/>
                  <a:gd name="connsiteX5" fmla="*/ 652622 w 1790041"/>
                  <a:gd name="connsiteY5" fmla="*/ 1307455 h 1397124"/>
                  <a:gd name="connsiteX6" fmla="*/ 739500 w 1790041"/>
                  <a:gd name="connsiteY6" fmla="*/ 1192299 h 1397124"/>
                  <a:gd name="connsiteX7" fmla="*/ 599416 w 1790041"/>
                  <a:gd name="connsiteY7" fmla="*/ 1052215 h 1397124"/>
                  <a:gd name="connsiteX8" fmla="*/ 123 w 1790041"/>
                  <a:gd name="connsiteY8" fmla="*/ 1257411 h 1397124"/>
                  <a:gd name="connsiteX9" fmla="*/ 615973 w 1790041"/>
                  <a:gd name="connsiteY9" fmla="*/ 1260388 h 1397124"/>
                  <a:gd name="connsiteX10" fmla="*/ 382871 w 1790041"/>
                  <a:gd name="connsiteY10" fmla="*/ 1337593 h 1397124"/>
                  <a:gd name="connsiteX11" fmla="*/ 226415 w 1790041"/>
                  <a:gd name="connsiteY11" fmla="*/ 1314152 h 1397124"/>
                  <a:gd name="connsiteX12" fmla="*/ 596253 w 1790041"/>
                  <a:gd name="connsiteY12" fmla="*/ 1133326 h 1397124"/>
                  <a:gd name="connsiteX13" fmla="*/ 665272 w 1790041"/>
                  <a:gd name="connsiteY13" fmla="*/ 1202345 h 1397124"/>
                  <a:gd name="connsiteX14" fmla="*/ 615973 w 1790041"/>
                  <a:gd name="connsiteY14" fmla="*/ 1260388 h 1397124"/>
                  <a:gd name="connsiteX15" fmla="*/ 1652375 w 1790041"/>
                  <a:gd name="connsiteY15" fmla="*/ 61206 h 1397124"/>
                  <a:gd name="connsiteX16" fmla="*/ 1210727 w 1790041"/>
                  <a:gd name="connsiteY16" fmla="*/ 521271 h 1397124"/>
                  <a:gd name="connsiteX17" fmla="*/ 780800 w 1790041"/>
                  <a:gd name="connsiteY17" fmla="*/ 869528 h 1397124"/>
                  <a:gd name="connsiteX18" fmla="*/ 632530 w 1790041"/>
                  <a:gd name="connsiteY18" fmla="*/ 1017798 h 1397124"/>
                  <a:gd name="connsiteX19" fmla="*/ 702665 w 1790041"/>
                  <a:gd name="connsiteY19" fmla="*/ 1087934 h 1397124"/>
                  <a:gd name="connsiteX20" fmla="*/ 772800 w 1790041"/>
                  <a:gd name="connsiteY20" fmla="*/ 1158069 h 1397124"/>
                  <a:gd name="connsiteX21" fmla="*/ 921070 w 1790041"/>
                  <a:gd name="connsiteY21" fmla="*/ 1009799 h 1397124"/>
                  <a:gd name="connsiteX22" fmla="*/ 1269328 w 1790041"/>
                  <a:gd name="connsiteY22" fmla="*/ 579872 h 1397124"/>
                  <a:gd name="connsiteX23" fmla="*/ 1729393 w 1790041"/>
                  <a:gd name="connsiteY23" fmla="*/ 138224 h 1397124"/>
                  <a:gd name="connsiteX24" fmla="*/ 1690884 w 1790041"/>
                  <a:gd name="connsiteY24" fmla="*/ 99715 h 1397124"/>
                  <a:gd name="connsiteX25" fmla="*/ 1652375 w 1790041"/>
                  <a:gd name="connsiteY25" fmla="*/ 61206 h 1397124"/>
                  <a:gd name="connsiteX26" fmla="*/ 1790041 w 1790041"/>
                  <a:gd name="connsiteY26" fmla="*/ 46695 h 1397124"/>
                  <a:gd name="connsiteX27" fmla="*/ 1766600 w 1790041"/>
                  <a:gd name="connsiteY27" fmla="*/ 23440 h 1397124"/>
                  <a:gd name="connsiteX28" fmla="*/ 1743346 w 1790041"/>
                  <a:gd name="connsiteY28" fmla="*/ 0 h 1397124"/>
                  <a:gd name="connsiteX29" fmla="*/ 1719905 w 1790041"/>
                  <a:gd name="connsiteY29" fmla="*/ 23440 h 1397124"/>
                  <a:gd name="connsiteX30" fmla="*/ 1703162 w 1790041"/>
                  <a:gd name="connsiteY30" fmla="*/ 6511 h 1397124"/>
                  <a:gd name="connsiteX31" fmla="*/ 1679722 w 1790041"/>
                  <a:gd name="connsiteY31" fmla="*/ 29766 h 1397124"/>
                  <a:gd name="connsiteX32" fmla="*/ 1719905 w 1790041"/>
                  <a:gd name="connsiteY32" fmla="*/ 70135 h 1397124"/>
                  <a:gd name="connsiteX33" fmla="*/ 1760275 w 1790041"/>
                  <a:gd name="connsiteY33" fmla="*/ 110319 h 1397124"/>
                  <a:gd name="connsiteX34" fmla="*/ 1783529 w 1790041"/>
                  <a:gd name="connsiteY34" fmla="*/ 86878 h 1397124"/>
                  <a:gd name="connsiteX35" fmla="*/ 1766600 w 1790041"/>
                  <a:gd name="connsiteY35" fmla="*/ 70135 h 1397124"/>
                  <a:gd name="connsiteX36" fmla="*/ 1790041 w 1790041"/>
                  <a:gd name="connsiteY36" fmla="*/ 46695 h 1397124"/>
                  <a:gd name="connsiteX0" fmla="*/ 20 w 1789938"/>
                  <a:gd name="connsiteY0" fmla="*/ 1257411 h 1402511"/>
                  <a:gd name="connsiteX1" fmla="*/ 39718 w 1789938"/>
                  <a:gd name="connsiteY1" fmla="*/ 1316942 h 1402511"/>
                  <a:gd name="connsiteX2" fmla="*/ 382582 w 1789938"/>
                  <a:gd name="connsiteY2" fmla="*/ 1397124 h 1402511"/>
                  <a:gd name="connsiteX3" fmla="*/ 435229 w 1789938"/>
                  <a:gd name="connsiteY3" fmla="*/ 1394148 h 1402511"/>
                  <a:gd name="connsiteX4" fmla="*/ 554850 w 1789938"/>
                  <a:gd name="connsiteY4" fmla="*/ 1364382 h 1402511"/>
                  <a:gd name="connsiteX5" fmla="*/ 652519 w 1789938"/>
                  <a:gd name="connsiteY5" fmla="*/ 1307455 h 1402511"/>
                  <a:gd name="connsiteX6" fmla="*/ 739397 w 1789938"/>
                  <a:gd name="connsiteY6" fmla="*/ 1192299 h 1402511"/>
                  <a:gd name="connsiteX7" fmla="*/ 599313 w 1789938"/>
                  <a:gd name="connsiteY7" fmla="*/ 1052215 h 1402511"/>
                  <a:gd name="connsiteX8" fmla="*/ 20 w 1789938"/>
                  <a:gd name="connsiteY8" fmla="*/ 1257411 h 1402511"/>
                  <a:gd name="connsiteX9" fmla="*/ 615870 w 1789938"/>
                  <a:gd name="connsiteY9" fmla="*/ 1260388 h 1402511"/>
                  <a:gd name="connsiteX10" fmla="*/ 382768 w 1789938"/>
                  <a:gd name="connsiteY10" fmla="*/ 1337593 h 1402511"/>
                  <a:gd name="connsiteX11" fmla="*/ 226312 w 1789938"/>
                  <a:gd name="connsiteY11" fmla="*/ 1314152 h 1402511"/>
                  <a:gd name="connsiteX12" fmla="*/ 596150 w 1789938"/>
                  <a:gd name="connsiteY12" fmla="*/ 1133326 h 1402511"/>
                  <a:gd name="connsiteX13" fmla="*/ 665169 w 1789938"/>
                  <a:gd name="connsiteY13" fmla="*/ 1202345 h 1402511"/>
                  <a:gd name="connsiteX14" fmla="*/ 615870 w 1789938"/>
                  <a:gd name="connsiteY14" fmla="*/ 1260388 h 1402511"/>
                  <a:gd name="connsiteX15" fmla="*/ 1652272 w 1789938"/>
                  <a:gd name="connsiteY15" fmla="*/ 61206 h 1402511"/>
                  <a:gd name="connsiteX16" fmla="*/ 1210624 w 1789938"/>
                  <a:gd name="connsiteY16" fmla="*/ 521271 h 1402511"/>
                  <a:gd name="connsiteX17" fmla="*/ 780697 w 1789938"/>
                  <a:gd name="connsiteY17" fmla="*/ 869528 h 1402511"/>
                  <a:gd name="connsiteX18" fmla="*/ 632427 w 1789938"/>
                  <a:gd name="connsiteY18" fmla="*/ 1017798 h 1402511"/>
                  <a:gd name="connsiteX19" fmla="*/ 702562 w 1789938"/>
                  <a:gd name="connsiteY19" fmla="*/ 1087934 h 1402511"/>
                  <a:gd name="connsiteX20" fmla="*/ 772697 w 1789938"/>
                  <a:gd name="connsiteY20" fmla="*/ 1158069 h 1402511"/>
                  <a:gd name="connsiteX21" fmla="*/ 920967 w 1789938"/>
                  <a:gd name="connsiteY21" fmla="*/ 1009799 h 1402511"/>
                  <a:gd name="connsiteX22" fmla="*/ 1269225 w 1789938"/>
                  <a:gd name="connsiteY22" fmla="*/ 579872 h 1402511"/>
                  <a:gd name="connsiteX23" fmla="*/ 1729290 w 1789938"/>
                  <a:gd name="connsiteY23" fmla="*/ 138224 h 1402511"/>
                  <a:gd name="connsiteX24" fmla="*/ 1690781 w 1789938"/>
                  <a:gd name="connsiteY24" fmla="*/ 99715 h 1402511"/>
                  <a:gd name="connsiteX25" fmla="*/ 1652272 w 1789938"/>
                  <a:gd name="connsiteY25" fmla="*/ 61206 h 1402511"/>
                  <a:gd name="connsiteX26" fmla="*/ 1789938 w 1789938"/>
                  <a:gd name="connsiteY26" fmla="*/ 46695 h 1402511"/>
                  <a:gd name="connsiteX27" fmla="*/ 1766497 w 1789938"/>
                  <a:gd name="connsiteY27" fmla="*/ 23440 h 1402511"/>
                  <a:gd name="connsiteX28" fmla="*/ 1743243 w 1789938"/>
                  <a:gd name="connsiteY28" fmla="*/ 0 h 1402511"/>
                  <a:gd name="connsiteX29" fmla="*/ 1719802 w 1789938"/>
                  <a:gd name="connsiteY29" fmla="*/ 23440 h 1402511"/>
                  <a:gd name="connsiteX30" fmla="*/ 1703059 w 1789938"/>
                  <a:gd name="connsiteY30" fmla="*/ 6511 h 1402511"/>
                  <a:gd name="connsiteX31" fmla="*/ 1679619 w 1789938"/>
                  <a:gd name="connsiteY31" fmla="*/ 29766 h 1402511"/>
                  <a:gd name="connsiteX32" fmla="*/ 1719802 w 1789938"/>
                  <a:gd name="connsiteY32" fmla="*/ 70135 h 1402511"/>
                  <a:gd name="connsiteX33" fmla="*/ 1760172 w 1789938"/>
                  <a:gd name="connsiteY33" fmla="*/ 110319 h 1402511"/>
                  <a:gd name="connsiteX34" fmla="*/ 1783426 w 1789938"/>
                  <a:gd name="connsiteY34" fmla="*/ 86878 h 1402511"/>
                  <a:gd name="connsiteX35" fmla="*/ 1766497 w 1789938"/>
                  <a:gd name="connsiteY35" fmla="*/ 70135 h 1402511"/>
                  <a:gd name="connsiteX36" fmla="*/ 1789938 w 1789938"/>
                  <a:gd name="connsiteY36" fmla="*/ 46695 h 1402511"/>
                  <a:gd name="connsiteX0" fmla="*/ 2633 w 1792551"/>
                  <a:gd name="connsiteY0" fmla="*/ 1257411 h 1406910"/>
                  <a:gd name="connsiteX1" fmla="*/ 385195 w 1792551"/>
                  <a:gd name="connsiteY1" fmla="*/ 1397124 h 1406910"/>
                  <a:gd name="connsiteX2" fmla="*/ 437842 w 1792551"/>
                  <a:gd name="connsiteY2" fmla="*/ 1394148 h 1406910"/>
                  <a:gd name="connsiteX3" fmla="*/ 557463 w 1792551"/>
                  <a:gd name="connsiteY3" fmla="*/ 1364382 h 1406910"/>
                  <a:gd name="connsiteX4" fmla="*/ 655132 w 1792551"/>
                  <a:gd name="connsiteY4" fmla="*/ 1307455 h 1406910"/>
                  <a:gd name="connsiteX5" fmla="*/ 742010 w 1792551"/>
                  <a:gd name="connsiteY5" fmla="*/ 1192299 h 1406910"/>
                  <a:gd name="connsiteX6" fmla="*/ 601926 w 1792551"/>
                  <a:gd name="connsiteY6" fmla="*/ 1052215 h 1406910"/>
                  <a:gd name="connsiteX7" fmla="*/ 2633 w 1792551"/>
                  <a:gd name="connsiteY7" fmla="*/ 1257411 h 1406910"/>
                  <a:gd name="connsiteX8" fmla="*/ 618483 w 1792551"/>
                  <a:gd name="connsiteY8" fmla="*/ 1260388 h 1406910"/>
                  <a:gd name="connsiteX9" fmla="*/ 385381 w 1792551"/>
                  <a:gd name="connsiteY9" fmla="*/ 1337593 h 1406910"/>
                  <a:gd name="connsiteX10" fmla="*/ 228925 w 1792551"/>
                  <a:gd name="connsiteY10" fmla="*/ 1314152 h 1406910"/>
                  <a:gd name="connsiteX11" fmla="*/ 598763 w 1792551"/>
                  <a:gd name="connsiteY11" fmla="*/ 1133326 h 1406910"/>
                  <a:gd name="connsiteX12" fmla="*/ 667782 w 1792551"/>
                  <a:gd name="connsiteY12" fmla="*/ 1202345 h 1406910"/>
                  <a:gd name="connsiteX13" fmla="*/ 618483 w 1792551"/>
                  <a:gd name="connsiteY13" fmla="*/ 1260388 h 1406910"/>
                  <a:gd name="connsiteX14" fmla="*/ 1654885 w 1792551"/>
                  <a:gd name="connsiteY14" fmla="*/ 61206 h 1406910"/>
                  <a:gd name="connsiteX15" fmla="*/ 1213237 w 1792551"/>
                  <a:gd name="connsiteY15" fmla="*/ 521271 h 1406910"/>
                  <a:gd name="connsiteX16" fmla="*/ 783310 w 1792551"/>
                  <a:gd name="connsiteY16" fmla="*/ 869528 h 1406910"/>
                  <a:gd name="connsiteX17" fmla="*/ 635040 w 1792551"/>
                  <a:gd name="connsiteY17" fmla="*/ 1017798 h 1406910"/>
                  <a:gd name="connsiteX18" fmla="*/ 705175 w 1792551"/>
                  <a:gd name="connsiteY18" fmla="*/ 1087934 h 1406910"/>
                  <a:gd name="connsiteX19" fmla="*/ 775310 w 1792551"/>
                  <a:gd name="connsiteY19" fmla="*/ 1158069 h 1406910"/>
                  <a:gd name="connsiteX20" fmla="*/ 923580 w 1792551"/>
                  <a:gd name="connsiteY20" fmla="*/ 1009799 h 1406910"/>
                  <a:gd name="connsiteX21" fmla="*/ 1271838 w 1792551"/>
                  <a:gd name="connsiteY21" fmla="*/ 579872 h 1406910"/>
                  <a:gd name="connsiteX22" fmla="*/ 1731903 w 1792551"/>
                  <a:gd name="connsiteY22" fmla="*/ 138224 h 1406910"/>
                  <a:gd name="connsiteX23" fmla="*/ 1693394 w 1792551"/>
                  <a:gd name="connsiteY23" fmla="*/ 99715 h 1406910"/>
                  <a:gd name="connsiteX24" fmla="*/ 1654885 w 1792551"/>
                  <a:gd name="connsiteY24" fmla="*/ 61206 h 1406910"/>
                  <a:gd name="connsiteX25" fmla="*/ 1792551 w 1792551"/>
                  <a:gd name="connsiteY25" fmla="*/ 46695 h 1406910"/>
                  <a:gd name="connsiteX26" fmla="*/ 1769110 w 1792551"/>
                  <a:gd name="connsiteY26" fmla="*/ 23440 h 1406910"/>
                  <a:gd name="connsiteX27" fmla="*/ 1745856 w 1792551"/>
                  <a:gd name="connsiteY27" fmla="*/ 0 h 1406910"/>
                  <a:gd name="connsiteX28" fmla="*/ 1722415 w 1792551"/>
                  <a:gd name="connsiteY28" fmla="*/ 23440 h 1406910"/>
                  <a:gd name="connsiteX29" fmla="*/ 1705672 w 1792551"/>
                  <a:gd name="connsiteY29" fmla="*/ 6511 h 1406910"/>
                  <a:gd name="connsiteX30" fmla="*/ 1682232 w 1792551"/>
                  <a:gd name="connsiteY30" fmla="*/ 29766 h 1406910"/>
                  <a:gd name="connsiteX31" fmla="*/ 1722415 w 1792551"/>
                  <a:gd name="connsiteY31" fmla="*/ 70135 h 1406910"/>
                  <a:gd name="connsiteX32" fmla="*/ 1762785 w 1792551"/>
                  <a:gd name="connsiteY32" fmla="*/ 110319 h 1406910"/>
                  <a:gd name="connsiteX33" fmla="*/ 1786039 w 1792551"/>
                  <a:gd name="connsiteY33" fmla="*/ 86878 h 1406910"/>
                  <a:gd name="connsiteX34" fmla="*/ 1769110 w 1792551"/>
                  <a:gd name="connsiteY34" fmla="*/ 70135 h 1406910"/>
                  <a:gd name="connsiteX35" fmla="*/ 1792551 w 1792551"/>
                  <a:gd name="connsiteY35" fmla="*/ 46695 h 1406910"/>
                  <a:gd name="connsiteX0" fmla="*/ 2736 w 1792654"/>
                  <a:gd name="connsiteY0" fmla="*/ 1257411 h 1399197"/>
                  <a:gd name="connsiteX1" fmla="*/ 385298 w 1792654"/>
                  <a:gd name="connsiteY1" fmla="*/ 1397124 h 1399197"/>
                  <a:gd name="connsiteX2" fmla="*/ 437945 w 1792654"/>
                  <a:gd name="connsiteY2" fmla="*/ 1394148 h 1399197"/>
                  <a:gd name="connsiteX3" fmla="*/ 557566 w 1792654"/>
                  <a:gd name="connsiteY3" fmla="*/ 1364382 h 1399197"/>
                  <a:gd name="connsiteX4" fmla="*/ 655235 w 1792654"/>
                  <a:gd name="connsiteY4" fmla="*/ 1307455 h 1399197"/>
                  <a:gd name="connsiteX5" fmla="*/ 742113 w 1792654"/>
                  <a:gd name="connsiteY5" fmla="*/ 1192299 h 1399197"/>
                  <a:gd name="connsiteX6" fmla="*/ 602029 w 1792654"/>
                  <a:gd name="connsiteY6" fmla="*/ 1052215 h 1399197"/>
                  <a:gd name="connsiteX7" fmla="*/ 2736 w 1792654"/>
                  <a:gd name="connsiteY7" fmla="*/ 1257411 h 1399197"/>
                  <a:gd name="connsiteX8" fmla="*/ 618586 w 1792654"/>
                  <a:gd name="connsiteY8" fmla="*/ 1260388 h 1399197"/>
                  <a:gd name="connsiteX9" fmla="*/ 385484 w 1792654"/>
                  <a:gd name="connsiteY9" fmla="*/ 1337593 h 1399197"/>
                  <a:gd name="connsiteX10" fmla="*/ 229028 w 1792654"/>
                  <a:gd name="connsiteY10" fmla="*/ 1314152 h 1399197"/>
                  <a:gd name="connsiteX11" fmla="*/ 598866 w 1792654"/>
                  <a:gd name="connsiteY11" fmla="*/ 1133326 h 1399197"/>
                  <a:gd name="connsiteX12" fmla="*/ 667885 w 1792654"/>
                  <a:gd name="connsiteY12" fmla="*/ 1202345 h 1399197"/>
                  <a:gd name="connsiteX13" fmla="*/ 618586 w 1792654"/>
                  <a:gd name="connsiteY13" fmla="*/ 1260388 h 1399197"/>
                  <a:gd name="connsiteX14" fmla="*/ 1654988 w 1792654"/>
                  <a:gd name="connsiteY14" fmla="*/ 61206 h 1399197"/>
                  <a:gd name="connsiteX15" fmla="*/ 1213340 w 1792654"/>
                  <a:gd name="connsiteY15" fmla="*/ 521271 h 1399197"/>
                  <a:gd name="connsiteX16" fmla="*/ 783413 w 1792654"/>
                  <a:gd name="connsiteY16" fmla="*/ 869528 h 1399197"/>
                  <a:gd name="connsiteX17" fmla="*/ 635143 w 1792654"/>
                  <a:gd name="connsiteY17" fmla="*/ 1017798 h 1399197"/>
                  <a:gd name="connsiteX18" fmla="*/ 705278 w 1792654"/>
                  <a:gd name="connsiteY18" fmla="*/ 1087934 h 1399197"/>
                  <a:gd name="connsiteX19" fmla="*/ 775413 w 1792654"/>
                  <a:gd name="connsiteY19" fmla="*/ 1158069 h 1399197"/>
                  <a:gd name="connsiteX20" fmla="*/ 923683 w 1792654"/>
                  <a:gd name="connsiteY20" fmla="*/ 1009799 h 1399197"/>
                  <a:gd name="connsiteX21" fmla="*/ 1271941 w 1792654"/>
                  <a:gd name="connsiteY21" fmla="*/ 579872 h 1399197"/>
                  <a:gd name="connsiteX22" fmla="*/ 1732006 w 1792654"/>
                  <a:gd name="connsiteY22" fmla="*/ 138224 h 1399197"/>
                  <a:gd name="connsiteX23" fmla="*/ 1693497 w 1792654"/>
                  <a:gd name="connsiteY23" fmla="*/ 99715 h 1399197"/>
                  <a:gd name="connsiteX24" fmla="*/ 1654988 w 1792654"/>
                  <a:gd name="connsiteY24" fmla="*/ 61206 h 1399197"/>
                  <a:gd name="connsiteX25" fmla="*/ 1792654 w 1792654"/>
                  <a:gd name="connsiteY25" fmla="*/ 46695 h 1399197"/>
                  <a:gd name="connsiteX26" fmla="*/ 1769213 w 1792654"/>
                  <a:gd name="connsiteY26" fmla="*/ 23440 h 1399197"/>
                  <a:gd name="connsiteX27" fmla="*/ 1745959 w 1792654"/>
                  <a:gd name="connsiteY27" fmla="*/ 0 h 1399197"/>
                  <a:gd name="connsiteX28" fmla="*/ 1722518 w 1792654"/>
                  <a:gd name="connsiteY28" fmla="*/ 23440 h 1399197"/>
                  <a:gd name="connsiteX29" fmla="*/ 1705775 w 1792654"/>
                  <a:gd name="connsiteY29" fmla="*/ 6511 h 1399197"/>
                  <a:gd name="connsiteX30" fmla="*/ 1682335 w 1792654"/>
                  <a:gd name="connsiteY30" fmla="*/ 29766 h 1399197"/>
                  <a:gd name="connsiteX31" fmla="*/ 1722518 w 1792654"/>
                  <a:gd name="connsiteY31" fmla="*/ 70135 h 1399197"/>
                  <a:gd name="connsiteX32" fmla="*/ 1762888 w 1792654"/>
                  <a:gd name="connsiteY32" fmla="*/ 110319 h 1399197"/>
                  <a:gd name="connsiteX33" fmla="*/ 1786142 w 1792654"/>
                  <a:gd name="connsiteY33" fmla="*/ 86878 h 1399197"/>
                  <a:gd name="connsiteX34" fmla="*/ 1769213 w 1792654"/>
                  <a:gd name="connsiteY34" fmla="*/ 70135 h 1399197"/>
                  <a:gd name="connsiteX35" fmla="*/ 1792654 w 1792654"/>
                  <a:gd name="connsiteY35" fmla="*/ 46695 h 1399197"/>
                  <a:gd name="connsiteX0" fmla="*/ 3386 w 1793304"/>
                  <a:gd name="connsiteY0" fmla="*/ 1257411 h 1401812"/>
                  <a:gd name="connsiteX1" fmla="*/ 316892 w 1793304"/>
                  <a:gd name="connsiteY1" fmla="*/ 1399505 h 1401812"/>
                  <a:gd name="connsiteX2" fmla="*/ 438595 w 1793304"/>
                  <a:gd name="connsiteY2" fmla="*/ 1394148 h 1401812"/>
                  <a:gd name="connsiteX3" fmla="*/ 558216 w 1793304"/>
                  <a:gd name="connsiteY3" fmla="*/ 1364382 h 1401812"/>
                  <a:gd name="connsiteX4" fmla="*/ 655885 w 1793304"/>
                  <a:gd name="connsiteY4" fmla="*/ 1307455 h 1401812"/>
                  <a:gd name="connsiteX5" fmla="*/ 742763 w 1793304"/>
                  <a:gd name="connsiteY5" fmla="*/ 1192299 h 1401812"/>
                  <a:gd name="connsiteX6" fmla="*/ 602679 w 1793304"/>
                  <a:gd name="connsiteY6" fmla="*/ 1052215 h 1401812"/>
                  <a:gd name="connsiteX7" fmla="*/ 3386 w 1793304"/>
                  <a:gd name="connsiteY7" fmla="*/ 1257411 h 1401812"/>
                  <a:gd name="connsiteX8" fmla="*/ 619236 w 1793304"/>
                  <a:gd name="connsiteY8" fmla="*/ 1260388 h 1401812"/>
                  <a:gd name="connsiteX9" fmla="*/ 386134 w 1793304"/>
                  <a:gd name="connsiteY9" fmla="*/ 1337593 h 1401812"/>
                  <a:gd name="connsiteX10" fmla="*/ 229678 w 1793304"/>
                  <a:gd name="connsiteY10" fmla="*/ 1314152 h 1401812"/>
                  <a:gd name="connsiteX11" fmla="*/ 599516 w 1793304"/>
                  <a:gd name="connsiteY11" fmla="*/ 1133326 h 1401812"/>
                  <a:gd name="connsiteX12" fmla="*/ 668535 w 1793304"/>
                  <a:gd name="connsiteY12" fmla="*/ 1202345 h 1401812"/>
                  <a:gd name="connsiteX13" fmla="*/ 619236 w 1793304"/>
                  <a:gd name="connsiteY13" fmla="*/ 1260388 h 1401812"/>
                  <a:gd name="connsiteX14" fmla="*/ 1655638 w 1793304"/>
                  <a:gd name="connsiteY14" fmla="*/ 61206 h 1401812"/>
                  <a:gd name="connsiteX15" fmla="*/ 1213990 w 1793304"/>
                  <a:gd name="connsiteY15" fmla="*/ 521271 h 1401812"/>
                  <a:gd name="connsiteX16" fmla="*/ 784063 w 1793304"/>
                  <a:gd name="connsiteY16" fmla="*/ 869528 h 1401812"/>
                  <a:gd name="connsiteX17" fmla="*/ 635793 w 1793304"/>
                  <a:gd name="connsiteY17" fmla="*/ 1017798 h 1401812"/>
                  <a:gd name="connsiteX18" fmla="*/ 705928 w 1793304"/>
                  <a:gd name="connsiteY18" fmla="*/ 1087934 h 1401812"/>
                  <a:gd name="connsiteX19" fmla="*/ 776063 w 1793304"/>
                  <a:gd name="connsiteY19" fmla="*/ 1158069 h 1401812"/>
                  <a:gd name="connsiteX20" fmla="*/ 924333 w 1793304"/>
                  <a:gd name="connsiteY20" fmla="*/ 1009799 h 1401812"/>
                  <a:gd name="connsiteX21" fmla="*/ 1272591 w 1793304"/>
                  <a:gd name="connsiteY21" fmla="*/ 579872 h 1401812"/>
                  <a:gd name="connsiteX22" fmla="*/ 1732656 w 1793304"/>
                  <a:gd name="connsiteY22" fmla="*/ 138224 h 1401812"/>
                  <a:gd name="connsiteX23" fmla="*/ 1694147 w 1793304"/>
                  <a:gd name="connsiteY23" fmla="*/ 99715 h 1401812"/>
                  <a:gd name="connsiteX24" fmla="*/ 1655638 w 1793304"/>
                  <a:gd name="connsiteY24" fmla="*/ 61206 h 1401812"/>
                  <a:gd name="connsiteX25" fmla="*/ 1793304 w 1793304"/>
                  <a:gd name="connsiteY25" fmla="*/ 46695 h 1401812"/>
                  <a:gd name="connsiteX26" fmla="*/ 1769863 w 1793304"/>
                  <a:gd name="connsiteY26" fmla="*/ 23440 h 1401812"/>
                  <a:gd name="connsiteX27" fmla="*/ 1746609 w 1793304"/>
                  <a:gd name="connsiteY27" fmla="*/ 0 h 1401812"/>
                  <a:gd name="connsiteX28" fmla="*/ 1723168 w 1793304"/>
                  <a:gd name="connsiteY28" fmla="*/ 23440 h 1401812"/>
                  <a:gd name="connsiteX29" fmla="*/ 1706425 w 1793304"/>
                  <a:gd name="connsiteY29" fmla="*/ 6511 h 1401812"/>
                  <a:gd name="connsiteX30" fmla="*/ 1682985 w 1793304"/>
                  <a:gd name="connsiteY30" fmla="*/ 29766 h 1401812"/>
                  <a:gd name="connsiteX31" fmla="*/ 1723168 w 1793304"/>
                  <a:gd name="connsiteY31" fmla="*/ 70135 h 1401812"/>
                  <a:gd name="connsiteX32" fmla="*/ 1763538 w 1793304"/>
                  <a:gd name="connsiteY32" fmla="*/ 110319 h 1401812"/>
                  <a:gd name="connsiteX33" fmla="*/ 1786792 w 1793304"/>
                  <a:gd name="connsiteY33" fmla="*/ 86878 h 1401812"/>
                  <a:gd name="connsiteX34" fmla="*/ 1769863 w 1793304"/>
                  <a:gd name="connsiteY34" fmla="*/ 70135 h 1401812"/>
                  <a:gd name="connsiteX35" fmla="*/ 1793304 w 1793304"/>
                  <a:gd name="connsiteY35" fmla="*/ 46695 h 1401812"/>
                  <a:gd name="connsiteX0" fmla="*/ 3386 w 1793304"/>
                  <a:gd name="connsiteY0" fmla="*/ 1257411 h 1401812"/>
                  <a:gd name="connsiteX1" fmla="*/ 316892 w 1793304"/>
                  <a:gd name="connsiteY1" fmla="*/ 1399505 h 1401812"/>
                  <a:gd name="connsiteX2" fmla="*/ 438595 w 1793304"/>
                  <a:gd name="connsiteY2" fmla="*/ 1394148 h 1401812"/>
                  <a:gd name="connsiteX3" fmla="*/ 558216 w 1793304"/>
                  <a:gd name="connsiteY3" fmla="*/ 1364382 h 1401812"/>
                  <a:gd name="connsiteX4" fmla="*/ 655885 w 1793304"/>
                  <a:gd name="connsiteY4" fmla="*/ 1307455 h 1401812"/>
                  <a:gd name="connsiteX5" fmla="*/ 742763 w 1793304"/>
                  <a:gd name="connsiteY5" fmla="*/ 1192299 h 1401812"/>
                  <a:gd name="connsiteX6" fmla="*/ 602679 w 1793304"/>
                  <a:gd name="connsiteY6" fmla="*/ 1052215 h 1401812"/>
                  <a:gd name="connsiteX7" fmla="*/ 3386 w 1793304"/>
                  <a:gd name="connsiteY7" fmla="*/ 1257411 h 1401812"/>
                  <a:gd name="connsiteX8" fmla="*/ 619236 w 1793304"/>
                  <a:gd name="connsiteY8" fmla="*/ 1260388 h 1401812"/>
                  <a:gd name="connsiteX9" fmla="*/ 386134 w 1793304"/>
                  <a:gd name="connsiteY9" fmla="*/ 1337593 h 1401812"/>
                  <a:gd name="connsiteX10" fmla="*/ 193959 w 1793304"/>
                  <a:gd name="connsiteY10" fmla="*/ 1304627 h 1401812"/>
                  <a:gd name="connsiteX11" fmla="*/ 599516 w 1793304"/>
                  <a:gd name="connsiteY11" fmla="*/ 1133326 h 1401812"/>
                  <a:gd name="connsiteX12" fmla="*/ 668535 w 1793304"/>
                  <a:gd name="connsiteY12" fmla="*/ 1202345 h 1401812"/>
                  <a:gd name="connsiteX13" fmla="*/ 619236 w 1793304"/>
                  <a:gd name="connsiteY13" fmla="*/ 1260388 h 1401812"/>
                  <a:gd name="connsiteX14" fmla="*/ 1655638 w 1793304"/>
                  <a:gd name="connsiteY14" fmla="*/ 61206 h 1401812"/>
                  <a:gd name="connsiteX15" fmla="*/ 1213990 w 1793304"/>
                  <a:gd name="connsiteY15" fmla="*/ 521271 h 1401812"/>
                  <a:gd name="connsiteX16" fmla="*/ 784063 w 1793304"/>
                  <a:gd name="connsiteY16" fmla="*/ 869528 h 1401812"/>
                  <a:gd name="connsiteX17" fmla="*/ 635793 w 1793304"/>
                  <a:gd name="connsiteY17" fmla="*/ 1017798 h 1401812"/>
                  <a:gd name="connsiteX18" fmla="*/ 705928 w 1793304"/>
                  <a:gd name="connsiteY18" fmla="*/ 1087934 h 1401812"/>
                  <a:gd name="connsiteX19" fmla="*/ 776063 w 1793304"/>
                  <a:gd name="connsiteY19" fmla="*/ 1158069 h 1401812"/>
                  <a:gd name="connsiteX20" fmla="*/ 924333 w 1793304"/>
                  <a:gd name="connsiteY20" fmla="*/ 1009799 h 1401812"/>
                  <a:gd name="connsiteX21" fmla="*/ 1272591 w 1793304"/>
                  <a:gd name="connsiteY21" fmla="*/ 579872 h 1401812"/>
                  <a:gd name="connsiteX22" fmla="*/ 1732656 w 1793304"/>
                  <a:gd name="connsiteY22" fmla="*/ 138224 h 1401812"/>
                  <a:gd name="connsiteX23" fmla="*/ 1694147 w 1793304"/>
                  <a:gd name="connsiteY23" fmla="*/ 99715 h 1401812"/>
                  <a:gd name="connsiteX24" fmla="*/ 1655638 w 1793304"/>
                  <a:gd name="connsiteY24" fmla="*/ 61206 h 1401812"/>
                  <a:gd name="connsiteX25" fmla="*/ 1793304 w 1793304"/>
                  <a:gd name="connsiteY25" fmla="*/ 46695 h 1401812"/>
                  <a:gd name="connsiteX26" fmla="*/ 1769863 w 1793304"/>
                  <a:gd name="connsiteY26" fmla="*/ 23440 h 1401812"/>
                  <a:gd name="connsiteX27" fmla="*/ 1746609 w 1793304"/>
                  <a:gd name="connsiteY27" fmla="*/ 0 h 1401812"/>
                  <a:gd name="connsiteX28" fmla="*/ 1723168 w 1793304"/>
                  <a:gd name="connsiteY28" fmla="*/ 23440 h 1401812"/>
                  <a:gd name="connsiteX29" fmla="*/ 1706425 w 1793304"/>
                  <a:gd name="connsiteY29" fmla="*/ 6511 h 1401812"/>
                  <a:gd name="connsiteX30" fmla="*/ 1682985 w 1793304"/>
                  <a:gd name="connsiteY30" fmla="*/ 29766 h 1401812"/>
                  <a:gd name="connsiteX31" fmla="*/ 1723168 w 1793304"/>
                  <a:gd name="connsiteY31" fmla="*/ 70135 h 1401812"/>
                  <a:gd name="connsiteX32" fmla="*/ 1763538 w 1793304"/>
                  <a:gd name="connsiteY32" fmla="*/ 110319 h 1401812"/>
                  <a:gd name="connsiteX33" fmla="*/ 1786792 w 1793304"/>
                  <a:gd name="connsiteY33" fmla="*/ 86878 h 1401812"/>
                  <a:gd name="connsiteX34" fmla="*/ 1769863 w 1793304"/>
                  <a:gd name="connsiteY34" fmla="*/ 70135 h 1401812"/>
                  <a:gd name="connsiteX35" fmla="*/ 1793304 w 1793304"/>
                  <a:gd name="connsiteY35" fmla="*/ 46695 h 1401812"/>
                  <a:gd name="connsiteX0" fmla="*/ 3386 w 1793304"/>
                  <a:gd name="connsiteY0" fmla="*/ 1257411 h 1401812"/>
                  <a:gd name="connsiteX1" fmla="*/ 316892 w 1793304"/>
                  <a:gd name="connsiteY1" fmla="*/ 1399505 h 1401812"/>
                  <a:gd name="connsiteX2" fmla="*/ 438595 w 1793304"/>
                  <a:gd name="connsiteY2" fmla="*/ 1394148 h 1401812"/>
                  <a:gd name="connsiteX3" fmla="*/ 558216 w 1793304"/>
                  <a:gd name="connsiteY3" fmla="*/ 1364382 h 1401812"/>
                  <a:gd name="connsiteX4" fmla="*/ 655885 w 1793304"/>
                  <a:gd name="connsiteY4" fmla="*/ 1307455 h 1401812"/>
                  <a:gd name="connsiteX5" fmla="*/ 742763 w 1793304"/>
                  <a:gd name="connsiteY5" fmla="*/ 1192299 h 1401812"/>
                  <a:gd name="connsiteX6" fmla="*/ 602679 w 1793304"/>
                  <a:gd name="connsiteY6" fmla="*/ 1052215 h 1401812"/>
                  <a:gd name="connsiteX7" fmla="*/ 3386 w 1793304"/>
                  <a:gd name="connsiteY7" fmla="*/ 1257411 h 1401812"/>
                  <a:gd name="connsiteX8" fmla="*/ 619236 w 1793304"/>
                  <a:gd name="connsiteY8" fmla="*/ 1260388 h 1401812"/>
                  <a:gd name="connsiteX9" fmla="*/ 386134 w 1793304"/>
                  <a:gd name="connsiteY9" fmla="*/ 1337593 h 1401812"/>
                  <a:gd name="connsiteX10" fmla="*/ 193959 w 1793304"/>
                  <a:gd name="connsiteY10" fmla="*/ 1304627 h 1401812"/>
                  <a:gd name="connsiteX11" fmla="*/ 599516 w 1793304"/>
                  <a:gd name="connsiteY11" fmla="*/ 1133326 h 1401812"/>
                  <a:gd name="connsiteX12" fmla="*/ 668535 w 1793304"/>
                  <a:gd name="connsiteY12" fmla="*/ 1202345 h 1401812"/>
                  <a:gd name="connsiteX13" fmla="*/ 619236 w 1793304"/>
                  <a:gd name="connsiteY13" fmla="*/ 1260388 h 1401812"/>
                  <a:gd name="connsiteX14" fmla="*/ 1655638 w 1793304"/>
                  <a:gd name="connsiteY14" fmla="*/ 61206 h 1401812"/>
                  <a:gd name="connsiteX15" fmla="*/ 1213990 w 1793304"/>
                  <a:gd name="connsiteY15" fmla="*/ 521271 h 1401812"/>
                  <a:gd name="connsiteX16" fmla="*/ 784063 w 1793304"/>
                  <a:gd name="connsiteY16" fmla="*/ 869528 h 1401812"/>
                  <a:gd name="connsiteX17" fmla="*/ 635793 w 1793304"/>
                  <a:gd name="connsiteY17" fmla="*/ 1017798 h 1401812"/>
                  <a:gd name="connsiteX18" fmla="*/ 705928 w 1793304"/>
                  <a:gd name="connsiteY18" fmla="*/ 1087934 h 1401812"/>
                  <a:gd name="connsiteX19" fmla="*/ 776063 w 1793304"/>
                  <a:gd name="connsiteY19" fmla="*/ 1158069 h 1401812"/>
                  <a:gd name="connsiteX20" fmla="*/ 924333 w 1793304"/>
                  <a:gd name="connsiteY20" fmla="*/ 1009799 h 1401812"/>
                  <a:gd name="connsiteX21" fmla="*/ 1272591 w 1793304"/>
                  <a:gd name="connsiteY21" fmla="*/ 579872 h 1401812"/>
                  <a:gd name="connsiteX22" fmla="*/ 1732656 w 1793304"/>
                  <a:gd name="connsiteY22" fmla="*/ 138224 h 1401812"/>
                  <a:gd name="connsiteX23" fmla="*/ 1694147 w 1793304"/>
                  <a:gd name="connsiteY23" fmla="*/ 99715 h 1401812"/>
                  <a:gd name="connsiteX24" fmla="*/ 1655638 w 1793304"/>
                  <a:gd name="connsiteY24" fmla="*/ 61206 h 1401812"/>
                  <a:gd name="connsiteX25" fmla="*/ 1793304 w 1793304"/>
                  <a:gd name="connsiteY25" fmla="*/ 46695 h 1401812"/>
                  <a:gd name="connsiteX26" fmla="*/ 1769863 w 1793304"/>
                  <a:gd name="connsiteY26" fmla="*/ 23440 h 1401812"/>
                  <a:gd name="connsiteX27" fmla="*/ 1746609 w 1793304"/>
                  <a:gd name="connsiteY27" fmla="*/ 0 h 1401812"/>
                  <a:gd name="connsiteX28" fmla="*/ 1723168 w 1793304"/>
                  <a:gd name="connsiteY28" fmla="*/ 23440 h 1401812"/>
                  <a:gd name="connsiteX29" fmla="*/ 1706425 w 1793304"/>
                  <a:gd name="connsiteY29" fmla="*/ 6511 h 1401812"/>
                  <a:gd name="connsiteX30" fmla="*/ 1682985 w 1793304"/>
                  <a:gd name="connsiteY30" fmla="*/ 29766 h 1401812"/>
                  <a:gd name="connsiteX31" fmla="*/ 1723168 w 1793304"/>
                  <a:gd name="connsiteY31" fmla="*/ 70135 h 1401812"/>
                  <a:gd name="connsiteX32" fmla="*/ 1763538 w 1793304"/>
                  <a:gd name="connsiteY32" fmla="*/ 110319 h 1401812"/>
                  <a:gd name="connsiteX33" fmla="*/ 1786792 w 1793304"/>
                  <a:gd name="connsiteY33" fmla="*/ 86878 h 1401812"/>
                  <a:gd name="connsiteX34" fmla="*/ 1769863 w 1793304"/>
                  <a:gd name="connsiteY34" fmla="*/ 70135 h 1401812"/>
                  <a:gd name="connsiteX35" fmla="*/ 1793304 w 1793304"/>
                  <a:gd name="connsiteY35" fmla="*/ 46695 h 14018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793304" h="1401812">
                    <a:moveTo>
                      <a:pt x="3386" y="1257411"/>
                    </a:moveTo>
                    <a:cubicBezTo>
                      <a:pt x="-32736" y="1314896"/>
                      <a:pt x="230069" y="1393385"/>
                      <a:pt x="316892" y="1399505"/>
                    </a:cubicBezTo>
                    <a:cubicBezTo>
                      <a:pt x="392735" y="1404851"/>
                      <a:pt x="398374" y="1400002"/>
                      <a:pt x="438595" y="1394148"/>
                    </a:cubicBezTo>
                    <a:cubicBezTo>
                      <a:pt x="478816" y="1388294"/>
                      <a:pt x="518591" y="1380753"/>
                      <a:pt x="558216" y="1364382"/>
                    </a:cubicBezTo>
                    <a:cubicBezTo>
                      <a:pt x="591516" y="1350615"/>
                      <a:pt x="624259" y="1332012"/>
                      <a:pt x="655885" y="1307455"/>
                    </a:cubicBezTo>
                    <a:cubicBezTo>
                      <a:pt x="677837" y="1290340"/>
                      <a:pt x="723415" y="1235832"/>
                      <a:pt x="742763" y="1192299"/>
                    </a:cubicBezTo>
                    <a:lnTo>
                      <a:pt x="602679" y="1052215"/>
                    </a:lnTo>
                    <a:cubicBezTo>
                      <a:pt x="602306" y="1052215"/>
                      <a:pt x="362992" y="1257411"/>
                      <a:pt x="3386" y="1257411"/>
                    </a:cubicBezTo>
                    <a:close/>
                    <a:moveTo>
                      <a:pt x="619236" y="1260388"/>
                    </a:moveTo>
                    <a:cubicBezTo>
                      <a:pt x="553565" y="1311548"/>
                      <a:pt x="457013" y="1330220"/>
                      <a:pt x="386134" y="1337593"/>
                    </a:cubicBezTo>
                    <a:cubicBezTo>
                      <a:pt x="315255" y="1344966"/>
                      <a:pt x="241770" y="1318208"/>
                      <a:pt x="193959" y="1304627"/>
                    </a:cubicBezTo>
                    <a:cubicBezTo>
                      <a:pt x="387733" y="1263477"/>
                      <a:pt x="535520" y="1183742"/>
                      <a:pt x="599516" y="1133326"/>
                    </a:cubicBezTo>
                    <a:lnTo>
                      <a:pt x="668535" y="1202345"/>
                    </a:lnTo>
                    <a:cubicBezTo>
                      <a:pt x="650862" y="1228018"/>
                      <a:pt x="629282" y="1252575"/>
                      <a:pt x="619236" y="1260388"/>
                    </a:cubicBezTo>
                    <a:close/>
                    <a:moveTo>
                      <a:pt x="1655638" y="61206"/>
                    </a:moveTo>
                    <a:lnTo>
                      <a:pt x="1213990" y="521271"/>
                    </a:lnTo>
                    <a:cubicBezTo>
                      <a:pt x="1139948" y="595313"/>
                      <a:pt x="930845" y="769255"/>
                      <a:pt x="784063" y="869528"/>
                    </a:cubicBezTo>
                    <a:cubicBezTo>
                      <a:pt x="637095" y="969615"/>
                      <a:pt x="635793" y="1017798"/>
                      <a:pt x="635793" y="1017798"/>
                    </a:cubicBezTo>
                    <a:lnTo>
                      <a:pt x="705928" y="1087934"/>
                    </a:lnTo>
                    <a:lnTo>
                      <a:pt x="776063" y="1158069"/>
                    </a:lnTo>
                    <a:cubicBezTo>
                      <a:pt x="776063" y="1158069"/>
                      <a:pt x="824060" y="1156767"/>
                      <a:pt x="924333" y="1009799"/>
                    </a:cubicBezTo>
                    <a:cubicBezTo>
                      <a:pt x="1024420" y="862831"/>
                      <a:pt x="1198363" y="653914"/>
                      <a:pt x="1272591" y="579872"/>
                    </a:cubicBezTo>
                    <a:cubicBezTo>
                      <a:pt x="1346633" y="505830"/>
                      <a:pt x="1732656" y="138224"/>
                      <a:pt x="1732656" y="138224"/>
                    </a:cubicBezTo>
                    <a:lnTo>
                      <a:pt x="1694147" y="99715"/>
                    </a:lnTo>
                    <a:lnTo>
                      <a:pt x="1655638" y="61206"/>
                    </a:lnTo>
                    <a:close/>
                    <a:moveTo>
                      <a:pt x="1793304" y="46695"/>
                    </a:moveTo>
                    <a:lnTo>
                      <a:pt x="1769863" y="23440"/>
                    </a:lnTo>
                    <a:lnTo>
                      <a:pt x="1746609" y="0"/>
                    </a:lnTo>
                    <a:lnTo>
                      <a:pt x="1723168" y="23440"/>
                    </a:lnTo>
                    <a:lnTo>
                      <a:pt x="1706425" y="6511"/>
                    </a:lnTo>
                    <a:lnTo>
                      <a:pt x="1682985" y="29766"/>
                    </a:lnTo>
                    <a:lnTo>
                      <a:pt x="1723168" y="70135"/>
                    </a:lnTo>
                    <a:lnTo>
                      <a:pt x="1763538" y="110319"/>
                    </a:lnTo>
                    <a:lnTo>
                      <a:pt x="1786792" y="86878"/>
                    </a:lnTo>
                    <a:lnTo>
                      <a:pt x="1769863" y="70135"/>
                    </a:lnTo>
                    <a:lnTo>
                      <a:pt x="1793304" y="4669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6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</p:grpSp>
        <p:sp>
          <p:nvSpPr>
            <p:cNvPr id="105" name="矩形: 圆角 104">
              <a:extLst>
                <a:ext uri="{FF2B5EF4-FFF2-40B4-BE49-F238E27FC236}">
                  <a16:creationId xmlns:a16="http://schemas.microsoft.com/office/drawing/2014/main" xmlns="" id="{EF873133-3F20-42B1-A7C8-1C47EB9681E2}"/>
                </a:ext>
              </a:extLst>
            </p:cNvPr>
            <p:cNvSpPr/>
            <p:nvPr/>
          </p:nvSpPr>
          <p:spPr>
            <a:xfrm>
              <a:off x="4638010" y="3559513"/>
              <a:ext cx="316683" cy="25747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任意多边形: 形状 105">
              <a:extLst>
                <a:ext uri="{FF2B5EF4-FFF2-40B4-BE49-F238E27FC236}">
                  <a16:creationId xmlns:a16="http://schemas.microsoft.com/office/drawing/2014/main" xmlns="" id="{BC003FC4-D2B4-4F28-A18C-ADDB1DF30948}"/>
                </a:ext>
              </a:extLst>
            </p:cNvPr>
            <p:cNvSpPr/>
            <p:nvPr/>
          </p:nvSpPr>
          <p:spPr>
            <a:xfrm rot="1312566">
              <a:off x="4828196" y="3575982"/>
              <a:ext cx="8610" cy="8610"/>
            </a:xfrm>
            <a:custGeom>
              <a:avLst/>
              <a:gdLst>
                <a:gd name="connsiteX0" fmla="*/ 0 w 46508"/>
                <a:gd name="connsiteY0" fmla="*/ 0 h 46508"/>
                <a:gd name="connsiteX1" fmla="*/ 47625 w 46508"/>
                <a:gd name="connsiteY1" fmla="*/ 0 h 46508"/>
                <a:gd name="connsiteX2" fmla="*/ 47625 w 46508"/>
                <a:gd name="connsiteY2" fmla="*/ 47625 h 46508"/>
                <a:gd name="connsiteX3" fmla="*/ 0 w 46508"/>
                <a:gd name="connsiteY3" fmla="*/ 47625 h 46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08" h="46508">
                  <a:moveTo>
                    <a:pt x="0" y="0"/>
                  </a:moveTo>
                  <a:lnTo>
                    <a:pt x="47625" y="0"/>
                  </a:lnTo>
                  <a:lnTo>
                    <a:pt x="47625" y="47625"/>
                  </a:lnTo>
                  <a:lnTo>
                    <a:pt x="0" y="47625"/>
                  </a:lnTo>
                  <a:close/>
                </a:path>
              </a:pathLst>
            </a:custGeom>
            <a:solidFill>
              <a:srgbClr val="000000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7" name="任意多边形: 形状 106">
              <a:extLst>
                <a:ext uri="{FF2B5EF4-FFF2-40B4-BE49-F238E27FC236}">
                  <a16:creationId xmlns:a16="http://schemas.microsoft.com/office/drawing/2014/main" xmlns="" id="{C74FE363-383E-4724-903A-32AFB52D89AF}"/>
                </a:ext>
              </a:extLst>
            </p:cNvPr>
            <p:cNvSpPr/>
            <p:nvPr/>
          </p:nvSpPr>
          <p:spPr>
            <a:xfrm rot="1312566">
              <a:off x="4701015" y="3561794"/>
              <a:ext cx="204229" cy="240735"/>
            </a:xfrm>
            <a:custGeom>
              <a:avLst/>
              <a:gdLst>
                <a:gd name="connsiteX0" fmla="*/ 1007745 w 1103188"/>
                <a:gd name="connsiteY0" fmla="*/ 1242060 h 1300385"/>
                <a:gd name="connsiteX1" fmla="*/ 1026795 w 1103188"/>
                <a:gd name="connsiteY1" fmla="*/ 1030605 h 1300385"/>
                <a:gd name="connsiteX2" fmla="*/ 1104900 w 1103188"/>
                <a:gd name="connsiteY2" fmla="*/ 1011555 h 1300385"/>
                <a:gd name="connsiteX3" fmla="*/ 1104900 w 1103188"/>
                <a:gd name="connsiteY3" fmla="*/ 0 h 1300385"/>
                <a:gd name="connsiteX4" fmla="*/ 89535 w 1103188"/>
                <a:gd name="connsiteY4" fmla="*/ 0 h 1300385"/>
                <a:gd name="connsiteX5" fmla="*/ 100965 w 1103188"/>
                <a:gd name="connsiteY5" fmla="*/ 11430 h 1300385"/>
                <a:gd name="connsiteX6" fmla="*/ 11430 w 1103188"/>
                <a:gd name="connsiteY6" fmla="*/ 100965 h 1300385"/>
                <a:gd name="connsiteX7" fmla="*/ 0 w 1103188"/>
                <a:gd name="connsiteY7" fmla="*/ 89535 h 1300385"/>
                <a:gd name="connsiteX8" fmla="*/ 0 w 1103188"/>
                <a:gd name="connsiteY8" fmla="*/ 1211580 h 1300385"/>
                <a:gd name="connsiteX9" fmla="*/ 9525 w 1103188"/>
                <a:gd name="connsiteY9" fmla="*/ 1202055 h 1300385"/>
                <a:gd name="connsiteX10" fmla="*/ 99060 w 1103188"/>
                <a:gd name="connsiteY10" fmla="*/ 1291590 h 1300385"/>
                <a:gd name="connsiteX11" fmla="*/ 89535 w 1103188"/>
                <a:gd name="connsiteY11" fmla="*/ 1301115 h 1300385"/>
                <a:gd name="connsiteX12" fmla="*/ 1104900 w 1103188"/>
                <a:gd name="connsiteY12" fmla="*/ 1301115 h 1300385"/>
                <a:gd name="connsiteX13" fmla="*/ 1104900 w 1103188"/>
                <a:gd name="connsiteY13" fmla="*/ 1280160 h 1300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03188" h="1300385">
                  <a:moveTo>
                    <a:pt x="1007745" y="1242060"/>
                  </a:moveTo>
                  <a:lnTo>
                    <a:pt x="1026795" y="1030605"/>
                  </a:lnTo>
                  <a:lnTo>
                    <a:pt x="1104900" y="1011555"/>
                  </a:lnTo>
                  <a:lnTo>
                    <a:pt x="1104900" y="0"/>
                  </a:lnTo>
                  <a:lnTo>
                    <a:pt x="89535" y="0"/>
                  </a:lnTo>
                  <a:lnTo>
                    <a:pt x="100965" y="11430"/>
                  </a:lnTo>
                  <a:lnTo>
                    <a:pt x="11430" y="100965"/>
                  </a:lnTo>
                  <a:lnTo>
                    <a:pt x="0" y="89535"/>
                  </a:lnTo>
                  <a:lnTo>
                    <a:pt x="0" y="1211580"/>
                  </a:lnTo>
                  <a:lnTo>
                    <a:pt x="9525" y="1202055"/>
                  </a:lnTo>
                  <a:lnTo>
                    <a:pt x="99060" y="1291590"/>
                  </a:lnTo>
                  <a:lnTo>
                    <a:pt x="89535" y="1301115"/>
                  </a:lnTo>
                  <a:lnTo>
                    <a:pt x="1104900" y="1301115"/>
                  </a:lnTo>
                  <a:lnTo>
                    <a:pt x="1104900" y="1280160"/>
                  </a:lnTo>
                  <a:close/>
                </a:path>
              </a:pathLst>
            </a:custGeom>
            <a:solidFill>
              <a:srgbClr val="FFFFFF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8" name="任意多边形: 形状 107">
              <a:extLst>
                <a:ext uri="{FF2B5EF4-FFF2-40B4-BE49-F238E27FC236}">
                  <a16:creationId xmlns:a16="http://schemas.microsoft.com/office/drawing/2014/main" xmlns="" id="{F63BD053-52E0-48D1-A047-204A730F92DE}"/>
                </a:ext>
              </a:extLst>
            </p:cNvPr>
            <p:cNvSpPr/>
            <p:nvPr/>
          </p:nvSpPr>
          <p:spPr>
            <a:xfrm rot="1312566">
              <a:off x="4737373" y="3569404"/>
              <a:ext cx="158424" cy="160490"/>
            </a:xfrm>
            <a:custGeom>
              <a:avLst/>
              <a:gdLst>
                <a:gd name="connsiteX0" fmla="*/ 0 w 855761"/>
                <a:gd name="connsiteY0" fmla="*/ 0 h 866923"/>
                <a:gd name="connsiteX1" fmla="*/ 857250 w 855761"/>
                <a:gd name="connsiteY1" fmla="*/ 0 h 866923"/>
                <a:gd name="connsiteX2" fmla="*/ 857250 w 855761"/>
                <a:gd name="connsiteY2" fmla="*/ 868680 h 866923"/>
                <a:gd name="connsiteX3" fmla="*/ 0 w 855761"/>
                <a:gd name="connsiteY3" fmla="*/ 868680 h 866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5761" h="866923">
                  <a:moveTo>
                    <a:pt x="0" y="0"/>
                  </a:moveTo>
                  <a:lnTo>
                    <a:pt x="857250" y="0"/>
                  </a:lnTo>
                  <a:lnTo>
                    <a:pt x="857250" y="868680"/>
                  </a:lnTo>
                  <a:lnTo>
                    <a:pt x="0" y="86868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9" name="任意多边形: 形状 108">
              <a:extLst>
                <a:ext uri="{FF2B5EF4-FFF2-40B4-BE49-F238E27FC236}">
                  <a16:creationId xmlns:a16="http://schemas.microsoft.com/office/drawing/2014/main" xmlns="" id="{A8815ECF-3D2B-4EC8-A046-EB50B6DC174A}"/>
                </a:ext>
              </a:extLst>
            </p:cNvPr>
            <p:cNvSpPr/>
            <p:nvPr/>
          </p:nvSpPr>
          <p:spPr>
            <a:xfrm rot="1312566">
              <a:off x="4662892" y="3741613"/>
              <a:ext cx="243146" cy="63369"/>
            </a:xfrm>
            <a:custGeom>
              <a:avLst/>
              <a:gdLst>
                <a:gd name="connsiteX0" fmla="*/ 1314450 w 1313408"/>
                <a:gd name="connsiteY0" fmla="*/ 169545 h 342304"/>
                <a:gd name="connsiteX1" fmla="*/ 1314450 w 1313408"/>
                <a:gd name="connsiteY1" fmla="*/ 169545 h 342304"/>
                <a:gd name="connsiteX2" fmla="*/ 1143000 w 1313408"/>
                <a:gd name="connsiteY2" fmla="*/ 295275 h 342304"/>
                <a:gd name="connsiteX3" fmla="*/ 167640 w 1313408"/>
                <a:gd name="connsiteY3" fmla="*/ 295275 h 342304"/>
                <a:gd name="connsiteX4" fmla="*/ 53340 w 1313408"/>
                <a:gd name="connsiteY4" fmla="*/ 180975 h 342304"/>
                <a:gd name="connsiteX5" fmla="*/ 53340 w 1313408"/>
                <a:gd name="connsiteY5" fmla="*/ 161925 h 342304"/>
                <a:gd name="connsiteX6" fmla="*/ 167640 w 1313408"/>
                <a:gd name="connsiteY6" fmla="*/ 47625 h 342304"/>
                <a:gd name="connsiteX7" fmla="*/ 1143000 w 1313408"/>
                <a:gd name="connsiteY7" fmla="*/ 47625 h 342304"/>
                <a:gd name="connsiteX8" fmla="*/ 1143000 w 1313408"/>
                <a:gd name="connsiteY8" fmla="*/ 0 h 342304"/>
                <a:gd name="connsiteX9" fmla="*/ 171450 w 1313408"/>
                <a:gd name="connsiteY9" fmla="*/ 0 h 342304"/>
                <a:gd name="connsiteX10" fmla="*/ 0 w 1313408"/>
                <a:gd name="connsiteY10" fmla="*/ 171450 h 342304"/>
                <a:gd name="connsiteX11" fmla="*/ 171450 w 1313408"/>
                <a:gd name="connsiteY11" fmla="*/ 342900 h 342304"/>
                <a:gd name="connsiteX12" fmla="*/ 1143000 w 1313408"/>
                <a:gd name="connsiteY12" fmla="*/ 342900 h 342304"/>
                <a:gd name="connsiteX13" fmla="*/ 1143000 w 1313408"/>
                <a:gd name="connsiteY13" fmla="*/ 295275 h 342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13408" h="342304">
                  <a:moveTo>
                    <a:pt x="1314450" y="169545"/>
                  </a:moveTo>
                  <a:lnTo>
                    <a:pt x="1314450" y="169545"/>
                  </a:lnTo>
                  <a:close/>
                  <a:moveTo>
                    <a:pt x="1143000" y="295275"/>
                  </a:moveTo>
                  <a:lnTo>
                    <a:pt x="167640" y="295275"/>
                  </a:lnTo>
                  <a:cubicBezTo>
                    <a:pt x="104775" y="295275"/>
                    <a:pt x="53340" y="243840"/>
                    <a:pt x="53340" y="180975"/>
                  </a:cubicBezTo>
                  <a:lnTo>
                    <a:pt x="53340" y="161925"/>
                  </a:lnTo>
                  <a:cubicBezTo>
                    <a:pt x="53340" y="99060"/>
                    <a:pt x="104775" y="47625"/>
                    <a:pt x="167640" y="47625"/>
                  </a:cubicBezTo>
                  <a:lnTo>
                    <a:pt x="1143000" y="47625"/>
                  </a:lnTo>
                  <a:lnTo>
                    <a:pt x="1143000" y="0"/>
                  </a:lnTo>
                  <a:lnTo>
                    <a:pt x="171450" y="0"/>
                  </a:lnTo>
                  <a:cubicBezTo>
                    <a:pt x="76200" y="0"/>
                    <a:pt x="0" y="76200"/>
                    <a:pt x="0" y="171450"/>
                  </a:cubicBezTo>
                  <a:cubicBezTo>
                    <a:pt x="0" y="266700"/>
                    <a:pt x="76200" y="342900"/>
                    <a:pt x="171450" y="342900"/>
                  </a:cubicBezTo>
                  <a:lnTo>
                    <a:pt x="1143000" y="342900"/>
                  </a:lnTo>
                  <a:lnTo>
                    <a:pt x="1143000" y="295275"/>
                  </a:lnTo>
                  <a:close/>
                </a:path>
              </a:pathLst>
            </a:custGeom>
            <a:solidFill>
              <a:srgbClr val="474747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0" name="任意多边形: 形状 109">
              <a:extLst>
                <a:ext uri="{FF2B5EF4-FFF2-40B4-BE49-F238E27FC236}">
                  <a16:creationId xmlns:a16="http://schemas.microsoft.com/office/drawing/2014/main" xmlns="" id="{5847B0F3-03B8-4806-83B1-4ECDCD4BFEBD}"/>
                </a:ext>
              </a:extLst>
            </p:cNvPr>
            <p:cNvSpPr/>
            <p:nvPr/>
          </p:nvSpPr>
          <p:spPr>
            <a:xfrm rot="1312566">
              <a:off x="4698164" y="3558955"/>
              <a:ext cx="211806" cy="246934"/>
            </a:xfrm>
            <a:custGeom>
              <a:avLst/>
              <a:gdLst>
                <a:gd name="connsiteX0" fmla="*/ 190500 w 1144116"/>
                <a:gd name="connsiteY0" fmla="*/ 45720 h 1333872"/>
                <a:gd name="connsiteX1" fmla="*/ 882015 w 1144116"/>
                <a:gd name="connsiteY1" fmla="*/ 45720 h 1333872"/>
                <a:gd name="connsiteX2" fmla="*/ 882015 w 1144116"/>
                <a:gd name="connsiteY2" fmla="*/ 0 h 1333872"/>
                <a:gd name="connsiteX3" fmla="*/ 975360 w 1144116"/>
                <a:gd name="connsiteY3" fmla="*/ 0 h 1333872"/>
                <a:gd name="connsiteX4" fmla="*/ 173355 w 1144116"/>
                <a:gd name="connsiteY4" fmla="*/ 0 h 1333872"/>
                <a:gd name="connsiteX5" fmla="*/ 0 w 1144116"/>
                <a:gd name="connsiteY5" fmla="*/ 173355 h 1333872"/>
                <a:gd name="connsiteX6" fmla="*/ 0 w 1144116"/>
                <a:gd name="connsiteY6" fmla="*/ 1162050 h 1333872"/>
                <a:gd name="connsiteX7" fmla="*/ 173355 w 1144116"/>
                <a:gd name="connsiteY7" fmla="*/ 1335405 h 1333872"/>
                <a:gd name="connsiteX8" fmla="*/ 192405 w 1144116"/>
                <a:gd name="connsiteY8" fmla="*/ 1335405 h 1333872"/>
                <a:gd name="connsiteX9" fmla="*/ 47625 w 1144116"/>
                <a:gd name="connsiteY9" fmla="*/ 1190625 h 1333872"/>
                <a:gd name="connsiteX10" fmla="*/ 47625 w 1144116"/>
                <a:gd name="connsiteY10" fmla="*/ 188595 h 1333872"/>
                <a:gd name="connsiteX11" fmla="*/ 190500 w 1144116"/>
                <a:gd name="connsiteY11" fmla="*/ 45720 h 1333872"/>
                <a:gd name="connsiteX12" fmla="*/ 1097280 w 1144116"/>
                <a:gd name="connsiteY12" fmla="*/ 255270 h 1333872"/>
                <a:gd name="connsiteX13" fmla="*/ 1144905 w 1144116"/>
                <a:gd name="connsiteY13" fmla="*/ 255270 h 1333872"/>
                <a:gd name="connsiteX14" fmla="*/ 1144905 w 1144116"/>
                <a:gd name="connsiteY14" fmla="*/ 1034415 h 1333872"/>
                <a:gd name="connsiteX15" fmla="*/ 1097280 w 1144116"/>
                <a:gd name="connsiteY15" fmla="*/ 1034415 h 1333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144116" h="1333872">
                  <a:moveTo>
                    <a:pt x="190500" y="45720"/>
                  </a:moveTo>
                  <a:lnTo>
                    <a:pt x="882015" y="45720"/>
                  </a:lnTo>
                  <a:lnTo>
                    <a:pt x="882015" y="0"/>
                  </a:lnTo>
                  <a:lnTo>
                    <a:pt x="975360" y="0"/>
                  </a:lnTo>
                  <a:lnTo>
                    <a:pt x="173355" y="0"/>
                  </a:lnTo>
                  <a:cubicBezTo>
                    <a:pt x="78105" y="0"/>
                    <a:pt x="0" y="78105"/>
                    <a:pt x="0" y="173355"/>
                  </a:cubicBezTo>
                  <a:lnTo>
                    <a:pt x="0" y="1162050"/>
                  </a:lnTo>
                  <a:cubicBezTo>
                    <a:pt x="0" y="1257300"/>
                    <a:pt x="78105" y="1335405"/>
                    <a:pt x="173355" y="1335405"/>
                  </a:cubicBezTo>
                  <a:lnTo>
                    <a:pt x="192405" y="1335405"/>
                  </a:lnTo>
                  <a:cubicBezTo>
                    <a:pt x="112395" y="1335405"/>
                    <a:pt x="47625" y="1270635"/>
                    <a:pt x="47625" y="1190625"/>
                  </a:cubicBezTo>
                  <a:lnTo>
                    <a:pt x="47625" y="188595"/>
                  </a:lnTo>
                  <a:cubicBezTo>
                    <a:pt x="45720" y="110490"/>
                    <a:pt x="112395" y="45720"/>
                    <a:pt x="190500" y="45720"/>
                  </a:cubicBezTo>
                  <a:close/>
                  <a:moveTo>
                    <a:pt x="1097280" y="255270"/>
                  </a:moveTo>
                  <a:lnTo>
                    <a:pt x="1144905" y="255270"/>
                  </a:lnTo>
                  <a:lnTo>
                    <a:pt x="1144905" y="1034415"/>
                  </a:lnTo>
                  <a:lnTo>
                    <a:pt x="1097280" y="1034415"/>
                  </a:lnTo>
                  <a:close/>
                </a:path>
              </a:pathLst>
            </a:custGeom>
            <a:solidFill>
              <a:srgbClr val="474747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1" name="任意多边形: 形状 110">
              <a:extLst>
                <a:ext uri="{FF2B5EF4-FFF2-40B4-BE49-F238E27FC236}">
                  <a16:creationId xmlns:a16="http://schemas.microsoft.com/office/drawing/2014/main" xmlns="" id="{A98791C5-312A-46C2-91DD-8917298CBC8A}"/>
                </a:ext>
              </a:extLst>
            </p:cNvPr>
            <p:cNvSpPr/>
            <p:nvPr userDrawn="1"/>
          </p:nvSpPr>
          <p:spPr>
            <a:xfrm rot="1312566">
              <a:off x="4892495" y="3596512"/>
              <a:ext cx="48765" cy="48050"/>
            </a:xfrm>
            <a:custGeom>
              <a:avLst/>
              <a:gdLst>
                <a:gd name="connsiteX0" fmla="*/ 0 w 260449"/>
                <a:gd name="connsiteY0" fmla="*/ 0 h 256728"/>
                <a:gd name="connsiteX1" fmla="*/ 0 w 260449"/>
                <a:gd name="connsiteY1" fmla="*/ 47625 h 256728"/>
                <a:gd name="connsiteX2" fmla="*/ 215265 w 260449"/>
                <a:gd name="connsiteY2" fmla="*/ 47625 h 256728"/>
                <a:gd name="connsiteX3" fmla="*/ 215265 w 260449"/>
                <a:gd name="connsiteY3" fmla="*/ 257175 h 256728"/>
                <a:gd name="connsiteX4" fmla="*/ 260985 w 260449"/>
                <a:gd name="connsiteY4" fmla="*/ 257175 h 256728"/>
                <a:gd name="connsiteX5" fmla="*/ 260985 w 260449"/>
                <a:gd name="connsiteY5" fmla="*/ 0 h 256728"/>
                <a:gd name="connsiteX0" fmla="*/ 0 w 261579"/>
                <a:gd name="connsiteY0" fmla="*/ 2374 h 257175"/>
                <a:gd name="connsiteX1" fmla="*/ 594 w 261579"/>
                <a:gd name="connsiteY1" fmla="*/ 47625 h 257175"/>
                <a:gd name="connsiteX2" fmla="*/ 215859 w 261579"/>
                <a:gd name="connsiteY2" fmla="*/ 47625 h 257175"/>
                <a:gd name="connsiteX3" fmla="*/ 215859 w 261579"/>
                <a:gd name="connsiteY3" fmla="*/ 257175 h 257175"/>
                <a:gd name="connsiteX4" fmla="*/ 261579 w 261579"/>
                <a:gd name="connsiteY4" fmla="*/ 257175 h 257175"/>
                <a:gd name="connsiteX5" fmla="*/ 261579 w 261579"/>
                <a:gd name="connsiteY5" fmla="*/ 0 h 257175"/>
                <a:gd name="connsiteX6" fmla="*/ 0 w 261579"/>
                <a:gd name="connsiteY6" fmla="*/ 2374 h 257175"/>
                <a:gd name="connsiteX0" fmla="*/ 0 w 261579"/>
                <a:gd name="connsiteY0" fmla="*/ 0 h 254801"/>
                <a:gd name="connsiteX1" fmla="*/ 594 w 261579"/>
                <a:gd name="connsiteY1" fmla="*/ 45251 h 254801"/>
                <a:gd name="connsiteX2" fmla="*/ 215859 w 261579"/>
                <a:gd name="connsiteY2" fmla="*/ 45251 h 254801"/>
                <a:gd name="connsiteX3" fmla="*/ 215859 w 261579"/>
                <a:gd name="connsiteY3" fmla="*/ 254801 h 254801"/>
                <a:gd name="connsiteX4" fmla="*/ 261579 w 261579"/>
                <a:gd name="connsiteY4" fmla="*/ 254801 h 254801"/>
                <a:gd name="connsiteX5" fmla="*/ 261579 w 261579"/>
                <a:gd name="connsiteY5" fmla="*/ 0 h 254801"/>
                <a:gd name="connsiteX6" fmla="*/ 0 w 261579"/>
                <a:gd name="connsiteY6" fmla="*/ 0 h 254801"/>
                <a:gd name="connsiteX0" fmla="*/ 1186 w 262765"/>
                <a:gd name="connsiteY0" fmla="*/ 0 h 254801"/>
                <a:gd name="connsiteX1" fmla="*/ 0 w 262765"/>
                <a:gd name="connsiteY1" fmla="*/ 44658 h 254801"/>
                <a:gd name="connsiteX2" fmla="*/ 217045 w 262765"/>
                <a:gd name="connsiteY2" fmla="*/ 45251 h 254801"/>
                <a:gd name="connsiteX3" fmla="*/ 217045 w 262765"/>
                <a:gd name="connsiteY3" fmla="*/ 254801 h 254801"/>
                <a:gd name="connsiteX4" fmla="*/ 262765 w 262765"/>
                <a:gd name="connsiteY4" fmla="*/ 254801 h 254801"/>
                <a:gd name="connsiteX5" fmla="*/ 262765 w 262765"/>
                <a:gd name="connsiteY5" fmla="*/ 0 h 254801"/>
                <a:gd name="connsiteX6" fmla="*/ 1186 w 262765"/>
                <a:gd name="connsiteY6" fmla="*/ 0 h 254801"/>
                <a:gd name="connsiteX0" fmla="*/ 114 w 261693"/>
                <a:gd name="connsiteY0" fmla="*/ 0 h 254801"/>
                <a:gd name="connsiteX1" fmla="*/ 115 w 261693"/>
                <a:gd name="connsiteY1" fmla="*/ 45845 h 254801"/>
                <a:gd name="connsiteX2" fmla="*/ 215973 w 261693"/>
                <a:gd name="connsiteY2" fmla="*/ 45251 h 254801"/>
                <a:gd name="connsiteX3" fmla="*/ 215973 w 261693"/>
                <a:gd name="connsiteY3" fmla="*/ 254801 h 254801"/>
                <a:gd name="connsiteX4" fmla="*/ 261693 w 261693"/>
                <a:gd name="connsiteY4" fmla="*/ 254801 h 254801"/>
                <a:gd name="connsiteX5" fmla="*/ 261693 w 261693"/>
                <a:gd name="connsiteY5" fmla="*/ 0 h 254801"/>
                <a:gd name="connsiteX6" fmla="*/ 114 w 261693"/>
                <a:gd name="connsiteY6" fmla="*/ 0 h 254801"/>
                <a:gd name="connsiteX0" fmla="*/ 114 w 261693"/>
                <a:gd name="connsiteY0" fmla="*/ 0 h 254801"/>
                <a:gd name="connsiteX1" fmla="*/ 115 w 261693"/>
                <a:gd name="connsiteY1" fmla="*/ 44658 h 254801"/>
                <a:gd name="connsiteX2" fmla="*/ 215973 w 261693"/>
                <a:gd name="connsiteY2" fmla="*/ 45251 h 254801"/>
                <a:gd name="connsiteX3" fmla="*/ 215973 w 261693"/>
                <a:gd name="connsiteY3" fmla="*/ 254801 h 254801"/>
                <a:gd name="connsiteX4" fmla="*/ 261693 w 261693"/>
                <a:gd name="connsiteY4" fmla="*/ 254801 h 254801"/>
                <a:gd name="connsiteX5" fmla="*/ 261693 w 261693"/>
                <a:gd name="connsiteY5" fmla="*/ 0 h 254801"/>
                <a:gd name="connsiteX6" fmla="*/ 114 w 261693"/>
                <a:gd name="connsiteY6" fmla="*/ 0 h 254801"/>
                <a:gd name="connsiteX0" fmla="*/ 114 w 261693"/>
                <a:gd name="connsiteY0" fmla="*/ 0 h 254801"/>
                <a:gd name="connsiteX1" fmla="*/ 115 w 261693"/>
                <a:gd name="connsiteY1" fmla="*/ 45845 h 254801"/>
                <a:gd name="connsiteX2" fmla="*/ 215973 w 261693"/>
                <a:gd name="connsiteY2" fmla="*/ 45251 h 254801"/>
                <a:gd name="connsiteX3" fmla="*/ 215973 w 261693"/>
                <a:gd name="connsiteY3" fmla="*/ 254801 h 254801"/>
                <a:gd name="connsiteX4" fmla="*/ 261693 w 261693"/>
                <a:gd name="connsiteY4" fmla="*/ 254801 h 254801"/>
                <a:gd name="connsiteX5" fmla="*/ 261693 w 261693"/>
                <a:gd name="connsiteY5" fmla="*/ 0 h 254801"/>
                <a:gd name="connsiteX6" fmla="*/ 114 w 261693"/>
                <a:gd name="connsiteY6" fmla="*/ 0 h 254801"/>
                <a:gd name="connsiteX0" fmla="*/ 114 w 261693"/>
                <a:gd name="connsiteY0" fmla="*/ 0 h 254801"/>
                <a:gd name="connsiteX1" fmla="*/ 115 w 261693"/>
                <a:gd name="connsiteY1" fmla="*/ 45845 h 254801"/>
                <a:gd name="connsiteX2" fmla="*/ 215973 w 261693"/>
                <a:gd name="connsiteY2" fmla="*/ 45251 h 254801"/>
                <a:gd name="connsiteX3" fmla="*/ 215973 w 261693"/>
                <a:gd name="connsiteY3" fmla="*/ 254801 h 254801"/>
                <a:gd name="connsiteX4" fmla="*/ 261693 w 261693"/>
                <a:gd name="connsiteY4" fmla="*/ 254801 h 254801"/>
                <a:gd name="connsiteX5" fmla="*/ 261693 w 261693"/>
                <a:gd name="connsiteY5" fmla="*/ 0 h 254801"/>
                <a:gd name="connsiteX6" fmla="*/ 114 w 261693"/>
                <a:gd name="connsiteY6" fmla="*/ 0 h 254801"/>
                <a:gd name="connsiteX0" fmla="*/ 114 w 261693"/>
                <a:gd name="connsiteY0" fmla="*/ 0 h 254801"/>
                <a:gd name="connsiteX1" fmla="*/ 115 w 261693"/>
                <a:gd name="connsiteY1" fmla="*/ 44658 h 254801"/>
                <a:gd name="connsiteX2" fmla="*/ 215973 w 261693"/>
                <a:gd name="connsiteY2" fmla="*/ 45251 h 254801"/>
                <a:gd name="connsiteX3" fmla="*/ 215973 w 261693"/>
                <a:gd name="connsiteY3" fmla="*/ 254801 h 254801"/>
                <a:gd name="connsiteX4" fmla="*/ 261693 w 261693"/>
                <a:gd name="connsiteY4" fmla="*/ 254801 h 254801"/>
                <a:gd name="connsiteX5" fmla="*/ 261693 w 261693"/>
                <a:gd name="connsiteY5" fmla="*/ 0 h 254801"/>
                <a:gd name="connsiteX6" fmla="*/ 114 w 261693"/>
                <a:gd name="connsiteY6" fmla="*/ 0 h 254801"/>
                <a:gd name="connsiteX0" fmla="*/ 593 w 262172"/>
                <a:gd name="connsiteY0" fmla="*/ 0 h 254801"/>
                <a:gd name="connsiteX1" fmla="*/ 0 w 262172"/>
                <a:gd name="connsiteY1" fmla="*/ 47032 h 254801"/>
                <a:gd name="connsiteX2" fmla="*/ 216452 w 262172"/>
                <a:gd name="connsiteY2" fmla="*/ 45251 h 254801"/>
                <a:gd name="connsiteX3" fmla="*/ 216452 w 262172"/>
                <a:gd name="connsiteY3" fmla="*/ 254801 h 254801"/>
                <a:gd name="connsiteX4" fmla="*/ 262172 w 262172"/>
                <a:gd name="connsiteY4" fmla="*/ 254801 h 254801"/>
                <a:gd name="connsiteX5" fmla="*/ 262172 w 262172"/>
                <a:gd name="connsiteY5" fmla="*/ 0 h 254801"/>
                <a:gd name="connsiteX6" fmla="*/ 593 w 262172"/>
                <a:gd name="connsiteY6" fmla="*/ 0 h 254801"/>
                <a:gd name="connsiteX0" fmla="*/ 593 w 262172"/>
                <a:gd name="connsiteY0" fmla="*/ 0 h 254801"/>
                <a:gd name="connsiteX1" fmla="*/ 0 w 262172"/>
                <a:gd name="connsiteY1" fmla="*/ 47032 h 254801"/>
                <a:gd name="connsiteX2" fmla="*/ 216452 w 262172"/>
                <a:gd name="connsiteY2" fmla="*/ 45251 h 254801"/>
                <a:gd name="connsiteX3" fmla="*/ 216452 w 262172"/>
                <a:gd name="connsiteY3" fmla="*/ 254801 h 254801"/>
                <a:gd name="connsiteX4" fmla="*/ 262172 w 262172"/>
                <a:gd name="connsiteY4" fmla="*/ 254801 h 254801"/>
                <a:gd name="connsiteX5" fmla="*/ 262172 w 262172"/>
                <a:gd name="connsiteY5" fmla="*/ 0 h 254801"/>
                <a:gd name="connsiteX6" fmla="*/ 593 w 262172"/>
                <a:gd name="connsiteY6" fmla="*/ 0 h 254801"/>
                <a:gd name="connsiteX0" fmla="*/ 593 w 262172"/>
                <a:gd name="connsiteY0" fmla="*/ 0 h 254801"/>
                <a:gd name="connsiteX1" fmla="*/ 0 w 262172"/>
                <a:gd name="connsiteY1" fmla="*/ 45845 h 254801"/>
                <a:gd name="connsiteX2" fmla="*/ 216452 w 262172"/>
                <a:gd name="connsiteY2" fmla="*/ 45251 h 254801"/>
                <a:gd name="connsiteX3" fmla="*/ 216452 w 262172"/>
                <a:gd name="connsiteY3" fmla="*/ 254801 h 254801"/>
                <a:gd name="connsiteX4" fmla="*/ 262172 w 262172"/>
                <a:gd name="connsiteY4" fmla="*/ 254801 h 254801"/>
                <a:gd name="connsiteX5" fmla="*/ 262172 w 262172"/>
                <a:gd name="connsiteY5" fmla="*/ 0 h 254801"/>
                <a:gd name="connsiteX6" fmla="*/ 593 w 262172"/>
                <a:gd name="connsiteY6" fmla="*/ 0 h 254801"/>
                <a:gd name="connsiteX0" fmla="*/ 593 w 262172"/>
                <a:gd name="connsiteY0" fmla="*/ 0 h 254801"/>
                <a:gd name="connsiteX1" fmla="*/ 0 w 262172"/>
                <a:gd name="connsiteY1" fmla="*/ 45845 h 254801"/>
                <a:gd name="connsiteX2" fmla="*/ 216452 w 262172"/>
                <a:gd name="connsiteY2" fmla="*/ 45251 h 254801"/>
                <a:gd name="connsiteX3" fmla="*/ 216452 w 262172"/>
                <a:gd name="connsiteY3" fmla="*/ 254801 h 254801"/>
                <a:gd name="connsiteX4" fmla="*/ 262172 w 262172"/>
                <a:gd name="connsiteY4" fmla="*/ 254801 h 254801"/>
                <a:gd name="connsiteX5" fmla="*/ 262172 w 262172"/>
                <a:gd name="connsiteY5" fmla="*/ 0 h 254801"/>
                <a:gd name="connsiteX6" fmla="*/ 593 w 262172"/>
                <a:gd name="connsiteY6" fmla="*/ 0 h 254801"/>
                <a:gd name="connsiteX0" fmla="*/ 593 w 262172"/>
                <a:gd name="connsiteY0" fmla="*/ 0 h 257175"/>
                <a:gd name="connsiteX1" fmla="*/ 0 w 262172"/>
                <a:gd name="connsiteY1" fmla="*/ 45845 h 257175"/>
                <a:gd name="connsiteX2" fmla="*/ 216452 w 262172"/>
                <a:gd name="connsiteY2" fmla="*/ 45251 h 257175"/>
                <a:gd name="connsiteX3" fmla="*/ 216452 w 262172"/>
                <a:gd name="connsiteY3" fmla="*/ 257175 h 257175"/>
                <a:gd name="connsiteX4" fmla="*/ 262172 w 262172"/>
                <a:gd name="connsiteY4" fmla="*/ 254801 h 257175"/>
                <a:gd name="connsiteX5" fmla="*/ 262172 w 262172"/>
                <a:gd name="connsiteY5" fmla="*/ 0 h 257175"/>
                <a:gd name="connsiteX6" fmla="*/ 593 w 262172"/>
                <a:gd name="connsiteY6" fmla="*/ 0 h 257175"/>
                <a:gd name="connsiteX0" fmla="*/ 593 w 262765"/>
                <a:gd name="connsiteY0" fmla="*/ 0 h 259549"/>
                <a:gd name="connsiteX1" fmla="*/ 0 w 262765"/>
                <a:gd name="connsiteY1" fmla="*/ 45845 h 259549"/>
                <a:gd name="connsiteX2" fmla="*/ 216452 w 262765"/>
                <a:gd name="connsiteY2" fmla="*/ 45251 h 259549"/>
                <a:gd name="connsiteX3" fmla="*/ 216452 w 262765"/>
                <a:gd name="connsiteY3" fmla="*/ 257175 h 259549"/>
                <a:gd name="connsiteX4" fmla="*/ 262765 w 262765"/>
                <a:gd name="connsiteY4" fmla="*/ 259549 h 259549"/>
                <a:gd name="connsiteX5" fmla="*/ 262172 w 262765"/>
                <a:gd name="connsiteY5" fmla="*/ 0 h 259549"/>
                <a:gd name="connsiteX6" fmla="*/ 593 w 262765"/>
                <a:gd name="connsiteY6" fmla="*/ 0 h 259549"/>
                <a:gd name="connsiteX0" fmla="*/ 593 w 263385"/>
                <a:gd name="connsiteY0" fmla="*/ 0 h 259549"/>
                <a:gd name="connsiteX1" fmla="*/ 0 w 263385"/>
                <a:gd name="connsiteY1" fmla="*/ 45845 h 259549"/>
                <a:gd name="connsiteX2" fmla="*/ 216452 w 263385"/>
                <a:gd name="connsiteY2" fmla="*/ 45251 h 259549"/>
                <a:gd name="connsiteX3" fmla="*/ 216452 w 263385"/>
                <a:gd name="connsiteY3" fmla="*/ 257175 h 259549"/>
                <a:gd name="connsiteX4" fmla="*/ 262765 w 263385"/>
                <a:gd name="connsiteY4" fmla="*/ 259549 h 259549"/>
                <a:gd name="connsiteX5" fmla="*/ 263359 w 263385"/>
                <a:gd name="connsiteY5" fmla="*/ 0 h 259549"/>
                <a:gd name="connsiteX6" fmla="*/ 593 w 263385"/>
                <a:gd name="connsiteY6" fmla="*/ 0 h 259549"/>
                <a:gd name="connsiteX0" fmla="*/ 593 w 263416"/>
                <a:gd name="connsiteY0" fmla="*/ 0 h 259549"/>
                <a:gd name="connsiteX1" fmla="*/ 0 w 263416"/>
                <a:gd name="connsiteY1" fmla="*/ 45845 h 259549"/>
                <a:gd name="connsiteX2" fmla="*/ 216452 w 263416"/>
                <a:gd name="connsiteY2" fmla="*/ 45251 h 259549"/>
                <a:gd name="connsiteX3" fmla="*/ 216452 w 263416"/>
                <a:gd name="connsiteY3" fmla="*/ 257175 h 259549"/>
                <a:gd name="connsiteX4" fmla="*/ 263359 w 263416"/>
                <a:gd name="connsiteY4" fmla="*/ 259549 h 259549"/>
                <a:gd name="connsiteX5" fmla="*/ 263359 w 263416"/>
                <a:gd name="connsiteY5" fmla="*/ 0 h 259549"/>
                <a:gd name="connsiteX6" fmla="*/ 593 w 263416"/>
                <a:gd name="connsiteY6" fmla="*/ 0 h 259549"/>
                <a:gd name="connsiteX0" fmla="*/ 593 w 263416"/>
                <a:gd name="connsiteY0" fmla="*/ 0 h 259549"/>
                <a:gd name="connsiteX1" fmla="*/ 0 w 263416"/>
                <a:gd name="connsiteY1" fmla="*/ 45845 h 259549"/>
                <a:gd name="connsiteX2" fmla="*/ 216452 w 263416"/>
                <a:gd name="connsiteY2" fmla="*/ 45251 h 259549"/>
                <a:gd name="connsiteX3" fmla="*/ 216452 w 263416"/>
                <a:gd name="connsiteY3" fmla="*/ 257175 h 259549"/>
                <a:gd name="connsiteX4" fmla="*/ 263359 w 263416"/>
                <a:gd name="connsiteY4" fmla="*/ 259549 h 259549"/>
                <a:gd name="connsiteX5" fmla="*/ 263359 w 263416"/>
                <a:gd name="connsiteY5" fmla="*/ 0 h 259549"/>
                <a:gd name="connsiteX6" fmla="*/ 593 w 263416"/>
                <a:gd name="connsiteY6" fmla="*/ 0 h 259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3416" h="259549">
                  <a:moveTo>
                    <a:pt x="593" y="0"/>
                  </a:moveTo>
                  <a:cubicBezTo>
                    <a:pt x="198" y="14886"/>
                    <a:pt x="395" y="30959"/>
                    <a:pt x="0" y="45845"/>
                  </a:cubicBezTo>
                  <a:lnTo>
                    <a:pt x="216452" y="45251"/>
                  </a:lnTo>
                  <a:lnTo>
                    <a:pt x="216452" y="257175"/>
                  </a:lnTo>
                  <a:lnTo>
                    <a:pt x="263359" y="259549"/>
                  </a:lnTo>
                  <a:cubicBezTo>
                    <a:pt x="263161" y="173033"/>
                    <a:pt x="263557" y="86516"/>
                    <a:pt x="263359" y="0"/>
                  </a:cubicBezTo>
                  <a:lnTo>
                    <a:pt x="593" y="0"/>
                  </a:lnTo>
                  <a:close/>
                </a:path>
              </a:pathLst>
            </a:custGeom>
            <a:solidFill>
              <a:srgbClr val="474747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2" name="任意多边形: 形状 111">
              <a:extLst>
                <a:ext uri="{FF2B5EF4-FFF2-40B4-BE49-F238E27FC236}">
                  <a16:creationId xmlns:a16="http://schemas.microsoft.com/office/drawing/2014/main" xmlns="" id="{6EED7211-5AB3-47C4-A8DA-643BF60E237C}"/>
                </a:ext>
              </a:extLst>
            </p:cNvPr>
            <p:cNvSpPr/>
            <p:nvPr/>
          </p:nvSpPr>
          <p:spPr>
            <a:xfrm rot="1312566">
              <a:off x="4733864" y="3764335"/>
              <a:ext cx="117785" cy="24452"/>
            </a:xfrm>
            <a:custGeom>
              <a:avLst/>
              <a:gdLst>
                <a:gd name="connsiteX0" fmla="*/ 0 w 636240"/>
                <a:gd name="connsiteY0" fmla="*/ 0 h 132084"/>
                <a:gd name="connsiteX1" fmla="*/ 636270 w 636240"/>
                <a:gd name="connsiteY1" fmla="*/ 0 h 132084"/>
                <a:gd name="connsiteX2" fmla="*/ 636270 w 636240"/>
                <a:gd name="connsiteY2" fmla="*/ 47625 h 132084"/>
                <a:gd name="connsiteX3" fmla="*/ 0 w 636240"/>
                <a:gd name="connsiteY3" fmla="*/ 47625 h 132084"/>
                <a:gd name="connsiteX4" fmla="*/ 262890 w 636240"/>
                <a:gd name="connsiteY4" fmla="*/ 85725 h 132084"/>
                <a:gd name="connsiteX5" fmla="*/ 636270 w 636240"/>
                <a:gd name="connsiteY5" fmla="*/ 85725 h 132084"/>
                <a:gd name="connsiteX6" fmla="*/ 636270 w 636240"/>
                <a:gd name="connsiteY6" fmla="*/ 133350 h 132084"/>
                <a:gd name="connsiteX7" fmla="*/ 262890 w 636240"/>
                <a:gd name="connsiteY7" fmla="*/ 133350 h 132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36240" h="132084">
                  <a:moveTo>
                    <a:pt x="0" y="0"/>
                  </a:moveTo>
                  <a:lnTo>
                    <a:pt x="636270" y="0"/>
                  </a:lnTo>
                  <a:lnTo>
                    <a:pt x="636270" y="47625"/>
                  </a:lnTo>
                  <a:lnTo>
                    <a:pt x="0" y="47625"/>
                  </a:lnTo>
                  <a:close/>
                  <a:moveTo>
                    <a:pt x="262890" y="85725"/>
                  </a:moveTo>
                  <a:lnTo>
                    <a:pt x="636270" y="85725"/>
                  </a:lnTo>
                  <a:lnTo>
                    <a:pt x="636270" y="133350"/>
                  </a:lnTo>
                  <a:lnTo>
                    <a:pt x="262890" y="133350"/>
                  </a:lnTo>
                  <a:close/>
                </a:path>
              </a:pathLst>
            </a:custGeom>
            <a:solidFill>
              <a:srgbClr val="474747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3" name="任意多边形: 形状 112">
              <a:extLst>
                <a:ext uri="{FF2B5EF4-FFF2-40B4-BE49-F238E27FC236}">
                  <a16:creationId xmlns:a16="http://schemas.microsoft.com/office/drawing/2014/main" xmlns="" id="{24A323CF-7252-4587-AEA1-1EAA7A37DE94}"/>
                </a:ext>
              </a:extLst>
            </p:cNvPr>
            <p:cNvSpPr/>
            <p:nvPr/>
          </p:nvSpPr>
          <p:spPr>
            <a:xfrm rot="1312566">
              <a:off x="4841489" y="3770041"/>
              <a:ext cx="27552" cy="63369"/>
            </a:xfrm>
            <a:custGeom>
              <a:avLst/>
              <a:gdLst>
                <a:gd name="connsiteX0" fmla="*/ 40005 w 148828"/>
                <a:gd name="connsiteY0" fmla="*/ 171450 h 342304"/>
                <a:gd name="connsiteX1" fmla="*/ 150495 w 148828"/>
                <a:gd name="connsiteY1" fmla="*/ 26670 h 342304"/>
                <a:gd name="connsiteX2" fmla="*/ 150495 w 148828"/>
                <a:gd name="connsiteY2" fmla="*/ 0 h 342304"/>
                <a:gd name="connsiteX3" fmla="*/ 0 w 148828"/>
                <a:gd name="connsiteY3" fmla="*/ 171450 h 342304"/>
                <a:gd name="connsiteX4" fmla="*/ 150495 w 148828"/>
                <a:gd name="connsiteY4" fmla="*/ 342900 h 342304"/>
                <a:gd name="connsiteX5" fmla="*/ 150495 w 148828"/>
                <a:gd name="connsiteY5" fmla="*/ 316230 h 342304"/>
                <a:gd name="connsiteX6" fmla="*/ 40005 w 148828"/>
                <a:gd name="connsiteY6" fmla="*/ 171450 h 342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8828" h="342304">
                  <a:moveTo>
                    <a:pt x="40005" y="171450"/>
                  </a:moveTo>
                  <a:cubicBezTo>
                    <a:pt x="40005" y="74295"/>
                    <a:pt x="104775" y="40005"/>
                    <a:pt x="150495" y="26670"/>
                  </a:cubicBezTo>
                  <a:lnTo>
                    <a:pt x="150495" y="0"/>
                  </a:lnTo>
                  <a:cubicBezTo>
                    <a:pt x="150495" y="0"/>
                    <a:pt x="0" y="7620"/>
                    <a:pt x="0" y="171450"/>
                  </a:cubicBezTo>
                  <a:cubicBezTo>
                    <a:pt x="0" y="337185"/>
                    <a:pt x="150495" y="342900"/>
                    <a:pt x="150495" y="342900"/>
                  </a:cubicBezTo>
                  <a:lnTo>
                    <a:pt x="150495" y="316230"/>
                  </a:lnTo>
                  <a:cubicBezTo>
                    <a:pt x="104775" y="302895"/>
                    <a:pt x="40005" y="268605"/>
                    <a:pt x="40005" y="171450"/>
                  </a:cubicBezTo>
                  <a:close/>
                </a:path>
              </a:pathLst>
            </a:custGeom>
            <a:solidFill>
              <a:srgbClr val="474747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grpSp>
          <p:nvGrpSpPr>
            <p:cNvPr id="114" name="图形 19">
              <a:extLst>
                <a:ext uri="{FF2B5EF4-FFF2-40B4-BE49-F238E27FC236}">
                  <a16:creationId xmlns:a16="http://schemas.microsoft.com/office/drawing/2014/main" xmlns="" id="{77237FBE-CA33-4F5F-8528-B9CC33727271}"/>
                </a:ext>
              </a:extLst>
            </p:cNvPr>
            <p:cNvGrpSpPr/>
            <p:nvPr/>
          </p:nvGrpSpPr>
          <p:grpSpPr>
            <a:xfrm rot="802083">
              <a:off x="4760178" y="3607415"/>
              <a:ext cx="129338" cy="101274"/>
              <a:chOff x="8562669" y="3338464"/>
              <a:chExt cx="1793305" cy="1404193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140" name="任意多边形: 形状 139">
                <a:extLst>
                  <a:ext uri="{FF2B5EF4-FFF2-40B4-BE49-F238E27FC236}">
                    <a16:creationId xmlns:a16="http://schemas.microsoft.com/office/drawing/2014/main" xmlns="" id="{1F59C637-D0E6-4433-AD78-E7ECA7537CF2}"/>
                  </a:ext>
                </a:extLst>
              </p:cNvPr>
              <p:cNvSpPr/>
              <p:nvPr/>
            </p:nvSpPr>
            <p:spPr>
              <a:xfrm>
                <a:off x="8913159" y="4712891"/>
                <a:ext cx="690190" cy="29766"/>
              </a:xfrm>
              <a:custGeom>
                <a:avLst/>
                <a:gdLst>
                  <a:gd name="connsiteX0" fmla="*/ 676424 w 690190"/>
                  <a:gd name="connsiteY0" fmla="*/ 0 h 29765"/>
                  <a:gd name="connsiteX1" fmla="*/ 119621 w 690190"/>
                  <a:gd name="connsiteY1" fmla="*/ 0 h 29765"/>
                  <a:gd name="connsiteX2" fmla="*/ 0 w 690190"/>
                  <a:gd name="connsiteY2" fmla="*/ 29766 h 29765"/>
                  <a:gd name="connsiteX3" fmla="*/ 676424 w 690190"/>
                  <a:gd name="connsiteY3" fmla="*/ 29766 h 29765"/>
                  <a:gd name="connsiteX4" fmla="*/ 691307 w 690190"/>
                  <a:gd name="connsiteY4" fmla="*/ 14883 h 29765"/>
                  <a:gd name="connsiteX5" fmla="*/ 676424 w 690190"/>
                  <a:gd name="connsiteY5" fmla="*/ 0 h 29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90190" h="29765">
                    <a:moveTo>
                      <a:pt x="676424" y="0"/>
                    </a:moveTo>
                    <a:lnTo>
                      <a:pt x="119621" y="0"/>
                    </a:lnTo>
                    <a:cubicBezTo>
                      <a:pt x="80181" y="16371"/>
                      <a:pt x="39998" y="25487"/>
                      <a:pt x="0" y="29766"/>
                    </a:cubicBezTo>
                    <a:lnTo>
                      <a:pt x="676424" y="29766"/>
                    </a:lnTo>
                    <a:cubicBezTo>
                      <a:pt x="684609" y="29766"/>
                      <a:pt x="691307" y="23068"/>
                      <a:pt x="691307" y="14883"/>
                    </a:cubicBezTo>
                    <a:cubicBezTo>
                      <a:pt x="691307" y="6697"/>
                      <a:pt x="684796" y="0"/>
                      <a:pt x="676424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6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41" name="任意多边形: 形状 140">
                <a:extLst>
                  <a:ext uri="{FF2B5EF4-FFF2-40B4-BE49-F238E27FC236}">
                    <a16:creationId xmlns:a16="http://schemas.microsoft.com/office/drawing/2014/main" xmlns="" id="{367D4B8E-F751-463E-A81F-0B320B6E56E6}"/>
                  </a:ext>
                </a:extLst>
              </p:cNvPr>
              <p:cNvSpPr/>
              <p:nvPr/>
            </p:nvSpPr>
            <p:spPr>
              <a:xfrm>
                <a:off x="8562669" y="3338464"/>
                <a:ext cx="1793305" cy="1401812"/>
              </a:xfrm>
              <a:custGeom>
                <a:avLst/>
                <a:gdLst>
                  <a:gd name="connsiteX0" fmla="*/ 3163 w 1785937"/>
                  <a:gd name="connsiteY0" fmla="*/ 1281224 h 1397124"/>
                  <a:gd name="connsiteX1" fmla="*/ 0 w 1785937"/>
                  <a:gd name="connsiteY1" fmla="*/ 1281224 h 1397124"/>
                  <a:gd name="connsiteX2" fmla="*/ 378582 w 1785937"/>
                  <a:gd name="connsiteY2" fmla="*/ 1397124 h 1397124"/>
                  <a:gd name="connsiteX3" fmla="*/ 431229 w 1785937"/>
                  <a:gd name="connsiteY3" fmla="*/ 1394148 h 1397124"/>
                  <a:gd name="connsiteX4" fmla="*/ 550850 w 1785937"/>
                  <a:gd name="connsiteY4" fmla="*/ 1364382 h 1397124"/>
                  <a:gd name="connsiteX5" fmla="*/ 648519 w 1785937"/>
                  <a:gd name="connsiteY5" fmla="*/ 1307455 h 1397124"/>
                  <a:gd name="connsiteX6" fmla="*/ 735397 w 1785937"/>
                  <a:gd name="connsiteY6" fmla="*/ 1192299 h 1397124"/>
                  <a:gd name="connsiteX7" fmla="*/ 595313 w 1785937"/>
                  <a:gd name="connsiteY7" fmla="*/ 1052215 h 1397124"/>
                  <a:gd name="connsiteX8" fmla="*/ 3163 w 1785937"/>
                  <a:gd name="connsiteY8" fmla="*/ 1281224 h 1397124"/>
                  <a:gd name="connsiteX9" fmla="*/ 611870 w 1785937"/>
                  <a:gd name="connsiteY9" fmla="*/ 1260388 h 1397124"/>
                  <a:gd name="connsiteX10" fmla="*/ 378768 w 1785937"/>
                  <a:gd name="connsiteY10" fmla="*/ 1337593 h 1397124"/>
                  <a:gd name="connsiteX11" fmla="*/ 222312 w 1785937"/>
                  <a:gd name="connsiteY11" fmla="*/ 1314152 h 1397124"/>
                  <a:gd name="connsiteX12" fmla="*/ 592150 w 1785937"/>
                  <a:gd name="connsiteY12" fmla="*/ 1133326 h 1397124"/>
                  <a:gd name="connsiteX13" fmla="*/ 661169 w 1785937"/>
                  <a:gd name="connsiteY13" fmla="*/ 1202345 h 1397124"/>
                  <a:gd name="connsiteX14" fmla="*/ 611870 w 1785937"/>
                  <a:gd name="connsiteY14" fmla="*/ 1260388 h 1397124"/>
                  <a:gd name="connsiteX15" fmla="*/ 1648272 w 1785937"/>
                  <a:gd name="connsiteY15" fmla="*/ 61206 h 1397124"/>
                  <a:gd name="connsiteX16" fmla="*/ 1206624 w 1785937"/>
                  <a:gd name="connsiteY16" fmla="*/ 521271 h 1397124"/>
                  <a:gd name="connsiteX17" fmla="*/ 776697 w 1785937"/>
                  <a:gd name="connsiteY17" fmla="*/ 869528 h 1397124"/>
                  <a:gd name="connsiteX18" fmla="*/ 628427 w 1785937"/>
                  <a:gd name="connsiteY18" fmla="*/ 1017798 h 1397124"/>
                  <a:gd name="connsiteX19" fmla="*/ 698562 w 1785937"/>
                  <a:gd name="connsiteY19" fmla="*/ 1087934 h 1397124"/>
                  <a:gd name="connsiteX20" fmla="*/ 768697 w 1785937"/>
                  <a:gd name="connsiteY20" fmla="*/ 1158069 h 1397124"/>
                  <a:gd name="connsiteX21" fmla="*/ 916967 w 1785937"/>
                  <a:gd name="connsiteY21" fmla="*/ 1009799 h 1397124"/>
                  <a:gd name="connsiteX22" fmla="*/ 1265225 w 1785937"/>
                  <a:gd name="connsiteY22" fmla="*/ 579872 h 1397124"/>
                  <a:gd name="connsiteX23" fmla="*/ 1725290 w 1785937"/>
                  <a:gd name="connsiteY23" fmla="*/ 138224 h 1397124"/>
                  <a:gd name="connsiteX24" fmla="*/ 1686781 w 1785937"/>
                  <a:gd name="connsiteY24" fmla="*/ 99715 h 1397124"/>
                  <a:gd name="connsiteX25" fmla="*/ 1648272 w 1785937"/>
                  <a:gd name="connsiteY25" fmla="*/ 61206 h 1397124"/>
                  <a:gd name="connsiteX26" fmla="*/ 1785938 w 1785937"/>
                  <a:gd name="connsiteY26" fmla="*/ 46695 h 1397124"/>
                  <a:gd name="connsiteX27" fmla="*/ 1762497 w 1785937"/>
                  <a:gd name="connsiteY27" fmla="*/ 23440 h 1397124"/>
                  <a:gd name="connsiteX28" fmla="*/ 1739243 w 1785937"/>
                  <a:gd name="connsiteY28" fmla="*/ 0 h 1397124"/>
                  <a:gd name="connsiteX29" fmla="*/ 1715802 w 1785937"/>
                  <a:gd name="connsiteY29" fmla="*/ 23440 h 1397124"/>
                  <a:gd name="connsiteX30" fmla="*/ 1699059 w 1785937"/>
                  <a:gd name="connsiteY30" fmla="*/ 6511 h 1397124"/>
                  <a:gd name="connsiteX31" fmla="*/ 1675619 w 1785937"/>
                  <a:gd name="connsiteY31" fmla="*/ 29766 h 1397124"/>
                  <a:gd name="connsiteX32" fmla="*/ 1715802 w 1785937"/>
                  <a:gd name="connsiteY32" fmla="*/ 70135 h 1397124"/>
                  <a:gd name="connsiteX33" fmla="*/ 1756172 w 1785937"/>
                  <a:gd name="connsiteY33" fmla="*/ 110319 h 1397124"/>
                  <a:gd name="connsiteX34" fmla="*/ 1779426 w 1785937"/>
                  <a:gd name="connsiteY34" fmla="*/ 86878 h 1397124"/>
                  <a:gd name="connsiteX35" fmla="*/ 1762497 w 1785937"/>
                  <a:gd name="connsiteY35" fmla="*/ 70135 h 1397124"/>
                  <a:gd name="connsiteX0" fmla="*/ 123 w 1790041"/>
                  <a:gd name="connsiteY0" fmla="*/ 1257411 h 1397124"/>
                  <a:gd name="connsiteX1" fmla="*/ 4103 w 1790041"/>
                  <a:gd name="connsiteY1" fmla="*/ 1281224 h 1397124"/>
                  <a:gd name="connsiteX2" fmla="*/ 382685 w 1790041"/>
                  <a:gd name="connsiteY2" fmla="*/ 1397124 h 1397124"/>
                  <a:gd name="connsiteX3" fmla="*/ 435332 w 1790041"/>
                  <a:gd name="connsiteY3" fmla="*/ 1394148 h 1397124"/>
                  <a:gd name="connsiteX4" fmla="*/ 554953 w 1790041"/>
                  <a:gd name="connsiteY4" fmla="*/ 1364382 h 1397124"/>
                  <a:gd name="connsiteX5" fmla="*/ 652622 w 1790041"/>
                  <a:gd name="connsiteY5" fmla="*/ 1307455 h 1397124"/>
                  <a:gd name="connsiteX6" fmla="*/ 739500 w 1790041"/>
                  <a:gd name="connsiteY6" fmla="*/ 1192299 h 1397124"/>
                  <a:gd name="connsiteX7" fmla="*/ 599416 w 1790041"/>
                  <a:gd name="connsiteY7" fmla="*/ 1052215 h 1397124"/>
                  <a:gd name="connsiteX8" fmla="*/ 123 w 1790041"/>
                  <a:gd name="connsiteY8" fmla="*/ 1257411 h 1397124"/>
                  <a:gd name="connsiteX9" fmla="*/ 615973 w 1790041"/>
                  <a:gd name="connsiteY9" fmla="*/ 1260388 h 1397124"/>
                  <a:gd name="connsiteX10" fmla="*/ 382871 w 1790041"/>
                  <a:gd name="connsiteY10" fmla="*/ 1337593 h 1397124"/>
                  <a:gd name="connsiteX11" fmla="*/ 226415 w 1790041"/>
                  <a:gd name="connsiteY11" fmla="*/ 1314152 h 1397124"/>
                  <a:gd name="connsiteX12" fmla="*/ 596253 w 1790041"/>
                  <a:gd name="connsiteY12" fmla="*/ 1133326 h 1397124"/>
                  <a:gd name="connsiteX13" fmla="*/ 665272 w 1790041"/>
                  <a:gd name="connsiteY13" fmla="*/ 1202345 h 1397124"/>
                  <a:gd name="connsiteX14" fmla="*/ 615973 w 1790041"/>
                  <a:gd name="connsiteY14" fmla="*/ 1260388 h 1397124"/>
                  <a:gd name="connsiteX15" fmla="*/ 1652375 w 1790041"/>
                  <a:gd name="connsiteY15" fmla="*/ 61206 h 1397124"/>
                  <a:gd name="connsiteX16" fmla="*/ 1210727 w 1790041"/>
                  <a:gd name="connsiteY16" fmla="*/ 521271 h 1397124"/>
                  <a:gd name="connsiteX17" fmla="*/ 780800 w 1790041"/>
                  <a:gd name="connsiteY17" fmla="*/ 869528 h 1397124"/>
                  <a:gd name="connsiteX18" fmla="*/ 632530 w 1790041"/>
                  <a:gd name="connsiteY18" fmla="*/ 1017798 h 1397124"/>
                  <a:gd name="connsiteX19" fmla="*/ 702665 w 1790041"/>
                  <a:gd name="connsiteY19" fmla="*/ 1087934 h 1397124"/>
                  <a:gd name="connsiteX20" fmla="*/ 772800 w 1790041"/>
                  <a:gd name="connsiteY20" fmla="*/ 1158069 h 1397124"/>
                  <a:gd name="connsiteX21" fmla="*/ 921070 w 1790041"/>
                  <a:gd name="connsiteY21" fmla="*/ 1009799 h 1397124"/>
                  <a:gd name="connsiteX22" fmla="*/ 1269328 w 1790041"/>
                  <a:gd name="connsiteY22" fmla="*/ 579872 h 1397124"/>
                  <a:gd name="connsiteX23" fmla="*/ 1729393 w 1790041"/>
                  <a:gd name="connsiteY23" fmla="*/ 138224 h 1397124"/>
                  <a:gd name="connsiteX24" fmla="*/ 1690884 w 1790041"/>
                  <a:gd name="connsiteY24" fmla="*/ 99715 h 1397124"/>
                  <a:gd name="connsiteX25" fmla="*/ 1652375 w 1790041"/>
                  <a:gd name="connsiteY25" fmla="*/ 61206 h 1397124"/>
                  <a:gd name="connsiteX26" fmla="*/ 1790041 w 1790041"/>
                  <a:gd name="connsiteY26" fmla="*/ 46695 h 1397124"/>
                  <a:gd name="connsiteX27" fmla="*/ 1766600 w 1790041"/>
                  <a:gd name="connsiteY27" fmla="*/ 23440 h 1397124"/>
                  <a:gd name="connsiteX28" fmla="*/ 1743346 w 1790041"/>
                  <a:gd name="connsiteY28" fmla="*/ 0 h 1397124"/>
                  <a:gd name="connsiteX29" fmla="*/ 1719905 w 1790041"/>
                  <a:gd name="connsiteY29" fmla="*/ 23440 h 1397124"/>
                  <a:gd name="connsiteX30" fmla="*/ 1703162 w 1790041"/>
                  <a:gd name="connsiteY30" fmla="*/ 6511 h 1397124"/>
                  <a:gd name="connsiteX31" fmla="*/ 1679722 w 1790041"/>
                  <a:gd name="connsiteY31" fmla="*/ 29766 h 1397124"/>
                  <a:gd name="connsiteX32" fmla="*/ 1719905 w 1790041"/>
                  <a:gd name="connsiteY32" fmla="*/ 70135 h 1397124"/>
                  <a:gd name="connsiteX33" fmla="*/ 1760275 w 1790041"/>
                  <a:gd name="connsiteY33" fmla="*/ 110319 h 1397124"/>
                  <a:gd name="connsiteX34" fmla="*/ 1783529 w 1790041"/>
                  <a:gd name="connsiteY34" fmla="*/ 86878 h 1397124"/>
                  <a:gd name="connsiteX35" fmla="*/ 1766600 w 1790041"/>
                  <a:gd name="connsiteY35" fmla="*/ 70135 h 1397124"/>
                  <a:gd name="connsiteX36" fmla="*/ 1790041 w 1790041"/>
                  <a:gd name="connsiteY36" fmla="*/ 46695 h 1397124"/>
                  <a:gd name="connsiteX0" fmla="*/ 20 w 1789938"/>
                  <a:gd name="connsiteY0" fmla="*/ 1257411 h 1402511"/>
                  <a:gd name="connsiteX1" fmla="*/ 39718 w 1789938"/>
                  <a:gd name="connsiteY1" fmla="*/ 1316942 h 1402511"/>
                  <a:gd name="connsiteX2" fmla="*/ 382582 w 1789938"/>
                  <a:gd name="connsiteY2" fmla="*/ 1397124 h 1402511"/>
                  <a:gd name="connsiteX3" fmla="*/ 435229 w 1789938"/>
                  <a:gd name="connsiteY3" fmla="*/ 1394148 h 1402511"/>
                  <a:gd name="connsiteX4" fmla="*/ 554850 w 1789938"/>
                  <a:gd name="connsiteY4" fmla="*/ 1364382 h 1402511"/>
                  <a:gd name="connsiteX5" fmla="*/ 652519 w 1789938"/>
                  <a:gd name="connsiteY5" fmla="*/ 1307455 h 1402511"/>
                  <a:gd name="connsiteX6" fmla="*/ 739397 w 1789938"/>
                  <a:gd name="connsiteY6" fmla="*/ 1192299 h 1402511"/>
                  <a:gd name="connsiteX7" fmla="*/ 599313 w 1789938"/>
                  <a:gd name="connsiteY7" fmla="*/ 1052215 h 1402511"/>
                  <a:gd name="connsiteX8" fmla="*/ 20 w 1789938"/>
                  <a:gd name="connsiteY8" fmla="*/ 1257411 h 1402511"/>
                  <a:gd name="connsiteX9" fmla="*/ 615870 w 1789938"/>
                  <a:gd name="connsiteY9" fmla="*/ 1260388 h 1402511"/>
                  <a:gd name="connsiteX10" fmla="*/ 382768 w 1789938"/>
                  <a:gd name="connsiteY10" fmla="*/ 1337593 h 1402511"/>
                  <a:gd name="connsiteX11" fmla="*/ 226312 w 1789938"/>
                  <a:gd name="connsiteY11" fmla="*/ 1314152 h 1402511"/>
                  <a:gd name="connsiteX12" fmla="*/ 596150 w 1789938"/>
                  <a:gd name="connsiteY12" fmla="*/ 1133326 h 1402511"/>
                  <a:gd name="connsiteX13" fmla="*/ 665169 w 1789938"/>
                  <a:gd name="connsiteY13" fmla="*/ 1202345 h 1402511"/>
                  <a:gd name="connsiteX14" fmla="*/ 615870 w 1789938"/>
                  <a:gd name="connsiteY14" fmla="*/ 1260388 h 1402511"/>
                  <a:gd name="connsiteX15" fmla="*/ 1652272 w 1789938"/>
                  <a:gd name="connsiteY15" fmla="*/ 61206 h 1402511"/>
                  <a:gd name="connsiteX16" fmla="*/ 1210624 w 1789938"/>
                  <a:gd name="connsiteY16" fmla="*/ 521271 h 1402511"/>
                  <a:gd name="connsiteX17" fmla="*/ 780697 w 1789938"/>
                  <a:gd name="connsiteY17" fmla="*/ 869528 h 1402511"/>
                  <a:gd name="connsiteX18" fmla="*/ 632427 w 1789938"/>
                  <a:gd name="connsiteY18" fmla="*/ 1017798 h 1402511"/>
                  <a:gd name="connsiteX19" fmla="*/ 702562 w 1789938"/>
                  <a:gd name="connsiteY19" fmla="*/ 1087934 h 1402511"/>
                  <a:gd name="connsiteX20" fmla="*/ 772697 w 1789938"/>
                  <a:gd name="connsiteY20" fmla="*/ 1158069 h 1402511"/>
                  <a:gd name="connsiteX21" fmla="*/ 920967 w 1789938"/>
                  <a:gd name="connsiteY21" fmla="*/ 1009799 h 1402511"/>
                  <a:gd name="connsiteX22" fmla="*/ 1269225 w 1789938"/>
                  <a:gd name="connsiteY22" fmla="*/ 579872 h 1402511"/>
                  <a:gd name="connsiteX23" fmla="*/ 1729290 w 1789938"/>
                  <a:gd name="connsiteY23" fmla="*/ 138224 h 1402511"/>
                  <a:gd name="connsiteX24" fmla="*/ 1690781 w 1789938"/>
                  <a:gd name="connsiteY24" fmla="*/ 99715 h 1402511"/>
                  <a:gd name="connsiteX25" fmla="*/ 1652272 w 1789938"/>
                  <a:gd name="connsiteY25" fmla="*/ 61206 h 1402511"/>
                  <a:gd name="connsiteX26" fmla="*/ 1789938 w 1789938"/>
                  <a:gd name="connsiteY26" fmla="*/ 46695 h 1402511"/>
                  <a:gd name="connsiteX27" fmla="*/ 1766497 w 1789938"/>
                  <a:gd name="connsiteY27" fmla="*/ 23440 h 1402511"/>
                  <a:gd name="connsiteX28" fmla="*/ 1743243 w 1789938"/>
                  <a:gd name="connsiteY28" fmla="*/ 0 h 1402511"/>
                  <a:gd name="connsiteX29" fmla="*/ 1719802 w 1789938"/>
                  <a:gd name="connsiteY29" fmla="*/ 23440 h 1402511"/>
                  <a:gd name="connsiteX30" fmla="*/ 1703059 w 1789938"/>
                  <a:gd name="connsiteY30" fmla="*/ 6511 h 1402511"/>
                  <a:gd name="connsiteX31" fmla="*/ 1679619 w 1789938"/>
                  <a:gd name="connsiteY31" fmla="*/ 29766 h 1402511"/>
                  <a:gd name="connsiteX32" fmla="*/ 1719802 w 1789938"/>
                  <a:gd name="connsiteY32" fmla="*/ 70135 h 1402511"/>
                  <a:gd name="connsiteX33" fmla="*/ 1760172 w 1789938"/>
                  <a:gd name="connsiteY33" fmla="*/ 110319 h 1402511"/>
                  <a:gd name="connsiteX34" fmla="*/ 1783426 w 1789938"/>
                  <a:gd name="connsiteY34" fmla="*/ 86878 h 1402511"/>
                  <a:gd name="connsiteX35" fmla="*/ 1766497 w 1789938"/>
                  <a:gd name="connsiteY35" fmla="*/ 70135 h 1402511"/>
                  <a:gd name="connsiteX36" fmla="*/ 1789938 w 1789938"/>
                  <a:gd name="connsiteY36" fmla="*/ 46695 h 1402511"/>
                  <a:gd name="connsiteX0" fmla="*/ 2633 w 1792551"/>
                  <a:gd name="connsiteY0" fmla="*/ 1257411 h 1406910"/>
                  <a:gd name="connsiteX1" fmla="*/ 385195 w 1792551"/>
                  <a:gd name="connsiteY1" fmla="*/ 1397124 h 1406910"/>
                  <a:gd name="connsiteX2" fmla="*/ 437842 w 1792551"/>
                  <a:gd name="connsiteY2" fmla="*/ 1394148 h 1406910"/>
                  <a:gd name="connsiteX3" fmla="*/ 557463 w 1792551"/>
                  <a:gd name="connsiteY3" fmla="*/ 1364382 h 1406910"/>
                  <a:gd name="connsiteX4" fmla="*/ 655132 w 1792551"/>
                  <a:gd name="connsiteY4" fmla="*/ 1307455 h 1406910"/>
                  <a:gd name="connsiteX5" fmla="*/ 742010 w 1792551"/>
                  <a:gd name="connsiteY5" fmla="*/ 1192299 h 1406910"/>
                  <a:gd name="connsiteX6" fmla="*/ 601926 w 1792551"/>
                  <a:gd name="connsiteY6" fmla="*/ 1052215 h 1406910"/>
                  <a:gd name="connsiteX7" fmla="*/ 2633 w 1792551"/>
                  <a:gd name="connsiteY7" fmla="*/ 1257411 h 1406910"/>
                  <a:gd name="connsiteX8" fmla="*/ 618483 w 1792551"/>
                  <a:gd name="connsiteY8" fmla="*/ 1260388 h 1406910"/>
                  <a:gd name="connsiteX9" fmla="*/ 385381 w 1792551"/>
                  <a:gd name="connsiteY9" fmla="*/ 1337593 h 1406910"/>
                  <a:gd name="connsiteX10" fmla="*/ 228925 w 1792551"/>
                  <a:gd name="connsiteY10" fmla="*/ 1314152 h 1406910"/>
                  <a:gd name="connsiteX11" fmla="*/ 598763 w 1792551"/>
                  <a:gd name="connsiteY11" fmla="*/ 1133326 h 1406910"/>
                  <a:gd name="connsiteX12" fmla="*/ 667782 w 1792551"/>
                  <a:gd name="connsiteY12" fmla="*/ 1202345 h 1406910"/>
                  <a:gd name="connsiteX13" fmla="*/ 618483 w 1792551"/>
                  <a:gd name="connsiteY13" fmla="*/ 1260388 h 1406910"/>
                  <a:gd name="connsiteX14" fmla="*/ 1654885 w 1792551"/>
                  <a:gd name="connsiteY14" fmla="*/ 61206 h 1406910"/>
                  <a:gd name="connsiteX15" fmla="*/ 1213237 w 1792551"/>
                  <a:gd name="connsiteY15" fmla="*/ 521271 h 1406910"/>
                  <a:gd name="connsiteX16" fmla="*/ 783310 w 1792551"/>
                  <a:gd name="connsiteY16" fmla="*/ 869528 h 1406910"/>
                  <a:gd name="connsiteX17" fmla="*/ 635040 w 1792551"/>
                  <a:gd name="connsiteY17" fmla="*/ 1017798 h 1406910"/>
                  <a:gd name="connsiteX18" fmla="*/ 705175 w 1792551"/>
                  <a:gd name="connsiteY18" fmla="*/ 1087934 h 1406910"/>
                  <a:gd name="connsiteX19" fmla="*/ 775310 w 1792551"/>
                  <a:gd name="connsiteY19" fmla="*/ 1158069 h 1406910"/>
                  <a:gd name="connsiteX20" fmla="*/ 923580 w 1792551"/>
                  <a:gd name="connsiteY20" fmla="*/ 1009799 h 1406910"/>
                  <a:gd name="connsiteX21" fmla="*/ 1271838 w 1792551"/>
                  <a:gd name="connsiteY21" fmla="*/ 579872 h 1406910"/>
                  <a:gd name="connsiteX22" fmla="*/ 1731903 w 1792551"/>
                  <a:gd name="connsiteY22" fmla="*/ 138224 h 1406910"/>
                  <a:gd name="connsiteX23" fmla="*/ 1693394 w 1792551"/>
                  <a:gd name="connsiteY23" fmla="*/ 99715 h 1406910"/>
                  <a:gd name="connsiteX24" fmla="*/ 1654885 w 1792551"/>
                  <a:gd name="connsiteY24" fmla="*/ 61206 h 1406910"/>
                  <a:gd name="connsiteX25" fmla="*/ 1792551 w 1792551"/>
                  <a:gd name="connsiteY25" fmla="*/ 46695 h 1406910"/>
                  <a:gd name="connsiteX26" fmla="*/ 1769110 w 1792551"/>
                  <a:gd name="connsiteY26" fmla="*/ 23440 h 1406910"/>
                  <a:gd name="connsiteX27" fmla="*/ 1745856 w 1792551"/>
                  <a:gd name="connsiteY27" fmla="*/ 0 h 1406910"/>
                  <a:gd name="connsiteX28" fmla="*/ 1722415 w 1792551"/>
                  <a:gd name="connsiteY28" fmla="*/ 23440 h 1406910"/>
                  <a:gd name="connsiteX29" fmla="*/ 1705672 w 1792551"/>
                  <a:gd name="connsiteY29" fmla="*/ 6511 h 1406910"/>
                  <a:gd name="connsiteX30" fmla="*/ 1682232 w 1792551"/>
                  <a:gd name="connsiteY30" fmla="*/ 29766 h 1406910"/>
                  <a:gd name="connsiteX31" fmla="*/ 1722415 w 1792551"/>
                  <a:gd name="connsiteY31" fmla="*/ 70135 h 1406910"/>
                  <a:gd name="connsiteX32" fmla="*/ 1762785 w 1792551"/>
                  <a:gd name="connsiteY32" fmla="*/ 110319 h 1406910"/>
                  <a:gd name="connsiteX33" fmla="*/ 1786039 w 1792551"/>
                  <a:gd name="connsiteY33" fmla="*/ 86878 h 1406910"/>
                  <a:gd name="connsiteX34" fmla="*/ 1769110 w 1792551"/>
                  <a:gd name="connsiteY34" fmla="*/ 70135 h 1406910"/>
                  <a:gd name="connsiteX35" fmla="*/ 1792551 w 1792551"/>
                  <a:gd name="connsiteY35" fmla="*/ 46695 h 1406910"/>
                  <a:gd name="connsiteX0" fmla="*/ 2736 w 1792654"/>
                  <a:gd name="connsiteY0" fmla="*/ 1257411 h 1399197"/>
                  <a:gd name="connsiteX1" fmla="*/ 385298 w 1792654"/>
                  <a:gd name="connsiteY1" fmla="*/ 1397124 h 1399197"/>
                  <a:gd name="connsiteX2" fmla="*/ 437945 w 1792654"/>
                  <a:gd name="connsiteY2" fmla="*/ 1394148 h 1399197"/>
                  <a:gd name="connsiteX3" fmla="*/ 557566 w 1792654"/>
                  <a:gd name="connsiteY3" fmla="*/ 1364382 h 1399197"/>
                  <a:gd name="connsiteX4" fmla="*/ 655235 w 1792654"/>
                  <a:gd name="connsiteY4" fmla="*/ 1307455 h 1399197"/>
                  <a:gd name="connsiteX5" fmla="*/ 742113 w 1792654"/>
                  <a:gd name="connsiteY5" fmla="*/ 1192299 h 1399197"/>
                  <a:gd name="connsiteX6" fmla="*/ 602029 w 1792654"/>
                  <a:gd name="connsiteY6" fmla="*/ 1052215 h 1399197"/>
                  <a:gd name="connsiteX7" fmla="*/ 2736 w 1792654"/>
                  <a:gd name="connsiteY7" fmla="*/ 1257411 h 1399197"/>
                  <a:gd name="connsiteX8" fmla="*/ 618586 w 1792654"/>
                  <a:gd name="connsiteY8" fmla="*/ 1260388 h 1399197"/>
                  <a:gd name="connsiteX9" fmla="*/ 385484 w 1792654"/>
                  <a:gd name="connsiteY9" fmla="*/ 1337593 h 1399197"/>
                  <a:gd name="connsiteX10" fmla="*/ 229028 w 1792654"/>
                  <a:gd name="connsiteY10" fmla="*/ 1314152 h 1399197"/>
                  <a:gd name="connsiteX11" fmla="*/ 598866 w 1792654"/>
                  <a:gd name="connsiteY11" fmla="*/ 1133326 h 1399197"/>
                  <a:gd name="connsiteX12" fmla="*/ 667885 w 1792654"/>
                  <a:gd name="connsiteY12" fmla="*/ 1202345 h 1399197"/>
                  <a:gd name="connsiteX13" fmla="*/ 618586 w 1792654"/>
                  <a:gd name="connsiteY13" fmla="*/ 1260388 h 1399197"/>
                  <a:gd name="connsiteX14" fmla="*/ 1654988 w 1792654"/>
                  <a:gd name="connsiteY14" fmla="*/ 61206 h 1399197"/>
                  <a:gd name="connsiteX15" fmla="*/ 1213340 w 1792654"/>
                  <a:gd name="connsiteY15" fmla="*/ 521271 h 1399197"/>
                  <a:gd name="connsiteX16" fmla="*/ 783413 w 1792654"/>
                  <a:gd name="connsiteY16" fmla="*/ 869528 h 1399197"/>
                  <a:gd name="connsiteX17" fmla="*/ 635143 w 1792654"/>
                  <a:gd name="connsiteY17" fmla="*/ 1017798 h 1399197"/>
                  <a:gd name="connsiteX18" fmla="*/ 705278 w 1792654"/>
                  <a:gd name="connsiteY18" fmla="*/ 1087934 h 1399197"/>
                  <a:gd name="connsiteX19" fmla="*/ 775413 w 1792654"/>
                  <a:gd name="connsiteY19" fmla="*/ 1158069 h 1399197"/>
                  <a:gd name="connsiteX20" fmla="*/ 923683 w 1792654"/>
                  <a:gd name="connsiteY20" fmla="*/ 1009799 h 1399197"/>
                  <a:gd name="connsiteX21" fmla="*/ 1271941 w 1792654"/>
                  <a:gd name="connsiteY21" fmla="*/ 579872 h 1399197"/>
                  <a:gd name="connsiteX22" fmla="*/ 1732006 w 1792654"/>
                  <a:gd name="connsiteY22" fmla="*/ 138224 h 1399197"/>
                  <a:gd name="connsiteX23" fmla="*/ 1693497 w 1792654"/>
                  <a:gd name="connsiteY23" fmla="*/ 99715 h 1399197"/>
                  <a:gd name="connsiteX24" fmla="*/ 1654988 w 1792654"/>
                  <a:gd name="connsiteY24" fmla="*/ 61206 h 1399197"/>
                  <a:gd name="connsiteX25" fmla="*/ 1792654 w 1792654"/>
                  <a:gd name="connsiteY25" fmla="*/ 46695 h 1399197"/>
                  <a:gd name="connsiteX26" fmla="*/ 1769213 w 1792654"/>
                  <a:gd name="connsiteY26" fmla="*/ 23440 h 1399197"/>
                  <a:gd name="connsiteX27" fmla="*/ 1745959 w 1792654"/>
                  <a:gd name="connsiteY27" fmla="*/ 0 h 1399197"/>
                  <a:gd name="connsiteX28" fmla="*/ 1722518 w 1792654"/>
                  <a:gd name="connsiteY28" fmla="*/ 23440 h 1399197"/>
                  <a:gd name="connsiteX29" fmla="*/ 1705775 w 1792654"/>
                  <a:gd name="connsiteY29" fmla="*/ 6511 h 1399197"/>
                  <a:gd name="connsiteX30" fmla="*/ 1682335 w 1792654"/>
                  <a:gd name="connsiteY30" fmla="*/ 29766 h 1399197"/>
                  <a:gd name="connsiteX31" fmla="*/ 1722518 w 1792654"/>
                  <a:gd name="connsiteY31" fmla="*/ 70135 h 1399197"/>
                  <a:gd name="connsiteX32" fmla="*/ 1762888 w 1792654"/>
                  <a:gd name="connsiteY32" fmla="*/ 110319 h 1399197"/>
                  <a:gd name="connsiteX33" fmla="*/ 1786142 w 1792654"/>
                  <a:gd name="connsiteY33" fmla="*/ 86878 h 1399197"/>
                  <a:gd name="connsiteX34" fmla="*/ 1769213 w 1792654"/>
                  <a:gd name="connsiteY34" fmla="*/ 70135 h 1399197"/>
                  <a:gd name="connsiteX35" fmla="*/ 1792654 w 1792654"/>
                  <a:gd name="connsiteY35" fmla="*/ 46695 h 1399197"/>
                  <a:gd name="connsiteX0" fmla="*/ 3386 w 1793304"/>
                  <a:gd name="connsiteY0" fmla="*/ 1257411 h 1401812"/>
                  <a:gd name="connsiteX1" fmla="*/ 316892 w 1793304"/>
                  <a:gd name="connsiteY1" fmla="*/ 1399505 h 1401812"/>
                  <a:gd name="connsiteX2" fmla="*/ 438595 w 1793304"/>
                  <a:gd name="connsiteY2" fmla="*/ 1394148 h 1401812"/>
                  <a:gd name="connsiteX3" fmla="*/ 558216 w 1793304"/>
                  <a:gd name="connsiteY3" fmla="*/ 1364382 h 1401812"/>
                  <a:gd name="connsiteX4" fmla="*/ 655885 w 1793304"/>
                  <a:gd name="connsiteY4" fmla="*/ 1307455 h 1401812"/>
                  <a:gd name="connsiteX5" fmla="*/ 742763 w 1793304"/>
                  <a:gd name="connsiteY5" fmla="*/ 1192299 h 1401812"/>
                  <a:gd name="connsiteX6" fmla="*/ 602679 w 1793304"/>
                  <a:gd name="connsiteY6" fmla="*/ 1052215 h 1401812"/>
                  <a:gd name="connsiteX7" fmla="*/ 3386 w 1793304"/>
                  <a:gd name="connsiteY7" fmla="*/ 1257411 h 1401812"/>
                  <a:gd name="connsiteX8" fmla="*/ 619236 w 1793304"/>
                  <a:gd name="connsiteY8" fmla="*/ 1260388 h 1401812"/>
                  <a:gd name="connsiteX9" fmla="*/ 386134 w 1793304"/>
                  <a:gd name="connsiteY9" fmla="*/ 1337593 h 1401812"/>
                  <a:gd name="connsiteX10" fmla="*/ 229678 w 1793304"/>
                  <a:gd name="connsiteY10" fmla="*/ 1314152 h 1401812"/>
                  <a:gd name="connsiteX11" fmla="*/ 599516 w 1793304"/>
                  <a:gd name="connsiteY11" fmla="*/ 1133326 h 1401812"/>
                  <a:gd name="connsiteX12" fmla="*/ 668535 w 1793304"/>
                  <a:gd name="connsiteY12" fmla="*/ 1202345 h 1401812"/>
                  <a:gd name="connsiteX13" fmla="*/ 619236 w 1793304"/>
                  <a:gd name="connsiteY13" fmla="*/ 1260388 h 1401812"/>
                  <a:gd name="connsiteX14" fmla="*/ 1655638 w 1793304"/>
                  <a:gd name="connsiteY14" fmla="*/ 61206 h 1401812"/>
                  <a:gd name="connsiteX15" fmla="*/ 1213990 w 1793304"/>
                  <a:gd name="connsiteY15" fmla="*/ 521271 h 1401812"/>
                  <a:gd name="connsiteX16" fmla="*/ 784063 w 1793304"/>
                  <a:gd name="connsiteY16" fmla="*/ 869528 h 1401812"/>
                  <a:gd name="connsiteX17" fmla="*/ 635793 w 1793304"/>
                  <a:gd name="connsiteY17" fmla="*/ 1017798 h 1401812"/>
                  <a:gd name="connsiteX18" fmla="*/ 705928 w 1793304"/>
                  <a:gd name="connsiteY18" fmla="*/ 1087934 h 1401812"/>
                  <a:gd name="connsiteX19" fmla="*/ 776063 w 1793304"/>
                  <a:gd name="connsiteY19" fmla="*/ 1158069 h 1401812"/>
                  <a:gd name="connsiteX20" fmla="*/ 924333 w 1793304"/>
                  <a:gd name="connsiteY20" fmla="*/ 1009799 h 1401812"/>
                  <a:gd name="connsiteX21" fmla="*/ 1272591 w 1793304"/>
                  <a:gd name="connsiteY21" fmla="*/ 579872 h 1401812"/>
                  <a:gd name="connsiteX22" fmla="*/ 1732656 w 1793304"/>
                  <a:gd name="connsiteY22" fmla="*/ 138224 h 1401812"/>
                  <a:gd name="connsiteX23" fmla="*/ 1694147 w 1793304"/>
                  <a:gd name="connsiteY23" fmla="*/ 99715 h 1401812"/>
                  <a:gd name="connsiteX24" fmla="*/ 1655638 w 1793304"/>
                  <a:gd name="connsiteY24" fmla="*/ 61206 h 1401812"/>
                  <a:gd name="connsiteX25" fmla="*/ 1793304 w 1793304"/>
                  <a:gd name="connsiteY25" fmla="*/ 46695 h 1401812"/>
                  <a:gd name="connsiteX26" fmla="*/ 1769863 w 1793304"/>
                  <a:gd name="connsiteY26" fmla="*/ 23440 h 1401812"/>
                  <a:gd name="connsiteX27" fmla="*/ 1746609 w 1793304"/>
                  <a:gd name="connsiteY27" fmla="*/ 0 h 1401812"/>
                  <a:gd name="connsiteX28" fmla="*/ 1723168 w 1793304"/>
                  <a:gd name="connsiteY28" fmla="*/ 23440 h 1401812"/>
                  <a:gd name="connsiteX29" fmla="*/ 1706425 w 1793304"/>
                  <a:gd name="connsiteY29" fmla="*/ 6511 h 1401812"/>
                  <a:gd name="connsiteX30" fmla="*/ 1682985 w 1793304"/>
                  <a:gd name="connsiteY30" fmla="*/ 29766 h 1401812"/>
                  <a:gd name="connsiteX31" fmla="*/ 1723168 w 1793304"/>
                  <a:gd name="connsiteY31" fmla="*/ 70135 h 1401812"/>
                  <a:gd name="connsiteX32" fmla="*/ 1763538 w 1793304"/>
                  <a:gd name="connsiteY32" fmla="*/ 110319 h 1401812"/>
                  <a:gd name="connsiteX33" fmla="*/ 1786792 w 1793304"/>
                  <a:gd name="connsiteY33" fmla="*/ 86878 h 1401812"/>
                  <a:gd name="connsiteX34" fmla="*/ 1769863 w 1793304"/>
                  <a:gd name="connsiteY34" fmla="*/ 70135 h 1401812"/>
                  <a:gd name="connsiteX35" fmla="*/ 1793304 w 1793304"/>
                  <a:gd name="connsiteY35" fmla="*/ 46695 h 1401812"/>
                  <a:gd name="connsiteX0" fmla="*/ 3386 w 1793304"/>
                  <a:gd name="connsiteY0" fmla="*/ 1257411 h 1401812"/>
                  <a:gd name="connsiteX1" fmla="*/ 316892 w 1793304"/>
                  <a:gd name="connsiteY1" fmla="*/ 1399505 h 1401812"/>
                  <a:gd name="connsiteX2" fmla="*/ 438595 w 1793304"/>
                  <a:gd name="connsiteY2" fmla="*/ 1394148 h 1401812"/>
                  <a:gd name="connsiteX3" fmla="*/ 558216 w 1793304"/>
                  <a:gd name="connsiteY3" fmla="*/ 1364382 h 1401812"/>
                  <a:gd name="connsiteX4" fmla="*/ 655885 w 1793304"/>
                  <a:gd name="connsiteY4" fmla="*/ 1307455 h 1401812"/>
                  <a:gd name="connsiteX5" fmla="*/ 742763 w 1793304"/>
                  <a:gd name="connsiteY5" fmla="*/ 1192299 h 1401812"/>
                  <a:gd name="connsiteX6" fmla="*/ 602679 w 1793304"/>
                  <a:gd name="connsiteY6" fmla="*/ 1052215 h 1401812"/>
                  <a:gd name="connsiteX7" fmla="*/ 3386 w 1793304"/>
                  <a:gd name="connsiteY7" fmla="*/ 1257411 h 1401812"/>
                  <a:gd name="connsiteX8" fmla="*/ 619236 w 1793304"/>
                  <a:gd name="connsiteY8" fmla="*/ 1260388 h 1401812"/>
                  <a:gd name="connsiteX9" fmla="*/ 386134 w 1793304"/>
                  <a:gd name="connsiteY9" fmla="*/ 1337593 h 1401812"/>
                  <a:gd name="connsiteX10" fmla="*/ 193959 w 1793304"/>
                  <a:gd name="connsiteY10" fmla="*/ 1304627 h 1401812"/>
                  <a:gd name="connsiteX11" fmla="*/ 599516 w 1793304"/>
                  <a:gd name="connsiteY11" fmla="*/ 1133326 h 1401812"/>
                  <a:gd name="connsiteX12" fmla="*/ 668535 w 1793304"/>
                  <a:gd name="connsiteY12" fmla="*/ 1202345 h 1401812"/>
                  <a:gd name="connsiteX13" fmla="*/ 619236 w 1793304"/>
                  <a:gd name="connsiteY13" fmla="*/ 1260388 h 1401812"/>
                  <a:gd name="connsiteX14" fmla="*/ 1655638 w 1793304"/>
                  <a:gd name="connsiteY14" fmla="*/ 61206 h 1401812"/>
                  <a:gd name="connsiteX15" fmla="*/ 1213990 w 1793304"/>
                  <a:gd name="connsiteY15" fmla="*/ 521271 h 1401812"/>
                  <a:gd name="connsiteX16" fmla="*/ 784063 w 1793304"/>
                  <a:gd name="connsiteY16" fmla="*/ 869528 h 1401812"/>
                  <a:gd name="connsiteX17" fmla="*/ 635793 w 1793304"/>
                  <a:gd name="connsiteY17" fmla="*/ 1017798 h 1401812"/>
                  <a:gd name="connsiteX18" fmla="*/ 705928 w 1793304"/>
                  <a:gd name="connsiteY18" fmla="*/ 1087934 h 1401812"/>
                  <a:gd name="connsiteX19" fmla="*/ 776063 w 1793304"/>
                  <a:gd name="connsiteY19" fmla="*/ 1158069 h 1401812"/>
                  <a:gd name="connsiteX20" fmla="*/ 924333 w 1793304"/>
                  <a:gd name="connsiteY20" fmla="*/ 1009799 h 1401812"/>
                  <a:gd name="connsiteX21" fmla="*/ 1272591 w 1793304"/>
                  <a:gd name="connsiteY21" fmla="*/ 579872 h 1401812"/>
                  <a:gd name="connsiteX22" fmla="*/ 1732656 w 1793304"/>
                  <a:gd name="connsiteY22" fmla="*/ 138224 h 1401812"/>
                  <a:gd name="connsiteX23" fmla="*/ 1694147 w 1793304"/>
                  <a:gd name="connsiteY23" fmla="*/ 99715 h 1401812"/>
                  <a:gd name="connsiteX24" fmla="*/ 1655638 w 1793304"/>
                  <a:gd name="connsiteY24" fmla="*/ 61206 h 1401812"/>
                  <a:gd name="connsiteX25" fmla="*/ 1793304 w 1793304"/>
                  <a:gd name="connsiteY25" fmla="*/ 46695 h 1401812"/>
                  <a:gd name="connsiteX26" fmla="*/ 1769863 w 1793304"/>
                  <a:gd name="connsiteY26" fmla="*/ 23440 h 1401812"/>
                  <a:gd name="connsiteX27" fmla="*/ 1746609 w 1793304"/>
                  <a:gd name="connsiteY27" fmla="*/ 0 h 1401812"/>
                  <a:gd name="connsiteX28" fmla="*/ 1723168 w 1793304"/>
                  <a:gd name="connsiteY28" fmla="*/ 23440 h 1401812"/>
                  <a:gd name="connsiteX29" fmla="*/ 1706425 w 1793304"/>
                  <a:gd name="connsiteY29" fmla="*/ 6511 h 1401812"/>
                  <a:gd name="connsiteX30" fmla="*/ 1682985 w 1793304"/>
                  <a:gd name="connsiteY30" fmla="*/ 29766 h 1401812"/>
                  <a:gd name="connsiteX31" fmla="*/ 1723168 w 1793304"/>
                  <a:gd name="connsiteY31" fmla="*/ 70135 h 1401812"/>
                  <a:gd name="connsiteX32" fmla="*/ 1763538 w 1793304"/>
                  <a:gd name="connsiteY32" fmla="*/ 110319 h 1401812"/>
                  <a:gd name="connsiteX33" fmla="*/ 1786792 w 1793304"/>
                  <a:gd name="connsiteY33" fmla="*/ 86878 h 1401812"/>
                  <a:gd name="connsiteX34" fmla="*/ 1769863 w 1793304"/>
                  <a:gd name="connsiteY34" fmla="*/ 70135 h 1401812"/>
                  <a:gd name="connsiteX35" fmla="*/ 1793304 w 1793304"/>
                  <a:gd name="connsiteY35" fmla="*/ 46695 h 1401812"/>
                  <a:gd name="connsiteX0" fmla="*/ 3386 w 1793304"/>
                  <a:gd name="connsiteY0" fmla="*/ 1257411 h 1401812"/>
                  <a:gd name="connsiteX1" fmla="*/ 316892 w 1793304"/>
                  <a:gd name="connsiteY1" fmla="*/ 1399505 h 1401812"/>
                  <a:gd name="connsiteX2" fmla="*/ 438595 w 1793304"/>
                  <a:gd name="connsiteY2" fmla="*/ 1394148 h 1401812"/>
                  <a:gd name="connsiteX3" fmla="*/ 558216 w 1793304"/>
                  <a:gd name="connsiteY3" fmla="*/ 1364382 h 1401812"/>
                  <a:gd name="connsiteX4" fmla="*/ 655885 w 1793304"/>
                  <a:gd name="connsiteY4" fmla="*/ 1307455 h 1401812"/>
                  <a:gd name="connsiteX5" fmla="*/ 742763 w 1793304"/>
                  <a:gd name="connsiteY5" fmla="*/ 1192299 h 1401812"/>
                  <a:gd name="connsiteX6" fmla="*/ 602679 w 1793304"/>
                  <a:gd name="connsiteY6" fmla="*/ 1052215 h 1401812"/>
                  <a:gd name="connsiteX7" fmla="*/ 3386 w 1793304"/>
                  <a:gd name="connsiteY7" fmla="*/ 1257411 h 1401812"/>
                  <a:gd name="connsiteX8" fmla="*/ 619236 w 1793304"/>
                  <a:gd name="connsiteY8" fmla="*/ 1260388 h 1401812"/>
                  <a:gd name="connsiteX9" fmla="*/ 386134 w 1793304"/>
                  <a:gd name="connsiteY9" fmla="*/ 1337593 h 1401812"/>
                  <a:gd name="connsiteX10" fmla="*/ 193959 w 1793304"/>
                  <a:gd name="connsiteY10" fmla="*/ 1304627 h 1401812"/>
                  <a:gd name="connsiteX11" fmla="*/ 599516 w 1793304"/>
                  <a:gd name="connsiteY11" fmla="*/ 1133326 h 1401812"/>
                  <a:gd name="connsiteX12" fmla="*/ 668535 w 1793304"/>
                  <a:gd name="connsiteY12" fmla="*/ 1202345 h 1401812"/>
                  <a:gd name="connsiteX13" fmla="*/ 619236 w 1793304"/>
                  <a:gd name="connsiteY13" fmla="*/ 1260388 h 1401812"/>
                  <a:gd name="connsiteX14" fmla="*/ 1655638 w 1793304"/>
                  <a:gd name="connsiteY14" fmla="*/ 61206 h 1401812"/>
                  <a:gd name="connsiteX15" fmla="*/ 1213990 w 1793304"/>
                  <a:gd name="connsiteY15" fmla="*/ 521271 h 1401812"/>
                  <a:gd name="connsiteX16" fmla="*/ 784063 w 1793304"/>
                  <a:gd name="connsiteY16" fmla="*/ 869528 h 1401812"/>
                  <a:gd name="connsiteX17" fmla="*/ 635793 w 1793304"/>
                  <a:gd name="connsiteY17" fmla="*/ 1017798 h 1401812"/>
                  <a:gd name="connsiteX18" fmla="*/ 705928 w 1793304"/>
                  <a:gd name="connsiteY18" fmla="*/ 1087934 h 1401812"/>
                  <a:gd name="connsiteX19" fmla="*/ 776063 w 1793304"/>
                  <a:gd name="connsiteY19" fmla="*/ 1158069 h 1401812"/>
                  <a:gd name="connsiteX20" fmla="*/ 924333 w 1793304"/>
                  <a:gd name="connsiteY20" fmla="*/ 1009799 h 1401812"/>
                  <a:gd name="connsiteX21" fmla="*/ 1272591 w 1793304"/>
                  <a:gd name="connsiteY21" fmla="*/ 579872 h 1401812"/>
                  <a:gd name="connsiteX22" fmla="*/ 1732656 w 1793304"/>
                  <a:gd name="connsiteY22" fmla="*/ 138224 h 1401812"/>
                  <a:gd name="connsiteX23" fmla="*/ 1694147 w 1793304"/>
                  <a:gd name="connsiteY23" fmla="*/ 99715 h 1401812"/>
                  <a:gd name="connsiteX24" fmla="*/ 1655638 w 1793304"/>
                  <a:gd name="connsiteY24" fmla="*/ 61206 h 1401812"/>
                  <a:gd name="connsiteX25" fmla="*/ 1793304 w 1793304"/>
                  <a:gd name="connsiteY25" fmla="*/ 46695 h 1401812"/>
                  <a:gd name="connsiteX26" fmla="*/ 1769863 w 1793304"/>
                  <a:gd name="connsiteY26" fmla="*/ 23440 h 1401812"/>
                  <a:gd name="connsiteX27" fmla="*/ 1746609 w 1793304"/>
                  <a:gd name="connsiteY27" fmla="*/ 0 h 1401812"/>
                  <a:gd name="connsiteX28" fmla="*/ 1723168 w 1793304"/>
                  <a:gd name="connsiteY28" fmla="*/ 23440 h 1401812"/>
                  <a:gd name="connsiteX29" fmla="*/ 1706425 w 1793304"/>
                  <a:gd name="connsiteY29" fmla="*/ 6511 h 1401812"/>
                  <a:gd name="connsiteX30" fmla="*/ 1682985 w 1793304"/>
                  <a:gd name="connsiteY30" fmla="*/ 29766 h 1401812"/>
                  <a:gd name="connsiteX31" fmla="*/ 1723168 w 1793304"/>
                  <a:gd name="connsiteY31" fmla="*/ 70135 h 1401812"/>
                  <a:gd name="connsiteX32" fmla="*/ 1763538 w 1793304"/>
                  <a:gd name="connsiteY32" fmla="*/ 110319 h 1401812"/>
                  <a:gd name="connsiteX33" fmla="*/ 1786792 w 1793304"/>
                  <a:gd name="connsiteY33" fmla="*/ 86878 h 1401812"/>
                  <a:gd name="connsiteX34" fmla="*/ 1769863 w 1793304"/>
                  <a:gd name="connsiteY34" fmla="*/ 70135 h 1401812"/>
                  <a:gd name="connsiteX35" fmla="*/ 1793304 w 1793304"/>
                  <a:gd name="connsiteY35" fmla="*/ 46695 h 14018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793304" h="1401812">
                    <a:moveTo>
                      <a:pt x="3386" y="1257411"/>
                    </a:moveTo>
                    <a:cubicBezTo>
                      <a:pt x="-32736" y="1314896"/>
                      <a:pt x="230069" y="1393385"/>
                      <a:pt x="316892" y="1399505"/>
                    </a:cubicBezTo>
                    <a:cubicBezTo>
                      <a:pt x="392735" y="1404851"/>
                      <a:pt x="398374" y="1400002"/>
                      <a:pt x="438595" y="1394148"/>
                    </a:cubicBezTo>
                    <a:cubicBezTo>
                      <a:pt x="478816" y="1388294"/>
                      <a:pt x="518591" y="1380753"/>
                      <a:pt x="558216" y="1364382"/>
                    </a:cubicBezTo>
                    <a:cubicBezTo>
                      <a:pt x="591516" y="1350615"/>
                      <a:pt x="624259" y="1332012"/>
                      <a:pt x="655885" y="1307455"/>
                    </a:cubicBezTo>
                    <a:cubicBezTo>
                      <a:pt x="677837" y="1290340"/>
                      <a:pt x="723415" y="1235832"/>
                      <a:pt x="742763" y="1192299"/>
                    </a:cubicBezTo>
                    <a:lnTo>
                      <a:pt x="602679" y="1052215"/>
                    </a:lnTo>
                    <a:cubicBezTo>
                      <a:pt x="602306" y="1052215"/>
                      <a:pt x="362992" y="1257411"/>
                      <a:pt x="3386" y="1257411"/>
                    </a:cubicBezTo>
                    <a:close/>
                    <a:moveTo>
                      <a:pt x="619236" y="1260388"/>
                    </a:moveTo>
                    <a:cubicBezTo>
                      <a:pt x="553565" y="1311548"/>
                      <a:pt x="457013" y="1330220"/>
                      <a:pt x="386134" y="1337593"/>
                    </a:cubicBezTo>
                    <a:cubicBezTo>
                      <a:pt x="315255" y="1344966"/>
                      <a:pt x="241770" y="1318208"/>
                      <a:pt x="193959" y="1304627"/>
                    </a:cubicBezTo>
                    <a:cubicBezTo>
                      <a:pt x="387733" y="1263477"/>
                      <a:pt x="535520" y="1183742"/>
                      <a:pt x="599516" y="1133326"/>
                    </a:cubicBezTo>
                    <a:lnTo>
                      <a:pt x="668535" y="1202345"/>
                    </a:lnTo>
                    <a:cubicBezTo>
                      <a:pt x="650862" y="1228018"/>
                      <a:pt x="629282" y="1252575"/>
                      <a:pt x="619236" y="1260388"/>
                    </a:cubicBezTo>
                    <a:close/>
                    <a:moveTo>
                      <a:pt x="1655638" y="61206"/>
                    </a:moveTo>
                    <a:lnTo>
                      <a:pt x="1213990" y="521271"/>
                    </a:lnTo>
                    <a:cubicBezTo>
                      <a:pt x="1139948" y="595313"/>
                      <a:pt x="930845" y="769255"/>
                      <a:pt x="784063" y="869528"/>
                    </a:cubicBezTo>
                    <a:cubicBezTo>
                      <a:pt x="637095" y="969615"/>
                      <a:pt x="635793" y="1017798"/>
                      <a:pt x="635793" y="1017798"/>
                    </a:cubicBezTo>
                    <a:lnTo>
                      <a:pt x="705928" y="1087934"/>
                    </a:lnTo>
                    <a:lnTo>
                      <a:pt x="776063" y="1158069"/>
                    </a:lnTo>
                    <a:cubicBezTo>
                      <a:pt x="776063" y="1158069"/>
                      <a:pt x="824060" y="1156767"/>
                      <a:pt x="924333" y="1009799"/>
                    </a:cubicBezTo>
                    <a:cubicBezTo>
                      <a:pt x="1024420" y="862831"/>
                      <a:pt x="1198363" y="653914"/>
                      <a:pt x="1272591" y="579872"/>
                    </a:cubicBezTo>
                    <a:cubicBezTo>
                      <a:pt x="1346633" y="505830"/>
                      <a:pt x="1732656" y="138224"/>
                      <a:pt x="1732656" y="138224"/>
                    </a:cubicBezTo>
                    <a:lnTo>
                      <a:pt x="1694147" y="99715"/>
                    </a:lnTo>
                    <a:lnTo>
                      <a:pt x="1655638" y="61206"/>
                    </a:lnTo>
                    <a:close/>
                    <a:moveTo>
                      <a:pt x="1793304" y="46695"/>
                    </a:moveTo>
                    <a:lnTo>
                      <a:pt x="1769863" y="23440"/>
                    </a:lnTo>
                    <a:lnTo>
                      <a:pt x="1746609" y="0"/>
                    </a:lnTo>
                    <a:lnTo>
                      <a:pt x="1723168" y="23440"/>
                    </a:lnTo>
                    <a:lnTo>
                      <a:pt x="1706425" y="6511"/>
                    </a:lnTo>
                    <a:lnTo>
                      <a:pt x="1682985" y="29766"/>
                    </a:lnTo>
                    <a:lnTo>
                      <a:pt x="1723168" y="70135"/>
                    </a:lnTo>
                    <a:lnTo>
                      <a:pt x="1763538" y="110319"/>
                    </a:lnTo>
                    <a:lnTo>
                      <a:pt x="1786792" y="86878"/>
                    </a:lnTo>
                    <a:lnTo>
                      <a:pt x="1769863" y="70135"/>
                    </a:lnTo>
                    <a:lnTo>
                      <a:pt x="1793304" y="4669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6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</p:grpSp>
        <p:sp>
          <p:nvSpPr>
            <p:cNvPr id="115" name="矩形: 圆角 114">
              <a:extLst>
                <a:ext uri="{FF2B5EF4-FFF2-40B4-BE49-F238E27FC236}">
                  <a16:creationId xmlns:a16="http://schemas.microsoft.com/office/drawing/2014/main" xmlns="" id="{56D15F09-2955-47AB-ABC6-029C1B2C2882}"/>
                </a:ext>
              </a:extLst>
            </p:cNvPr>
            <p:cNvSpPr/>
            <p:nvPr/>
          </p:nvSpPr>
          <p:spPr>
            <a:xfrm>
              <a:off x="7237305" y="3559513"/>
              <a:ext cx="316683" cy="25747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任意多边形: 形状 115">
              <a:extLst>
                <a:ext uri="{FF2B5EF4-FFF2-40B4-BE49-F238E27FC236}">
                  <a16:creationId xmlns:a16="http://schemas.microsoft.com/office/drawing/2014/main" xmlns="" id="{145428A8-8BF9-4B9F-84BD-B4E2831A2201}"/>
                </a:ext>
              </a:extLst>
            </p:cNvPr>
            <p:cNvSpPr/>
            <p:nvPr/>
          </p:nvSpPr>
          <p:spPr>
            <a:xfrm rot="1312566">
              <a:off x="7427491" y="3575982"/>
              <a:ext cx="8610" cy="8610"/>
            </a:xfrm>
            <a:custGeom>
              <a:avLst/>
              <a:gdLst>
                <a:gd name="connsiteX0" fmla="*/ 0 w 46508"/>
                <a:gd name="connsiteY0" fmla="*/ 0 h 46508"/>
                <a:gd name="connsiteX1" fmla="*/ 47625 w 46508"/>
                <a:gd name="connsiteY1" fmla="*/ 0 h 46508"/>
                <a:gd name="connsiteX2" fmla="*/ 47625 w 46508"/>
                <a:gd name="connsiteY2" fmla="*/ 47625 h 46508"/>
                <a:gd name="connsiteX3" fmla="*/ 0 w 46508"/>
                <a:gd name="connsiteY3" fmla="*/ 47625 h 46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08" h="46508">
                  <a:moveTo>
                    <a:pt x="0" y="0"/>
                  </a:moveTo>
                  <a:lnTo>
                    <a:pt x="47625" y="0"/>
                  </a:lnTo>
                  <a:lnTo>
                    <a:pt x="47625" y="47625"/>
                  </a:lnTo>
                  <a:lnTo>
                    <a:pt x="0" y="47625"/>
                  </a:lnTo>
                  <a:close/>
                </a:path>
              </a:pathLst>
            </a:custGeom>
            <a:solidFill>
              <a:srgbClr val="000000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7" name="任意多边形: 形状 116">
              <a:extLst>
                <a:ext uri="{FF2B5EF4-FFF2-40B4-BE49-F238E27FC236}">
                  <a16:creationId xmlns:a16="http://schemas.microsoft.com/office/drawing/2014/main" xmlns="" id="{72C74769-790C-4A26-B710-98A89F1B692A}"/>
                </a:ext>
              </a:extLst>
            </p:cNvPr>
            <p:cNvSpPr/>
            <p:nvPr/>
          </p:nvSpPr>
          <p:spPr>
            <a:xfrm rot="1312566">
              <a:off x="7300310" y="3561794"/>
              <a:ext cx="204229" cy="240735"/>
            </a:xfrm>
            <a:custGeom>
              <a:avLst/>
              <a:gdLst>
                <a:gd name="connsiteX0" fmla="*/ 1007745 w 1103188"/>
                <a:gd name="connsiteY0" fmla="*/ 1242060 h 1300385"/>
                <a:gd name="connsiteX1" fmla="*/ 1026795 w 1103188"/>
                <a:gd name="connsiteY1" fmla="*/ 1030605 h 1300385"/>
                <a:gd name="connsiteX2" fmla="*/ 1104900 w 1103188"/>
                <a:gd name="connsiteY2" fmla="*/ 1011555 h 1300385"/>
                <a:gd name="connsiteX3" fmla="*/ 1104900 w 1103188"/>
                <a:gd name="connsiteY3" fmla="*/ 0 h 1300385"/>
                <a:gd name="connsiteX4" fmla="*/ 89535 w 1103188"/>
                <a:gd name="connsiteY4" fmla="*/ 0 h 1300385"/>
                <a:gd name="connsiteX5" fmla="*/ 100965 w 1103188"/>
                <a:gd name="connsiteY5" fmla="*/ 11430 h 1300385"/>
                <a:gd name="connsiteX6" fmla="*/ 11430 w 1103188"/>
                <a:gd name="connsiteY6" fmla="*/ 100965 h 1300385"/>
                <a:gd name="connsiteX7" fmla="*/ 0 w 1103188"/>
                <a:gd name="connsiteY7" fmla="*/ 89535 h 1300385"/>
                <a:gd name="connsiteX8" fmla="*/ 0 w 1103188"/>
                <a:gd name="connsiteY8" fmla="*/ 1211580 h 1300385"/>
                <a:gd name="connsiteX9" fmla="*/ 9525 w 1103188"/>
                <a:gd name="connsiteY9" fmla="*/ 1202055 h 1300385"/>
                <a:gd name="connsiteX10" fmla="*/ 99060 w 1103188"/>
                <a:gd name="connsiteY10" fmla="*/ 1291590 h 1300385"/>
                <a:gd name="connsiteX11" fmla="*/ 89535 w 1103188"/>
                <a:gd name="connsiteY11" fmla="*/ 1301115 h 1300385"/>
                <a:gd name="connsiteX12" fmla="*/ 1104900 w 1103188"/>
                <a:gd name="connsiteY12" fmla="*/ 1301115 h 1300385"/>
                <a:gd name="connsiteX13" fmla="*/ 1104900 w 1103188"/>
                <a:gd name="connsiteY13" fmla="*/ 1280160 h 1300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03188" h="1300385">
                  <a:moveTo>
                    <a:pt x="1007745" y="1242060"/>
                  </a:moveTo>
                  <a:lnTo>
                    <a:pt x="1026795" y="1030605"/>
                  </a:lnTo>
                  <a:lnTo>
                    <a:pt x="1104900" y="1011555"/>
                  </a:lnTo>
                  <a:lnTo>
                    <a:pt x="1104900" y="0"/>
                  </a:lnTo>
                  <a:lnTo>
                    <a:pt x="89535" y="0"/>
                  </a:lnTo>
                  <a:lnTo>
                    <a:pt x="100965" y="11430"/>
                  </a:lnTo>
                  <a:lnTo>
                    <a:pt x="11430" y="100965"/>
                  </a:lnTo>
                  <a:lnTo>
                    <a:pt x="0" y="89535"/>
                  </a:lnTo>
                  <a:lnTo>
                    <a:pt x="0" y="1211580"/>
                  </a:lnTo>
                  <a:lnTo>
                    <a:pt x="9525" y="1202055"/>
                  </a:lnTo>
                  <a:lnTo>
                    <a:pt x="99060" y="1291590"/>
                  </a:lnTo>
                  <a:lnTo>
                    <a:pt x="89535" y="1301115"/>
                  </a:lnTo>
                  <a:lnTo>
                    <a:pt x="1104900" y="1301115"/>
                  </a:lnTo>
                  <a:lnTo>
                    <a:pt x="1104900" y="1280160"/>
                  </a:lnTo>
                  <a:close/>
                </a:path>
              </a:pathLst>
            </a:custGeom>
            <a:solidFill>
              <a:srgbClr val="FFFFFF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8" name="任意多边形: 形状 117">
              <a:extLst>
                <a:ext uri="{FF2B5EF4-FFF2-40B4-BE49-F238E27FC236}">
                  <a16:creationId xmlns:a16="http://schemas.microsoft.com/office/drawing/2014/main" xmlns="" id="{EDBE6CF6-58B6-4B84-835C-CB99D83EC1E0}"/>
                </a:ext>
              </a:extLst>
            </p:cNvPr>
            <p:cNvSpPr/>
            <p:nvPr/>
          </p:nvSpPr>
          <p:spPr>
            <a:xfrm rot="1312566">
              <a:off x="7336668" y="3569404"/>
              <a:ext cx="158424" cy="160490"/>
            </a:xfrm>
            <a:custGeom>
              <a:avLst/>
              <a:gdLst>
                <a:gd name="connsiteX0" fmla="*/ 0 w 855761"/>
                <a:gd name="connsiteY0" fmla="*/ 0 h 866923"/>
                <a:gd name="connsiteX1" fmla="*/ 857250 w 855761"/>
                <a:gd name="connsiteY1" fmla="*/ 0 h 866923"/>
                <a:gd name="connsiteX2" fmla="*/ 857250 w 855761"/>
                <a:gd name="connsiteY2" fmla="*/ 868680 h 866923"/>
                <a:gd name="connsiteX3" fmla="*/ 0 w 855761"/>
                <a:gd name="connsiteY3" fmla="*/ 868680 h 866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5761" h="866923">
                  <a:moveTo>
                    <a:pt x="0" y="0"/>
                  </a:moveTo>
                  <a:lnTo>
                    <a:pt x="857250" y="0"/>
                  </a:lnTo>
                  <a:lnTo>
                    <a:pt x="857250" y="868680"/>
                  </a:lnTo>
                  <a:lnTo>
                    <a:pt x="0" y="86868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9" name="任意多边形: 形状 118">
              <a:extLst>
                <a:ext uri="{FF2B5EF4-FFF2-40B4-BE49-F238E27FC236}">
                  <a16:creationId xmlns:a16="http://schemas.microsoft.com/office/drawing/2014/main" xmlns="" id="{D5A9DA0C-94A8-423E-8292-A5C66BDEFD0C}"/>
                </a:ext>
              </a:extLst>
            </p:cNvPr>
            <p:cNvSpPr/>
            <p:nvPr/>
          </p:nvSpPr>
          <p:spPr>
            <a:xfrm rot="1312566">
              <a:off x="7262187" y="3741613"/>
              <a:ext cx="243146" cy="63369"/>
            </a:xfrm>
            <a:custGeom>
              <a:avLst/>
              <a:gdLst>
                <a:gd name="connsiteX0" fmla="*/ 1314450 w 1313408"/>
                <a:gd name="connsiteY0" fmla="*/ 169545 h 342304"/>
                <a:gd name="connsiteX1" fmla="*/ 1314450 w 1313408"/>
                <a:gd name="connsiteY1" fmla="*/ 169545 h 342304"/>
                <a:gd name="connsiteX2" fmla="*/ 1143000 w 1313408"/>
                <a:gd name="connsiteY2" fmla="*/ 295275 h 342304"/>
                <a:gd name="connsiteX3" fmla="*/ 167640 w 1313408"/>
                <a:gd name="connsiteY3" fmla="*/ 295275 h 342304"/>
                <a:gd name="connsiteX4" fmla="*/ 53340 w 1313408"/>
                <a:gd name="connsiteY4" fmla="*/ 180975 h 342304"/>
                <a:gd name="connsiteX5" fmla="*/ 53340 w 1313408"/>
                <a:gd name="connsiteY5" fmla="*/ 161925 h 342304"/>
                <a:gd name="connsiteX6" fmla="*/ 167640 w 1313408"/>
                <a:gd name="connsiteY6" fmla="*/ 47625 h 342304"/>
                <a:gd name="connsiteX7" fmla="*/ 1143000 w 1313408"/>
                <a:gd name="connsiteY7" fmla="*/ 47625 h 342304"/>
                <a:gd name="connsiteX8" fmla="*/ 1143000 w 1313408"/>
                <a:gd name="connsiteY8" fmla="*/ 0 h 342304"/>
                <a:gd name="connsiteX9" fmla="*/ 171450 w 1313408"/>
                <a:gd name="connsiteY9" fmla="*/ 0 h 342304"/>
                <a:gd name="connsiteX10" fmla="*/ 0 w 1313408"/>
                <a:gd name="connsiteY10" fmla="*/ 171450 h 342304"/>
                <a:gd name="connsiteX11" fmla="*/ 171450 w 1313408"/>
                <a:gd name="connsiteY11" fmla="*/ 342900 h 342304"/>
                <a:gd name="connsiteX12" fmla="*/ 1143000 w 1313408"/>
                <a:gd name="connsiteY12" fmla="*/ 342900 h 342304"/>
                <a:gd name="connsiteX13" fmla="*/ 1143000 w 1313408"/>
                <a:gd name="connsiteY13" fmla="*/ 295275 h 342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13408" h="342304">
                  <a:moveTo>
                    <a:pt x="1314450" y="169545"/>
                  </a:moveTo>
                  <a:lnTo>
                    <a:pt x="1314450" y="169545"/>
                  </a:lnTo>
                  <a:close/>
                  <a:moveTo>
                    <a:pt x="1143000" y="295275"/>
                  </a:moveTo>
                  <a:lnTo>
                    <a:pt x="167640" y="295275"/>
                  </a:lnTo>
                  <a:cubicBezTo>
                    <a:pt x="104775" y="295275"/>
                    <a:pt x="53340" y="243840"/>
                    <a:pt x="53340" y="180975"/>
                  </a:cubicBezTo>
                  <a:lnTo>
                    <a:pt x="53340" y="161925"/>
                  </a:lnTo>
                  <a:cubicBezTo>
                    <a:pt x="53340" y="99060"/>
                    <a:pt x="104775" y="47625"/>
                    <a:pt x="167640" y="47625"/>
                  </a:cubicBezTo>
                  <a:lnTo>
                    <a:pt x="1143000" y="47625"/>
                  </a:lnTo>
                  <a:lnTo>
                    <a:pt x="1143000" y="0"/>
                  </a:lnTo>
                  <a:lnTo>
                    <a:pt x="171450" y="0"/>
                  </a:lnTo>
                  <a:cubicBezTo>
                    <a:pt x="76200" y="0"/>
                    <a:pt x="0" y="76200"/>
                    <a:pt x="0" y="171450"/>
                  </a:cubicBezTo>
                  <a:cubicBezTo>
                    <a:pt x="0" y="266700"/>
                    <a:pt x="76200" y="342900"/>
                    <a:pt x="171450" y="342900"/>
                  </a:cubicBezTo>
                  <a:lnTo>
                    <a:pt x="1143000" y="342900"/>
                  </a:lnTo>
                  <a:lnTo>
                    <a:pt x="1143000" y="295275"/>
                  </a:lnTo>
                  <a:close/>
                </a:path>
              </a:pathLst>
            </a:custGeom>
            <a:solidFill>
              <a:srgbClr val="474747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0" name="任意多边形: 形状 119">
              <a:extLst>
                <a:ext uri="{FF2B5EF4-FFF2-40B4-BE49-F238E27FC236}">
                  <a16:creationId xmlns:a16="http://schemas.microsoft.com/office/drawing/2014/main" xmlns="" id="{ADA7D7E0-2856-42E5-BE22-D8C0B34B8FB5}"/>
                </a:ext>
              </a:extLst>
            </p:cNvPr>
            <p:cNvSpPr/>
            <p:nvPr/>
          </p:nvSpPr>
          <p:spPr>
            <a:xfrm rot="1312566">
              <a:off x="7297459" y="3558955"/>
              <a:ext cx="211806" cy="246934"/>
            </a:xfrm>
            <a:custGeom>
              <a:avLst/>
              <a:gdLst>
                <a:gd name="connsiteX0" fmla="*/ 190500 w 1144116"/>
                <a:gd name="connsiteY0" fmla="*/ 45720 h 1333872"/>
                <a:gd name="connsiteX1" fmla="*/ 882015 w 1144116"/>
                <a:gd name="connsiteY1" fmla="*/ 45720 h 1333872"/>
                <a:gd name="connsiteX2" fmla="*/ 882015 w 1144116"/>
                <a:gd name="connsiteY2" fmla="*/ 0 h 1333872"/>
                <a:gd name="connsiteX3" fmla="*/ 975360 w 1144116"/>
                <a:gd name="connsiteY3" fmla="*/ 0 h 1333872"/>
                <a:gd name="connsiteX4" fmla="*/ 173355 w 1144116"/>
                <a:gd name="connsiteY4" fmla="*/ 0 h 1333872"/>
                <a:gd name="connsiteX5" fmla="*/ 0 w 1144116"/>
                <a:gd name="connsiteY5" fmla="*/ 173355 h 1333872"/>
                <a:gd name="connsiteX6" fmla="*/ 0 w 1144116"/>
                <a:gd name="connsiteY6" fmla="*/ 1162050 h 1333872"/>
                <a:gd name="connsiteX7" fmla="*/ 173355 w 1144116"/>
                <a:gd name="connsiteY7" fmla="*/ 1335405 h 1333872"/>
                <a:gd name="connsiteX8" fmla="*/ 192405 w 1144116"/>
                <a:gd name="connsiteY8" fmla="*/ 1335405 h 1333872"/>
                <a:gd name="connsiteX9" fmla="*/ 47625 w 1144116"/>
                <a:gd name="connsiteY9" fmla="*/ 1190625 h 1333872"/>
                <a:gd name="connsiteX10" fmla="*/ 47625 w 1144116"/>
                <a:gd name="connsiteY10" fmla="*/ 188595 h 1333872"/>
                <a:gd name="connsiteX11" fmla="*/ 190500 w 1144116"/>
                <a:gd name="connsiteY11" fmla="*/ 45720 h 1333872"/>
                <a:gd name="connsiteX12" fmla="*/ 1097280 w 1144116"/>
                <a:gd name="connsiteY12" fmla="*/ 255270 h 1333872"/>
                <a:gd name="connsiteX13" fmla="*/ 1144905 w 1144116"/>
                <a:gd name="connsiteY13" fmla="*/ 255270 h 1333872"/>
                <a:gd name="connsiteX14" fmla="*/ 1144905 w 1144116"/>
                <a:gd name="connsiteY14" fmla="*/ 1034415 h 1333872"/>
                <a:gd name="connsiteX15" fmla="*/ 1097280 w 1144116"/>
                <a:gd name="connsiteY15" fmla="*/ 1034415 h 1333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144116" h="1333872">
                  <a:moveTo>
                    <a:pt x="190500" y="45720"/>
                  </a:moveTo>
                  <a:lnTo>
                    <a:pt x="882015" y="45720"/>
                  </a:lnTo>
                  <a:lnTo>
                    <a:pt x="882015" y="0"/>
                  </a:lnTo>
                  <a:lnTo>
                    <a:pt x="975360" y="0"/>
                  </a:lnTo>
                  <a:lnTo>
                    <a:pt x="173355" y="0"/>
                  </a:lnTo>
                  <a:cubicBezTo>
                    <a:pt x="78105" y="0"/>
                    <a:pt x="0" y="78105"/>
                    <a:pt x="0" y="173355"/>
                  </a:cubicBezTo>
                  <a:lnTo>
                    <a:pt x="0" y="1162050"/>
                  </a:lnTo>
                  <a:cubicBezTo>
                    <a:pt x="0" y="1257300"/>
                    <a:pt x="78105" y="1335405"/>
                    <a:pt x="173355" y="1335405"/>
                  </a:cubicBezTo>
                  <a:lnTo>
                    <a:pt x="192405" y="1335405"/>
                  </a:lnTo>
                  <a:cubicBezTo>
                    <a:pt x="112395" y="1335405"/>
                    <a:pt x="47625" y="1270635"/>
                    <a:pt x="47625" y="1190625"/>
                  </a:cubicBezTo>
                  <a:lnTo>
                    <a:pt x="47625" y="188595"/>
                  </a:lnTo>
                  <a:cubicBezTo>
                    <a:pt x="45720" y="110490"/>
                    <a:pt x="112395" y="45720"/>
                    <a:pt x="190500" y="45720"/>
                  </a:cubicBezTo>
                  <a:close/>
                  <a:moveTo>
                    <a:pt x="1097280" y="255270"/>
                  </a:moveTo>
                  <a:lnTo>
                    <a:pt x="1144905" y="255270"/>
                  </a:lnTo>
                  <a:lnTo>
                    <a:pt x="1144905" y="1034415"/>
                  </a:lnTo>
                  <a:lnTo>
                    <a:pt x="1097280" y="1034415"/>
                  </a:lnTo>
                  <a:close/>
                </a:path>
              </a:pathLst>
            </a:custGeom>
            <a:solidFill>
              <a:srgbClr val="474747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1" name="任意多边形: 形状 120">
              <a:extLst>
                <a:ext uri="{FF2B5EF4-FFF2-40B4-BE49-F238E27FC236}">
                  <a16:creationId xmlns:a16="http://schemas.microsoft.com/office/drawing/2014/main" xmlns="" id="{78284BCA-A8CD-4A47-B04A-81FB111088EA}"/>
                </a:ext>
              </a:extLst>
            </p:cNvPr>
            <p:cNvSpPr/>
            <p:nvPr userDrawn="1"/>
          </p:nvSpPr>
          <p:spPr>
            <a:xfrm rot="1312566">
              <a:off x="7491790" y="3596512"/>
              <a:ext cx="48765" cy="48050"/>
            </a:xfrm>
            <a:custGeom>
              <a:avLst/>
              <a:gdLst>
                <a:gd name="connsiteX0" fmla="*/ 0 w 260449"/>
                <a:gd name="connsiteY0" fmla="*/ 0 h 256728"/>
                <a:gd name="connsiteX1" fmla="*/ 0 w 260449"/>
                <a:gd name="connsiteY1" fmla="*/ 47625 h 256728"/>
                <a:gd name="connsiteX2" fmla="*/ 215265 w 260449"/>
                <a:gd name="connsiteY2" fmla="*/ 47625 h 256728"/>
                <a:gd name="connsiteX3" fmla="*/ 215265 w 260449"/>
                <a:gd name="connsiteY3" fmla="*/ 257175 h 256728"/>
                <a:gd name="connsiteX4" fmla="*/ 260985 w 260449"/>
                <a:gd name="connsiteY4" fmla="*/ 257175 h 256728"/>
                <a:gd name="connsiteX5" fmla="*/ 260985 w 260449"/>
                <a:gd name="connsiteY5" fmla="*/ 0 h 256728"/>
                <a:gd name="connsiteX0" fmla="*/ 0 w 261579"/>
                <a:gd name="connsiteY0" fmla="*/ 2374 h 257175"/>
                <a:gd name="connsiteX1" fmla="*/ 594 w 261579"/>
                <a:gd name="connsiteY1" fmla="*/ 47625 h 257175"/>
                <a:gd name="connsiteX2" fmla="*/ 215859 w 261579"/>
                <a:gd name="connsiteY2" fmla="*/ 47625 h 257175"/>
                <a:gd name="connsiteX3" fmla="*/ 215859 w 261579"/>
                <a:gd name="connsiteY3" fmla="*/ 257175 h 257175"/>
                <a:gd name="connsiteX4" fmla="*/ 261579 w 261579"/>
                <a:gd name="connsiteY4" fmla="*/ 257175 h 257175"/>
                <a:gd name="connsiteX5" fmla="*/ 261579 w 261579"/>
                <a:gd name="connsiteY5" fmla="*/ 0 h 257175"/>
                <a:gd name="connsiteX6" fmla="*/ 0 w 261579"/>
                <a:gd name="connsiteY6" fmla="*/ 2374 h 257175"/>
                <a:gd name="connsiteX0" fmla="*/ 0 w 261579"/>
                <a:gd name="connsiteY0" fmla="*/ 0 h 254801"/>
                <a:gd name="connsiteX1" fmla="*/ 594 w 261579"/>
                <a:gd name="connsiteY1" fmla="*/ 45251 h 254801"/>
                <a:gd name="connsiteX2" fmla="*/ 215859 w 261579"/>
                <a:gd name="connsiteY2" fmla="*/ 45251 h 254801"/>
                <a:gd name="connsiteX3" fmla="*/ 215859 w 261579"/>
                <a:gd name="connsiteY3" fmla="*/ 254801 h 254801"/>
                <a:gd name="connsiteX4" fmla="*/ 261579 w 261579"/>
                <a:gd name="connsiteY4" fmla="*/ 254801 h 254801"/>
                <a:gd name="connsiteX5" fmla="*/ 261579 w 261579"/>
                <a:gd name="connsiteY5" fmla="*/ 0 h 254801"/>
                <a:gd name="connsiteX6" fmla="*/ 0 w 261579"/>
                <a:gd name="connsiteY6" fmla="*/ 0 h 254801"/>
                <a:gd name="connsiteX0" fmla="*/ 1186 w 262765"/>
                <a:gd name="connsiteY0" fmla="*/ 0 h 254801"/>
                <a:gd name="connsiteX1" fmla="*/ 0 w 262765"/>
                <a:gd name="connsiteY1" fmla="*/ 44658 h 254801"/>
                <a:gd name="connsiteX2" fmla="*/ 217045 w 262765"/>
                <a:gd name="connsiteY2" fmla="*/ 45251 h 254801"/>
                <a:gd name="connsiteX3" fmla="*/ 217045 w 262765"/>
                <a:gd name="connsiteY3" fmla="*/ 254801 h 254801"/>
                <a:gd name="connsiteX4" fmla="*/ 262765 w 262765"/>
                <a:gd name="connsiteY4" fmla="*/ 254801 h 254801"/>
                <a:gd name="connsiteX5" fmla="*/ 262765 w 262765"/>
                <a:gd name="connsiteY5" fmla="*/ 0 h 254801"/>
                <a:gd name="connsiteX6" fmla="*/ 1186 w 262765"/>
                <a:gd name="connsiteY6" fmla="*/ 0 h 254801"/>
                <a:gd name="connsiteX0" fmla="*/ 114 w 261693"/>
                <a:gd name="connsiteY0" fmla="*/ 0 h 254801"/>
                <a:gd name="connsiteX1" fmla="*/ 115 w 261693"/>
                <a:gd name="connsiteY1" fmla="*/ 45845 h 254801"/>
                <a:gd name="connsiteX2" fmla="*/ 215973 w 261693"/>
                <a:gd name="connsiteY2" fmla="*/ 45251 h 254801"/>
                <a:gd name="connsiteX3" fmla="*/ 215973 w 261693"/>
                <a:gd name="connsiteY3" fmla="*/ 254801 h 254801"/>
                <a:gd name="connsiteX4" fmla="*/ 261693 w 261693"/>
                <a:gd name="connsiteY4" fmla="*/ 254801 h 254801"/>
                <a:gd name="connsiteX5" fmla="*/ 261693 w 261693"/>
                <a:gd name="connsiteY5" fmla="*/ 0 h 254801"/>
                <a:gd name="connsiteX6" fmla="*/ 114 w 261693"/>
                <a:gd name="connsiteY6" fmla="*/ 0 h 254801"/>
                <a:gd name="connsiteX0" fmla="*/ 114 w 261693"/>
                <a:gd name="connsiteY0" fmla="*/ 0 h 254801"/>
                <a:gd name="connsiteX1" fmla="*/ 115 w 261693"/>
                <a:gd name="connsiteY1" fmla="*/ 44658 h 254801"/>
                <a:gd name="connsiteX2" fmla="*/ 215973 w 261693"/>
                <a:gd name="connsiteY2" fmla="*/ 45251 h 254801"/>
                <a:gd name="connsiteX3" fmla="*/ 215973 w 261693"/>
                <a:gd name="connsiteY3" fmla="*/ 254801 h 254801"/>
                <a:gd name="connsiteX4" fmla="*/ 261693 w 261693"/>
                <a:gd name="connsiteY4" fmla="*/ 254801 h 254801"/>
                <a:gd name="connsiteX5" fmla="*/ 261693 w 261693"/>
                <a:gd name="connsiteY5" fmla="*/ 0 h 254801"/>
                <a:gd name="connsiteX6" fmla="*/ 114 w 261693"/>
                <a:gd name="connsiteY6" fmla="*/ 0 h 254801"/>
                <a:gd name="connsiteX0" fmla="*/ 114 w 261693"/>
                <a:gd name="connsiteY0" fmla="*/ 0 h 254801"/>
                <a:gd name="connsiteX1" fmla="*/ 115 w 261693"/>
                <a:gd name="connsiteY1" fmla="*/ 45845 h 254801"/>
                <a:gd name="connsiteX2" fmla="*/ 215973 w 261693"/>
                <a:gd name="connsiteY2" fmla="*/ 45251 h 254801"/>
                <a:gd name="connsiteX3" fmla="*/ 215973 w 261693"/>
                <a:gd name="connsiteY3" fmla="*/ 254801 h 254801"/>
                <a:gd name="connsiteX4" fmla="*/ 261693 w 261693"/>
                <a:gd name="connsiteY4" fmla="*/ 254801 h 254801"/>
                <a:gd name="connsiteX5" fmla="*/ 261693 w 261693"/>
                <a:gd name="connsiteY5" fmla="*/ 0 h 254801"/>
                <a:gd name="connsiteX6" fmla="*/ 114 w 261693"/>
                <a:gd name="connsiteY6" fmla="*/ 0 h 254801"/>
                <a:gd name="connsiteX0" fmla="*/ 114 w 261693"/>
                <a:gd name="connsiteY0" fmla="*/ 0 h 254801"/>
                <a:gd name="connsiteX1" fmla="*/ 115 w 261693"/>
                <a:gd name="connsiteY1" fmla="*/ 45845 h 254801"/>
                <a:gd name="connsiteX2" fmla="*/ 215973 w 261693"/>
                <a:gd name="connsiteY2" fmla="*/ 45251 h 254801"/>
                <a:gd name="connsiteX3" fmla="*/ 215973 w 261693"/>
                <a:gd name="connsiteY3" fmla="*/ 254801 h 254801"/>
                <a:gd name="connsiteX4" fmla="*/ 261693 w 261693"/>
                <a:gd name="connsiteY4" fmla="*/ 254801 h 254801"/>
                <a:gd name="connsiteX5" fmla="*/ 261693 w 261693"/>
                <a:gd name="connsiteY5" fmla="*/ 0 h 254801"/>
                <a:gd name="connsiteX6" fmla="*/ 114 w 261693"/>
                <a:gd name="connsiteY6" fmla="*/ 0 h 254801"/>
                <a:gd name="connsiteX0" fmla="*/ 114 w 261693"/>
                <a:gd name="connsiteY0" fmla="*/ 0 h 254801"/>
                <a:gd name="connsiteX1" fmla="*/ 115 w 261693"/>
                <a:gd name="connsiteY1" fmla="*/ 44658 h 254801"/>
                <a:gd name="connsiteX2" fmla="*/ 215973 w 261693"/>
                <a:gd name="connsiteY2" fmla="*/ 45251 h 254801"/>
                <a:gd name="connsiteX3" fmla="*/ 215973 w 261693"/>
                <a:gd name="connsiteY3" fmla="*/ 254801 h 254801"/>
                <a:gd name="connsiteX4" fmla="*/ 261693 w 261693"/>
                <a:gd name="connsiteY4" fmla="*/ 254801 h 254801"/>
                <a:gd name="connsiteX5" fmla="*/ 261693 w 261693"/>
                <a:gd name="connsiteY5" fmla="*/ 0 h 254801"/>
                <a:gd name="connsiteX6" fmla="*/ 114 w 261693"/>
                <a:gd name="connsiteY6" fmla="*/ 0 h 254801"/>
                <a:gd name="connsiteX0" fmla="*/ 593 w 262172"/>
                <a:gd name="connsiteY0" fmla="*/ 0 h 254801"/>
                <a:gd name="connsiteX1" fmla="*/ 0 w 262172"/>
                <a:gd name="connsiteY1" fmla="*/ 47032 h 254801"/>
                <a:gd name="connsiteX2" fmla="*/ 216452 w 262172"/>
                <a:gd name="connsiteY2" fmla="*/ 45251 h 254801"/>
                <a:gd name="connsiteX3" fmla="*/ 216452 w 262172"/>
                <a:gd name="connsiteY3" fmla="*/ 254801 h 254801"/>
                <a:gd name="connsiteX4" fmla="*/ 262172 w 262172"/>
                <a:gd name="connsiteY4" fmla="*/ 254801 h 254801"/>
                <a:gd name="connsiteX5" fmla="*/ 262172 w 262172"/>
                <a:gd name="connsiteY5" fmla="*/ 0 h 254801"/>
                <a:gd name="connsiteX6" fmla="*/ 593 w 262172"/>
                <a:gd name="connsiteY6" fmla="*/ 0 h 254801"/>
                <a:gd name="connsiteX0" fmla="*/ 593 w 262172"/>
                <a:gd name="connsiteY0" fmla="*/ 0 h 254801"/>
                <a:gd name="connsiteX1" fmla="*/ 0 w 262172"/>
                <a:gd name="connsiteY1" fmla="*/ 47032 h 254801"/>
                <a:gd name="connsiteX2" fmla="*/ 216452 w 262172"/>
                <a:gd name="connsiteY2" fmla="*/ 45251 h 254801"/>
                <a:gd name="connsiteX3" fmla="*/ 216452 w 262172"/>
                <a:gd name="connsiteY3" fmla="*/ 254801 h 254801"/>
                <a:gd name="connsiteX4" fmla="*/ 262172 w 262172"/>
                <a:gd name="connsiteY4" fmla="*/ 254801 h 254801"/>
                <a:gd name="connsiteX5" fmla="*/ 262172 w 262172"/>
                <a:gd name="connsiteY5" fmla="*/ 0 h 254801"/>
                <a:gd name="connsiteX6" fmla="*/ 593 w 262172"/>
                <a:gd name="connsiteY6" fmla="*/ 0 h 254801"/>
                <a:gd name="connsiteX0" fmla="*/ 593 w 262172"/>
                <a:gd name="connsiteY0" fmla="*/ 0 h 254801"/>
                <a:gd name="connsiteX1" fmla="*/ 0 w 262172"/>
                <a:gd name="connsiteY1" fmla="*/ 45845 h 254801"/>
                <a:gd name="connsiteX2" fmla="*/ 216452 w 262172"/>
                <a:gd name="connsiteY2" fmla="*/ 45251 h 254801"/>
                <a:gd name="connsiteX3" fmla="*/ 216452 w 262172"/>
                <a:gd name="connsiteY3" fmla="*/ 254801 h 254801"/>
                <a:gd name="connsiteX4" fmla="*/ 262172 w 262172"/>
                <a:gd name="connsiteY4" fmla="*/ 254801 h 254801"/>
                <a:gd name="connsiteX5" fmla="*/ 262172 w 262172"/>
                <a:gd name="connsiteY5" fmla="*/ 0 h 254801"/>
                <a:gd name="connsiteX6" fmla="*/ 593 w 262172"/>
                <a:gd name="connsiteY6" fmla="*/ 0 h 254801"/>
                <a:gd name="connsiteX0" fmla="*/ 593 w 262172"/>
                <a:gd name="connsiteY0" fmla="*/ 0 h 254801"/>
                <a:gd name="connsiteX1" fmla="*/ 0 w 262172"/>
                <a:gd name="connsiteY1" fmla="*/ 45845 h 254801"/>
                <a:gd name="connsiteX2" fmla="*/ 216452 w 262172"/>
                <a:gd name="connsiteY2" fmla="*/ 45251 h 254801"/>
                <a:gd name="connsiteX3" fmla="*/ 216452 w 262172"/>
                <a:gd name="connsiteY3" fmla="*/ 254801 h 254801"/>
                <a:gd name="connsiteX4" fmla="*/ 262172 w 262172"/>
                <a:gd name="connsiteY4" fmla="*/ 254801 h 254801"/>
                <a:gd name="connsiteX5" fmla="*/ 262172 w 262172"/>
                <a:gd name="connsiteY5" fmla="*/ 0 h 254801"/>
                <a:gd name="connsiteX6" fmla="*/ 593 w 262172"/>
                <a:gd name="connsiteY6" fmla="*/ 0 h 254801"/>
                <a:gd name="connsiteX0" fmla="*/ 593 w 262172"/>
                <a:gd name="connsiteY0" fmla="*/ 0 h 257175"/>
                <a:gd name="connsiteX1" fmla="*/ 0 w 262172"/>
                <a:gd name="connsiteY1" fmla="*/ 45845 h 257175"/>
                <a:gd name="connsiteX2" fmla="*/ 216452 w 262172"/>
                <a:gd name="connsiteY2" fmla="*/ 45251 h 257175"/>
                <a:gd name="connsiteX3" fmla="*/ 216452 w 262172"/>
                <a:gd name="connsiteY3" fmla="*/ 257175 h 257175"/>
                <a:gd name="connsiteX4" fmla="*/ 262172 w 262172"/>
                <a:gd name="connsiteY4" fmla="*/ 254801 h 257175"/>
                <a:gd name="connsiteX5" fmla="*/ 262172 w 262172"/>
                <a:gd name="connsiteY5" fmla="*/ 0 h 257175"/>
                <a:gd name="connsiteX6" fmla="*/ 593 w 262172"/>
                <a:gd name="connsiteY6" fmla="*/ 0 h 257175"/>
                <a:gd name="connsiteX0" fmla="*/ 593 w 262765"/>
                <a:gd name="connsiteY0" fmla="*/ 0 h 259549"/>
                <a:gd name="connsiteX1" fmla="*/ 0 w 262765"/>
                <a:gd name="connsiteY1" fmla="*/ 45845 h 259549"/>
                <a:gd name="connsiteX2" fmla="*/ 216452 w 262765"/>
                <a:gd name="connsiteY2" fmla="*/ 45251 h 259549"/>
                <a:gd name="connsiteX3" fmla="*/ 216452 w 262765"/>
                <a:gd name="connsiteY3" fmla="*/ 257175 h 259549"/>
                <a:gd name="connsiteX4" fmla="*/ 262765 w 262765"/>
                <a:gd name="connsiteY4" fmla="*/ 259549 h 259549"/>
                <a:gd name="connsiteX5" fmla="*/ 262172 w 262765"/>
                <a:gd name="connsiteY5" fmla="*/ 0 h 259549"/>
                <a:gd name="connsiteX6" fmla="*/ 593 w 262765"/>
                <a:gd name="connsiteY6" fmla="*/ 0 h 259549"/>
                <a:gd name="connsiteX0" fmla="*/ 593 w 263385"/>
                <a:gd name="connsiteY0" fmla="*/ 0 h 259549"/>
                <a:gd name="connsiteX1" fmla="*/ 0 w 263385"/>
                <a:gd name="connsiteY1" fmla="*/ 45845 h 259549"/>
                <a:gd name="connsiteX2" fmla="*/ 216452 w 263385"/>
                <a:gd name="connsiteY2" fmla="*/ 45251 h 259549"/>
                <a:gd name="connsiteX3" fmla="*/ 216452 w 263385"/>
                <a:gd name="connsiteY3" fmla="*/ 257175 h 259549"/>
                <a:gd name="connsiteX4" fmla="*/ 262765 w 263385"/>
                <a:gd name="connsiteY4" fmla="*/ 259549 h 259549"/>
                <a:gd name="connsiteX5" fmla="*/ 263359 w 263385"/>
                <a:gd name="connsiteY5" fmla="*/ 0 h 259549"/>
                <a:gd name="connsiteX6" fmla="*/ 593 w 263385"/>
                <a:gd name="connsiteY6" fmla="*/ 0 h 259549"/>
                <a:gd name="connsiteX0" fmla="*/ 593 w 263416"/>
                <a:gd name="connsiteY0" fmla="*/ 0 h 259549"/>
                <a:gd name="connsiteX1" fmla="*/ 0 w 263416"/>
                <a:gd name="connsiteY1" fmla="*/ 45845 h 259549"/>
                <a:gd name="connsiteX2" fmla="*/ 216452 w 263416"/>
                <a:gd name="connsiteY2" fmla="*/ 45251 h 259549"/>
                <a:gd name="connsiteX3" fmla="*/ 216452 w 263416"/>
                <a:gd name="connsiteY3" fmla="*/ 257175 h 259549"/>
                <a:gd name="connsiteX4" fmla="*/ 263359 w 263416"/>
                <a:gd name="connsiteY4" fmla="*/ 259549 h 259549"/>
                <a:gd name="connsiteX5" fmla="*/ 263359 w 263416"/>
                <a:gd name="connsiteY5" fmla="*/ 0 h 259549"/>
                <a:gd name="connsiteX6" fmla="*/ 593 w 263416"/>
                <a:gd name="connsiteY6" fmla="*/ 0 h 259549"/>
                <a:gd name="connsiteX0" fmla="*/ 593 w 263416"/>
                <a:gd name="connsiteY0" fmla="*/ 0 h 259549"/>
                <a:gd name="connsiteX1" fmla="*/ 0 w 263416"/>
                <a:gd name="connsiteY1" fmla="*/ 45845 h 259549"/>
                <a:gd name="connsiteX2" fmla="*/ 216452 w 263416"/>
                <a:gd name="connsiteY2" fmla="*/ 45251 h 259549"/>
                <a:gd name="connsiteX3" fmla="*/ 216452 w 263416"/>
                <a:gd name="connsiteY3" fmla="*/ 257175 h 259549"/>
                <a:gd name="connsiteX4" fmla="*/ 263359 w 263416"/>
                <a:gd name="connsiteY4" fmla="*/ 259549 h 259549"/>
                <a:gd name="connsiteX5" fmla="*/ 263359 w 263416"/>
                <a:gd name="connsiteY5" fmla="*/ 0 h 259549"/>
                <a:gd name="connsiteX6" fmla="*/ 593 w 263416"/>
                <a:gd name="connsiteY6" fmla="*/ 0 h 259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3416" h="259549">
                  <a:moveTo>
                    <a:pt x="593" y="0"/>
                  </a:moveTo>
                  <a:cubicBezTo>
                    <a:pt x="198" y="14886"/>
                    <a:pt x="395" y="30959"/>
                    <a:pt x="0" y="45845"/>
                  </a:cubicBezTo>
                  <a:lnTo>
                    <a:pt x="216452" y="45251"/>
                  </a:lnTo>
                  <a:lnTo>
                    <a:pt x="216452" y="257175"/>
                  </a:lnTo>
                  <a:lnTo>
                    <a:pt x="263359" y="259549"/>
                  </a:lnTo>
                  <a:cubicBezTo>
                    <a:pt x="263161" y="173033"/>
                    <a:pt x="263557" y="86516"/>
                    <a:pt x="263359" y="0"/>
                  </a:cubicBezTo>
                  <a:lnTo>
                    <a:pt x="593" y="0"/>
                  </a:lnTo>
                  <a:close/>
                </a:path>
              </a:pathLst>
            </a:custGeom>
            <a:solidFill>
              <a:srgbClr val="474747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2" name="任意多边形: 形状 121">
              <a:extLst>
                <a:ext uri="{FF2B5EF4-FFF2-40B4-BE49-F238E27FC236}">
                  <a16:creationId xmlns:a16="http://schemas.microsoft.com/office/drawing/2014/main" xmlns="" id="{50A8EC7D-E628-4241-AEC3-D63F8F0DD9D7}"/>
                </a:ext>
              </a:extLst>
            </p:cNvPr>
            <p:cNvSpPr/>
            <p:nvPr/>
          </p:nvSpPr>
          <p:spPr>
            <a:xfrm rot="1312566">
              <a:off x="7333159" y="3764335"/>
              <a:ext cx="117785" cy="24452"/>
            </a:xfrm>
            <a:custGeom>
              <a:avLst/>
              <a:gdLst>
                <a:gd name="connsiteX0" fmla="*/ 0 w 636240"/>
                <a:gd name="connsiteY0" fmla="*/ 0 h 132084"/>
                <a:gd name="connsiteX1" fmla="*/ 636270 w 636240"/>
                <a:gd name="connsiteY1" fmla="*/ 0 h 132084"/>
                <a:gd name="connsiteX2" fmla="*/ 636270 w 636240"/>
                <a:gd name="connsiteY2" fmla="*/ 47625 h 132084"/>
                <a:gd name="connsiteX3" fmla="*/ 0 w 636240"/>
                <a:gd name="connsiteY3" fmla="*/ 47625 h 132084"/>
                <a:gd name="connsiteX4" fmla="*/ 262890 w 636240"/>
                <a:gd name="connsiteY4" fmla="*/ 85725 h 132084"/>
                <a:gd name="connsiteX5" fmla="*/ 636270 w 636240"/>
                <a:gd name="connsiteY5" fmla="*/ 85725 h 132084"/>
                <a:gd name="connsiteX6" fmla="*/ 636270 w 636240"/>
                <a:gd name="connsiteY6" fmla="*/ 133350 h 132084"/>
                <a:gd name="connsiteX7" fmla="*/ 262890 w 636240"/>
                <a:gd name="connsiteY7" fmla="*/ 133350 h 132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36240" h="132084">
                  <a:moveTo>
                    <a:pt x="0" y="0"/>
                  </a:moveTo>
                  <a:lnTo>
                    <a:pt x="636270" y="0"/>
                  </a:lnTo>
                  <a:lnTo>
                    <a:pt x="636270" y="47625"/>
                  </a:lnTo>
                  <a:lnTo>
                    <a:pt x="0" y="47625"/>
                  </a:lnTo>
                  <a:close/>
                  <a:moveTo>
                    <a:pt x="262890" y="85725"/>
                  </a:moveTo>
                  <a:lnTo>
                    <a:pt x="636270" y="85725"/>
                  </a:lnTo>
                  <a:lnTo>
                    <a:pt x="636270" y="133350"/>
                  </a:lnTo>
                  <a:lnTo>
                    <a:pt x="262890" y="133350"/>
                  </a:lnTo>
                  <a:close/>
                </a:path>
              </a:pathLst>
            </a:custGeom>
            <a:solidFill>
              <a:srgbClr val="474747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3" name="任意多边形: 形状 122">
              <a:extLst>
                <a:ext uri="{FF2B5EF4-FFF2-40B4-BE49-F238E27FC236}">
                  <a16:creationId xmlns:a16="http://schemas.microsoft.com/office/drawing/2014/main" xmlns="" id="{08C49CA6-AE8F-42F0-B7E1-7498544C776A}"/>
                </a:ext>
              </a:extLst>
            </p:cNvPr>
            <p:cNvSpPr/>
            <p:nvPr/>
          </p:nvSpPr>
          <p:spPr>
            <a:xfrm rot="1312566">
              <a:off x="7440784" y="3770041"/>
              <a:ext cx="27552" cy="63369"/>
            </a:xfrm>
            <a:custGeom>
              <a:avLst/>
              <a:gdLst>
                <a:gd name="connsiteX0" fmla="*/ 40005 w 148828"/>
                <a:gd name="connsiteY0" fmla="*/ 171450 h 342304"/>
                <a:gd name="connsiteX1" fmla="*/ 150495 w 148828"/>
                <a:gd name="connsiteY1" fmla="*/ 26670 h 342304"/>
                <a:gd name="connsiteX2" fmla="*/ 150495 w 148828"/>
                <a:gd name="connsiteY2" fmla="*/ 0 h 342304"/>
                <a:gd name="connsiteX3" fmla="*/ 0 w 148828"/>
                <a:gd name="connsiteY3" fmla="*/ 171450 h 342304"/>
                <a:gd name="connsiteX4" fmla="*/ 150495 w 148828"/>
                <a:gd name="connsiteY4" fmla="*/ 342900 h 342304"/>
                <a:gd name="connsiteX5" fmla="*/ 150495 w 148828"/>
                <a:gd name="connsiteY5" fmla="*/ 316230 h 342304"/>
                <a:gd name="connsiteX6" fmla="*/ 40005 w 148828"/>
                <a:gd name="connsiteY6" fmla="*/ 171450 h 342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8828" h="342304">
                  <a:moveTo>
                    <a:pt x="40005" y="171450"/>
                  </a:moveTo>
                  <a:cubicBezTo>
                    <a:pt x="40005" y="74295"/>
                    <a:pt x="104775" y="40005"/>
                    <a:pt x="150495" y="26670"/>
                  </a:cubicBezTo>
                  <a:lnTo>
                    <a:pt x="150495" y="0"/>
                  </a:lnTo>
                  <a:cubicBezTo>
                    <a:pt x="150495" y="0"/>
                    <a:pt x="0" y="7620"/>
                    <a:pt x="0" y="171450"/>
                  </a:cubicBezTo>
                  <a:cubicBezTo>
                    <a:pt x="0" y="337185"/>
                    <a:pt x="150495" y="342900"/>
                    <a:pt x="150495" y="342900"/>
                  </a:cubicBezTo>
                  <a:lnTo>
                    <a:pt x="150495" y="316230"/>
                  </a:lnTo>
                  <a:cubicBezTo>
                    <a:pt x="104775" y="302895"/>
                    <a:pt x="40005" y="268605"/>
                    <a:pt x="40005" y="171450"/>
                  </a:cubicBezTo>
                  <a:close/>
                </a:path>
              </a:pathLst>
            </a:custGeom>
            <a:solidFill>
              <a:srgbClr val="474747"/>
            </a:solidFill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grpSp>
          <p:nvGrpSpPr>
            <p:cNvPr id="124" name="图形 19">
              <a:extLst>
                <a:ext uri="{FF2B5EF4-FFF2-40B4-BE49-F238E27FC236}">
                  <a16:creationId xmlns:a16="http://schemas.microsoft.com/office/drawing/2014/main" xmlns="" id="{B64EE630-34C5-4551-AFDC-F22BDD297ED4}"/>
                </a:ext>
              </a:extLst>
            </p:cNvPr>
            <p:cNvGrpSpPr/>
            <p:nvPr/>
          </p:nvGrpSpPr>
          <p:grpSpPr>
            <a:xfrm rot="802083">
              <a:off x="7359473" y="3607415"/>
              <a:ext cx="129338" cy="101274"/>
              <a:chOff x="8562669" y="3338464"/>
              <a:chExt cx="1793305" cy="1404193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138" name="任意多边形: 形状 137">
                <a:extLst>
                  <a:ext uri="{FF2B5EF4-FFF2-40B4-BE49-F238E27FC236}">
                    <a16:creationId xmlns:a16="http://schemas.microsoft.com/office/drawing/2014/main" xmlns="" id="{83A0E669-4999-4E59-966A-0FE09ED9B3BD}"/>
                  </a:ext>
                </a:extLst>
              </p:cNvPr>
              <p:cNvSpPr/>
              <p:nvPr/>
            </p:nvSpPr>
            <p:spPr>
              <a:xfrm>
                <a:off x="8913159" y="4712891"/>
                <a:ext cx="690190" cy="29766"/>
              </a:xfrm>
              <a:custGeom>
                <a:avLst/>
                <a:gdLst>
                  <a:gd name="connsiteX0" fmla="*/ 676424 w 690190"/>
                  <a:gd name="connsiteY0" fmla="*/ 0 h 29765"/>
                  <a:gd name="connsiteX1" fmla="*/ 119621 w 690190"/>
                  <a:gd name="connsiteY1" fmla="*/ 0 h 29765"/>
                  <a:gd name="connsiteX2" fmla="*/ 0 w 690190"/>
                  <a:gd name="connsiteY2" fmla="*/ 29766 h 29765"/>
                  <a:gd name="connsiteX3" fmla="*/ 676424 w 690190"/>
                  <a:gd name="connsiteY3" fmla="*/ 29766 h 29765"/>
                  <a:gd name="connsiteX4" fmla="*/ 691307 w 690190"/>
                  <a:gd name="connsiteY4" fmla="*/ 14883 h 29765"/>
                  <a:gd name="connsiteX5" fmla="*/ 676424 w 690190"/>
                  <a:gd name="connsiteY5" fmla="*/ 0 h 29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90190" h="29765">
                    <a:moveTo>
                      <a:pt x="676424" y="0"/>
                    </a:moveTo>
                    <a:lnTo>
                      <a:pt x="119621" y="0"/>
                    </a:lnTo>
                    <a:cubicBezTo>
                      <a:pt x="80181" y="16371"/>
                      <a:pt x="39998" y="25487"/>
                      <a:pt x="0" y="29766"/>
                    </a:cubicBezTo>
                    <a:lnTo>
                      <a:pt x="676424" y="29766"/>
                    </a:lnTo>
                    <a:cubicBezTo>
                      <a:pt x="684609" y="29766"/>
                      <a:pt x="691307" y="23068"/>
                      <a:pt x="691307" y="14883"/>
                    </a:cubicBezTo>
                    <a:cubicBezTo>
                      <a:pt x="691307" y="6697"/>
                      <a:pt x="684796" y="0"/>
                      <a:pt x="676424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6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39" name="任意多边形: 形状 138">
                <a:extLst>
                  <a:ext uri="{FF2B5EF4-FFF2-40B4-BE49-F238E27FC236}">
                    <a16:creationId xmlns:a16="http://schemas.microsoft.com/office/drawing/2014/main" xmlns="" id="{32C1D4D3-682D-4C12-A1F8-8445C8DE8154}"/>
                  </a:ext>
                </a:extLst>
              </p:cNvPr>
              <p:cNvSpPr/>
              <p:nvPr/>
            </p:nvSpPr>
            <p:spPr>
              <a:xfrm>
                <a:off x="8562669" y="3338464"/>
                <a:ext cx="1793305" cy="1401812"/>
              </a:xfrm>
              <a:custGeom>
                <a:avLst/>
                <a:gdLst>
                  <a:gd name="connsiteX0" fmla="*/ 3163 w 1785937"/>
                  <a:gd name="connsiteY0" fmla="*/ 1281224 h 1397124"/>
                  <a:gd name="connsiteX1" fmla="*/ 0 w 1785937"/>
                  <a:gd name="connsiteY1" fmla="*/ 1281224 h 1397124"/>
                  <a:gd name="connsiteX2" fmla="*/ 378582 w 1785937"/>
                  <a:gd name="connsiteY2" fmla="*/ 1397124 h 1397124"/>
                  <a:gd name="connsiteX3" fmla="*/ 431229 w 1785937"/>
                  <a:gd name="connsiteY3" fmla="*/ 1394148 h 1397124"/>
                  <a:gd name="connsiteX4" fmla="*/ 550850 w 1785937"/>
                  <a:gd name="connsiteY4" fmla="*/ 1364382 h 1397124"/>
                  <a:gd name="connsiteX5" fmla="*/ 648519 w 1785937"/>
                  <a:gd name="connsiteY5" fmla="*/ 1307455 h 1397124"/>
                  <a:gd name="connsiteX6" fmla="*/ 735397 w 1785937"/>
                  <a:gd name="connsiteY6" fmla="*/ 1192299 h 1397124"/>
                  <a:gd name="connsiteX7" fmla="*/ 595313 w 1785937"/>
                  <a:gd name="connsiteY7" fmla="*/ 1052215 h 1397124"/>
                  <a:gd name="connsiteX8" fmla="*/ 3163 w 1785937"/>
                  <a:gd name="connsiteY8" fmla="*/ 1281224 h 1397124"/>
                  <a:gd name="connsiteX9" fmla="*/ 611870 w 1785937"/>
                  <a:gd name="connsiteY9" fmla="*/ 1260388 h 1397124"/>
                  <a:gd name="connsiteX10" fmla="*/ 378768 w 1785937"/>
                  <a:gd name="connsiteY10" fmla="*/ 1337593 h 1397124"/>
                  <a:gd name="connsiteX11" fmla="*/ 222312 w 1785937"/>
                  <a:gd name="connsiteY11" fmla="*/ 1314152 h 1397124"/>
                  <a:gd name="connsiteX12" fmla="*/ 592150 w 1785937"/>
                  <a:gd name="connsiteY12" fmla="*/ 1133326 h 1397124"/>
                  <a:gd name="connsiteX13" fmla="*/ 661169 w 1785937"/>
                  <a:gd name="connsiteY13" fmla="*/ 1202345 h 1397124"/>
                  <a:gd name="connsiteX14" fmla="*/ 611870 w 1785937"/>
                  <a:gd name="connsiteY14" fmla="*/ 1260388 h 1397124"/>
                  <a:gd name="connsiteX15" fmla="*/ 1648272 w 1785937"/>
                  <a:gd name="connsiteY15" fmla="*/ 61206 h 1397124"/>
                  <a:gd name="connsiteX16" fmla="*/ 1206624 w 1785937"/>
                  <a:gd name="connsiteY16" fmla="*/ 521271 h 1397124"/>
                  <a:gd name="connsiteX17" fmla="*/ 776697 w 1785937"/>
                  <a:gd name="connsiteY17" fmla="*/ 869528 h 1397124"/>
                  <a:gd name="connsiteX18" fmla="*/ 628427 w 1785937"/>
                  <a:gd name="connsiteY18" fmla="*/ 1017798 h 1397124"/>
                  <a:gd name="connsiteX19" fmla="*/ 698562 w 1785937"/>
                  <a:gd name="connsiteY19" fmla="*/ 1087934 h 1397124"/>
                  <a:gd name="connsiteX20" fmla="*/ 768697 w 1785937"/>
                  <a:gd name="connsiteY20" fmla="*/ 1158069 h 1397124"/>
                  <a:gd name="connsiteX21" fmla="*/ 916967 w 1785937"/>
                  <a:gd name="connsiteY21" fmla="*/ 1009799 h 1397124"/>
                  <a:gd name="connsiteX22" fmla="*/ 1265225 w 1785937"/>
                  <a:gd name="connsiteY22" fmla="*/ 579872 h 1397124"/>
                  <a:gd name="connsiteX23" fmla="*/ 1725290 w 1785937"/>
                  <a:gd name="connsiteY23" fmla="*/ 138224 h 1397124"/>
                  <a:gd name="connsiteX24" fmla="*/ 1686781 w 1785937"/>
                  <a:gd name="connsiteY24" fmla="*/ 99715 h 1397124"/>
                  <a:gd name="connsiteX25" fmla="*/ 1648272 w 1785937"/>
                  <a:gd name="connsiteY25" fmla="*/ 61206 h 1397124"/>
                  <a:gd name="connsiteX26" fmla="*/ 1785938 w 1785937"/>
                  <a:gd name="connsiteY26" fmla="*/ 46695 h 1397124"/>
                  <a:gd name="connsiteX27" fmla="*/ 1762497 w 1785937"/>
                  <a:gd name="connsiteY27" fmla="*/ 23440 h 1397124"/>
                  <a:gd name="connsiteX28" fmla="*/ 1739243 w 1785937"/>
                  <a:gd name="connsiteY28" fmla="*/ 0 h 1397124"/>
                  <a:gd name="connsiteX29" fmla="*/ 1715802 w 1785937"/>
                  <a:gd name="connsiteY29" fmla="*/ 23440 h 1397124"/>
                  <a:gd name="connsiteX30" fmla="*/ 1699059 w 1785937"/>
                  <a:gd name="connsiteY30" fmla="*/ 6511 h 1397124"/>
                  <a:gd name="connsiteX31" fmla="*/ 1675619 w 1785937"/>
                  <a:gd name="connsiteY31" fmla="*/ 29766 h 1397124"/>
                  <a:gd name="connsiteX32" fmla="*/ 1715802 w 1785937"/>
                  <a:gd name="connsiteY32" fmla="*/ 70135 h 1397124"/>
                  <a:gd name="connsiteX33" fmla="*/ 1756172 w 1785937"/>
                  <a:gd name="connsiteY33" fmla="*/ 110319 h 1397124"/>
                  <a:gd name="connsiteX34" fmla="*/ 1779426 w 1785937"/>
                  <a:gd name="connsiteY34" fmla="*/ 86878 h 1397124"/>
                  <a:gd name="connsiteX35" fmla="*/ 1762497 w 1785937"/>
                  <a:gd name="connsiteY35" fmla="*/ 70135 h 1397124"/>
                  <a:gd name="connsiteX0" fmla="*/ 123 w 1790041"/>
                  <a:gd name="connsiteY0" fmla="*/ 1257411 h 1397124"/>
                  <a:gd name="connsiteX1" fmla="*/ 4103 w 1790041"/>
                  <a:gd name="connsiteY1" fmla="*/ 1281224 h 1397124"/>
                  <a:gd name="connsiteX2" fmla="*/ 382685 w 1790041"/>
                  <a:gd name="connsiteY2" fmla="*/ 1397124 h 1397124"/>
                  <a:gd name="connsiteX3" fmla="*/ 435332 w 1790041"/>
                  <a:gd name="connsiteY3" fmla="*/ 1394148 h 1397124"/>
                  <a:gd name="connsiteX4" fmla="*/ 554953 w 1790041"/>
                  <a:gd name="connsiteY4" fmla="*/ 1364382 h 1397124"/>
                  <a:gd name="connsiteX5" fmla="*/ 652622 w 1790041"/>
                  <a:gd name="connsiteY5" fmla="*/ 1307455 h 1397124"/>
                  <a:gd name="connsiteX6" fmla="*/ 739500 w 1790041"/>
                  <a:gd name="connsiteY6" fmla="*/ 1192299 h 1397124"/>
                  <a:gd name="connsiteX7" fmla="*/ 599416 w 1790041"/>
                  <a:gd name="connsiteY7" fmla="*/ 1052215 h 1397124"/>
                  <a:gd name="connsiteX8" fmla="*/ 123 w 1790041"/>
                  <a:gd name="connsiteY8" fmla="*/ 1257411 h 1397124"/>
                  <a:gd name="connsiteX9" fmla="*/ 615973 w 1790041"/>
                  <a:gd name="connsiteY9" fmla="*/ 1260388 h 1397124"/>
                  <a:gd name="connsiteX10" fmla="*/ 382871 w 1790041"/>
                  <a:gd name="connsiteY10" fmla="*/ 1337593 h 1397124"/>
                  <a:gd name="connsiteX11" fmla="*/ 226415 w 1790041"/>
                  <a:gd name="connsiteY11" fmla="*/ 1314152 h 1397124"/>
                  <a:gd name="connsiteX12" fmla="*/ 596253 w 1790041"/>
                  <a:gd name="connsiteY12" fmla="*/ 1133326 h 1397124"/>
                  <a:gd name="connsiteX13" fmla="*/ 665272 w 1790041"/>
                  <a:gd name="connsiteY13" fmla="*/ 1202345 h 1397124"/>
                  <a:gd name="connsiteX14" fmla="*/ 615973 w 1790041"/>
                  <a:gd name="connsiteY14" fmla="*/ 1260388 h 1397124"/>
                  <a:gd name="connsiteX15" fmla="*/ 1652375 w 1790041"/>
                  <a:gd name="connsiteY15" fmla="*/ 61206 h 1397124"/>
                  <a:gd name="connsiteX16" fmla="*/ 1210727 w 1790041"/>
                  <a:gd name="connsiteY16" fmla="*/ 521271 h 1397124"/>
                  <a:gd name="connsiteX17" fmla="*/ 780800 w 1790041"/>
                  <a:gd name="connsiteY17" fmla="*/ 869528 h 1397124"/>
                  <a:gd name="connsiteX18" fmla="*/ 632530 w 1790041"/>
                  <a:gd name="connsiteY18" fmla="*/ 1017798 h 1397124"/>
                  <a:gd name="connsiteX19" fmla="*/ 702665 w 1790041"/>
                  <a:gd name="connsiteY19" fmla="*/ 1087934 h 1397124"/>
                  <a:gd name="connsiteX20" fmla="*/ 772800 w 1790041"/>
                  <a:gd name="connsiteY20" fmla="*/ 1158069 h 1397124"/>
                  <a:gd name="connsiteX21" fmla="*/ 921070 w 1790041"/>
                  <a:gd name="connsiteY21" fmla="*/ 1009799 h 1397124"/>
                  <a:gd name="connsiteX22" fmla="*/ 1269328 w 1790041"/>
                  <a:gd name="connsiteY22" fmla="*/ 579872 h 1397124"/>
                  <a:gd name="connsiteX23" fmla="*/ 1729393 w 1790041"/>
                  <a:gd name="connsiteY23" fmla="*/ 138224 h 1397124"/>
                  <a:gd name="connsiteX24" fmla="*/ 1690884 w 1790041"/>
                  <a:gd name="connsiteY24" fmla="*/ 99715 h 1397124"/>
                  <a:gd name="connsiteX25" fmla="*/ 1652375 w 1790041"/>
                  <a:gd name="connsiteY25" fmla="*/ 61206 h 1397124"/>
                  <a:gd name="connsiteX26" fmla="*/ 1790041 w 1790041"/>
                  <a:gd name="connsiteY26" fmla="*/ 46695 h 1397124"/>
                  <a:gd name="connsiteX27" fmla="*/ 1766600 w 1790041"/>
                  <a:gd name="connsiteY27" fmla="*/ 23440 h 1397124"/>
                  <a:gd name="connsiteX28" fmla="*/ 1743346 w 1790041"/>
                  <a:gd name="connsiteY28" fmla="*/ 0 h 1397124"/>
                  <a:gd name="connsiteX29" fmla="*/ 1719905 w 1790041"/>
                  <a:gd name="connsiteY29" fmla="*/ 23440 h 1397124"/>
                  <a:gd name="connsiteX30" fmla="*/ 1703162 w 1790041"/>
                  <a:gd name="connsiteY30" fmla="*/ 6511 h 1397124"/>
                  <a:gd name="connsiteX31" fmla="*/ 1679722 w 1790041"/>
                  <a:gd name="connsiteY31" fmla="*/ 29766 h 1397124"/>
                  <a:gd name="connsiteX32" fmla="*/ 1719905 w 1790041"/>
                  <a:gd name="connsiteY32" fmla="*/ 70135 h 1397124"/>
                  <a:gd name="connsiteX33" fmla="*/ 1760275 w 1790041"/>
                  <a:gd name="connsiteY33" fmla="*/ 110319 h 1397124"/>
                  <a:gd name="connsiteX34" fmla="*/ 1783529 w 1790041"/>
                  <a:gd name="connsiteY34" fmla="*/ 86878 h 1397124"/>
                  <a:gd name="connsiteX35" fmla="*/ 1766600 w 1790041"/>
                  <a:gd name="connsiteY35" fmla="*/ 70135 h 1397124"/>
                  <a:gd name="connsiteX36" fmla="*/ 1790041 w 1790041"/>
                  <a:gd name="connsiteY36" fmla="*/ 46695 h 1397124"/>
                  <a:gd name="connsiteX0" fmla="*/ 20 w 1789938"/>
                  <a:gd name="connsiteY0" fmla="*/ 1257411 h 1402511"/>
                  <a:gd name="connsiteX1" fmla="*/ 39718 w 1789938"/>
                  <a:gd name="connsiteY1" fmla="*/ 1316942 h 1402511"/>
                  <a:gd name="connsiteX2" fmla="*/ 382582 w 1789938"/>
                  <a:gd name="connsiteY2" fmla="*/ 1397124 h 1402511"/>
                  <a:gd name="connsiteX3" fmla="*/ 435229 w 1789938"/>
                  <a:gd name="connsiteY3" fmla="*/ 1394148 h 1402511"/>
                  <a:gd name="connsiteX4" fmla="*/ 554850 w 1789938"/>
                  <a:gd name="connsiteY4" fmla="*/ 1364382 h 1402511"/>
                  <a:gd name="connsiteX5" fmla="*/ 652519 w 1789938"/>
                  <a:gd name="connsiteY5" fmla="*/ 1307455 h 1402511"/>
                  <a:gd name="connsiteX6" fmla="*/ 739397 w 1789938"/>
                  <a:gd name="connsiteY6" fmla="*/ 1192299 h 1402511"/>
                  <a:gd name="connsiteX7" fmla="*/ 599313 w 1789938"/>
                  <a:gd name="connsiteY7" fmla="*/ 1052215 h 1402511"/>
                  <a:gd name="connsiteX8" fmla="*/ 20 w 1789938"/>
                  <a:gd name="connsiteY8" fmla="*/ 1257411 h 1402511"/>
                  <a:gd name="connsiteX9" fmla="*/ 615870 w 1789938"/>
                  <a:gd name="connsiteY9" fmla="*/ 1260388 h 1402511"/>
                  <a:gd name="connsiteX10" fmla="*/ 382768 w 1789938"/>
                  <a:gd name="connsiteY10" fmla="*/ 1337593 h 1402511"/>
                  <a:gd name="connsiteX11" fmla="*/ 226312 w 1789938"/>
                  <a:gd name="connsiteY11" fmla="*/ 1314152 h 1402511"/>
                  <a:gd name="connsiteX12" fmla="*/ 596150 w 1789938"/>
                  <a:gd name="connsiteY12" fmla="*/ 1133326 h 1402511"/>
                  <a:gd name="connsiteX13" fmla="*/ 665169 w 1789938"/>
                  <a:gd name="connsiteY13" fmla="*/ 1202345 h 1402511"/>
                  <a:gd name="connsiteX14" fmla="*/ 615870 w 1789938"/>
                  <a:gd name="connsiteY14" fmla="*/ 1260388 h 1402511"/>
                  <a:gd name="connsiteX15" fmla="*/ 1652272 w 1789938"/>
                  <a:gd name="connsiteY15" fmla="*/ 61206 h 1402511"/>
                  <a:gd name="connsiteX16" fmla="*/ 1210624 w 1789938"/>
                  <a:gd name="connsiteY16" fmla="*/ 521271 h 1402511"/>
                  <a:gd name="connsiteX17" fmla="*/ 780697 w 1789938"/>
                  <a:gd name="connsiteY17" fmla="*/ 869528 h 1402511"/>
                  <a:gd name="connsiteX18" fmla="*/ 632427 w 1789938"/>
                  <a:gd name="connsiteY18" fmla="*/ 1017798 h 1402511"/>
                  <a:gd name="connsiteX19" fmla="*/ 702562 w 1789938"/>
                  <a:gd name="connsiteY19" fmla="*/ 1087934 h 1402511"/>
                  <a:gd name="connsiteX20" fmla="*/ 772697 w 1789938"/>
                  <a:gd name="connsiteY20" fmla="*/ 1158069 h 1402511"/>
                  <a:gd name="connsiteX21" fmla="*/ 920967 w 1789938"/>
                  <a:gd name="connsiteY21" fmla="*/ 1009799 h 1402511"/>
                  <a:gd name="connsiteX22" fmla="*/ 1269225 w 1789938"/>
                  <a:gd name="connsiteY22" fmla="*/ 579872 h 1402511"/>
                  <a:gd name="connsiteX23" fmla="*/ 1729290 w 1789938"/>
                  <a:gd name="connsiteY23" fmla="*/ 138224 h 1402511"/>
                  <a:gd name="connsiteX24" fmla="*/ 1690781 w 1789938"/>
                  <a:gd name="connsiteY24" fmla="*/ 99715 h 1402511"/>
                  <a:gd name="connsiteX25" fmla="*/ 1652272 w 1789938"/>
                  <a:gd name="connsiteY25" fmla="*/ 61206 h 1402511"/>
                  <a:gd name="connsiteX26" fmla="*/ 1789938 w 1789938"/>
                  <a:gd name="connsiteY26" fmla="*/ 46695 h 1402511"/>
                  <a:gd name="connsiteX27" fmla="*/ 1766497 w 1789938"/>
                  <a:gd name="connsiteY27" fmla="*/ 23440 h 1402511"/>
                  <a:gd name="connsiteX28" fmla="*/ 1743243 w 1789938"/>
                  <a:gd name="connsiteY28" fmla="*/ 0 h 1402511"/>
                  <a:gd name="connsiteX29" fmla="*/ 1719802 w 1789938"/>
                  <a:gd name="connsiteY29" fmla="*/ 23440 h 1402511"/>
                  <a:gd name="connsiteX30" fmla="*/ 1703059 w 1789938"/>
                  <a:gd name="connsiteY30" fmla="*/ 6511 h 1402511"/>
                  <a:gd name="connsiteX31" fmla="*/ 1679619 w 1789938"/>
                  <a:gd name="connsiteY31" fmla="*/ 29766 h 1402511"/>
                  <a:gd name="connsiteX32" fmla="*/ 1719802 w 1789938"/>
                  <a:gd name="connsiteY32" fmla="*/ 70135 h 1402511"/>
                  <a:gd name="connsiteX33" fmla="*/ 1760172 w 1789938"/>
                  <a:gd name="connsiteY33" fmla="*/ 110319 h 1402511"/>
                  <a:gd name="connsiteX34" fmla="*/ 1783426 w 1789938"/>
                  <a:gd name="connsiteY34" fmla="*/ 86878 h 1402511"/>
                  <a:gd name="connsiteX35" fmla="*/ 1766497 w 1789938"/>
                  <a:gd name="connsiteY35" fmla="*/ 70135 h 1402511"/>
                  <a:gd name="connsiteX36" fmla="*/ 1789938 w 1789938"/>
                  <a:gd name="connsiteY36" fmla="*/ 46695 h 1402511"/>
                  <a:gd name="connsiteX0" fmla="*/ 2633 w 1792551"/>
                  <a:gd name="connsiteY0" fmla="*/ 1257411 h 1406910"/>
                  <a:gd name="connsiteX1" fmla="*/ 385195 w 1792551"/>
                  <a:gd name="connsiteY1" fmla="*/ 1397124 h 1406910"/>
                  <a:gd name="connsiteX2" fmla="*/ 437842 w 1792551"/>
                  <a:gd name="connsiteY2" fmla="*/ 1394148 h 1406910"/>
                  <a:gd name="connsiteX3" fmla="*/ 557463 w 1792551"/>
                  <a:gd name="connsiteY3" fmla="*/ 1364382 h 1406910"/>
                  <a:gd name="connsiteX4" fmla="*/ 655132 w 1792551"/>
                  <a:gd name="connsiteY4" fmla="*/ 1307455 h 1406910"/>
                  <a:gd name="connsiteX5" fmla="*/ 742010 w 1792551"/>
                  <a:gd name="connsiteY5" fmla="*/ 1192299 h 1406910"/>
                  <a:gd name="connsiteX6" fmla="*/ 601926 w 1792551"/>
                  <a:gd name="connsiteY6" fmla="*/ 1052215 h 1406910"/>
                  <a:gd name="connsiteX7" fmla="*/ 2633 w 1792551"/>
                  <a:gd name="connsiteY7" fmla="*/ 1257411 h 1406910"/>
                  <a:gd name="connsiteX8" fmla="*/ 618483 w 1792551"/>
                  <a:gd name="connsiteY8" fmla="*/ 1260388 h 1406910"/>
                  <a:gd name="connsiteX9" fmla="*/ 385381 w 1792551"/>
                  <a:gd name="connsiteY9" fmla="*/ 1337593 h 1406910"/>
                  <a:gd name="connsiteX10" fmla="*/ 228925 w 1792551"/>
                  <a:gd name="connsiteY10" fmla="*/ 1314152 h 1406910"/>
                  <a:gd name="connsiteX11" fmla="*/ 598763 w 1792551"/>
                  <a:gd name="connsiteY11" fmla="*/ 1133326 h 1406910"/>
                  <a:gd name="connsiteX12" fmla="*/ 667782 w 1792551"/>
                  <a:gd name="connsiteY12" fmla="*/ 1202345 h 1406910"/>
                  <a:gd name="connsiteX13" fmla="*/ 618483 w 1792551"/>
                  <a:gd name="connsiteY13" fmla="*/ 1260388 h 1406910"/>
                  <a:gd name="connsiteX14" fmla="*/ 1654885 w 1792551"/>
                  <a:gd name="connsiteY14" fmla="*/ 61206 h 1406910"/>
                  <a:gd name="connsiteX15" fmla="*/ 1213237 w 1792551"/>
                  <a:gd name="connsiteY15" fmla="*/ 521271 h 1406910"/>
                  <a:gd name="connsiteX16" fmla="*/ 783310 w 1792551"/>
                  <a:gd name="connsiteY16" fmla="*/ 869528 h 1406910"/>
                  <a:gd name="connsiteX17" fmla="*/ 635040 w 1792551"/>
                  <a:gd name="connsiteY17" fmla="*/ 1017798 h 1406910"/>
                  <a:gd name="connsiteX18" fmla="*/ 705175 w 1792551"/>
                  <a:gd name="connsiteY18" fmla="*/ 1087934 h 1406910"/>
                  <a:gd name="connsiteX19" fmla="*/ 775310 w 1792551"/>
                  <a:gd name="connsiteY19" fmla="*/ 1158069 h 1406910"/>
                  <a:gd name="connsiteX20" fmla="*/ 923580 w 1792551"/>
                  <a:gd name="connsiteY20" fmla="*/ 1009799 h 1406910"/>
                  <a:gd name="connsiteX21" fmla="*/ 1271838 w 1792551"/>
                  <a:gd name="connsiteY21" fmla="*/ 579872 h 1406910"/>
                  <a:gd name="connsiteX22" fmla="*/ 1731903 w 1792551"/>
                  <a:gd name="connsiteY22" fmla="*/ 138224 h 1406910"/>
                  <a:gd name="connsiteX23" fmla="*/ 1693394 w 1792551"/>
                  <a:gd name="connsiteY23" fmla="*/ 99715 h 1406910"/>
                  <a:gd name="connsiteX24" fmla="*/ 1654885 w 1792551"/>
                  <a:gd name="connsiteY24" fmla="*/ 61206 h 1406910"/>
                  <a:gd name="connsiteX25" fmla="*/ 1792551 w 1792551"/>
                  <a:gd name="connsiteY25" fmla="*/ 46695 h 1406910"/>
                  <a:gd name="connsiteX26" fmla="*/ 1769110 w 1792551"/>
                  <a:gd name="connsiteY26" fmla="*/ 23440 h 1406910"/>
                  <a:gd name="connsiteX27" fmla="*/ 1745856 w 1792551"/>
                  <a:gd name="connsiteY27" fmla="*/ 0 h 1406910"/>
                  <a:gd name="connsiteX28" fmla="*/ 1722415 w 1792551"/>
                  <a:gd name="connsiteY28" fmla="*/ 23440 h 1406910"/>
                  <a:gd name="connsiteX29" fmla="*/ 1705672 w 1792551"/>
                  <a:gd name="connsiteY29" fmla="*/ 6511 h 1406910"/>
                  <a:gd name="connsiteX30" fmla="*/ 1682232 w 1792551"/>
                  <a:gd name="connsiteY30" fmla="*/ 29766 h 1406910"/>
                  <a:gd name="connsiteX31" fmla="*/ 1722415 w 1792551"/>
                  <a:gd name="connsiteY31" fmla="*/ 70135 h 1406910"/>
                  <a:gd name="connsiteX32" fmla="*/ 1762785 w 1792551"/>
                  <a:gd name="connsiteY32" fmla="*/ 110319 h 1406910"/>
                  <a:gd name="connsiteX33" fmla="*/ 1786039 w 1792551"/>
                  <a:gd name="connsiteY33" fmla="*/ 86878 h 1406910"/>
                  <a:gd name="connsiteX34" fmla="*/ 1769110 w 1792551"/>
                  <a:gd name="connsiteY34" fmla="*/ 70135 h 1406910"/>
                  <a:gd name="connsiteX35" fmla="*/ 1792551 w 1792551"/>
                  <a:gd name="connsiteY35" fmla="*/ 46695 h 1406910"/>
                  <a:gd name="connsiteX0" fmla="*/ 2736 w 1792654"/>
                  <a:gd name="connsiteY0" fmla="*/ 1257411 h 1399197"/>
                  <a:gd name="connsiteX1" fmla="*/ 385298 w 1792654"/>
                  <a:gd name="connsiteY1" fmla="*/ 1397124 h 1399197"/>
                  <a:gd name="connsiteX2" fmla="*/ 437945 w 1792654"/>
                  <a:gd name="connsiteY2" fmla="*/ 1394148 h 1399197"/>
                  <a:gd name="connsiteX3" fmla="*/ 557566 w 1792654"/>
                  <a:gd name="connsiteY3" fmla="*/ 1364382 h 1399197"/>
                  <a:gd name="connsiteX4" fmla="*/ 655235 w 1792654"/>
                  <a:gd name="connsiteY4" fmla="*/ 1307455 h 1399197"/>
                  <a:gd name="connsiteX5" fmla="*/ 742113 w 1792654"/>
                  <a:gd name="connsiteY5" fmla="*/ 1192299 h 1399197"/>
                  <a:gd name="connsiteX6" fmla="*/ 602029 w 1792654"/>
                  <a:gd name="connsiteY6" fmla="*/ 1052215 h 1399197"/>
                  <a:gd name="connsiteX7" fmla="*/ 2736 w 1792654"/>
                  <a:gd name="connsiteY7" fmla="*/ 1257411 h 1399197"/>
                  <a:gd name="connsiteX8" fmla="*/ 618586 w 1792654"/>
                  <a:gd name="connsiteY8" fmla="*/ 1260388 h 1399197"/>
                  <a:gd name="connsiteX9" fmla="*/ 385484 w 1792654"/>
                  <a:gd name="connsiteY9" fmla="*/ 1337593 h 1399197"/>
                  <a:gd name="connsiteX10" fmla="*/ 229028 w 1792654"/>
                  <a:gd name="connsiteY10" fmla="*/ 1314152 h 1399197"/>
                  <a:gd name="connsiteX11" fmla="*/ 598866 w 1792654"/>
                  <a:gd name="connsiteY11" fmla="*/ 1133326 h 1399197"/>
                  <a:gd name="connsiteX12" fmla="*/ 667885 w 1792654"/>
                  <a:gd name="connsiteY12" fmla="*/ 1202345 h 1399197"/>
                  <a:gd name="connsiteX13" fmla="*/ 618586 w 1792654"/>
                  <a:gd name="connsiteY13" fmla="*/ 1260388 h 1399197"/>
                  <a:gd name="connsiteX14" fmla="*/ 1654988 w 1792654"/>
                  <a:gd name="connsiteY14" fmla="*/ 61206 h 1399197"/>
                  <a:gd name="connsiteX15" fmla="*/ 1213340 w 1792654"/>
                  <a:gd name="connsiteY15" fmla="*/ 521271 h 1399197"/>
                  <a:gd name="connsiteX16" fmla="*/ 783413 w 1792654"/>
                  <a:gd name="connsiteY16" fmla="*/ 869528 h 1399197"/>
                  <a:gd name="connsiteX17" fmla="*/ 635143 w 1792654"/>
                  <a:gd name="connsiteY17" fmla="*/ 1017798 h 1399197"/>
                  <a:gd name="connsiteX18" fmla="*/ 705278 w 1792654"/>
                  <a:gd name="connsiteY18" fmla="*/ 1087934 h 1399197"/>
                  <a:gd name="connsiteX19" fmla="*/ 775413 w 1792654"/>
                  <a:gd name="connsiteY19" fmla="*/ 1158069 h 1399197"/>
                  <a:gd name="connsiteX20" fmla="*/ 923683 w 1792654"/>
                  <a:gd name="connsiteY20" fmla="*/ 1009799 h 1399197"/>
                  <a:gd name="connsiteX21" fmla="*/ 1271941 w 1792654"/>
                  <a:gd name="connsiteY21" fmla="*/ 579872 h 1399197"/>
                  <a:gd name="connsiteX22" fmla="*/ 1732006 w 1792654"/>
                  <a:gd name="connsiteY22" fmla="*/ 138224 h 1399197"/>
                  <a:gd name="connsiteX23" fmla="*/ 1693497 w 1792654"/>
                  <a:gd name="connsiteY23" fmla="*/ 99715 h 1399197"/>
                  <a:gd name="connsiteX24" fmla="*/ 1654988 w 1792654"/>
                  <a:gd name="connsiteY24" fmla="*/ 61206 h 1399197"/>
                  <a:gd name="connsiteX25" fmla="*/ 1792654 w 1792654"/>
                  <a:gd name="connsiteY25" fmla="*/ 46695 h 1399197"/>
                  <a:gd name="connsiteX26" fmla="*/ 1769213 w 1792654"/>
                  <a:gd name="connsiteY26" fmla="*/ 23440 h 1399197"/>
                  <a:gd name="connsiteX27" fmla="*/ 1745959 w 1792654"/>
                  <a:gd name="connsiteY27" fmla="*/ 0 h 1399197"/>
                  <a:gd name="connsiteX28" fmla="*/ 1722518 w 1792654"/>
                  <a:gd name="connsiteY28" fmla="*/ 23440 h 1399197"/>
                  <a:gd name="connsiteX29" fmla="*/ 1705775 w 1792654"/>
                  <a:gd name="connsiteY29" fmla="*/ 6511 h 1399197"/>
                  <a:gd name="connsiteX30" fmla="*/ 1682335 w 1792654"/>
                  <a:gd name="connsiteY30" fmla="*/ 29766 h 1399197"/>
                  <a:gd name="connsiteX31" fmla="*/ 1722518 w 1792654"/>
                  <a:gd name="connsiteY31" fmla="*/ 70135 h 1399197"/>
                  <a:gd name="connsiteX32" fmla="*/ 1762888 w 1792654"/>
                  <a:gd name="connsiteY32" fmla="*/ 110319 h 1399197"/>
                  <a:gd name="connsiteX33" fmla="*/ 1786142 w 1792654"/>
                  <a:gd name="connsiteY33" fmla="*/ 86878 h 1399197"/>
                  <a:gd name="connsiteX34" fmla="*/ 1769213 w 1792654"/>
                  <a:gd name="connsiteY34" fmla="*/ 70135 h 1399197"/>
                  <a:gd name="connsiteX35" fmla="*/ 1792654 w 1792654"/>
                  <a:gd name="connsiteY35" fmla="*/ 46695 h 1399197"/>
                  <a:gd name="connsiteX0" fmla="*/ 3386 w 1793304"/>
                  <a:gd name="connsiteY0" fmla="*/ 1257411 h 1401812"/>
                  <a:gd name="connsiteX1" fmla="*/ 316892 w 1793304"/>
                  <a:gd name="connsiteY1" fmla="*/ 1399505 h 1401812"/>
                  <a:gd name="connsiteX2" fmla="*/ 438595 w 1793304"/>
                  <a:gd name="connsiteY2" fmla="*/ 1394148 h 1401812"/>
                  <a:gd name="connsiteX3" fmla="*/ 558216 w 1793304"/>
                  <a:gd name="connsiteY3" fmla="*/ 1364382 h 1401812"/>
                  <a:gd name="connsiteX4" fmla="*/ 655885 w 1793304"/>
                  <a:gd name="connsiteY4" fmla="*/ 1307455 h 1401812"/>
                  <a:gd name="connsiteX5" fmla="*/ 742763 w 1793304"/>
                  <a:gd name="connsiteY5" fmla="*/ 1192299 h 1401812"/>
                  <a:gd name="connsiteX6" fmla="*/ 602679 w 1793304"/>
                  <a:gd name="connsiteY6" fmla="*/ 1052215 h 1401812"/>
                  <a:gd name="connsiteX7" fmla="*/ 3386 w 1793304"/>
                  <a:gd name="connsiteY7" fmla="*/ 1257411 h 1401812"/>
                  <a:gd name="connsiteX8" fmla="*/ 619236 w 1793304"/>
                  <a:gd name="connsiteY8" fmla="*/ 1260388 h 1401812"/>
                  <a:gd name="connsiteX9" fmla="*/ 386134 w 1793304"/>
                  <a:gd name="connsiteY9" fmla="*/ 1337593 h 1401812"/>
                  <a:gd name="connsiteX10" fmla="*/ 229678 w 1793304"/>
                  <a:gd name="connsiteY10" fmla="*/ 1314152 h 1401812"/>
                  <a:gd name="connsiteX11" fmla="*/ 599516 w 1793304"/>
                  <a:gd name="connsiteY11" fmla="*/ 1133326 h 1401812"/>
                  <a:gd name="connsiteX12" fmla="*/ 668535 w 1793304"/>
                  <a:gd name="connsiteY12" fmla="*/ 1202345 h 1401812"/>
                  <a:gd name="connsiteX13" fmla="*/ 619236 w 1793304"/>
                  <a:gd name="connsiteY13" fmla="*/ 1260388 h 1401812"/>
                  <a:gd name="connsiteX14" fmla="*/ 1655638 w 1793304"/>
                  <a:gd name="connsiteY14" fmla="*/ 61206 h 1401812"/>
                  <a:gd name="connsiteX15" fmla="*/ 1213990 w 1793304"/>
                  <a:gd name="connsiteY15" fmla="*/ 521271 h 1401812"/>
                  <a:gd name="connsiteX16" fmla="*/ 784063 w 1793304"/>
                  <a:gd name="connsiteY16" fmla="*/ 869528 h 1401812"/>
                  <a:gd name="connsiteX17" fmla="*/ 635793 w 1793304"/>
                  <a:gd name="connsiteY17" fmla="*/ 1017798 h 1401812"/>
                  <a:gd name="connsiteX18" fmla="*/ 705928 w 1793304"/>
                  <a:gd name="connsiteY18" fmla="*/ 1087934 h 1401812"/>
                  <a:gd name="connsiteX19" fmla="*/ 776063 w 1793304"/>
                  <a:gd name="connsiteY19" fmla="*/ 1158069 h 1401812"/>
                  <a:gd name="connsiteX20" fmla="*/ 924333 w 1793304"/>
                  <a:gd name="connsiteY20" fmla="*/ 1009799 h 1401812"/>
                  <a:gd name="connsiteX21" fmla="*/ 1272591 w 1793304"/>
                  <a:gd name="connsiteY21" fmla="*/ 579872 h 1401812"/>
                  <a:gd name="connsiteX22" fmla="*/ 1732656 w 1793304"/>
                  <a:gd name="connsiteY22" fmla="*/ 138224 h 1401812"/>
                  <a:gd name="connsiteX23" fmla="*/ 1694147 w 1793304"/>
                  <a:gd name="connsiteY23" fmla="*/ 99715 h 1401812"/>
                  <a:gd name="connsiteX24" fmla="*/ 1655638 w 1793304"/>
                  <a:gd name="connsiteY24" fmla="*/ 61206 h 1401812"/>
                  <a:gd name="connsiteX25" fmla="*/ 1793304 w 1793304"/>
                  <a:gd name="connsiteY25" fmla="*/ 46695 h 1401812"/>
                  <a:gd name="connsiteX26" fmla="*/ 1769863 w 1793304"/>
                  <a:gd name="connsiteY26" fmla="*/ 23440 h 1401812"/>
                  <a:gd name="connsiteX27" fmla="*/ 1746609 w 1793304"/>
                  <a:gd name="connsiteY27" fmla="*/ 0 h 1401812"/>
                  <a:gd name="connsiteX28" fmla="*/ 1723168 w 1793304"/>
                  <a:gd name="connsiteY28" fmla="*/ 23440 h 1401812"/>
                  <a:gd name="connsiteX29" fmla="*/ 1706425 w 1793304"/>
                  <a:gd name="connsiteY29" fmla="*/ 6511 h 1401812"/>
                  <a:gd name="connsiteX30" fmla="*/ 1682985 w 1793304"/>
                  <a:gd name="connsiteY30" fmla="*/ 29766 h 1401812"/>
                  <a:gd name="connsiteX31" fmla="*/ 1723168 w 1793304"/>
                  <a:gd name="connsiteY31" fmla="*/ 70135 h 1401812"/>
                  <a:gd name="connsiteX32" fmla="*/ 1763538 w 1793304"/>
                  <a:gd name="connsiteY32" fmla="*/ 110319 h 1401812"/>
                  <a:gd name="connsiteX33" fmla="*/ 1786792 w 1793304"/>
                  <a:gd name="connsiteY33" fmla="*/ 86878 h 1401812"/>
                  <a:gd name="connsiteX34" fmla="*/ 1769863 w 1793304"/>
                  <a:gd name="connsiteY34" fmla="*/ 70135 h 1401812"/>
                  <a:gd name="connsiteX35" fmla="*/ 1793304 w 1793304"/>
                  <a:gd name="connsiteY35" fmla="*/ 46695 h 1401812"/>
                  <a:gd name="connsiteX0" fmla="*/ 3386 w 1793304"/>
                  <a:gd name="connsiteY0" fmla="*/ 1257411 h 1401812"/>
                  <a:gd name="connsiteX1" fmla="*/ 316892 w 1793304"/>
                  <a:gd name="connsiteY1" fmla="*/ 1399505 h 1401812"/>
                  <a:gd name="connsiteX2" fmla="*/ 438595 w 1793304"/>
                  <a:gd name="connsiteY2" fmla="*/ 1394148 h 1401812"/>
                  <a:gd name="connsiteX3" fmla="*/ 558216 w 1793304"/>
                  <a:gd name="connsiteY3" fmla="*/ 1364382 h 1401812"/>
                  <a:gd name="connsiteX4" fmla="*/ 655885 w 1793304"/>
                  <a:gd name="connsiteY4" fmla="*/ 1307455 h 1401812"/>
                  <a:gd name="connsiteX5" fmla="*/ 742763 w 1793304"/>
                  <a:gd name="connsiteY5" fmla="*/ 1192299 h 1401812"/>
                  <a:gd name="connsiteX6" fmla="*/ 602679 w 1793304"/>
                  <a:gd name="connsiteY6" fmla="*/ 1052215 h 1401812"/>
                  <a:gd name="connsiteX7" fmla="*/ 3386 w 1793304"/>
                  <a:gd name="connsiteY7" fmla="*/ 1257411 h 1401812"/>
                  <a:gd name="connsiteX8" fmla="*/ 619236 w 1793304"/>
                  <a:gd name="connsiteY8" fmla="*/ 1260388 h 1401812"/>
                  <a:gd name="connsiteX9" fmla="*/ 386134 w 1793304"/>
                  <a:gd name="connsiteY9" fmla="*/ 1337593 h 1401812"/>
                  <a:gd name="connsiteX10" fmla="*/ 193959 w 1793304"/>
                  <a:gd name="connsiteY10" fmla="*/ 1304627 h 1401812"/>
                  <a:gd name="connsiteX11" fmla="*/ 599516 w 1793304"/>
                  <a:gd name="connsiteY11" fmla="*/ 1133326 h 1401812"/>
                  <a:gd name="connsiteX12" fmla="*/ 668535 w 1793304"/>
                  <a:gd name="connsiteY12" fmla="*/ 1202345 h 1401812"/>
                  <a:gd name="connsiteX13" fmla="*/ 619236 w 1793304"/>
                  <a:gd name="connsiteY13" fmla="*/ 1260388 h 1401812"/>
                  <a:gd name="connsiteX14" fmla="*/ 1655638 w 1793304"/>
                  <a:gd name="connsiteY14" fmla="*/ 61206 h 1401812"/>
                  <a:gd name="connsiteX15" fmla="*/ 1213990 w 1793304"/>
                  <a:gd name="connsiteY15" fmla="*/ 521271 h 1401812"/>
                  <a:gd name="connsiteX16" fmla="*/ 784063 w 1793304"/>
                  <a:gd name="connsiteY16" fmla="*/ 869528 h 1401812"/>
                  <a:gd name="connsiteX17" fmla="*/ 635793 w 1793304"/>
                  <a:gd name="connsiteY17" fmla="*/ 1017798 h 1401812"/>
                  <a:gd name="connsiteX18" fmla="*/ 705928 w 1793304"/>
                  <a:gd name="connsiteY18" fmla="*/ 1087934 h 1401812"/>
                  <a:gd name="connsiteX19" fmla="*/ 776063 w 1793304"/>
                  <a:gd name="connsiteY19" fmla="*/ 1158069 h 1401812"/>
                  <a:gd name="connsiteX20" fmla="*/ 924333 w 1793304"/>
                  <a:gd name="connsiteY20" fmla="*/ 1009799 h 1401812"/>
                  <a:gd name="connsiteX21" fmla="*/ 1272591 w 1793304"/>
                  <a:gd name="connsiteY21" fmla="*/ 579872 h 1401812"/>
                  <a:gd name="connsiteX22" fmla="*/ 1732656 w 1793304"/>
                  <a:gd name="connsiteY22" fmla="*/ 138224 h 1401812"/>
                  <a:gd name="connsiteX23" fmla="*/ 1694147 w 1793304"/>
                  <a:gd name="connsiteY23" fmla="*/ 99715 h 1401812"/>
                  <a:gd name="connsiteX24" fmla="*/ 1655638 w 1793304"/>
                  <a:gd name="connsiteY24" fmla="*/ 61206 h 1401812"/>
                  <a:gd name="connsiteX25" fmla="*/ 1793304 w 1793304"/>
                  <a:gd name="connsiteY25" fmla="*/ 46695 h 1401812"/>
                  <a:gd name="connsiteX26" fmla="*/ 1769863 w 1793304"/>
                  <a:gd name="connsiteY26" fmla="*/ 23440 h 1401812"/>
                  <a:gd name="connsiteX27" fmla="*/ 1746609 w 1793304"/>
                  <a:gd name="connsiteY27" fmla="*/ 0 h 1401812"/>
                  <a:gd name="connsiteX28" fmla="*/ 1723168 w 1793304"/>
                  <a:gd name="connsiteY28" fmla="*/ 23440 h 1401812"/>
                  <a:gd name="connsiteX29" fmla="*/ 1706425 w 1793304"/>
                  <a:gd name="connsiteY29" fmla="*/ 6511 h 1401812"/>
                  <a:gd name="connsiteX30" fmla="*/ 1682985 w 1793304"/>
                  <a:gd name="connsiteY30" fmla="*/ 29766 h 1401812"/>
                  <a:gd name="connsiteX31" fmla="*/ 1723168 w 1793304"/>
                  <a:gd name="connsiteY31" fmla="*/ 70135 h 1401812"/>
                  <a:gd name="connsiteX32" fmla="*/ 1763538 w 1793304"/>
                  <a:gd name="connsiteY32" fmla="*/ 110319 h 1401812"/>
                  <a:gd name="connsiteX33" fmla="*/ 1786792 w 1793304"/>
                  <a:gd name="connsiteY33" fmla="*/ 86878 h 1401812"/>
                  <a:gd name="connsiteX34" fmla="*/ 1769863 w 1793304"/>
                  <a:gd name="connsiteY34" fmla="*/ 70135 h 1401812"/>
                  <a:gd name="connsiteX35" fmla="*/ 1793304 w 1793304"/>
                  <a:gd name="connsiteY35" fmla="*/ 46695 h 1401812"/>
                  <a:gd name="connsiteX0" fmla="*/ 3386 w 1793304"/>
                  <a:gd name="connsiteY0" fmla="*/ 1257411 h 1401812"/>
                  <a:gd name="connsiteX1" fmla="*/ 316892 w 1793304"/>
                  <a:gd name="connsiteY1" fmla="*/ 1399505 h 1401812"/>
                  <a:gd name="connsiteX2" fmla="*/ 438595 w 1793304"/>
                  <a:gd name="connsiteY2" fmla="*/ 1394148 h 1401812"/>
                  <a:gd name="connsiteX3" fmla="*/ 558216 w 1793304"/>
                  <a:gd name="connsiteY3" fmla="*/ 1364382 h 1401812"/>
                  <a:gd name="connsiteX4" fmla="*/ 655885 w 1793304"/>
                  <a:gd name="connsiteY4" fmla="*/ 1307455 h 1401812"/>
                  <a:gd name="connsiteX5" fmla="*/ 742763 w 1793304"/>
                  <a:gd name="connsiteY5" fmla="*/ 1192299 h 1401812"/>
                  <a:gd name="connsiteX6" fmla="*/ 602679 w 1793304"/>
                  <a:gd name="connsiteY6" fmla="*/ 1052215 h 1401812"/>
                  <a:gd name="connsiteX7" fmla="*/ 3386 w 1793304"/>
                  <a:gd name="connsiteY7" fmla="*/ 1257411 h 1401812"/>
                  <a:gd name="connsiteX8" fmla="*/ 619236 w 1793304"/>
                  <a:gd name="connsiteY8" fmla="*/ 1260388 h 1401812"/>
                  <a:gd name="connsiteX9" fmla="*/ 386134 w 1793304"/>
                  <a:gd name="connsiteY9" fmla="*/ 1337593 h 1401812"/>
                  <a:gd name="connsiteX10" fmla="*/ 193959 w 1793304"/>
                  <a:gd name="connsiteY10" fmla="*/ 1304627 h 1401812"/>
                  <a:gd name="connsiteX11" fmla="*/ 599516 w 1793304"/>
                  <a:gd name="connsiteY11" fmla="*/ 1133326 h 1401812"/>
                  <a:gd name="connsiteX12" fmla="*/ 668535 w 1793304"/>
                  <a:gd name="connsiteY12" fmla="*/ 1202345 h 1401812"/>
                  <a:gd name="connsiteX13" fmla="*/ 619236 w 1793304"/>
                  <a:gd name="connsiteY13" fmla="*/ 1260388 h 1401812"/>
                  <a:gd name="connsiteX14" fmla="*/ 1655638 w 1793304"/>
                  <a:gd name="connsiteY14" fmla="*/ 61206 h 1401812"/>
                  <a:gd name="connsiteX15" fmla="*/ 1213990 w 1793304"/>
                  <a:gd name="connsiteY15" fmla="*/ 521271 h 1401812"/>
                  <a:gd name="connsiteX16" fmla="*/ 784063 w 1793304"/>
                  <a:gd name="connsiteY16" fmla="*/ 869528 h 1401812"/>
                  <a:gd name="connsiteX17" fmla="*/ 635793 w 1793304"/>
                  <a:gd name="connsiteY17" fmla="*/ 1017798 h 1401812"/>
                  <a:gd name="connsiteX18" fmla="*/ 705928 w 1793304"/>
                  <a:gd name="connsiteY18" fmla="*/ 1087934 h 1401812"/>
                  <a:gd name="connsiteX19" fmla="*/ 776063 w 1793304"/>
                  <a:gd name="connsiteY19" fmla="*/ 1158069 h 1401812"/>
                  <a:gd name="connsiteX20" fmla="*/ 924333 w 1793304"/>
                  <a:gd name="connsiteY20" fmla="*/ 1009799 h 1401812"/>
                  <a:gd name="connsiteX21" fmla="*/ 1272591 w 1793304"/>
                  <a:gd name="connsiteY21" fmla="*/ 579872 h 1401812"/>
                  <a:gd name="connsiteX22" fmla="*/ 1732656 w 1793304"/>
                  <a:gd name="connsiteY22" fmla="*/ 138224 h 1401812"/>
                  <a:gd name="connsiteX23" fmla="*/ 1694147 w 1793304"/>
                  <a:gd name="connsiteY23" fmla="*/ 99715 h 1401812"/>
                  <a:gd name="connsiteX24" fmla="*/ 1655638 w 1793304"/>
                  <a:gd name="connsiteY24" fmla="*/ 61206 h 1401812"/>
                  <a:gd name="connsiteX25" fmla="*/ 1793304 w 1793304"/>
                  <a:gd name="connsiteY25" fmla="*/ 46695 h 1401812"/>
                  <a:gd name="connsiteX26" fmla="*/ 1769863 w 1793304"/>
                  <a:gd name="connsiteY26" fmla="*/ 23440 h 1401812"/>
                  <a:gd name="connsiteX27" fmla="*/ 1746609 w 1793304"/>
                  <a:gd name="connsiteY27" fmla="*/ 0 h 1401812"/>
                  <a:gd name="connsiteX28" fmla="*/ 1723168 w 1793304"/>
                  <a:gd name="connsiteY28" fmla="*/ 23440 h 1401812"/>
                  <a:gd name="connsiteX29" fmla="*/ 1706425 w 1793304"/>
                  <a:gd name="connsiteY29" fmla="*/ 6511 h 1401812"/>
                  <a:gd name="connsiteX30" fmla="*/ 1682985 w 1793304"/>
                  <a:gd name="connsiteY30" fmla="*/ 29766 h 1401812"/>
                  <a:gd name="connsiteX31" fmla="*/ 1723168 w 1793304"/>
                  <a:gd name="connsiteY31" fmla="*/ 70135 h 1401812"/>
                  <a:gd name="connsiteX32" fmla="*/ 1763538 w 1793304"/>
                  <a:gd name="connsiteY32" fmla="*/ 110319 h 1401812"/>
                  <a:gd name="connsiteX33" fmla="*/ 1786792 w 1793304"/>
                  <a:gd name="connsiteY33" fmla="*/ 86878 h 1401812"/>
                  <a:gd name="connsiteX34" fmla="*/ 1769863 w 1793304"/>
                  <a:gd name="connsiteY34" fmla="*/ 70135 h 1401812"/>
                  <a:gd name="connsiteX35" fmla="*/ 1793304 w 1793304"/>
                  <a:gd name="connsiteY35" fmla="*/ 46695 h 14018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793304" h="1401812">
                    <a:moveTo>
                      <a:pt x="3386" y="1257411"/>
                    </a:moveTo>
                    <a:cubicBezTo>
                      <a:pt x="-32736" y="1314896"/>
                      <a:pt x="230069" y="1393385"/>
                      <a:pt x="316892" y="1399505"/>
                    </a:cubicBezTo>
                    <a:cubicBezTo>
                      <a:pt x="392735" y="1404851"/>
                      <a:pt x="398374" y="1400002"/>
                      <a:pt x="438595" y="1394148"/>
                    </a:cubicBezTo>
                    <a:cubicBezTo>
                      <a:pt x="478816" y="1388294"/>
                      <a:pt x="518591" y="1380753"/>
                      <a:pt x="558216" y="1364382"/>
                    </a:cubicBezTo>
                    <a:cubicBezTo>
                      <a:pt x="591516" y="1350615"/>
                      <a:pt x="624259" y="1332012"/>
                      <a:pt x="655885" y="1307455"/>
                    </a:cubicBezTo>
                    <a:cubicBezTo>
                      <a:pt x="677837" y="1290340"/>
                      <a:pt x="723415" y="1235832"/>
                      <a:pt x="742763" y="1192299"/>
                    </a:cubicBezTo>
                    <a:lnTo>
                      <a:pt x="602679" y="1052215"/>
                    </a:lnTo>
                    <a:cubicBezTo>
                      <a:pt x="602306" y="1052215"/>
                      <a:pt x="362992" y="1257411"/>
                      <a:pt x="3386" y="1257411"/>
                    </a:cubicBezTo>
                    <a:close/>
                    <a:moveTo>
                      <a:pt x="619236" y="1260388"/>
                    </a:moveTo>
                    <a:cubicBezTo>
                      <a:pt x="553565" y="1311548"/>
                      <a:pt x="457013" y="1330220"/>
                      <a:pt x="386134" y="1337593"/>
                    </a:cubicBezTo>
                    <a:cubicBezTo>
                      <a:pt x="315255" y="1344966"/>
                      <a:pt x="241770" y="1318208"/>
                      <a:pt x="193959" y="1304627"/>
                    </a:cubicBezTo>
                    <a:cubicBezTo>
                      <a:pt x="387733" y="1263477"/>
                      <a:pt x="535520" y="1183742"/>
                      <a:pt x="599516" y="1133326"/>
                    </a:cubicBezTo>
                    <a:lnTo>
                      <a:pt x="668535" y="1202345"/>
                    </a:lnTo>
                    <a:cubicBezTo>
                      <a:pt x="650862" y="1228018"/>
                      <a:pt x="629282" y="1252575"/>
                      <a:pt x="619236" y="1260388"/>
                    </a:cubicBezTo>
                    <a:close/>
                    <a:moveTo>
                      <a:pt x="1655638" y="61206"/>
                    </a:moveTo>
                    <a:lnTo>
                      <a:pt x="1213990" y="521271"/>
                    </a:lnTo>
                    <a:cubicBezTo>
                      <a:pt x="1139948" y="595313"/>
                      <a:pt x="930845" y="769255"/>
                      <a:pt x="784063" y="869528"/>
                    </a:cubicBezTo>
                    <a:cubicBezTo>
                      <a:pt x="637095" y="969615"/>
                      <a:pt x="635793" y="1017798"/>
                      <a:pt x="635793" y="1017798"/>
                    </a:cubicBezTo>
                    <a:lnTo>
                      <a:pt x="705928" y="1087934"/>
                    </a:lnTo>
                    <a:lnTo>
                      <a:pt x="776063" y="1158069"/>
                    </a:lnTo>
                    <a:cubicBezTo>
                      <a:pt x="776063" y="1158069"/>
                      <a:pt x="824060" y="1156767"/>
                      <a:pt x="924333" y="1009799"/>
                    </a:cubicBezTo>
                    <a:cubicBezTo>
                      <a:pt x="1024420" y="862831"/>
                      <a:pt x="1198363" y="653914"/>
                      <a:pt x="1272591" y="579872"/>
                    </a:cubicBezTo>
                    <a:cubicBezTo>
                      <a:pt x="1346633" y="505830"/>
                      <a:pt x="1732656" y="138224"/>
                      <a:pt x="1732656" y="138224"/>
                    </a:cubicBezTo>
                    <a:lnTo>
                      <a:pt x="1694147" y="99715"/>
                    </a:lnTo>
                    <a:lnTo>
                      <a:pt x="1655638" y="61206"/>
                    </a:lnTo>
                    <a:close/>
                    <a:moveTo>
                      <a:pt x="1793304" y="46695"/>
                    </a:moveTo>
                    <a:lnTo>
                      <a:pt x="1769863" y="23440"/>
                    </a:lnTo>
                    <a:lnTo>
                      <a:pt x="1746609" y="0"/>
                    </a:lnTo>
                    <a:lnTo>
                      <a:pt x="1723168" y="23440"/>
                    </a:lnTo>
                    <a:lnTo>
                      <a:pt x="1706425" y="6511"/>
                    </a:lnTo>
                    <a:lnTo>
                      <a:pt x="1682985" y="29766"/>
                    </a:lnTo>
                    <a:lnTo>
                      <a:pt x="1723168" y="70135"/>
                    </a:lnTo>
                    <a:lnTo>
                      <a:pt x="1763538" y="110319"/>
                    </a:lnTo>
                    <a:lnTo>
                      <a:pt x="1786792" y="86878"/>
                    </a:lnTo>
                    <a:lnTo>
                      <a:pt x="1769863" y="70135"/>
                    </a:lnTo>
                    <a:lnTo>
                      <a:pt x="1793304" y="4669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6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</p:grpSp>
        <p:grpSp>
          <p:nvGrpSpPr>
            <p:cNvPr id="125" name="组合 124">
              <a:extLst>
                <a:ext uri="{FF2B5EF4-FFF2-40B4-BE49-F238E27FC236}">
                  <a16:creationId xmlns:a16="http://schemas.microsoft.com/office/drawing/2014/main" xmlns="" id="{9A86A2D8-75A3-46B5-A946-02D768AE47D2}"/>
                </a:ext>
              </a:extLst>
            </p:cNvPr>
            <p:cNvGrpSpPr/>
            <p:nvPr userDrawn="1"/>
          </p:nvGrpSpPr>
          <p:grpSpPr>
            <a:xfrm>
              <a:off x="9836600" y="3558955"/>
              <a:ext cx="316683" cy="274455"/>
              <a:chOff x="9836600" y="3558955"/>
              <a:chExt cx="316683" cy="274455"/>
            </a:xfrm>
          </p:grpSpPr>
          <p:sp>
            <p:nvSpPr>
              <p:cNvPr id="126" name="矩形: 圆角 125">
                <a:extLst>
                  <a:ext uri="{FF2B5EF4-FFF2-40B4-BE49-F238E27FC236}">
                    <a16:creationId xmlns:a16="http://schemas.microsoft.com/office/drawing/2014/main" xmlns="" id="{121BC7F2-0A8A-4A90-9446-D132D768A02D}"/>
                  </a:ext>
                </a:extLst>
              </p:cNvPr>
              <p:cNvSpPr/>
              <p:nvPr/>
            </p:nvSpPr>
            <p:spPr>
              <a:xfrm>
                <a:off x="9836600" y="3559513"/>
                <a:ext cx="316683" cy="257476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7" name="任意多边形: 形状 126">
                <a:extLst>
                  <a:ext uri="{FF2B5EF4-FFF2-40B4-BE49-F238E27FC236}">
                    <a16:creationId xmlns:a16="http://schemas.microsoft.com/office/drawing/2014/main" xmlns="" id="{E0693C94-E6A5-4273-8DB1-4CF34A04C7B0}"/>
                  </a:ext>
                </a:extLst>
              </p:cNvPr>
              <p:cNvSpPr/>
              <p:nvPr/>
            </p:nvSpPr>
            <p:spPr>
              <a:xfrm rot="1312566">
                <a:off x="10026786" y="3575982"/>
                <a:ext cx="8610" cy="8610"/>
              </a:xfrm>
              <a:custGeom>
                <a:avLst/>
                <a:gdLst>
                  <a:gd name="connsiteX0" fmla="*/ 0 w 46508"/>
                  <a:gd name="connsiteY0" fmla="*/ 0 h 46508"/>
                  <a:gd name="connsiteX1" fmla="*/ 47625 w 46508"/>
                  <a:gd name="connsiteY1" fmla="*/ 0 h 46508"/>
                  <a:gd name="connsiteX2" fmla="*/ 47625 w 46508"/>
                  <a:gd name="connsiteY2" fmla="*/ 47625 h 46508"/>
                  <a:gd name="connsiteX3" fmla="*/ 0 w 46508"/>
                  <a:gd name="connsiteY3" fmla="*/ 47625 h 46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6508" h="46508">
                    <a:moveTo>
                      <a:pt x="0" y="0"/>
                    </a:moveTo>
                    <a:lnTo>
                      <a:pt x="47625" y="0"/>
                    </a:lnTo>
                    <a:lnTo>
                      <a:pt x="47625" y="47625"/>
                    </a:lnTo>
                    <a:lnTo>
                      <a:pt x="0" y="47625"/>
                    </a:lnTo>
                    <a:close/>
                  </a:path>
                </a:pathLst>
              </a:custGeom>
              <a:solidFill>
                <a:srgbClr val="000000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28" name="任意多边形: 形状 127">
                <a:extLst>
                  <a:ext uri="{FF2B5EF4-FFF2-40B4-BE49-F238E27FC236}">
                    <a16:creationId xmlns:a16="http://schemas.microsoft.com/office/drawing/2014/main" xmlns="" id="{C83D6FF8-4D53-47AD-8014-EC75E508C635}"/>
                  </a:ext>
                </a:extLst>
              </p:cNvPr>
              <p:cNvSpPr/>
              <p:nvPr/>
            </p:nvSpPr>
            <p:spPr>
              <a:xfrm rot="1312566">
                <a:off x="9899605" y="3561794"/>
                <a:ext cx="204229" cy="240735"/>
              </a:xfrm>
              <a:custGeom>
                <a:avLst/>
                <a:gdLst>
                  <a:gd name="connsiteX0" fmla="*/ 1007745 w 1103188"/>
                  <a:gd name="connsiteY0" fmla="*/ 1242060 h 1300385"/>
                  <a:gd name="connsiteX1" fmla="*/ 1026795 w 1103188"/>
                  <a:gd name="connsiteY1" fmla="*/ 1030605 h 1300385"/>
                  <a:gd name="connsiteX2" fmla="*/ 1104900 w 1103188"/>
                  <a:gd name="connsiteY2" fmla="*/ 1011555 h 1300385"/>
                  <a:gd name="connsiteX3" fmla="*/ 1104900 w 1103188"/>
                  <a:gd name="connsiteY3" fmla="*/ 0 h 1300385"/>
                  <a:gd name="connsiteX4" fmla="*/ 89535 w 1103188"/>
                  <a:gd name="connsiteY4" fmla="*/ 0 h 1300385"/>
                  <a:gd name="connsiteX5" fmla="*/ 100965 w 1103188"/>
                  <a:gd name="connsiteY5" fmla="*/ 11430 h 1300385"/>
                  <a:gd name="connsiteX6" fmla="*/ 11430 w 1103188"/>
                  <a:gd name="connsiteY6" fmla="*/ 100965 h 1300385"/>
                  <a:gd name="connsiteX7" fmla="*/ 0 w 1103188"/>
                  <a:gd name="connsiteY7" fmla="*/ 89535 h 1300385"/>
                  <a:gd name="connsiteX8" fmla="*/ 0 w 1103188"/>
                  <a:gd name="connsiteY8" fmla="*/ 1211580 h 1300385"/>
                  <a:gd name="connsiteX9" fmla="*/ 9525 w 1103188"/>
                  <a:gd name="connsiteY9" fmla="*/ 1202055 h 1300385"/>
                  <a:gd name="connsiteX10" fmla="*/ 99060 w 1103188"/>
                  <a:gd name="connsiteY10" fmla="*/ 1291590 h 1300385"/>
                  <a:gd name="connsiteX11" fmla="*/ 89535 w 1103188"/>
                  <a:gd name="connsiteY11" fmla="*/ 1301115 h 1300385"/>
                  <a:gd name="connsiteX12" fmla="*/ 1104900 w 1103188"/>
                  <a:gd name="connsiteY12" fmla="*/ 1301115 h 1300385"/>
                  <a:gd name="connsiteX13" fmla="*/ 1104900 w 1103188"/>
                  <a:gd name="connsiteY13" fmla="*/ 1280160 h 1300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103188" h="1300385">
                    <a:moveTo>
                      <a:pt x="1007745" y="1242060"/>
                    </a:moveTo>
                    <a:lnTo>
                      <a:pt x="1026795" y="1030605"/>
                    </a:lnTo>
                    <a:lnTo>
                      <a:pt x="1104900" y="1011555"/>
                    </a:lnTo>
                    <a:lnTo>
                      <a:pt x="1104900" y="0"/>
                    </a:lnTo>
                    <a:lnTo>
                      <a:pt x="89535" y="0"/>
                    </a:lnTo>
                    <a:lnTo>
                      <a:pt x="100965" y="11430"/>
                    </a:lnTo>
                    <a:lnTo>
                      <a:pt x="11430" y="100965"/>
                    </a:lnTo>
                    <a:lnTo>
                      <a:pt x="0" y="89535"/>
                    </a:lnTo>
                    <a:lnTo>
                      <a:pt x="0" y="1211580"/>
                    </a:lnTo>
                    <a:lnTo>
                      <a:pt x="9525" y="1202055"/>
                    </a:lnTo>
                    <a:lnTo>
                      <a:pt x="99060" y="1291590"/>
                    </a:lnTo>
                    <a:lnTo>
                      <a:pt x="89535" y="1301115"/>
                    </a:lnTo>
                    <a:lnTo>
                      <a:pt x="1104900" y="1301115"/>
                    </a:lnTo>
                    <a:lnTo>
                      <a:pt x="1104900" y="1280160"/>
                    </a:lnTo>
                    <a:close/>
                  </a:path>
                </a:pathLst>
              </a:custGeom>
              <a:solidFill>
                <a:srgbClr val="FFFFFF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29" name="任意多边形: 形状 128">
                <a:extLst>
                  <a:ext uri="{FF2B5EF4-FFF2-40B4-BE49-F238E27FC236}">
                    <a16:creationId xmlns:a16="http://schemas.microsoft.com/office/drawing/2014/main" xmlns="" id="{33B07D12-583D-4F57-9D7C-31CC7179F2F3}"/>
                  </a:ext>
                </a:extLst>
              </p:cNvPr>
              <p:cNvSpPr/>
              <p:nvPr/>
            </p:nvSpPr>
            <p:spPr>
              <a:xfrm rot="1312566">
                <a:off x="9935963" y="3569404"/>
                <a:ext cx="158424" cy="160490"/>
              </a:xfrm>
              <a:custGeom>
                <a:avLst/>
                <a:gdLst>
                  <a:gd name="connsiteX0" fmla="*/ 0 w 855761"/>
                  <a:gd name="connsiteY0" fmla="*/ 0 h 866923"/>
                  <a:gd name="connsiteX1" fmla="*/ 857250 w 855761"/>
                  <a:gd name="connsiteY1" fmla="*/ 0 h 866923"/>
                  <a:gd name="connsiteX2" fmla="*/ 857250 w 855761"/>
                  <a:gd name="connsiteY2" fmla="*/ 868680 h 866923"/>
                  <a:gd name="connsiteX3" fmla="*/ 0 w 855761"/>
                  <a:gd name="connsiteY3" fmla="*/ 868680 h 8669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55761" h="866923">
                    <a:moveTo>
                      <a:pt x="0" y="0"/>
                    </a:moveTo>
                    <a:lnTo>
                      <a:pt x="857250" y="0"/>
                    </a:lnTo>
                    <a:lnTo>
                      <a:pt x="857250" y="868680"/>
                    </a:lnTo>
                    <a:lnTo>
                      <a:pt x="0" y="868680"/>
                    </a:ln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30" name="任意多边形: 形状 129">
                <a:extLst>
                  <a:ext uri="{FF2B5EF4-FFF2-40B4-BE49-F238E27FC236}">
                    <a16:creationId xmlns:a16="http://schemas.microsoft.com/office/drawing/2014/main" xmlns="" id="{A09D9473-4D36-4F47-BFFA-AA3EBEAF3196}"/>
                  </a:ext>
                </a:extLst>
              </p:cNvPr>
              <p:cNvSpPr/>
              <p:nvPr/>
            </p:nvSpPr>
            <p:spPr>
              <a:xfrm rot="1312566">
                <a:off x="9861482" y="3741613"/>
                <a:ext cx="243146" cy="63369"/>
              </a:xfrm>
              <a:custGeom>
                <a:avLst/>
                <a:gdLst>
                  <a:gd name="connsiteX0" fmla="*/ 1314450 w 1313408"/>
                  <a:gd name="connsiteY0" fmla="*/ 169545 h 342304"/>
                  <a:gd name="connsiteX1" fmla="*/ 1314450 w 1313408"/>
                  <a:gd name="connsiteY1" fmla="*/ 169545 h 342304"/>
                  <a:gd name="connsiteX2" fmla="*/ 1143000 w 1313408"/>
                  <a:gd name="connsiteY2" fmla="*/ 295275 h 342304"/>
                  <a:gd name="connsiteX3" fmla="*/ 167640 w 1313408"/>
                  <a:gd name="connsiteY3" fmla="*/ 295275 h 342304"/>
                  <a:gd name="connsiteX4" fmla="*/ 53340 w 1313408"/>
                  <a:gd name="connsiteY4" fmla="*/ 180975 h 342304"/>
                  <a:gd name="connsiteX5" fmla="*/ 53340 w 1313408"/>
                  <a:gd name="connsiteY5" fmla="*/ 161925 h 342304"/>
                  <a:gd name="connsiteX6" fmla="*/ 167640 w 1313408"/>
                  <a:gd name="connsiteY6" fmla="*/ 47625 h 342304"/>
                  <a:gd name="connsiteX7" fmla="*/ 1143000 w 1313408"/>
                  <a:gd name="connsiteY7" fmla="*/ 47625 h 342304"/>
                  <a:gd name="connsiteX8" fmla="*/ 1143000 w 1313408"/>
                  <a:gd name="connsiteY8" fmla="*/ 0 h 342304"/>
                  <a:gd name="connsiteX9" fmla="*/ 171450 w 1313408"/>
                  <a:gd name="connsiteY9" fmla="*/ 0 h 342304"/>
                  <a:gd name="connsiteX10" fmla="*/ 0 w 1313408"/>
                  <a:gd name="connsiteY10" fmla="*/ 171450 h 342304"/>
                  <a:gd name="connsiteX11" fmla="*/ 171450 w 1313408"/>
                  <a:gd name="connsiteY11" fmla="*/ 342900 h 342304"/>
                  <a:gd name="connsiteX12" fmla="*/ 1143000 w 1313408"/>
                  <a:gd name="connsiteY12" fmla="*/ 342900 h 342304"/>
                  <a:gd name="connsiteX13" fmla="*/ 1143000 w 1313408"/>
                  <a:gd name="connsiteY13" fmla="*/ 295275 h 3423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13408" h="342304">
                    <a:moveTo>
                      <a:pt x="1314450" y="169545"/>
                    </a:moveTo>
                    <a:lnTo>
                      <a:pt x="1314450" y="169545"/>
                    </a:lnTo>
                    <a:close/>
                    <a:moveTo>
                      <a:pt x="1143000" y="295275"/>
                    </a:moveTo>
                    <a:lnTo>
                      <a:pt x="167640" y="295275"/>
                    </a:lnTo>
                    <a:cubicBezTo>
                      <a:pt x="104775" y="295275"/>
                      <a:pt x="53340" y="243840"/>
                      <a:pt x="53340" y="180975"/>
                    </a:cubicBezTo>
                    <a:lnTo>
                      <a:pt x="53340" y="161925"/>
                    </a:lnTo>
                    <a:cubicBezTo>
                      <a:pt x="53340" y="99060"/>
                      <a:pt x="104775" y="47625"/>
                      <a:pt x="167640" y="47625"/>
                    </a:cubicBezTo>
                    <a:lnTo>
                      <a:pt x="1143000" y="47625"/>
                    </a:lnTo>
                    <a:lnTo>
                      <a:pt x="1143000" y="0"/>
                    </a:lnTo>
                    <a:lnTo>
                      <a:pt x="171450" y="0"/>
                    </a:lnTo>
                    <a:cubicBezTo>
                      <a:pt x="76200" y="0"/>
                      <a:pt x="0" y="76200"/>
                      <a:pt x="0" y="171450"/>
                    </a:cubicBezTo>
                    <a:cubicBezTo>
                      <a:pt x="0" y="266700"/>
                      <a:pt x="76200" y="342900"/>
                      <a:pt x="171450" y="342900"/>
                    </a:cubicBezTo>
                    <a:lnTo>
                      <a:pt x="1143000" y="342900"/>
                    </a:lnTo>
                    <a:lnTo>
                      <a:pt x="1143000" y="295275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31" name="任意多边形: 形状 130">
                <a:extLst>
                  <a:ext uri="{FF2B5EF4-FFF2-40B4-BE49-F238E27FC236}">
                    <a16:creationId xmlns:a16="http://schemas.microsoft.com/office/drawing/2014/main" xmlns="" id="{0EEAECEF-465F-4BC7-9A06-D3550E3953FB}"/>
                  </a:ext>
                </a:extLst>
              </p:cNvPr>
              <p:cNvSpPr/>
              <p:nvPr/>
            </p:nvSpPr>
            <p:spPr>
              <a:xfrm rot="1312566">
                <a:off x="9896754" y="3558955"/>
                <a:ext cx="211806" cy="246934"/>
              </a:xfrm>
              <a:custGeom>
                <a:avLst/>
                <a:gdLst>
                  <a:gd name="connsiteX0" fmla="*/ 190500 w 1144116"/>
                  <a:gd name="connsiteY0" fmla="*/ 45720 h 1333872"/>
                  <a:gd name="connsiteX1" fmla="*/ 882015 w 1144116"/>
                  <a:gd name="connsiteY1" fmla="*/ 45720 h 1333872"/>
                  <a:gd name="connsiteX2" fmla="*/ 882015 w 1144116"/>
                  <a:gd name="connsiteY2" fmla="*/ 0 h 1333872"/>
                  <a:gd name="connsiteX3" fmla="*/ 975360 w 1144116"/>
                  <a:gd name="connsiteY3" fmla="*/ 0 h 1333872"/>
                  <a:gd name="connsiteX4" fmla="*/ 173355 w 1144116"/>
                  <a:gd name="connsiteY4" fmla="*/ 0 h 1333872"/>
                  <a:gd name="connsiteX5" fmla="*/ 0 w 1144116"/>
                  <a:gd name="connsiteY5" fmla="*/ 173355 h 1333872"/>
                  <a:gd name="connsiteX6" fmla="*/ 0 w 1144116"/>
                  <a:gd name="connsiteY6" fmla="*/ 1162050 h 1333872"/>
                  <a:gd name="connsiteX7" fmla="*/ 173355 w 1144116"/>
                  <a:gd name="connsiteY7" fmla="*/ 1335405 h 1333872"/>
                  <a:gd name="connsiteX8" fmla="*/ 192405 w 1144116"/>
                  <a:gd name="connsiteY8" fmla="*/ 1335405 h 1333872"/>
                  <a:gd name="connsiteX9" fmla="*/ 47625 w 1144116"/>
                  <a:gd name="connsiteY9" fmla="*/ 1190625 h 1333872"/>
                  <a:gd name="connsiteX10" fmla="*/ 47625 w 1144116"/>
                  <a:gd name="connsiteY10" fmla="*/ 188595 h 1333872"/>
                  <a:gd name="connsiteX11" fmla="*/ 190500 w 1144116"/>
                  <a:gd name="connsiteY11" fmla="*/ 45720 h 1333872"/>
                  <a:gd name="connsiteX12" fmla="*/ 1097280 w 1144116"/>
                  <a:gd name="connsiteY12" fmla="*/ 255270 h 1333872"/>
                  <a:gd name="connsiteX13" fmla="*/ 1144905 w 1144116"/>
                  <a:gd name="connsiteY13" fmla="*/ 255270 h 1333872"/>
                  <a:gd name="connsiteX14" fmla="*/ 1144905 w 1144116"/>
                  <a:gd name="connsiteY14" fmla="*/ 1034415 h 1333872"/>
                  <a:gd name="connsiteX15" fmla="*/ 1097280 w 1144116"/>
                  <a:gd name="connsiteY15" fmla="*/ 1034415 h 13338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144116" h="1333872">
                    <a:moveTo>
                      <a:pt x="190500" y="45720"/>
                    </a:moveTo>
                    <a:lnTo>
                      <a:pt x="882015" y="45720"/>
                    </a:lnTo>
                    <a:lnTo>
                      <a:pt x="882015" y="0"/>
                    </a:lnTo>
                    <a:lnTo>
                      <a:pt x="975360" y="0"/>
                    </a:lnTo>
                    <a:lnTo>
                      <a:pt x="173355" y="0"/>
                    </a:lnTo>
                    <a:cubicBezTo>
                      <a:pt x="78105" y="0"/>
                      <a:pt x="0" y="78105"/>
                      <a:pt x="0" y="173355"/>
                    </a:cubicBezTo>
                    <a:lnTo>
                      <a:pt x="0" y="1162050"/>
                    </a:lnTo>
                    <a:cubicBezTo>
                      <a:pt x="0" y="1257300"/>
                      <a:pt x="78105" y="1335405"/>
                      <a:pt x="173355" y="1335405"/>
                    </a:cubicBezTo>
                    <a:lnTo>
                      <a:pt x="192405" y="1335405"/>
                    </a:lnTo>
                    <a:cubicBezTo>
                      <a:pt x="112395" y="1335405"/>
                      <a:pt x="47625" y="1270635"/>
                      <a:pt x="47625" y="1190625"/>
                    </a:cubicBezTo>
                    <a:lnTo>
                      <a:pt x="47625" y="188595"/>
                    </a:lnTo>
                    <a:cubicBezTo>
                      <a:pt x="45720" y="110490"/>
                      <a:pt x="112395" y="45720"/>
                      <a:pt x="190500" y="45720"/>
                    </a:cubicBezTo>
                    <a:close/>
                    <a:moveTo>
                      <a:pt x="1097280" y="255270"/>
                    </a:moveTo>
                    <a:lnTo>
                      <a:pt x="1144905" y="255270"/>
                    </a:lnTo>
                    <a:lnTo>
                      <a:pt x="1144905" y="1034415"/>
                    </a:lnTo>
                    <a:lnTo>
                      <a:pt x="1097280" y="1034415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32" name="任意多边形: 形状 131">
                <a:extLst>
                  <a:ext uri="{FF2B5EF4-FFF2-40B4-BE49-F238E27FC236}">
                    <a16:creationId xmlns:a16="http://schemas.microsoft.com/office/drawing/2014/main" xmlns="" id="{52A95F0F-4E6E-4ADA-95E4-EEA38C6A1AFA}"/>
                  </a:ext>
                </a:extLst>
              </p:cNvPr>
              <p:cNvSpPr/>
              <p:nvPr userDrawn="1"/>
            </p:nvSpPr>
            <p:spPr>
              <a:xfrm rot="1312566">
                <a:off x="10091085" y="3596512"/>
                <a:ext cx="48765" cy="48050"/>
              </a:xfrm>
              <a:custGeom>
                <a:avLst/>
                <a:gdLst>
                  <a:gd name="connsiteX0" fmla="*/ 0 w 260449"/>
                  <a:gd name="connsiteY0" fmla="*/ 0 h 256728"/>
                  <a:gd name="connsiteX1" fmla="*/ 0 w 260449"/>
                  <a:gd name="connsiteY1" fmla="*/ 47625 h 256728"/>
                  <a:gd name="connsiteX2" fmla="*/ 215265 w 260449"/>
                  <a:gd name="connsiteY2" fmla="*/ 47625 h 256728"/>
                  <a:gd name="connsiteX3" fmla="*/ 215265 w 260449"/>
                  <a:gd name="connsiteY3" fmla="*/ 257175 h 256728"/>
                  <a:gd name="connsiteX4" fmla="*/ 260985 w 260449"/>
                  <a:gd name="connsiteY4" fmla="*/ 257175 h 256728"/>
                  <a:gd name="connsiteX5" fmla="*/ 260985 w 260449"/>
                  <a:gd name="connsiteY5" fmla="*/ 0 h 256728"/>
                  <a:gd name="connsiteX0" fmla="*/ 0 w 261579"/>
                  <a:gd name="connsiteY0" fmla="*/ 2374 h 257175"/>
                  <a:gd name="connsiteX1" fmla="*/ 594 w 261579"/>
                  <a:gd name="connsiteY1" fmla="*/ 47625 h 257175"/>
                  <a:gd name="connsiteX2" fmla="*/ 215859 w 261579"/>
                  <a:gd name="connsiteY2" fmla="*/ 47625 h 257175"/>
                  <a:gd name="connsiteX3" fmla="*/ 215859 w 261579"/>
                  <a:gd name="connsiteY3" fmla="*/ 257175 h 257175"/>
                  <a:gd name="connsiteX4" fmla="*/ 261579 w 261579"/>
                  <a:gd name="connsiteY4" fmla="*/ 257175 h 257175"/>
                  <a:gd name="connsiteX5" fmla="*/ 261579 w 261579"/>
                  <a:gd name="connsiteY5" fmla="*/ 0 h 257175"/>
                  <a:gd name="connsiteX6" fmla="*/ 0 w 261579"/>
                  <a:gd name="connsiteY6" fmla="*/ 2374 h 257175"/>
                  <a:gd name="connsiteX0" fmla="*/ 0 w 261579"/>
                  <a:gd name="connsiteY0" fmla="*/ 0 h 254801"/>
                  <a:gd name="connsiteX1" fmla="*/ 594 w 261579"/>
                  <a:gd name="connsiteY1" fmla="*/ 45251 h 254801"/>
                  <a:gd name="connsiteX2" fmla="*/ 215859 w 261579"/>
                  <a:gd name="connsiteY2" fmla="*/ 45251 h 254801"/>
                  <a:gd name="connsiteX3" fmla="*/ 215859 w 261579"/>
                  <a:gd name="connsiteY3" fmla="*/ 254801 h 254801"/>
                  <a:gd name="connsiteX4" fmla="*/ 261579 w 261579"/>
                  <a:gd name="connsiteY4" fmla="*/ 254801 h 254801"/>
                  <a:gd name="connsiteX5" fmla="*/ 261579 w 261579"/>
                  <a:gd name="connsiteY5" fmla="*/ 0 h 254801"/>
                  <a:gd name="connsiteX6" fmla="*/ 0 w 261579"/>
                  <a:gd name="connsiteY6" fmla="*/ 0 h 254801"/>
                  <a:gd name="connsiteX0" fmla="*/ 1186 w 262765"/>
                  <a:gd name="connsiteY0" fmla="*/ 0 h 254801"/>
                  <a:gd name="connsiteX1" fmla="*/ 0 w 262765"/>
                  <a:gd name="connsiteY1" fmla="*/ 44658 h 254801"/>
                  <a:gd name="connsiteX2" fmla="*/ 217045 w 262765"/>
                  <a:gd name="connsiteY2" fmla="*/ 45251 h 254801"/>
                  <a:gd name="connsiteX3" fmla="*/ 217045 w 262765"/>
                  <a:gd name="connsiteY3" fmla="*/ 254801 h 254801"/>
                  <a:gd name="connsiteX4" fmla="*/ 262765 w 262765"/>
                  <a:gd name="connsiteY4" fmla="*/ 254801 h 254801"/>
                  <a:gd name="connsiteX5" fmla="*/ 262765 w 262765"/>
                  <a:gd name="connsiteY5" fmla="*/ 0 h 254801"/>
                  <a:gd name="connsiteX6" fmla="*/ 1186 w 262765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5845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4658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5845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5845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4658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7032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7032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5845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5845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7175"/>
                  <a:gd name="connsiteX1" fmla="*/ 0 w 262172"/>
                  <a:gd name="connsiteY1" fmla="*/ 45845 h 257175"/>
                  <a:gd name="connsiteX2" fmla="*/ 216452 w 262172"/>
                  <a:gd name="connsiteY2" fmla="*/ 45251 h 257175"/>
                  <a:gd name="connsiteX3" fmla="*/ 216452 w 262172"/>
                  <a:gd name="connsiteY3" fmla="*/ 257175 h 257175"/>
                  <a:gd name="connsiteX4" fmla="*/ 262172 w 262172"/>
                  <a:gd name="connsiteY4" fmla="*/ 254801 h 257175"/>
                  <a:gd name="connsiteX5" fmla="*/ 262172 w 262172"/>
                  <a:gd name="connsiteY5" fmla="*/ 0 h 257175"/>
                  <a:gd name="connsiteX6" fmla="*/ 593 w 262172"/>
                  <a:gd name="connsiteY6" fmla="*/ 0 h 257175"/>
                  <a:gd name="connsiteX0" fmla="*/ 593 w 262765"/>
                  <a:gd name="connsiteY0" fmla="*/ 0 h 259549"/>
                  <a:gd name="connsiteX1" fmla="*/ 0 w 262765"/>
                  <a:gd name="connsiteY1" fmla="*/ 45845 h 259549"/>
                  <a:gd name="connsiteX2" fmla="*/ 216452 w 262765"/>
                  <a:gd name="connsiteY2" fmla="*/ 45251 h 259549"/>
                  <a:gd name="connsiteX3" fmla="*/ 216452 w 262765"/>
                  <a:gd name="connsiteY3" fmla="*/ 257175 h 259549"/>
                  <a:gd name="connsiteX4" fmla="*/ 262765 w 262765"/>
                  <a:gd name="connsiteY4" fmla="*/ 259549 h 259549"/>
                  <a:gd name="connsiteX5" fmla="*/ 262172 w 262765"/>
                  <a:gd name="connsiteY5" fmla="*/ 0 h 259549"/>
                  <a:gd name="connsiteX6" fmla="*/ 593 w 262765"/>
                  <a:gd name="connsiteY6" fmla="*/ 0 h 259549"/>
                  <a:gd name="connsiteX0" fmla="*/ 593 w 263385"/>
                  <a:gd name="connsiteY0" fmla="*/ 0 h 259549"/>
                  <a:gd name="connsiteX1" fmla="*/ 0 w 263385"/>
                  <a:gd name="connsiteY1" fmla="*/ 45845 h 259549"/>
                  <a:gd name="connsiteX2" fmla="*/ 216452 w 263385"/>
                  <a:gd name="connsiteY2" fmla="*/ 45251 h 259549"/>
                  <a:gd name="connsiteX3" fmla="*/ 216452 w 263385"/>
                  <a:gd name="connsiteY3" fmla="*/ 257175 h 259549"/>
                  <a:gd name="connsiteX4" fmla="*/ 262765 w 263385"/>
                  <a:gd name="connsiteY4" fmla="*/ 259549 h 259549"/>
                  <a:gd name="connsiteX5" fmla="*/ 263359 w 263385"/>
                  <a:gd name="connsiteY5" fmla="*/ 0 h 259549"/>
                  <a:gd name="connsiteX6" fmla="*/ 593 w 263385"/>
                  <a:gd name="connsiteY6" fmla="*/ 0 h 259549"/>
                  <a:gd name="connsiteX0" fmla="*/ 593 w 263416"/>
                  <a:gd name="connsiteY0" fmla="*/ 0 h 259549"/>
                  <a:gd name="connsiteX1" fmla="*/ 0 w 263416"/>
                  <a:gd name="connsiteY1" fmla="*/ 45845 h 259549"/>
                  <a:gd name="connsiteX2" fmla="*/ 216452 w 263416"/>
                  <a:gd name="connsiteY2" fmla="*/ 45251 h 259549"/>
                  <a:gd name="connsiteX3" fmla="*/ 216452 w 263416"/>
                  <a:gd name="connsiteY3" fmla="*/ 257175 h 259549"/>
                  <a:gd name="connsiteX4" fmla="*/ 263359 w 263416"/>
                  <a:gd name="connsiteY4" fmla="*/ 259549 h 259549"/>
                  <a:gd name="connsiteX5" fmla="*/ 263359 w 263416"/>
                  <a:gd name="connsiteY5" fmla="*/ 0 h 259549"/>
                  <a:gd name="connsiteX6" fmla="*/ 593 w 263416"/>
                  <a:gd name="connsiteY6" fmla="*/ 0 h 259549"/>
                  <a:gd name="connsiteX0" fmla="*/ 593 w 263416"/>
                  <a:gd name="connsiteY0" fmla="*/ 0 h 259549"/>
                  <a:gd name="connsiteX1" fmla="*/ 0 w 263416"/>
                  <a:gd name="connsiteY1" fmla="*/ 45845 h 259549"/>
                  <a:gd name="connsiteX2" fmla="*/ 216452 w 263416"/>
                  <a:gd name="connsiteY2" fmla="*/ 45251 h 259549"/>
                  <a:gd name="connsiteX3" fmla="*/ 216452 w 263416"/>
                  <a:gd name="connsiteY3" fmla="*/ 257175 h 259549"/>
                  <a:gd name="connsiteX4" fmla="*/ 263359 w 263416"/>
                  <a:gd name="connsiteY4" fmla="*/ 259549 h 259549"/>
                  <a:gd name="connsiteX5" fmla="*/ 263359 w 263416"/>
                  <a:gd name="connsiteY5" fmla="*/ 0 h 259549"/>
                  <a:gd name="connsiteX6" fmla="*/ 593 w 263416"/>
                  <a:gd name="connsiteY6" fmla="*/ 0 h 259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63416" h="259549">
                    <a:moveTo>
                      <a:pt x="593" y="0"/>
                    </a:moveTo>
                    <a:cubicBezTo>
                      <a:pt x="198" y="14886"/>
                      <a:pt x="395" y="30959"/>
                      <a:pt x="0" y="45845"/>
                    </a:cubicBezTo>
                    <a:lnTo>
                      <a:pt x="216452" y="45251"/>
                    </a:lnTo>
                    <a:lnTo>
                      <a:pt x="216452" y="257175"/>
                    </a:lnTo>
                    <a:lnTo>
                      <a:pt x="263359" y="259549"/>
                    </a:lnTo>
                    <a:cubicBezTo>
                      <a:pt x="263161" y="173033"/>
                      <a:pt x="263557" y="86516"/>
                      <a:pt x="263359" y="0"/>
                    </a:cubicBezTo>
                    <a:lnTo>
                      <a:pt x="593" y="0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33" name="任意多边形: 形状 132">
                <a:extLst>
                  <a:ext uri="{FF2B5EF4-FFF2-40B4-BE49-F238E27FC236}">
                    <a16:creationId xmlns:a16="http://schemas.microsoft.com/office/drawing/2014/main" xmlns="" id="{F55EC7FD-638C-4E53-89F2-238F5D4F8721}"/>
                  </a:ext>
                </a:extLst>
              </p:cNvPr>
              <p:cNvSpPr/>
              <p:nvPr/>
            </p:nvSpPr>
            <p:spPr>
              <a:xfrm rot="1312566">
                <a:off x="9932454" y="3764335"/>
                <a:ext cx="117785" cy="24452"/>
              </a:xfrm>
              <a:custGeom>
                <a:avLst/>
                <a:gdLst>
                  <a:gd name="connsiteX0" fmla="*/ 0 w 636240"/>
                  <a:gd name="connsiteY0" fmla="*/ 0 h 132084"/>
                  <a:gd name="connsiteX1" fmla="*/ 636270 w 636240"/>
                  <a:gd name="connsiteY1" fmla="*/ 0 h 132084"/>
                  <a:gd name="connsiteX2" fmla="*/ 636270 w 636240"/>
                  <a:gd name="connsiteY2" fmla="*/ 47625 h 132084"/>
                  <a:gd name="connsiteX3" fmla="*/ 0 w 636240"/>
                  <a:gd name="connsiteY3" fmla="*/ 47625 h 132084"/>
                  <a:gd name="connsiteX4" fmla="*/ 262890 w 636240"/>
                  <a:gd name="connsiteY4" fmla="*/ 85725 h 132084"/>
                  <a:gd name="connsiteX5" fmla="*/ 636270 w 636240"/>
                  <a:gd name="connsiteY5" fmla="*/ 85725 h 132084"/>
                  <a:gd name="connsiteX6" fmla="*/ 636270 w 636240"/>
                  <a:gd name="connsiteY6" fmla="*/ 133350 h 132084"/>
                  <a:gd name="connsiteX7" fmla="*/ 262890 w 636240"/>
                  <a:gd name="connsiteY7" fmla="*/ 133350 h 132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36240" h="132084">
                    <a:moveTo>
                      <a:pt x="0" y="0"/>
                    </a:moveTo>
                    <a:lnTo>
                      <a:pt x="636270" y="0"/>
                    </a:lnTo>
                    <a:lnTo>
                      <a:pt x="636270" y="47625"/>
                    </a:lnTo>
                    <a:lnTo>
                      <a:pt x="0" y="47625"/>
                    </a:lnTo>
                    <a:close/>
                    <a:moveTo>
                      <a:pt x="262890" y="85725"/>
                    </a:moveTo>
                    <a:lnTo>
                      <a:pt x="636270" y="85725"/>
                    </a:lnTo>
                    <a:lnTo>
                      <a:pt x="636270" y="133350"/>
                    </a:lnTo>
                    <a:lnTo>
                      <a:pt x="262890" y="133350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34" name="任意多边形: 形状 133">
                <a:extLst>
                  <a:ext uri="{FF2B5EF4-FFF2-40B4-BE49-F238E27FC236}">
                    <a16:creationId xmlns:a16="http://schemas.microsoft.com/office/drawing/2014/main" xmlns="" id="{13E8AF13-D949-4F99-867F-E52267A9CCE2}"/>
                  </a:ext>
                </a:extLst>
              </p:cNvPr>
              <p:cNvSpPr/>
              <p:nvPr/>
            </p:nvSpPr>
            <p:spPr>
              <a:xfrm rot="1312566">
                <a:off x="10040079" y="3770041"/>
                <a:ext cx="27552" cy="63369"/>
              </a:xfrm>
              <a:custGeom>
                <a:avLst/>
                <a:gdLst>
                  <a:gd name="connsiteX0" fmla="*/ 40005 w 148828"/>
                  <a:gd name="connsiteY0" fmla="*/ 171450 h 342304"/>
                  <a:gd name="connsiteX1" fmla="*/ 150495 w 148828"/>
                  <a:gd name="connsiteY1" fmla="*/ 26670 h 342304"/>
                  <a:gd name="connsiteX2" fmla="*/ 150495 w 148828"/>
                  <a:gd name="connsiteY2" fmla="*/ 0 h 342304"/>
                  <a:gd name="connsiteX3" fmla="*/ 0 w 148828"/>
                  <a:gd name="connsiteY3" fmla="*/ 171450 h 342304"/>
                  <a:gd name="connsiteX4" fmla="*/ 150495 w 148828"/>
                  <a:gd name="connsiteY4" fmla="*/ 342900 h 342304"/>
                  <a:gd name="connsiteX5" fmla="*/ 150495 w 148828"/>
                  <a:gd name="connsiteY5" fmla="*/ 316230 h 342304"/>
                  <a:gd name="connsiteX6" fmla="*/ 40005 w 148828"/>
                  <a:gd name="connsiteY6" fmla="*/ 171450 h 3423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8828" h="342304">
                    <a:moveTo>
                      <a:pt x="40005" y="171450"/>
                    </a:moveTo>
                    <a:cubicBezTo>
                      <a:pt x="40005" y="74295"/>
                      <a:pt x="104775" y="40005"/>
                      <a:pt x="150495" y="26670"/>
                    </a:cubicBezTo>
                    <a:lnTo>
                      <a:pt x="150495" y="0"/>
                    </a:lnTo>
                    <a:cubicBezTo>
                      <a:pt x="150495" y="0"/>
                      <a:pt x="0" y="7620"/>
                      <a:pt x="0" y="171450"/>
                    </a:cubicBezTo>
                    <a:cubicBezTo>
                      <a:pt x="0" y="337185"/>
                      <a:pt x="150495" y="342900"/>
                      <a:pt x="150495" y="342900"/>
                    </a:cubicBezTo>
                    <a:lnTo>
                      <a:pt x="150495" y="316230"/>
                    </a:lnTo>
                    <a:cubicBezTo>
                      <a:pt x="104775" y="302895"/>
                      <a:pt x="40005" y="268605"/>
                      <a:pt x="40005" y="171450"/>
                    </a:cubicBez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grpSp>
            <p:nvGrpSpPr>
              <p:cNvPr id="135" name="图形 19">
                <a:extLst>
                  <a:ext uri="{FF2B5EF4-FFF2-40B4-BE49-F238E27FC236}">
                    <a16:creationId xmlns:a16="http://schemas.microsoft.com/office/drawing/2014/main" xmlns="" id="{7F611F3A-D0B4-4839-8824-ACB6D06D2AFC}"/>
                  </a:ext>
                </a:extLst>
              </p:cNvPr>
              <p:cNvGrpSpPr/>
              <p:nvPr/>
            </p:nvGrpSpPr>
            <p:grpSpPr>
              <a:xfrm rot="802083">
                <a:off x="9958768" y="3607415"/>
                <a:ext cx="129338" cy="101274"/>
                <a:chOff x="8562669" y="3338464"/>
                <a:chExt cx="1793305" cy="1404193"/>
              </a:xfrm>
              <a:solidFill>
                <a:schemeClr val="accent1">
                  <a:lumMod val="20000"/>
                  <a:lumOff val="80000"/>
                </a:schemeClr>
              </a:solidFill>
            </p:grpSpPr>
            <p:sp>
              <p:nvSpPr>
                <p:cNvPr id="136" name="任意多边形: 形状 135">
                  <a:extLst>
                    <a:ext uri="{FF2B5EF4-FFF2-40B4-BE49-F238E27FC236}">
                      <a16:creationId xmlns:a16="http://schemas.microsoft.com/office/drawing/2014/main" xmlns="" id="{02B7D42D-A02A-42C3-B798-61866BCF0F54}"/>
                    </a:ext>
                  </a:extLst>
                </p:cNvPr>
                <p:cNvSpPr/>
                <p:nvPr/>
              </p:nvSpPr>
              <p:spPr>
                <a:xfrm>
                  <a:off x="8913159" y="4712891"/>
                  <a:ext cx="690190" cy="29766"/>
                </a:xfrm>
                <a:custGeom>
                  <a:avLst/>
                  <a:gdLst>
                    <a:gd name="connsiteX0" fmla="*/ 676424 w 690190"/>
                    <a:gd name="connsiteY0" fmla="*/ 0 h 29765"/>
                    <a:gd name="connsiteX1" fmla="*/ 119621 w 690190"/>
                    <a:gd name="connsiteY1" fmla="*/ 0 h 29765"/>
                    <a:gd name="connsiteX2" fmla="*/ 0 w 690190"/>
                    <a:gd name="connsiteY2" fmla="*/ 29766 h 29765"/>
                    <a:gd name="connsiteX3" fmla="*/ 676424 w 690190"/>
                    <a:gd name="connsiteY3" fmla="*/ 29766 h 29765"/>
                    <a:gd name="connsiteX4" fmla="*/ 691307 w 690190"/>
                    <a:gd name="connsiteY4" fmla="*/ 14883 h 29765"/>
                    <a:gd name="connsiteX5" fmla="*/ 676424 w 690190"/>
                    <a:gd name="connsiteY5" fmla="*/ 0 h 297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690190" h="29765">
                      <a:moveTo>
                        <a:pt x="676424" y="0"/>
                      </a:moveTo>
                      <a:lnTo>
                        <a:pt x="119621" y="0"/>
                      </a:lnTo>
                      <a:cubicBezTo>
                        <a:pt x="80181" y="16371"/>
                        <a:pt x="39998" y="25487"/>
                        <a:pt x="0" y="29766"/>
                      </a:cubicBezTo>
                      <a:lnTo>
                        <a:pt x="676424" y="29766"/>
                      </a:lnTo>
                      <a:cubicBezTo>
                        <a:pt x="684609" y="29766"/>
                        <a:pt x="691307" y="23068"/>
                        <a:pt x="691307" y="14883"/>
                      </a:cubicBezTo>
                      <a:cubicBezTo>
                        <a:pt x="691307" y="6697"/>
                        <a:pt x="684796" y="0"/>
                        <a:pt x="6764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 w="6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  <p:sp>
              <p:nvSpPr>
                <p:cNvPr id="137" name="任意多边形: 形状 136">
                  <a:extLst>
                    <a:ext uri="{FF2B5EF4-FFF2-40B4-BE49-F238E27FC236}">
                      <a16:creationId xmlns:a16="http://schemas.microsoft.com/office/drawing/2014/main" xmlns="" id="{AB88050C-F5BA-4780-8D40-2DD107086571}"/>
                    </a:ext>
                  </a:extLst>
                </p:cNvPr>
                <p:cNvSpPr/>
                <p:nvPr/>
              </p:nvSpPr>
              <p:spPr>
                <a:xfrm>
                  <a:off x="8562669" y="3338464"/>
                  <a:ext cx="1793305" cy="1401812"/>
                </a:xfrm>
                <a:custGeom>
                  <a:avLst/>
                  <a:gdLst>
                    <a:gd name="connsiteX0" fmla="*/ 3163 w 1785937"/>
                    <a:gd name="connsiteY0" fmla="*/ 1281224 h 1397124"/>
                    <a:gd name="connsiteX1" fmla="*/ 0 w 1785937"/>
                    <a:gd name="connsiteY1" fmla="*/ 1281224 h 1397124"/>
                    <a:gd name="connsiteX2" fmla="*/ 378582 w 1785937"/>
                    <a:gd name="connsiteY2" fmla="*/ 1397124 h 1397124"/>
                    <a:gd name="connsiteX3" fmla="*/ 431229 w 1785937"/>
                    <a:gd name="connsiteY3" fmla="*/ 1394148 h 1397124"/>
                    <a:gd name="connsiteX4" fmla="*/ 550850 w 1785937"/>
                    <a:gd name="connsiteY4" fmla="*/ 1364382 h 1397124"/>
                    <a:gd name="connsiteX5" fmla="*/ 648519 w 1785937"/>
                    <a:gd name="connsiteY5" fmla="*/ 1307455 h 1397124"/>
                    <a:gd name="connsiteX6" fmla="*/ 735397 w 1785937"/>
                    <a:gd name="connsiteY6" fmla="*/ 1192299 h 1397124"/>
                    <a:gd name="connsiteX7" fmla="*/ 595313 w 1785937"/>
                    <a:gd name="connsiteY7" fmla="*/ 1052215 h 1397124"/>
                    <a:gd name="connsiteX8" fmla="*/ 3163 w 1785937"/>
                    <a:gd name="connsiteY8" fmla="*/ 1281224 h 1397124"/>
                    <a:gd name="connsiteX9" fmla="*/ 611870 w 1785937"/>
                    <a:gd name="connsiteY9" fmla="*/ 1260388 h 1397124"/>
                    <a:gd name="connsiteX10" fmla="*/ 378768 w 1785937"/>
                    <a:gd name="connsiteY10" fmla="*/ 1337593 h 1397124"/>
                    <a:gd name="connsiteX11" fmla="*/ 222312 w 1785937"/>
                    <a:gd name="connsiteY11" fmla="*/ 1314152 h 1397124"/>
                    <a:gd name="connsiteX12" fmla="*/ 592150 w 1785937"/>
                    <a:gd name="connsiteY12" fmla="*/ 1133326 h 1397124"/>
                    <a:gd name="connsiteX13" fmla="*/ 661169 w 1785937"/>
                    <a:gd name="connsiteY13" fmla="*/ 1202345 h 1397124"/>
                    <a:gd name="connsiteX14" fmla="*/ 611870 w 1785937"/>
                    <a:gd name="connsiteY14" fmla="*/ 1260388 h 1397124"/>
                    <a:gd name="connsiteX15" fmla="*/ 1648272 w 1785937"/>
                    <a:gd name="connsiteY15" fmla="*/ 61206 h 1397124"/>
                    <a:gd name="connsiteX16" fmla="*/ 1206624 w 1785937"/>
                    <a:gd name="connsiteY16" fmla="*/ 521271 h 1397124"/>
                    <a:gd name="connsiteX17" fmla="*/ 776697 w 1785937"/>
                    <a:gd name="connsiteY17" fmla="*/ 869528 h 1397124"/>
                    <a:gd name="connsiteX18" fmla="*/ 628427 w 1785937"/>
                    <a:gd name="connsiteY18" fmla="*/ 1017798 h 1397124"/>
                    <a:gd name="connsiteX19" fmla="*/ 698562 w 1785937"/>
                    <a:gd name="connsiteY19" fmla="*/ 1087934 h 1397124"/>
                    <a:gd name="connsiteX20" fmla="*/ 768697 w 1785937"/>
                    <a:gd name="connsiteY20" fmla="*/ 1158069 h 1397124"/>
                    <a:gd name="connsiteX21" fmla="*/ 916967 w 1785937"/>
                    <a:gd name="connsiteY21" fmla="*/ 1009799 h 1397124"/>
                    <a:gd name="connsiteX22" fmla="*/ 1265225 w 1785937"/>
                    <a:gd name="connsiteY22" fmla="*/ 579872 h 1397124"/>
                    <a:gd name="connsiteX23" fmla="*/ 1725290 w 1785937"/>
                    <a:gd name="connsiteY23" fmla="*/ 138224 h 1397124"/>
                    <a:gd name="connsiteX24" fmla="*/ 1686781 w 1785937"/>
                    <a:gd name="connsiteY24" fmla="*/ 99715 h 1397124"/>
                    <a:gd name="connsiteX25" fmla="*/ 1648272 w 1785937"/>
                    <a:gd name="connsiteY25" fmla="*/ 61206 h 1397124"/>
                    <a:gd name="connsiteX26" fmla="*/ 1785938 w 1785937"/>
                    <a:gd name="connsiteY26" fmla="*/ 46695 h 1397124"/>
                    <a:gd name="connsiteX27" fmla="*/ 1762497 w 1785937"/>
                    <a:gd name="connsiteY27" fmla="*/ 23440 h 1397124"/>
                    <a:gd name="connsiteX28" fmla="*/ 1739243 w 1785937"/>
                    <a:gd name="connsiteY28" fmla="*/ 0 h 1397124"/>
                    <a:gd name="connsiteX29" fmla="*/ 1715802 w 1785937"/>
                    <a:gd name="connsiteY29" fmla="*/ 23440 h 1397124"/>
                    <a:gd name="connsiteX30" fmla="*/ 1699059 w 1785937"/>
                    <a:gd name="connsiteY30" fmla="*/ 6511 h 1397124"/>
                    <a:gd name="connsiteX31" fmla="*/ 1675619 w 1785937"/>
                    <a:gd name="connsiteY31" fmla="*/ 29766 h 1397124"/>
                    <a:gd name="connsiteX32" fmla="*/ 1715802 w 1785937"/>
                    <a:gd name="connsiteY32" fmla="*/ 70135 h 1397124"/>
                    <a:gd name="connsiteX33" fmla="*/ 1756172 w 1785937"/>
                    <a:gd name="connsiteY33" fmla="*/ 110319 h 1397124"/>
                    <a:gd name="connsiteX34" fmla="*/ 1779426 w 1785937"/>
                    <a:gd name="connsiteY34" fmla="*/ 86878 h 1397124"/>
                    <a:gd name="connsiteX35" fmla="*/ 1762497 w 1785937"/>
                    <a:gd name="connsiteY35" fmla="*/ 70135 h 1397124"/>
                    <a:gd name="connsiteX0" fmla="*/ 123 w 1790041"/>
                    <a:gd name="connsiteY0" fmla="*/ 1257411 h 1397124"/>
                    <a:gd name="connsiteX1" fmla="*/ 4103 w 1790041"/>
                    <a:gd name="connsiteY1" fmla="*/ 1281224 h 1397124"/>
                    <a:gd name="connsiteX2" fmla="*/ 382685 w 1790041"/>
                    <a:gd name="connsiteY2" fmla="*/ 1397124 h 1397124"/>
                    <a:gd name="connsiteX3" fmla="*/ 435332 w 1790041"/>
                    <a:gd name="connsiteY3" fmla="*/ 1394148 h 1397124"/>
                    <a:gd name="connsiteX4" fmla="*/ 554953 w 1790041"/>
                    <a:gd name="connsiteY4" fmla="*/ 1364382 h 1397124"/>
                    <a:gd name="connsiteX5" fmla="*/ 652622 w 1790041"/>
                    <a:gd name="connsiteY5" fmla="*/ 1307455 h 1397124"/>
                    <a:gd name="connsiteX6" fmla="*/ 739500 w 1790041"/>
                    <a:gd name="connsiteY6" fmla="*/ 1192299 h 1397124"/>
                    <a:gd name="connsiteX7" fmla="*/ 599416 w 1790041"/>
                    <a:gd name="connsiteY7" fmla="*/ 1052215 h 1397124"/>
                    <a:gd name="connsiteX8" fmla="*/ 123 w 1790041"/>
                    <a:gd name="connsiteY8" fmla="*/ 1257411 h 1397124"/>
                    <a:gd name="connsiteX9" fmla="*/ 615973 w 1790041"/>
                    <a:gd name="connsiteY9" fmla="*/ 1260388 h 1397124"/>
                    <a:gd name="connsiteX10" fmla="*/ 382871 w 1790041"/>
                    <a:gd name="connsiteY10" fmla="*/ 1337593 h 1397124"/>
                    <a:gd name="connsiteX11" fmla="*/ 226415 w 1790041"/>
                    <a:gd name="connsiteY11" fmla="*/ 1314152 h 1397124"/>
                    <a:gd name="connsiteX12" fmla="*/ 596253 w 1790041"/>
                    <a:gd name="connsiteY12" fmla="*/ 1133326 h 1397124"/>
                    <a:gd name="connsiteX13" fmla="*/ 665272 w 1790041"/>
                    <a:gd name="connsiteY13" fmla="*/ 1202345 h 1397124"/>
                    <a:gd name="connsiteX14" fmla="*/ 615973 w 1790041"/>
                    <a:gd name="connsiteY14" fmla="*/ 1260388 h 1397124"/>
                    <a:gd name="connsiteX15" fmla="*/ 1652375 w 1790041"/>
                    <a:gd name="connsiteY15" fmla="*/ 61206 h 1397124"/>
                    <a:gd name="connsiteX16" fmla="*/ 1210727 w 1790041"/>
                    <a:gd name="connsiteY16" fmla="*/ 521271 h 1397124"/>
                    <a:gd name="connsiteX17" fmla="*/ 780800 w 1790041"/>
                    <a:gd name="connsiteY17" fmla="*/ 869528 h 1397124"/>
                    <a:gd name="connsiteX18" fmla="*/ 632530 w 1790041"/>
                    <a:gd name="connsiteY18" fmla="*/ 1017798 h 1397124"/>
                    <a:gd name="connsiteX19" fmla="*/ 702665 w 1790041"/>
                    <a:gd name="connsiteY19" fmla="*/ 1087934 h 1397124"/>
                    <a:gd name="connsiteX20" fmla="*/ 772800 w 1790041"/>
                    <a:gd name="connsiteY20" fmla="*/ 1158069 h 1397124"/>
                    <a:gd name="connsiteX21" fmla="*/ 921070 w 1790041"/>
                    <a:gd name="connsiteY21" fmla="*/ 1009799 h 1397124"/>
                    <a:gd name="connsiteX22" fmla="*/ 1269328 w 1790041"/>
                    <a:gd name="connsiteY22" fmla="*/ 579872 h 1397124"/>
                    <a:gd name="connsiteX23" fmla="*/ 1729393 w 1790041"/>
                    <a:gd name="connsiteY23" fmla="*/ 138224 h 1397124"/>
                    <a:gd name="connsiteX24" fmla="*/ 1690884 w 1790041"/>
                    <a:gd name="connsiteY24" fmla="*/ 99715 h 1397124"/>
                    <a:gd name="connsiteX25" fmla="*/ 1652375 w 1790041"/>
                    <a:gd name="connsiteY25" fmla="*/ 61206 h 1397124"/>
                    <a:gd name="connsiteX26" fmla="*/ 1790041 w 1790041"/>
                    <a:gd name="connsiteY26" fmla="*/ 46695 h 1397124"/>
                    <a:gd name="connsiteX27" fmla="*/ 1766600 w 1790041"/>
                    <a:gd name="connsiteY27" fmla="*/ 23440 h 1397124"/>
                    <a:gd name="connsiteX28" fmla="*/ 1743346 w 1790041"/>
                    <a:gd name="connsiteY28" fmla="*/ 0 h 1397124"/>
                    <a:gd name="connsiteX29" fmla="*/ 1719905 w 1790041"/>
                    <a:gd name="connsiteY29" fmla="*/ 23440 h 1397124"/>
                    <a:gd name="connsiteX30" fmla="*/ 1703162 w 1790041"/>
                    <a:gd name="connsiteY30" fmla="*/ 6511 h 1397124"/>
                    <a:gd name="connsiteX31" fmla="*/ 1679722 w 1790041"/>
                    <a:gd name="connsiteY31" fmla="*/ 29766 h 1397124"/>
                    <a:gd name="connsiteX32" fmla="*/ 1719905 w 1790041"/>
                    <a:gd name="connsiteY32" fmla="*/ 70135 h 1397124"/>
                    <a:gd name="connsiteX33" fmla="*/ 1760275 w 1790041"/>
                    <a:gd name="connsiteY33" fmla="*/ 110319 h 1397124"/>
                    <a:gd name="connsiteX34" fmla="*/ 1783529 w 1790041"/>
                    <a:gd name="connsiteY34" fmla="*/ 86878 h 1397124"/>
                    <a:gd name="connsiteX35" fmla="*/ 1766600 w 1790041"/>
                    <a:gd name="connsiteY35" fmla="*/ 70135 h 1397124"/>
                    <a:gd name="connsiteX36" fmla="*/ 1790041 w 1790041"/>
                    <a:gd name="connsiteY36" fmla="*/ 46695 h 1397124"/>
                    <a:gd name="connsiteX0" fmla="*/ 20 w 1789938"/>
                    <a:gd name="connsiteY0" fmla="*/ 1257411 h 1402511"/>
                    <a:gd name="connsiteX1" fmla="*/ 39718 w 1789938"/>
                    <a:gd name="connsiteY1" fmla="*/ 1316942 h 1402511"/>
                    <a:gd name="connsiteX2" fmla="*/ 382582 w 1789938"/>
                    <a:gd name="connsiteY2" fmla="*/ 1397124 h 1402511"/>
                    <a:gd name="connsiteX3" fmla="*/ 435229 w 1789938"/>
                    <a:gd name="connsiteY3" fmla="*/ 1394148 h 1402511"/>
                    <a:gd name="connsiteX4" fmla="*/ 554850 w 1789938"/>
                    <a:gd name="connsiteY4" fmla="*/ 1364382 h 1402511"/>
                    <a:gd name="connsiteX5" fmla="*/ 652519 w 1789938"/>
                    <a:gd name="connsiteY5" fmla="*/ 1307455 h 1402511"/>
                    <a:gd name="connsiteX6" fmla="*/ 739397 w 1789938"/>
                    <a:gd name="connsiteY6" fmla="*/ 1192299 h 1402511"/>
                    <a:gd name="connsiteX7" fmla="*/ 599313 w 1789938"/>
                    <a:gd name="connsiteY7" fmla="*/ 1052215 h 1402511"/>
                    <a:gd name="connsiteX8" fmla="*/ 20 w 1789938"/>
                    <a:gd name="connsiteY8" fmla="*/ 1257411 h 1402511"/>
                    <a:gd name="connsiteX9" fmla="*/ 615870 w 1789938"/>
                    <a:gd name="connsiteY9" fmla="*/ 1260388 h 1402511"/>
                    <a:gd name="connsiteX10" fmla="*/ 382768 w 1789938"/>
                    <a:gd name="connsiteY10" fmla="*/ 1337593 h 1402511"/>
                    <a:gd name="connsiteX11" fmla="*/ 226312 w 1789938"/>
                    <a:gd name="connsiteY11" fmla="*/ 1314152 h 1402511"/>
                    <a:gd name="connsiteX12" fmla="*/ 596150 w 1789938"/>
                    <a:gd name="connsiteY12" fmla="*/ 1133326 h 1402511"/>
                    <a:gd name="connsiteX13" fmla="*/ 665169 w 1789938"/>
                    <a:gd name="connsiteY13" fmla="*/ 1202345 h 1402511"/>
                    <a:gd name="connsiteX14" fmla="*/ 615870 w 1789938"/>
                    <a:gd name="connsiteY14" fmla="*/ 1260388 h 1402511"/>
                    <a:gd name="connsiteX15" fmla="*/ 1652272 w 1789938"/>
                    <a:gd name="connsiteY15" fmla="*/ 61206 h 1402511"/>
                    <a:gd name="connsiteX16" fmla="*/ 1210624 w 1789938"/>
                    <a:gd name="connsiteY16" fmla="*/ 521271 h 1402511"/>
                    <a:gd name="connsiteX17" fmla="*/ 780697 w 1789938"/>
                    <a:gd name="connsiteY17" fmla="*/ 869528 h 1402511"/>
                    <a:gd name="connsiteX18" fmla="*/ 632427 w 1789938"/>
                    <a:gd name="connsiteY18" fmla="*/ 1017798 h 1402511"/>
                    <a:gd name="connsiteX19" fmla="*/ 702562 w 1789938"/>
                    <a:gd name="connsiteY19" fmla="*/ 1087934 h 1402511"/>
                    <a:gd name="connsiteX20" fmla="*/ 772697 w 1789938"/>
                    <a:gd name="connsiteY20" fmla="*/ 1158069 h 1402511"/>
                    <a:gd name="connsiteX21" fmla="*/ 920967 w 1789938"/>
                    <a:gd name="connsiteY21" fmla="*/ 1009799 h 1402511"/>
                    <a:gd name="connsiteX22" fmla="*/ 1269225 w 1789938"/>
                    <a:gd name="connsiteY22" fmla="*/ 579872 h 1402511"/>
                    <a:gd name="connsiteX23" fmla="*/ 1729290 w 1789938"/>
                    <a:gd name="connsiteY23" fmla="*/ 138224 h 1402511"/>
                    <a:gd name="connsiteX24" fmla="*/ 1690781 w 1789938"/>
                    <a:gd name="connsiteY24" fmla="*/ 99715 h 1402511"/>
                    <a:gd name="connsiteX25" fmla="*/ 1652272 w 1789938"/>
                    <a:gd name="connsiteY25" fmla="*/ 61206 h 1402511"/>
                    <a:gd name="connsiteX26" fmla="*/ 1789938 w 1789938"/>
                    <a:gd name="connsiteY26" fmla="*/ 46695 h 1402511"/>
                    <a:gd name="connsiteX27" fmla="*/ 1766497 w 1789938"/>
                    <a:gd name="connsiteY27" fmla="*/ 23440 h 1402511"/>
                    <a:gd name="connsiteX28" fmla="*/ 1743243 w 1789938"/>
                    <a:gd name="connsiteY28" fmla="*/ 0 h 1402511"/>
                    <a:gd name="connsiteX29" fmla="*/ 1719802 w 1789938"/>
                    <a:gd name="connsiteY29" fmla="*/ 23440 h 1402511"/>
                    <a:gd name="connsiteX30" fmla="*/ 1703059 w 1789938"/>
                    <a:gd name="connsiteY30" fmla="*/ 6511 h 1402511"/>
                    <a:gd name="connsiteX31" fmla="*/ 1679619 w 1789938"/>
                    <a:gd name="connsiteY31" fmla="*/ 29766 h 1402511"/>
                    <a:gd name="connsiteX32" fmla="*/ 1719802 w 1789938"/>
                    <a:gd name="connsiteY32" fmla="*/ 70135 h 1402511"/>
                    <a:gd name="connsiteX33" fmla="*/ 1760172 w 1789938"/>
                    <a:gd name="connsiteY33" fmla="*/ 110319 h 1402511"/>
                    <a:gd name="connsiteX34" fmla="*/ 1783426 w 1789938"/>
                    <a:gd name="connsiteY34" fmla="*/ 86878 h 1402511"/>
                    <a:gd name="connsiteX35" fmla="*/ 1766497 w 1789938"/>
                    <a:gd name="connsiteY35" fmla="*/ 70135 h 1402511"/>
                    <a:gd name="connsiteX36" fmla="*/ 1789938 w 1789938"/>
                    <a:gd name="connsiteY36" fmla="*/ 46695 h 1402511"/>
                    <a:gd name="connsiteX0" fmla="*/ 2633 w 1792551"/>
                    <a:gd name="connsiteY0" fmla="*/ 1257411 h 1406910"/>
                    <a:gd name="connsiteX1" fmla="*/ 385195 w 1792551"/>
                    <a:gd name="connsiteY1" fmla="*/ 1397124 h 1406910"/>
                    <a:gd name="connsiteX2" fmla="*/ 437842 w 1792551"/>
                    <a:gd name="connsiteY2" fmla="*/ 1394148 h 1406910"/>
                    <a:gd name="connsiteX3" fmla="*/ 557463 w 1792551"/>
                    <a:gd name="connsiteY3" fmla="*/ 1364382 h 1406910"/>
                    <a:gd name="connsiteX4" fmla="*/ 655132 w 1792551"/>
                    <a:gd name="connsiteY4" fmla="*/ 1307455 h 1406910"/>
                    <a:gd name="connsiteX5" fmla="*/ 742010 w 1792551"/>
                    <a:gd name="connsiteY5" fmla="*/ 1192299 h 1406910"/>
                    <a:gd name="connsiteX6" fmla="*/ 601926 w 1792551"/>
                    <a:gd name="connsiteY6" fmla="*/ 1052215 h 1406910"/>
                    <a:gd name="connsiteX7" fmla="*/ 2633 w 1792551"/>
                    <a:gd name="connsiteY7" fmla="*/ 1257411 h 1406910"/>
                    <a:gd name="connsiteX8" fmla="*/ 618483 w 1792551"/>
                    <a:gd name="connsiteY8" fmla="*/ 1260388 h 1406910"/>
                    <a:gd name="connsiteX9" fmla="*/ 385381 w 1792551"/>
                    <a:gd name="connsiteY9" fmla="*/ 1337593 h 1406910"/>
                    <a:gd name="connsiteX10" fmla="*/ 228925 w 1792551"/>
                    <a:gd name="connsiteY10" fmla="*/ 1314152 h 1406910"/>
                    <a:gd name="connsiteX11" fmla="*/ 598763 w 1792551"/>
                    <a:gd name="connsiteY11" fmla="*/ 1133326 h 1406910"/>
                    <a:gd name="connsiteX12" fmla="*/ 667782 w 1792551"/>
                    <a:gd name="connsiteY12" fmla="*/ 1202345 h 1406910"/>
                    <a:gd name="connsiteX13" fmla="*/ 618483 w 1792551"/>
                    <a:gd name="connsiteY13" fmla="*/ 1260388 h 1406910"/>
                    <a:gd name="connsiteX14" fmla="*/ 1654885 w 1792551"/>
                    <a:gd name="connsiteY14" fmla="*/ 61206 h 1406910"/>
                    <a:gd name="connsiteX15" fmla="*/ 1213237 w 1792551"/>
                    <a:gd name="connsiteY15" fmla="*/ 521271 h 1406910"/>
                    <a:gd name="connsiteX16" fmla="*/ 783310 w 1792551"/>
                    <a:gd name="connsiteY16" fmla="*/ 869528 h 1406910"/>
                    <a:gd name="connsiteX17" fmla="*/ 635040 w 1792551"/>
                    <a:gd name="connsiteY17" fmla="*/ 1017798 h 1406910"/>
                    <a:gd name="connsiteX18" fmla="*/ 705175 w 1792551"/>
                    <a:gd name="connsiteY18" fmla="*/ 1087934 h 1406910"/>
                    <a:gd name="connsiteX19" fmla="*/ 775310 w 1792551"/>
                    <a:gd name="connsiteY19" fmla="*/ 1158069 h 1406910"/>
                    <a:gd name="connsiteX20" fmla="*/ 923580 w 1792551"/>
                    <a:gd name="connsiteY20" fmla="*/ 1009799 h 1406910"/>
                    <a:gd name="connsiteX21" fmla="*/ 1271838 w 1792551"/>
                    <a:gd name="connsiteY21" fmla="*/ 579872 h 1406910"/>
                    <a:gd name="connsiteX22" fmla="*/ 1731903 w 1792551"/>
                    <a:gd name="connsiteY22" fmla="*/ 138224 h 1406910"/>
                    <a:gd name="connsiteX23" fmla="*/ 1693394 w 1792551"/>
                    <a:gd name="connsiteY23" fmla="*/ 99715 h 1406910"/>
                    <a:gd name="connsiteX24" fmla="*/ 1654885 w 1792551"/>
                    <a:gd name="connsiteY24" fmla="*/ 61206 h 1406910"/>
                    <a:gd name="connsiteX25" fmla="*/ 1792551 w 1792551"/>
                    <a:gd name="connsiteY25" fmla="*/ 46695 h 1406910"/>
                    <a:gd name="connsiteX26" fmla="*/ 1769110 w 1792551"/>
                    <a:gd name="connsiteY26" fmla="*/ 23440 h 1406910"/>
                    <a:gd name="connsiteX27" fmla="*/ 1745856 w 1792551"/>
                    <a:gd name="connsiteY27" fmla="*/ 0 h 1406910"/>
                    <a:gd name="connsiteX28" fmla="*/ 1722415 w 1792551"/>
                    <a:gd name="connsiteY28" fmla="*/ 23440 h 1406910"/>
                    <a:gd name="connsiteX29" fmla="*/ 1705672 w 1792551"/>
                    <a:gd name="connsiteY29" fmla="*/ 6511 h 1406910"/>
                    <a:gd name="connsiteX30" fmla="*/ 1682232 w 1792551"/>
                    <a:gd name="connsiteY30" fmla="*/ 29766 h 1406910"/>
                    <a:gd name="connsiteX31" fmla="*/ 1722415 w 1792551"/>
                    <a:gd name="connsiteY31" fmla="*/ 70135 h 1406910"/>
                    <a:gd name="connsiteX32" fmla="*/ 1762785 w 1792551"/>
                    <a:gd name="connsiteY32" fmla="*/ 110319 h 1406910"/>
                    <a:gd name="connsiteX33" fmla="*/ 1786039 w 1792551"/>
                    <a:gd name="connsiteY33" fmla="*/ 86878 h 1406910"/>
                    <a:gd name="connsiteX34" fmla="*/ 1769110 w 1792551"/>
                    <a:gd name="connsiteY34" fmla="*/ 70135 h 1406910"/>
                    <a:gd name="connsiteX35" fmla="*/ 1792551 w 1792551"/>
                    <a:gd name="connsiteY35" fmla="*/ 46695 h 1406910"/>
                    <a:gd name="connsiteX0" fmla="*/ 2736 w 1792654"/>
                    <a:gd name="connsiteY0" fmla="*/ 1257411 h 1399197"/>
                    <a:gd name="connsiteX1" fmla="*/ 385298 w 1792654"/>
                    <a:gd name="connsiteY1" fmla="*/ 1397124 h 1399197"/>
                    <a:gd name="connsiteX2" fmla="*/ 437945 w 1792654"/>
                    <a:gd name="connsiteY2" fmla="*/ 1394148 h 1399197"/>
                    <a:gd name="connsiteX3" fmla="*/ 557566 w 1792654"/>
                    <a:gd name="connsiteY3" fmla="*/ 1364382 h 1399197"/>
                    <a:gd name="connsiteX4" fmla="*/ 655235 w 1792654"/>
                    <a:gd name="connsiteY4" fmla="*/ 1307455 h 1399197"/>
                    <a:gd name="connsiteX5" fmla="*/ 742113 w 1792654"/>
                    <a:gd name="connsiteY5" fmla="*/ 1192299 h 1399197"/>
                    <a:gd name="connsiteX6" fmla="*/ 602029 w 1792654"/>
                    <a:gd name="connsiteY6" fmla="*/ 1052215 h 1399197"/>
                    <a:gd name="connsiteX7" fmla="*/ 2736 w 1792654"/>
                    <a:gd name="connsiteY7" fmla="*/ 1257411 h 1399197"/>
                    <a:gd name="connsiteX8" fmla="*/ 618586 w 1792654"/>
                    <a:gd name="connsiteY8" fmla="*/ 1260388 h 1399197"/>
                    <a:gd name="connsiteX9" fmla="*/ 385484 w 1792654"/>
                    <a:gd name="connsiteY9" fmla="*/ 1337593 h 1399197"/>
                    <a:gd name="connsiteX10" fmla="*/ 229028 w 1792654"/>
                    <a:gd name="connsiteY10" fmla="*/ 1314152 h 1399197"/>
                    <a:gd name="connsiteX11" fmla="*/ 598866 w 1792654"/>
                    <a:gd name="connsiteY11" fmla="*/ 1133326 h 1399197"/>
                    <a:gd name="connsiteX12" fmla="*/ 667885 w 1792654"/>
                    <a:gd name="connsiteY12" fmla="*/ 1202345 h 1399197"/>
                    <a:gd name="connsiteX13" fmla="*/ 618586 w 1792654"/>
                    <a:gd name="connsiteY13" fmla="*/ 1260388 h 1399197"/>
                    <a:gd name="connsiteX14" fmla="*/ 1654988 w 1792654"/>
                    <a:gd name="connsiteY14" fmla="*/ 61206 h 1399197"/>
                    <a:gd name="connsiteX15" fmla="*/ 1213340 w 1792654"/>
                    <a:gd name="connsiteY15" fmla="*/ 521271 h 1399197"/>
                    <a:gd name="connsiteX16" fmla="*/ 783413 w 1792654"/>
                    <a:gd name="connsiteY16" fmla="*/ 869528 h 1399197"/>
                    <a:gd name="connsiteX17" fmla="*/ 635143 w 1792654"/>
                    <a:gd name="connsiteY17" fmla="*/ 1017798 h 1399197"/>
                    <a:gd name="connsiteX18" fmla="*/ 705278 w 1792654"/>
                    <a:gd name="connsiteY18" fmla="*/ 1087934 h 1399197"/>
                    <a:gd name="connsiteX19" fmla="*/ 775413 w 1792654"/>
                    <a:gd name="connsiteY19" fmla="*/ 1158069 h 1399197"/>
                    <a:gd name="connsiteX20" fmla="*/ 923683 w 1792654"/>
                    <a:gd name="connsiteY20" fmla="*/ 1009799 h 1399197"/>
                    <a:gd name="connsiteX21" fmla="*/ 1271941 w 1792654"/>
                    <a:gd name="connsiteY21" fmla="*/ 579872 h 1399197"/>
                    <a:gd name="connsiteX22" fmla="*/ 1732006 w 1792654"/>
                    <a:gd name="connsiteY22" fmla="*/ 138224 h 1399197"/>
                    <a:gd name="connsiteX23" fmla="*/ 1693497 w 1792654"/>
                    <a:gd name="connsiteY23" fmla="*/ 99715 h 1399197"/>
                    <a:gd name="connsiteX24" fmla="*/ 1654988 w 1792654"/>
                    <a:gd name="connsiteY24" fmla="*/ 61206 h 1399197"/>
                    <a:gd name="connsiteX25" fmla="*/ 1792654 w 1792654"/>
                    <a:gd name="connsiteY25" fmla="*/ 46695 h 1399197"/>
                    <a:gd name="connsiteX26" fmla="*/ 1769213 w 1792654"/>
                    <a:gd name="connsiteY26" fmla="*/ 23440 h 1399197"/>
                    <a:gd name="connsiteX27" fmla="*/ 1745959 w 1792654"/>
                    <a:gd name="connsiteY27" fmla="*/ 0 h 1399197"/>
                    <a:gd name="connsiteX28" fmla="*/ 1722518 w 1792654"/>
                    <a:gd name="connsiteY28" fmla="*/ 23440 h 1399197"/>
                    <a:gd name="connsiteX29" fmla="*/ 1705775 w 1792654"/>
                    <a:gd name="connsiteY29" fmla="*/ 6511 h 1399197"/>
                    <a:gd name="connsiteX30" fmla="*/ 1682335 w 1792654"/>
                    <a:gd name="connsiteY30" fmla="*/ 29766 h 1399197"/>
                    <a:gd name="connsiteX31" fmla="*/ 1722518 w 1792654"/>
                    <a:gd name="connsiteY31" fmla="*/ 70135 h 1399197"/>
                    <a:gd name="connsiteX32" fmla="*/ 1762888 w 1792654"/>
                    <a:gd name="connsiteY32" fmla="*/ 110319 h 1399197"/>
                    <a:gd name="connsiteX33" fmla="*/ 1786142 w 1792654"/>
                    <a:gd name="connsiteY33" fmla="*/ 86878 h 1399197"/>
                    <a:gd name="connsiteX34" fmla="*/ 1769213 w 1792654"/>
                    <a:gd name="connsiteY34" fmla="*/ 70135 h 1399197"/>
                    <a:gd name="connsiteX35" fmla="*/ 1792654 w 1792654"/>
                    <a:gd name="connsiteY35" fmla="*/ 46695 h 1399197"/>
                    <a:gd name="connsiteX0" fmla="*/ 3386 w 1793304"/>
                    <a:gd name="connsiteY0" fmla="*/ 1257411 h 1401812"/>
                    <a:gd name="connsiteX1" fmla="*/ 316892 w 1793304"/>
                    <a:gd name="connsiteY1" fmla="*/ 1399505 h 1401812"/>
                    <a:gd name="connsiteX2" fmla="*/ 438595 w 1793304"/>
                    <a:gd name="connsiteY2" fmla="*/ 1394148 h 1401812"/>
                    <a:gd name="connsiteX3" fmla="*/ 558216 w 1793304"/>
                    <a:gd name="connsiteY3" fmla="*/ 1364382 h 1401812"/>
                    <a:gd name="connsiteX4" fmla="*/ 655885 w 1793304"/>
                    <a:gd name="connsiteY4" fmla="*/ 1307455 h 1401812"/>
                    <a:gd name="connsiteX5" fmla="*/ 742763 w 1793304"/>
                    <a:gd name="connsiteY5" fmla="*/ 1192299 h 1401812"/>
                    <a:gd name="connsiteX6" fmla="*/ 602679 w 1793304"/>
                    <a:gd name="connsiteY6" fmla="*/ 1052215 h 1401812"/>
                    <a:gd name="connsiteX7" fmla="*/ 3386 w 1793304"/>
                    <a:gd name="connsiteY7" fmla="*/ 1257411 h 1401812"/>
                    <a:gd name="connsiteX8" fmla="*/ 619236 w 1793304"/>
                    <a:gd name="connsiteY8" fmla="*/ 1260388 h 1401812"/>
                    <a:gd name="connsiteX9" fmla="*/ 386134 w 1793304"/>
                    <a:gd name="connsiteY9" fmla="*/ 1337593 h 1401812"/>
                    <a:gd name="connsiteX10" fmla="*/ 229678 w 1793304"/>
                    <a:gd name="connsiteY10" fmla="*/ 1314152 h 1401812"/>
                    <a:gd name="connsiteX11" fmla="*/ 599516 w 1793304"/>
                    <a:gd name="connsiteY11" fmla="*/ 1133326 h 1401812"/>
                    <a:gd name="connsiteX12" fmla="*/ 668535 w 1793304"/>
                    <a:gd name="connsiteY12" fmla="*/ 1202345 h 1401812"/>
                    <a:gd name="connsiteX13" fmla="*/ 619236 w 1793304"/>
                    <a:gd name="connsiteY13" fmla="*/ 1260388 h 1401812"/>
                    <a:gd name="connsiteX14" fmla="*/ 1655638 w 1793304"/>
                    <a:gd name="connsiteY14" fmla="*/ 61206 h 1401812"/>
                    <a:gd name="connsiteX15" fmla="*/ 1213990 w 1793304"/>
                    <a:gd name="connsiteY15" fmla="*/ 521271 h 1401812"/>
                    <a:gd name="connsiteX16" fmla="*/ 784063 w 1793304"/>
                    <a:gd name="connsiteY16" fmla="*/ 869528 h 1401812"/>
                    <a:gd name="connsiteX17" fmla="*/ 635793 w 1793304"/>
                    <a:gd name="connsiteY17" fmla="*/ 1017798 h 1401812"/>
                    <a:gd name="connsiteX18" fmla="*/ 705928 w 1793304"/>
                    <a:gd name="connsiteY18" fmla="*/ 1087934 h 1401812"/>
                    <a:gd name="connsiteX19" fmla="*/ 776063 w 1793304"/>
                    <a:gd name="connsiteY19" fmla="*/ 1158069 h 1401812"/>
                    <a:gd name="connsiteX20" fmla="*/ 924333 w 1793304"/>
                    <a:gd name="connsiteY20" fmla="*/ 1009799 h 1401812"/>
                    <a:gd name="connsiteX21" fmla="*/ 1272591 w 1793304"/>
                    <a:gd name="connsiteY21" fmla="*/ 579872 h 1401812"/>
                    <a:gd name="connsiteX22" fmla="*/ 1732656 w 1793304"/>
                    <a:gd name="connsiteY22" fmla="*/ 138224 h 1401812"/>
                    <a:gd name="connsiteX23" fmla="*/ 1694147 w 1793304"/>
                    <a:gd name="connsiteY23" fmla="*/ 99715 h 1401812"/>
                    <a:gd name="connsiteX24" fmla="*/ 1655638 w 1793304"/>
                    <a:gd name="connsiteY24" fmla="*/ 61206 h 1401812"/>
                    <a:gd name="connsiteX25" fmla="*/ 1793304 w 1793304"/>
                    <a:gd name="connsiteY25" fmla="*/ 46695 h 1401812"/>
                    <a:gd name="connsiteX26" fmla="*/ 1769863 w 1793304"/>
                    <a:gd name="connsiteY26" fmla="*/ 23440 h 1401812"/>
                    <a:gd name="connsiteX27" fmla="*/ 1746609 w 1793304"/>
                    <a:gd name="connsiteY27" fmla="*/ 0 h 1401812"/>
                    <a:gd name="connsiteX28" fmla="*/ 1723168 w 1793304"/>
                    <a:gd name="connsiteY28" fmla="*/ 23440 h 1401812"/>
                    <a:gd name="connsiteX29" fmla="*/ 1706425 w 1793304"/>
                    <a:gd name="connsiteY29" fmla="*/ 6511 h 1401812"/>
                    <a:gd name="connsiteX30" fmla="*/ 1682985 w 1793304"/>
                    <a:gd name="connsiteY30" fmla="*/ 29766 h 1401812"/>
                    <a:gd name="connsiteX31" fmla="*/ 1723168 w 1793304"/>
                    <a:gd name="connsiteY31" fmla="*/ 70135 h 1401812"/>
                    <a:gd name="connsiteX32" fmla="*/ 1763538 w 1793304"/>
                    <a:gd name="connsiteY32" fmla="*/ 110319 h 1401812"/>
                    <a:gd name="connsiteX33" fmla="*/ 1786792 w 1793304"/>
                    <a:gd name="connsiteY33" fmla="*/ 86878 h 1401812"/>
                    <a:gd name="connsiteX34" fmla="*/ 1769863 w 1793304"/>
                    <a:gd name="connsiteY34" fmla="*/ 70135 h 1401812"/>
                    <a:gd name="connsiteX35" fmla="*/ 1793304 w 1793304"/>
                    <a:gd name="connsiteY35" fmla="*/ 46695 h 1401812"/>
                    <a:gd name="connsiteX0" fmla="*/ 3386 w 1793304"/>
                    <a:gd name="connsiteY0" fmla="*/ 1257411 h 1401812"/>
                    <a:gd name="connsiteX1" fmla="*/ 316892 w 1793304"/>
                    <a:gd name="connsiteY1" fmla="*/ 1399505 h 1401812"/>
                    <a:gd name="connsiteX2" fmla="*/ 438595 w 1793304"/>
                    <a:gd name="connsiteY2" fmla="*/ 1394148 h 1401812"/>
                    <a:gd name="connsiteX3" fmla="*/ 558216 w 1793304"/>
                    <a:gd name="connsiteY3" fmla="*/ 1364382 h 1401812"/>
                    <a:gd name="connsiteX4" fmla="*/ 655885 w 1793304"/>
                    <a:gd name="connsiteY4" fmla="*/ 1307455 h 1401812"/>
                    <a:gd name="connsiteX5" fmla="*/ 742763 w 1793304"/>
                    <a:gd name="connsiteY5" fmla="*/ 1192299 h 1401812"/>
                    <a:gd name="connsiteX6" fmla="*/ 602679 w 1793304"/>
                    <a:gd name="connsiteY6" fmla="*/ 1052215 h 1401812"/>
                    <a:gd name="connsiteX7" fmla="*/ 3386 w 1793304"/>
                    <a:gd name="connsiteY7" fmla="*/ 1257411 h 1401812"/>
                    <a:gd name="connsiteX8" fmla="*/ 619236 w 1793304"/>
                    <a:gd name="connsiteY8" fmla="*/ 1260388 h 1401812"/>
                    <a:gd name="connsiteX9" fmla="*/ 386134 w 1793304"/>
                    <a:gd name="connsiteY9" fmla="*/ 1337593 h 1401812"/>
                    <a:gd name="connsiteX10" fmla="*/ 193959 w 1793304"/>
                    <a:gd name="connsiteY10" fmla="*/ 1304627 h 1401812"/>
                    <a:gd name="connsiteX11" fmla="*/ 599516 w 1793304"/>
                    <a:gd name="connsiteY11" fmla="*/ 1133326 h 1401812"/>
                    <a:gd name="connsiteX12" fmla="*/ 668535 w 1793304"/>
                    <a:gd name="connsiteY12" fmla="*/ 1202345 h 1401812"/>
                    <a:gd name="connsiteX13" fmla="*/ 619236 w 1793304"/>
                    <a:gd name="connsiteY13" fmla="*/ 1260388 h 1401812"/>
                    <a:gd name="connsiteX14" fmla="*/ 1655638 w 1793304"/>
                    <a:gd name="connsiteY14" fmla="*/ 61206 h 1401812"/>
                    <a:gd name="connsiteX15" fmla="*/ 1213990 w 1793304"/>
                    <a:gd name="connsiteY15" fmla="*/ 521271 h 1401812"/>
                    <a:gd name="connsiteX16" fmla="*/ 784063 w 1793304"/>
                    <a:gd name="connsiteY16" fmla="*/ 869528 h 1401812"/>
                    <a:gd name="connsiteX17" fmla="*/ 635793 w 1793304"/>
                    <a:gd name="connsiteY17" fmla="*/ 1017798 h 1401812"/>
                    <a:gd name="connsiteX18" fmla="*/ 705928 w 1793304"/>
                    <a:gd name="connsiteY18" fmla="*/ 1087934 h 1401812"/>
                    <a:gd name="connsiteX19" fmla="*/ 776063 w 1793304"/>
                    <a:gd name="connsiteY19" fmla="*/ 1158069 h 1401812"/>
                    <a:gd name="connsiteX20" fmla="*/ 924333 w 1793304"/>
                    <a:gd name="connsiteY20" fmla="*/ 1009799 h 1401812"/>
                    <a:gd name="connsiteX21" fmla="*/ 1272591 w 1793304"/>
                    <a:gd name="connsiteY21" fmla="*/ 579872 h 1401812"/>
                    <a:gd name="connsiteX22" fmla="*/ 1732656 w 1793304"/>
                    <a:gd name="connsiteY22" fmla="*/ 138224 h 1401812"/>
                    <a:gd name="connsiteX23" fmla="*/ 1694147 w 1793304"/>
                    <a:gd name="connsiteY23" fmla="*/ 99715 h 1401812"/>
                    <a:gd name="connsiteX24" fmla="*/ 1655638 w 1793304"/>
                    <a:gd name="connsiteY24" fmla="*/ 61206 h 1401812"/>
                    <a:gd name="connsiteX25" fmla="*/ 1793304 w 1793304"/>
                    <a:gd name="connsiteY25" fmla="*/ 46695 h 1401812"/>
                    <a:gd name="connsiteX26" fmla="*/ 1769863 w 1793304"/>
                    <a:gd name="connsiteY26" fmla="*/ 23440 h 1401812"/>
                    <a:gd name="connsiteX27" fmla="*/ 1746609 w 1793304"/>
                    <a:gd name="connsiteY27" fmla="*/ 0 h 1401812"/>
                    <a:gd name="connsiteX28" fmla="*/ 1723168 w 1793304"/>
                    <a:gd name="connsiteY28" fmla="*/ 23440 h 1401812"/>
                    <a:gd name="connsiteX29" fmla="*/ 1706425 w 1793304"/>
                    <a:gd name="connsiteY29" fmla="*/ 6511 h 1401812"/>
                    <a:gd name="connsiteX30" fmla="*/ 1682985 w 1793304"/>
                    <a:gd name="connsiteY30" fmla="*/ 29766 h 1401812"/>
                    <a:gd name="connsiteX31" fmla="*/ 1723168 w 1793304"/>
                    <a:gd name="connsiteY31" fmla="*/ 70135 h 1401812"/>
                    <a:gd name="connsiteX32" fmla="*/ 1763538 w 1793304"/>
                    <a:gd name="connsiteY32" fmla="*/ 110319 h 1401812"/>
                    <a:gd name="connsiteX33" fmla="*/ 1786792 w 1793304"/>
                    <a:gd name="connsiteY33" fmla="*/ 86878 h 1401812"/>
                    <a:gd name="connsiteX34" fmla="*/ 1769863 w 1793304"/>
                    <a:gd name="connsiteY34" fmla="*/ 70135 h 1401812"/>
                    <a:gd name="connsiteX35" fmla="*/ 1793304 w 1793304"/>
                    <a:gd name="connsiteY35" fmla="*/ 46695 h 1401812"/>
                    <a:gd name="connsiteX0" fmla="*/ 3386 w 1793304"/>
                    <a:gd name="connsiteY0" fmla="*/ 1257411 h 1401812"/>
                    <a:gd name="connsiteX1" fmla="*/ 316892 w 1793304"/>
                    <a:gd name="connsiteY1" fmla="*/ 1399505 h 1401812"/>
                    <a:gd name="connsiteX2" fmla="*/ 438595 w 1793304"/>
                    <a:gd name="connsiteY2" fmla="*/ 1394148 h 1401812"/>
                    <a:gd name="connsiteX3" fmla="*/ 558216 w 1793304"/>
                    <a:gd name="connsiteY3" fmla="*/ 1364382 h 1401812"/>
                    <a:gd name="connsiteX4" fmla="*/ 655885 w 1793304"/>
                    <a:gd name="connsiteY4" fmla="*/ 1307455 h 1401812"/>
                    <a:gd name="connsiteX5" fmla="*/ 742763 w 1793304"/>
                    <a:gd name="connsiteY5" fmla="*/ 1192299 h 1401812"/>
                    <a:gd name="connsiteX6" fmla="*/ 602679 w 1793304"/>
                    <a:gd name="connsiteY6" fmla="*/ 1052215 h 1401812"/>
                    <a:gd name="connsiteX7" fmla="*/ 3386 w 1793304"/>
                    <a:gd name="connsiteY7" fmla="*/ 1257411 h 1401812"/>
                    <a:gd name="connsiteX8" fmla="*/ 619236 w 1793304"/>
                    <a:gd name="connsiteY8" fmla="*/ 1260388 h 1401812"/>
                    <a:gd name="connsiteX9" fmla="*/ 386134 w 1793304"/>
                    <a:gd name="connsiteY9" fmla="*/ 1337593 h 1401812"/>
                    <a:gd name="connsiteX10" fmla="*/ 193959 w 1793304"/>
                    <a:gd name="connsiteY10" fmla="*/ 1304627 h 1401812"/>
                    <a:gd name="connsiteX11" fmla="*/ 599516 w 1793304"/>
                    <a:gd name="connsiteY11" fmla="*/ 1133326 h 1401812"/>
                    <a:gd name="connsiteX12" fmla="*/ 668535 w 1793304"/>
                    <a:gd name="connsiteY12" fmla="*/ 1202345 h 1401812"/>
                    <a:gd name="connsiteX13" fmla="*/ 619236 w 1793304"/>
                    <a:gd name="connsiteY13" fmla="*/ 1260388 h 1401812"/>
                    <a:gd name="connsiteX14" fmla="*/ 1655638 w 1793304"/>
                    <a:gd name="connsiteY14" fmla="*/ 61206 h 1401812"/>
                    <a:gd name="connsiteX15" fmla="*/ 1213990 w 1793304"/>
                    <a:gd name="connsiteY15" fmla="*/ 521271 h 1401812"/>
                    <a:gd name="connsiteX16" fmla="*/ 784063 w 1793304"/>
                    <a:gd name="connsiteY16" fmla="*/ 869528 h 1401812"/>
                    <a:gd name="connsiteX17" fmla="*/ 635793 w 1793304"/>
                    <a:gd name="connsiteY17" fmla="*/ 1017798 h 1401812"/>
                    <a:gd name="connsiteX18" fmla="*/ 705928 w 1793304"/>
                    <a:gd name="connsiteY18" fmla="*/ 1087934 h 1401812"/>
                    <a:gd name="connsiteX19" fmla="*/ 776063 w 1793304"/>
                    <a:gd name="connsiteY19" fmla="*/ 1158069 h 1401812"/>
                    <a:gd name="connsiteX20" fmla="*/ 924333 w 1793304"/>
                    <a:gd name="connsiteY20" fmla="*/ 1009799 h 1401812"/>
                    <a:gd name="connsiteX21" fmla="*/ 1272591 w 1793304"/>
                    <a:gd name="connsiteY21" fmla="*/ 579872 h 1401812"/>
                    <a:gd name="connsiteX22" fmla="*/ 1732656 w 1793304"/>
                    <a:gd name="connsiteY22" fmla="*/ 138224 h 1401812"/>
                    <a:gd name="connsiteX23" fmla="*/ 1694147 w 1793304"/>
                    <a:gd name="connsiteY23" fmla="*/ 99715 h 1401812"/>
                    <a:gd name="connsiteX24" fmla="*/ 1655638 w 1793304"/>
                    <a:gd name="connsiteY24" fmla="*/ 61206 h 1401812"/>
                    <a:gd name="connsiteX25" fmla="*/ 1793304 w 1793304"/>
                    <a:gd name="connsiteY25" fmla="*/ 46695 h 1401812"/>
                    <a:gd name="connsiteX26" fmla="*/ 1769863 w 1793304"/>
                    <a:gd name="connsiteY26" fmla="*/ 23440 h 1401812"/>
                    <a:gd name="connsiteX27" fmla="*/ 1746609 w 1793304"/>
                    <a:gd name="connsiteY27" fmla="*/ 0 h 1401812"/>
                    <a:gd name="connsiteX28" fmla="*/ 1723168 w 1793304"/>
                    <a:gd name="connsiteY28" fmla="*/ 23440 h 1401812"/>
                    <a:gd name="connsiteX29" fmla="*/ 1706425 w 1793304"/>
                    <a:gd name="connsiteY29" fmla="*/ 6511 h 1401812"/>
                    <a:gd name="connsiteX30" fmla="*/ 1682985 w 1793304"/>
                    <a:gd name="connsiteY30" fmla="*/ 29766 h 1401812"/>
                    <a:gd name="connsiteX31" fmla="*/ 1723168 w 1793304"/>
                    <a:gd name="connsiteY31" fmla="*/ 70135 h 1401812"/>
                    <a:gd name="connsiteX32" fmla="*/ 1763538 w 1793304"/>
                    <a:gd name="connsiteY32" fmla="*/ 110319 h 1401812"/>
                    <a:gd name="connsiteX33" fmla="*/ 1786792 w 1793304"/>
                    <a:gd name="connsiteY33" fmla="*/ 86878 h 1401812"/>
                    <a:gd name="connsiteX34" fmla="*/ 1769863 w 1793304"/>
                    <a:gd name="connsiteY34" fmla="*/ 70135 h 1401812"/>
                    <a:gd name="connsiteX35" fmla="*/ 1793304 w 1793304"/>
                    <a:gd name="connsiteY35" fmla="*/ 46695 h 14018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</a:cxnLst>
                  <a:rect l="l" t="t" r="r" b="b"/>
                  <a:pathLst>
                    <a:path w="1793304" h="1401812">
                      <a:moveTo>
                        <a:pt x="3386" y="1257411"/>
                      </a:moveTo>
                      <a:cubicBezTo>
                        <a:pt x="-32736" y="1314896"/>
                        <a:pt x="230069" y="1393385"/>
                        <a:pt x="316892" y="1399505"/>
                      </a:cubicBezTo>
                      <a:cubicBezTo>
                        <a:pt x="392735" y="1404851"/>
                        <a:pt x="398374" y="1400002"/>
                        <a:pt x="438595" y="1394148"/>
                      </a:cubicBezTo>
                      <a:cubicBezTo>
                        <a:pt x="478816" y="1388294"/>
                        <a:pt x="518591" y="1380753"/>
                        <a:pt x="558216" y="1364382"/>
                      </a:cubicBezTo>
                      <a:cubicBezTo>
                        <a:pt x="591516" y="1350615"/>
                        <a:pt x="624259" y="1332012"/>
                        <a:pt x="655885" y="1307455"/>
                      </a:cubicBezTo>
                      <a:cubicBezTo>
                        <a:pt x="677837" y="1290340"/>
                        <a:pt x="723415" y="1235832"/>
                        <a:pt x="742763" y="1192299"/>
                      </a:cubicBezTo>
                      <a:lnTo>
                        <a:pt x="602679" y="1052215"/>
                      </a:lnTo>
                      <a:cubicBezTo>
                        <a:pt x="602306" y="1052215"/>
                        <a:pt x="362992" y="1257411"/>
                        <a:pt x="3386" y="1257411"/>
                      </a:cubicBezTo>
                      <a:close/>
                      <a:moveTo>
                        <a:pt x="619236" y="1260388"/>
                      </a:moveTo>
                      <a:cubicBezTo>
                        <a:pt x="553565" y="1311548"/>
                        <a:pt x="457013" y="1330220"/>
                        <a:pt x="386134" y="1337593"/>
                      </a:cubicBezTo>
                      <a:cubicBezTo>
                        <a:pt x="315255" y="1344966"/>
                        <a:pt x="241770" y="1318208"/>
                        <a:pt x="193959" y="1304627"/>
                      </a:cubicBezTo>
                      <a:cubicBezTo>
                        <a:pt x="387733" y="1263477"/>
                        <a:pt x="535520" y="1183742"/>
                        <a:pt x="599516" y="1133326"/>
                      </a:cubicBezTo>
                      <a:lnTo>
                        <a:pt x="668535" y="1202345"/>
                      </a:lnTo>
                      <a:cubicBezTo>
                        <a:pt x="650862" y="1228018"/>
                        <a:pt x="629282" y="1252575"/>
                        <a:pt x="619236" y="1260388"/>
                      </a:cubicBezTo>
                      <a:close/>
                      <a:moveTo>
                        <a:pt x="1655638" y="61206"/>
                      </a:moveTo>
                      <a:lnTo>
                        <a:pt x="1213990" y="521271"/>
                      </a:lnTo>
                      <a:cubicBezTo>
                        <a:pt x="1139948" y="595313"/>
                        <a:pt x="930845" y="769255"/>
                        <a:pt x="784063" y="869528"/>
                      </a:cubicBezTo>
                      <a:cubicBezTo>
                        <a:pt x="637095" y="969615"/>
                        <a:pt x="635793" y="1017798"/>
                        <a:pt x="635793" y="1017798"/>
                      </a:cubicBezTo>
                      <a:lnTo>
                        <a:pt x="705928" y="1087934"/>
                      </a:lnTo>
                      <a:lnTo>
                        <a:pt x="776063" y="1158069"/>
                      </a:lnTo>
                      <a:cubicBezTo>
                        <a:pt x="776063" y="1158069"/>
                        <a:pt x="824060" y="1156767"/>
                        <a:pt x="924333" y="1009799"/>
                      </a:cubicBezTo>
                      <a:cubicBezTo>
                        <a:pt x="1024420" y="862831"/>
                        <a:pt x="1198363" y="653914"/>
                        <a:pt x="1272591" y="579872"/>
                      </a:cubicBezTo>
                      <a:cubicBezTo>
                        <a:pt x="1346633" y="505830"/>
                        <a:pt x="1732656" y="138224"/>
                        <a:pt x="1732656" y="138224"/>
                      </a:cubicBezTo>
                      <a:lnTo>
                        <a:pt x="1694147" y="99715"/>
                      </a:lnTo>
                      <a:lnTo>
                        <a:pt x="1655638" y="61206"/>
                      </a:lnTo>
                      <a:close/>
                      <a:moveTo>
                        <a:pt x="1793304" y="46695"/>
                      </a:moveTo>
                      <a:lnTo>
                        <a:pt x="1769863" y="23440"/>
                      </a:lnTo>
                      <a:lnTo>
                        <a:pt x="1746609" y="0"/>
                      </a:lnTo>
                      <a:lnTo>
                        <a:pt x="1723168" y="23440"/>
                      </a:lnTo>
                      <a:lnTo>
                        <a:pt x="1706425" y="6511"/>
                      </a:lnTo>
                      <a:lnTo>
                        <a:pt x="1682985" y="29766"/>
                      </a:lnTo>
                      <a:lnTo>
                        <a:pt x="1723168" y="70135"/>
                      </a:lnTo>
                      <a:lnTo>
                        <a:pt x="1763538" y="110319"/>
                      </a:lnTo>
                      <a:lnTo>
                        <a:pt x="1786792" y="86878"/>
                      </a:lnTo>
                      <a:lnTo>
                        <a:pt x="1769863" y="70135"/>
                      </a:lnTo>
                      <a:lnTo>
                        <a:pt x="1793304" y="46695"/>
                      </a:ln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 w="6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903451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转场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AE0BF5FA-257B-4AD2-8896-5700293339D9}"/>
              </a:ext>
            </a:extLst>
          </p:cNvPr>
          <p:cNvSpPr/>
          <p:nvPr userDrawn="1"/>
        </p:nvSpPr>
        <p:spPr>
          <a:xfrm>
            <a:off x="4656138" y="549276"/>
            <a:ext cx="2878138" cy="575944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3" name="矩形 2">
            <a:extLst>
              <a:ext uri="{FF2B5EF4-FFF2-40B4-BE49-F238E27FC236}">
                <a16:creationId xmlns:a16="http://schemas.microsoft.com/office/drawing/2014/main" xmlns="" id="{3B140BDF-72A1-4933-85C4-AD0075D859A1}"/>
              </a:ext>
            </a:extLst>
          </p:cNvPr>
          <p:cNvSpPr/>
          <p:nvPr userDrawn="1"/>
        </p:nvSpPr>
        <p:spPr>
          <a:xfrm>
            <a:off x="4962654" y="2552621"/>
            <a:ext cx="4629022" cy="1289553"/>
          </a:xfrm>
          <a:prstGeom prst="rect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A4B94A0B-3222-4FE3-9DE7-702AAE741702}"/>
              </a:ext>
            </a:extLst>
          </p:cNvPr>
          <p:cNvSpPr/>
          <p:nvPr userDrawn="1"/>
        </p:nvSpPr>
        <p:spPr>
          <a:xfrm>
            <a:off x="5712642" y="3162473"/>
            <a:ext cx="450034" cy="2574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pic>
        <p:nvPicPr>
          <p:cNvPr id="7" name="图形 6" descr="左引号">
            <a:extLst>
              <a:ext uri="{FF2B5EF4-FFF2-40B4-BE49-F238E27FC236}">
                <a16:creationId xmlns:a16="http://schemas.microsoft.com/office/drawing/2014/main" xmlns="" id="{F3A1B051-2DF9-49B2-A714-02F3211946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126676" y="2552621"/>
            <a:ext cx="537751" cy="537751"/>
          </a:xfrm>
          <a:prstGeom prst="rect">
            <a:avLst/>
          </a:prstGeom>
        </p:spPr>
      </p:pic>
      <p:grpSp>
        <p:nvGrpSpPr>
          <p:cNvPr id="8" name="图形 19">
            <a:extLst>
              <a:ext uri="{FF2B5EF4-FFF2-40B4-BE49-F238E27FC236}">
                <a16:creationId xmlns:a16="http://schemas.microsoft.com/office/drawing/2014/main" xmlns="" id="{82149A67-4F48-4591-8A83-207C610BD473}"/>
              </a:ext>
            </a:extLst>
          </p:cNvPr>
          <p:cNvGrpSpPr/>
          <p:nvPr userDrawn="1"/>
        </p:nvGrpSpPr>
        <p:grpSpPr>
          <a:xfrm>
            <a:off x="8626883" y="3075073"/>
            <a:ext cx="762090" cy="621779"/>
            <a:chOff x="8483317" y="3340844"/>
            <a:chExt cx="1793305" cy="1401813"/>
          </a:xfrm>
          <a:solidFill>
            <a:schemeClr val="bg1">
              <a:lumMod val="85000"/>
            </a:schemeClr>
          </a:solidFill>
        </p:grpSpPr>
        <p:sp>
          <p:nvSpPr>
            <p:cNvPr id="9" name="任意多边形: 形状 8">
              <a:extLst>
                <a:ext uri="{FF2B5EF4-FFF2-40B4-BE49-F238E27FC236}">
                  <a16:creationId xmlns:a16="http://schemas.microsoft.com/office/drawing/2014/main" xmlns="" id="{FD59514D-5C17-4A4B-A52A-F65ACBFF409D}"/>
                </a:ext>
              </a:extLst>
            </p:cNvPr>
            <p:cNvSpPr/>
            <p:nvPr/>
          </p:nvSpPr>
          <p:spPr>
            <a:xfrm>
              <a:off x="8913159" y="4712891"/>
              <a:ext cx="690190" cy="29766"/>
            </a:xfrm>
            <a:custGeom>
              <a:avLst/>
              <a:gdLst>
                <a:gd name="connsiteX0" fmla="*/ 676424 w 690190"/>
                <a:gd name="connsiteY0" fmla="*/ 0 h 29765"/>
                <a:gd name="connsiteX1" fmla="*/ 119621 w 690190"/>
                <a:gd name="connsiteY1" fmla="*/ 0 h 29765"/>
                <a:gd name="connsiteX2" fmla="*/ 0 w 690190"/>
                <a:gd name="connsiteY2" fmla="*/ 29766 h 29765"/>
                <a:gd name="connsiteX3" fmla="*/ 676424 w 690190"/>
                <a:gd name="connsiteY3" fmla="*/ 29766 h 29765"/>
                <a:gd name="connsiteX4" fmla="*/ 691307 w 690190"/>
                <a:gd name="connsiteY4" fmla="*/ 14883 h 29765"/>
                <a:gd name="connsiteX5" fmla="*/ 676424 w 690190"/>
                <a:gd name="connsiteY5" fmla="*/ 0 h 297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90190" h="29765">
                  <a:moveTo>
                    <a:pt x="676424" y="0"/>
                  </a:moveTo>
                  <a:lnTo>
                    <a:pt x="119621" y="0"/>
                  </a:lnTo>
                  <a:cubicBezTo>
                    <a:pt x="80181" y="16371"/>
                    <a:pt x="39998" y="25487"/>
                    <a:pt x="0" y="29766"/>
                  </a:cubicBezTo>
                  <a:lnTo>
                    <a:pt x="676424" y="29766"/>
                  </a:lnTo>
                  <a:cubicBezTo>
                    <a:pt x="684609" y="29766"/>
                    <a:pt x="691307" y="23068"/>
                    <a:pt x="691307" y="14883"/>
                  </a:cubicBezTo>
                  <a:cubicBezTo>
                    <a:pt x="691307" y="6697"/>
                    <a:pt x="684796" y="0"/>
                    <a:pt x="676424" y="0"/>
                  </a:cubicBezTo>
                  <a:close/>
                </a:path>
              </a:pathLst>
            </a:custGeom>
            <a:grpFill/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xmlns="" id="{AF6A4E3D-B3B1-489F-BEF0-0FF769DDEA42}"/>
                </a:ext>
              </a:extLst>
            </p:cNvPr>
            <p:cNvSpPr/>
            <p:nvPr/>
          </p:nvSpPr>
          <p:spPr>
            <a:xfrm>
              <a:off x="8483317" y="3340844"/>
              <a:ext cx="1793305" cy="1401813"/>
            </a:xfrm>
            <a:custGeom>
              <a:avLst/>
              <a:gdLst>
                <a:gd name="connsiteX0" fmla="*/ 3163 w 1785937"/>
                <a:gd name="connsiteY0" fmla="*/ 1281224 h 1397124"/>
                <a:gd name="connsiteX1" fmla="*/ 0 w 1785937"/>
                <a:gd name="connsiteY1" fmla="*/ 1281224 h 1397124"/>
                <a:gd name="connsiteX2" fmla="*/ 378582 w 1785937"/>
                <a:gd name="connsiteY2" fmla="*/ 1397124 h 1397124"/>
                <a:gd name="connsiteX3" fmla="*/ 431229 w 1785937"/>
                <a:gd name="connsiteY3" fmla="*/ 1394148 h 1397124"/>
                <a:gd name="connsiteX4" fmla="*/ 550850 w 1785937"/>
                <a:gd name="connsiteY4" fmla="*/ 1364382 h 1397124"/>
                <a:gd name="connsiteX5" fmla="*/ 648519 w 1785937"/>
                <a:gd name="connsiteY5" fmla="*/ 1307455 h 1397124"/>
                <a:gd name="connsiteX6" fmla="*/ 735397 w 1785937"/>
                <a:gd name="connsiteY6" fmla="*/ 1192299 h 1397124"/>
                <a:gd name="connsiteX7" fmla="*/ 595313 w 1785937"/>
                <a:gd name="connsiteY7" fmla="*/ 1052215 h 1397124"/>
                <a:gd name="connsiteX8" fmla="*/ 3163 w 1785937"/>
                <a:gd name="connsiteY8" fmla="*/ 1281224 h 1397124"/>
                <a:gd name="connsiteX9" fmla="*/ 611870 w 1785937"/>
                <a:gd name="connsiteY9" fmla="*/ 1260388 h 1397124"/>
                <a:gd name="connsiteX10" fmla="*/ 378768 w 1785937"/>
                <a:gd name="connsiteY10" fmla="*/ 1337593 h 1397124"/>
                <a:gd name="connsiteX11" fmla="*/ 222312 w 1785937"/>
                <a:gd name="connsiteY11" fmla="*/ 1314152 h 1397124"/>
                <a:gd name="connsiteX12" fmla="*/ 592150 w 1785937"/>
                <a:gd name="connsiteY12" fmla="*/ 1133326 h 1397124"/>
                <a:gd name="connsiteX13" fmla="*/ 661169 w 1785937"/>
                <a:gd name="connsiteY13" fmla="*/ 1202345 h 1397124"/>
                <a:gd name="connsiteX14" fmla="*/ 611870 w 1785937"/>
                <a:gd name="connsiteY14" fmla="*/ 1260388 h 1397124"/>
                <a:gd name="connsiteX15" fmla="*/ 1648272 w 1785937"/>
                <a:gd name="connsiteY15" fmla="*/ 61206 h 1397124"/>
                <a:gd name="connsiteX16" fmla="*/ 1206624 w 1785937"/>
                <a:gd name="connsiteY16" fmla="*/ 521271 h 1397124"/>
                <a:gd name="connsiteX17" fmla="*/ 776697 w 1785937"/>
                <a:gd name="connsiteY17" fmla="*/ 869528 h 1397124"/>
                <a:gd name="connsiteX18" fmla="*/ 628427 w 1785937"/>
                <a:gd name="connsiteY18" fmla="*/ 1017798 h 1397124"/>
                <a:gd name="connsiteX19" fmla="*/ 698562 w 1785937"/>
                <a:gd name="connsiteY19" fmla="*/ 1087934 h 1397124"/>
                <a:gd name="connsiteX20" fmla="*/ 768697 w 1785937"/>
                <a:gd name="connsiteY20" fmla="*/ 1158069 h 1397124"/>
                <a:gd name="connsiteX21" fmla="*/ 916967 w 1785937"/>
                <a:gd name="connsiteY21" fmla="*/ 1009799 h 1397124"/>
                <a:gd name="connsiteX22" fmla="*/ 1265225 w 1785937"/>
                <a:gd name="connsiteY22" fmla="*/ 579872 h 1397124"/>
                <a:gd name="connsiteX23" fmla="*/ 1725290 w 1785937"/>
                <a:gd name="connsiteY23" fmla="*/ 138224 h 1397124"/>
                <a:gd name="connsiteX24" fmla="*/ 1686781 w 1785937"/>
                <a:gd name="connsiteY24" fmla="*/ 99715 h 1397124"/>
                <a:gd name="connsiteX25" fmla="*/ 1648272 w 1785937"/>
                <a:gd name="connsiteY25" fmla="*/ 61206 h 1397124"/>
                <a:gd name="connsiteX26" fmla="*/ 1785938 w 1785937"/>
                <a:gd name="connsiteY26" fmla="*/ 46695 h 1397124"/>
                <a:gd name="connsiteX27" fmla="*/ 1762497 w 1785937"/>
                <a:gd name="connsiteY27" fmla="*/ 23440 h 1397124"/>
                <a:gd name="connsiteX28" fmla="*/ 1739243 w 1785937"/>
                <a:gd name="connsiteY28" fmla="*/ 0 h 1397124"/>
                <a:gd name="connsiteX29" fmla="*/ 1715802 w 1785937"/>
                <a:gd name="connsiteY29" fmla="*/ 23440 h 1397124"/>
                <a:gd name="connsiteX30" fmla="*/ 1699059 w 1785937"/>
                <a:gd name="connsiteY30" fmla="*/ 6511 h 1397124"/>
                <a:gd name="connsiteX31" fmla="*/ 1675619 w 1785937"/>
                <a:gd name="connsiteY31" fmla="*/ 29766 h 1397124"/>
                <a:gd name="connsiteX32" fmla="*/ 1715802 w 1785937"/>
                <a:gd name="connsiteY32" fmla="*/ 70135 h 1397124"/>
                <a:gd name="connsiteX33" fmla="*/ 1756172 w 1785937"/>
                <a:gd name="connsiteY33" fmla="*/ 110319 h 1397124"/>
                <a:gd name="connsiteX34" fmla="*/ 1779426 w 1785937"/>
                <a:gd name="connsiteY34" fmla="*/ 86878 h 1397124"/>
                <a:gd name="connsiteX35" fmla="*/ 1762497 w 1785937"/>
                <a:gd name="connsiteY35" fmla="*/ 70135 h 1397124"/>
                <a:gd name="connsiteX0" fmla="*/ 123 w 1790041"/>
                <a:gd name="connsiteY0" fmla="*/ 1257411 h 1397124"/>
                <a:gd name="connsiteX1" fmla="*/ 4103 w 1790041"/>
                <a:gd name="connsiteY1" fmla="*/ 1281224 h 1397124"/>
                <a:gd name="connsiteX2" fmla="*/ 382685 w 1790041"/>
                <a:gd name="connsiteY2" fmla="*/ 1397124 h 1397124"/>
                <a:gd name="connsiteX3" fmla="*/ 435332 w 1790041"/>
                <a:gd name="connsiteY3" fmla="*/ 1394148 h 1397124"/>
                <a:gd name="connsiteX4" fmla="*/ 554953 w 1790041"/>
                <a:gd name="connsiteY4" fmla="*/ 1364382 h 1397124"/>
                <a:gd name="connsiteX5" fmla="*/ 652622 w 1790041"/>
                <a:gd name="connsiteY5" fmla="*/ 1307455 h 1397124"/>
                <a:gd name="connsiteX6" fmla="*/ 739500 w 1790041"/>
                <a:gd name="connsiteY6" fmla="*/ 1192299 h 1397124"/>
                <a:gd name="connsiteX7" fmla="*/ 599416 w 1790041"/>
                <a:gd name="connsiteY7" fmla="*/ 1052215 h 1397124"/>
                <a:gd name="connsiteX8" fmla="*/ 123 w 1790041"/>
                <a:gd name="connsiteY8" fmla="*/ 1257411 h 1397124"/>
                <a:gd name="connsiteX9" fmla="*/ 615973 w 1790041"/>
                <a:gd name="connsiteY9" fmla="*/ 1260388 h 1397124"/>
                <a:gd name="connsiteX10" fmla="*/ 382871 w 1790041"/>
                <a:gd name="connsiteY10" fmla="*/ 1337593 h 1397124"/>
                <a:gd name="connsiteX11" fmla="*/ 226415 w 1790041"/>
                <a:gd name="connsiteY11" fmla="*/ 1314152 h 1397124"/>
                <a:gd name="connsiteX12" fmla="*/ 596253 w 1790041"/>
                <a:gd name="connsiteY12" fmla="*/ 1133326 h 1397124"/>
                <a:gd name="connsiteX13" fmla="*/ 665272 w 1790041"/>
                <a:gd name="connsiteY13" fmla="*/ 1202345 h 1397124"/>
                <a:gd name="connsiteX14" fmla="*/ 615973 w 1790041"/>
                <a:gd name="connsiteY14" fmla="*/ 1260388 h 1397124"/>
                <a:gd name="connsiteX15" fmla="*/ 1652375 w 1790041"/>
                <a:gd name="connsiteY15" fmla="*/ 61206 h 1397124"/>
                <a:gd name="connsiteX16" fmla="*/ 1210727 w 1790041"/>
                <a:gd name="connsiteY16" fmla="*/ 521271 h 1397124"/>
                <a:gd name="connsiteX17" fmla="*/ 780800 w 1790041"/>
                <a:gd name="connsiteY17" fmla="*/ 869528 h 1397124"/>
                <a:gd name="connsiteX18" fmla="*/ 632530 w 1790041"/>
                <a:gd name="connsiteY18" fmla="*/ 1017798 h 1397124"/>
                <a:gd name="connsiteX19" fmla="*/ 702665 w 1790041"/>
                <a:gd name="connsiteY19" fmla="*/ 1087934 h 1397124"/>
                <a:gd name="connsiteX20" fmla="*/ 772800 w 1790041"/>
                <a:gd name="connsiteY20" fmla="*/ 1158069 h 1397124"/>
                <a:gd name="connsiteX21" fmla="*/ 921070 w 1790041"/>
                <a:gd name="connsiteY21" fmla="*/ 1009799 h 1397124"/>
                <a:gd name="connsiteX22" fmla="*/ 1269328 w 1790041"/>
                <a:gd name="connsiteY22" fmla="*/ 579872 h 1397124"/>
                <a:gd name="connsiteX23" fmla="*/ 1729393 w 1790041"/>
                <a:gd name="connsiteY23" fmla="*/ 138224 h 1397124"/>
                <a:gd name="connsiteX24" fmla="*/ 1690884 w 1790041"/>
                <a:gd name="connsiteY24" fmla="*/ 99715 h 1397124"/>
                <a:gd name="connsiteX25" fmla="*/ 1652375 w 1790041"/>
                <a:gd name="connsiteY25" fmla="*/ 61206 h 1397124"/>
                <a:gd name="connsiteX26" fmla="*/ 1790041 w 1790041"/>
                <a:gd name="connsiteY26" fmla="*/ 46695 h 1397124"/>
                <a:gd name="connsiteX27" fmla="*/ 1766600 w 1790041"/>
                <a:gd name="connsiteY27" fmla="*/ 23440 h 1397124"/>
                <a:gd name="connsiteX28" fmla="*/ 1743346 w 1790041"/>
                <a:gd name="connsiteY28" fmla="*/ 0 h 1397124"/>
                <a:gd name="connsiteX29" fmla="*/ 1719905 w 1790041"/>
                <a:gd name="connsiteY29" fmla="*/ 23440 h 1397124"/>
                <a:gd name="connsiteX30" fmla="*/ 1703162 w 1790041"/>
                <a:gd name="connsiteY30" fmla="*/ 6511 h 1397124"/>
                <a:gd name="connsiteX31" fmla="*/ 1679722 w 1790041"/>
                <a:gd name="connsiteY31" fmla="*/ 29766 h 1397124"/>
                <a:gd name="connsiteX32" fmla="*/ 1719905 w 1790041"/>
                <a:gd name="connsiteY32" fmla="*/ 70135 h 1397124"/>
                <a:gd name="connsiteX33" fmla="*/ 1760275 w 1790041"/>
                <a:gd name="connsiteY33" fmla="*/ 110319 h 1397124"/>
                <a:gd name="connsiteX34" fmla="*/ 1783529 w 1790041"/>
                <a:gd name="connsiteY34" fmla="*/ 86878 h 1397124"/>
                <a:gd name="connsiteX35" fmla="*/ 1766600 w 1790041"/>
                <a:gd name="connsiteY35" fmla="*/ 70135 h 1397124"/>
                <a:gd name="connsiteX36" fmla="*/ 1790041 w 1790041"/>
                <a:gd name="connsiteY36" fmla="*/ 46695 h 1397124"/>
                <a:gd name="connsiteX0" fmla="*/ 20 w 1789938"/>
                <a:gd name="connsiteY0" fmla="*/ 1257411 h 1402511"/>
                <a:gd name="connsiteX1" fmla="*/ 39718 w 1789938"/>
                <a:gd name="connsiteY1" fmla="*/ 1316942 h 1402511"/>
                <a:gd name="connsiteX2" fmla="*/ 382582 w 1789938"/>
                <a:gd name="connsiteY2" fmla="*/ 1397124 h 1402511"/>
                <a:gd name="connsiteX3" fmla="*/ 435229 w 1789938"/>
                <a:gd name="connsiteY3" fmla="*/ 1394148 h 1402511"/>
                <a:gd name="connsiteX4" fmla="*/ 554850 w 1789938"/>
                <a:gd name="connsiteY4" fmla="*/ 1364382 h 1402511"/>
                <a:gd name="connsiteX5" fmla="*/ 652519 w 1789938"/>
                <a:gd name="connsiteY5" fmla="*/ 1307455 h 1402511"/>
                <a:gd name="connsiteX6" fmla="*/ 739397 w 1789938"/>
                <a:gd name="connsiteY6" fmla="*/ 1192299 h 1402511"/>
                <a:gd name="connsiteX7" fmla="*/ 599313 w 1789938"/>
                <a:gd name="connsiteY7" fmla="*/ 1052215 h 1402511"/>
                <a:gd name="connsiteX8" fmla="*/ 20 w 1789938"/>
                <a:gd name="connsiteY8" fmla="*/ 1257411 h 1402511"/>
                <a:gd name="connsiteX9" fmla="*/ 615870 w 1789938"/>
                <a:gd name="connsiteY9" fmla="*/ 1260388 h 1402511"/>
                <a:gd name="connsiteX10" fmla="*/ 382768 w 1789938"/>
                <a:gd name="connsiteY10" fmla="*/ 1337593 h 1402511"/>
                <a:gd name="connsiteX11" fmla="*/ 226312 w 1789938"/>
                <a:gd name="connsiteY11" fmla="*/ 1314152 h 1402511"/>
                <a:gd name="connsiteX12" fmla="*/ 596150 w 1789938"/>
                <a:gd name="connsiteY12" fmla="*/ 1133326 h 1402511"/>
                <a:gd name="connsiteX13" fmla="*/ 665169 w 1789938"/>
                <a:gd name="connsiteY13" fmla="*/ 1202345 h 1402511"/>
                <a:gd name="connsiteX14" fmla="*/ 615870 w 1789938"/>
                <a:gd name="connsiteY14" fmla="*/ 1260388 h 1402511"/>
                <a:gd name="connsiteX15" fmla="*/ 1652272 w 1789938"/>
                <a:gd name="connsiteY15" fmla="*/ 61206 h 1402511"/>
                <a:gd name="connsiteX16" fmla="*/ 1210624 w 1789938"/>
                <a:gd name="connsiteY16" fmla="*/ 521271 h 1402511"/>
                <a:gd name="connsiteX17" fmla="*/ 780697 w 1789938"/>
                <a:gd name="connsiteY17" fmla="*/ 869528 h 1402511"/>
                <a:gd name="connsiteX18" fmla="*/ 632427 w 1789938"/>
                <a:gd name="connsiteY18" fmla="*/ 1017798 h 1402511"/>
                <a:gd name="connsiteX19" fmla="*/ 702562 w 1789938"/>
                <a:gd name="connsiteY19" fmla="*/ 1087934 h 1402511"/>
                <a:gd name="connsiteX20" fmla="*/ 772697 w 1789938"/>
                <a:gd name="connsiteY20" fmla="*/ 1158069 h 1402511"/>
                <a:gd name="connsiteX21" fmla="*/ 920967 w 1789938"/>
                <a:gd name="connsiteY21" fmla="*/ 1009799 h 1402511"/>
                <a:gd name="connsiteX22" fmla="*/ 1269225 w 1789938"/>
                <a:gd name="connsiteY22" fmla="*/ 579872 h 1402511"/>
                <a:gd name="connsiteX23" fmla="*/ 1729290 w 1789938"/>
                <a:gd name="connsiteY23" fmla="*/ 138224 h 1402511"/>
                <a:gd name="connsiteX24" fmla="*/ 1690781 w 1789938"/>
                <a:gd name="connsiteY24" fmla="*/ 99715 h 1402511"/>
                <a:gd name="connsiteX25" fmla="*/ 1652272 w 1789938"/>
                <a:gd name="connsiteY25" fmla="*/ 61206 h 1402511"/>
                <a:gd name="connsiteX26" fmla="*/ 1789938 w 1789938"/>
                <a:gd name="connsiteY26" fmla="*/ 46695 h 1402511"/>
                <a:gd name="connsiteX27" fmla="*/ 1766497 w 1789938"/>
                <a:gd name="connsiteY27" fmla="*/ 23440 h 1402511"/>
                <a:gd name="connsiteX28" fmla="*/ 1743243 w 1789938"/>
                <a:gd name="connsiteY28" fmla="*/ 0 h 1402511"/>
                <a:gd name="connsiteX29" fmla="*/ 1719802 w 1789938"/>
                <a:gd name="connsiteY29" fmla="*/ 23440 h 1402511"/>
                <a:gd name="connsiteX30" fmla="*/ 1703059 w 1789938"/>
                <a:gd name="connsiteY30" fmla="*/ 6511 h 1402511"/>
                <a:gd name="connsiteX31" fmla="*/ 1679619 w 1789938"/>
                <a:gd name="connsiteY31" fmla="*/ 29766 h 1402511"/>
                <a:gd name="connsiteX32" fmla="*/ 1719802 w 1789938"/>
                <a:gd name="connsiteY32" fmla="*/ 70135 h 1402511"/>
                <a:gd name="connsiteX33" fmla="*/ 1760172 w 1789938"/>
                <a:gd name="connsiteY33" fmla="*/ 110319 h 1402511"/>
                <a:gd name="connsiteX34" fmla="*/ 1783426 w 1789938"/>
                <a:gd name="connsiteY34" fmla="*/ 86878 h 1402511"/>
                <a:gd name="connsiteX35" fmla="*/ 1766497 w 1789938"/>
                <a:gd name="connsiteY35" fmla="*/ 70135 h 1402511"/>
                <a:gd name="connsiteX36" fmla="*/ 1789938 w 1789938"/>
                <a:gd name="connsiteY36" fmla="*/ 46695 h 1402511"/>
                <a:gd name="connsiteX0" fmla="*/ 2633 w 1792551"/>
                <a:gd name="connsiteY0" fmla="*/ 1257411 h 1406910"/>
                <a:gd name="connsiteX1" fmla="*/ 385195 w 1792551"/>
                <a:gd name="connsiteY1" fmla="*/ 1397124 h 1406910"/>
                <a:gd name="connsiteX2" fmla="*/ 437842 w 1792551"/>
                <a:gd name="connsiteY2" fmla="*/ 1394148 h 1406910"/>
                <a:gd name="connsiteX3" fmla="*/ 557463 w 1792551"/>
                <a:gd name="connsiteY3" fmla="*/ 1364382 h 1406910"/>
                <a:gd name="connsiteX4" fmla="*/ 655132 w 1792551"/>
                <a:gd name="connsiteY4" fmla="*/ 1307455 h 1406910"/>
                <a:gd name="connsiteX5" fmla="*/ 742010 w 1792551"/>
                <a:gd name="connsiteY5" fmla="*/ 1192299 h 1406910"/>
                <a:gd name="connsiteX6" fmla="*/ 601926 w 1792551"/>
                <a:gd name="connsiteY6" fmla="*/ 1052215 h 1406910"/>
                <a:gd name="connsiteX7" fmla="*/ 2633 w 1792551"/>
                <a:gd name="connsiteY7" fmla="*/ 1257411 h 1406910"/>
                <a:gd name="connsiteX8" fmla="*/ 618483 w 1792551"/>
                <a:gd name="connsiteY8" fmla="*/ 1260388 h 1406910"/>
                <a:gd name="connsiteX9" fmla="*/ 385381 w 1792551"/>
                <a:gd name="connsiteY9" fmla="*/ 1337593 h 1406910"/>
                <a:gd name="connsiteX10" fmla="*/ 228925 w 1792551"/>
                <a:gd name="connsiteY10" fmla="*/ 1314152 h 1406910"/>
                <a:gd name="connsiteX11" fmla="*/ 598763 w 1792551"/>
                <a:gd name="connsiteY11" fmla="*/ 1133326 h 1406910"/>
                <a:gd name="connsiteX12" fmla="*/ 667782 w 1792551"/>
                <a:gd name="connsiteY12" fmla="*/ 1202345 h 1406910"/>
                <a:gd name="connsiteX13" fmla="*/ 618483 w 1792551"/>
                <a:gd name="connsiteY13" fmla="*/ 1260388 h 1406910"/>
                <a:gd name="connsiteX14" fmla="*/ 1654885 w 1792551"/>
                <a:gd name="connsiteY14" fmla="*/ 61206 h 1406910"/>
                <a:gd name="connsiteX15" fmla="*/ 1213237 w 1792551"/>
                <a:gd name="connsiteY15" fmla="*/ 521271 h 1406910"/>
                <a:gd name="connsiteX16" fmla="*/ 783310 w 1792551"/>
                <a:gd name="connsiteY16" fmla="*/ 869528 h 1406910"/>
                <a:gd name="connsiteX17" fmla="*/ 635040 w 1792551"/>
                <a:gd name="connsiteY17" fmla="*/ 1017798 h 1406910"/>
                <a:gd name="connsiteX18" fmla="*/ 705175 w 1792551"/>
                <a:gd name="connsiteY18" fmla="*/ 1087934 h 1406910"/>
                <a:gd name="connsiteX19" fmla="*/ 775310 w 1792551"/>
                <a:gd name="connsiteY19" fmla="*/ 1158069 h 1406910"/>
                <a:gd name="connsiteX20" fmla="*/ 923580 w 1792551"/>
                <a:gd name="connsiteY20" fmla="*/ 1009799 h 1406910"/>
                <a:gd name="connsiteX21" fmla="*/ 1271838 w 1792551"/>
                <a:gd name="connsiteY21" fmla="*/ 579872 h 1406910"/>
                <a:gd name="connsiteX22" fmla="*/ 1731903 w 1792551"/>
                <a:gd name="connsiteY22" fmla="*/ 138224 h 1406910"/>
                <a:gd name="connsiteX23" fmla="*/ 1693394 w 1792551"/>
                <a:gd name="connsiteY23" fmla="*/ 99715 h 1406910"/>
                <a:gd name="connsiteX24" fmla="*/ 1654885 w 1792551"/>
                <a:gd name="connsiteY24" fmla="*/ 61206 h 1406910"/>
                <a:gd name="connsiteX25" fmla="*/ 1792551 w 1792551"/>
                <a:gd name="connsiteY25" fmla="*/ 46695 h 1406910"/>
                <a:gd name="connsiteX26" fmla="*/ 1769110 w 1792551"/>
                <a:gd name="connsiteY26" fmla="*/ 23440 h 1406910"/>
                <a:gd name="connsiteX27" fmla="*/ 1745856 w 1792551"/>
                <a:gd name="connsiteY27" fmla="*/ 0 h 1406910"/>
                <a:gd name="connsiteX28" fmla="*/ 1722415 w 1792551"/>
                <a:gd name="connsiteY28" fmla="*/ 23440 h 1406910"/>
                <a:gd name="connsiteX29" fmla="*/ 1705672 w 1792551"/>
                <a:gd name="connsiteY29" fmla="*/ 6511 h 1406910"/>
                <a:gd name="connsiteX30" fmla="*/ 1682232 w 1792551"/>
                <a:gd name="connsiteY30" fmla="*/ 29766 h 1406910"/>
                <a:gd name="connsiteX31" fmla="*/ 1722415 w 1792551"/>
                <a:gd name="connsiteY31" fmla="*/ 70135 h 1406910"/>
                <a:gd name="connsiteX32" fmla="*/ 1762785 w 1792551"/>
                <a:gd name="connsiteY32" fmla="*/ 110319 h 1406910"/>
                <a:gd name="connsiteX33" fmla="*/ 1786039 w 1792551"/>
                <a:gd name="connsiteY33" fmla="*/ 86878 h 1406910"/>
                <a:gd name="connsiteX34" fmla="*/ 1769110 w 1792551"/>
                <a:gd name="connsiteY34" fmla="*/ 70135 h 1406910"/>
                <a:gd name="connsiteX35" fmla="*/ 1792551 w 1792551"/>
                <a:gd name="connsiteY35" fmla="*/ 46695 h 1406910"/>
                <a:gd name="connsiteX0" fmla="*/ 2736 w 1792654"/>
                <a:gd name="connsiteY0" fmla="*/ 1257411 h 1399197"/>
                <a:gd name="connsiteX1" fmla="*/ 385298 w 1792654"/>
                <a:gd name="connsiteY1" fmla="*/ 1397124 h 1399197"/>
                <a:gd name="connsiteX2" fmla="*/ 437945 w 1792654"/>
                <a:gd name="connsiteY2" fmla="*/ 1394148 h 1399197"/>
                <a:gd name="connsiteX3" fmla="*/ 557566 w 1792654"/>
                <a:gd name="connsiteY3" fmla="*/ 1364382 h 1399197"/>
                <a:gd name="connsiteX4" fmla="*/ 655235 w 1792654"/>
                <a:gd name="connsiteY4" fmla="*/ 1307455 h 1399197"/>
                <a:gd name="connsiteX5" fmla="*/ 742113 w 1792654"/>
                <a:gd name="connsiteY5" fmla="*/ 1192299 h 1399197"/>
                <a:gd name="connsiteX6" fmla="*/ 602029 w 1792654"/>
                <a:gd name="connsiteY6" fmla="*/ 1052215 h 1399197"/>
                <a:gd name="connsiteX7" fmla="*/ 2736 w 1792654"/>
                <a:gd name="connsiteY7" fmla="*/ 1257411 h 1399197"/>
                <a:gd name="connsiteX8" fmla="*/ 618586 w 1792654"/>
                <a:gd name="connsiteY8" fmla="*/ 1260388 h 1399197"/>
                <a:gd name="connsiteX9" fmla="*/ 385484 w 1792654"/>
                <a:gd name="connsiteY9" fmla="*/ 1337593 h 1399197"/>
                <a:gd name="connsiteX10" fmla="*/ 229028 w 1792654"/>
                <a:gd name="connsiteY10" fmla="*/ 1314152 h 1399197"/>
                <a:gd name="connsiteX11" fmla="*/ 598866 w 1792654"/>
                <a:gd name="connsiteY11" fmla="*/ 1133326 h 1399197"/>
                <a:gd name="connsiteX12" fmla="*/ 667885 w 1792654"/>
                <a:gd name="connsiteY12" fmla="*/ 1202345 h 1399197"/>
                <a:gd name="connsiteX13" fmla="*/ 618586 w 1792654"/>
                <a:gd name="connsiteY13" fmla="*/ 1260388 h 1399197"/>
                <a:gd name="connsiteX14" fmla="*/ 1654988 w 1792654"/>
                <a:gd name="connsiteY14" fmla="*/ 61206 h 1399197"/>
                <a:gd name="connsiteX15" fmla="*/ 1213340 w 1792654"/>
                <a:gd name="connsiteY15" fmla="*/ 521271 h 1399197"/>
                <a:gd name="connsiteX16" fmla="*/ 783413 w 1792654"/>
                <a:gd name="connsiteY16" fmla="*/ 869528 h 1399197"/>
                <a:gd name="connsiteX17" fmla="*/ 635143 w 1792654"/>
                <a:gd name="connsiteY17" fmla="*/ 1017798 h 1399197"/>
                <a:gd name="connsiteX18" fmla="*/ 705278 w 1792654"/>
                <a:gd name="connsiteY18" fmla="*/ 1087934 h 1399197"/>
                <a:gd name="connsiteX19" fmla="*/ 775413 w 1792654"/>
                <a:gd name="connsiteY19" fmla="*/ 1158069 h 1399197"/>
                <a:gd name="connsiteX20" fmla="*/ 923683 w 1792654"/>
                <a:gd name="connsiteY20" fmla="*/ 1009799 h 1399197"/>
                <a:gd name="connsiteX21" fmla="*/ 1271941 w 1792654"/>
                <a:gd name="connsiteY21" fmla="*/ 579872 h 1399197"/>
                <a:gd name="connsiteX22" fmla="*/ 1732006 w 1792654"/>
                <a:gd name="connsiteY22" fmla="*/ 138224 h 1399197"/>
                <a:gd name="connsiteX23" fmla="*/ 1693497 w 1792654"/>
                <a:gd name="connsiteY23" fmla="*/ 99715 h 1399197"/>
                <a:gd name="connsiteX24" fmla="*/ 1654988 w 1792654"/>
                <a:gd name="connsiteY24" fmla="*/ 61206 h 1399197"/>
                <a:gd name="connsiteX25" fmla="*/ 1792654 w 1792654"/>
                <a:gd name="connsiteY25" fmla="*/ 46695 h 1399197"/>
                <a:gd name="connsiteX26" fmla="*/ 1769213 w 1792654"/>
                <a:gd name="connsiteY26" fmla="*/ 23440 h 1399197"/>
                <a:gd name="connsiteX27" fmla="*/ 1745959 w 1792654"/>
                <a:gd name="connsiteY27" fmla="*/ 0 h 1399197"/>
                <a:gd name="connsiteX28" fmla="*/ 1722518 w 1792654"/>
                <a:gd name="connsiteY28" fmla="*/ 23440 h 1399197"/>
                <a:gd name="connsiteX29" fmla="*/ 1705775 w 1792654"/>
                <a:gd name="connsiteY29" fmla="*/ 6511 h 1399197"/>
                <a:gd name="connsiteX30" fmla="*/ 1682335 w 1792654"/>
                <a:gd name="connsiteY30" fmla="*/ 29766 h 1399197"/>
                <a:gd name="connsiteX31" fmla="*/ 1722518 w 1792654"/>
                <a:gd name="connsiteY31" fmla="*/ 70135 h 1399197"/>
                <a:gd name="connsiteX32" fmla="*/ 1762888 w 1792654"/>
                <a:gd name="connsiteY32" fmla="*/ 110319 h 1399197"/>
                <a:gd name="connsiteX33" fmla="*/ 1786142 w 1792654"/>
                <a:gd name="connsiteY33" fmla="*/ 86878 h 1399197"/>
                <a:gd name="connsiteX34" fmla="*/ 1769213 w 1792654"/>
                <a:gd name="connsiteY34" fmla="*/ 70135 h 1399197"/>
                <a:gd name="connsiteX35" fmla="*/ 1792654 w 1792654"/>
                <a:gd name="connsiteY35" fmla="*/ 46695 h 1399197"/>
                <a:gd name="connsiteX0" fmla="*/ 3386 w 1793304"/>
                <a:gd name="connsiteY0" fmla="*/ 1257411 h 1401812"/>
                <a:gd name="connsiteX1" fmla="*/ 316892 w 1793304"/>
                <a:gd name="connsiteY1" fmla="*/ 1399505 h 1401812"/>
                <a:gd name="connsiteX2" fmla="*/ 438595 w 1793304"/>
                <a:gd name="connsiteY2" fmla="*/ 1394148 h 1401812"/>
                <a:gd name="connsiteX3" fmla="*/ 558216 w 1793304"/>
                <a:gd name="connsiteY3" fmla="*/ 1364382 h 1401812"/>
                <a:gd name="connsiteX4" fmla="*/ 655885 w 1793304"/>
                <a:gd name="connsiteY4" fmla="*/ 1307455 h 1401812"/>
                <a:gd name="connsiteX5" fmla="*/ 742763 w 1793304"/>
                <a:gd name="connsiteY5" fmla="*/ 1192299 h 1401812"/>
                <a:gd name="connsiteX6" fmla="*/ 602679 w 1793304"/>
                <a:gd name="connsiteY6" fmla="*/ 1052215 h 1401812"/>
                <a:gd name="connsiteX7" fmla="*/ 3386 w 1793304"/>
                <a:gd name="connsiteY7" fmla="*/ 1257411 h 1401812"/>
                <a:gd name="connsiteX8" fmla="*/ 619236 w 1793304"/>
                <a:gd name="connsiteY8" fmla="*/ 1260388 h 1401812"/>
                <a:gd name="connsiteX9" fmla="*/ 386134 w 1793304"/>
                <a:gd name="connsiteY9" fmla="*/ 1337593 h 1401812"/>
                <a:gd name="connsiteX10" fmla="*/ 229678 w 1793304"/>
                <a:gd name="connsiteY10" fmla="*/ 1314152 h 1401812"/>
                <a:gd name="connsiteX11" fmla="*/ 599516 w 1793304"/>
                <a:gd name="connsiteY11" fmla="*/ 1133326 h 1401812"/>
                <a:gd name="connsiteX12" fmla="*/ 668535 w 1793304"/>
                <a:gd name="connsiteY12" fmla="*/ 1202345 h 1401812"/>
                <a:gd name="connsiteX13" fmla="*/ 619236 w 1793304"/>
                <a:gd name="connsiteY13" fmla="*/ 1260388 h 1401812"/>
                <a:gd name="connsiteX14" fmla="*/ 1655638 w 1793304"/>
                <a:gd name="connsiteY14" fmla="*/ 61206 h 1401812"/>
                <a:gd name="connsiteX15" fmla="*/ 1213990 w 1793304"/>
                <a:gd name="connsiteY15" fmla="*/ 521271 h 1401812"/>
                <a:gd name="connsiteX16" fmla="*/ 784063 w 1793304"/>
                <a:gd name="connsiteY16" fmla="*/ 869528 h 1401812"/>
                <a:gd name="connsiteX17" fmla="*/ 635793 w 1793304"/>
                <a:gd name="connsiteY17" fmla="*/ 1017798 h 1401812"/>
                <a:gd name="connsiteX18" fmla="*/ 705928 w 1793304"/>
                <a:gd name="connsiteY18" fmla="*/ 1087934 h 1401812"/>
                <a:gd name="connsiteX19" fmla="*/ 776063 w 1793304"/>
                <a:gd name="connsiteY19" fmla="*/ 1158069 h 1401812"/>
                <a:gd name="connsiteX20" fmla="*/ 924333 w 1793304"/>
                <a:gd name="connsiteY20" fmla="*/ 1009799 h 1401812"/>
                <a:gd name="connsiteX21" fmla="*/ 1272591 w 1793304"/>
                <a:gd name="connsiteY21" fmla="*/ 579872 h 1401812"/>
                <a:gd name="connsiteX22" fmla="*/ 1732656 w 1793304"/>
                <a:gd name="connsiteY22" fmla="*/ 138224 h 1401812"/>
                <a:gd name="connsiteX23" fmla="*/ 1694147 w 1793304"/>
                <a:gd name="connsiteY23" fmla="*/ 99715 h 1401812"/>
                <a:gd name="connsiteX24" fmla="*/ 1655638 w 1793304"/>
                <a:gd name="connsiteY24" fmla="*/ 61206 h 1401812"/>
                <a:gd name="connsiteX25" fmla="*/ 1793304 w 1793304"/>
                <a:gd name="connsiteY25" fmla="*/ 46695 h 1401812"/>
                <a:gd name="connsiteX26" fmla="*/ 1769863 w 1793304"/>
                <a:gd name="connsiteY26" fmla="*/ 23440 h 1401812"/>
                <a:gd name="connsiteX27" fmla="*/ 1746609 w 1793304"/>
                <a:gd name="connsiteY27" fmla="*/ 0 h 1401812"/>
                <a:gd name="connsiteX28" fmla="*/ 1723168 w 1793304"/>
                <a:gd name="connsiteY28" fmla="*/ 23440 h 1401812"/>
                <a:gd name="connsiteX29" fmla="*/ 1706425 w 1793304"/>
                <a:gd name="connsiteY29" fmla="*/ 6511 h 1401812"/>
                <a:gd name="connsiteX30" fmla="*/ 1682985 w 1793304"/>
                <a:gd name="connsiteY30" fmla="*/ 29766 h 1401812"/>
                <a:gd name="connsiteX31" fmla="*/ 1723168 w 1793304"/>
                <a:gd name="connsiteY31" fmla="*/ 70135 h 1401812"/>
                <a:gd name="connsiteX32" fmla="*/ 1763538 w 1793304"/>
                <a:gd name="connsiteY32" fmla="*/ 110319 h 1401812"/>
                <a:gd name="connsiteX33" fmla="*/ 1786792 w 1793304"/>
                <a:gd name="connsiteY33" fmla="*/ 86878 h 1401812"/>
                <a:gd name="connsiteX34" fmla="*/ 1769863 w 1793304"/>
                <a:gd name="connsiteY34" fmla="*/ 70135 h 1401812"/>
                <a:gd name="connsiteX35" fmla="*/ 1793304 w 1793304"/>
                <a:gd name="connsiteY35" fmla="*/ 46695 h 1401812"/>
                <a:gd name="connsiteX0" fmla="*/ 3386 w 1793304"/>
                <a:gd name="connsiteY0" fmla="*/ 1257411 h 1401812"/>
                <a:gd name="connsiteX1" fmla="*/ 316892 w 1793304"/>
                <a:gd name="connsiteY1" fmla="*/ 1399505 h 1401812"/>
                <a:gd name="connsiteX2" fmla="*/ 438595 w 1793304"/>
                <a:gd name="connsiteY2" fmla="*/ 1394148 h 1401812"/>
                <a:gd name="connsiteX3" fmla="*/ 558216 w 1793304"/>
                <a:gd name="connsiteY3" fmla="*/ 1364382 h 1401812"/>
                <a:gd name="connsiteX4" fmla="*/ 655885 w 1793304"/>
                <a:gd name="connsiteY4" fmla="*/ 1307455 h 1401812"/>
                <a:gd name="connsiteX5" fmla="*/ 742763 w 1793304"/>
                <a:gd name="connsiteY5" fmla="*/ 1192299 h 1401812"/>
                <a:gd name="connsiteX6" fmla="*/ 602679 w 1793304"/>
                <a:gd name="connsiteY6" fmla="*/ 1052215 h 1401812"/>
                <a:gd name="connsiteX7" fmla="*/ 3386 w 1793304"/>
                <a:gd name="connsiteY7" fmla="*/ 1257411 h 1401812"/>
                <a:gd name="connsiteX8" fmla="*/ 619236 w 1793304"/>
                <a:gd name="connsiteY8" fmla="*/ 1260388 h 1401812"/>
                <a:gd name="connsiteX9" fmla="*/ 386134 w 1793304"/>
                <a:gd name="connsiteY9" fmla="*/ 1337593 h 1401812"/>
                <a:gd name="connsiteX10" fmla="*/ 193959 w 1793304"/>
                <a:gd name="connsiteY10" fmla="*/ 1304627 h 1401812"/>
                <a:gd name="connsiteX11" fmla="*/ 599516 w 1793304"/>
                <a:gd name="connsiteY11" fmla="*/ 1133326 h 1401812"/>
                <a:gd name="connsiteX12" fmla="*/ 668535 w 1793304"/>
                <a:gd name="connsiteY12" fmla="*/ 1202345 h 1401812"/>
                <a:gd name="connsiteX13" fmla="*/ 619236 w 1793304"/>
                <a:gd name="connsiteY13" fmla="*/ 1260388 h 1401812"/>
                <a:gd name="connsiteX14" fmla="*/ 1655638 w 1793304"/>
                <a:gd name="connsiteY14" fmla="*/ 61206 h 1401812"/>
                <a:gd name="connsiteX15" fmla="*/ 1213990 w 1793304"/>
                <a:gd name="connsiteY15" fmla="*/ 521271 h 1401812"/>
                <a:gd name="connsiteX16" fmla="*/ 784063 w 1793304"/>
                <a:gd name="connsiteY16" fmla="*/ 869528 h 1401812"/>
                <a:gd name="connsiteX17" fmla="*/ 635793 w 1793304"/>
                <a:gd name="connsiteY17" fmla="*/ 1017798 h 1401812"/>
                <a:gd name="connsiteX18" fmla="*/ 705928 w 1793304"/>
                <a:gd name="connsiteY18" fmla="*/ 1087934 h 1401812"/>
                <a:gd name="connsiteX19" fmla="*/ 776063 w 1793304"/>
                <a:gd name="connsiteY19" fmla="*/ 1158069 h 1401812"/>
                <a:gd name="connsiteX20" fmla="*/ 924333 w 1793304"/>
                <a:gd name="connsiteY20" fmla="*/ 1009799 h 1401812"/>
                <a:gd name="connsiteX21" fmla="*/ 1272591 w 1793304"/>
                <a:gd name="connsiteY21" fmla="*/ 579872 h 1401812"/>
                <a:gd name="connsiteX22" fmla="*/ 1732656 w 1793304"/>
                <a:gd name="connsiteY22" fmla="*/ 138224 h 1401812"/>
                <a:gd name="connsiteX23" fmla="*/ 1694147 w 1793304"/>
                <a:gd name="connsiteY23" fmla="*/ 99715 h 1401812"/>
                <a:gd name="connsiteX24" fmla="*/ 1655638 w 1793304"/>
                <a:gd name="connsiteY24" fmla="*/ 61206 h 1401812"/>
                <a:gd name="connsiteX25" fmla="*/ 1793304 w 1793304"/>
                <a:gd name="connsiteY25" fmla="*/ 46695 h 1401812"/>
                <a:gd name="connsiteX26" fmla="*/ 1769863 w 1793304"/>
                <a:gd name="connsiteY26" fmla="*/ 23440 h 1401812"/>
                <a:gd name="connsiteX27" fmla="*/ 1746609 w 1793304"/>
                <a:gd name="connsiteY27" fmla="*/ 0 h 1401812"/>
                <a:gd name="connsiteX28" fmla="*/ 1723168 w 1793304"/>
                <a:gd name="connsiteY28" fmla="*/ 23440 h 1401812"/>
                <a:gd name="connsiteX29" fmla="*/ 1706425 w 1793304"/>
                <a:gd name="connsiteY29" fmla="*/ 6511 h 1401812"/>
                <a:gd name="connsiteX30" fmla="*/ 1682985 w 1793304"/>
                <a:gd name="connsiteY30" fmla="*/ 29766 h 1401812"/>
                <a:gd name="connsiteX31" fmla="*/ 1723168 w 1793304"/>
                <a:gd name="connsiteY31" fmla="*/ 70135 h 1401812"/>
                <a:gd name="connsiteX32" fmla="*/ 1763538 w 1793304"/>
                <a:gd name="connsiteY32" fmla="*/ 110319 h 1401812"/>
                <a:gd name="connsiteX33" fmla="*/ 1786792 w 1793304"/>
                <a:gd name="connsiteY33" fmla="*/ 86878 h 1401812"/>
                <a:gd name="connsiteX34" fmla="*/ 1769863 w 1793304"/>
                <a:gd name="connsiteY34" fmla="*/ 70135 h 1401812"/>
                <a:gd name="connsiteX35" fmla="*/ 1793304 w 1793304"/>
                <a:gd name="connsiteY35" fmla="*/ 46695 h 1401812"/>
                <a:gd name="connsiteX0" fmla="*/ 3386 w 1793304"/>
                <a:gd name="connsiteY0" fmla="*/ 1257411 h 1401812"/>
                <a:gd name="connsiteX1" fmla="*/ 316892 w 1793304"/>
                <a:gd name="connsiteY1" fmla="*/ 1399505 h 1401812"/>
                <a:gd name="connsiteX2" fmla="*/ 438595 w 1793304"/>
                <a:gd name="connsiteY2" fmla="*/ 1394148 h 1401812"/>
                <a:gd name="connsiteX3" fmla="*/ 558216 w 1793304"/>
                <a:gd name="connsiteY3" fmla="*/ 1364382 h 1401812"/>
                <a:gd name="connsiteX4" fmla="*/ 655885 w 1793304"/>
                <a:gd name="connsiteY4" fmla="*/ 1307455 h 1401812"/>
                <a:gd name="connsiteX5" fmla="*/ 742763 w 1793304"/>
                <a:gd name="connsiteY5" fmla="*/ 1192299 h 1401812"/>
                <a:gd name="connsiteX6" fmla="*/ 602679 w 1793304"/>
                <a:gd name="connsiteY6" fmla="*/ 1052215 h 1401812"/>
                <a:gd name="connsiteX7" fmla="*/ 3386 w 1793304"/>
                <a:gd name="connsiteY7" fmla="*/ 1257411 h 1401812"/>
                <a:gd name="connsiteX8" fmla="*/ 619236 w 1793304"/>
                <a:gd name="connsiteY8" fmla="*/ 1260388 h 1401812"/>
                <a:gd name="connsiteX9" fmla="*/ 386134 w 1793304"/>
                <a:gd name="connsiteY9" fmla="*/ 1337593 h 1401812"/>
                <a:gd name="connsiteX10" fmla="*/ 193959 w 1793304"/>
                <a:gd name="connsiteY10" fmla="*/ 1304627 h 1401812"/>
                <a:gd name="connsiteX11" fmla="*/ 599516 w 1793304"/>
                <a:gd name="connsiteY11" fmla="*/ 1133326 h 1401812"/>
                <a:gd name="connsiteX12" fmla="*/ 668535 w 1793304"/>
                <a:gd name="connsiteY12" fmla="*/ 1202345 h 1401812"/>
                <a:gd name="connsiteX13" fmla="*/ 619236 w 1793304"/>
                <a:gd name="connsiteY13" fmla="*/ 1260388 h 1401812"/>
                <a:gd name="connsiteX14" fmla="*/ 1655638 w 1793304"/>
                <a:gd name="connsiteY14" fmla="*/ 61206 h 1401812"/>
                <a:gd name="connsiteX15" fmla="*/ 1213990 w 1793304"/>
                <a:gd name="connsiteY15" fmla="*/ 521271 h 1401812"/>
                <a:gd name="connsiteX16" fmla="*/ 784063 w 1793304"/>
                <a:gd name="connsiteY16" fmla="*/ 869528 h 1401812"/>
                <a:gd name="connsiteX17" fmla="*/ 635793 w 1793304"/>
                <a:gd name="connsiteY17" fmla="*/ 1017798 h 1401812"/>
                <a:gd name="connsiteX18" fmla="*/ 705928 w 1793304"/>
                <a:gd name="connsiteY18" fmla="*/ 1087934 h 1401812"/>
                <a:gd name="connsiteX19" fmla="*/ 776063 w 1793304"/>
                <a:gd name="connsiteY19" fmla="*/ 1158069 h 1401812"/>
                <a:gd name="connsiteX20" fmla="*/ 924333 w 1793304"/>
                <a:gd name="connsiteY20" fmla="*/ 1009799 h 1401812"/>
                <a:gd name="connsiteX21" fmla="*/ 1272591 w 1793304"/>
                <a:gd name="connsiteY21" fmla="*/ 579872 h 1401812"/>
                <a:gd name="connsiteX22" fmla="*/ 1732656 w 1793304"/>
                <a:gd name="connsiteY22" fmla="*/ 138224 h 1401812"/>
                <a:gd name="connsiteX23" fmla="*/ 1694147 w 1793304"/>
                <a:gd name="connsiteY23" fmla="*/ 99715 h 1401812"/>
                <a:gd name="connsiteX24" fmla="*/ 1655638 w 1793304"/>
                <a:gd name="connsiteY24" fmla="*/ 61206 h 1401812"/>
                <a:gd name="connsiteX25" fmla="*/ 1793304 w 1793304"/>
                <a:gd name="connsiteY25" fmla="*/ 46695 h 1401812"/>
                <a:gd name="connsiteX26" fmla="*/ 1769863 w 1793304"/>
                <a:gd name="connsiteY26" fmla="*/ 23440 h 1401812"/>
                <a:gd name="connsiteX27" fmla="*/ 1746609 w 1793304"/>
                <a:gd name="connsiteY27" fmla="*/ 0 h 1401812"/>
                <a:gd name="connsiteX28" fmla="*/ 1723168 w 1793304"/>
                <a:gd name="connsiteY28" fmla="*/ 23440 h 1401812"/>
                <a:gd name="connsiteX29" fmla="*/ 1706425 w 1793304"/>
                <a:gd name="connsiteY29" fmla="*/ 6511 h 1401812"/>
                <a:gd name="connsiteX30" fmla="*/ 1682985 w 1793304"/>
                <a:gd name="connsiteY30" fmla="*/ 29766 h 1401812"/>
                <a:gd name="connsiteX31" fmla="*/ 1723168 w 1793304"/>
                <a:gd name="connsiteY31" fmla="*/ 70135 h 1401812"/>
                <a:gd name="connsiteX32" fmla="*/ 1763538 w 1793304"/>
                <a:gd name="connsiteY32" fmla="*/ 110319 h 1401812"/>
                <a:gd name="connsiteX33" fmla="*/ 1786792 w 1793304"/>
                <a:gd name="connsiteY33" fmla="*/ 86878 h 1401812"/>
                <a:gd name="connsiteX34" fmla="*/ 1769863 w 1793304"/>
                <a:gd name="connsiteY34" fmla="*/ 70135 h 1401812"/>
                <a:gd name="connsiteX35" fmla="*/ 1793304 w 1793304"/>
                <a:gd name="connsiteY35" fmla="*/ 46695 h 1401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793304" h="1401812">
                  <a:moveTo>
                    <a:pt x="3386" y="1257411"/>
                  </a:moveTo>
                  <a:cubicBezTo>
                    <a:pt x="-32736" y="1314896"/>
                    <a:pt x="230069" y="1393385"/>
                    <a:pt x="316892" y="1399505"/>
                  </a:cubicBezTo>
                  <a:cubicBezTo>
                    <a:pt x="392735" y="1404851"/>
                    <a:pt x="398374" y="1400002"/>
                    <a:pt x="438595" y="1394148"/>
                  </a:cubicBezTo>
                  <a:cubicBezTo>
                    <a:pt x="478816" y="1388294"/>
                    <a:pt x="518591" y="1380753"/>
                    <a:pt x="558216" y="1364382"/>
                  </a:cubicBezTo>
                  <a:cubicBezTo>
                    <a:pt x="591516" y="1350615"/>
                    <a:pt x="624259" y="1332012"/>
                    <a:pt x="655885" y="1307455"/>
                  </a:cubicBezTo>
                  <a:cubicBezTo>
                    <a:pt x="677837" y="1290340"/>
                    <a:pt x="723415" y="1235832"/>
                    <a:pt x="742763" y="1192299"/>
                  </a:cubicBezTo>
                  <a:lnTo>
                    <a:pt x="602679" y="1052215"/>
                  </a:lnTo>
                  <a:cubicBezTo>
                    <a:pt x="602306" y="1052215"/>
                    <a:pt x="362992" y="1257411"/>
                    <a:pt x="3386" y="1257411"/>
                  </a:cubicBezTo>
                  <a:close/>
                  <a:moveTo>
                    <a:pt x="619236" y="1260388"/>
                  </a:moveTo>
                  <a:cubicBezTo>
                    <a:pt x="553565" y="1311548"/>
                    <a:pt x="457013" y="1330220"/>
                    <a:pt x="386134" y="1337593"/>
                  </a:cubicBezTo>
                  <a:cubicBezTo>
                    <a:pt x="315255" y="1344966"/>
                    <a:pt x="241770" y="1318208"/>
                    <a:pt x="193959" y="1304627"/>
                  </a:cubicBezTo>
                  <a:cubicBezTo>
                    <a:pt x="387733" y="1263477"/>
                    <a:pt x="535520" y="1183742"/>
                    <a:pt x="599516" y="1133326"/>
                  </a:cubicBezTo>
                  <a:lnTo>
                    <a:pt x="668535" y="1202345"/>
                  </a:lnTo>
                  <a:cubicBezTo>
                    <a:pt x="650862" y="1228018"/>
                    <a:pt x="629282" y="1252575"/>
                    <a:pt x="619236" y="1260388"/>
                  </a:cubicBezTo>
                  <a:close/>
                  <a:moveTo>
                    <a:pt x="1655638" y="61206"/>
                  </a:moveTo>
                  <a:lnTo>
                    <a:pt x="1213990" y="521271"/>
                  </a:lnTo>
                  <a:cubicBezTo>
                    <a:pt x="1139948" y="595313"/>
                    <a:pt x="930845" y="769255"/>
                    <a:pt x="784063" y="869528"/>
                  </a:cubicBezTo>
                  <a:cubicBezTo>
                    <a:pt x="637095" y="969615"/>
                    <a:pt x="635793" y="1017798"/>
                    <a:pt x="635793" y="1017798"/>
                  </a:cubicBezTo>
                  <a:lnTo>
                    <a:pt x="705928" y="1087934"/>
                  </a:lnTo>
                  <a:lnTo>
                    <a:pt x="776063" y="1158069"/>
                  </a:lnTo>
                  <a:cubicBezTo>
                    <a:pt x="776063" y="1158069"/>
                    <a:pt x="824060" y="1156767"/>
                    <a:pt x="924333" y="1009799"/>
                  </a:cubicBezTo>
                  <a:cubicBezTo>
                    <a:pt x="1024420" y="862831"/>
                    <a:pt x="1198363" y="653914"/>
                    <a:pt x="1272591" y="579872"/>
                  </a:cubicBezTo>
                  <a:cubicBezTo>
                    <a:pt x="1346633" y="505830"/>
                    <a:pt x="1732656" y="138224"/>
                    <a:pt x="1732656" y="138224"/>
                  </a:cubicBezTo>
                  <a:lnTo>
                    <a:pt x="1694147" y="99715"/>
                  </a:lnTo>
                  <a:lnTo>
                    <a:pt x="1655638" y="61206"/>
                  </a:lnTo>
                  <a:close/>
                  <a:moveTo>
                    <a:pt x="1793304" y="46695"/>
                  </a:moveTo>
                  <a:lnTo>
                    <a:pt x="1769863" y="23440"/>
                  </a:lnTo>
                  <a:lnTo>
                    <a:pt x="1746609" y="0"/>
                  </a:lnTo>
                  <a:lnTo>
                    <a:pt x="1723168" y="23440"/>
                  </a:lnTo>
                  <a:lnTo>
                    <a:pt x="1706425" y="6511"/>
                  </a:lnTo>
                  <a:lnTo>
                    <a:pt x="1682985" y="29766"/>
                  </a:lnTo>
                  <a:lnTo>
                    <a:pt x="1723168" y="70135"/>
                  </a:lnTo>
                  <a:lnTo>
                    <a:pt x="1763538" y="110319"/>
                  </a:lnTo>
                  <a:lnTo>
                    <a:pt x="1786792" y="86878"/>
                  </a:lnTo>
                  <a:lnTo>
                    <a:pt x="1769863" y="70135"/>
                  </a:lnTo>
                  <a:lnTo>
                    <a:pt x="1793304" y="46695"/>
                  </a:lnTo>
                  <a:close/>
                </a:path>
              </a:pathLst>
            </a:custGeom>
            <a:grpFill/>
            <a:ln w="1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12" name="文本占位符 11">
            <a:extLst>
              <a:ext uri="{FF2B5EF4-FFF2-40B4-BE49-F238E27FC236}">
                <a16:creationId xmlns:a16="http://schemas.microsoft.com/office/drawing/2014/main" xmlns="" id="{7115384A-2CED-4F0C-9EAF-0A58B4157DD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404780" y="2558986"/>
            <a:ext cx="1046709" cy="11079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CN" altLang="en-US" sz="6600" b="1" i="1" kern="120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600" b="1" i="1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  <a:endParaRPr kumimoji="0" lang="zh-CN" altLang="en-US" sz="6600" b="1" i="1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文本占位符 13">
            <a:extLst>
              <a:ext uri="{FF2B5EF4-FFF2-40B4-BE49-F238E27FC236}">
                <a16:creationId xmlns:a16="http://schemas.microsoft.com/office/drawing/2014/main" xmlns="" id="{FE237ADF-DBB9-4357-A25C-78B65334E1B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470538" y="2819435"/>
            <a:ext cx="2632318" cy="64633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zh-CN" altLang="en-US" sz="3600" b="1" i="0" u="none" strike="noStrike" kern="1200" cap="none" spc="30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30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输入标题</a:t>
            </a:r>
            <a:endParaRPr kumimoji="0" lang="zh-CN" altLang="en-US" sz="3600" b="1" i="0" u="none" strike="noStrike" kern="1200" cap="none" spc="30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785913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作者简介页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: 圆角 35">
            <a:extLst>
              <a:ext uri="{FF2B5EF4-FFF2-40B4-BE49-F238E27FC236}">
                <a16:creationId xmlns:a16="http://schemas.microsoft.com/office/drawing/2014/main" xmlns="" id="{E3D11AC3-3361-4A42-A792-316FDBEC6BCF}"/>
              </a:ext>
            </a:extLst>
          </p:cNvPr>
          <p:cNvSpPr/>
          <p:nvPr userDrawn="1"/>
        </p:nvSpPr>
        <p:spPr>
          <a:xfrm rot="10800000" flipV="1">
            <a:off x="695324" y="502711"/>
            <a:ext cx="558099" cy="512266"/>
          </a:xfrm>
          <a:prstGeom prst="roundRect">
            <a:avLst>
              <a:gd name="adj" fmla="val 10724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文本占位符 56">
            <a:extLst>
              <a:ext uri="{FF2B5EF4-FFF2-40B4-BE49-F238E27FC236}">
                <a16:creationId xmlns:a16="http://schemas.microsoft.com/office/drawing/2014/main" xmlns="" id="{55DAFAD6-A271-471E-A8FA-336E2CB590D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23132" y="1119259"/>
            <a:ext cx="1035861" cy="2585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 algn="l">
              <a:buNone/>
              <a:defRPr lang="zh-CN" altLang="en-US" sz="1200" b="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</a:lstStyle>
          <a:p>
            <a:pPr marL="228600" lvl="0" indent="-228600" algn="ctr"/>
            <a:r>
              <a:rPr lang="en-US" altLang="zh-CN" dirty="0"/>
              <a:t> </a:t>
            </a:r>
            <a:r>
              <a:rPr lang="zh-CN" altLang="en-US" dirty="0"/>
              <a:t>情景导入</a:t>
            </a: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7D3864BE-2D25-4F40-9AE2-81948984D9B1}"/>
              </a:ext>
            </a:extLst>
          </p:cNvPr>
          <p:cNvSpPr/>
          <p:nvPr userDrawn="1"/>
        </p:nvSpPr>
        <p:spPr>
          <a:xfrm>
            <a:off x="764461" y="731298"/>
            <a:ext cx="222342" cy="22234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占位符 56">
            <a:extLst>
              <a:ext uri="{FF2B5EF4-FFF2-40B4-BE49-F238E27FC236}">
                <a16:creationId xmlns:a16="http://schemas.microsoft.com/office/drawing/2014/main" xmlns="" id="{76C8DA4E-CBC4-426D-8152-87DE4ED3B0F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75632" y="556153"/>
            <a:ext cx="1792010" cy="553581"/>
          </a:xfrm>
          <a:prstGeom prst="roundRect">
            <a:avLst>
              <a:gd name="adj" fmla="val 9943"/>
            </a:avLst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none" rtlCol="0">
            <a:spAutoFit/>
          </a:bodyPr>
          <a:lstStyle>
            <a:lvl1pPr marL="0" indent="0" algn="l">
              <a:lnSpc>
                <a:spcPct val="100000"/>
              </a:lnSpc>
              <a:buNone/>
              <a:defRPr lang="zh-CN" altLang="en-US" sz="2800" b="1" spc="300" dirty="0" smtClean="0">
                <a:gradFill>
                  <a:gsLst>
                    <a:gs pos="0">
                      <a:schemeClr val="accent1">
                        <a:lumMod val="30000"/>
                      </a:schemeClr>
                    </a:gs>
                    <a:gs pos="100000">
                      <a:schemeClr val="accent1">
                        <a:lumMod val="30000"/>
                      </a:schemeClr>
                    </a:gs>
                  </a:gsLst>
                  <a:lin ang="5400000" scaled="1"/>
                </a:gradFill>
                <a:effectLst/>
              </a:defRPr>
            </a:lvl1pPr>
          </a:lstStyle>
          <a:p>
            <a:pPr marL="228600" lvl="0" indent="-228600" algn="ctr"/>
            <a:r>
              <a:rPr lang="zh-CN" altLang="en-US" dirty="0"/>
              <a:t>输入标题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34B63EB3-D082-4646-9EBD-888529C8ABF2}"/>
              </a:ext>
            </a:extLst>
          </p:cNvPr>
          <p:cNvSpPr txBox="1"/>
          <p:nvPr userDrawn="1"/>
        </p:nvSpPr>
        <p:spPr>
          <a:xfrm>
            <a:off x="11086704" y="858553"/>
            <a:ext cx="482824" cy="2172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800" b="0" i="0" dirty="0"/>
              <a:t>LOGO</a:t>
            </a:r>
            <a:endParaRPr lang="zh-CN" altLang="en-US" sz="800" b="0" i="0" dirty="0"/>
          </a:p>
        </p:txBody>
      </p:sp>
      <p:pic>
        <p:nvPicPr>
          <p:cNvPr id="33" name="图片 32">
            <a:extLst>
              <a:ext uri="{FF2B5EF4-FFF2-40B4-BE49-F238E27FC236}">
                <a16:creationId xmlns:a16="http://schemas.microsoft.com/office/drawing/2014/main" xmlns="" id="{DF33F8F3-6713-493D-9420-1ABA34F76B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66698" y="613380"/>
            <a:ext cx="322836" cy="322836"/>
          </a:xfrm>
          <a:prstGeom prst="rect">
            <a:avLst/>
          </a:prstGeom>
        </p:spPr>
      </p:pic>
      <p:sp>
        <p:nvSpPr>
          <p:cNvPr id="43" name="矩形: 圆角 42">
            <a:extLst>
              <a:ext uri="{FF2B5EF4-FFF2-40B4-BE49-F238E27FC236}">
                <a16:creationId xmlns:a16="http://schemas.microsoft.com/office/drawing/2014/main" xmlns="" id="{5AB56BDF-9402-493D-B8C0-62D2E5C612AA}"/>
              </a:ext>
            </a:extLst>
          </p:cNvPr>
          <p:cNvSpPr/>
          <p:nvPr userDrawn="1"/>
        </p:nvSpPr>
        <p:spPr>
          <a:xfrm>
            <a:off x="695325" y="1528133"/>
            <a:ext cx="10801350" cy="4780592"/>
          </a:xfrm>
          <a:prstGeom prst="roundRect">
            <a:avLst>
              <a:gd name="adj" fmla="val 2670"/>
            </a:avLst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F9DD1AB4-72CE-4BD0-9944-A63EEABD6EB3}"/>
              </a:ext>
            </a:extLst>
          </p:cNvPr>
          <p:cNvGrpSpPr/>
          <p:nvPr userDrawn="1"/>
        </p:nvGrpSpPr>
        <p:grpSpPr>
          <a:xfrm>
            <a:off x="11291887" y="6057900"/>
            <a:ext cx="381000" cy="381000"/>
            <a:chOff x="11182350" y="6048375"/>
            <a:chExt cx="381000" cy="381000"/>
          </a:xfrm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B9D3134F-9DDD-4627-BC69-356DC4CD9680}"/>
                </a:ext>
              </a:extLst>
            </p:cNvPr>
            <p:cNvSpPr/>
            <p:nvPr/>
          </p:nvSpPr>
          <p:spPr>
            <a:xfrm>
              <a:off x="11182350" y="6048375"/>
              <a:ext cx="381000" cy="381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4BB5F70A-0224-4F4A-AFAC-31A9366C0545}"/>
                </a:ext>
              </a:extLst>
            </p:cNvPr>
            <p:cNvGrpSpPr/>
            <p:nvPr/>
          </p:nvGrpSpPr>
          <p:grpSpPr>
            <a:xfrm>
              <a:off x="11250353" y="6114584"/>
              <a:ext cx="244994" cy="248583"/>
              <a:chOff x="5533212" y="7041052"/>
              <a:chExt cx="244994" cy="248583"/>
            </a:xfrm>
          </p:grpSpPr>
          <p:sp>
            <p:nvSpPr>
              <p:cNvPr id="13" name="任意多边形: 形状 12">
                <a:extLst>
                  <a:ext uri="{FF2B5EF4-FFF2-40B4-BE49-F238E27FC236}">
                    <a16:creationId xmlns:a16="http://schemas.microsoft.com/office/drawing/2014/main" xmlns="" id="{D5AB11F1-8416-49DF-9012-41720B9E9D17}"/>
                  </a:ext>
                </a:extLst>
              </p:cNvPr>
              <p:cNvSpPr/>
              <p:nvPr/>
            </p:nvSpPr>
            <p:spPr>
              <a:xfrm rot="21530537">
                <a:off x="5621014" y="7056745"/>
                <a:ext cx="8610" cy="8610"/>
              </a:xfrm>
              <a:custGeom>
                <a:avLst/>
                <a:gdLst>
                  <a:gd name="connsiteX0" fmla="*/ 0 w 46508"/>
                  <a:gd name="connsiteY0" fmla="*/ 0 h 46508"/>
                  <a:gd name="connsiteX1" fmla="*/ 47625 w 46508"/>
                  <a:gd name="connsiteY1" fmla="*/ 0 h 46508"/>
                  <a:gd name="connsiteX2" fmla="*/ 47625 w 46508"/>
                  <a:gd name="connsiteY2" fmla="*/ 47625 h 46508"/>
                  <a:gd name="connsiteX3" fmla="*/ 0 w 46508"/>
                  <a:gd name="connsiteY3" fmla="*/ 47625 h 46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6508" h="46508">
                    <a:moveTo>
                      <a:pt x="0" y="0"/>
                    </a:moveTo>
                    <a:lnTo>
                      <a:pt x="47625" y="0"/>
                    </a:lnTo>
                    <a:lnTo>
                      <a:pt x="47625" y="47625"/>
                    </a:lnTo>
                    <a:lnTo>
                      <a:pt x="0" y="47625"/>
                    </a:lnTo>
                    <a:close/>
                  </a:path>
                </a:pathLst>
              </a:custGeom>
              <a:solidFill>
                <a:srgbClr val="000000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xmlns="" id="{C7610D20-F978-4313-98C3-AF2A3E4BE35C}"/>
                  </a:ext>
                </a:extLst>
              </p:cNvPr>
              <p:cNvSpPr/>
              <p:nvPr/>
            </p:nvSpPr>
            <p:spPr>
              <a:xfrm rot="21530537">
                <a:off x="5536036" y="7045928"/>
                <a:ext cx="204229" cy="240735"/>
              </a:xfrm>
              <a:custGeom>
                <a:avLst/>
                <a:gdLst>
                  <a:gd name="connsiteX0" fmla="*/ 1007745 w 1103188"/>
                  <a:gd name="connsiteY0" fmla="*/ 1242060 h 1300385"/>
                  <a:gd name="connsiteX1" fmla="*/ 1026795 w 1103188"/>
                  <a:gd name="connsiteY1" fmla="*/ 1030605 h 1300385"/>
                  <a:gd name="connsiteX2" fmla="*/ 1104900 w 1103188"/>
                  <a:gd name="connsiteY2" fmla="*/ 1011555 h 1300385"/>
                  <a:gd name="connsiteX3" fmla="*/ 1104900 w 1103188"/>
                  <a:gd name="connsiteY3" fmla="*/ 0 h 1300385"/>
                  <a:gd name="connsiteX4" fmla="*/ 89535 w 1103188"/>
                  <a:gd name="connsiteY4" fmla="*/ 0 h 1300385"/>
                  <a:gd name="connsiteX5" fmla="*/ 100965 w 1103188"/>
                  <a:gd name="connsiteY5" fmla="*/ 11430 h 1300385"/>
                  <a:gd name="connsiteX6" fmla="*/ 11430 w 1103188"/>
                  <a:gd name="connsiteY6" fmla="*/ 100965 h 1300385"/>
                  <a:gd name="connsiteX7" fmla="*/ 0 w 1103188"/>
                  <a:gd name="connsiteY7" fmla="*/ 89535 h 1300385"/>
                  <a:gd name="connsiteX8" fmla="*/ 0 w 1103188"/>
                  <a:gd name="connsiteY8" fmla="*/ 1211580 h 1300385"/>
                  <a:gd name="connsiteX9" fmla="*/ 9525 w 1103188"/>
                  <a:gd name="connsiteY9" fmla="*/ 1202055 h 1300385"/>
                  <a:gd name="connsiteX10" fmla="*/ 99060 w 1103188"/>
                  <a:gd name="connsiteY10" fmla="*/ 1291590 h 1300385"/>
                  <a:gd name="connsiteX11" fmla="*/ 89535 w 1103188"/>
                  <a:gd name="connsiteY11" fmla="*/ 1301115 h 1300385"/>
                  <a:gd name="connsiteX12" fmla="*/ 1104900 w 1103188"/>
                  <a:gd name="connsiteY12" fmla="*/ 1301115 h 1300385"/>
                  <a:gd name="connsiteX13" fmla="*/ 1104900 w 1103188"/>
                  <a:gd name="connsiteY13" fmla="*/ 1280160 h 1300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103188" h="1300385">
                    <a:moveTo>
                      <a:pt x="1007745" y="1242060"/>
                    </a:moveTo>
                    <a:lnTo>
                      <a:pt x="1026795" y="1030605"/>
                    </a:lnTo>
                    <a:lnTo>
                      <a:pt x="1104900" y="1011555"/>
                    </a:lnTo>
                    <a:lnTo>
                      <a:pt x="1104900" y="0"/>
                    </a:lnTo>
                    <a:lnTo>
                      <a:pt x="89535" y="0"/>
                    </a:lnTo>
                    <a:lnTo>
                      <a:pt x="100965" y="11430"/>
                    </a:lnTo>
                    <a:lnTo>
                      <a:pt x="11430" y="100965"/>
                    </a:lnTo>
                    <a:lnTo>
                      <a:pt x="0" y="89535"/>
                    </a:lnTo>
                    <a:lnTo>
                      <a:pt x="0" y="1211580"/>
                    </a:lnTo>
                    <a:lnTo>
                      <a:pt x="9525" y="1202055"/>
                    </a:lnTo>
                    <a:lnTo>
                      <a:pt x="99060" y="1291590"/>
                    </a:lnTo>
                    <a:lnTo>
                      <a:pt x="89535" y="1301115"/>
                    </a:lnTo>
                    <a:lnTo>
                      <a:pt x="1104900" y="1301115"/>
                    </a:lnTo>
                    <a:lnTo>
                      <a:pt x="1104900" y="1280160"/>
                    </a:lnTo>
                    <a:close/>
                  </a:path>
                </a:pathLst>
              </a:custGeom>
              <a:solidFill>
                <a:srgbClr val="FFFFFF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:a16="http://schemas.microsoft.com/office/drawing/2014/main" xmlns="" id="{2DD05FD3-AC41-4F03-8A9E-41CBA01F3B18}"/>
                  </a:ext>
                </a:extLst>
              </p:cNvPr>
              <p:cNvSpPr/>
              <p:nvPr/>
            </p:nvSpPr>
            <p:spPr>
              <a:xfrm rot="21530537">
                <a:off x="5558600" y="7050865"/>
                <a:ext cx="158424" cy="160490"/>
              </a:xfrm>
              <a:custGeom>
                <a:avLst/>
                <a:gdLst>
                  <a:gd name="connsiteX0" fmla="*/ 0 w 855761"/>
                  <a:gd name="connsiteY0" fmla="*/ 0 h 866923"/>
                  <a:gd name="connsiteX1" fmla="*/ 857250 w 855761"/>
                  <a:gd name="connsiteY1" fmla="*/ 0 h 866923"/>
                  <a:gd name="connsiteX2" fmla="*/ 857250 w 855761"/>
                  <a:gd name="connsiteY2" fmla="*/ 868680 h 866923"/>
                  <a:gd name="connsiteX3" fmla="*/ 0 w 855761"/>
                  <a:gd name="connsiteY3" fmla="*/ 868680 h 8669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55761" h="866923">
                    <a:moveTo>
                      <a:pt x="0" y="0"/>
                    </a:moveTo>
                    <a:lnTo>
                      <a:pt x="857250" y="0"/>
                    </a:lnTo>
                    <a:lnTo>
                      <a:pt x="857250" y="868680"/>
                    </a:lnTo>
                    <a:lnTo>
                      <a:pt x="0" y="868680"/>
                    </a:ln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:a16="http://schemas.microsoft.com/office/drawing/2014/main" xmlns="" id="{1B89171B-D48B-41DE-8B85-98DEAA36559E}"/>
                  </a:ext>
                </a:extLst>
              </p:cNvPr>
              <p:cNvSpPr/>
              <p:nvPr/>
            </p:nvSpPr>
            <p:spPr>
              <a:xfrm rot="21530537">
                <a:off x="5535060" y="7225784"/>
                <a:ext cx="243146" cy="63369"/>
              </a:xfrm>
              <a:custGeom>
                <a:avLst/>
                <a:gdLst>
                  <a:gd name="connsiteX0" fmla="*/ 1314450 w 1313408"/>
                  <a:gd name="connsiteY0" fmla="*/ 169545 h 342304"/>
                  <a:gd name="connsiteX1" fmla="*/ 1314450 w 1313408"/>
                  <a:gd name="connsiteY1" fmla="*/ 169545 h 342304"/>
                  <a:gd name="connsiteX2" fmla="*/ 1143000 w 1313408"/>
                  <a:gd name="connsiteY2" fmla="*/ 295275 h 342304"/>
                  <a:gd name="connsiteX3" fmla="*/ 167640 w 1313408"/>
                  <a:gd name="connsiteY3" fmla="*/ 295275 h 342304"/>
                  <a:gd name="connsiteX4" fmla="*/ 53340 w 1313408"/>
                  <a:gd name="connsiteY4" fmla="*/ 180975 h 342304"/>
                  <a:gd name="connsiteX5" fmla="*/ 53340 w 1313408"/>
                  <a:gd name="connsiteY5" fmla="*/ 161925 h 342304"/>
                  <a:gd name="connsiteX6" fmla="*/ 167640 w 1313408"/>
                  <a:gd name="connsiteY6" fmla="*/ 47625 h 342304"/>
                  <a:gd name="connsiteX7" fmla="*/ 1143000 w 1313408"/>
                  <a:gd name="connsiteY7" fmla="*/ 47625 h 342304"/>
                  <a:gd name="connsiteX8" fmla="*/ 1143000 w 1313408"/>
                  <a:gd name="connsiteY8" fmla="*/ 0 h 342304"/>
                  <a:gd name="connsiteX9" fmla="*/ 171450 w 1313408"/>
                  <a:gd name="connsiteY9" fmla="*/ 0 h 342304"/>
                  <a:gd name="connsiteX10" fmla="*/ 0 w 1313408"/>
                  <a:gd name="connsiteY10" fmla="*/ 171450 h 342304"/>
                  <a:gd name="connsiteX11" fmla="*/ 171450 w 1313408"/>
                  <a:gd name="connsiteY11" fmla="*/ 342900 h 342304"/>
                  <a:gd name="connsiteX12" fmla="*/ 1143000 w 1313408"/>
                  <a:gd name="connsiteY12" fmla="*/ 342900 h 342304"/>
                  <a:gd name="connsiteX13" fmla="*/ 1143000 w 1313408"/>
                  <a:gd name="connsiteY13" fmla="*/ 295275 h 3423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13408" h="342304">
                    <a:moveTo>
                      <a:pt x="1314450" y="169545"/>
                    </a:moveTo>
                    <a:lnTo>
                      <a:pt x="1314450" y="169545"/>
                    </a:lnTo>
                    <a:close/>
                    <a:moveTo>
                      <a:pt x="1143000" y="295275"/>
                    </a:moveTo>
                    <a:lnTo>
                      <a:pt x="167640" y="295275"/>
                    </a:lnTo>
                    <a:cubicBezTo>
                      <a:pt x="104775" y="295275"/>
                      <a:pt x="53340" y="243840"/>
                      <a:pt x="53340" y="180975"/>
                    </a:cubicBezTo>
                    <a:lnTo>
                      <a:pt x="53340" y="161925"/>
                    </a:lnTo>
                    <a:cubicBezTo>
                      <a:pt x="53340" y="99060"/>
                      <a:pt x="104775" y="47625"/>
                      <a:pt x="167640" y="47625"/>
                    </a:cubicBezTo>
                    <a:lnTo>
                      <a:pt x="1143000" y="47625"/>
                    </a:lnTo>
                    <a:lnTo>
                      <a:pt x="1143000" y="0"/>
                    </a:lnTo>
                    <a:lnTo>
                      <a:pt x="171450" y="0"/>
                    </a:lnTo>
                    <a:cubicBezTo>
                      <a:pt x="76200" y="0"/>
                      <a:pt x="0" y="76200"/>
                      <a:pt x="0" y="171450"/>
                    </a:cubicBezTo>
                    <a:cubicBezTo>
                      <a:pt x="0" y="266700"/>
                      <a:pt x="76200" y="342900"/>
                      <a:pt x="171450" y="342900"/>
                    </a:cubicBezTo>
                    <a:lnTo>
                      <a:pt x="1143000" y="342900"/>
                    </a:lnTo>
                    <a:lnTo>
                      <a:pt x="1143000" y="295275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xmlns="" id="{B4BB9B84-67B4-4435-A192-BD689D84588E}"/>
                  </a:ext>
                </a:extLst>
              </p:cNvPr>
              <p:cNvSpPr/>
              <p:nvPr/>
            </p:nvSpPr>
            <p:spPr>
              <a:xfrm rot="21530537">
                <a:off x="5533212" y="7042701"/>
                <a:ext cx="211806" cy="246934"/>
              </a:xfrm>
              <a:custGeom>
                <a:avLst/>
                <a:gdLst>
                  <a:gd name="connsiteX0" fmla="*/ 190500 w 1144116"/>
                  <a:gd name="connsiteY0" fmla="*/ 45720 h 1333872"/>
                  <a:gd name="connsiteX1" fmla="*/ 882015 w 1144116"/>
                  <a:gd name="connsiteY1" fmla="*/ 45720 h 1333872"/>
                  <a:gd name="connsiteX2" fmla="*/ 882015 w 1144116"/>
                  <a:gd name="connsiteY2" fmla="*/ 0 h 1333872"/>
                  <a:gd name="connsiteX3" fmla="*/ 975360 w 1144116"/>
                  <a:gd name="connsiteY3" fmla="*/ 0 h 1333872"/>
                  <a:gd name="connsiteX4" fmla="*/ 173355 w 1144116"/>
                  <a:gd name="connsiteY4" fmla="*/ 0 h 1333872"/>
                  <a:gd name="connsiteX5" fmla="*/ 0 w 1144116"/>
                  <a:gd name="connsiteY5" fmla="*/ 173355 h 1333872"/>
                  <a:gd name="connsiteX6" fmla="*/ 0 w 1144116"/>
                  <a:gd name="connsiteY6" fmla="*/ 1162050 h 1333872"/>
                  <a:gd name="connsiteX7" fmla="*/ 173355 w 1144116"/>
                  <a:gd name="connsiteY7" fmla="*/ 1335405 h 1333872"/>
                  <a:gd name="connsiteX8" fmla="*/ 192405 w 1144116"/>
                  <a:gd name="connsiteY8" fmla="*/ 1335405 h 1333872"/>
                  <a:gd name="connsiteX9" fmla="*/ 47625 w 1144116"/>
                  <a:gd name="connsiteY9" fmla="*/ 1190625 h 1333872"/>
                  <a:gd name="connsiteX10" fmla="*/ 47625 w 1144116"/>
                  <a:gd name="connsiteY10" fmla="*/ 188595 h 1333872"/>
                  <a:gd name="connsiteX11" fmla="*/ 190500 w 1144116"/>
                  <a:gd name="connsiteY11" fmla="*/ 45720 h 1333872"/>
                  <a:gd name="connsiteX12" fmla="*/ 1097280 w 1144116"/>
                  <a:gd name="connsiteY12" fmla="*/ 255270 h 1333872"/>
                  <a:gd name="connsiteX13" fmla="*/ 1144905 w 1144116"/>
                  <a:gd name="connsiteY13" fmla="*/ 255270 h 1333872"/>
                  <a:gd name="connsiteX14" fmla="*/ 1144905 w 1144116"/>
                  <a:gd name="connsiteY14" fmla="*/ 1034415 h 1333872"/>
                  <a:gd name="connsiteX15" fmla="*/ 1097280 w 1144116"/>
                  <a:gd name="connsiteY15" fmla="*/ 1034415 h 13338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144116" h="1333872">
                    <a:moveTo>
                      <a:pt x="190500" y="45720"/>
                    </a:moveTo>
                    <a:lnTo>
                      <a:pt x="882015" y="45720"/>
                    </a:lnTo>
                    <a:lnTo>
                      <a:pt x="882015" y="0"/>
                    </a:lnTo>
                    <a:lnTo>
                      <a:pt x="975360" y="0"/>
                    </a:lnTo>
                    <a:lnTo>
                      <a:pt x="173355" y="0"/>
                    </a:lnTo>
                    <a:cubicBezTo>
                      <a:pt x="78105" y="0"/>
                      <a:pt x="0" y="78105"/>
                      <a:pt x="0" y="173355"/>
                    </a:cubicBezTo>
                    <a:lnTo>
                      <a:pt x="0" y="1162050"/>
                    </a:lnTo>
                    <a:cubicBezTo>
                      <a:pt x="0" y="1257300"/>
                      <a:pt x="78105" y="1335405"/>
                      <a:pt x="173355" y="1335405"/>
                    </a:cubicBezTo>
                    <a:lnTo>
                      <a:pt x="192405" y="1335405"/>
                    </a:lnTo>
                    <a:cubicBezTo>
                      <a:pt x="112395" y="1335405"/>
                      <a:pt x="47625" y="1270635"/>
                      <a:pt x="47625" y="1190625"/>
                    </a:cubicBezTo>
                    <a:lnTo>
                      <a:pt x="47625" y="188595"/>
                    </a:lnTo>
                    <a:cubicBezTo>
                      <a:pt x="45720" y="110490"/>
                      <a:pt x="112395" y="45720"/>
                      <a:pt x="190500" y="45720"/>
                    </a:cubicBezTo>
                    <a:close/>
                    <a:moveTo>
                      <a:pt x="1097280" y="255270"/>
                    </a:moveTo>
                    <a:lnTo>
                      <a:pt x="1144905" y="255270"/>
                    </a:lnTo>
                    <a:lnTo>
                      <a:pt x="1144905" y="1034415"/>
                    </a:lnTo>
                    <a:lnTo>
                      <a:pt x="1097280" y="1034415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8" name="任意多边形: 形状 17">
                <a:extLst>
                  <a:ext uri="{FF2B5EF4-FFF2-40B4-BE49-F238E27FC236}">
                    <a16:creationId xmlns:a16="http://schemas.microsoft.com/office/drawing/2014/main" xmlns="" id="{7FE72A70-9E5C-4CD2-8102-3836D2864010}"/>
                  </a:ext>
                </a:extLst>
              </p:cNvPr>
              <p:cNvSpPr/>
              <p:nvPr userDrawn="1"/>
            </p:nvSpPr>
            <p:spPr>
              <a:xfrm rot="21530537">
                <a:off x="5694335" y="7041052"/>
                <a:ext cx="48765" cy="48050"/>
              </a:xfrm>
              <a:custGeom>
                <a:avLst/>
                <a:gdLst>
                  <a:gd name="connsiteX0" fmla="*/ 0 w 260449"/>
                  <a:gd name="connsiteY0" fmla="*/ 0 h 256728"/>
                  <a:gd name="connsiteX1" fmla="*/ 0 w 260449"/>
                  <a:gd name="connsiteY1" fmla="*/ 47625 h 256728"/>
                  <a:gd name="connsiteX2" fmla="*/ 215265 w 260449"/>
                  <a:gd name="connsiteY2" fmla="*/ 47625 h 256728"/>
                  <a:gd name="connsiteX3" fmla="*/ 215265 w 260449"/>
                  <a:gd name="connsiteY3" fmla="*/ 257175 h 256728"/>
                  <a:gd name="connsiteX4" fmla="*/ 260985 w 260449"/>
                  <a:gd name="connsiteY4" fmla="*/ 257175 h 256728"/>
                  <a:gd name="connsiteX5" fmla="*/ 260985 w 260449"/>
                  <a:gd name="connsiteY5" fmla="*/ 0 h 256728"/>
                  <a:gd name="connsiteX0" fmla="*/ 0 w 261579"/>
                  <a:gd name="connsiteY0" fmla="*/ 2374 h 257175"/>
                  <a:gd name="connsiteX1" fmla="*/ 594 w 261579"/>
                  <a:gd name="connsiteY1" fmla="*/ 47625 h 257175"/>
                  <a:gd name="connsiteX2" fmla="*/ 215859 w 261579"/>
                  <a:gd name="connsiteY2" fmla="*/ 47625 h 257175"/>
                  <a:gd name="connsiteX3" fmla="*/ 215859 w 261579"/>
                  <a:gd name="connsiteY3" fmla="*/ 257175 h 257175"/>
                  <a:gd name="connsiteX4" fmla="*/ 261579 w 261579"/>
                  <a:gd name="connsiteY4" fmla="*/ 257175 h 257175"/>
                  <a:gd name="connsiteX5" fmla="*/ 261579 w 261579"/>
                  <a:gd name="connsiteY5" fmla="*/ 0 h 257175"/>
                  <a:gd name="connsiteX6" fmla="*/ 0 w 261579"/>
                  <a:gd name="connsiteY6" fmla="*/ 2374 h 257175"/>
                  <a:gd name="connsiteX0" fmla="*/ 0 w 261579"/>
                  <a:gd name="connsiteY0" fmla="*/ 0 h 254801"/>
                  <a:gd name="connsiteX1" fmla="*/ 594 w 261579"/>
                  <a:gd name="connsiteY1" fmla="*/ 45251 h 254801"/>
                  <a:gd name="connsiteX2" fmla="*/ 215859 w 261579"/>
                  <a:gd name="connsiteY2" fmla="*/ 45251 h 254801"/>
                  <a:gd name="connsiteX3" fmla="*/ 215859 w 261579"/>
                  <a:gd name="connsiteY3" fmla="*/ 254801 h 254801"/>
                  <a:gd name="connsiteX4" fmla="*/ 261579 w 261579"/>
                  <a:gd name="connsiteY4" fmla="*/ 254801 h 254801"/>
                  <a:gd name="connsiteX5" fmla="*/ 261579 w 261579"/>
                  <a:gd name="connsiteY5" fmla="*/ 0 h 254801"/>
                  <a:gd name="connsiteX6" fmla="*/ 0 w 261579"/>
                  <a:gd name="connsiteY6" fmla="*/ 0 h 254801"/>
                  <a:gd name="connsiteX0" fmla="*/ 1186 w 262765"/>
                  <a:gd name="connsiteY0" fmla="*/ 0 h 254801"/>
                  <a:gd name="connsiteX1" fmla="*/ 0 w 262765"/>
                  <a:gd name="connsiteY1" fmla="*/ 44658 h 254801"/>
                  <a:gd name="connsiteX2" fmla="*/ 217045 w 262765"/>
                  <a:gd name="connsiteY2" fmla="*/ 45251 h 254801"/>
                  <a:gd name="connsiteX3" fmla="*/ 217045 w 262765"/>
                  <a:gd name="connsiteY3" fmla="*/ 254801 h 254801"/>
                  <a:gd name="connsiteX4" fmla="*/ 262765 w 262765"/>
                  <a:gd name="connsiteY4" fmla="*/ 254801 h 254801"/>
                  <a:gd name="connsiteX5" fmla="*/ 262765 w 262765"/>
                  <a:gd name="connsiteY5" fmla="*/ 0 h 254801"/>
                  <a:gd name="connsiteX6" fmla="*/ 1186 w 262765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5845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4658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5845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5845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4658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7032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7032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5845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5845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7175"/>
                  <a:gd name="connsiteX1" fmla="*/ 0 w 262172"/>
                  <a:gd name="connsiteY1" fmla="*/ 45845 h 257175"/>
                  <a:gd name="connsiteX2" fmla="*/ 216452 w 262172"/>
                  <a:gd name="connsiteY2" fmla="*/ 45251 h 257175"/>
                  <a:gd name="connsiteX3" fmla="*/ 216452 w 262172"/>
                  <a:gd name="connsiteY3" fmla="*/ 257175 h 257175"/>
                  <a:gd name="connsiteX4" fmla="*/ 262172 w 262172"/>
                  <a:gd name="connsiteY4" fmla="*/ 254801 h 257175"/>
                  <a:gd name="connsiteX5" fmla="*/ 262172 w 262172"/>
                  <a:gd name="connsiteY5" fmla="*/ 0 h 257175"/>
                  <a:gd name="connsiteX6" fmla="*/ 593 w 262172"/>
                  <a:gd name="connsiteY6" fmla="*/ 0 h 257175"/>
                  <a:gd name="connsiteX0" fmla="*/ 593 w 262765"/>
                  <a:gd name="connsiteY0" fmla="*/ 0 h 259549"/>
                  <a:gd name="connsiteX1" fmla="*/ 0 w 262765"/>
                  <a:gd name="connsiteY1" fmla="*/ 45845 h 259549"/>
                  <a:gd name="connsiteX2" fmla="*/ 216452 w 262765"/>
                  <a:gd name="connsiteY2" fmla="*/ 45251 h 259549"/>
                  <a:gd name="connsiteX3" fmla="*/ 216452 w 262765"/>
                  <a:gd name="connsiteY3" fmla="*/ 257175 h 259549"/>
                  <a:gd name="connsiteX4" fmla="*/ 262765 w 262765"/>
                  <a:gd name="connsiteY4" fmla="*/ 259549 h 259549"/>
                  <a:gd name="connsiteX5" fmla="*/ 262172 w 262765"/>
                  <a:gd name="connsiteY5" fmla="*/ 0 h 259549"/>
                  <a:gd name="connsiteX6" fmla="*/ 593 w 262765"/>
                  <a:gd name="connsiteY6" fmla="*/ 0 h 259549"/>
                  <a:gd name="connsiteX0" fmla="*/ 593 w 263385"/>
                  <a:gd name="connsiteY0" fmla="*/ 0 h 259549"/>
                  <a:gd name="connsiteX1" fmla="*/ 0 w 263385"/>
                  <a:gd name="connsiteY1" fmla="*/ 45845 h 259549"/>
                  <a:gd name="connsiteX2" fmla="*/ 216452 w 263385"/>
                  <a:gd name="connsiteY2" fmla="*/ 45251 h 259549"/>
                  <a:gd name="connsiteX3" fmla="*/ 216452 w 263385"/>
                  <a:gd name="connsiteY3" fmla="*/ 257175 h 259549"/>
                  <a:gd name="connsiteX4" fmla="*/ 262765 w 263385"/>
                  <a:gd name="connsiteY4" fmla="*/ 259549 h 259549"/>
                  <a:gd name="connsiteX5" fmla="*/ 263359 w 263385"/>
                  <a:gd name="connsiteY5" fmla="*/ 0 h 259549"/>
                  <a:gd name="connsiteX6" fmla="*/ 593 w 263385"/>
                  <a:gd name="connsiteY6" fmla="*/ 0 h 259549"/>
                  <a:gd name="connsiteX0" fmla="*/ 593 w 263416"/>
                  <a:gd name="connsiteY0" fmla="*/ 0 h 259549"/>
                  <a:gd name="connsiteX1" fmla="*/ 0 w 263416"/>
                  <a:gd name="connsiteY1" fmla="*/ 45845 h 259549"/>
                  <a:gd name="connsiteX2" fmla="*/ 216452 w 263416"/>
                  <a:gd name="connsiteY2" fmla="*/ 45251 h 259549"/>
                  <a:gd name="connsiteX3" fmla="*/ 216452 w 263416"/>
                  <a:gd name="connsiteY3" fmla="*/ 257175 h 259549"/>
                  <a:gd name="connsiteX4" fmla="*/ 263359 w 263416"/>
                  <a:gd name="connsiteY4" fmla="*/ 259549 h 259549"/>
                  <a:gd name="connsiteX5" fmla="*/ 263359 w 263416"/>
                  <a:gd name="connsiteY5" fmla="*/ 0 h 259549"/>
                  <a:gd name="connsiteX6" fmla="*/ 593 w 263416"/>
                  <a:gd name="connsiteY6" fmla="*/ 0 h 259549"/>
                  <a:gd name="connsiteX0" fmla="*/ 593 w 263416"/>
                  <a:gd name="connsiteY0" fmla="*/ 0 h 259549"/>
                  <a:gd name="connsiteX1" fmla="*/ 0 w 263416"/>
                  <a:gd name="connsiteY1" fmla="*/ 45845 h 259549"/>
                  <a:gd name="connsiteX2" fmla="*/ 216452 w 263416"/>
                  <a:gd name="connsiteY2" fmla="*/ 45251 h 259549"/>
                  <a:gd name="connsiteX3" fmla="*/ 216452 w 263416"/>
                  <a:gd name="connsiteY3" fmla="*/ 257175 h 259549"/>
                  <a:gd name="connsiteX4" fmla="*/ 263359 w 263416"/>
                  <a:gd name="connsiteY4" fmla="*/ 259549 h 259549"/>
                  <a:gd name="connsiteX5" fmla="*/ 263359 w 263416"/>
                  <a:gd name="connsiteY5" fmla="*/ 0 h 259549"/>
                  <a:gd name="connsiteX6" fmla="*/ 593 w 263416"/>
                  <a:gd name="connsiteY6" fmla="*/ 0 h 259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63416" h="259549">
                    <a:moveTo>
                      <a:pt x="593" y="0"/>
                    </a:moveTo>
                    <a:cubicBezTo>
                      <a:pt x="198" y="14886"/>
                      <a:pt x="395" y="30959"/>
                      <a:pt x="0" y="45845"/>
                    </a:cubicBezTo>
                    <a:lnTo>
                      <a:pt x="216452" y="45251"/>
                    </a:lnTo>
                    <a:lnTo>
                      <a:pt x="216452" y="257175"/>
                    </a:lnTo>
                    <a:lnTo>
                      <a:pt x="263359" y="259549"/>
                    </a:lnTo>
                    <a:cubicBezTo>
                      <a:pt x="263161" y="173033"/>
                      <a:pt x="263557" y="86516"/>
                      <a:pt x="263359" y="0"/>
                    </a:cubicBezTo>
                    <a:lnTo>
                      <a:pt x="593" y="0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9" name="任意多边形: 形状 18">
                <a:extLst>
                  <a:ext uri="{FF2B5EF4-FFF2-40B4-BE49-F238E27FC236}">
                    <a16:creationId xmlns:a16="http://schemas.microsoft.com/office/drawing/2014/main" xmlns="" id="{68F42A7C-2C9B-4D1A-B2A4-F9F0819D9BE6}"/>
                  </a:ext>
                </a:extLst>
              </p:cNvPr>
              <p:cNvSpPr/>
              <p:nvPr/>
            </p:nvSpPr>
            <p:spPr>
              <a:xfrm rot="21530537">
                <a:off x="5606648" y="7245001"/>
                <a:ext cx="117785" cy="24452"/>
              </a:xfrm>
              <a:custGeom>
                <a:avLst/>
                <a:gdLst>
                  <a:gd name="connsiteX0" fmla="*/ 0 w 636240"/>
                  <a:gd name="connsiteY0" fmla="*/ 0 h 132084"/>
                  <a:gd name="connsiteX1" fmla="*/ 636270 w 636240"/>
                  <a:gd name="connsiteY1" fmla="*/ 0 h 132084"/>
                  <a:gd name="connsiteX2" fmla="*/ 636270 w 636240"/>
                  <a:gd name="connsiteY2" fmla="*/ 47625 h 132084"/>
                  <a:gd name="connsiteX3" fmla="*/ 0 w 636240"/>
                  <a:gd name="connsiteY3" fmla="*/ 47625 h 132084"/>
                  <a:gd name="connsiteX4" fmla="*/ 262890 w 636240"/>
                  <a:gd name="connsiteY4" fmla="*/ 85725 h 132084"/>
                  <a:gd name="connsiteX5" fmla="*/ 636270 w 636240"/>
                  <a:gd name="connsiteY5" fmla="*/ 85725 h 132084"/>
                  <a:gd name="connsiteX6" fmla="*/ 636270 w 636240"/>
                  <a:gd name="connsiteY6" fmla="*/ 133350 h 132084"/>
                  <a:gd name="connsiteX7" fmla="*/ 262890 w 636240"/>
                  <a:gd name="connsiteY7" fmla="*/ 133350 h 132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36240" h="132084">
                    <a:moveTo>
                      <a:pt x="0" y="0"/>
                    </a:moveTo>
                    <a:lnTo>
                      <a:pt x="636270" y="0"/>
                    </a:lnTo>
                    <a:lnTo>
                      <a:pt x="636270" y="47625"/>
                    </a:lnTo>
                    <a:lnTo>
                      <a:pt x="0" y="47625"/>
                    </a:lnTo>
                    <a:close/>
                    <a:moveTo>
                      <a:pt x="262890" y="85725"/>
                    </a:moveTo>
                    <a:lnTo>
                      <a:pt x="636270" y="85725"/>
                    </a:lnTo>
                    <a:lnTo>
                      <a:pt x="636270" y="133350"/>
                    </a:lnTo>
                    <a:lnTo>
                      <a:pt x="262890" y="133350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0" name="任意多边形: 形状 19">
                <a:extLst>
                  <a:ext uri="{FF2B5EF4-FFF2-40B4-BE49-F238E27FC236}">
                    <a16:creationId xmlns:a16="http://schemas.microsoft.com/office/drawing/2014/main" xmlns="" id="{8AD8617C-74AD-4BB8-900A-1E2886C83F9C}"/>
                  </a:ext>
                </a:extLst>
              </p:cNvPr>
              <p:cNvSpPr/>
              <p:nvPr/>
            </p:nvSpPr>
            <p:spPr>
              <a:xfrm rot="21530537">
                <a:off x="5719136" y="7224243"/>
                <a:ext cx="27552" cy="63369"/>
              </a:xfrm>
              <a:custGeom>
                <a:avLst/>
                <a:gdLst>
                  <a:gd name="connsiteX0" fmla="*/ 40005 w 148828"/>
                  <a:gd name="connsiteY0" fmla="*/ 171450 h 342304"/>
                  <a:gd name="connsiteX1" fmla="*/ 150495 w 148828"/>
                  <a:gd name="connsiteY1" fmla="*/ 26670 h 342304"/>
                  <a:gd name="connsiteX2" fmla="*/ 150495 w 148828"/>
                  <a:gd name="connsiteY2" fmla="*/ 0 h 342304"/>
                  <a:gd name="connsiteX3" fmla="*/ 0 w 148828"/>
                  <a:gd name="connsiteY3" fmla="*/ 171450 h 342304"/>
                  <a:gd name="connsiteX4" fmla="*/ 150495 w 148828"/>
                  <a:gd name="connsiteY4" fmla="*/ 342900 h 342304"/>
                  <a:gd name="connsiteX5" fmla="*/ 150495 w 148828"/>
                  <a:gd name="connsiteY5" fmla="*/ 316230 h 342304"/>
                  <a:gd name="connsiteX6" fmla="*/ 40005 w 148828"/>
                  <a:gd name="connsiteY6" fmla="*/ 171450 h 3423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8828" h="342304">
                    <a:moveTo>
                      <a:pt x="40005" y="171450"/>
                    </a:moveTo>
                    <a:cubicBezTo>
                      <a:pt x="40005" y="74295"/>
                      <a:pt x="104775" y="40005"/>
                      <a:pt x="150495" y="26670"/>
                    </a:cubicBezTo>
                    <a:lnTo>
                      <a:pt x="150495" y="0"/>
                    </a:lnTo>
                    <a:cubicBezTo>
                      <a:pt x="150495" y="0"/>
                      <a:pt x="0" y="7620"/>
                      <a:pt x="0" y="171450"/>
                    </a:cubicBezTo>
                    <a:cubicBezTo>
                      <a:pt x="0" y="337185"/>
                      <a:pt x="150495" y="342900"/>
                      <a:pt x="150495" y="342900"/>
                    </a:cubicBezTo>
                    <a:lnTo>
                      <a:pt x="150495" y="316230"/>
                    </a:lnTo>
                    <a:cubicBezTo>
                      <a:pt x="104775" y="302895"/>
                      <a:pt x="40005" y="268605"/>
                      <a:pt x="40005" y="171450"/>
                    </a:cubicBez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grpSp>
            <p:nvGrpSpPr>
              <p:cNvPr id="21" name="图形 19">
                <a:extLst>
                  <a:ext uri="{FF2B5EF4-FFF2-40B4-BE49-F238E27FC236}">
                    <a16:creationId xmlns:a16="http://schemas.microsoft.com/office/drawing/2014/main" xmlns="" id="{E0E9BC99-90C1-4984-947C-E5A09FEA855A}"/>
                  </a:ext>
                </a:extLst>
              </p:cNvPr>
              <p:cNvGrpSpPr/>
              <p:nvPr/>
            </p:nvGrpSpPr>
            <p:grpSpPr>
              <a:xfrm rot="21020054">
                <a:off x="5584034" y="7084973"/>
                <a:ext cx="129338" cy="101274"/>
                <a:chOff x="8562669" y="3338464"/>
                <a:chExt cx="1793305" cy="1404193"/>
              </a:xfrm>
              <a:solidFill>
                <a:schemeClr val="accent1">
                  <a:lumMod val="20000"/>
                  <a:lumOff val="80000"/>
                </a:schemeClr>
              </a:solidFill>
            </p:grpSpPr>
            <p:sp>
              <p:nvSpPr>
                <p:cNvPr id="22" name="任意多边形: 形状 21">
                  <a:extLst>
                    <a:ext uri="{FF2B5EF4-FFF2-40B4-BE49-F238E27FC236}">
                      <a16:creationId xmlns:a16="http://schemas.microsoft.com/office/drawing/2014/main" xmlns="" id="{773AAA19-2CAF-437E-9DC8-7703AED1A1D8}"/>
                    </a:ext>
                  </a:extLst>
                </p:cNvPr>
                <p:cNvSpPr/>
                <p:nvPr/>
              </p:nvSpPr>
              <p:spPr>
                <a:xfrm>
                  <a:off x="8913159" y="4712891"/>
                  <a:ext cx="690190" cy="29766"/>
                </a:xfrm>
                <a:custGeom>
                  <a:avLst/>
                  <a:gdLst>
                    <a:gd name="connsiteX0" fmla="*/ 676424 w 690190"/>
                    <a:gd name="connsiteY0" fmla="*/ 0 h 29765"/>
                    <a:gd name="connsiteX1" fmla="*/ 119621 w 690190"/>
                    <a:gd name="connsiteY1" fmla="*/ 0 h 29765"/>
                    <a:gd name="connsiteX2" fmla="*/ 0 w 690190"/>
                    <a:gd name="connsiteY2" fmla="*/ 29766 h 29765"/>
                    <a:gd name="connsiteX3" fmla="*/ 676424 w 690190"/>
                    <a:gd name="connsiteY3" fmla="*/ 29766 h 29765"/>
                    <a:gd name="connsiteX4" fmla="*/ 691307 w 690190"/>
                    <a:gd name="connsiteY4" fmla="*/ 14883 h 29765"/>
                    <a:gd name="connsiteX5" fmla="*/ 676424 w 690190"/>
                    <a:gd name="connsiteY5" fmla="*/ 0 h 297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690190" h="29765">
                      <a:moveTo>
                        <a:pt x="676424" y="0"/>
                      </a:moveTo>
                      <a:lnTo>
                        <a:pt x="119621" y="0"/>
                      </a:lnTo>
                      <a:cubicBezTo>
                        <a:pt x="80181" y="16371"/>
                        <a:pt x="39998" y="25487"/>
                        <a:pt x="0" y="29766"/>
                      </a:cubicBezTo>
                      <a:lnTo>
                        <a:pt x="676424" y="29766"/>
                      </a:lnTo>
                      <a:cubicBezTo>
                        <a:pt x="684609" y="29766"/>
                        <a:pt x="691307" y="23068"/>
                        <a:pt x="691307" y="14883"/>
                      </a:cubicBezTo>
                      <a:cubicBezTo>
                        <a:pt x="691307" y="6697"/>
                        <a:pt x="684796" y="0"/>
                        <a:pt x="6764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 w="6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  <p:sp>
              <p:nvSpPr>
                <p:cNvPr id="23" name="任意多边形: 形状 22">
                  <a:extLst>
                    <a:ext uri="{FF2B5EF4-FFF2-40B4-BE49-F238E27FC236}">
                      <a16:creationId xmlns:a16="http://schemas.microsoft.com/office/drawing/2014/main" xmlns="" id="{741653FE-F774-4D5F-A98E-F55D557FAEAD}"/>
                    </a:ext>
                  </a:extLst>
                </p:cNvPr>
                <p:cNvSpPr/>
                <p:nvPr/>
              </p:nvSpPr>
              <p:spPr>
                <a:xfrm>
                  <a:off x="8562669" y="3338464"/>
                  <a:ext cx="1793305" cy="1401812"/>
                </a:xfrm>
                <a:custGeom>
                  <a:avLst/>
                  <a:gdLst>
                    <a:gd name="connsiteX0" fmla="*/ 3163 w 1785937"/>
                    <a:gd name="connsiteY0" fmla="*/ 1281224 h 1397124"/>
                    <a:gd name="connsiteX1" fmla="*/ 0 w 1785937"/>
                    <a:gd name="connsiteY1" fmla="*/ 1281224 h 1397124"/>
                    <a:gd name="connsiteX2" fmla="*/ 378582 w 1785937"/>
                    <a:gd name="connsiteY2" fmla="*/ 1397124 h 1397124"/>
                    <a:gd name="connsiteX3" fmla="*/ 431229 w 1785937"/>
                    <a:gd name="connsiteY3" fmla="*/ 1394148 h 1397124"/>
                    <a:gd name="connsiteX4" fmla="*/ 550850 w 1785937"/>
                    <a:gd name="connsiteY4" fmla="*/ 1364382 h 1397124"/>
                    <a:gd name="connsiteX5" fmla="*/ 648519 w 1785937"/>
                    <a:gd name="connsiteY5" fmla="*/ 1307455 h 1397124"/>
                    <a:gd name="connsiteX6" fmla="*/ 735397 w 1785937"/>
                    <a:gd name="connsiteY6" fmla="*/ 1192299 h 1397124"/>
                    <a:gd name="connsiteX7" fmla="*/ 595313 w 1785937"/>
                    <a:gd name="connsiteY7" fmla="*/ 1052215 h 1397124"/>
                    <a:gd name="connsiteX8" fmla="*/ 3163 w 1785937"/>
                    <a:gd name="connsiteY8" fmla="*/ 1281224 h 1397124"/>
                    <a:gd name="connsiteX9" fmla="*/ 611870 w 1785937"/>
                    <a:gd name="connsiteY9" fmla="*/ 1260388 h 1397124"/>
                    <a:gd name="connsiteX10" fmla="*/ 378768 w 1785937"/>
                    <a:gd name="connsiteY10" fmla="*/ 1337593 h 1397124"/>
                    <a:gd name="connsiteX11" fmla="*/ 222312 w 1785937"/>
                    <a:gd name="connsiteY11" fmla="*/ 1314152 h 1397124"/>
                    <a:gd name="connsiteX12" fmla="*/ 592150 w 1785937"/>
                    <a:gd name="connsiteY12" fmla="*/ 1133326 h 1397124"/>
                    <a:gd name="connsiteX13" fmla="*/ 661169 w 1785937"/>
                    <a:gd name="connsiteY13" fmla="*/ 1202345 h 1397124"/>
                    <a:gd name="connsiteX14" fmla="*/ 611870 w 1785937"/>
                    <a:gd name="connsiteY14" fmla="*/ 1260388 h 1397124"/>
                    <a:gd name="connsiteX15" fmla="*/ 1648272 w 1785937"/>
                    <a:gd name="connsiteY15" fmla="*/ 61206 h 1397124"/>
                    <a:gd name="connsiteX16" fmla="*/ 1206624 w 1785937"/>
                    <a:gd name="connsiteY16" fmla="*/ 521271 h 1397124"/>
                    <a:gd name="connsiteX17" fmla="*/ 776697 w 1785937"/>
                    <a:gd name="connsiteY17" fmla="*/ 869528 h 1397124"/>
                    <a:gd name="connsiteX18" fmla="*/ 628427 w 1785937"/>
                    <a:gd name="connsiteY18" fmla="*/ 1017798 h 1397124"/>
                    <a:gd name="connsiteX19" fmla="*/ 698562 w 1785937"/>
                    <a:gd name="connsiteY19" fmla="*/ 1087934 h 1397124"/>
                    <a:gd name="connsiteX20" fmla="*/ 768697 w 1785937"/>
                    <a:gd name="connsiteY20" fmla="*/ 1158069 h 1397124"/>
                    <a:gd name="connsiteX21" fmla="*/ 916967 w 1785937"/>
                    <a:gd name="connsiteY21" fmla="*/ 1009799 h 1397124"/>
                    <a:gd name="connsiteX22" fmla="*/ 1265225 w 1785937"/>
                    <a:gd name="connsiteY22" fmla="*/ 579872 h 1397124"/>
                    <a:gd name="connsiteX23" fmla="*/ 1725290 w 1785937"/>
                    <a:gd name="connsiteY23" fmla="*/ 138224 h 1397124"/>
                    <a:gd name="connsiteX24" fmla="*/ 1686781 w 1785937"/>
                    <a:gd name="connsiteY24" fmla="*/ 99715 h 1397124"/>
                    <a:gd name="connsiteX25" fmla="*/ 1648272 w 1785937"/>
                    <a:gd name="connsiteY25" fmla="*/ 61206 h 1397124"/>
                    <a:gd name="connsiteX26" fmla="*/ 1785938 w 1785937"/>
                    <a:gd name="connsiteY26" fmla="*/ 46695 h 1397124"/>
                    <a:gd name="connsiteX27" fmla="*/ 1762497 w 1785937"/>
                    <a:gd name="connsiteY27" fmla="*/ 23440 h 1397124"/>
                    <a:gd name="connsiteX28" fmla="*/ 1739243 w 1785937"/>
                    <a:gd name="connsiteY28" fmla="*/ 0 h 1397124"/>
                    <a:gd name="connsiteX29" fmla="*/ 1715802 w 1785937"/>
                    <a:gd name="connsiteY29" fmla="*/ 23440 h 1397124"/>
                    <a:gd name="connsiteX30" fmla="*/ 1699059 w 1785937"/>
                    <a:gd name="connsiteY30" fmla="*/ 6511 h 1397124"/>
                    <a:gd name="connsiteX31" fmla="*/ 1675619 w 1785937"/>
                    <a:gd name="connsiteY31" fmla="*/ 29766 h 1397124"/>
                    <a:gd name="connsiteX32" fmla="*/ 1715802 w 1785937"/>
                    <a:gd name="connsiteY32" fmla="*/ 70135 h 1397124"/>
                    <a:gd name="connsiteX33" fmla="*/ 1756172 w 1785937"/>
                    <a:gd name="connsiteY33" fmla="*/ 110319 h 1397124"/>
                    <a:gd name="connsiteX34" fmla="*/ 1779426 w 1785937"/>
                    <a:gd name="connsiteY34" fmla="*/ 86878 h 1397124"/>
                    <a:gd name="connsiteX35" fmla="*/ 1762497 w 1785937"/>
                    <a:gd name="connsiteY35" fmla="*/ 70135 h 1397124"/>
                    <a:gd name="connsiteX0" fmla="*/ 123 w 1790041"/>
                    <a:gd name="connsiteY0" fmla="*/ 1257411 h 1397124"/>
                    <a:gd name="connsiteX1" fmla="*/ 4103 w 1790041"/>
                    <a:gd name="connsiteY1" fmla="*/ 1281224 h 1397124"/>
                    <a:gd name="connsiteX2" fmla="*/ 382685 w 1790041"/>
                    <a:gd name="connsiteY2" fmla="*/ 1397124 h 1397124"/>
                    <a:gd name="connsiteX3" fmla="*/ 435332 w 1790041"/>
                    <a:gd name="connsiteY3" fmla="*/ 1394148 h 1397124"/>
                    <a:gd name="connsiteX4" fmla="*/ 554953 w 1790041"/>
                    <a:gd name="connsiteY4" fmla="*/ 1364382 h 1397124"/>
                    <a:gd name="connsiteX5" fmla="*/ 652622 w 1790041"/>
                    <a:gd name="connsiteY5" fmla="*/ 1307455 h 1397124"/>
                    <a:gd name="connsiteX6" fmla="*/ 739500 w 1790041"/>
                    <a:gd name="connsiteY6" fmla="*/ 1192299 h 1397124"/>
                    <a:gd name="connsiteX7" fmla="*/ 599416 w 1790041"/>
                    <a:gd name="connsiteY7" fmla="*/ 1052215 h 1397124"/>
                    <a:gd name="connsiteX8" fmla="*/ 123 w 1790041"/>
                    <a:gd name="connsiteY8" fmla="*/ 1257411 h 1397124"/>
                    <a:gd name="connsiteX9" fmla="*/ 615973 w 1790041"/>
                    <a:gd name="connsiteY9" fmla="*/ 1260388 h 1397124"/>
                    <a:gd name="connsiteX10" fmla="*/ 382871 w 1790041"/>
                    <a:gd name="connsiteY10" fmla="*/ 1337593 h 1397124"/>
                    <a:gd name="connsiteX11" fmla="*/ 226415 w 1790041"/>
                    <a:gd name="connsiteY11" fmla="*/ 1314152 h 1397124"/>
                    <a:gd name="connsiteX12" fmla="*/ 596253 w 1790041"/>
                    <a:gd name="connsiteY12" fmla="*/ 1133326 h 1397124"/>
                    <a:gd name="connsiteX13" fmla="*/ 665272 w 1790041"/>
                    <a:gd name="connsiteY13" fmla="*/ 1202345 h 1397124"/>
                    <a:gd name="connsiteX14" fmla="*/ 615973 w 1790041"/>
                    <a:gd name="connsiteY14" fmla="*/ 1260388 h 1397124"/>
                    <a:gd name="connsiteX15" fmla="*/ 1652375 w 1790041"/>
                    <a:gd name="connsiteY15" fmla="*/ 61206 h 1397124"/>
                    <a:gd name="connsiteX16" fmla="*/ 1210727 w 1790041"/>
                    <a:gd name="connsiteY16" fmla="*/ 521271 h 1397124"/>
                    <a:gd name="connsiteX17" fmla="*/ 780800 w 1790041"/>
                    <a:gd name="connsiteY17" fmla="*/ 869528 h 1397124"/>
                    <a:gd name="connsiteX18" fmla="*/ 632530 w 1790041"/>
                    <a:gd name="connsiteY18" fmla="*/ 1017798 h 1397124"/>
                    <a:gd name="connsiteX19" fmla="*/ 702665 w 1790041"/>
                    <a:gd name="connsiteY19" fmla="*/ 1087934 h 1397124"/>
                    <a:gd name="connsiteX20" fmla="*/ 772800 w 1790041"/>
                    <a:gd name="connsiteY20" fmla="*/ 1158069 h 1397124"/>
                    <a:gd name="connsiteX21" fmla="*/ 921070 w 1790041"/>
                    <a:gd name="connsiteY21" fmla="*/ 1009799 h 1397124"/>
                    <a:gd name="connsiteX22" fmla="*/ 1269328 w 1790041"/>
                    <a:gd name="connsiteY22" fmla="*/ 579872 h 1397124"/>
                    <a:gd name="connsiteX23" fmla="*/ 1729393 w 1790041"/>
                    <a:gd name="connsiteY23" fmla="*/ 138224 h 1397124"/>
                    <a:gd name="connsiteX24" fmla="*/ 1690884 w 1790041"/>
                    <a:gd name="connsiteY24" fmla="*/ 99715 h 1397124"/>
                    <a:gd name="connsiteX25" fmla="*/ 1652375 w 1790041"/>
                    <a:gd name="connsiteY25" fmla="*/ 61206 h 1397124"/>
                    <a:gd name="connsiteX26" fmla="*/ 1790041 w 1790041"/>
                    <a:gd name="connsiteY26" fmla="*/ 46695 h 1397124"/>
                    <a:gd name="connsiteX27" fmla="*/ 1766600 w 1790041"/>
                    <a:gd name="connsiteY27" fmla="*/ 23440 h 1397124"/>
                    <a:gd name="connsiteX28" fmla="*/ 1743346 w 1790041"/>
                    <a:gd name="connsiteY28" fmla="*/ 0 h 1397124"/>
                    <a:gd name="connsiteX29" fmla="*/ 1719905 w 1790041"/>
                    <a:gd name="connsiteY29" fmla="*/ 23440 h 1397124"/>
                    <a:gd name="connsiteX30" fmla="*/ 1703162 w 1790041"/>
                    <a:gd name="connsiteY30" fmla="*/ 6511 h 1397124"/>
                    <a:gd name="connsiteX31" fmla="*/ 1679722 w 1790041"/>
                    <a:gd name="connsiteY31" fmla="*/ 29766 h 1397124"/>
                    <a:gd name="connsiteX32" fmla="*/ 1719905 w 1790041"/>
                    <a:gd name="connsiteY32" fmla="*/ 70135 h 1397124"/>
                    <a:gd name="connsiteX33" fmla="*/ 1760275 w 1790041"/>
                    <a:gd name="connsiteY33" fmla="*/ 110319 h 1397124"/>
                    <a:gd name="connsiteX34" fmla="*/ 1783529 w 1790041"/>
                    <a:gd name="connsiteY34" fmla="*/ 86878 h 1397124"/>
                    <a:gd name="connsiteX35" fmla="*/ 1766600 w 1790041"/>
                    <a:gd name="connsiteY35" fmla="*/ 70135 h 1397124"/>
                    <a:gd name="connsiteX36" fmla="*/ 1790041 w 1790041"/>
                    <a:gd name="connsiteY36" fmla="*/ 46695 h 1397124"/>
                    <a:gd name="connsiteX0" fmla="*/ 20 w 1789938"/>
                    <a:gd name="connsiteY0" fmla="*/ 1257411 h 1402511"/>
                    <a:gd name="connsiteX1" fmla="*/ 39718 w 1789938"/>
                    <a:gd name="connsiteY1" fmla="*/ 1316942 h 1402511"/>
                    <a:gd name="connsiteX2" fmla="*/ 382582 w 1789938"/>
                    <a:gd name="connsiteY2" fmla="*/ 1397124 h 1402511"/>
                    <a:gd name="connsiteX3" fmla="*/ 435229 w 1789938"/>
                    <a:gd name="connsiteY3" fmla="*/ 1394148 h 1402511"/>
                    <a:gd name="connsiteX4" fmla="*/ 554850 w 1789938"/>
                    <a:gd name="connsiteY4" fmla="*/ 1364382 h 1402511"/>
                    <a:gd name="connsiteX5" fmla="*/ 652519 w 1789938"/>
                    <a:gd name="connsiteY5" fmla="*/ 1307455 h 1402511"/>
                    <a:gd name="connsiteX6" fmla="*/ 739397 w 1789938"/>
                    <a:gd name="connsiteY6" fmla="*/ 1192299 h 1402511"/>
                    <a:gd name="connsiteX7" fmla="*/ 599313 w 1789938"/>
                    <a:gd name="connsiteY7" fmla="*/ 1052215 h 1402511"/>
                    <a:gd name="connsiteX8" fmla="*/ 20 w 1789938"/>
                    <a:gd name="connsiteY8" fmla="*/ 1257411 h 1402511"/>
                    <a:gd name="connsiteX9" fmla="*/ 615870 w 1789938"/>
                    <a:gd name="connsiteY9" fmla="*/ 1260388 h 1402511"/>
                    <a:gd name="connsiteX10" fmla="*/ 382768 w 1789938"/>
                    <a:gd name="connsiteY10" fmla="*/ 1337593 h 1402511"/>
                    <a:gd name="connsiteX11" fmla="*/ 226312 w 1789938"/>
                    <a:gd name="connsiteY11" fmla="*/ 1314152 h 1402511"/>
                    <a:gd name="connsiteX12" fmla="*/ 596150 w 1789938"/>
                    <a:gd name="connsiteY12" fmla="*/ 1133326 h 1402511"/>
                    <a:gd name="connsiteX13" fmla="*/ 665169 w 1789938"/>
                    <a:gd name="connsiteY13" fmla="*/ 1202345 h 1402511"/>
                    <a:gd name="connsiteX14" fmla="*/ 615870 w 1789938"/>
                    <a:gd name="connsiteY14" fmla="*/ 1260388 h 1402511"/>
                    <a:gd name="connsiteX15" fmla="*/ 1652272 w 1789938"/>
                    <a:gd name="connsiteY15" fmla="*/ 61206 h 1402511"/>
                    <a:gd name="connsiteX16" fmla="*/ 1210624 w 1789938"/>
                    <a:gd name="connsiteY16" fmla="*/ 521271 h 1402511"/>
                    <a:gd name="connsiteX17" fmla="*/ 780697 w 1789938"/>
                    <a:gd name="connsiteY17" fmla="*/ 869528 h 1402511"/>
                    <a:gd name="connsiteX18" fmla="*/ 632427 w 1789938"/>
                    <a:gd name="connsiteY18" fmla="*/ 1017798 h 1402511"/>
                    <a:gd name="connsiteX19" fmla="*/ 702562 w 1789938"/>
                    <a:gd name="connsiteY19" fmla="*/ 1087934 h 1402511"/>
                    <a:gd name="connsiteX20" fmla="*/ 772697 w 1789938"/>
                    <a:gd name="connsiteY20" fmla="*/ 1158069 h 1402511"/>
                    <a:gd name="connsiteX21" fmla="*/ 920967 w 1789938"/>
                    <a:gd name="connsiteY21" fmla="*/ 1009799 h 1402511"/>
                    <a:gd name="connsiteX22" fmla="*/ 1269225 w 1789938"/>
                    <a:gd name="connsiteY22" fmla="*/ 579872 h 1402511"/>
                    <a:gd name="connsiteX23" fmla="*/ 1729290 w 1789938"/>
                    <a:gd name="connsiteY23" fmla="*/ 138224 h 1402511"/>
                    <a:gd name="connsiteX24" fmla="*/ 1690781 w 1789938"/>
                    <a:gd name="connsiteY24" fmla="*/ 99715 h 1402511"/>
                    <a:gd name="connsiteX25" fmla="*/ 1652272 w 1789938"/>
                    <a:gd name="connsiteY25" fmla="*/ 61206 h 1402511"/>
                    <a:gd name="connsiteX26" fmla="*/ 1789938 w 1789938"/>
                    <a:gd name="connsiteY26" fmla="*/ 46695 h 1402511"/>
                    <a:gd name="connsiteX27" fmla="*/ 1766497 w 1789938"/>
                    <a:gd name="connsiteY27" fmla="*/ 23440 h 1402511"/>
                    <a:gd name="connsiteX28" fmla="*/ 1743243 w 1789938"/>
                    <a:gd name="connsiteY28" fmla="*/ 0 h 1402511"/>
                    <a:gd name="connsiteX29" fmla="*/ 1719802 w 1789938"/>
                    <a:gd name="connsiteY29" fmla="*/ 23440 h 1402511"/>
                    <a:gd name="connsiteX30" fmla="*/ 1703059 w 1789938"/>
                    <a:gd name="connsiteY30" fmla="*/ 6511 h 1402511"/>
                    <a:gd name="connsiteX31" fmla="*/ 1679619 w 1789938"/>
                    <a:gd name="connsiteY31" fmla="*/ 29766 h 1402511"/>
                    <a:gd name="connsiteX32" fmla="*/ 1719802 w 1789938"/>
                    <a:gd name="connsiteY32" fmla="*/ 70135 h 1402511"/>
                    <a:gd name="connsiteX33" fmla="*/ 1760172 w 1789938"/>
                    <a:gd name="connsiteY33" fmla="*/ 110319 h 1402511"/>
                    <a:gd name="connsiteX34" fmla="*/ 1783426 w 1789938"/>
                    <a:gd name="connsiteY34" fmla="*/ 86878 h 1402511"/>
                    <a:gd name="connsiteX35" fmla="*/ 1766497 w 1789938"/>
                    <a:gd name="connsiteY35" fmla="*/ 70135 h 1402511"/>
                    <a:gd name="connsiteX36" fmla="*/ 1789938 w 1789938"/>
                    <a:gd name="connsiteY36" fmla="*/ 46695 h 1402511"/>
                    <a:gd name="connsiteX0" fmla="*/ 2633 w 1792551"/>
                    <a:gd name="connsiteY0" fmla="*/ 1257411 h 1406910"/>
                    <a:gd name="connsiteX1" fmla="*/ 385195 w 1792551"/>
                    <a:gd name="connsiteY1" fmla="*/ 1397124 h 1406910"/>
                    <a:gd name="connsiteX2" fmla="*/ 437842 w 1792551"/>
                    <a:gd name="connsiteY2" fmla="*/ 1394148 h 1406910"/>
                    <a:gd name="connsiteX3" fmla="*/ 557463 w 1792551"/>
                    <a:gd name="connsiteY3" fmla="*/ 1364382 h 1406910"/>
                    <a:gd name="connsiteX4" fmla="*/ 655132 w 1792551"/>
                    <a:gd name="connsiteY4" fmla="*/ 1307455 h 1406910"/>
                    <a:gd name="connsiteX5" fmla="*/ 742010 w 1792551"/>
                    <a:gd name="connsiteY5" fmla="*/ 1192299 h 1406910"/>
                    <a:gd name="connsiteX6" fmla="*/ 601926 w 1792551"/>
                    <a:gd name="connsiteY6" fmla="*/ 1052215 h 1406910"/>
                    <a:gd name="connsiteX7" fmla="*/ 2633 w 1792551"/>
                    <a:gd name="connsiteY7" fmla="*/ 1257411 h 1406910"/>
                    <a:gd name="connsiteX8" fmla="*/ 618483 w 1792551"/>
                    <a:gd name="connsiteY8" fmla="*/ 1260388 h 1406910"/>
                    <a:gd name="connsiteX9" fmla="*/ 385381 w 1792551"/>
                    <a:gd name="connsiteY9" fmla="*/ 1337593 h 1406910"/>
                    <a:gd name="connsiteX10" fmla="*/ 228925 w 1792551"/>
                    <a:gd name="connsiteY10" fmla="*/ 1314152 h 1406910"/>
                    <a:gd name="connsiteX11" fmla="*/ 598763 w 1792551"/>
                    <a:gd name="connsiteY11" fmla="*/ 1133326 h 1406910"/>
                    <a:gd name="connsiteX12" fmla="*/ 667782 w 1792551"/>
                    <a:gd name="connsiteY12" fmla="*/ 1202345 h 1406910"/>
                    <a:gd name="connsiteX13" fmla="*/ 618483 w 1792551"/>
                    <a:gd name="connsiteY13" fmla="*/ 1260388 h 1406910"/>
                    <a:gd name="connsiteX14" fmla="*/ 1654885 w 1792551"/>
                    <a:gd name="connsiteY14" fmla="*/ 61206 h 1406910"/>
                    <a:gd name="connsiteX15" fmla="*/ 1213237 w 1792551"/>
                    <a:gd name="connsiteY15" fmla="*/ 521271 h 1406910"/>
                    <a:gd name="connsiteX16" fmla="*/ 783310 w 1792551"/>
                    <a:gd name="connsiteY16" fmla="*/ 869528 h 1406910"/>
                    <a:gd name="connsiteX17" fmla="*/ 635040 w 1792551"/>
                    <a:gd name="connsiteY17" fmla="*/ 1017798 h 1406910"/>
                    <a:gd name="connsiteX18" fmla="*/ 705175 w 1792551"/>
                    <a:gd name="connsiteY18" fmla="*/ 1087934 h 1406910"/>
                    <a:gd name="connsiteX19" fmla="*/ 775310 w 1792551"/>
                    <a:gd name="connsiteY19" fmla="*/ 1158069 h 1406910"/>
                    <a:gd name="connsiteX20" fmla="*/ 923580 w 1792551"/>
                    <a:gd name="connsiteY20" fmla="*/ 1009799 h 1406910"/>
                    <a:gd name="connsiteX21" fmla="*/ 1271838 w 1792551"/>
                    <a:gd name="connsiteY21" fmla="*/ 579872 h 1406910"/>
                    <a:gd name="connsiteX22" fmla="*/ 1731903 w 1792551"/>
                    <a:gd name="connsiteY22" fmla="*/ 138224 h 1406910"/>
                    <a:gd name="connsiteX23" fmla="*/ 1693394 w 1792551"/>
                    <a:gd name="connsiteY23" fmla="*/ 99715 h 1406910"/>
                    <a:gd name="connsiteX24" fmla="*/ 1654885 w 1792551"/>
                    <a:gd name="connsiteY24" fmla="*/ 61206 h 1406910"/>
                    <a:gd name="connsiteX25" fmla="*/ 1792551 w 1792551"/>
                    <a:gd name="connsiteY25" fmla="*/ 46695 h 1406910"/>
                    <a:gd name="connsiteX26" fmla="*/ 1769110 w 1792551"/>
                    <a:gd name="connsiteY26" fmla="*/ 23440 h 1406910"/>
                    <a:gd name="connsiteX27" fmla="*/ 1745856 w 1792551"/>
                    <a:gd name="connsiteY27" fmla="*/ 0 h 1406910"/>
                    <a:gd name="connsiteX28" fmla="*/ 1722415 w 1792551"/>
                    <a:gd name="connsiteY28" fmla="*/ 23440 h 1406910"/>
                    <a:gd name="connsiteX29" fmla="*/ 1705672 w 1792551"/>
                    <a:gd name="connsiteY29" fmla="*/ 6511 h 1406910"/>
                    <a:gd name="connsiteX30" fmla="*/ 1682232 w 1792551"/>
                    <a:gd name="connsiteY30" fmla="*/ 29766 h 1406910"/>
                    <a:gd name="connsiteX31" fmla="*/ 1722415 w 1792551"/>
                    <a:gd name="connsiteY31" fmla="*/ 70135 h 1406910"/>
                    <a:gd name="connsiteX32" fmla="*/ 1762785 w 1792551"/>
                    <a:gd name="connsiteY32" fmla="*/ 110319 h 1406910"/>
                    <a:gd name="connsiteX33" fmla="*/ 1786039 w 1792551"/>
                    <a:gd name="connsiteY33" fmla="*/ 86878 h 1406910"/>
                    <a:gd name="connsiteX34" fmla="*/ 1769110 w 1792551"/>
                    <a:gd name="connsiteY34" fmla="*/ 70135 h 1406910"/>
                    <a:gd name="connsiteX35" fmla="*/ 1792551 w 1792551"/>
                    <a:gd name="connsiteY35" fmla="*/ 46695 h 1406910"/>
                    <a:gd name="connsiteX0" fmla="*/ 2736 w 1792654"/>
                    <a:gd name="connsiteY0" fmla="*/ 1257411 h 1399197"/>
                    <a:gd name="connsiteX1" fmla="*/ 385298 w 1792654"/>
                    <a:gd name="connsiteY1" fmla="*/ 1397124 h 1399197"/>
                    <a:gd name="connsiteX2" fmla="*/ 437945 w 1792654"/>
                    <a:gd name="connsiteY2" fmla="*/ 1394148 h 1399197"/>
                    <a:gd name="connsiteX3" fmla="*/ 557566 w 1792654"/>
                    <a:gd name="connsiteY3" fmla="*/ 1364382 h 1399197"/>
                    <a:gd name="connsiteX4" fmla="*/ 655235 w 1792654"/>
                    <a:gd name="connsiteY4" fmla="*/ 1307455 h 1399197"/>
                    <a:gd name="connsiteX5" fmla="*/ 742113 w 1792654"/>
                    <a:gd name="connsiteY5" fmla="*/ 1192299 h 1399197"/>
                    <a:gd name="connsiteX6" fmla="*/ 602029 w 1792654"/>
                    <a:gd name="connsiteY6" fmla="*/ 1052215 h 1399197"/>
                    <a:gd name="connsiteX7" fmla="*/ 2736 w 1792654"/>
                    <a:gd name="connsiteY7" fmla="*/ 1257411 h 1399197"/>
                    <a:gd name="connsiteX8" fmla="*/ 618586 w 1792654"/>
                    <a:gd name="connsiteY8" fmla="*/ 1260388 h 1399197"/>
                    <a:gd name="connsiteX9" fmla="*/ 385484 w 1792654"/>
                    <a:gd name="connsiteY9" fmla="*/ 1337593 h 1399197"/>
                    <a:gd name="connsiteX10" fmla="*/ 229028 w 1792654"/>
                    <a:gd name="connsiteY10" fmla="*/ 1314152 h 1399197"/>
                    <a:gd name="connsiteX11" fmla="*/ 598866 w 1792654"/>
                    <a:gd name="connsiteY11" fmla="*/ 1133326 h 1399197"/>
                    <a:gd name="connsiteX12" fmla="*/ 667885 w 1792654"/>
                    <a:gd name="connsiteY12" fmla="*/ 1202345 h 1399197"/>
                    <a:gd name="connsiteX13" fmla="*/ 618586 w 1792654"/>
                    <a:gd name="connsiteY13" fmla="*/ 1260388 h 1399197"/>
                    <a:gd name="connsiteX14" fmla="*/ 1654988 w 1792654"/>
                    <a:gd name="connsiteY14" fmla="*/ 61206 h 1399197"/>
                    <a:gd name="connsiteX15" fmla="*/ 1213340 w 1792654"/>
                    <a:gd name="connsiteY15" fmla="*/ 521271 h 1399197"/>
                    <a:gd name="connsiteX16" fmla="*/ 783413 w 1792654"/>
                    <a:gd name="connsiteY16" fmla="*/ 869528 h 1399197"/>
                    <a:gd name="connsiteX17" fmla="*/ 635143 w 1792654"/>
                    <a:gd name="connsiteY17" fmla="*/ 1017798 h 1399197"/>
                    <a:gd name="connsiteX18" fmla="*/ 705278 w 1792654"/>
                    <a:gd name="connsiteY18" fmla="*/ 1087934 h 1399197"/>
                    <a:gd name="connsiteX19" fmla="*/ 775413 w 1792654"/>
                    <a:gd name="connsiteY19" fmla="*/ 1158069 h 1399197"/>
                    <a:gd name="connsiteX20" fmla="*/ 923683 w 1792654"/>
                    <a:gd name="connsiteY20" fmla="*/ 1009799 h 1399197"/>
                    <a:gd name="connsiteX21" fmla="*/ 1271941 w 1792654"/>
                    <a:gd name="connsiteY21" fmla="*/ 579872 h 1399197"/>
                    <a:gd name="connsiteX22" fmla="*/ 1732006 w 1792654"/>
                    <a:gd name="connsiteY22" fmla="*/ 138224 h 1399197"/>
                    <a:gd name="connsiteX23" fmla="*/ 1693497 w 1792654"/>
                    <a:gd name="connsiteY23" fmla="*/ 99715 h 1399197"/>
                    <a:gd name="connsiteX24" fmla="*/ 1654988 w 1792654"/>
                    <a:gd name="connsiteY24" fmla="*/ 61206 h 1399197"/>
                    <a:gd name="connsiteX25" fmla="*/ 1792654 w 1792654"/>
                    <a:gd name="connsiteY25" fmla="*/ 46695 h 1399197"/>
                    <a:gd name="connsiteX26" fmla="*/ 1769213 w 1792654"/>
                    <a:gd name="connsiteY26" fmla="*/ 23440 h 1399197"/>
                    <a:gd name="connsiteX27" fmla="*/ 1745959 w 1792654"/>
                    <a:gd name="connsiteY27" fmla="*/ 0 h 1399197"/>
                    <a:gd name="connsiteX28" fmla="*/ 1722518 w 1792654"/>
                    <a:gd name="connsiteY28" fmla="*/ 23440 h 1399197"/>
                    <a:gd name="connsiteX29" fmla="*/ 1705775 w 1792654"/>
                    <a:gd name="connsiteY29" fmla="*/ 6511 h 1399197"/>
                    <a:gd name="connsiteX30" fmla="*/ 1682335 w 1792654"/>
                    <a:gd name="connsiteY30" fmla="*/ 29766 h 1399197"/>
                    <a:gd name="connsiteX31" fmla="*/ 1722518 w 1792654"/>
                    <a:gd name="connsiteY31" fmla="*/ 70135 h 1399197"/>
                    <a:gd name="connsiteX32" fmla="*/ 1762888 w 1792654"/>
                    <a:gd name="connsiteY32" fmla="*/ 110319 h 1399197"/>
                    <a:gd name="connsiteX33" fmla="*/ 1786142 w 1792654"/>
                    <a:gd name="connsiteY33" fmla="*/ 86878 h 1399197"/>
                    <a:gd name="connsiteX34" fmla="*/ 1769213 w 1792654"/>
                    <a:gd name="connsiteY34" fmla="*/ 70135 h 1399197"/>
                    <a:gd name="connsiteX35" fmla="*/ 1792654 w 1792654"/>
                    <a:gd name="connsiteY35" fmla="*/ 46695 h 1399197"/>
                    <a:gd name="connsiteX0" fmla="*/ 3386 w 1793304"/>
                    <a:gd name="connsiteY0" fmla="*/ 1257411 h 1401812"/>
                    <a:gd name="connsiteX1" fmla="*/ 316892 w 1793304"/>
                    <a:gd name="connsiteY1" fmla="*/ 1399505 h 1401812"/>
                    <a:gd name="connsiteX2" fmla="*/ 438595 w 1793304"/>
                    <a:gd name="connsiteY2" fmla="*/ 1394148 h 1401812"/>
                    <a:gd name="connsiteX3" fmla="*/ 558216 w 1793304"/>
                    <a:gd name="connsiteY3" fmla="*/ 1364382 h 1401812"/>
                    <a:gd name="connsiteX4" fmla="*/ 655885 w 1793304"/>
                    <a:gd name="connsiteY4" fmla="*/ 1307455 h 1401812"/>
                    <a:gd name="connsiteX5" fmla="*/ 742763 w 1793304"/>
                    <a:gd name="connsiteY5" fmla="*/ 1192299 h 1401812"/>
                    <a:gd name="connsiteX6" fmla="*/ 602679 w 1793304"/>
                    <a:gd name="connsiteY6" fmla="*/ 1052215 h 1401812"/>
                    <a:gd name="connsiteX7" fmla="*/ 3386 w 1793304"/>
                    <a:gd name="connsiteY7" fmla="*/ 1257411 h 1401812"/>
                    <a:gd name="connsiteX8" fmla="*/ 619236 w 1793304"/>
                    <a:gd name="connsiteY8" fmla="*/ 1260388 h 1401812"/>
                    <a:gd name="connsiteX9" fmla="*/ 386134 w 1793304"/>
                    <a:gd name="connsiteY9" fmla="*/ 1337593 h 1401812"/>
                    <a:gd name="connsiteX10" fmla="*/ 229678 w 1793304"/>
                    <a:gd name="connsiteY10" fmla="*/ 1314152 h 1401812"/>
                    <a:gd name="connsiteX11" fmla="*/ 599516 w 1793304"/>
                    <a:gd name="connsiteY11" fmla="*/ 1133326 h 1401812"/>
                    <a:gd name="connsiteX12" fmla="*/ 668535 w 1793304"/>
                    <a:gd name="connsiteY12" fmla="*/ 1202345 h 1401812"/>
                    <a:gd name="connsiteX13" fmla="*/ 619236 w 1793304"/>
                    <a:gd name="connsiteY13" fmla="*/ 1260388 h 1401812"/>
                    <a:gd name="connsiteX14" fmla="*/ 1655638 w 1793304"/>
                    <a:gd name="connsiteY14" fmla="*/ 61206 h 1401812"/>
                    <a:gd name="connsiteX15" fmla="*/ 1213990 w 1793304"/>
                    <a:gd name="connsiteY15" fmla="*/ 521271 h 1401812"/>
                    <a:gd name="connsiteX16" fmla="*/ 784063 w 1793304"/>
                    <a:gd name="connsiteY16" fmla="*/ 869528 h 1401812"/>
                    <a:gd name="connsiteX17" fmla="*/ 635793 w 1793304"/>
                    <a:gd name="connsiteY17" fmla="*/ 1017798 h 1401812"/>
                    <a:gd name="connsiteX18" fmla="*/ 705928 w 1793304"/>
                    <a:gd name="connsiteY18" fmla="*/ 1087934 h 1401812"/>
                    <a:gd name="connsiteX19" fmla="*/ 776063 w 1793304"/>
                    <a:gd name="connsiteY19" fmla="*/ 1158069 h 1401812"/>
                    <a:gd name="connsiteX20" fmla="*/ 924333 w 1793304"/>
                    <a:gd name="connsiteY20" fmla="*/ 1009799 h 1401812"/>
                    <a:gd name="connsiteX21" fmla="*/ 1272591 w 1793304"/>
                    <a:gd name="connsiteY21" fmla="*/ 579872 h 1401812"/>
                    <a:gd name="connsiteX22" fmla="*/ 1732656 w 1793304"/>
                    <a:gd name="connsiteY22" fmla="*/ 138224 h 1401812"/>
                    <a:gd name="connsiteX23" fmla="*/ 1694147 w 1793304"/>
                    <a:gd name="connsiteY23" fmla="*/ 99715 h 1401812"/>
                    <a:gd name="connsiteX24" fmla="*/ 1655638 w 1793304"/>
                    <a:gd name="connsiteY24" fmla="*/ 61206 h 1401812"/>
                    <a:gd name="connsiteX25" fmla="*/ 1793304 w 1793304"/>
                    <a:gd name="connsiteY25" fmla="*/ 46695 h 1401812"/>
                    <a:gd name="connsiteX26" fmla="*/ 1769863 w 1793304"/>
                    <a:gd name="connsiteY26" fmla="*/ 23440 h 1401812"/>
                    <a:gd name="connsiteX27" fmla="*/ 1746609 w 1793304"/>
                    <a:gd name="connsiteY27" fmla="*/ 0 h 1401812"/>
                    <a:gd name="connsiteX28" fmla="*/ 1723168 w 1793304"/>
                    <a:gd name="connsiteY28" fmla="*/ 23440 h 1401812"/>
                    <a:gd name="connsiteX29" fmla="*/ 1706425 w 1793304"/>
                    <a:gd name="connsiteY29" fmla="*/ 6511 h 1401812"/>
                    <a:gd name="connsiteX30" fmla="*/ 1682985 w 1793304"/>
                    <a:gd name="connsiteY30" fmla="*/ 29766 h 1401812"/>
                    <a:gd name="connsiteX31" fmla="*/ 1723168 w 1793304"/>
                    <a:gd name="connsiteY31" fmla="*/ 70135 h 1401812"/>
                    <a:gd name="connsiteX32" fmla="*/ 1763538 w 1793304"/>
                    <a:gd name="connsiteY32" fmla="*/ 110319 h 1401812"/>
                    <a:gd name="connsiteX33" fmla="*/ 1786792 w 1793304"/>
                    <a:gd name="connsiteY33" fmla="*/ 86878 h 1401812"/>
                    <a:gd name="connsiteX34" fmla="*/ 1769863 w 1793304"/>
                    <a:gd name="connsiteY34" fmla="*/ 70135 h 1401812"/>
                    <a:gd name="connsiteX35" fmla="*/ 1793304 w 1793304"/>
                    <a:gd name="connsiteY35" fmla="*/ 46695 h 1401812"/>
                    <a:gd name="connsiteX0" fmla="*/ 3386 w 1793304"/>
                    <a:gd name="connsiteY0" fmla="*/ 1257411 h 1401812"/>
                    <a:gd name="connsiteX1" fmla="*/ 316892 w 1793304"/>
                    <a:gd name="connsiteY1" fmla="*/ 1399505 h 1401812"/>
                    <a:gd name="connsiteX2" fmla="*/ 438595 w 1793304"/>
                    <a:gd name="connsiteY2" fmla="*/ 1394148 h 1401812"/>
                    <a:gd name="connsiteX3" fmla="*/ 558216 w 1793304"/>
                    <a:gd name="connsiteY3" fmla="*/ 1364382 h 1401812"/>
                    <a:gd name="connsiteX4" fmla="*/ 655885 w 1793304"/>
                    <a:gd name="connsiteY4" fmla="*/ 1307455 h 1401812"/>
                    <a:gd name="connsiteX5" fmla="*/ 742763 w 1793304"/>
                    <a:gd name="connsiteY5" fmla="*/ 1192299 h 1401812"/>
                    <a:gd name="connsiteX6" fmla="*/ 602679 w 1793304"/>
                    <a:gd name="connsiteY6" fmla="*/ 1052215 h 1401812"/>
                    <a:gd name="connsiteX7" fmla="*/ 3386 w 1793304"/>
                    <a:gd name="connsiteY7" fmla="*/ 1257411 h 1401812"/>
                    <a:gd name="connsiteX8" fmla="*/ 619236 w 1793304"/>
                    <a:gd name="connsiteY8" fmla="*/ 1260388 h 1401812"/>
                    <a:gd name="connsiteX9" fmla="*/ 386134 w 1793304"/>
                    <a:gd name="connsiteY9" fmla="*/ 1337593 h 1401812"/>
                    <a:gd name="connsiteX10" fmla="*/ 193959 w 1793304"/>
                    <a:gd name="connsiteY10" fmla="*/ 1304627 h 1401812"/>
                    <a:gd name="connsiteX11" fmla="*/ 599516 w 1793304"/>
                    <a:gd name="connsiteY11" fmla="*/ 1133326 h 1401812"/>
                    <a:gd name="connsiteX12" fmla="*/ 668535 w 1793304"/>
                    <a:gd name="connsiteY12" fmla="*/ 1202345 h 1401812"/>
                    <a:gd name="connsiteX13" fmla="*/ 619236 w 1793304"/>
                    <a:gd name="connsiteY13" fmla="*/ 1260388 h 1401812"/>
                    <a:gd name="connsiteX14" fmla="*/ 1655638 w 1793304"/>
                    <a:gd name="connsiteY14" fmla="*/ 61206 h 1401812"/>
                    <a:gd name="connsiteX15" fmla="*/ 1213990 w 1793304"/>
                    <a:gd name="connsiteY15" fmla="*/ 521271 h 1401812"/>
                    <a:gd name="connsiteX16" fmla="*/ 784063 w 1793304"/>
                    <a:gd name="connsiteY16" fmla="*/ 869528 h 1401812"/>
                    <a:gd name="connsiteX17" fmla="*/ 635793 w 1793304"/>
                    <a:gd name="connsiteY17" fmla="*/ 1017798 h 1401812"/>
                    <a:gd name="connsiteX18" fmla="*/ 705928 w 1793304"/>
                    <a:gd name="connsiteY18" fmla="*/ 1087934 h 1401812"/>
                    <a:gd name="connsiteX19" fmla="*/ 776063 w 1793304"/>
                    <a:gd name="connsiteY19" fmla="*/ 1158069 h 1401812"/>
                    <a:gd name="connsiteX20" fmla="*/ 924333 w 1793304"/>
                    <a:gd name="connsiteY20" fmla="*/ 1009799 h 1401812"/>
                    <a:gd name="connsiteX21" fmla="*/ 1272591 w 1793304"/>
                    <a:gd name="connsiteY21" fmla="*/ 579872 h 1401812"/>
                    <a:gd name="connsiteX22" fmla="*/ 1732656 w 1793304"/>
                    <a:gd name="connsiteY22" fmla="*/ 138224 h 1401812"/>
                    <a:gd name="connsiteX23" fmla="*/ 1694147 w 1793304"/>
                    <a:gd name="connsiteY23" fmla="*/ 99715 h 1401812"/>
                    <a:gd name="connsiteX24" fmla="*/ 1655638 w 1793304"/>
                    <a:gd name="connsiteY24" fmla="*/ 61206 h 1401812"/>
                    <a:gd name="connsiteX25" fmla="*/ 1793304 w 1793304"/>
                    <a:gd name="connsiteY25" fmla="*/ 46695 h 1401812"/>
                    <a:gd name="connsiteX26" fmla="*/ 1769863 w 1793304"/>
                    <a:gd name="connsiteY26" fmla="*/ 23440 h 1401812"/>
                    <a:gd name="connsiteX27" fmla="*/ 1746609 w 1793304"/>
                    <a:gd name="connsiteY27" fmla="*/ 0 h 1401812"/>
                    <a:gd name="connsiteX28" fmla="*/ 1723168 w 1793304"/>
                    <a:gd name="connsiteY28" fmla="*/ 23440 h 1401812"/>
                    <a:gd name="connsiteX29" fmla="*/ 1706425 w 1793304"/>
                    <a:gd name="connsiteY29" fmla="*/ 6511 h 1401812"/>
                    <a:gd name="connsiteX30" fmla="*/ 1682985 w 1793304"/>
                    <a:gd name="connsiteY30" fmla="*/ 29766 h 1401812"/>
                    <a:gd name="connsiteX31" fmla="*/ 1723168 w 1793304"/>
                    <a:gd name="connsiteY31" fmla="*/ 70135 h 1401812"/>
                    <a:gd name="connsiteX32" fmla="*/ 1763538 w 1793304"/>
                    <a:gd name="connsiteY32" fmla="*/ 110319 h 1401812"/>
                    <a:gd name="connsiteX33" fmla="*/ 1786792 w 1793304"/>
                    <a:gd name="connsiteY33" fmla="*/ 86878 h 1401812"/>
                    <a:gd name="connsiteX34" fmla="*/ 1769863 w 1793304"/>
                    <a:gd name="connsiteY34" fmla="*/ 70135 h 1401812"/>
                    <a:gd name="connsiteX35" fmla="*/ 1793304 w 1793304"/>
                    <a:gd name="connsiteY35" fmla="*/ 46695 h 1401812"/>
                    <a:gd name="connsiteX0" fmla="*/ 3386 w 1793304"/>
                    <a:gd name="connsiteY0" fmla="*/ 1257411 h 1401812"/>
                    <a:gd name="connsiteX1" fmla="*/ 316892 w 1793304"/>
                    <a:gd name="connsiteY1" fmla="*/ 1399505 h 1401812"/>
                    <a:gd name="connsiteX2" fmla="*/ 438595 w 1793304"/>
                    <a:gd name="connsiteY2" fmla="*/ 1394148 h 1401812"/>
                    <a:gd name="connsiteX3" fmla="*/ 558216 w 1793304"/>
                    <a:gd name="connsiteY3" fmla="*/ 1364382 h 1401812"/>
                    <a:gd name="connsiteX4" fmla="*/ 655885 w 1793304"/>
                    <a:gd name="connsiteY4" fmla="*/ 1307455 h 1401812"/>
                    <a:gd name="connsiteX5" fmla="*/ 742763 w 1793304"/>
                    <a:gd name="connsiteY5" fmla="*/ 1192299 h 1401812"/>
                    <a:gd name="connsiteX6" fmla="*/ 602679 w 1793304"/>
                    <a:gd name="connsiteY6" fmla="*/ 1052215 h 1401812"/>
                    <a:gd name="connsiteX7" fmla="*/ 3386 w 1793304"/>
                    <a:gd name="connsiteY7" fmla="*/ 1257411 h 1401812"/>
                    <a:gd name="connsiteX8" fmla="*/ 619236 w 1793304"/>
                    <a:gd name="connsiteY8" fmla="*/ 1260388 h 1401812"/>
                    <a:gd name="connsiteX9" fmla="*/ 386134 w 1793304"/>
                    <a:gd name="connsiteY9" fmla="*/ 1337593 h 1401812"/>
                    <a:gd name="connsiteX10" fmla="*/ 193959 w 1793304"/>
                    <a:gd name="connsiteY10" fmla="*/ 1304627 h 1401812"/>
                    <a:gd name="connsiteX11" fmla="*/ 599516 w 1793304"/>
                    <a:gd name="connsiteY11" fmla="*/ 1133326 h 1401812"/>
                    <a:gd name="connsiteX12" fmla="*/ 668535 w 1793304"/>
                    <a:gd name="connsiteY12" fmla="*/ 1202345 h 1401812"/>
                    <a:gd name="connsiteX13" fmla="*/ 619236 w 1793304"/>
                    <a:gd name="connsiteY13" fmla="*/ 1260388 h 1401812"/>
                    <a:gd name="connsiteX14" fmla="*/ 1655638 w 1793304"/>
                    <a:gd name="connsiteY14" fmla="*/ 61206 h 1401812"/>
                    <a:gd name="connsiteX15" fmla="*/ 1213990 w 1793304"/>
                    <a:gd name="connsiteY15" fmla="*/ 521271 h 1401812"/>
                    <a:gd name="connsiteX16" fmla="*/ 784063 w 1793304"/>
                    <a:gd name="connsiteY16" fmla="*/ 869528 h 1401812"/>
                    <a:gd name="connsiteX17" fmla="*/ 635793 w 1793304"/>
                    <a:gd name="connsiteY17" fmla="*/ 1017798 h 1401812"/>
                    <a:gd name="connsiteX18" fmla="*/ 705928 w 1793304"/>
                    <a:gd name="connsiteY18" fmla="*/ 1087934 h 1401812"/>
                    <a:gd name="connsiteX19" fmla="*/ 776063 w 1793304"/>
                    <a:gd name="connsiteY19" fmla="*/ 1158069 h 1401812"/>
                    <a:gd name="connsiteX20" fmla="*/ 924333 w 1793304"/>
                    <a:gd name="connsiteY20" fmla="*/ 1009799 h 1401812"/>
                    <a:gd name="connsiteX21" fmla="*/ 1272591 w 1793304"/>
                    <a:gd name="connsiteY21" fmla="*/ 579872 h 1401812"/>
                    <a:gd name="connsiteX22" fmla="*/ 1732656 w 1793304"/>
                    <a:gd name="connsiteY22" fmla="*/ 138224 h 1401812"/>
                    <a:gd name="connsiteX23" fmla="*/ 1694147 w 1793304"/>
                    <a:gd name="connsiteY23" fmla="*/ 99715 h 1401812"/>
                    <a:gd name="connsiteX24" fmla="*/ 1655638 w 1793304"/>
                    <a:gd name="connsiteY24" fmla="*/ 61206 h 1401812"/>
                    <a:gd name="connsiteX25" fmla="*/ 1793304 w 1793304"/>
                    <a:gd name="connsiteY25" fmla="*/ 46695 h 1401812"/>
                    <a:gd name="connsiteX26" fmla="*/ 1769863 w 1793304"/>
                    <a:gd name="connsiteY26" fmla="*/ 23440 h 1401812"/>
                    <a:gd name="connsiteX27" fmla="*/ 1746609 w 1793304"/>
                    <a:gd name="connsiteY27" fmla="*/ 0 h 1401812"/>
                    <a:gd name="connsiteX28" fmla="*/ 1723168 w 1793304"/>
                    <a:gd name="connsiteY28" fmla="*/ 23440 h 1401812"/>
                    <a:gd name="connsiteX29" fmla="*/ 1706425 w 1793304"/>
                    <a:gd name="connsiteY29" fmla="*/ 6511 h 1401812"/>
                    <a:gd name="connsiteX30" fmla="*/ 1682985 w 1793304"/>
                    <a:gd name="connsiteY30" fmla="*/ 29766 h 1401812"/>
                    <a:gd name="connsiteX31" fmla="*/ 1723168 w 1793304"/>
                    <a:gd name="connsiteY31" fmla="*/ 70135 h 1401812"/>
                    <a:gd name="connsiteX32" fmla="*/ 1763538 w 1793304"/>
                    <a:gd name="connsiteY32" fmla="*/ 110319 h 1401812"/>
                    <a:gd name="connsiteX33" fmla="*/ 1786792 w 1793304"/>
                    <a:gd name="connsiteY33" fmla="*/ 86878 h 1401812"/>
                    <a:gd name="connsiteX34" fmla="*/ 1769863 w 1793304"/>
                    <a:gd name="connsiteY34" fmla="*/ 70135 h 1401812"/>
                    <a:gd name="connsiteX35" fmla="*/ 1793304 w 1793304"/>
                    <a:gd name="connsiteY35" fmla="*/ 46695 h 14018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</a:cxnLst>
                  <a:rect l="l" t="t" r="r" b="b"/>
                  <a:pathLst>
                    <a:path w="1793304" h="1401812">
                      <a:moveTo>
                        <a:pt x="3386" y="1257411"/>
                      </a:moveTo>
                      <a:cubicBezTo>
                        <a:pt x="-32736" y="1314896"/>
                        <a:pt x="230069" y="1393385"/>
                        <a:pt x="316892" y="1399505"/>
                      </a:cubicBezTo>
                      <a:cubicBezTo>
                        <a:pt x="392735" y="1404851"/>
                        <a:pt x="398374" y="1400002"/>
                        <a:pt x="438595" y="1394148"/>
                      </a:cubicBezTo>
                      <a:cubicBezTo>
                        <a:pt x="478816" y="1388294"/>
                        <a:pt x="518591" y="1380753"/>
                        <a:pt x="558216" y="1364382"/>
                      </a:cubicBezTo>
                      <a:cubicBezTo>
                        <a:pt x="591516" y="1350615"/>
                        <a:pt x="624259" y="1332012"/>
                        <a:pt x="655885" y="1307455"/>
                      </a:cubicBezTo>
                      <a:cubicBezTo>
                        <a:pt x="677837" y="1290340"/>
                        <a:pt x="723415" y="1235832"/>
                        <a:pt x="742763" y="1192299"/>
                      </a:cubicBezTo>
                      <a:lnTo>
                        <a:pt x="602679" y="1052215"/>
                      </a:lnTo>
                      <a:cubicBezTo>
                        <a:pt x="602306" y="1052215"/>
                        <a:pt x="362992" y="1257411"/>
                        <a:pt x="3386" y="1257411"/>
                      </a:cubicBezTo>
                      <a:close/>
                      <a:moveTo>
                        <a:pt x="619236" y="1260388"/>
                      </a:moveTo>
                      <a:cubicBezTo>
                        <a:pt x="553565" y="1311548"/>
                        <a:pt x="457013" y="1330220"/>
                        <a:pt x="386134" y="1337593"/>
                      </a:cubicBezTo>
                      <a:cubicBezTo>
                        <a:pt x="315255" y="1344966"/>
                        <a:pt x="241770" y="1318208"/>
                        <a:pt x="193959" y="1304627"/>
                      </a:cubicBezTo>
                      <a:cubicBezTo>
                        <a:pt x="387733" y="1263477"/>
                        <a:pt x="535520" y="1183742"/>
                        <a:pt x="599516" y="1133326"/>
                      </a:cubicBezTo>
                      <a:lnTo>
                        <a:pt x="668535" y="1202345"/>
                      </a:lnTo>
                      <a:cubicBezTo>
                        <a:pt x="650862" y="1228018"/>
                        <a:pt x="629282" y="1252575"/>
                        <a:pt x="619236" y="1260388"/>
                      </a:cubicBezTo>
                      <a:close/>
                      <a:moveTo>
                        <a:pt x="1655638" y="61206"/>
                      </a:moveTo>
                      <a:lnTo>
                        <a:pt x="1213990" y="521271"/>
                      </a:lnTo>
                      <a:cubicBezTo>
                        <a:pt x="1139948" y="595313"/>
                        <a:pt x="930845" y="769255"/>
                        <a:pt x="784063" y="869528"/>
                      </a:cubicBezTo>
                      <a:cubicBezTo>
                        <a:pt x="637095" y="969615"/>
                        <a:pt x="635793" y="1017798"/>
                        <a:pt x="635793" y="1017798"/>
                      </a:cubicBezTo>
                      <a:lnTo>
                        <a:pt x="705928" y="1087934"/>
                      </a:lnTo>
                      <a:lnTo>
                        <a:pt x="776063" y="1158069"/>
                      </a:lnTo>
                      <a:cubicBezTo>
                        <a:pt x="776063" y="1158069"/>
                        <a:pt x="824060" y="1156767"/>
                        <a:pt x="924333" y="1009799"/>
                      </a:cubicBezTo>
                      <a:cubicBezTo>
                        <a:pt x="1024420" y="862831"/>
                        <a:pt x="1198363" y="653914"/>
                        <a:pt x="1272591" y="579872"/>
                      </a:cubicBezTo>
                      <a:cubicBezTo>
                        <a:pt x="1346633" y="505830"/>
                        <a:pt x="1732656" y="138224"/>
                        <a:pt x="1732656" y="138224"/>
                      </a:cubicBezTo>
                      <a:lnTo>
                        <a:pt x="1694147" y="99715"/>
                      </a:lnTo>
                      <a:lnTo>
                        <a:pt x="1655638" y="61206"/>
                      </a:lnTo>
                      <a:close/>
                      <a:moveTo>
                        <a:pt x="1793304" y="46695"/>
                      </a:moveTo>
                      <a:lnTo>
                        <a:pt x="1769863" y="23440"/>
                      </a:lnTo>
                      <a:lnTo>
                        <a:pt x="1746609" y="0"/>
                      </a:lnTo>
                      <a:lnTo>
                        <a:pt x="1723168" y="23440"/>
                      </a:lnTo>
                      <a:lnTo>
                        <a:pt x="1706425" y="6511"/>
                      </a:lnTo>
                      <a:lnTo>
                        <a:pt x="1682985" y="29766"/>
                      </a:lnTo>
                      <a:lnTo>
                        <a:pt x="1723168" y="70135"/>
                      </a:lnTo>
                      <a:lnTo>
                        <a:pt x="1763538" y="110319"/>
                      </a:lnTo>
                      <a:lnTo>
                        <a:pt x="1786792" y="86878"/>
                      </a:lnTo>
                      <a:lnTo>
                        <a:pt x="1769863" y="70135"/>
                      </a:lnTo>
                      <a:lnTo>
                        <a:pt x="1793304" y="46695"/>
                      </a:ln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 w="6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D8121374-33A3-490F-962F-EFE2A91B727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225526" y="2209670"/>
            <a:ext cx="2779712" cy="3475037"/>
          </a:xfrm>
          <a:prstGeom prst="rect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922562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: 圆角 35">
            <a:extLst>
              <a:ext uri="{FF2B5EF4-FFF2-40B4-BE49-F238E27FC236}">
                <a16:creationId xmlns:a16="http://schemas.microsoft.com/office/drawing/2014/main" xmlns="" id="{E3D11AC3-3361-4A42-A792-316FDBEC6BCF}"/>
              </a:ext>
            </a:extLst>
          </p:cNvPr>
          <p:cNvSpPr/>
          <p:nvPr userDrawn="1"/>
        </p:nvSpPr>
        <p:spPr>
          <a:xfrm rot="10800000" flipV="1">
            <a:off x="695324" y="502711"/>
            <a:ext cx="558099" cy="512266"/>
          </a:xfrm>
          <a:prstGeom prst="roundRect">
            <a:avLst>
              <a:gd name="adj" fmla="val 10724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文本占位符 56">
            <a:extLst>
              <a:ext uri="{FF2B5EF4-FFF2-40B4-BE49-F238E27FC236}">
                <a16:creationId xmlns:a16="http://schemas.microsoft.com/office/drawing/2014/main" xmlns="" id="{55DAFAD6-A271-471E-A8FA-336E2CB590D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23132" y="1119259"/>
            <a:ext cx="1035861" cy="2585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 algn="l">
              <a:buNone/>
              <a:defRPr lang="zh-CN" altLang="en-US" sz="1200" b="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</a:lstStyle>
          <a:p>
            <a:pPr marL="228600" lvl="0" indent="-228600" algn="ctr"/>
            <a:r>
              <a:rPr lang="en-US" altLang="zh-CN" dirty="0"/>
              <a:t> </a:t>
            </a:r>
            <a:r>
              <a:rPr lang="zh-CN" altLang="en-US" dirty="0"/>
              <a:t>情景导入</a:t>
            </a: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7D3864BE-2D25-4F40-9AE2-81948984D9B1}"/>
              </a:ext>
            </a:extLst>
          </p:cNvPr>
          <p:cNvSpPr/>
          <p:nvPr userDrawn="1"/>
        </p:nvSpPr>
        <p:spPr>
          <a:xfrm>
            <a:off x="764461" y="731298"/>
            <a:ext cx="222342" cy="22234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占位符 56">
            <a:extLst>
              <a:ext uri="{FF2B5EF4-FFF2-40B4-BE49-F238E27FC236}">
                <a16:creationId xmlns:a16="http://schemas.microsoft.com/office/drawing/2014/main" xmlns="" id="{76C8DA4E-CBC4-426D-8152-87DE4ED3B0F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75632" y="556153"/>
            <a:ext cx="1792010" cy="553581"/>
          </a:xfrm>
          <a:prstGeom prst="roundRect">
            <a:avLst>
              <a:gd name="adj" fmla="val 9943"/>
            </a:avLst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none" rtlCol="0">
            <a:spAutoFit/>
          </a:bodyPr>
          <a:lstStyle>
            <a:lvl1pPr marL="0" indent="0" algn="l">
              <a:lnSpc>
                <a:spcPct val="100000"/>
              </a:lnSpc>
              <a:buNone/>
              <a:defRPr lang="zh-CN" altLang="en-US" sz="2800" b="1" spc="300" dirty="0" smtClean="0">
                <a:gradFill>
                  <a:gsLst>
                    <a:gs pos="0">
                      <a:schemeClr val="accent1">
                        <a:lumMod val="30000"/>
                      </a:schemeClr>
                    </a:gs>
                    <a:gs pos="100000">
                      <a:schemeClr val="accent1">
                        <a:lumMod val="30000"/>
                      </a:schemeClr>
                    </a:gs>
                  </a:gsLst>
                  <a:lin ang="5400000" scaled="1"/>
                </a:gradFill>
                <a:effectLst/>
              </a:defRPr>
            </a:lvl1pPr>
          </a:lstStyle>
          <a:p>
            <a:pPr marL="228600" lvl="0" indent="-228600" algn="ctr"/>
            <a:r>
              <a:rPr lang="zh-CN" altLang="en-US" dirty="0"/>
              <a:t>输入标题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34B63EB3-D082-4646-9EBD-888529C8ABF2}"/>
              </a:ext>
            </a:extLst>
          </p:cNvPr>
          <p:cNvSpPr txBox="1"/>
          <p:nvPr userDrawn="1"/>
        </p:nvSpPr>
        <p:spPr>
          <a:xfrm>
            <a:off x="11086704" y="858553"/>
            <a:ext cx="482824" cy="2172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800" b="0" i="0" dirty="0"/>
              <a:t>LOGO</a:t>
            </a:r>
            <a:endParaRPr lang="zh-CN" altLang="en-US" sz="800" b="0" i="0" dirty="0"/>
          </a:p>
        </p:txBody>
      </p:sp>
      <p:pic>
        <p:nvPicPr>
          <p:cNvPr id="33" name="图片 32">
            <a:extLst>
              <a:ext uri="{FF2B5EF4-FFF2-40B4-BE49-F238E27FC236}">
                <a16:creationId xmlns:a16="http://schemas.microsoft.com/office/drawing/2014/main" xmlns="" id="{DF33F8F3-6713-493D-9420-1ABA34F76B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66698" y="613380"/>
            <a:ext cx="322836" cy="322836"/>
          </a:xfrm>
          <a:prstGeom prst="rect">
            <a:avLst/>
          </a:prstGeom>
        </p:spPr>
      </p:pic>
      <p:sp>
        <p:nvSpPr>
          <p:cNvPr id="43" name="矩形: 圆角 42">
            <a:extLst>
              <a:ext uri="{FF2B5EF4-FFF2-40B4-BE49-F238E27FC236}">
                <a16:creationId xmlns:a16="http://schemas.microsoft.com/office/drawing/2014/main" xmlns="" id="{5AB56BDF-9402-493D-B8C0-62D2E5C612AA}"/>
              </a:ext>
            </a:extLst>
          </p:cNvPr>
          <p:cNvSpPr/>
          <p:nvPr userDrawn="1"/>
        </p:nvSpPr>
        <p:spPr>
          <a:xfrm>
            <a:off x="695325" y="1528133"/>
            <a:ext cx="10801350" cy="4780592"/>
          </a:xfrm>
          <a:prstGeom prst="roundRect">
            <a:avLst>
              <a:gd name="adj" fmla="val 2670"/>
            </a:avLst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F9DD1AB4-72CE-4BD0-9944-A63EEABD6EB3}"/>
              </a:ext>
            </a:extLst>
          </p:cNvPr>
          <p:cNvGrpSpPr/>
          <p:nvPr userDrawn="1"/>
        </p:nvGrpSpPr>
        <p:grpSpPr>
          <a:xfrm>
            <a:off x="11291887" y="6057900"/>
            <a:ext cx="381000" cy="381000"/>
            <a:chOff x="11182350" y="6048375"/>
            <a:chExt cx="381000" cy="381000"/>
          </a:xfrm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B9D3134F-9DDD-4627-BC69-356DC4CD9680}"/>
                </a:ext>
              </a:extLst>
            </p:cNvPr>
            <p:cNvSpPr/>
            <p:nvPr/>
          </p:nvSpPr>
          <p:spPr>
            <a:xfrm>
              <a:off x="11182350" y="6048375"/>
              <a:ext cx="381000" cy="381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4BB5F70A-0224-4F4A-AFAC-31A9366C0545}"/>
                </a:ext>
              </a:extLst>
            </p:cNvPr>
            <p:cNvGrpSpPr/>
            <p:nvPr/>
          </p:nvGrpSpPr>
          <p:grpSpPr>
            <a:xfrm>
              <a:off x="11250353" y="6114584"/>
              <a:ext cx="244994" cy="248583"/>
              <a:chOff x="5533212" y="7041052"/>
              <a:chExt cx="244994" cy="248583"/>
            </a:xfrm>
          </p:grpSpPr>
          <p:sp>
            <p:nvSpPr>
              <p:cNvPr id="13" name="任意多边形: 形状 12">
                <a:extLst>
                  <a:ext uri="{FF2B5EF4-FFF2-40B4-BE49-F238E27FC236}">
                    <a16:creationId xmlns:a16="http://schemas.microsoft.com/office/drawing/2014/main" xmlns="" id="{D5AB11F1-8416-49DF-9012-41720B9E9D17}"/>
                  </a:ext>
                </a:extLst>
              </p:cNvPr>
              <p:cNvSpPr/>
              <p:nvPr/>
            </p:nvSpPr>
            <p:spPr>
              <a:xfrm rot="21530537">
                <a:off x="5621014" y="7056745"/>
                <a:ext cx="8610" cy="8610"/>
              </a:xfrm>
              <a:custGeom>
                <a:avLst/>
                <a:gdLst>
                  <a:gd name="connsiteX0" fmla="*/ 0 w 46508"/>
                  <a:gd name="connsiteY0" fmla="*/ 0 h 46508"/>
                  <a:gd name="connsiteX1" fmla="*/ 47625 w 46508"/>
                  <a:gd name="connsiteY1" fmla="*/ 0 h 46508"/>
                  <a:gd name="connsiteX2" fmla="*/ 47625 w 46508"/>
                  <a:gd name="connsiteY2" fmla="*/ 47625 h 46508"/>
                  <a:gd name="connsiteX3" fmla="*/ 0 w 46508"/>
                  <a:gd name="connsiteY3" fmla="*/ 47625 h 46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6508" h="46508">
                    <a:moveTo>
                      <a:pt x="0" y="0"/>
                    </a:moveTo>
                    <a:lnTo>
                      <a:pt x="47625" y="0"/>
                    </a:lnTo>
                    <a:lnTo>
                      <a:pt x="47625" y="47625"/>
                    </a:lnTo>
                    <a:lnTo>
                      <a:pt x="0" y="47625"/>
                    </a:lnTo>
                    <a:close/>
                  </a:path>
                </a:pathLst>
              </a:custGeom>
              <a:solidFill>
                <a:srgbClr val="000000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xmlns="" id="{C7610D20-F978-4313-98C3-AF2A3E4BE35C}"/>
                  </a:ext>
                </a:extLst>
              </p:cNvPr>
              <p:cNvSpPr/>
              <p:nvPr/>
            </p:nvSpPr>
            <p:spPr>
              <a:xfrm rot="21530537">
                <a:off x="5536036" y="7045928"/>
                <a:ext cx="204229" cy="240735"/>
              </a:xfrm>
              <a:custGeom>
                <a:avLst/>
                <a:gdLst>
                  <a:gd name="connsiteX0" fmla="*/ 1007745 w 1103188"/>
                  <a:gd name="connsiteY0" fmla="*/ 1242060 h 1300385"/>
                  <a:gd name="connsiteX1" fmla="*/ 1026795 w 1103188"/>
                  <a:gd name="connsiteY1" fmla="*/ 1030605 h 1300385"/>
                  <a:gd name="connsiteX2" fmla="*/ 1104900 w 1103188"/>
                  <a:gd name="connsiteY2" fmla="*/ 1011555 h 1300385"/>
                  <a:gd name="connsiteX3" fmla="*/ 1104900 w 1103188"/>
                  <a:gd name="connsiteY3" fmla="*/ 0 h 1300385"/>
                  <a:gd name="connsiteX4" fmla="*/ 89535 w 1103188"/>
                  <a:gd name="connsiteY4" fmla="*/ 0 h 1300385"/>
                  <a:gd name="connsiteX5" fmla="*/ 100965 w 1103188"/>
                  <a:gd name="connsiteY5" fmla="*/ 11430 h 1300385"/>
                  <a:gd name="connsiteX6" fmla="*/ 11430 w 1103188"/>
                  <a:gd name="connsiteY6" fmla="*/ 100965 h 1300385"/>
                  <a:gd name="connsiteX7" fmla="*/ 0 w 1103188"/>
                  <a:gd name="connsiteY7" fmla="*/ 89535 h 1300385"/>
                  <a:gd name="connsiteX8" fmla="*/ 0 w 1103188"/>
                  <a:gd name="connsiteY8" fmla="*/ 1211580 h 1300385"/>
                  <a:gd name="connsiteX9" fmla="*/ 9525 w 1103188"/>
                  <a:gd name="connsiteY9" fmla="*/ 1202055 h 1300385"/>
                  <a:gd name="connsiteX10" fmla="*/ 99060 w 1103188"/>
                  <a:gd name="connsiteY10" fmla="*/ 1291590 h 1300385"/>
                  <a:gd name="connsiteX11" fmla="*/ 89535 w 1103188"/>
                  <a:gd name="connsiteY11" fmla="*/ 1301115 h 1300385"/>
                  <a:gd name="connsiteX12" fmla="*/ 1104900 w 1103188"/>
                  <a:gd name="connsiteY12" fmla="*/ 1301115 h 1300385"/>
                  <a:gd name="connsiteX13" fmla="*/ 1104900 w 1103188"/>
                  <a:gd name="connsiteY13" fmla="*/ 1280160 h 1300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103188" h="1300385">
                    <a:moveTo>
                      <a:pt x="1007745" y="1242060"/>
                    </a:moveTo>
                    <a:lnTo>
                      <a:pt x="1026795" y="1030605"/>
                    </a:lnTo>
                    <a:lnTo>
                      <a:pt x="1104900" y="1011555"/>
                    </a:lnTo>
                    <a:lnTo>
                      <a:pt x="1104900" y="0"/>
                    </a:lnTo>
                    <a:lnTo>
                      <a:pt x="89535" y="0"/>
                    </a:lnTo>
                    <a:lnTo>
                      <a:pt x="100965" y="11430"/>
                    </a:lnTo>
                    <a:lnTo>
                      <a:pt x="11430" y="100965"/>
                    </a:lnTo>
                    <a:lnTo>
                      <a:pt x="0" y="89535"/>
                    </a:lnTo>
                    <a:lnTo>
                      <a:pt x="0" y="1211580"/>
                    </a:lnTo>
                    <a:lnTo>
                      <a:pt x="9525" y="1202055"/>
                    </a:lnTo>
                    <a:lnTo>
                      <a:pt x="99060" y="1291590"/>
                    </a:lnTo>
                    <a:lnTo>
                      <a:pt x="89535" y="1301115"/>
                    </a:lnTo>
                    <a:lnTo>
                      <a:pt x="1104900" y="1301115"/>
                    </a:lnTo>
                    <a:lnTo>
                      <a:pt x="1104900" y="1280160"/>
                    </a:lnTo>
                    <a:close/>
                  </a:path>
                </a:pathLst>
              </a:custGeom>
              <a:solidFill>
                <a:srgbClr val="FFFFFF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:a16="http://schemas.microsoft.com/office/drawing/2014/main" xmlns="" id="{2DD05FD3-AC41-4F03-8A9E-41CBA01F3B18}"/>
                  </a:ext>
                </a:extLst>
              </p:cNvPr>
              <p:cNvSpPr/>
              <p:nvPr/>
            </p:nvSpPr>
            <p:spPr>
              <a:xfrm rot="21530537">
                <a:off x="5558600" y="7050865"/>
                <a:ext cx="158424" cy="160490"/>
              </a:xfrm>
              <a:custGeom>
                <a:avLst/>
                <a:gdLst>
                  <a:gd name="connsiteX0" fmla="*/ 0 w 855761"/>
                  <a:gd name="connsiteY0" fmla="*/ 0 h 866923"/>
                  <a:gd name="connsiteX1" fmla="*/ 857250 w 855761"/>
                  <a:gd name="connsiteY1" fmla="*/ 0 h 866923"/>
                  <a:gd name="connsiteX2" fmla="*/ 857250 w 855761"/>
                  <a:gd name="connsiteY2" fmla="*/ 868680 h 866923"/>
                  <a:gd name="connsiteX3" fmla="*/ 0 w 855761"/>
                  <a:gd name="connsiteY3" fmla="*/ 868680 h 8669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55761" h="866923">
                    <a:moveTo>
                      <a:pt x="0" y="0"/>
                    </a:moveTo>
                    <a:lnTo>
                      <a:pt x="857250" y="0"/>
                    </a:lnTo>
                    <a:lnTo>
                      <a:pt x="857250" y="868680"/>
                    </a:lnTo>
                    <a:lnTo>
                      <a:pt x="0" y="868680"/>
                    </a:ln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:a16="http://schemas.microsoft.com/office/drawing/2014/main" xmlns="" id="{1B89171B-D48B-41DE-8B85-98DEAA36559E}"/>
                  </a:ext>
                </a:extLst>
              </p:cNvPr>
              <p:cNvSpPr/>
              <p:nvPr/>
            </p:nvSpPr>
            <p:spPr>
              <a:xfrm rot="21530537">
                <a:off x="5535060" y="7225784"/>
                <a:ext cx="243146" cy="63369"/>
              </a:xfrm>
              <a:custGeom>
                <a:avLst/>
                <a:gdLst>
                  <a:gd name="connsiteX0" fmla="*/ 1314450 w 1313408"/>
                  <a:gd name="connsiteY0" fmla="*/ 169545 h 342304"/>
                  <a:gd name="connsiteX1" fmla="*/ 1314450 w 1313408"/>
                  <a:gd name="connsiteY1" fmla="*/ 169545 h 342304"/>
                  <a:gd name="connsiteX2" fmla="*/ 1143000 w 1313408"/>
                  <a:gd name="connsiteY2" fmla="*/ 295275 h 342304"/>
                  <a:gd name="connsiteX3" fmla="*/ 167640 w 1313408"/>
                  <a:gd name="connsiteY3" fmla="*/ 295275 h 342304"/>
                  <a:gd name="connsiteX4" fmla="*/ 53340 w 1313408"/>
                  <a:gd name="connsiteY4" fmla="*/ 180975 h 342304"/>
                  <a:gd name="connsiteX5" fmla="*/ 53340 w 1313408"/>
                  <a:gd name="connsiteY5" fmla="*/ 161925 h 342304"/>
                  <a:gd name="connsiteX6" fmla="*/ 167640 w 1313408"/>
                  <a:gd name="connsiteY6" fmla="*/ 47625 h 342304"/>
                  <a:gd name="connsiteX7" fmla="*/ 1143000 w 1313408"/>
                  <a:gd name="connsiteY7" fmla="*/ 47625 h 342304"/>
                  <a:gd name="connsiteX8" fmla="*/ 1143000 w 1313408"/>
                  <a:gd name="connsiteY8" fmla="*/ 0 h 342304"/>
                  <a:gd name="connsiteX9" fmla="*/ 171450 w 1313408"/>
                  <a:gd name="connsiteY9" fmla="*/ 0 h 342304"/>
                  <a:gd name="connsiteX10" fmla="*/ 0 w 1313408"/>
                  <a:gd name="connsiteY10" fmla="*/ 171450 h 342304"/>
                  <a:gd name="connsiteX11" fmla="*/ 171450 w 1313408"/>
                  <a:gd name="connsiteY11" fmla="*/ 342900 h 342304"/>
                  <a:gd name="connsiteX12" fmla="*/ 1143000 w 1313408"/>
                  <a:gd name="connsiteY12" fmla="*/ 342900 h 342304"/>
                  <a:gd name="connsiteX13" fmla="*/ 1143000 w 1313408"/>
                  <a:gd name="connsiteY13" fmla="*/ 295275 h 3423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13408" h="342304">
                    <a:moveTo>
                      <a:pt x="1314450" y="169545"/>
                    </a:moveTo>
                    <a:lnTo>
                      <a:pt x="1314450" y="169545"/>
                    </a:lnTo>
                    <a:close/>
                    <a:moveTo>
                      <a:pt x="1143000" y="295275"/>
                    </a:moveTo>
                    <a:lnTo>
                      <a:pt x="167640" y="295275"/>
                    </a:lnTo>
                    <a:cubicBezTo>
                      <a:pt x="104775" y="295275"/>
                      <a:pt x="53340" y="243840"/>
                      <a:pt x="53340" y="180975"/>
                    </a:cubicBezTo>
                    <a:lnTo>
                      <a:pt x="53340" y="161925"/>
                    </a:lnTo>
                    <a:cubicBezTo>
                      <a:pt x="53340" y="99060"/>
                      <a:pt x="104775" y="47625"/>
                      <a:pt x="167640" y="47625"/>
                    </a:cubicBezTo>
                    <a:lnTo>
                      <a:pt x="1143000" y="47625"/>
                    </a:lnTo>
                    <a:lnTo>
                      <a:pt x="1143000" y="0"/>
                    </a:lnTo>
                    <a:lnTo>
                      <a:pt x="171450" y="0"/>
                    </a:lnTo>
                    <a:cubicBezTo>
                      <a:pt x="76200" y="0"/>
                      <a:pt x="0" y="76200"/>
                      <a:pt x="0" y="171450"/>
                    </a:cubicBezTo>
                    <a:cubicBezTo>
                      <a:pt x="0" y="266700"/>
                      <a:pt x="76200" y="342900"/>
                      <a:pt x="171450" y="342900"/>
                    </a:cubicBezTo>
                    <a:lnTo>
                      <a:pt x="1143000" y="342900"/>
                    </a:lnTo>
                    <a:lnTo>
                      <a:pt x="1143000" y="295275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xmlns="" id="{B4BB9B84-67B4-4435-A192-BD689D84588E}"/>
                  </a:ext>
                </a:extLst>
              </p:cNvPr>
              <p:cNvSpPr/>
              <p:nvPr/>
            </p:nvSpPr>
            <p:spPr>
              <a:xfrm rot="21530537">
                <a:off x="5533212" y="7042701"/>
                <a:ext cx="211806" cy="246934"/>
              </a:xfrm>
              <a:custGeom>
                <a:avLst/>
                <a:gdLst>
                  <a:gd name="connsiteX0" fmla="*/ 190500 w 1144116"/>
                  <a:gd name="connsiteY0" fmla="*/ 45720 h 1333872"/>
                  <a:gd name="connsiteX1" fmla="*/ 882015 w 1144116"/>
                  <a:gd name="connsiteY1" fmla="*/ 45720 h 1333872"/>
                  <a:gd name="connsiteX2" fmla="*/ 882015 w 1144116"/>
                  <a:gd name="connsiteY2" fmla="*/ 0 h 1333872"/>
                  <a:gd name="connsiteX3" fmla="*/ 975360 w 1144116"/>
                  <a:gd name="connsiteY3" fmla="*/ 0 h 1333872"/>
                  <a:gd name="connsiteX4" fmla="*/ 173355 w 1144116"/>
                  <a:gd name="connsiteY4" fmla="*/ 0 h 1333872"/>
                  <a:gd name="connsiteX5" fmla="*/ 0 w 1144116"/>
                  <a:gd name="connsiteY5" fmla="*/ 173355 h 1333872"/>
                  <a:gd name="connsiteX6" fmla="*/ 0 w 1144116"/>
                  <a:gd name="connsiteY6" fmla="*/ 1162050 h 1333872"/>
                  <a:gd name="connsiteX7" fmla="*/ 173355 w 1144116"/>
                  <a:gd name="connsiteY7" fmla="*/ 1335405 h 1333872"/>
                  <a:gd name="connsiteX8" fmla="*/ 192405 w 1144116"/>
                  <a:gd name="connsiteY8" fmla="*/ 1335405 h 1333872"/>
                  <a:gd name="connsiteX9" fmla="*/ 47625 w 1144116"/>
                  <a:gd name="connsiteY9" fmla="*/ 1190625 h 1333872"/>
                  <a:gd name="connsiteX10" fmla="*/ 47625 w 1144116"/>
                  <a:gd name="connsiteY10" fmla="*/ 188595 h 1333872"/>
                  <a:gd name="connsiteX11" fmla="*/ 190500 w 1144116"/>
                  <a:gd name="connsiteY11" fmla="*/ 45720 h 1333872"/>
                  <a:gd name="connsiteX12" fmla="*/ 1097280 w 1144116"/>
                  <a:gd name="connsiteY12" fmla="*/ 255270 h 1333872"/>
                  <a:gd name="connsiteX13" fmla="*/ 1144905 w 1144116"/>
                  <a:gd name="connsiteY13" fmla="*/ 255270 h 1333872"/>
                  <a:gd name="connsiteX14" fmla="*/ 1144905 w 1144116"/>
                  <a:gd name="connsiteY14" fmla="*/ 1034415 h 1333872"/>
                  <a:gd name="connsiteX15" fmla="*/ 1097280 w 1144116"/>
                  <a:gd name="connsiteY15" fmla="*/ 1034415 h 13338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144116" h="1333872">
                    <a:moveTo>
                      <a:pt x="190500" y="45720"/>
                    </a:moveTo>
                    <a:lnTo>
                      <a:pt x="882015" y="45720"/>
                    </a:lnTo>
                    <a:lnTo>
                      <a:pt x="882015" y="0"/>
                    </a:lnTo>
                    <a:lnTo>
                      <a:pt x="975360" y="0"/>
                    </a:lnTo>
                    <a:lnTo>
                      <a:pt x="173355" y="0"/>
                    </a:lnTo>
                    <a:cubicBezTo>
                      <a:pt x="78105" y="0"/>
                      <a:pt x="0" y="78105"/>
                      <a:pt x="0" y="173355"/>
                    </a:cubicBezTo>
                    <a:lnTo>
                      <a:pt x="0" y="1162050"/>
                    </a:lnTo>
                    <a:cubicBezTo>
                      <a:pt x="0" y="1257300"/>
                      <a:pt x="78105" y="1335405"/>
                      <a:pt x="173355" y="1335405"/>
                    </a:cubicBezTo>
                    <a:lnTo>
                      <a:pt x="192405" y="1335405"/>
                    </a:lnTo>
                    <a:cubicBezTo>
                      <a:pt x="112395" y="1335405"/>
                      <a:pt x="47625" y="1270635"/>
                      <a:pt x="47625" y="1190625"/>
                    </a:cubicBezTo>
                    <a:lnTo>
                      <a:pt x="47625" y="188595"/>
                    </a:lnTo>
                    <a:cubicBezTo>
                      <a:pt x="45720" y="110490"/>
                      <a:pt x="112395" y="45720"/>
                      <a:pt x="190500" y="45720"/>
                    </a:cubicBezTo>
                    <a:close/>
                    <a:moveTo>
                      <a:pt x="1097280" y="255270"/>
                    </a:moveTo>
                    <a:lnTo>
                      <a:pt x="1144905" y="255270"/>
                    </a:lnTo>
                    <a:lnTo>
                      <a:pt x="1144905" y="1034415"/>
                    </a:lnTo>
                    <a:lnTo>
                      <a:pt x="1097280" y="1034415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8" name="任意多边形: 形状 17">
                <a:extLst>
                  <a:ext uri="{FF2B5EF4-FFF2-40B4-BE49-F238E27FC236}">
                    <a16:creationId xmlns:a16="http://schemas.microsoft.com/office/drawing/2014/main" xmlns="" id="{7FE72A70-9E5C-4CD2-8102-3836D2864010}"/>
                  </a:ext>
                </a:extLst>
              </p:cNvPr>
              <p:cNvSpPr/>
              <p:nvPr userDrawn="1"/>
            </p:nvSpPr>
            <p:spPr>
              <a:xfrm rot="21530537">
                <a:off x="5694335" y="7041052"/>
                <a:ext cx="48765" cy="48050"/>
              </a:xfrm>
              <a:custGeom>
                <a:avLst/>
                <a:gdLst>
                  <a:gd name="connsiteX0" fmla="*/ 0 w 260449"/>
                  <a:gd name="connsiteY0" fmla="*/ 0 h 256728"/>
                  <a:gd name="connsiteX1" fmla="*/ 0 w 260449"/>
                  <a:gd name="connsiteY1" fmla="*/ 47625 h 256728"/>
                  <a:gd name="connsiteX2" fmla="*/ 215265 w 260449"/>
                  <a:gd name="connsiteY2" fmla="*/ 47625 h 256728"/>
                  <a:gd name="connsiteX3" fmla="*/ 215265 w 260449"/>
                  <a:gd name="connsiteY3" fmla="*/ 257175 h 256728"/>
                  <a:gd name="connsiteX4" fmla="*/ 260985 w 260449"/>
                  <a:gd name="connsiteY4" fmla="*/ 257175 h 256728"/>
                  <a:gd name="connsiteX5" fmla="*/ 260985 w 260449"/>
                  <a:gd name="connsiteY5" fmla="*/ 0 h 256728"/>
                  <a:gd name="connsiteX0" fmla="*/ 0 w 261579"/>
                  <a:gd name="connsiteY0" fmla="*/ 2374 h 257175"/>
                  <a:gd name="connsiteX1" fmla="*/ 594 w 261579"/>
                  <a:gd name="connsiteY1" fmla="*/ 47625 h 257175"/>
                  <a:gd name="connsiteX2" fmla="*/ 215859 w 261579"/>
                  <a:gd name="connsiteY2" fmla="*/ 47625 h 257175"/>
                  <a:gd name="connsiteX3" fmla="*/ 215859 w 261579"/>
                  <a:gd name="connsiteY3" fmla="*/ 257175 h 257175"/>
                  <a:gd name="connsiteX4" fmla="*/ 261579 w 261579"/>
                  <a:gd name="connsiteY4" fmla="*/ 257175 h 257175"/>
                  <a:gd name="connsiteX5" fmla="*/ 261579 w 261579"/>
                  <a:gd name="connsiteY5" fmla="*/ 0 h 257175"/>
                  <a:gd name="connsiteX6" fmla="*/ 0 w 261579"/>
                  <a:gd name="connsiteY6" fmla="*/ 2374 h 257175"/>
                  <a:gd name="connsiteX0" fmla="*/ 0 w 261579"/>
                  <a:gd name="connsiteY0" fmla="*/ 0 h 254801"/>
                  <a:gd name="connsiteX1" fmla="*/ 594 w 261579"/>
                  <a:gd name="connsiteY1" fmla="*/ 45251 h 254801"/>
                  <a:gd name="connsiteX2" fmla="*/ 215859 w 261579"/>
                  <a:gd name="connsiteY2" fmla="*/ 45251 h 254801"/>
                  <a:gd name="connsiteX3" fmla="*/ 215859 w 261579"/>
                  <a:gd name="connsiteY3" fmla="*/ 254801 h 254801"/>
                  <a:gd name="connsiteX4" fmla="*/ 261579 w 261579"/>
                  <a:gd name="connsiteY4" fmla="*/ 254801 h 254801"/>
                  <a:gd name="connsiteX5" fmla="*/ 261579 w 261579"/>
                  <a:gd name="connsiteY5" fmla="*/ 0 h 254801"/>
                  <a:gd name="connsiteX6" fmla="*/ 0 w 261579"/>
                  <a:gd name="connsiteY6" fmla="*/ 0 h 254801"/>
                  <a:gd name="connsiteX0" fmla="*/ 1186 w 262765"/>
                  <a:gd name="connsiteY0" fmla="*/ 0 h 254801"/>
                  <a:gd name="connsiteX1" fmla="*/ 0 w 262765"/>
                  <a:gd name="connsiteY1" fmla="*/ 44658 h 254801"/>
                  <a:gd name="connsiteX2" fmla="*/ 217045 w 262765"/>
                  <a:gd name="connsiteY2" fmla="*/ 45251 h 254801"/>
                  <a:gd name="connsiteX3" fmla="*/ 217045 w 262765"/>
                  <a:gd name="connsiteY3" fmla="*/ 254801 h 254801"/>
                  <a:gd name="connsiteX4" fmla="*/ 262765 w 262765"/>
                  <a:gd name="connsiteY4" fmla="*/ 254801 h 254801"/>
                  <a:gd name="connsiteX5" fmla="*/ 262765 w 262765"/>
                  <a:gd name="connsiteY5" fmla="*/ 0 h 254801"/>
                  <a:gd name="connsiteX6" fmla="*/ 1186 w 262765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5845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4658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5845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5845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4658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7032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7032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5845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5845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7175"/>
                  <a:gd name="connsiteX1" fmla="*/ 0 w 262172"/>
                  <a:gd name="connsiteY1" fmla="*/ 45845 h 257175"/>
                  <a:gd name="connsiteX2" fmla="*/ 216452 w 262172"/>
                  <a:gd name="connsiteY2" fmla="*/ 45251 h 257175"/>
                  <a:gd name="connsiteX3" fmla="*/ 216452 w 262172"/>
                  <a:gd name="connsiteY3" fmla="*/ 257175 h 257175"/>
                  <a:gd name="connsiteX4" fmla="*/ 262172 w 262172"/>
                  <a:gd name="connsiteY4" fmla="*/ 254801 h 257175"/>
                  <a:gd name="connsiteX5" fmla="*/ 262172 w 262172"/>
                  <a:gd name="connsiteY5" fmla="*/ 0 h 257175"/>
                  <a:gd name="connsiteX6" fmla="*/ 593 w 262172"/>
                  <a:gd name="connsiteY6" fmla="*/ 0 h 257175"/>
                  <a:gd name="connsiteX0" fmla="*/ 593 w 262765"/>
                  <a:gd name="connsiteY0" fmla="*/ 0 h 259549"/>
                  <a:gd name="connsiteX1" fmla="*/ 0 w 262765"/>
                  <a:gd name="connsiteY1" fmla="*/ 45845 h 259549"/>
                  <a:gd name="connsiteX2" fmla="*/ 216452 w 262765"/>
                  <a:gd name="connsiteY2" fmla="*/ 45251 h 259549"/>
                  <a:gd name="connsiteX3" fmla="*/ 216452 w 262765"/>
                  <a:gd name="connsiteY3" fmla="*/ 257175 h 259549"/>
                  <a:gd name="connsiteX4" fmla="*/ 262765 w 262765"/>
                  <a:gd name="connsiteY4" fmla="*/ 259549 h 259549"/>
                  <a:gd name="connsiteX5" fmla="*/ 262172 w 262765"/>
                  <a:gd name="connsiteY5" fmla="*/ 0 h 259549"/>
                  <a:gd name="connsiteX6" fmla="*/ 593 w 262765"/>
                  <a:gd name="connsiteY6" fmla="*/ 0 h 259549"/>
                  <a:gd name="connsiteX0" fmla="*/ 593 w 263385"/>
                  <a:gd name="connsiteY0" fmla="*/ 0 h 259549"/>
                  <a:gd name="connsiteX1" fmla="*/ 0 w 263385"/>
                  <a:gd name="connsiteY1" fmla="*/ 45845 h 259549"/>
                  <a:gd name="connsiteX2" fmla="*/ 216452 w 263385"/>
                  <a:gd name="connsiteY2" fmla="*/ 45251 h 259549"/>
                  <a:gd name="connsiteX3" fmla="*/ 216452 w 263385"/>
                  <a:gd name="connsiteY3" fmla="*/ 257175 h 259549"/>
                  <a:gd name="connsiteX4" fmla="*/ 262765 w 263385"/>
                  <a:gd name="connsiteY4" fmla="*/ 259549 h 259549"/>
                  <a:gd name="connsiteX5" fmla="*/ 263359 w 263385"/>
                  <a:gd name="connsiteY5" fmla="*/ 0 h 259549"/>
                  <a:gd name="connsiteX6" fmla="*/ 593 w 263385"/>
                  <a:gd name="connsiteY6" fmla="*/ 0 h 259549"/>
                  <a:gd name="connsiteX0" fmla="*/ 593 w 263416"/>
                  <a:gd name="connsiteY0" fmla="*/ 0 h 259549"/>
                  <a:gd name="connsiteX1" fmla="*/ 0 w 263416"/>
                  <a:gd name="connsiteY1" fmla="*/ 45845 h 259549"/>
                  <a:gd name="connsiteX2" fmla="*/ 216452 w 263416"/>
                  <a:gd name="connsiteY2" fmla="*/ 45251 h 259549"/>
                  <a:gd name="connsiteX3" fmla="*/ 216452 w 263416"/>
                  <a:gd name="connsiteY3" fmla="*/ 257175 h 259549"/>
                  <a:gd name="connsiteX4" fmla="*/ 263359 w 263416"/>
                  <a:gd name="connsiteY4" fmla="*/ 259549 h 259549"/>
                  <a:gd name="connsiteX5" fmla="*/ 263359 w 263416"/>
                  <a:gd name="connsiteY5" fmla="*/ 0 h 259549"/>
                  <a:gd name="connsiteX6" fmla="*/ 593 w 263416"/>
                  <a:gd name="connsiteY6" fmla="*/ 0 h 259549"/>
                  <a:gd name="connsiteX0" fmla="*/ 593 w 263416"/>
                  <a:gd name="connsiteY0" fmla="*/ 0 h 259549"/>
                  <a:gd name="connsiteX1" fmla="*/ 0 w 263416"/>
                  <a:gd name="connsiteY1" fmla="*/ 45845 h 259549"/>
                  <a:gd name="connsiteX2" fmla="*/ 216452 w 263416"/>
                  <a:gd name="connsiteY2" fmla="*/ 45251 h 259549"/>
                  <a:gd name="connsiteX3" fmla="*/ 216452 w 263416"/>
                  <a:gd name="connsiteY3" fmla="*/ 257175 h 259549"/>
                  <a:gd name="connsiteX4" fmla="*/ 263359 w 263416"/>
                  <a:gd name="connsiteY4" fmla="*/ 259549 h 259549"/>
                  <a:gd name="connsiteX5" fmla="*/ 263359 w 263416"/>
                  <a:gd name="connsiteY5" fmla="*/ 0 h 259549"/>
                  <a:gd name="connsiteX6" fmla="*/ 593 w 263416"/>
                  <a:gd name="connsiteY6" fmla="*/ 0 h 259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63416" h="259549">
                    <a:moveTo>
                      <a:pt x="593" y="0"/>
                    </a:moveTo>
                    <a:cubicBezTo>
                      <a:pt x="198" y="14886"/>
                      <a:pt x="395" y="30959"/>
                      <a:pt x="0" y="45845"/>
                    </a:cubicBezTo>
                    <a:lnTo>
                      <a:pt x="216452" y="45251"/>
                    </a:lnTo>
                    <a:lnTo>
                      <a:pt x="216452" y="257175"/>
                    </a:lnTo>
                    <a:lnTo>
                      <a:pt x="263359" y="259549"/>
                    </a:lnTo>
                    <a:cubicBezTo>
                      <a:pt x="263161" y="173033"/>
                      <a:pt x="263557" y="86516"/>
                      <a:pt x="263359" y="0"/>
                    </a:cubicBezTo>
                    <a:lnTo>
                      <a:pt x="593" y="0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9" name="任意多边形: 形状 18">
                <a:extLst>
                  <a:ext uri="{FF2B5EF4-FFF2-40B4-BE49-F238E27FC236}">
                    <a16:creationId xmlns:a16="http://schemas.microsoft.com/office/drawing/2014/main" xmlns="" id="{68F42A7C-2C9B-4D1A-B2A4-F9F0819D9BE6}"/>
                  </a:ext>
                </a:extLst>
              </p:cNvPr>
              <p:cNvSpPr/>
              <p:nvPr/>
            </p:nvSpPr>
            <p:spPr>
              <a:xfrm rot="21530537">
                <a:off x="5606648" y="7245001"/>
                <a:ext cx="117785" cy="24452"/>
              </a:xfrm>
              <a:custGeom>
                <a:avLst/>
                <a:gdLst>
                  <a:gd name="connsiteX0" fmla="*/ 0 w 636240"/>
                  <a:gd name="connsiteY0" fmla="*/ 0 h 132084"/>
                  <a:gd name="connsiteX1" fmla="*/ 636270 w 636240"/>
                  <a:gd name="connsiteY1" fmla="*/ 0 h 132084"/>
                  <a:gd name="connsiteX2" fmla="*/ 636270 w 636240"/>
                  <a:gd name="connsiteY2" fmla="*/ 47625 h 132084"/>
                  <a:gd name="connsiteX3" fmla="*/ 0 w 636240"/>
                  <a:gd name="connsiteY3" fmla="*/ 47625 h 132084"/>
                  <a:gd name="connsiteX4" fmla="*/ 262890 w 636240"/>
                  <a:gd name="connsiteY4" fmla="*/ 85725 h 132084"/>
                  <a:gd name="connsiteX5" fmla="*/ 636270 w 636240"/>
                  <a:gd name="connsiteY5" fmla="*/ 85725 h 132084"/>
                  <a:gd name="connsiteX6" fmla="*/ 636270 w 636240"/>
                  <a:gd name="connsiteY6" fmla="*/ 133350 h 132084"/>
                  <a:gd name="connsiteX7" fmla="*/ 262890 w 636240"/>
                  <a:gd name="connsiteY7" fmla="*/ 133350 h 132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36240" h="132084">
                    <a:moveTo>
                      <a:pt x="0" y="0"/>
                    </a:moveTo>
                    <a:lnTo>
                      <a:pt x="636270" y="0"/>
                    </a:lnTo>
                    <a:lnTo>
                      <a:pt x="636270" y="47625"/>
                    </a:lnTo>
                    <a:lnTo>
                      <a:pt x="0" y="47625"/>
                    </a:lnTo>
                    <a:close/>
                    <a:moveTo>
                      <a:pt x="262890" y="85725"/>
                    </a:moveTo>
                    <a:lnTo>
                      <a:pt x="636270" y="85725"/>
                    </a:lnTo>
                    <a:lnTo>
                      <a:pt x="636270" y="133350"/>
                    </a:lnTo>
                    <a:lnTo>
                      <a:pt x="262890" y="133350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0" name="任意多边形: 形状 19">
                <a:extLst>
                  <a:ext uri="{FF2B5EF4-FFF2-40B4-BE49-F238E27FC236}">
                    <a16:creationId xmlns:a16="http://schemas.microsoft.com/office/drawing/2014/main" xmlns="" id="{8AD8617C-74AD-4BB8-900A-1E2886C83F9C}"/>
                  </a:ext>
                </a:extLst>
              </p:cNvPr>
              <p:cNvSpPr/>
              <p:nvPr/>
            </p:nvSpPr>
            <p:spPr>
              <a:xfrm rot="21530537">
                <a:off x="5719136" y="7224243"/>
                <a:ext cx="27552" cy="63369"/>
              </a:xfrm>
              <a:custGeom>
                <a:avLst/>
                <a:gdLst>
                  <a:gd name="connsiteX0" fmla="*/ 40005 w 148828"/>
                  <a:gd name="connsiteY0" fmla="*/ 171450 h 342304"/>
                  <a:gd name="connsiteX1" fmla="*/ 150495 w 148828"/>
                  <a:gd name="connsiteY1" fmla="*/ 26670 h 342304"/>
                  <a:gd name="connsiteX2" fmla="*/ 150495 w 148828"/>
                  <a:gd name="connsiteY2" fmla="*/ 0 h 342304"/>
                  <a:gd name="connsiteX3" fmla="*/ 0 w 148828"/>
                  <a:gd name="connsiteY3" fmla="*/ 171450 h 342304"/>
                  <a:gd name="connsiteX4" fmla="*/ 150495 w 148828"/>
                  <a:gd name="connsiteY4" fmla="*/ 342900 h 342304"/>
                  <a:gd name="connsiteX5" fmla="*/ 150495 w 148828"/>
                  <a:gd name="connsiteY5" fmla="*/ 316230 h 342304"/>
                  <a:gd name="connsiteX6" fmla="*/ 40005 w 148828"/>
                  <a:gd name="connsiteY6" fmla="*/ 171450 h 3423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8828" h="342304">
                    <a:moveTo>
                      <a:pt x="40005" y="171450"/>
                    </a:moveTo>
                    <a:cubicBezTo>
                      <a:pt x="40005" y="74295"/>
                      <a:pt x="104775" y="40005"/>
                      <a:pt x="150495" y="26670"/>
                    </a:cubicBezTo>
                    <a:lnTo>
                      <a:pt x="150495" y="0"/>
                    </a:lnTo>
                    <a:cubicBezTo>
                      <a:pt x="150495" y="0"/>
                      <a:pt x="0" y="7620"/>
                      <a:pt x="0" y="171450"/>
                    </a:cubicBezTo>
                    <a:cubicBezTo>
                      <a:pt x="0" y="337185"/>
                      <a:pt x="150495" y="342900"/>
                      <a:pt x="150495" y="342900"/>
                    </a:cubicBezTo>
                    <a:lnTo>
                      <a:pt x="150495" y="316230"/>
                    </a:lnTo>
                    <a:cubicBezTo>
                      <a:pt x="104775" y="302895"/>
                      <a:pt x="40005" y="268605"/>
                      <a:pt x="40005" y="171450"/>
                    </a:cubicBez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grpSp>
            <p:nvGrpSpPr>
              <p:cNvPr id="21" name="图形 19">
                <a:extLst>
                  <a:ext uri="{FF2B5EF4-FFF2-40B4-BE49-F238E27FC236}">
                    <a16:creationId xmlns:a16="http://schemas.microsoft.com/office/drawing/2014/main" xmlns="" id="{E0E9BC99-90C1-4984-947C-E5A09FEA855A}"/>
                  </a:ext>
                </a:extLst>
              </p:cNvPr>
              <p:cNvGrpSpPr/>
              <p:nvPr/>
            </p:nvGrpSpPr>
            <p:grpSpPr>
              <a:xfrm rot="21020054">
                <a:off x="5584034" y="7084973"/>
                <a:ext cx="129338" cy="101274"/>
                <a:chOff x="8562669" y="3338464"/>
                <a:chExt cx="1793305" cy="1404193"/>
              </a:xfrm>
              <a:solidFill>
                <a:schemeClr val="accent1">
                  <a:lumMod val="20000"/>
                  <a:lumOff val="80000"/>
                </a:schemeClr>
              </a:solidFill>
            </p:grpSpPr>
            <p:sp>
              <p:nvSpPr>
                <p:cNvPr id="22" name="任意多边形: 形状 21">
                  <a:extLst>
                    <a:ext uri="{FF2B5EF4-FFF2-40B4-BE49-F238E27FC236}">
                      <a16:creationId xmlns:a16="http://schemas.microsoft.com/office/drawing/2014/main" xmlns="" id="{773AAA19-2CAF-437E-9DC8-7703AED1A1D8}"/>
                    </a:ext>
                  </a:extLst>
                </p:cNvPr>
                <p:cNvSpPr/>
                <p:nvPr/>
              </p:nvSpPr>
              <p:spPr>
                <a:xfrm>
                  <a:off x="8913159" y="4712891"/>
                  <a:ext cx="690190" cy="29766"/>
                </a:xfrm>
                <a:custGeom>
                  <a:avLst/>
                  <a:gdLst>
                    <a:gd name="connsiteX0" fmla="*/ 676424 w 690190"/>
                    <a:gd name="connsiteY0" fmla="*/ 0 h 29765"/>
                    <a:gd name="connsiteX1" fmla="*/ 119621 w 690190"/>
                    <a:gd name="connsiteY1" fmla="*/ 0 h 29765"/>
                    <a:gd name="connsiteX2" fmla="*/ 0 w 690190"/>
                    <a:gd name="connsiteY2" fmla="*/ 29766 h 29765"/>
                    <a:gd name="connsiteX3" fmla="*/ 676424 w 690190"/>
                    <a:gd name="connsiteY3" fmla="*/ 29766 h 29765"/>
                    <a:gd name="connsiteX4" fmla="*/ 691307 w 690190"/>
                    <a:gd name="connsiteY4" fmla="*/ 14883 h 29765"/>
                    <a:gd name="connsiteX5" fmla="*/ 676424 w 690190"/>
                    <a:gd name="connsiteY5" fmla="*/ 0 h 297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690190" h="29765">
                      <a:moveTo>
                        <a:pt x="676424" y="0"/>
                      </a:moveTo>
                      <a:lnTo>
                        <a:pt x="119621" y="0"/>
                      </a:lnTo>
                      <a:cubicBezTo>
                        <a:pt x="80181" y="16371"/>
                        <a:pt x="39998" y="25487"/>
                        <a:pt x="0" y="29766"/>
                      </a:cubicBezTo>
                      <a:lnTo>
                        <a:pt x="676424" y="29766"/>
                      </a:lnTo>
                      <a:cubicBezTo>
                        <a:pt x="684609" y="29766"/>
                        <a:pt x="691307" y="23068"/>
                        <a:pt x="691307" y="14883"/>
                      </a:cubicBezTo>
                      <a:cubicBezTo>
                        <a:pt x="691307" y="6697"/>
                        <a:pt x="684796" y="0"/>
                        <a:pt x="6764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 w="6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  <p:sp>
              <p:nvSpPr>
                <p:cNvPr id="23" name="任意多边形: 形状 22">
                  <a:extLst>
                    <a:ext uri="{FF2B5EF4-FFF2-40B4-BE49-F238E27FC236}">
                      <a16:creationId xmlns:a16="http://schemas.microsoft.com/office/drawing/2014/main" xmlns="" id="{741653FE-F774-4D5F-A98E-F55D557FAEAD}"/>
                    </a:ext>
                  </a:extLst>
                </p:cNvPr>
                <p:cNvSpPr/>
                <p:nvPr/>
              </p:nvSpPr>
              <p:spPr>
                <a:xfrm>
                  <a:off x="8562669" y="3338464"/>
                  <a:ext cx="1793305" cy="1401812"/>
                </a:xfrm>
                <a:custGeom>
                  <a:avLst/>
                  <a:gdLst>
                    <a:gd name="connsiteX0" fmla="*/ 3163 w 1785937"/>
                    <a:gd name="connsiteY0" fmla="*/ 1281224 h 1397124"/>
                    <a:gd name="connsiteX1" fmla="*/ 0 w 1785937"/>
                    <a:gd name="connsiteY1" fmla="*/ 1281224 h 1397124"/>
                    <a:gd name="connsiteX2" fmla="*/ 378582 w 1785937"/>
                    <a:gd name="connsiteY2" fmla="*/ 1397124 h 1397124"/>
                    <a:gd name="connsiteX3" fmla="*/ 431229 w 1785937"/>
                    <a:gd name="connsiteY3" fmla="*/ 1394148 h 1397124"/>
                    <a:gd name="connsiteX4" fmla="*/ 550850 w 1785937"/>
                    <a:gd name="connsiteY4" fmla="*/ 1364382 h 1397124"/>
                    <a:gd name="connsiteX5" fmla="*/ 648519 w 1785937"/>
                    <a:gd name="connsiteY5" fmla="*/ 1307455 h 1397124"/>
                    <a:gd name="connsiteX6" fmla="*/ 735397 w 1785937"/>
                    <a:gd name="connsiteY6" fmla="*/ 1192299 h 1397124"/>
                    <a:gd name="connsiteX7" fmla="*/ 595313 w 1785937"/>
                    <a:gd name="connsiteY7" fmla="*/ 1052215 h 1397124"/>
                    <a:gd name="connsiteX8" fmla="*/ 3163 w 1785937"/>
                    <a:gd name="connsiteY8" fmla="*/ 1281224 h 1397124"/>
                    <a:gd name="connsiteX9" fmla="*/ 611870 w 1785937"/>
                    <a:gd name="connsiteY9" fmla="*/ 1260388 h 1397124"/>
                    <a:gd name="connsiteX10" fmla="*/ 378768 w 1785937"/>
                    <a:gd name="connsiteY10" fmla="*/ 1337593 h 1397124"/>
                    <a:gd name="connsiteX11" fmla="*/ 222312 w 1785937"/>
                    <a:gd name="connsiteY11" fmla="*/ 1314152 h 1397124"/>
                    <a:gd name="connsiteX12" fmla="*/ 592150 w 1785937"/>
                    <a:gd name="connsiteY12" fmla="*/ 1133326 h 1397124"/>
                    <a:gd name="connsiteX13" fmla="*/ 661169 w 1785937"/>
                    <a:gd name="connsiteY13" fmla="*/ 1202345 h 1397124"/>
                    <a:gd name="connsiteX14" fmla="*/ 611870 w 1785937"/>
                    <a:gd name="connsiteY14" fmla="*/ 1260388 h 1397124"/>
                    <a:gd name="connsiteX15" fmla="*/ 1648272 w 1785937"/>
                    <a:gd name="connsiteY15" fmla="*/ 61206 h 1397124"/>
                    <a:gd name="connsiteX16" fmla="*/ 1206624 w 1785937"/>
                    <a:gd name="connsiteY16" fmla="*/ 521271 h 1397124"/>
                    <a:gd name="connsiteX17" fmla="*/ 776697 w 1785937"/>
                    <a:gd name="connsiteY17" fmla="*/ 869528 h 1397124"/>
                    <a:gd name="connsiteX18" fmla="*/ 628427 w 1785937"/>
                    <a:gd name="connsiteY18" fmla="*/ 1017798 h 1397124"/>
                    <a:gd name="connsiteX19" fmla="*/ 698562 w 1785937"/>
                    <a:gd name="connsiteY19" fmla="*/ 1087934 h 1397124"/>
                    <a:gd name="connsiteX20" fmla="*/ 768697 w 1785937"/>
                    <a:gd name="connsiteY20" fmla="*/ 1158069 h 1397124"/>
                    <a:gd name="connsiteX21" fmla="*/ 916967 w 1785937"/>
                    <a:gd name="connsiteY21" fmla="*/ 1009799 h 1397124"/>
                    <a:gd name="connsiteX22" fmla="*/ 1265225 w 1785937"/>
                    <a:gd name="connsiteY22" fmla="*/ 579872 h 1397124"/>
                    <a:gd name="connsiteX23" fmla="*/ 1725290 w 1785937"/>
                    <a:gd name="connsiteY23" fmla="*/ 138224 h 1397124"/>
                    <a:gd name="connsiteX24" fmla="*/ 1686781 w 1785937"/>
                    <a:gd name="connsiteY24" fmla="*/ 99715 h 1397124"/>
                    <a:gd name="connsiteX25" fmla="*/ 1648272 w 1785937"/>
                    <a:gd name="connsiteY25" fmla="*/ 61206 h 1397124"/>
                    <a:gd name="connsiteX26" fmla="*/ 1785938 w 1785937"/>
                    <a:gd name="connsiteY26" fmla="*/ 46695 h 1397124"/>
                    <a:gd name="connsiteX27" fmla="*/ 1762497 w 1785937"/>
                    <a:gd name="connsiteY27" fmla="*/ 23440 h 1397124"/>
                    <a:gd name="connsiteX28" fmla="*/ 1739243 w 1785937"/>
                    <a:gd name="connsiteY28" fmla="*/ 0 h 1397124"/>
                    <a:gd name="connsiteX29" fmla="*/ 1715802 w 1785937"/>
                    <a:gd name="connsiteY29" fmla="*/ 23440 h 1397124"/>
                    <a:gd name="connsiteX30" fmla="*/ 1699059 w 1785937"/>
                    <a:gd name="connsiteY30" fmla="*/ 6511 h 1397124"/>
                    <a:gd name="connsiteX31" fmla="*/ 1675619 w 1785937"/>
                    <a:gd name="connsiteY31" fmla="*/ 29766 h 1397124"/>
                    <a:gd name="connsiteX32" fmla="*/ 1715802 w 1785937"/>
                    <a:gd name="connsiteY32" fmla="*/ 70135 h 1397124"/>
                    <a:gd name="connsiteX33" fmla="*/ 1756172 w 1785937"/>
                    <a:gd name="connsiteY33" fmla="*/ 110319 h 1397124"/>
                    <a:gd name="connsiteX34" fmla="*/ 1779426 w 1785937"/>
                    <a:gd name="connsiteY34" fmla="*/ 86878 h 1397124"/>
                    <a:gd name="connsiteX35" fmla="*/ 1762497 w 1785937"/>
                    <a:gd name="connsiteY35" fmla="*/ 70135 h 1397124"/>
                    <a:gd name="connsiteX0" fmla="*/ 123 w 1790041"/>
                    <a:gd name="connsiteY0" fmla="*/ 1257411 h 1397124"/>
                    <a:gd name="connsiteX1" fmla="*/ 4103 w 1790041"/>
                    <a:gd name="connsiteY1" fmla="*/ 1281224 h 1397124"/>
                    <a:gd name="connsiteX2" fmla="*/ 382685 w 1790041"/>
                    <a:gd name="connsiteY2" fmla="*/ 1397124 h 1397124"/>
                    <a:gd name="connsiteX3" fmla="*/ 435332 w 1790041"/>
                    <a:gd name="connsiteY3" fmla="*/ 1394148 h 1397124"/>
                    <a:gd name="connsiteX4" fmla="*/ 554953 w 1790041"/>
                    <a:gd name="connsiteY4" fmla="*/ 1364382 h 1397124"/>
                    <a:gd name="connsiteX5" fmla="*/ 652622 w 1790041"/>
                    <a:gd name="connsiteY5" fmla="*/ 1307455 h 1397124"/>
                    <a:gd name="connsiteX6" fmla="*/ 739500 w 1790041"/>
                    <a:gd name="connsiteY6" fmla="*/ 1192299 h 1397124"/>
                    <a:gd name="connsiteX7" fmla="*/ 599416 w 1790041"/>
                    <a:gd name="connsiteY7" fmla="*/ 1052215 h 1397124"/>
                    <a:gd name="connsiteX8" fmla="*/ 123 w 1790041"/>
                    <a:gd name="connsiteY8" fmla="*/ 1257411 h 1397124"/>
                    <a:gd name="connsiteX9" fmla="*/ 615973 w 1790041"/>
                    <a:gd name="connsiteY9" fmla="*/ 1260388 h 1397124"/>
                    <a:gd name="connsiteX10" fmla="*/ 382871 w 1790041"/>
                    <a:gd name="connsiteY10" fmla="*/ 1337593 h 1397124"/>
                    <a:gd name="connsiteX11" fmla="*/ 226415 w 1790041"/>
                    <a:gd name="connsiteY11" fmla="*/ 1314152 h 1397124"/>
                    <a:gd name="connsiteX12" fmla="*/ 596253 w 1790041"/>
                    <a:gd name="connsiteY12" fmla="*/ 1133326 h 1397124"/>
                    <a:gd name="connsiteX13" fmla="*/ 665272 w 1790041"/>
                    <a:gd name="connsiteY13" fmla="*/ 1202345 h 1397124"/>
                    <a:gd name="connsiteX14" fmla="*/ 615973 w 1790041"/>
                    <a:gd name="connsiteY14" fmla="*/ 1260388 h 1397124"/>
                    <a:gd name="connsiteX15" fmla="*/ 1652375 w 1790041"/>
                    <a:gd name="connsiteY15" fmla="*/ 61206 h 1397124"/>
                    <a:gd name="connsiteX16" fmla="*/ 1210727 w 1790041"/>
                    <a:gd name="connsiteY16" fmla="*/ 521271 h 1397124"/>
                    <a:gd name="connsiteX17" fmla="*/ 780800 w 1790041"/>
                    <a:gd name="connsiteY17" fmla="*/ 869528 h 1397124"/>
                    <a:gd name="connsiteX18" fmla="*/ 632530 w 1790041"/>
                    <a:gd name="connsiteY18" fmla="*/ 1017798 h 1397124"/>
                    <a:gd name="connsiteX19" fmla="*/ 702665 w 1790041"/>
                    <a:gd name="connsiteY19" fmla="*/ 1087934 h 1397124"/>
                    <a:gd name="connsiteX20" fmla="*/ 772800 w 1790041"/>
                    <a:gd name="connsiteY20" fmla="*/ 1158069 h 1397124"/>
                    <a:gd name="connsiteX21" fmla="*/ 921070 w 1790041"/>
                    <a:gd name="connsiteY21" fmla="*/ 1009799 h 1397124"/>
                    <a:gd name="connsiteX22" fmla="*/ 1269328 w 1790041"/>
                    <a:gd name="connsiteY22" fmla="*/ 579872 h 1397124"/>
                    <a:gd name="connsiteX23" fmla="*/ 1729393 w 1790041"/>
                    <a:gd name="connsiteY23" fmla="*/ 138224 h 1397124"/>
                    <a:gd name="connsiteX24" fmla="*/ 1690884 w 1790041"/>
                    <a:gd name="connsiteY24" fmla="*/ 99715 h 1397124"/>
                    <a:gd name="connsiteX25" fmla="*/ 1652375 w 1790041"/>
                    <a:gd name="connsiteY25" fmla="*/ 61206 h 1397124"/>
                    <a:gd name="connsiteX26" fmla="*/ 1790041 w 1790041"/>
                    <a:gd name="connsiteY26" fmla="*/ 46695 h 1397124"/>
                    <a:gd name="connsiteX27" fmla="*/ 1766600 w 1790041"/>
                    <a:gd name="connsiteY27" fmla="*/ 23440 h 1397124"/>
                    <a:gd name="connsiteX28" fmla="*/ 1743346 w 1790041"/>
                    <a:gd name="connsiteY28" fmla="*/ 0 h 1397124"/>
                    <a:gd name="connsiteX29" fmla="*/ 1719905 w 1790041"/>
                    <a:gd name="connsiteY29" fmla="*/ 23440 h 1397124"/>
                    <a:gd name="connsiteX30" fmla="*/ 1703162 w 1790041"/>
                    <a:gd name="connsiteY30" fmla="*/ 6511 h 1397124"/>
                    <a:gd name="connsiteX31" fmla="*/ 1679722 w 1790041"/>
                    <a:gd name="connsiteY31" fmla="*/ 29766 h 1397124"/>
                    <a:gd name="connsiteX32" fmla="*/ 1719905 w 1790041"/>
                    <a:gd name="connsiteY32" fmla="*/ 70135 h 1397124"/>
                    <a:gd name="connsiteX33" fmla="*/ 1760275 w 1790041"/>
                    <a:gd name="connsiteY33" fmla="*/ 110319 h 1397124"/>
                    <a:gd name="connsiteX34" fmla="*/ 1783529 w 1790041"/>
                    <a:gd name="connsiteY34" fmla="*/ 86878 h 1397124"/>
                    <a:gd name="connsiteX35" fmla="*/ 1766600 w 1790041"/>
                    <a:gd name="connsiteY35" fmla="*/ 70135 h 1397124"/>
                    <a:gd name="connsiteX36" fmla="*/ 1790041 w 1790041"/>
                    <a:gd name="connsiteY36" fmla="*/ 46695 h 1397124"/>
                    <a:gd name="connsiteX0" fmla="*/ 20 w 1789938"/>
                    <a:gd name="connsiteY0" fmla="*/ 1257411 h 1402511"/>
                    <a:gd name="connsiteX1" fmla="*/ 39718 w 1789938"/>
                    <a:gd name="connsiteY1" fmla="*/ 1316942 h 1402511"/>
                    <a:gd name="connsiteX2" fmla="*/ 382582 w 1789938"/>
                    <a:gd name="connsiteY2" fmla="*/ 1397124 h 1402511"/>
                    <a:gd name="connsiteX3" fmla="*/ 435229 w 1789938"/>
                    <a:gd name="connsiteY3" fmla="*/ 1394148 h 1402511"/>
                    <a:gd name="connsiteX4" fmla="*/ 554850 w 1789938"/>
                    <a:gd name="connsiteY4" fmla="*/ 1364382 h 1402511"/>
                    <a:gd name="connsiteX5" fmla="*/ 652519 w 1789938"/>
                    <a:gd name="connsiteY5" fmla="*/ 1307455 h 1402511"/>
                    <a:gd name="connsiteX6" fmla="*/ 739397 w 1789938"/>
                    <a:gd name="connsiteY6" fmla="*/ 1192299 h 1402511"/>
                    <a:gd name="connsiteX7" fmla="*/ 599313 w 1789938"/>
                    <a:gd name="connsiteY7" fmla="*/ 1052215 h 1402511"/>
                    <a:gd name="connsiteX8" fmla="*/ 20 w 1789938"/>
                    <a:gd name="connsiteY8" fmla="*/ 1257411 h 1402511"/>
                    <a:gd name="connsiteX9" fmla="*/ 615870 w 1789938"/>
                    <a:gd name="connsiteY9" fmla="*/ 1260388 h 1402511"/>
                    <a:gd name="connsiteX10" fmla="*/ 382768 w 1789938"/>
                    <a:gd name="connsiteY10" fmla="*/ 1337593 h 1402511"/>
                    <a:gd name="connsiteX11" fmla="*/ 226312 w 1789938"/>
                    <a:gd name="connsiteY11" fmla="*/ 1314152 h 1402511"/>
                    <a:gd name="connsiteX12" fmla="*/ 596150 w 1789938"/>
                    <a:gd name="connsiteY12" fmla="*/ 1133326 h 1402511"/>
                    <a:gd name="connsiteX13" fmla="*/ 665169 w 1789938"/>
                    <a:gd name="connsiteY13" fmla="*/ 1202345 h 1402511"/>
                    <a:gd name="connsiteX14" fmla="*/ 615870 w 1789938"/>
                    <a:gd name="connsiteY14" fmla="*/ 1260388 h 1402511"/>
                    <a:gd name="connsiteX15" fmla="*/ 1652272 w 1789938"/>
                    <a:gd name="connsiteY15" fmla="*/ 61206 h 1402511"/>
                    <a:gd name="connsiteX16" fmla="*/ 1210624 w 1789938"/>
                    <a:gd name="connsiteY16" fmla="*/ 521271 h 1402511"/>
                    <a:gd name="connsiteX17" fmla="*/ 780697 w 1789938"/>
                    <a:gd name="connsiteY17" fmla="*/ 869528 h 1402511"/>
                    <a:gd name="connsiteX18" fmla="*/ 632427 w 1789938"/>
                    <a:gd name="connsiteY18" fmla="*/ 1017798 h 1402511"/>
                    <a:gd name="connsiteX19" fmla="*/ 702562 w 1789938"/>
                    <a:gd name="connsiteY19" fmla="*/ 1087934 h 1402511"/>
                    <a:gd name="connsiteX20" fmla="*/ 772697 w 1789938"/>
                    <a:gd name="connsiteY20" fmla="*/ 1158069 h 1402511"/>
                    <a:gd name="connsiteX21" fmla="*/ 920967 w 1789938"/>
                    <a:gd name="connsiteY21" fmla="*/ 1009799 h 1402511"/>
                    <a:gd name="connsiteX22" fmla="*/ 1269225 w 1789938"/>
                    <a:gd name="connsiteY22" fmla="*/ 579872 h 1402511"/>
                    <a:gd name="connsiteX23" fmla="*/ 1729290 w 1789938"/>
                    <a:gd name="connsiteY23" fmla="*/ 138224 h 1402511"/>
                    <a:gd name="connsiteX24" fmla="*/ 1690781 w 1789938"/>
                    <a:gd name="connsiteY24" fmla="*/ 99715 h 1402511"/>
                    <a:gd name="connsiteX25" fmla="*/ 1652272 w 1789938"/>
                    <a:gd name="connsiteY25" fmla="*/ 61206 h 1402511"/>
                    <a:gd name="connsiteX26" fmla="*/ 1789938 w 1789938"/>
                    <a:gd name="connsiteY26" fmla="*/ 46695 h 1402511"/>
                    <a:gd name="connsiteX27" fmla="*/ 1766497 w 1789938"/>
                    <a:gd name="connsiteY27" fmla="*/ 23440 h 1402511"/>
                    <a:gd name="connsiteX28" fmla="*/ 1743243 w 1789938"/>
                    <a:gd name="connsiteY28" fmla="*/ 0 h 1402511"/>
                    <a:gd name="connsiteX29" fmla="*/ 1719802 w 1789938"/>
                    <a:gd name="connsiteY29" fmla="*/ 23440 h 1402511"/>
                    <a:gd name="connsiteX30" fmla="*/ 1703059 w 1789938"/>
                    <a:gd name="connsiteY30" fmla="*/ 6511 h 1402511"/>
                    <a:gd name="connsiteX31" fmla="*/ 1679619 w 1789938"/>
                    <a:gd name="connsiteY31" fmla="*/ 29766 h 1402511"/>
                    <a:gd name="connsiteX32" fmla="*/ 1719802 w 1789938"/>
                    <a:gd name="connsiteY32" fmla="*/ 70135 h 1402511"/>
                    <a:gd name="connsiteX33" fmla="*/ 1760172 w 1789938"/>
                    <a:gd name="connsiteY33" fmla="*/ 110319 h 1402511"/>
                    <a:gd name="connsiteX34" fmla="*/ 1783426 w 1789938"/>
                    <a:gd name="connsiteY34" fmla="*/ 86878 h 1402511"/>
                    <a:gd name="connsiteX35" fmla="*/ 1766497 w 1789938"/>
                    <a:gd name="connsiteY35" fmla="*/ 70135 h 1402511"/>
                    <a:gd name="connsiteX36" fmla="*/ 1789938 w 1789938"/>
                    <a:gd name="connsiteY36" fmla="*/ 46695 h 1402511"/>
                    <a:gd name="connsiteX0" fmla="*/ 2633 w 1792551"/>
                    <a:gd name="connsiteY0" fmla="*/ 1257411 h 1406910"/>
                    <a:gd name="connsiteX1" fmla="*/ 385195 w 1792551"/>
                    <a:gd name="connsiteY1" fmla="*/ 1397124 h 1406910"/>
                    <a:gd name="connsiteX2" fmla="*/ 437842 w 1792551"/>
                    <a:gd name="connsiteY2" fmla="*/ 1394148 h 1406910"/>
                    <a:gd name="connsiteX3" fmla="*/ 557463 w 1792551"/>
                    <a:gd name="connsiteY3" fmla="*/ 1364382 h 1406910"/>
                    <a:gd name="connsiteX4" fmla="*/ 655132 w 1792551"/>
                    <a:gd name="connsiteY4" fmla="*/ 1307455 h 1406910"/>
                    <a:gd name="connsiteX5" fmla="*/ 742010 w 1792551"/>
                    <a:gd name="connsiteY5" fmla="*/ 1192299 h 1406910"/>
                    <a:gd name="connsiteX6" fmla="*/ 601926 w 1792551"/>
                    <a:gd name="connsiteY6" fmla="*/ 1052215 h 1406910"/>
                    <a:gd name="connsiteX7" fmla="*/ 2633 w 1792551"/>
                    <a:gd name="connsiteY7" fmla="*/ 1257411 h 1406910"/>
                    <a:gd name="connsiteX8" fmla="*/ 618483 w 1792551"/>
                    <a:gd name="connsiteY8" fmla="*/ 1260388 h 1406910"/>
                    <a:gd name="connsiteX9" fmla="*/ 385381 w 1792551"/>
                    <a:gd name="connsiteY9" fmla="*/ 1337593 h 1406910"/>
                    <a:gd name="connsiteX10" fmla="*/ 228925 w 1792551"/>
                    <a:gd name="connsiteY10" fmla="*/ 1314152 h 1406910"/>
                    <a:gd name="connsiteX11" fmla="*/ 598763 w 1792551"/>
                    <a:gd name="connsiteY11" fmla="*/ 1133326 h 1406910"/>
                    <a:gd name="connsiteX12" fmla="*/ 667782 w 1792551"/>
                    <a:gd name="connsiteY12" fmla="*/ 1202345 h 1406910"/>
                    <a:gd name="connsiteX13" fmla="*/ 618483 w 1792551"/>
                    <a:gd name="connsiteY13" fmla="*/ 1260388 h 1406910"/>
                    <a:gd name="connsiteX14" fmla="*/ 1654885 w 1792551"/>
                    <a:gd name="connsiteY14" fmla="*/ 61206 h 1406910"/>
                    <a:gd name="connsiteX15" fmla="*/ 1213237 w 1792551"/>
                    <a:gd name="connsiteY15" fmla="*/ 521271 h 1406910"/>
                    <a:gd name="connsiteX16" fmla="*/ 783310 w 1792551"/>
                    <a:gd name="connsiteY16" fmla="*/ 869528 h 1406910"/>
                    <a:gd name="connsiteX17" fmla="*/ 635040 w 1792551"/>
                    <a:gd name="connsiteY17" fmla="*/ 1017798 h 1406910"/>
                    <a:gd name="connsiteX18" fmla="*/ 705175 w 1792551"/>
                    <a:gd name="connsiteY18" fmla="*/ 1087934 h 1406910"/>
                    <a:gd name="connsiteX19" fmla="*/ 775310 w 1792551"/>
                    <a:gd name="connsiteY19" fmla="*/ 1158069 h 1406910"/>
                    <a:gd name="connsiteX20" fmla="*/ 923580 w 1792551"/>
                    <a:gd name="connsiteY20" fmla="*/ 1009799 h 1406910"/>
                    <a:gd name="connsiteX21" fmla="*/ 1271838 w 1792551"/>
                    <a:gd name="connsiteY21" fmla="*/ 579872 h 1406910"/>
                    <a:gd name="connsiteX22" fmla="*/ 1731903 w 1792551"/>
                    <a:gd name="connsiteY22" fmla="*/ 138224 h 1406910"/>
                    <a:gd name="connsiteX23" fmla="*/ 1693394 w 1792551"/>
                    <a:gd name="connsiteY23" fmla="*/ 99715 h 1406910"/>
                    <a:gd name="connsiteX24" fmla="*/ 1654885 w 1792551"/>
                    <a:gd name="connsiteY24" fmla="*/ 61206 h 1406910"/>
                    <a:gd name="connsiteX25" fmla="*/ 1792551 w 1792551"/>
                    <a:gd name="connsiteY25" fmla="*/ 46695 h 1406910"/>
                    <a:gd name="connsiteX26" fmla="*/ 1769110 w 1792551"/>
                    <a:gd name="connsiteY26" fmla="*/ 23440 h 1406910"/>
                    <a:gd name="connsiteX27" fmla="*/ 1745856 w 1792551"/>
                    <a:gd name="connsiteY27" fmla="*/ 0 h 1406910"/>
                    <a:gd name="connsiteX28" fmla="*/ 1722415 w 1792551"/>
                    <a:gd name="connsiteY28" fmla="*/ 23440 h 1406910"/>
                    <a:gd name="connsiteX29" fmla="*/ 1705672 w 1792551"/>
                    <a:gd name="connsiteY29" fmla="*/ 6511 h 1406910"/>
                    <a:gd name="connsiteX30" fmla="*/ 1682232 w 1792551"/>
                    <a:gd name="connsiteY30" fmla="*/ 29766 h 1406910"/>
                    <a:gd name="connsiteX31" fmla="*/ 1722415 w 1792551"/>
                    <a:gd name="connsiteY31" fmla="*/ 70135 h 1406910"/>
                    <a:gd name="connsiteX32" fmla="*/ 1762785 w 1792551"/>
                    <a:gd name="connsiteY32" fmla="*/ 110319 h 1406910"/>
                    <a:gd name="connsiteX33" fmla="*/ 1786039 w 1792551"/>
                    <a:gd name="connsiteY33" fmla="*/ 86878 h 1406910"/>
                    <a:gd name="connsiteX34" fmla="*/ 1769110 w 1792551"/>
                    <a:gd name="connsiteY34" fmla="*/ 70135 h 1406910"/>
                    <a:gd name="connsiteX35" fmla="*/ 1792551 w 1792551"/>
                    <a:gd name="connsiteY35" fmla="*/ 46695 h 1406910"/>
                    <a:gd name="connsiteX0" fmla="*/ 2736 w 1792654"/>
                    <a:gd name="connsiteY0" fmla="*/ 1257411 h 1399197"/>
                    <a:gd name="connsiteX1" fmla="*/ 385298 w 1792654"/>
                    <a:gd name="connsiteY1" fmla="*/ 1397124 h 1399197"/>
                    <a:gd name="connsiteX2" fmla="*/ 437945 w 1792654"/>
                    <a:gd name="connsiteY2" fmla="*/ 1394148 h 1399197"/>
                    <a:gd name="connsiteX3" fmla="*/ 557566 w 1792654"/>
                    <a:gd name="connsiteY3" fmla="*/ 1364382 h 1399197"/>
                    <a:gd name="connsiteX4" fmla="*/ 655235 w 1792654"/>
                    <a:gd name="connsiteY4" fmla="*/ 1307455 h 1399197"/>
                    <a:gd name="connsiteX5" fmla="*/ 742113 w 1792654"/>
                    <a:gd name="connsiteY5" fmla="*/ 1192299 h 1399197"/>
                    <a:gd name="connsiteX6" fmla="*/ 602029 w 1792654"/>
                    <a:gd name="connsiteY6" fmla="*/ 1052215 h 1399197"/>
                    <a:gd name="connsiteX7" fmla="*/ 2736 w 1792654"/>
                    <a:gd name="connsiteY7" fmla="*/ 1257411 h 1399197"/>
                    <a:gd name="connsiteX8" fmla="*/ 618586 w 1792654"/>
                    <a:gd name="connsiteY8" fmla="*/ 1260388 h 1399197"/>
                    <a:gd name="connsiteX9" fmla="*/ 385484 w 1792654"/>
                    <a:gd name="connsiteY9" fmla="*/ 1337593 h 1399197"/>
                    <a:gd name="connsiteX10" fmla="*/ 229028 w 1792654"/>
                    <a:gd name="connsiteY10" fmla="*/ 1314152 h 1399197"/>
                    <a:gd name="connsiteX11" fmla="*/ 598866 w 1792654"/>
                    <a:gd name="connsiteY11" fmla="*/ 1133326 h 1399197"/>
                    <a:gd name="connsiteX12" fmla="*/ 667885 w 1792654"/>
                    <a:gd name="connsiteY12" fmla="*/ 1202345 h 1399197"/>
                    <a:gd name="connsiteX13" fmla="*/ 618586 w 1792654"/>
                    <a:gd name="connsiteY13" fmla="*/ 1260388 h 1399197"/>
                    <a:gd name="connsiteX14" fmla="*/ 1654988 w 1792654"/>
                    <a:gd name="connsiteY14" fmla="*/ 61206 h 1399197"/>
                    <a:gd name="connsiteX15" fmla="*/ 1213340 w 1792654"/>
                    <a:gd name="connsiteY15" fmla="*/ 521271 h 1399197"/>
                    <a:gd name="connsiteX16" fmla="*/ 783413 w 1792654"/>
                    <a:gd name="connsiteY16" fmla="*/ 869528 h 1399197"/>
                    <a:gd name="connsiteX17" fmla="*/ 635143 w 1792654"/>
                    <a:gd name="connsiteY17" fmla="*/ 1017798 h 1399197"/>
                    <a:gd name="connsiteX18" fmla="*/ 705278 w 1792654"/>
                    <a:gd name="connsiteY18" fmla="*/ 1087934 h 1399197"/>
                    <a:gd name="connsiteX19" fmla="*/ 775413 w 1792654"/>
                    <a:gd name="connsiteY19" fmla="*/ 1158069 h 1399197"/>
                    <a:gd name="connsiteX20" fmla="*/ 923683 w 1792654"/>
                    <a:gd name="connsiteY20" fmla="*/ 1009799 h 1399197"/>
                    <a:gd name="connsiteX21" fmla="*/ 1271941 w 1792654"/>
                    <a:gd name="connsiteY21" fmla="*/ 579872 h 1399197"/>
                    <a:gd name="connsiteX22" fmla="*/ 1732006 w 1792654"/>
                    <a:gd name="connsiteY22" fmla="*/ 138224 h 1399197"/>
                    <a:gd name="connsiteX23" fmla="*/ 1693497 w 1792654"/>
                    <a:gd name="connsiteY23" fmla="*/ 99715 h 1399197"/>
                    <a:gd name="connsiteX24" fmla="*/ 1654988 w 1792654"/>
                    <a:gd name="connsiteY24" fmla="*/ 61206 h 1399197"/>
                    <a:gd name="connsiteX25" fmla="*/ 1792654 w 1792654"/>
                    <a:gd name="connsiteY25" fmla="*/ 46695 h 1399197"/>
                    <a:gd name="connsiteX26" fmla="*/ 1769213 w 1792654"/>
                    <a:gd name="connsiteY26" fmla="*/ 23440 h 1399197"/>
                    <a:gd name="connsiteX27" fmla="*/ 1745959 w 1792654"/>
                    <a:gd name="connsiteY27" fmla="*/ 0 h 1399197"/>
                    <a:gd name="connsiteX28" fmla="*/ 1722518 w 1792654"/>
                    <a:gd name="connsiteY28" fmla="*/ 23440 h 1399197"/>
                    <a:gd name="connsiteX29" fmla="*/ 1705775 w 1792654"/>
                    <a:gd name="connsiteY29" fmla="*/ 6511 h 1399197"/>
                    <a:gd name="connsiteX30" fmla="*/ 1682335 w 1792654"/>
                    <a:gd name="connsiteY30" fmla="*/ 29766 h 1399197"/>
                    <a:gd name="connsiteX31" fmla="*/ 1722518 w 1792654"/>
                    <a:gd name="connsiteY31" fmla="*/ 70135 h 1399197"/>
                    <a:gd name="connsiteX32" fmla="*/ 1762888 w 1792654"/>
                    <a:gd name="connsiteY32" fmla="*/ 110319 h 1399197"/>
                    <a:gd name="connsiteX33" fmla="*/ 1786142 w 1792654"/>
                    <a:gd name="connsiteY33" fmla="*/ 86878 h 1399197"/>
                    <a:gd name="connsiteX34" fmla="*/ 1769213 w 1792654"/>
                    <a:gd name="connsiteY34" fmla="*/ 70135 h 1399197"/>
                    <a:gd name="connsiteX35" fmla="*/ 1792654 w 1792654"/>
                    <a:gd name="connsiteY35" fmla="*/ 46695 h 1399197"/>
                    <a:gd name="connsiteX0" fmla="*/ 3386 w 1793304"/>
                    <a:gd name="connsiteY0" fmla="*/ 1257411 h 1401812"/>
                    <a:gd name="connsiteX1" fmla="*/ 316892 w 1793304"/>
                    <a:gd name="connsiteY1" fmla="*/ 1399505 h 1401812"/>
                    <a:gd name="connsiteX2" fmla="*/ 438595 w 1793304"/>
                    <a:gd name="connsiteY2" fmla="*/ 1394148 h 1401812"/>
                    <a:gd name="connsiteX3" fmla="*/ 558216 w 1793304"/>
                    <a:gd name="connsiteY3" fmla="*/ 1364382 h 1401812"/>
                    <a:gd name="connsiteX4" fmla="*/ 655885 w 1793304"/>
                    <a:gd name="connsiteY4" fmla="*/ 1307455 h 1401812"/>
                    <a:gd name="connsiteX5" fmla="*/ 742763 w 1793304"/>
                    <a:gd name="connsiteY5" fmla="*/ 1192299 h 1401812"/>
                    <a:gd name="connsiteX6" fmla="*/ 602679 w 1793304"/>
                    <a:gd name="connsiteY6" fmla="*/ 1052215 h 1401812"/>
                    <a:gd name="connsiteX7" fmla="*/ 3386 w 1793304"/>
                    <a:gd name="connsiteY7" fmla="*/ 1257411 h 1401812"/>
                    <a:gd name="connsiteX8" fmla="*/ 619236 w 1793304"/>
                    <a:gd name="connsiteY8" fmla="*/ 1260388 h 1401812"/>
                    <a:gd name="connsiteX9" fmla="*/ 386134 w 1793304"/>
                    <a:gd name="connsiteY9" fmla="*/ 1337593 h 1401812"/>
                    <a:gd name="connsiteX10" fmla="*/ 229678 w 1793304"/>
                    <a:gd name="connsiteY10" fmla="*/ 1314152 h 1401812"/>
                    <a:gd name="connsiteX11" fmla="*/ 599516 w 1793304"/>
                    <a:gd name="connsiteY11" fmla="*/ 1133326 h 1401812"/>
                    <a:gd name="connsiteX12" fmla="*/ 668535 w 1793304"/>
                    <a:gd name="connsiteY12" fmla="*/ 1202345 h 1401812"/>
                    <a:gd name="connsiteX13" fmla="*/ 619236 w 1793304"/>
                    <a:gd name="connsiteY13" fmla="*/ 1260388 h 1401812"/>
                    <a:gd name="connsiteX14" fmla="*/ 1655638 w 1793304"/>
                    <a:gd name="connsiteY14" fmla="*/ 61206 h 1401812"/>
                    <a:gd name="connsiteX15" fmla="*/ 1213990 w 1793304"/>
                    <a:gd name="connsiteY15" fmla="*/ 521271 h 1401812"/>
                    <a:gd name="connsiteX16" fmla="*/ 784063 w 1793304"/>
                    <a:gd name="connsiteY16" fmla="*/ 869528 h 1401812"/>
                    <a:gd name="connsiteX17" fmla="*/ 635793 w 1793304"/>
                    <a:gd name="connsiteY17" fmla="*/ 1017798 h 1401812"/>
                    <a:gd name="connsiteX18" fmla="*/ 705928 w 1793304"/>
                    <a:gd name="connsiteY18" fmla="*/ 1087934 h 1401812"/>
                    <a:gd name="connsiteX19" fmla="*/ 776063 w 1793304"/>
                    <a:gd name="connsiteY19" fmla="*/ 1158069 h 1401812"/>
                    <a:gd name="connsiteX20" fmla="*/ 924333 w 1793304"/>
                    <a:gd name="connsiteY20" fmla="*/ 1009799 h 1401812"/>
                    <a:gd name="connsiteX21" fmla="*/ 1272591 w 1793304"/>
                    <a:gd name="connsiteY21" fmla="*/ 579872 h 1401812"/>
                    <a:gd name="connsiteX22" fmla="*/ 1732656 w 1793304"/>
                    <a:gd name="connsiteY22" fmla="*/ 138224 h 1401812"/>
                    <a:gd name="connsiteX23" fmla="*/ 1694147 w 1793304"/>
                    <a:gd name="connsiteY23" fmla="*/ 99715 h 1401812"/>
                    <a:gd name="connsiteX24" fmla="*/ 1655638 w 1793304"/>
                    <a:gd name="connsiteY24" fmla="*/ 61206 h 1401812"/>
                    <a:gd name="connsiteX25" fmla="*/ 1793304 w 1793304"/>
                    <a:gd name="connsiteY25" fmla="*/ 46695 h 1401812"/>
                    <a:gd name="connsiteX26" fmla="*/ 1769863 w 1793304"/>
                    <a:gd name="connsiteY26" fmla="*/ 23440 h 1401812"/>
                    <a:gd name="connsiteX27" fmla="*/ 1746609 w 1793304"/>
                    <a:gd name="connsiteY27" fmla="*/ 0 h 1401812"/>
                    <a:gd name="connsiteX28" fmla="*/ 1723168 w 1793304"/>
                    <a:gd name="connsiteY28" fmla="*/ 23440 h 1401812"/>
                    <a:gd name="connsiteX29" fmla="*/ 1706425 w 1793304"/>
                    <a:gd name="connsiteY29" fmla="*/ 6511 h 1401812"/>
                    <a:gd name="connsiteX30" fmla="*/ 1682985 w 1793304"/>
                    <a:gd name="connsiteY30" fmla="*/ 29766 h 1401812"/>
                    <a:gd name="connsiteX31" fmla="*/ 1723168 w 1793304"/>
                    <a:gd name="connsiteY31" fmla="*/ 70135 h 1401812"/>
                    <a:gd name="connsiteX32" fmla="*/ 1763538 w 1793304"/>
                    <a:gd name="connsiteY32" fmla="*/ 110319 h 1401812"/>
                    <a:gd name="connsiteX33" fmla="*/ 1786792 w 1793304"/>
                    <a:gd name="connsiteY33" fmla="*/ 86878 h 1401812"/>
                    <a:gd name="connsiteX34" fmla="*/ 1769863 w 1793304"/>
                    <a:gd name="connsiteY34" fmla="*/ 70135 h 1401812"/>
                    <a:gd name="connsiteX35" fmla="*/ 1793304 w 1793304"/>
                    <a:gd name="connsiteY35" fmla="*/ 46695 h 1401812"/>
                    <a:gd name="connsiteX0" fmla="*/ 3386 w 1793304"/>
                    <a:gd name="connsiteY0" fmla="*/ 1257411 h 1401812"/>
                    <a:gd name="connsiteX1" fmla="*/ 316892 w 1793304"/>
                    <a:gd name="connsiteY1" fmla="*/ 1399505 h 1401812"/>
                    <a:gd name="connsiteX2" fmla="*/ 438595 w 1793304"/>
                    <a:gd name="connsiteY2" fmla="*/ 1394148 h 1401812"/>
                    <a:gd name="connsiteX3" fmla="*/ 558216 w 1793304"/>
                    <a:gd name="connsiteY3" fmla="*/ 1364382 h 1401812"/>
                    <a:gd name="connsiteX4" fmla="*/ 655885 w 1793304"/>
                    <a:gd name="connsiteY4" fmla="*/ 1307455 h 1401812"/>
                    <a:gd name="connsiteX5" fmla="*/ 742763 w 1793304"/>
                    <a:gd name="connsiteY5" fmla="*/ 1192299 h 1401812"/>
                    <a:gd name="connsiteX6" fmla="*/ 602679 w 1793304"/>
                    <a:gd name="connsiteY6" fmla="*/ 1052215 h 1401812"/>
                    <a:gd name="connsiteX7" fmla="*/ 3386 w 1793304"/>
                    <a:gd name="connsiteY7" fmla="*/ 1257411 h 1401812"/>
                    <a:gd name="connsiteX8" fmla="*/ 619236 w 1793304"/>
                    <a:gd name="connsiteY8" fmla="*/ 1260388 h 1401812"/>
                    <a:gd name="connsiteX9" fmla="*/ 386134 w 1793304"/>
                    <a:gd name="connsiteY9" fmla="*/ 1337593 h 1401812"/>
                    <a:gd name="connsiteX10" fmla="*/ 193959 w 1793304"/>
                    <a:gd name="connsiteY10" fmla="*/ 1304627 h 1401812"/>
                    <a:gd name="connsiteX11" fmla="*/ 599516 w 1793304"/>
                    <a:gd name="connsiteY11" fmla="*/ 1133326 h 1401812"/>
                    <a:gd name="connsiteX12" fmla="*/ 668535 w 1793304"/>
                    <a:gd name="connsiteY12" fmla="*/ 1202345 h 1401812"/>
                    <a:gd name="connsiteX13" fmla="*/ 619236 w 1793304"/>
                    <a:gd name="connsiteY13" fmla="*/ 1260388 h 1401812"/>
                    <a:gd name="connsiteX14" fmla="*/ 1655638 w 1793304"/>
                    <a:gd name="connsiteY14" fmla="*/ 61206 h 1401812"/>
                    <a:gd name="connsiteX15" fmla="*/ 1213990 w 1793304"/>
                    <a:gd name="connsiteY15" fmla="*/ 521271 h 1401812"/>
                    <a:gd name="connsiteX16" fmla="*/ 784063 w 1793304"/>
                    <a:gd name="connsiteY16" fmla="*/ 869528 h 1401812"/>
                    <a:gd name="connsiteX17" fmla="*/ 635793 w 1793304"/>
                    <a:gd name="connsiteY17" fmla="*/ 1017798 h 1401812"/>
                    <a:gd name="connsiteX18" fmla="*/ 705928 w 1793304"/>
                    <a:gd name="connsiteY18" fmla="*/ 1087934 h 1401812"/>
                    <a:gd name="connsiteX19" fmla="*/ 776063 w 1793304"/>
                    <a:gd name="connsiteY19" fmla="*/ 1158069 h 1401812"/>
                    <a:gd name="connsiteX20" fmla="*/ 924333 w 1793304"/>
                    <a:gd name="connsiteY20" fmla="*/ 1009799 h 1401812"/>
                    <a:gd name="connsiteX21" fmla="*/ 1272591 w 1793304"/>
                    <a:gd name="connsiteY21" fmla="*/ 579872 h 1401812"/>
                    <a:gd name="connsiteX22" fmla="*/ 1732656 w 1793304"/>
                    <a:gd name="connsiteY22" fmla="*/ 138224 h 1401812"/>
                    <a:gd name="connsiteX23" fmla="*/ 1694147 w 1793304"/>
                    <a:gd name="connsiteY23" fmla="*/ 99715 h 1401812"/>
                    <a:gd name="connsiteX24" fmla="*/ 1655638 w 1793304"/>
                    <a:gd name="connsiteY24" fmla="*/ 61206 h 1401812"/>
                    <a:gd name="connsiteX25" fmla="*/ 1793304 w 1793304"/>
                    <a:gd name="connsiteY25" fmla="*/ 46695 h 1401812"/>
                    <a:gd name="connsiteX26" fmla="*/ 1769863 w 1793304"/>
                    <a:gd name="connsiteY26" fmla="*/ 23440 h 1401812"/>
                    <a:gd name="connsiteX27" fmla="*/ 1746609 w 1793304"/>
                    <a:gd name="connsiteY27" fmla="*/ 0 h 1401812"/>
                    <a:gd name="connsiteX28" fmla="*/ 1723168 w 1793304"/>
                    <a:gd name="connsiteY28" fmla="*/ 23440 h 1401812"/>
                    <a:gd name="connsiteX29" fmla="*/ 1706425 w 1793304"/>
                    <a:gd name="connsiteY29" fmla="*/ 6511 h 1401812"/>
                    <a:gd name="connsiteX30" fmla="*/ 1682985 w 1793304"/>
                    <a:gd name="connsiteY30" fmla="*/ 29766 h 1401812"/>
                    <a:gd name="connsiteX31" fmla="*/ 1723168 w 1793304"/>
                    <a:gd name="connsiteY31" fmla="*/ 70135 h 1401812"/>
                    <a:gd name="connsiteX32" fmla="*/ 1763538 w 1793304"/>
                    <a:gd name="connsiteY32" fmla="*/ 110319 h 1401812"/>
                    <a:gd name="connsiteX33" fmla="*/ 1786792 w 1793304"/>
                    <a:gd name="connsiteY33" fmla="*/ 86878 h 1401812"/>
                    <a:gd name="connsiteX34" fmla="*/ 1769863 w 1793304"/>
                    <a:gd name="connsiteY34" fmla="*/ 70135 h 1401812"/>
                    <a:gd name="connsiteX35" fmla="*/ 1793304 w 1793304"/>
                    <a:gd name="connsiteY35" fmla="*/ 46695 h 1401812"/>
                    <a:gd name="connsiteX0" fmla="*/ 3386 w 1793304"/>
                    <a:gd name="connsiteY0" fmla="*/ 1257411 h 1401812"/>
                    <a:gd name="connsiteX1" fmla="*/ 316892 w 1793304"/>
                    <a:gd name="connsiteY1" fmla="*/ 1399505 h 1401812"/>
                    <a:gd name="connsiteX2" fmla="*/ 438595 w 1793304"/>
                    <a:gd name="connsiteY2" fmla="*/ 1394148 h 1401812"/>
                    <a:gd name="connsiteX3" fmla="*/ 558216 w 1793304"/>
                    <a:gd name="connsiteY3" fmla="*/ 1364382 h 1401812"/>
                    <a:gd name="connsiteX4" fmla="*/ 655885 w 1793304"/>
                    <a:gd name="connsiteY4" fmla="*/ 1307455 h 1401812"/>
                    <a:gd name="connsiteX5" fmla="*/ 742763 w 1793304"/>
                    <a:gd name="connsiteY5" fmla="*/ 1192299 h 1401812"/>
                    <a:gd name="connsiteX6" fmla="*/ 602679 w 1793304"/>
                    <a:gd name="connsiteY6" fmla="*/ 1052215 h 1401812"/>
                    <a:gd name="connsiteX7" fmla="*/ 3386 w 1793304"/>
                    <a:gd name="connsiteY7" fmla="*/ 1257411 h 1401812"/>
                    <a:gd name="connsiteX8" fmla="*/ 619236 w 1793304"/>
                    <a:gd name="connsiteY8" fmla="*/ 1260388 h 1401812"/>
                    <a:gd name="connsiteX9" fmla="*/ 386134 w 1793304"/>
                    <a:gd name="connsiteY9" fmla="*/ 1337593 h 1401812"/>
                    <a:gd name="connsiteX10" fmla="*/ 193959 w 1793304"/>
                    <a:gd name="connsiteY10" fmla="*/ 1304627 h 1401812"/>
                    <a:gd name="connsiteX11" fmla="*/ 599516 w 1793304"/>
                    <a:gd name="connsiteY11" fmla="*/ 1133326 h 1401812"/>
                    <a:gd name="connsiteX12" fmla="*/ 668535 w 1793304"/>
                    <a:gd name="connsiteY12" fmla="*/ 1202345 h 1401812"/>
                    <a:gd name="connsiteX13" fmla="*/ 619236 w 1793304"/>
                    <a:gd name="connsiteY13" fmla="*/ 1260388 h 1401812"/>
                    <a:gd name="connsiteX14" fmla="*/ 1655638 w 1793304"/>
                    <a:gd name="connsiteY14" fmla="*/ 61206 h 1401812"/>
                    <a:gd name="connsiteX15" fmla="*/ 1213990 w 1793304"/>
                    <a:gd name="connsiteY15" fmla="*/ 521271 h 1401812"/>
                    <a:gd name="connsiteX16" fmla="*/ 784063 w 1793304"/>
                    <a:gd name="connsiteY16" fmla="*/ 869528 h 1401812"/>
                    <a:gd name="connsiteX17" fmla="*/ 635793 w 1793304"/>
                    <a:gd name="connsiteY17" fmla="*/ 1017798 h 1401812"/>
                    <a:gd name="connsiteX18" fmla="*/ 705928 w 1793304"/>
                    <a:gd name="connsiteY18" fmla="*/ 1087934 h 1401812"/>
                    <a:gd name="connsiteX19" fmla="*/ 776063 w 1793304"/>
                    <a:gd name="connsiteY19" fmla="*/ 1158069 h 1401812"/>
                    <a:gd name="connsiteX20" fmla="*/ 924333 w 1793304"/>
                    <a:gd name="connsiteY20" fmla="*/ 1009799 h 1401812"/>
                    <a:gd name="connsiteX21" fmla="*/ 1272591 w 1793304"/>
                    <a:gd name="connsiteY21" fmla="*/ 579872 h 1401812"/>
                    <a:gd name="connsiteX22" fmla="*/ 1732656 w 1793304"/>
                    <a:gd name="connsiteY22" fmla="*/ 138224 h 1401812"/>
                    <a:gd name="connsiteX23" fmla="*/ 1694147 w 1793304"/>
                    <a:gd name="connsiteY23" fmla="*/ 99715 h 1401812"/>
                    <a:gd name="connsiteX24" fmla="*/ 1655638 w 1793304"/>
                    <a:gd name="connsiteY24" fmla="*/ 61206 h 1401812"/>
                    <a:gd name="connsiteX25" fmla="*/ 1793304 w 1793304"/>
                    <a:gd name="connsiteY25" fmla="*/ 46695 h 1401812"/>
                    <a:gd name="connsiteX26" fmla="*/ 1769863 w 1793304"/>
                    <a:gd name="connsiteY26" fmla="*/ 23440 h 1401812"/>
                    <a:gd name="connsiteX27" fmla="*/ 1746609 w 1793304"/>
                    <a:gd name="connsiteY27" fmla="*/ 0 h 1401812"/>
                    <a:gd name="connsiteX28" fmla="*/ 1723168 w 1793304"/>
                    <a:gd name="connsiteY28" fmla="*/ 23440 h 1401812"/>
                    <a:gd name="connsiteX29" fmla="*/ 1706425 w 1793304"/>
                    <a:gd name="connsiteY29" fmla="*/ 6511 h 1401812"/>
                    <a:gd name="connsiteX30" fmla="*/ 1682985 w 1793304"/>
                    <a:gd name="connsiteY30" fmla="*/ 29766 h 1401812"/>
                    <a:gd name="connsiteX31" fmla="*/ 1723168 w 1793304"/>
                    <a:gd name="connsiteY31" fmla="*/ 70135 h 1401812"/>
                    <a:gd name="connsiteX32" fmla="*/ 1763538 w 1793304"/>
                    <a:gd name="connsiteY32" fmla="*/ 110319 h 1401812"/>
                    <a:gd name="connsiteX33" fmla="*/ 1786792 w 1793304"/>
                    <a:gd name="connsiteY33" fmla="*/ 86878 h 1401812"/>
                    <a:gd name="connsiteX34" fmla="*/ 1769863 w 1793304"/>
                    <a:gd name="connsiteY34" fmla="*/ 70135 h 1401812"/>
                    <a:gd name="connsiteX35" fmla="*/ 1793304 w 1793304"/>
                    <a:gd name="connsiteY35" fmla="*/ 46695 h 14018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</a:cxnLst>
                  <a:rect l="l" t="t" r="r" b="b"/>
                  <a:pathLst>
                    <a:path w="1793304" h="1401812">
                      <a:moveTo>
                        <a:pt x="3386" y="1257411"/>
                      </a:moveTo>
                      <a:cubicBezTo>
                        <a:pt x="-32736" y="1314896"/>
                        <a:pt x="230069" y="1393385"/>
                        <a:pt x="316892" y="1399505"/>
                      </a:cubicBezTo>
                      <a:cubicBezTo>
                        <a:pt x="392735" y="1404851"/>
                        <a:pt x="398374" y="1400002"/>
                        <a:pt x="438595" y="1394148"/>
                      </a:cubicBezTo>
                      <a:cubicBezTo>
                        <a:pt x="478816" y="1388294"/>
                        <a:pt x="518591" y="1380753"/>
                        <a:pt x="558216" y="1364382"/>
                      </a:cubicBezTo>
                      <a:cubicBezTo>
                        <a:pt x="591516" y="1350615"/>
                        <a:pt x="624259" y="1332012"/>
                        <a:pt x="655885" y="1307455"/>
                      </a:cubicBezTo>
                      <a:cubicBezTo>
                        <a:pt x="677837" y="1290340"/>
                        <a:pt x="723415" y="1235832"/>
                        <a:pt x="742763" y="1192299"/>
                      </a:cubicBezTo>
                      <a:lnTo>
                        <a:pt x="602679" y="1052215"/>
                      </a:lnTo>
                      <a:cubicBezTo>
                        <a:pt x="602306" y="1052215"/>
                        <a:pt x="362992" y="1257411"/>
                        <a:pt x="3386" y="1257411"/>
                      </a:cubicBezTo>
                      <a:close/>
                      <a:moveTo>
                        <a:pt x="619236" y="1260388"/>
                      </a:moveTo>
                      <a:cubicBezTo>
                        <a:pt x="553565" y="1311548"/>
                        <a:pt x="457013" y="1330220"/>
                        <a:pt x="386134" y="1337593"/>
                      </a:cubicBezTo>
                      <a:cubicBezTo>
                        <a:pt x="315255" y="1344966"/>
                        <a:pt x="241770" y="1318208"/>
                        <a:pt x="193959" y="1304627"/>
                      </a:cubicBezTo>
                      <a:cubicBezTo>
                        <a:pt x="387733" y="1263477"/>
                        <a:pt x="535520" y="1183742"/>
                        <a:pt x="599516" y="1133326"/>
                      </a:cubicBezTo>
                      <a:lnTo>
                        <a:pt x="668535" y="1202345"/>
                      </a:lnTo>
                      <a:cubicBezTo>
                        <a:pt x="650862" y="1228018"/>
                        <a:pt x="629282" y="1252575"/>
                        <a:pt x="619236" y="1260388"/>
                      </a:cubicBezTo>
                      <a:close/>
                      <a:moveTo>
                        <a:pt x="1655638" y="61206"/>
                      </a:moveTo>
                      <a:lnTo>
                        <a:pt x="1213990" y="521271"/>
                      </a:lnTo>
                      <a:cubicBezTo>
                        <a:pt x="1139948" y="595313"/>
                        <a:pt x="930845" y="769255"/>
                        <a:pt x="784063" y="869528"/>
                      </a:cubicBezTo>
                      <a:cubicBezTo>
                        <a:pt x="637095" y="969615"/>
                        <a:pt x="635793" y="1017798"/>
                        <a:pt x="635793" y="1017798"/>
                      </a:cubicBezTo>
                      <a:lnTo>
                        <a:pt x="705928" y="1087934"/>
                      </a:lnTo>
                      <a:lnTo>
                        <a:pt x="776063" y="1158069"/>
                      </a:lnTo>
                      <a:cubicBezTo>
                        <a:pt x="776063" y="1158069"/>
                        <a:pt x="824060" y="1156767"/>
                        <a:pt x="924333" y="1009799"/>
                      </a:cubicBezTo>
                      <a:cubicBezTo>
                        <a:pt x="1024420" y="862831"/>
                        <a:pt x="1198363" y="653914"/>
                        <a:pt x="1272591" y="579872"/>
                      </a:cubicBezTo>
                      <a:cubicBezTo>
                        <a:pt x="1346633" y="505830"/>
                        <a:pt x="1732656" y="138224"/>
                        <a:pt x="1732656" y="138224"/>
                      </a:cubicBezTo>
                      <a:lnTo>
                        <a:pt x="1694147" y="99715"/>
                      </a:lnTo>
                      <a:lnTo>
                        <a:pt x="1655638" y="61206"/>
                      </a:lnTo>
                      <a:close/>
                      <a:moveTo>
                        <a:pt x="1793304" y="46695"/>
                      </a:moveTo>
                      <a:lnTo>
                        <a:pt x="1769863" y="23440"/>
                      </a:lnTo>
                      <a:lnTo>
                        <a:pt x="1746609" y="0"/>
                      </a:lnTo>
                      <a:lnTo>
                        <a:pt x="1723168" y="23440"/>
                      </a:lnTo>
                      <a:lnTo>
                        <a:pt x="1706425" y="6511"/>
                      </a:lnTo>
                      <a:lnTo>
                        <a:pt x="1682985" y="29766"/>
                      </a:lnTo>
                      <a:lnTo>
                        <a:pt x="1723168" y="70135"/>
                      </a:lnTo>
                      <a:lnTo>
                        <a:pt x="1763538" y="110319"/>
                      </a:lnTo>
                      <a:lnTo>
                        <a:pt x="1786792" y="86878"/>
                      </a:lnTo>
                      <a:lnTo>
                        <a:pt x="1769863" y="70135"/>
                      </a:lnTo>
                      <a:lnTo>
                        <a:pt x="1793304" y="46695"/>
                      </a:ln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 w="6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52474495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: 圆角 35">
            <a:extLst>
              <a:ext uri="{FF2B5EF4-FFF2-40B4-BE49-F238E27FC236}">
                <a16:creationId xmlns:a16="http://schemas.microsoft.com/office/drawing/2014/main" xmlns="" id="{E3D11AC3-3361-4A42-A792-316FDBEC6BCF}"/>
              </a:ext>
            </a:extLst>
          </p:cNvPr>
          <p:cNvSpPr/>
          <p:nvPr userDrawn="1"/>
        </p:nvSpPr>
        <p:spPr>
          <a:xfrm rot="10800000" flipV="1">
            <a:off x="695324" y="502711"/>
            <a:ext cx="558099" cy="512266"/>
          </a:xfrm>
          <a:prstGeom prst="roundRect">
            <a:avLst>
              <a:gd name="adj" fmla="val 10724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7D3864BE-2D25-4F40-9AE2-81948984D9B1}"/>
              </a:ext>
            </a:extLst>
          </p:cNvPr>
          <p:cNvSpPr/>
          <p:nvPr userDrawn="1"/>
        </p:nvSpPr>
        <p:spPr>
          <a:xfrm>
            <a:off x="764461" y="731298"/>
            <a:ext cx="222342" cy="22234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占位符 56">
            <a:extLst>
              <a:ext uri="{FF2B5EF4-FFF2-40B4-BE49-F238E27FC236}">
                <a16:creationId xmlns:a16="http://schemas.microsoft.com/office/drawing/2014/main" xmlns="" id="{76C8DA4E-CBC4-426D-8152-87DE4ED3B0F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75632" y="556153"/>
            <a:ext cx="1792010" cy="553581"/>
          </a:xfrm>
          <a:prstGeom prst="roundRect">
            <a:avLst>
              <a:gd name="adj" fmla="val 9943"/>
            </a:avLst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none" rtlCol="0">
            <a:spAutoFit/>
          </a:bodyPr>
          <a:lstStyle>
            <a:lvl1pPr marL="0" indent="0" algn="l">
              <a:lnSpc>
                <a:spcPct val="100000"/>
              </a:lnSpc>
              <a:buNone/>
              <a:defRPr lang="zh-CN" altLang="en-US" sz="2800" b="1" spc="300" dirty="0" smtClean="0">
                <a:gradFill>
                  <a:gsLst>
                    <a:gs pos="0">
                      <a:schemeClr val="accent1">
                        <a:lumMod val="30000"/>
                      </a:schemeClr>
                    </a:gs>
                    <a:gs pos="100000">
                      <a:schemeClr val="accent1">
                        <a:lumMod val="30000"/>
                      </a:schemeClr>
                    </a:gs>
                  </a:gsLst>
                  <a:lin ang="5400000" scaled="1"/>
                </a:gradFill>
                <a:effectLst/>
              </a:defRPr>
            </a:lvl1pPr>
          </a:lstStyle>
          <a:p>
            <a:pPr marL="228600" lvl="0" indent="-228600" algn="ctr"/>
            <a:r>
              <a:rPr lang="zh-CN" altLang="en-US" dirty="0"/>
              <a:t>输入标题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34B63EB3-D082-4646-9EBD-888529C8ABF2}"/>
              </a:ext>
            </a:extLst>
          </p:cNvPr>
          <p:cNvSpPr txBox="1"/>
          <p:nvPr userDrawn="1"/>
        </p:nvSpPr>
        <p:spPr>
          <a:xfrm>
            <a:off x="11086704" y="858553"/>
            <a:ext cx="482824" cy="2172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800" b="0" i="0" dirty="0"/>
              <a:t>LOGO</a:t>
            </a:r>
            <a:endParaRPr lang="zh-CN" altLang="en-US" sz="800" b="0" i="0" dirty="0"/>
          </a:p>
        </p:txBody>
      </p:sp>
      <p:pic>
        <p:nvPicPr>
          <p:cNvPr id="33" name="图片 32">
            <a:extLst>
              <a:ext uri="{FF2B5EF4-FFF2-40B4-BE49-F238E27FC236}">
                <a16:creationId xmlns:a16="http://schemas.microsoft.com/office/drawing/2014/main" xmlns="" id="{DF33F8F3-6713-493D-9420-1ABA34F76B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66698" y="613380"/>
            <a:ext cx="322836" cy="322836"/>
          </a:xfrm>
          <a:prstGeom prst="rect">
            <a:avLst/>
          </a:prstGeom>
        </p:spPr>
      </p:pic>
      <p:sp>
        <p:nvSpPr>
          <p:cNvPr id="43" name="矩形: 圆角 42">
            <a:extLst>
              <a:ext uri="{FF2B5EF4-FFF2-40B4-BE49-F238E27FC236}">
                <a16:creationId xmlns:a16="http://schemas.microsoft.com/office/drawing/2014/main" xmlns="" id="{5AB56BDF-9402-493D-B8C0-62D2E5C612AA}"/>
              </a:ext>
            </a:extLst>
          </p:cNvPr>
          <p:cNvSpPr/>
          <p:nvPr userDrawn="1"/>
        </p:nvSpPr>
        <p:spPr>
          <a:xfrm>
            <a:off x="695325" y="1677925"/>
            <a:ext cx="10801350" cy="4030378"/>
          </a:xfrm>
          <a:prstGeom prst="roundRect">
            <a:avLst>
              <a:gd name="adj" fmla="val 2670"/>
            </a:avLst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F9DD1AB4-72CE-4BD0-9944-A63EEABD6EB3}"/>
              </a:ext>
            </a:extLst>
          </p:cNvPr>
          <p:cNvGrpSpPr/>
          <p:nvPr userDrawn="1"/>
        </p:nvGrpSpPr>
        <p:grpSpPr>
          <a:xfrm>
            <a:off x="10785191" y="4888452"/>
            <a:ext cx="1238250" cy="1238250"/>
            <a:chOff x="11182350" y="6048375"/>
            <a:chExt cx="381000" cy="381000"/>
          </a:xfrm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B9D3134F-9DDD-4627-BC69-356DC4CD9680}"/>
                </a:ext>
              </a:extLst>
            </p:cNvPr>
            <p:cNvSpPr/>
            <p:nvPr/>
          </p:nvSpPr>
          <p:spPr>
            <a:xfrm>
              <a:off x="11182350" y="6048375"/>
              <a:ext cx="381000" cy="38100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4BB5F70A-0224-4F4A-AFAC-31A9366C0545}"/>
                </a:ext>
              </a:extLst>
            </p:cNvPr>
            <p:cNvGrpSpPr/>
            <p:nvPr/>
          </p:nvGrpSpPr>
          <p:grpSpPr>
            <a:xfrm>
              <a:off x="11250353" y="6114584"/>
              <a:ext cx="244994" cy="248583"/>
              <a:chOff x="5533212" y="7041052"/>
              <a:chExt cx="244994" cy="248583"/>
            </a:xfrm>
          </p:grpSpPr>
          <p:sp>
            <p:nvSpPr>
              <p:cNvPr id="13" name="任意多边形: 形状 12">
                <a:extLst>
                  <a:ext uri="{FF2B5EF4-FFF2-40B4-BE49-F238E27FC236}">
                    <a16:creationId xmlns:a16="http://schemas.microsoft.com/office/drawing/2014/main" xmlns="" id="{D5AB11F1-8416-49DF-9012-41720B9E9D17}"/>
                  </a:ext>
                </a:extLst>
              </p:cNvPr>
              <p:cNvSpPr/>
              <p:nvPr/>
            </p:nvSpPr>
            <p:spPr>
              <a:xfrm rot="21530537">
                <a:off x="5621014" y="7056745"/>
                <a:ext cx="8610" cy="8610"/>
              </a:xfrm>
              <a:custGeom>
                <a:avLst/>
                <a:gdLst>
                  <a:gd name="connsiteX0" fmla="*/ 0 w 46508"/>
                  <a:gd name="connsiteY0" fmla="*/ 0 h 46508"/>
                  <a:gd name="connsiteX1" fmla="*/ 47625 w 46508"/>
                  <a:gd name="connsiteY1" fmla="*/ 0 h 46508"/>
                  <a:gd name="connsiteX2" fmla="*/ 47625 w 46508"/>
                  <a:gd name="connsiteY2" fmla="*/ 47625 h 46508"/>
                  <a:gd name="connsiteX3" fmla="*/ 0 w 46508"/>
                  <a:gd name="connsiteY3" fmla="*/ 47625 h 46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6508" h="46508">
                    <a:moveTo>
                      <a:pt x="0" y="0"/>
                    </a:moveTo>
                    <a:lnTo>
                      <a:pt x="47625" y="0"/>
                    </a:lnTo>
                    <a:lnTo>
                      <a:pt x="47625" y="47625"/>
                    </a:lnTo>
                    <a:lnTo>
                      <a:pt x="0" y="47625"/>
                    </a:lnTo>
                    <a:close/>
                  </a:path>
                </a:pathLst>
              </a:custGeom>
              <a:solidFill>
                <a:srgbClr val="000000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xmlns="" id="{C7610D20-F978-4313-98C3-AF2A3E4BE35C}"/>
                  </a:ext>
                </a:extLst>
              </p:cNvPr>
              <p:cNvSpPr/>
              <p:nvPr/>
            </p:nvSpPr>
            <p:spPr>
              <a:xfrm rot="21530537">
                <a:off x="5536036" y="7045928"/>
                <a:ext cx="204229" cy="240735"/>
              </a:xfrm>
              <a:custGeom>
                <a:avLst/>
                <a:gdLst>
                  <a:gd name="connsiteX0" fmla="*/ 1007745 w 1103188"/>
                  <a:gd name="connsiteY0" fmla="*/ 1242060 h 1300385"/>
                  <a:gd name="connsiteX1" fmla="*/ 1026795 w 1103188"/>
                  <a:gd name="connsiteY1" fmla="*/ 1030605 h 1300385"/>
                  <a:gd name="connsiteX2" fmla="*/ 1104900 w 1103188"/>
                  <a:gd name="connsiteY2" fmla="*/ 1011555 h 1300385"/>
                  <a:gd name="connsiteX3" fmla="*/ 1104900 w 1103188"/>
                  <a:gd name="connsiteY3" fmla="*/ 0 h 1300385"/>
                  <a:gd name="connsiteX4" fmla="*/ 89535 w 1103188"/>
                  <a:gd name="connsiteY4" fmla="*/ 0 h 1300385"/>
                  <a:gd name="connsiteX5" fmla="*/ 100965 w 1103188"/>
                  <a:gd name="connsiteY5" fmla="*/ 11430 h 1300385"/>
                  <a:gd name="connsiteX6" fmla="*/ 11430 w 1103188"/>
                  <a:gd name="connsiteY6" fmla="*/ 100965 h 1300385"/>
                  <a:gd name="connsiteX7" fmla="*/ 0 w 1103188"/>
                  <a:gd name="connsiteY7" fmla="*/ 89535 h 1300385"/>
                  <a:gd name="connsiteX8" fmla="*/ 0 w 1103188"/>
                  <a:gd name="connsiteY8" fmla="*/ 1211580 h 1300385"/>
                  <a:gd name="connsiteX9" fmla="*/ 9525 w 1103188"/>
                  <a:gd name="connsiteY9" fmla="*/ 1202055 h 1300385"/>
                  <a:gd name="connsiteX10" fmla="*/ 99060 w 1103188"/>
                  <a:gd name="connsiteY10" fmla="*/ 1291590 h 1300385"/>
                  <a:gd name="connsiteX11" fmla="*/ 89535 w 1103188"/>
                  <a:gd name="connsiteY11" fmla="*/ 1301115 h 1300385"/>
                  <a:gd name="connsiteX12" fmla="*/ 1104900 w 1103188"/>
                  <a:gd name="connsiteY12" fmla="*/ 1301115 h 1300385"/>
                  <a:gd name="connsiteX13" fmla="*/ 1104900 w 1103188"/>
                  <a:gd name="connsiteY13" fmla="*/ 1280160 h 1300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103188" h="1300385">
                    <a:moveTo>
                      <a:pt x="1007745" y="1242060"/>
                    </a:moveTo>
                    <a:lnTo>
                      <a:pt x="1026795" y="1030605"/>
                    </a:lnTo>
                    <a:lnTo>
                      <a:pt x="1104900" y="1011555"/>
                    </a:lnTo>
                    <a:lnTo>
                      <a:pt x="1104900" y="0"/>
                    </a:lnTo>
                    <a:lnTo>
                      <a:pt x="89535" y="0"/>
                    </a:lnTo>
                    <a:lnTo>
                      <a:pt x="100965" y="11430"/>
                    </a:lnTo>
                    <a:lnTo>
                      <a:pt x="11430" y="100965"/>
                    </a:lnTo>
                    <a:lnTo>
                      <a:pt x="0" y="89535"/>
                    </a:lnTo>
                    <a:lnTo>
                      <a:pt x="0" y="1211580"/>
                    </a:lnTo>
                    <a:lnTo>
                      <a:pt x="9525" y="1202055"/>
                    </a:lnTo>
                    <a:lnTo>
                      <a:pt x="99060" y="1291590"/>
                    </a:lnTo>
                    <a:lnTo>
                      <a:pt x="89535" y="1301115"/>
                    </a:lnTo>
                    <a:lnTo>
                      <a:pt x="1104900" y="1301115"/>
                    </a:lnTo>
                    <a:lnTo>
                      <a:pt x="1104900" y="1280160"/>
                    </a:lnTo>
                    <a:close/>
                  </a:path>
                </a:pathLst>
              </a:custGeom>
              <a:solidFill>
                <a:srgbClr val="FFFFFF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:a16="http://schemas.microsoft.com/office/drawing/2014/main" xmlns="" id="{2DD05FD3-AC41-4F03-8A9E-41CBA01F3B18}"/>
                  </a:ext>
                </a:extLst>
              </p:cNvPr>
              <p:cNvSpPr/>
              <p:nvPr/>
            </p:nvSpPr>
            <p:spPr>
              <a:xfrm rot="21530537">
                <a:off x="5558600" y="7050865"/>
                <a:ext cx="158424" cy="160490"/>
              </a:xfrm>
              <a:custGeom>
                <a:avLst/>
                <a:gdLst>
                  <a:gd name="connsiteX0" fmla="*/ 0 w 855761"/>
                  <a:gd name="connsiteY0" fmla="*/ 0 h 866923"/>
                  <a:gd name="connsiteX1" fmla="*/ 857250 w 855761"/>
                  <a:gd name="connsiteY1" fmla="*/ 0 h 866923"/>
                  <a:gd name="connsiteX2" fmla="*/ 857250 w 855761"/>
                  <a:gd name="connsiteY2" fmla="*/ 868680 h 866923"/>
                  <a:gd name="connsiteX3" fmla="*/ 0 w 855761"/>
                  <a:gd name="connsiteY3" fmla="*/ 868680 h 8669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55761" h="866923">
                    <a:moveTo>
                      <a:pt x="0" y="0"/>
                    </a:moveTo>
                    <a:lnTo>
                      <a:pt x="857250" y="0"/>
                    </a:lnTo>
                    <a:lnTo>
                      <a:pt x="857250" y="868680"/>
                    </a:lnTo>
                    <a:lnTo>
                      <a:pt x="0" y="868680"/>
                    </a:ln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:a16="http://schemas.microsoft.com/office/drawing/2014/main" xmlns="" id="{1B89171B-D48B-41DE-8B85-98DEAA36559E}"/>
                  </a:ext>
                </a:extLst>
              </p:cNvPr>
              <p:cNvSpPr/>
              <p:nvPr/>
            </p:nvSpPr>
            <p:spPr>
              <a:xfrm rot="21530537">
                <a:off x="5535060" y="7225784"/>
                <a:ext cx="243146" cy="63369"/>
              </a:xfrm>
              <a:custGeom>
                <a:avLst/>
                <a:gdLst>
                  <a:gd name="connsiteX0" fmla="*/ 1314450 w 1313408"/>
                  <a:gd name="connsiteY0" fmla="*/ 169545 h 342304"/>
                  <a:gd name="connsiteX1" fmla="*/ 1314450 w 1313408"/>
                  <a:gd name="connsiteY1" fmla="*/ 169545 h 342304"/>
                  <a:gd name="connsiteX2" fmla="*/ 1143000 w 1313408"/>
                  <a:gd name="connsiteY2" fmla="*/ 295275 h 342304"/>
                  <a:gd name="connsiteX3" fmla="*/ 167640 w 1313408"/>
                  <a:gd name="connsiteY3" fmla="*/ 295275 h 342304"/>
                  <a:gd name="connsiteX4" fmla="*/ 53340 w 1313408"/>
                  <a:gd name="connsiteY4" fmla="*/ 180975 h 342304"/>
                  <a:gd name="connsiteX5" fmla="*/ 53340 w 1313408"/>
                  <a:gd name="connsiteY5" fmla="*/ 161925 h 342304"/>
                  <a:gd name="connsiteX6" fmla="*/ 167640 w 1313408"/>
                  <a:gd name="connsiteY6" fmla="*/ 47625 h 342304"/>
                  <a:gd name="connsiteX7" fmla="*/ 1143000 w 1313408"/>
                  <a:gd name="connsiteY7" fmla="*/ 47625 h 342304"/>
                  <a:gd name="connsiteX8" fmla="*/ 1143000 w 1313408"/>
                  <a:gd name="connsiteY8" fmla="*/ 0 h 342304"/>
                  <a:gd name="connsiteX9" fmla="*/ 171450 w 1313408"/>
                  <a:gd name="connsiteY9" fmla="*/ 0 h 342304"/>
                  <a:gd name="connsiteX10" fmla="*/ 0 w 1313408"/>
                  <a:gd name="connsiteY10" fmla="*/ 171450 h 342304"/>
                  <a:gd name="connsiteX11" fmla="*/ 171450 w 1313408"/>
                  <a:gd name="connsiteY11" fmla="*/ 342900 h 342304"/>
                  <a:gd name="connsiteX12" fmla="*/ 1143000 w 1313408"/>
                  <a:gd name="connsiteY12" fmla="*/ 342900 h 342304"/>
                  <a:gd name="connsiteX13" fmla="*/ 1143000 w 1313408"/>
                  <a:gd name="connsiteY13" fmla="*/ 295275 h 3423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13408" h="342304">
                    <a:moveTo>
                      <a:pt x="1314450" y="169545"/>
                    </a:moveTo>
                    <a:lnTo>
                      <a:pt x="1314450" y="169545"/>
                    </a:lnTo>
                    <a:close/>
                    <a:moveTo>
                      <a:pt x="1143000" y="295275"/>
                    </a:moveTo>
                    <a:lnTo>
                      <a:pt x="167640" y="295275"/>
                    </a:lnTo>
                    <a:cubicBezTo>
                      <a:pt x="104775" y="295275"/>
                      <a:pt x="53340" y="243840"/>
                      <a:pt x="53340" y="180975"/>
                    </a:cubicBezTo>
                    <a:lnTo>
                      <a:pt x="53340" y="161925"/>
                    </a:lnTo>
                    <a:cubicBezTo>
                      <a:pt x="53340" y="99060"/>
                      <a:pt x="104775" y="47625"/>
                      <a:pt x="167640" y="47625"/>
                    </a:cubicBezTo>
                    <a:lnTo>
                      <a:pt x="1143000" y="47625"/>
                    </a:lnTo>
                    <a:lnTo>
                      <a:pt x="1143000" y="0"/>
                    </a:lnTo>
                    <a:lnTo>
                      <a:pt x="171450" y="0"/>
                    </a:lnTo>
                    <a:cubicBezTo>
                      <a:pt x="76200" y="0"/>
                      <a:pt x="0" y="76200"/>
                      <a:pt x="0" y="171450"/>
                    </a:cubicBezTo>
                    <a:cubicBezTo>
                      <a:pt x="0" y="266700"/>
                      <a:pt x="76200" y="342900"/>
                      <a:pt x="171450" y="342900"/>
                    </a:cubicBezTo>
                    <a:lnTo>
                      <a:pt x="1143000" y="342900"/>
                    </a:lnTo>
                    <a:lnTo>
                      <a:pt x="1143000" y="295275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xmlns="" id="{B4BB9B84-67B4-4435-A192-BD689D84588E}"/>
                  </a:ext>
                </a:extLst>
              </p:cNvPr>
              <p:cNvSpPr/>
              <p:nvPr/>
            </p:nvSpPr>
            <p:spPr>
              <a:xfrm rot="21530537">
                <a:off x="5533212" y="7042701"/>
                <a:ext cx="211806" cy="246934"/>
              </a:xfrm>
              <a:custGeom>
                <a:avLst/>
                <a:gdLst>
                  <a:gd name="connsiteX0" fmla="*/ 190500 w 1144116"/>
                  <a:gd name="connsiteY0" fmla="*/ 45720 h 1333872"/>
                  <a:gd name="connsiteX1" fmla="*/ 882015 w 1144116"/>
                  <a:gd name="connsiteY1" fmla="*/ 45720 h 1333872"/>
                  <a:gd name="connsiteX2" fmla="*/ 882015 w 1144116"/>
                  <a:gd name="connsiteY2" fmla="*/ 0 h 1333872"/>
                  <a:gd name="connsiteX3" fmla="*/ 975360 w 1144116"/>
                  <a:gd name="connsiteY3" fmla="*/ 0 h 1333872"/>
                  <a:gd name="connsiteX4" fmla="*/ 173355 w 1144116"/>
                  <a:gd name="connsiteY4" fmla="*/ 0 h 1333872"/>
                  <a:gd name="connsiteX5" fmla="*/ 0 w 1144116"/>
                  <a:gd name="connsiteY5" fmla="*/ 173355 h 1333872"/>
                  <a:gd name="connsiteX6" fmla="*/ 0 w 1144116"/>
                  <a:gd name="connsiteY6" fmla="*/ 1162050 h 1333872"/>
                  <a:gd name="connsiteX7" fmla="*/ 173355 w 1144116"/>
                  <a:gd name="connsiteY7" fmla="*/ 1335405 h 1333872"/>
                  <a:gd name="connsiteX8" fmla="*/ 192405 w 1144116"/>
                  <a:gd name="connsiteY8" fmla="*/ 1335405 h 1333872"/>
                  <a:gd name="connsiteX9" fmla="*/ 47625 w 1144116"/>
                  <a:gd name="connsiteY9" fmla="*/ 1190625 h 1333872"/>
                  <a:gd name="connsiteX10" fmla="*/ 47625 w 1144116"/>
                  <a:gd name="connsiteY10" fmla="*/ 188595 h 1333872"/>
                  <a:gd name="connsiteX11" fmla="*/ 190500 w 1144116"/>
                  <a:gd name="connsiteY11" fmla="*/ 45720 h 1333872"/>
                  <a:gd name="connsiteX12" fmla="*/ 1097280 w 1144116"/>
                  <a:gd name="connsiteY12" fmla="*/ 255270 h 1333872"/>
                  <a:gd name="connsiteX13" fmla="*/ 1144905 w 1144116"/>
                  <a:gd name="connsiteY13" fmla="*/ 255270 h 1333872"/>
                  <a:gd name="connsiteX14" fmla="*/ 1144905 w 1144116"/>
                  <a:gd name="connsiteY14" fmla="*/ 1034415 h 1333872"/>
                  <a:gd name="connsiteX15" fmla="*/ 1097280 w 1144116"/>
                  <a:gd name="connsiteY15" fmla="*/ 1034415 h 13338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144116" h="1333872">
                    <a:moveTo>
                      <a:pt x="190500" y="45720"/>
                    </a:moveTo>
                    <a:lnTo>
                      <a:pt x="882015" y="45720"/>
                    </a:lnTo>
                    <a:lnTo>
                      <a:pt x="882015" y="0"/>
                    </a:lnTo>
                    <a:lnTo>
                      <a:pt x="975360" y="0"/>
                    </a:lnTo>
                    <a:lnTo>
                      <a:pt x="173355" y="0"/>
                    </a:lnTo>
                    <a:cubicBezTo>
                      <a:pt x="78105" y="0"/>
                      <a:pt x="0" y="78105"/>
                      <a:pt x="0" y="173355"/>
                    </a:cubicBezTo>
                    <a:lnTo>
                      <a:pt x="0" y="1162050"/>
                    </a:lnTo>
                    <a:cubicBezTo>
                      <a:pt x="0" y="1257300"/>
                      <a:pt x="78105" y="1335405"/>
                      <a:pt x="173355" y="1335405"/>
                    </a:cubicBezTo>
                    <a:lnTo>
                      <a:pt x="192405" y="1335405"/>
                    </a:lnTo>
                    <a:cubicBezTo>
                      <a:pt x="112395" y="1335405"/>
                      <a:pt x="47625" y="1270635"/>
                      <a:pt x="47625" y="1190625"/>
                    </a:cubicBezTo>
                    <a:lnTo>
                      <a:pt x="47625" y="188595"/>
                    </a:lnTo>
                    <a:cubicBezTo>
                      <a:pt x="45720" y="110490"/>
                      <a:pt x="112395" y="45720"/>
                      <a:pt x="190500" y="45720"/>
                    </a:cubicBezTo>
                    <a:close/>
                    <a:moveTo>
                      <a:pt x="1097280" y="255270"/>
                    </a:moveTo>
                    <a:lnTo>
                      <a:pt x="1144905" y="255270"/>
                    </a:lnTo>
                    <a:lnTo>
                      <a:pt x="1144905" y="1034415"/>
                    </a:lnTo>
                    <a:lnTo>
                      <a:pt x="1097280" y="1034415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8" name="任意多边形: 形状 17">
                <a:extLst>
                  <a:ext uri="{FF2B5EF4-FFF2-40B4-BE49-F238E27FC236}">
                    <a16:creationId xmlns:a16="http://schemas.microsoft.com/office/drawing/2014/main" xmlns="" id="{7FE72A70-9E5C-4CD2-8102-3836D2864010}"/>
                  </a:ext>
                </a:extLst>
              </p:cNvPr>
              <p:cNvSpPr/>
              <p:nvPr userDrawn="1"/>
            </p:nvSpPr>
            <p:spPr>
              <a:xfrm rot="21530537">
                <a:off x="5694335" y="7041052"/>
                <a:ext cx="48765" cy="48050"/>
              </a:xfrm>
              <a:custGeom>
                <a:avLst/>
                <a:gdLst>
                  <a:gd name="connsiteX0" fmla="*/ 0 w 260449"/>
                  <a:gd name="connsiteY0" fmla="*/ 0 h 256728"/>
                  <a:gd name="connsiteX1" fmla="*/ 0 w 260449"/>
                  <a:gd name="connsiteY1" fmla="*/ 47625 h 256728"/>
                  <a:gd name="connsiteX2" fmla="*/ 215265 w 260449"/>
                  <a:gd name="connsiteY2" fmla="*/ 47625 h 256728"/>
                  <a:gd name="connsiteX3" fmla="*/ 215265 w 260449"/>
                  <a:gd name="connsiteY3" fmla="*/ 257175 h 256728"/>
                  <a:gd name="connsiteX4" fmla="*/ 260985 w 260449"/>
                  <a:gd name="connsiteY4" fmla="*/ 257175 h 256728"/>
                  <a:gd name="connsiteX5" fmla="*/ 260985 w 260449"/>
                  <a:gd name="connsiteY5" fmla="*/ 0 h 256728"/>
                  <a:gd name="connsiteX0" fmla="*/ 0 w 261579"/>
                  <a:gd name="connsiteY0" fmla="*/ 2374 h 257175"/>
                  <a:gd name="connsiteX1" fmla="*/ 594 w 261579"/>
                  <a:gd name="connsiteY1" fmla="*/ 47625 h 257175"/>
                  <a:gd name="connsiteX2" fmla="*/ 215859 w 261579"/>
                  <a:gd name="connsiteY2" fmla="*/ 47625 h 257175"/>
                  <a:gd name="connsiteX3" fmla="*/ 215859 w 261579"/>
                  <a:gd name="connsiteY3" fmla="*/ 257175 h 257175"/>
                  <a:gd name="connsiteX4" fmla="*/ 261579 w 261579"/>
                  <a:gd name="connsiteY4" fmla="*/ 257175 h 257175"/>
                  <a:gd name="connsiteX5" fmla="*/ 261579 w 261579"/>
                  <a:gd name="connsiteY5" fmla="*/ 0 h 257175"/>
                  <a:gd name="connsiteX6" fmla="*/ 0 w 261579"/>
                  <a:gd name="connsiteY6" fmla="*/ 2374 h 257175"/>
                  <a:gd name="connsiteX0" fmla="*/ 0 w 261579"/>
                  <a:gd name="connsiteY0" fmla="*/ 0 h 254801"/>
                  <a:gd name="connsiteX1" fmla="*/ 594 w 261579"/>
                  <a:gd name="connsiteY1" fmla="*/ 45251 h 254801"/>
                  <a:gd name="connsiteX2" fmla="*/ 215859 w 261579"/>
                  <a:gd name="connsiteY2" fmla="*/ 45251 h 254801"/>
                  <a:gd name="connsiteX3" fmla="*/ 215859 w 261579"/>
                  <a:gd name="connsiteY3" fmla="*/ 254801 h 254801"/>
                  <a:gd name="connsiteX4" fmla="*/ 261579 w 261579"/>
                  <a:gd name="connsiteY4" fmla="*/ 254801 h 254801"/>
                  <a:gd name="connsiteX5" fmla="*/ 261579 w 261579"/>
                  <a:gd name="connsiteY5" fmla="*/ 0 h 254801"/>
                  <a:gd name="connsiteX6" fmla="*/ 0 w 261579"/>
                  <a:gd name="connsiteY6" fmla="*/ 0 h 254801"/>
                  <a:gd name="connsiteX0" fmla="*/ 1186 w 262765"/>
                  <a:gd name="connsiteY0" fmla="*/ 0 h 254801"/>
                  <a:gd name="connsiteX1" fmla="*/ 0 w 262765"/>
                  <a:gd name="connsiteY1" fmla="*/ 44658 h 254801"/>
                  <a:gd name="connsiteX2" fmla="*/ 217045 w 262765"/>
                  <a:gd name="connsiteY2" fmla="*/ 45251 h 254801"/>
                  <a:gd name="connsiteX3" fmla="*/ 217045 w 262765"/>
                  <a:gd name="connsiteY3" fmla="*/ 254801 h 254801"/>
                  <a:gd name="connsiteX4" fmla="*/ 262765 w 262765"/>
                  <a:gd name="connsiteY4" fmla="*/ 254801 h 254801"/>
                  <a:gd name="connsiteX5" fmla="*/ 262765 w 262765"/>
                  <a:gd name="connsiteY5" fmla="*/ 0 h 254801"/>
                  <a:gd name="connsiteX6" fmla="*/ 1186 w 262765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5845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4658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5845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5845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4658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7032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7032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5845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5845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7175"/>
                  <a:gd name="connsiteX1" fmla="*/ 0 w 262172"/>
                  <a:gd name="connsiteY1" fmla="*/ 45845 h 257175"/>
                  <a:gd name="connsiteX2" fmla="*/ 216452 w 262172"/>
                  <a:gd name="connsiteY2" fmla="*/ 45251 h 257175"/>
                  <a:gd name="connsiteX3" fmla="*/ 216452 w 262172"/>
                  <a:gd name="connsiteY3" fmla="*/ 257175 h 257175"/>
                  <a:gd name="connsiteX4" fmla="*/ 262172 w 262172"/>
                  <a:gd name="connsiteY4" fmla="*/ 254801 h 257175"/>
                  <a:gd name="connsiteX5" fmla="*/ 262172 w 262172"/>
                  <a:gd name="connsiteY5" fmla="*/ 0 h 257175"/>
                  <a:gd name="connsiteX6" fmla="*/ 593 w 262172"/>
                  <a:gd name="connsiteY6" fmla="*/ 0 h 257175"/>
                  <a:gd name="connsiteX0" fmla="*/ 593 w 262765"/>
                  <a:gd name="connsiteY0" fmla="*/ 0 h 259549"/>
                  <a:gd name="connsiteX1" fmla="*/ 0 w 262765"/>
                  <a:gd name="connsiteY1" fmla="*/ 45845 h 259549"/>
                  <a:gd name="connsiteX2" fmla="*/ 216452 w 262765"/>
                  <a:gd name="connsiteY2" fmla="*/ 45251 h 259549"/>
                  <a:gd name="connsiteX3" fmla="*/ 216452 w 262765"/>
                  <a:gd name="connsiteY3" fmla="*/ 257175 h 259549"/>
                  <a:gd name="connsiteX4" fmla="*/ 262765 w 262765"/>
                  <a:gd name="connsiteY4" fmla="*/ 259549 h 259549"/>
                  <a:gd name="connsiteX5" fmla="*/ 262172 w 262765"/>
                  <a:gd name="connsiteY5" fmla="*/ 0 h 259549"/>
                  <a:gd name="connsiteX6" fmla="*/ 593 w 262765"/>
                  <a:gd name="connsiteY6" fmla="*/ 0 h 259549"/>
                  <a:gd name="connsiteX0" fmla="*/ 593 w 263385"/>
                  <a:gd name="connsiteY0" fmla="*/ 0 h 259549"/>
                  <a:gd name="connsiteX1" fmla="*/ 0 w 263385"/>
                  <a:gd name="connsiteY1" fmla="*/ 45845 h 259549"/>
                  <a:gd name="connsiteX2" fmla="*/ 216452 w 263385"/>
                  <a:gd name="connsiteY2" fmla="*/ 45251 h 259549"/>
                  <a:gd name="connsiteX3" fmla="*/ 216452 w 263385"/>
                  <a:gd name="connsiteY3" fmla="*/ 257175 h 259549"/>
                  <a:gd name="connsiteX4" fmla="*/ 262765 w 263385"/>
                  <a:gd name="connsiteY4" fmla="*/ 259549 h 259549"/>
                  <a:gd name="connsiteX5" fmla="*/ 263359 w 263385"/>
                  <a:gd name="connsiteY5" fmla="*/ 0 h 259549"/>
                  <a:gd name="connsiteX6" fmla="*/ 593 w 263385"/>
                  <a:gd name="connsiteY6" fmla="*/ 0 h 259549"/>
                  <a:gd name="connsiteX0" fmla="*/ 593 w 263416"/>
                  <a:gd name="connsiteY0" fmla="*/ 0 h 259549"/>
                  <a:gd name="connsiteX1" fmla="*/ 0 w 263416"/>
                  <a:gd name="connsiteY1" fmla="*/ 45845 h 259549"/>
                  <a:gd name="connsiteX2" fmla="*/ 216452 w 263416"/>
                  <a:gd name="connsiteY2" fmla="*/ 45251 h 259549"/>
                  <a:gd name="connsiteX3" fmla="*/ 216452 w 263416"/>
                  <a:gd name="connsiteY3" fmla="*/ 257175 h 259549"/>
                  <a:gd name="connsiteX4" fmla="*/ 263359 w 263416"/>
                  <a:gd name="connsiteY4" fmla="*/ 259549 h 259549"/>
                  <a:gd name="connsiteX5" fmla="*/ 263359 w 263416"/>
                  <a:gd name="connsiteY5" fmla="*/ 0 h 259549"/>
                  <a:gd name="connsiteX6" fmla="*/ 593 w 263416"/>
                  <a:gd name="connsiteY6" fmla="*/ 0 h 259549"/>
                  <a:gd name="connsiteX0" fmla="*/ 593 w 263416"/>
                  <a:gd name="connsiteY0" fmla="*/ 0 h 259549"/>
                  <a:gd name="connsiteX1" fmla="*/ 0 w 263416"/>
                  <a:gd name="connsiteY1" fmla="*/ 45845 h 259549"/>
                  <a:gd name="connsiteX2" fmla="*/ 216452 w 263416"/>
                  <a:gd name="connsiteY2" fmla="*/ 45251 h 259549"/>
                  <a:gd name="connsiteX3" fmla="*/ 216452 w 263416"/>
                  <a:gd name="connsiteY3" fmla="*/ 257175 h 259549"/>
                  <a:gd name="connsiteX4" fmla="*/ 263359 w 263416"/>
                  <a:gd name="connsiteY4" fmla="*/ 259549 h 259549"/>
                  <a:gd name="connsiteX5" fmla="*/ 263359 w 263416"/>
                  <a:gd name="connsiteY5" fmla="*/ 0 h 259549"/>
                  <a:gd name="connsiteX6" fmla="*/ 593 w 263416"/>
                  <a:gd name="connsiteY6" fmla="*/ 0 h 259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63416" h="259549">
                    <a:moveTo>
                      <a:pt x="593" y="0"/>
                    </a:moveTo>
                    <a:cubicBezTo>
                      <a:pt x="198" y="14886"/>
                      <a:pt x="395" y="30959"/>
                      <a:pt x="0" y="45845"/>
                    </a:cubicBezTo>
                    <a:lnTo>
                      <a:pt x="216452" y="45251"/>
                    </a:lnTo>
                    <a:lnTo>
                      <a:pt x="216452" y="257175"/>
                    </a:lnTo>
                    <a:lnTo>
                      <a:pt x="263359" y="259549"/>
                    </a:lnTo>
                    <a:cubicBezTo>
                      <a:pt x="263161" y="173033"/>
                      <a:pt x="263557" y="86516"/>
                      <a:pt x="263359" y="0"/>
                    </a:cubicBezTo>
                    <a:lnTo>
                      <a:pt x="593" y="0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9" name="任意多边形: 形状 18">
                <a:extLst>
                  <a:ext uri="{FF2B5EF4-FFF2-40B4-BE49-F238E27FC236}">
                    <a16:creationId xmlns:a16="http://schemas.microsoft.com/office/drawing/2014/main" xmlns="" id="{68F42A7C-2C9B-4D1A-B2A4-F9F0819D9BE6}"/>
                  </a:ext>
                </a:extLst>
              </p:cNvPr>
              <p:cNvSpPr/>
              <p:nvPr/>
            </p:nvSpPr>
            <p:spPr>
              <a:xfrm rot="21530537">
                <a:off x="5606648" y="7245001"/>
                <a:ext cx="117785" cy="24452"/>
              </a:xfrm>
              <a:custGeom>
                <a:avLst/>
                <a:gdLst>
                  <a:gd name="connsiteX0" fmla="*/ 0 w 636240"/>
                  <a:gd name="connsiteY0" fmla="*/ 0 h 132084"/>
                  <a:gd name="connsiteX1" fmla="*/ 636270 w 636240"/>
                  <a:gd name="connsiteY1" fmla="*/ 0 h 132084"/>
                  <a:gd name="connsiteX2" fmla="*/ 636270 w 636240"/>
                  <a:gd name="connsiteY2" fmla="*/ 47625 h 132084"/>
                  <a:gd name="connsiteX3" fmla="*/ 0 w 636240"/>
                  <a:gd name="connsiteY3" fmla="*/ 47625 h 132084"/>
                  <a:gd name="connsiteX4" fmla="*/ 262890 w 636240"/>
                  <a:gd name="connsiteY4" fmla="*/ 85725 h 132084"/>
                  <a:gd name="connsiteX5" fmla="*/ 636270 w 636240"/>
                  <a:gd name="connsiteY5" fmla="*/ 85725 h 132084"/>
                  <a:gd name="connsiteX6" fmla="*/ 636270 w 636240"/>
                  <a:gd name="connsiteY6" fmla="*/ 133350 h 132084"/>
                  <a:gd name="connsiteX7" fmla="*/ 262890 w 636240"/>
                  <a:gd name="connsiteY7" fmla="*/ 133350 h 132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36240" h="132084">
                    <a:moveTo>
                      <a:pt x="0" y="0"/>
                    </a:moveTo>
                    <a:lnTo>
                      <a:pt x="636270" y="0"/>
                    </a:lnTo>
                    <a:lnTo>
                      <a:pt x="636270" y="47625"/>
                    </a:lnTo>
                    <a:lnTo>
                      <a:pt x="0" y="47625"/>
                    </a:lnTo>
                    <a:close/>
                    <a:moveTo>
                      <a:pt x="262890" y="85725"/>
                    </a:moveTo>
                    <a:lnTo>
                      <a:pt x="636270" y="85725"/>
                    </a:lnTo>
                    <a:lnTo>
                      <a:pt x="636270" y="133350"/>
                    </a:lnTo>
                    <a:lnTo>
                      <a:pt x="262890" y="133350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0" name="任意多边形: 形状 19">
                <a:extLst>
                  <a:ext uri="{FF2B5EF4-FFF2-40B4-BE49-F238E27FC236}">
                    <a16:creationId xmlns:a16="http://schemas.microsoft.com/office/drawing/2014/main" xmlns="" id="{8AD8617C-74AD-4BB8-900A-1E2886C83F9C}"/>
                  </a:ext>
                </a:extLst>
              </p:cNvPr>
              <p:cNvSpPr/>
              <p:nvPr/>
            </p:nvSpPr>
            <p:spPr>
              <a:xfrm rot="21530537">
                <a:off x="5719136" y="7224243"/>
                <a:ext cx="27552" cy="63369"/>
              </a:xfrm>
              <a:custGeom>
                <a:avLst/>
                <a:gdLst>
                  <a:gd name="connsiteX0" fmla="*/ 40005 w 148828"/>
                  <a:gd name="connsiteY0" fmla="*/ 171450 h 342304"/>
                  <a:gd name="connsiteX1" fmla="*/ 150495 w 148828"/>
                  <a:gd name="connsiteY1" fmla="*/ 26670 h 342304"/>
                  <a:gd name="connsiteX2" fmla="*/ 150495 w 148828"/>
                  <a:gd name="connsiteY2" fmla="*/ 0 h 342304"/>
                  <a:gd name="connsiteX3" fmla="*/ 0 w 148828"/>
                  <a:gd name="connsiteY3" fmla="*/ 171450 h 342304"/>
                  <a:gd name="connsiteX4" fmla="*/ 150495 w 148828"/>
                  <a:gd name="connsiteY4" fmla="*/ 342900 h 342304"/>
                  <a:gd name="connsiteX5" fmla="*/ 150495 w 148828"/>
                  <a:gd name="connsiteY5" fmla="*/ 316230 h 342304"/>
                  <a:gd name="connsiteX6" fmla="*/ 40005 w 148828"/>
                  <a:gd name="connsiteY6" fmla="*/ 171450 h 3423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8828" h="342304">
                    <a:moveTo>
                      <a:pt x="40005" y="171450"/>
                    </a:moveTo>
                    <a:cubicBezTo>
                      <a:pt x="40005" y="74295"/>
                      <a:pt x="104775" y="40005"/>
                      <a:pt x="150495" y="26670"/>
                    </a:cubicBezTo>
                    <a:lnTo>
                      <a:pt x="150495" y="0"/>
                    </a:lnTo>
                    <a:cubicBezTo>
                      <a:pt x="150495" y="0"/>
                      <a:pt x="0" y="7620"/>
                      <a:pt x="0" y="171450"/>
                    </a:cubicBezTo>
                    <a:cubicBezTo>
                      <a:pt x="0" y="337185"/>
                      <a:pt x="150495" y="342900"/>
                      <a:pt x="150495" y="342900"/>
                    </a:cubicBezTo>
                    <a:lnTo>
                      <a:pt x="150495" y="316230"/>
                    </a:lnTo>
                    <a:cubicBezTo>
                      <a:pt x="104775" y="302895"/>
                      <a:pt x="40005" y="268605"/>
                      <a:pt x="40005" y="171450"/>
                    </a:cubicBez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grpSp>
            <p:nvGrpSpPr>
              <p:cNvPr id="21" name="图形 19">
                <a:extLst>
                  <a:ext uri="{FF2B5EF4-FFF2-40B4-BE49-F238E27FC236}">
                    <a16:creationId xmlns:a16="http://schemas.microsoft.com/office/drawing/2014/main" xmlns="" id="{E0E9BC99-90C1-4984-947C-E5A09FEA855A}"/>
                  </a:ext>
                </a:extLst>
              </p:cNvPr>
              <p:cNvGrpSpPr/>
              <p:nvPr/>
            </p:nvGrpSpPr>
            <p:grpSpPr>
              <a:xfrm rot="21020054">
                <a:off x="5584034" y="7084973"/>
                <a:ext cx="129338" cy="101274"/>
                <a:chOff x="8562669" y="3338464"/>
                <a:chExt cx="1793305" cy="1404193"/>
              </a:xfrm>
              <a:solidFill>
                <a:schemeClr val="accent1">
                  <a:lumMod val="20000"/>
                  <a:lumOff val="80000"/>
                </a:schemeClr>
              </a:solidFill>
            </p:grpSpPr>
            <p:sp>
              <p:nvSpPr>
                <p:cNvPr id="22" name="任意多边形: 形状 21">
                  <a:extLst>
                    <a:ext uri="{FF2B5EF4-FFF2-40B4-BE49-F238E27FC236}">
                      <a16:creationId xmlns:a16="http://schemas.microsoft.com/office/drawing/2014/main" xmlns="" id="{773AAA19-2CAF-437E-9DC8-7703AED1A1D8}"/>
                    </a:ext>
                  </a:extLst>
                </p:cNvPr>
                <p:cNvSpPr/>
                <p:nvPr/>
              </p:nvSpPr>
              <p:spPr>
                <a:xfrm>
                  <a:off x="8913159" y="4712891"/>
                  <a:ext cx="690190" cy="29766"/>
                </a:xfrm>
                <a:custGeom>
                  <a:avLst/>
                  <a:gdLst>
                    <a:gd name="connsiteX0" fmla="*/ 676424 w 690190"/>
                    <a:gd name="connsiteY0" fmla="*/ 0 h 29765"/>
                    <a:gd name="connsiteX1" fmla="*/ 119621 w 690190"/>
                    <a:gd name="connsiteY1" fmla="*/ 0 h 29765"/>
                    <a:gd name="connsiteX2" fmla="*/ 0 w 690190"/>
                    <a:gd name="connsiteY2" fmla="*/ 29766 h 29765"/>
                    <a:gd name="connsiteX3" fmla="*/ 676424 w 690190"/>
                    <a:gd name="connsiteY3" fmla="*/ 29766 h 29765"/>
                    <a:gd name="connsiteX4" fmla="*/ 691307 w 690190"/>
                    <a:gd name="connsiteY4" fmla="*/ 14883 h 29765"/>
                    <a:gd name="connsiteX5" fmla="*/ 676424 w 690190"/>
                    <a:gd name="connsiteY5" fmla="*/ 0 h 297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690190" h="29765">
                      <a:moveTo>
                        <a:pt x="676424" y="0"/>
                      </a:moveTo>
                      <a:lnTo>
                        <a:pt x="119621" y="0"/>
                      </a:lnTo>
                      <a:cubicBezTo>
                        <a:pt x="80181" y="16371"/>
                        <a:pt x="39998" y="25487"/>
                        <a:pt x="0" y="29766"/>
                      </a:cubicBezTo>
                      <a:lnTo>
                        <a:pt x="676424" y="29766"/>
                      </a:lnTo>
                      <a:cubicBezTo>
                        <a:pt x="684609" y="29766"/>
                        <a:pt x="691307" y="23068"/>
                        <a:pt x="691307" y="14883"/>
                      </a:cubicBezTo>
                      <a:cubicBezTo>
                        <a:pt x="691307" y="6697"/>
                        <a:pt x="684796" y="0"/>
                        <a:pt x="6764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 w="6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  <p:sp>
              <p:nvSpPr>
                <p:cNvPr id="23" name="任意多边形: 形状 22">
                  <a:extLst>
                    <a:ext uri="{FF2B5EF4-FFF2-40B4-BE49-F238E27FC236}">
                      <a16:creationId xmlns:a16="http://schemas.microsoft.com/office/drawing/2014/main" xmlns="" id="{741653FE-F774-4D5F-A98E-F55D557FAEAD}"/>
                    </a:ext>
                  </a:extLst>
                </p:cNvPr>
                <p:cNvSpPr/>
                <p:nvPr/>
              </p:nvSpPr>
              <p:spPr>
                <a:xfrm>
                  <a:off x="8562669" y="3338464"/>
                  <a:ext cx="1793305" cy="1401812"/>
                </a:xfrm>
                <a:custGeom>
                  <a:avLst/>
                  <a:gdLst>
                    <a:gd name="connsiteX0" fmla="*/ 3163 w 1785937"/>
                    <a:gd name="connsiteY0" fmla="*/ 1281224 h 1397124"/>
                    <a:gd name="connsiteX1" fmla="*/ 0 w 1785937"/>
                    <a:gd name="connsiteY1" fmla="*/ 1281224 h 1397124"/>
                    <a:gd name="connsiteX2" fmla="*/ 378582 w 1785937"/>
                    <a:gd name="connsiteY2" fmla="*/ 1397124 h 1397124"/>
                    <a:gd name="connsiteX3" fmla="*/ 431229 w 1785937"/>
                    <a:gd name="connsiteY3" fmla="*/ 1394148 h 1397124"/>
                    <a:gd name="connsiteX4" fmla="*/ 550850 w 1785937"/>
                    <a:gd name="connsiteY4" fmla="*/ 1364382 h 1397124"/>
                    <a:gd name="connsiteX5" fmla="*/ 648519 w 1785937"/>
                    <a:gd name="connsiteY5" fmla="*/ 1307455 h 1397124"/>
                    <a:gd name="connsiteX6" fmla="*/ 735397 w 1785937"/>
                    <a:gd name="connsiteY6" fmla="*/ 1192299 h 1397124"/>
                    <a:gd name="connsiteX7" fmla="*/ 595313 w 1785937"/>
                    <a:gd name="connsiteY7" fmla="*/ 1052215 h 1397124"/>
                    <a:gd name="connsiteX8" fmla="*/ 3163 w 1785937"/>
                    <a:gd name="connsiteY8" fmla="*/ 1281224 h 1397124"/>
                    <a:gd name="connsiteX9" fmla="*/ 611870 w 1785937"/>
                    <a:gd name="connsiteY9" fmla="*/ 1260388 h 1397124"/>
                    <a:gd name="connsiteX10" fmla="*/ 378768 w 1785937"/>
                    <a:gd name="connsiteY10" fmla="*/ 1337593 h 1397124"/>
                    <a:gd name="connsiteX11" fmla="*/ 222312 w 1785937"/>
                    <a:gd name="connsiteY11" fmla="*/ 1314152 h 1397124"/>
                    <a:gd name="connsiteX12" fmla="*/ 592150 w 1785937"/>
                    <a:gd name="connsiteY12" fmla="*/ 1133326 h 1397124"/>
                    <a:gd name="connsiteX13" fmla="*/ 661169 w 1785937"/>
                    <a:gd name="connsiteY13" fmla="*/ 1202345 h 1397124"/>
                    <a:gd name="connsiteX14" fmla="*/ 611870 w 1785937"/>
                    <a:gd name="connsiteY14" fmla="*/ 1260388 h 1397124"/>
                    <a:gd name="connsiteX15" fmla="*/ 1648272 w 1785937"/>
                    <a:gd name="connsiteY15" fmla="*/ 61206 h 1397124"/>
                    <a:gd name="connsiteX16" fmla="*/ 1206624 w 1785937"/>
                    <a:gd name="connsiteY16" fmla="*/ 521271 h 1397124"/>
                    <a:gd name="connsiteX17" fmla="*/ 776697 w 1785937"/>
                    <a:gd name="connsiteY17" fmla="*/ 869528 h 1397124"/>
                    <a:gd name="connsiteX18" fmla="*/ 628427 w 1785937"/>
                    <a:gd name="connsiteY18" fmla="*/ 1017798 h 1397124"/>
                    <a:gd name="connsiteX19" fmla="*/ 698562 w 1785937"/>
                    <a:gd name="connsiteY19" fmla="*/ 1087934 h 1397124"/>
                    <a:gd name="connsiteX20" fmla="*/ 768697 w 1785937"/>
                    <a:gd name="connsiteY20" fmla="*/ 1158069 h 1397124"/>
                    <a:gd name="connsiteX21" fmla="*/ 916967 w 1785937"/>
                    <a:gd name="connsiteY21" fmla="*/ 1009799 h 1397124"/>
                    <a:gd name="connsiteX22" fmla="*/ 1265225 w 1785937"/>
                    <a:gd name="connsiteY22" fmla="*/ 579872 h 1397124"/>
                    <a:gd name="connsiteX23" fmla="*/ 1725290 w 1785937"/>
                    <a:gd name="connsiteY23" fmla="*/ 138224 h 1397124"/>
                    <a:gd name="connsiteX24" fmla="*/ 1686781 w 1785937"/>
                    <a:gd name="connsiteY24" fmla="*/ 99715 h 1397124"/>
                    <a:gd name="connsiteX25" fmla="*/ 1648272 w 1785937"/>
                    <a:gd name="connsiteY25" fmla="*/ 61206 h 1397124"/>
                    <a:gd name="connsiteX26" fmla="*/ 1785938 w 1785937"/>
                    <a:gd name="connsiteY26" fmla="*/ 46695 h 1397124"/>
                    <a:gd name="connsiteX27" fmla="*/ 1762497 w 1785937"/>
                    <a:gd name="connsiteY27" fmla="*/ 23440 h 1397124"/>
                    <a:gd name="connsiteX28" fmla="*/ 1739243 w 1785937"/>
                    <a:gd name="connsiteY28" fmla="*/ 0 h 1397124"/>
                    <a:gd name="connsiteX29" fmla="*/ 1715802 w 1785937"/>
                    <a:gd name="connsiteY29" fmla="*/ 23440 h 1397124"/>
                    <a:gd name="connsiteX30" fmla="*/ 1699059 w 1785937"/>
                    <a:gd name="connsiteY30" fmla="*/ 6511 h 1397124"/>
                    <a:gd name="connsiteX31" fmla="*/ 1675619 w 1785937"/>
                    <a:gd name="connsiteY31" fmla="*/ 29766 h 1397124"/>
                    <a:gd name="connsiteX32" fmla="*/ 1715802 w 1785937"/>
                    <a:gd name="connsiteY32" fmla="*/ 70135 h 1397124"/>
                    <a:gd name="connsiteX33" fmla="*/ 1756172 w 1785937"/>
                    <a:gd name="connsiteY33" fmla="*/ 110319 h 1397124"/>
                    <a:gd name="connsiteX34" fmla="*/ 1779426 w 1785937"/>
                    <a:gd name="connsiteY34" fmla="*/ 86878 h 1397124"/>
                    <a:gd name="connsiteX35" fmla="*/ 1762497 w 1785937"/>
                    <a:gd name="connsiteY35" fmla="*/ 70135 h 1397124"/>
                    <a:gd name="connsiteX0" fmla="*/ 123 w 1790041"/>
                    <a:gd name="connsiteY0" fmla="*/ 1257411 h 1397124"/>
                    <a:gd name="connsiteX1" fmla="*/ 4103 w 1790041"/>
                    <a:gd name="connsiteY1" fmla="*/ 1281224 h 1397124"/>
                    <a:gd name="connsiteX2" fmla="*/ 382685 w 1790041"/>
                    <a:gd name="connsiteY2" fmla="*/ 1397124 h 1397124"/>
                    <a:gd name="connsiteX3" fmla="*/ 435332 w 1790041"/>
                    <a:gd name="connsiteY3" fmla="*/ 1394148 h 1397124"/>
                    <a:gd name="connsiteX4" fmla="*/ 554953 w 1790041"/>
                    <a:gd name="connsiteY4" fmla="*/ 1364382 h 1397124"/>
                    <a:gd name="connsiteX5" fmla="*/ 652622 w 1790041"/>
                    <a:gd name="connsiteY5" fmla="*/ 1307455 h 1397124"/>
                    <a:gd name="connsiteX6" fmla="*/ 739500 w 1790041"/>
                    <a:gd name="connsiteY6" fmla="*/ 1192299 h 1397124"/>
                    <a:gd name="connsiteX7" fmla="*/ 599416 w 1790041"/>
                    <a:gd name="connsiteY7" fmla="*/ 1052215 h 1397124"/>
                    <a:gd name="connsiteX8" fmla="*/ 123 w 1790041"/>
                    <a:gd name="connsiteY8" fmla="*/ 1257411 h 1397124"/>
                    <a:gd name="connsiteX9" fmla="*/ 615973 w 1790041"/>
                    <a:gd name="connsiteY9" fmla="*/ 1260388 h 1397124"/>
                    <a:gd name="connsiteX10" fmla="*/ 382871 w 1790041"/>
                    <a:gd name="connsiteY10" fmla="*/ 1337593 h 1397124"/>
                    <a:gd name="connsiteX11" fmla="*/ 226415 w 1790041"/>
                    <a:gd name="connsiteY11" fmla="*/ 1314152 h 1397124"/>
                    <a:gd name="connsiteX12" fmla="*/ 596253 w 1790041"/>
                    <a:gd name="connsiteY12" fmla="*/ 1133326 h 1397124"/>
                    <a:gd name="connsiteX13" fmla="*/ 665272 w 1790041"/>
                    <a:gd name="connsiteY13" fmla="*/ 1202345 h 1397124"/>
                    <a:gd name="connsiteX14" fmla="*/ 615973 w 1790041"/>
                    <a:gd name="connsiteY14" fmla="*/ 1260388 h 1397124"/>
                    <a:gd name="connsiteX15" fmla="*/ 1652375 w 1790041"/>
                    <a:gd name="connsiteY15" fmla="*/ 61206 h 1397124"/>
                    <a:gd name="connsiteX16" fmla="*/ 1210727 w 1790041"/>
                    <a:gd name="connsiteY16" fmla="*/ 521271 h 1397124"/>
                    <a:gd name="connsiteX17" fmla="*/ 780800 w 1790041"/>
                    <a:gd name="connsiteY17" fmla="*/ 869528 h 1397124"/>
                    <a:gd name="connsiteX18" fmla="*/ 632530 w 1790041"/>
                    <a:gd name="connsiteY18" fmla="*/ 1017798 h 1397124"/>
                    <a:gd name="connsiteX19" fmla="*/ 702665 w 1790041"/>
                    <a:gd name="connsiteY19" fmla="*/ 1087934 h 1397124"/>
                    <a:gd name="connsiteX20" fmla="*/ 772800 w 1790041"/>
                    <a:gd name="connsiteY20" fmla="*/ 1158069 h 1397124"/>
                    <a:gd name="connsiteX21" fmla="*/ 921070 w 1790041"/>
                    <a:gd name="connsiteY21" fmla="*/ 1009799 h 1397124"/>
                    <a:gd name="connsiteX22" fmla="*/ 1269328 w 1790041"/>
                    <a:gd name="connsiteY22" fmla="*/ 579872 h 1397124"/>
                    <a:gd name="connsiteX23" fmla="*/ 1729393 w 1790041"/>
                    <a:gd name="connsiteY23" fmla="*/ 138224 h 1397124"/>
                    <a:gd name="connsiteX24" fmla="*/ 1690884 w 1790041"/>
                    <a:gd name="connsiteY24" fmla="*/ 99715 h 1397124"/>
                    <a:gd name="connsiteX25" fmla="*/ 1652375 w 1790041"/>
                    <a:gd name="connsiteY25" fmla="*/ 61206 h 1397124"/>
                    <a:gd name="connsiteX26" fmla="*/ 1790041 w 1790041"/>
                    <a:gd name="connsiteY26" fmla="*/ 46695 h 1397124"/>
                    <a:gd name="connsiteX27" fmla="*/ 1766600 w 1790041"/>
                    <a:gd name="connsiteY27" fmla="*/ 23440 h 1397124"/>
                    <a:gd name="connsiteX28" fmla="*/ 1743346 w 1790041"/>
                    <a:gd name="connsiteY28" fmla="*/ 0 h 1397124"/>
                    <a:gd name="connsiteX29" fmla="*/ 1719905 w 1790041"/>
                    <a:gd name="connsiteY29" fmla="*/ 23440 h 1397124"/>
                    <a:gd name="connsiteX30" fmla="*/ 1703162 w 1790041"/>
                    <a:gd name="connsiteY30" fmla="*/ 6511 h 1397124"/>
                    <a:gd name="connsiteX31" fmla="*/ 1679722 w 1790041"/>
                    <a:gd name="connsiteY31" fmla="*/ 29766 h 1397124"/>
                    <a:gd name="connsiteX32" fmla="*/ 1719905 w 1790041"/>
                    <a:gd name="connsiteY32" fmla="*/ 70135 h 1397124"/>
                    <a:gd name="connsiteX33" fmla="*/ 1760275 w 1790041"/>
                    <a:gd name="connsiteY33" fmla="*/ 110319 h 1397124"/>
                    <a:gd name="connsiteX34" fmla="*/ 1783529 w 1790041"/>
                    <a:gd name="connsiteY34" fmla="*/ 86878 h 1397124"/>
                    <a:gd name="connsiteX35" fmla="*/ 1766600 w 1790041"/>
                    <a:gd name="connsiteY35" fmla="*/ 70135 h 1397124"/>
                    <a:gd name="connsiteX36" fmla="*/ 1790041 w 1790041"/>
                    <a:gd name="connsiteY36" fmla="*/ 46695 h 1397124"/>
                    <a:gd name="connsiteX0" fmla="*/ 20 w 1789938"/>
                    <a:gd name="connsiteY0" fmla="*/ 1257411 h 1402511"/>
                    <a:gd name="connsiteX1" fmla="*/ 39718 w 1789938"/>
                    <a:gd name="connsiteY1" fmla="*/ 1316942 h 1402511"/>
                    <a:gd name="connsiteX2" fmla="*/ 382582 w 1789938"/>
                    <a:gd name="connsiteY2" fmla="*/ 1397124 h 1402511"/>
                    <a:gd name="connsiteX3" fmla="*/ 435229 w 1789938"/>
                    <a:gd name="connsiteY3" fmla="*/ 1394148 h 1402511"/>
                    <a:gd name="connsiteX4" fmla="*/ 554850 w 1789938"/>
                    <a:gd name="connsiteY4" fmla="*/ 1364382 h 1402511"/>
                    <a:gd name="connsiteX5" fmla="*/ 652519 w 1789938"/>
                    <a:gd name="connsiteY5" fmla="*/ 1307455 h 1402511"/>
                    <a:gd name="connsiteX6" fmla="*/ 739397 w 1789938"/>
                    <a:gd name="connsiteY6" fmla="*/ 1192299 h 1402511"/>
                    <a:gd name="connsiteX7" fmla="*/ 599313 w 1789938"/>
                    <a:gd name="connsiteY7" fmla="*/ 1052215 h 1402511"/>
                    <a:gd name="connsiteX8" fmla="*/ 20 w 1789938"/>
                    <a:gd name="connsiteY8" fmla="*/ 1257411 h 1402511"/>
                    <a:gd name="connsiteX9" fmla="*/ 615870 w 1789938"/>
                    <a:gd name="connsiteY9" fmla="*/ 1260388 h 1402511"/>
                    <a:gd name="connsiteX10" fmla="*/ 382768 w 1789938"/>
                    <a:gd name="connsiteY10" fmla="*/ 1337593 h 1402511"/>
                    <a:gd name="connsiteX11" fmla="*/ 226312 w 1789938"/>
                    <a:gd name="connsiteY11" fmla="*/ 1314152 h 1402511"/>
                    <a:gd name="connsiteX12" fmla="*/ 596150 w 1789938"/>
                    <a:gd name="connsiteY12" fmla="*/ 1133326 h 1402511"/>
                    <a:gd name="connsiteX13" fmla="*/ 665169 w 1789938"/>
                    <a:gd name="connsiteY13" fmla="*/ 1202345 h 1402511"/>
                    <a:gd name="connsiteX14" fmla="*/ 615870 w 1789938"/>
                    <a:gd name="connsiteY14" fmla="*/ 1260388 h 1402511"/>
                    <a:gd name="connsiteX15" fmla="*/ 1652272 w 1789938"/>
                    <a:gd name="connsiteY15" fmla="*/ 61206 h 1402511"/>
                    <a:gd name="connsiteX16" fmla="*/ 1210624 w 1789938"/>
                    <a:gd name="connsiteY16" fmla="*/ 521271 h 1402511"/>
                    <a:gd name="connsiteX17" fmla="*/ 780697 w 1789938"/>
                    <a:gd name="connsiteY17" fmla="*/ 869528 h 1402511"/>
                    <a:gd name="connsiteX18" fmla="*/ 632427 w 1789938"/>
                    <a:gd name="connsiteY18" fmla="*/ 1017798 h 1402511"/>
                    <a:gd name="connsiteX19" fmla="*/ 702562 w 1789938"/>
                    <a:gd name="connsiteY19" fmla="*/ 1087934 h 1402511"/>
                    <a:gd name="connsiteX20" fmla="*/ 772697 w 1789938"/>
                    <a:gd name="connsiteY20" fmla="*/ 1158069 h 1402511"/>
                    <a:gd name="connsiteX21" fmla="*/ 920967 w 1789938"/>
                    <a:gd name="connsiteY21" fmla="*/ 1009799 h 1402511"/>
                    <a:gd name="connsiteX22" fmla="*/ 1269225 w 1789938"/>
                    <a:gd name="connsiteY22" fmla="*/ 579872 h 1402511"/>
                    <a:gd name="connsiteX23" fmla="*/ 1729290 w 1789938"/>
                    <a:gd name="connsiteY23" fmla="*/ 138224 h 1402511"/>
                    <a:gd name="connsiteX24" fmla="*/ 1690781 w 1789938"/>
                    <a:gd name="connsiteY24" fmla="*/ 99715 h 1402511"/>
                    <a:gd name="connsiteX25" fmla="*/ 1652272 w 1789938"/>
                    <a:gd name="connsiteY25" fmla="*/ 61206 h 1402511"/>
                    <a:gd name="connsiteX26" fmla="*/ 1789938 w 1789938"/>
                    <a:gd name="connsiteY26" fmla="*/ 46695 h 1402511"/>
                    <a:gd name="connsiteX27" fmla="*/ 1766497 w 1789938"/>
                    <a:gd name="connsiteY27" fmla="*/ 23440 h 1402511"/>
                    <a:gd name="connsiteX28" fmla="*/ 1743243 w 1789938"/>
                    <a:gd name="connsiteY28" fmla="*/ 0 h 1402511"/>
                    <a:gd name="connsiteX29" fmla="*/ 1719802 w 1789938"/>
                    <a:gd name="connsiteY29" fmla="*/ 23440 h 1402511"/>
                    <a:gd name="connsiteX30" fmla="*/ 1703059 w 1789938"/>
                    <a:gd name="connsiteY30" fmla="*/ 6511 h 1402511"/>
                    <a:gd name="connsiteX31" fmla="*/ 1679619 w 1789938"/>
                    <a:gd name="connsiteY31" fmla="*/ 29766 h 1402511"/>
                    <a:gd name="connsiteX32" fmla="*/ 1719802 w 1789938"/>
                    <a:gd name="connsiteY32" fmla="*/ 70135 h 1402511"/>
                    <a:gd name="connsiteX33" fmla="*/ 1760172 w 1789938"/>
                    <a:gd name="connsiteY33" fmla="*/ 110319 h 1402511"/>
                    <a:gd name="connsiteX34" fmla="*/ 1783426 w 1789938"/>
                    <a:gd name="connsiteY34" fmla="*/ 86878 h 1402511"/>
                    <a:gd name="connsiteX35" fmla="*/ 1766497 w 1789938"/>
                    <a:gd name="connsiteY35" fmla="*/ 70135 h 1402511"/>
                    <a:gd name="connsiteX36" fmla="*/ 1789938 w 1789938"/>
                    <a:gd name="connsiteY36" fmla="*/ 46695 h 1402511"/>
                    <a:gd name="connsiteX0" fmla="*/ 2633 w 1792551"/>
                    <a:gd name="connsiteY0" fmla="*/ 1257411 h 1406910"/>
                    <a:gd name="connsiteX1" fmla="*/ 385195 w 1792551"/>
                    <a:gd name="connsiteY1" fmla="*/ 1397124 h 1406910"/>
                    <a:gd name="connsiteX2" fmla="*/ 437842 w 1792551"/>
                    <a:gd name="connsiteY2" fmla="*/ 1394148 h 1406910"/>
                    <a:gd name="connsiteX3" fmla="*/ 557463 w 1792551"/>
                    <a:gd name="connsiteY3" fmla="*/ 1364382 h 1406910"/>
                    <a:gd name="connsiteX4" fmla="*/ 655132 w 1792551"/>
                    <a:gd name="connsiteY4" fmla="*/ 1307455 h 1406910"/>
                    <a:gd name="connsiteX5" fmla="*/ 742010 w 1792551"/>
                    <a:gd name="connsiteY5" fmla="*/ 1192299 h 1406910"/>
                    <a:gd name="connsiteX6" fmla="*/ 601926 w 1792551"/>
                    <a:gd name="connsiteY6" fmla="*/ 1052215 h 1406910"/>
                    <a:gd name="connsiteX7" fmla="*/ 2633 w 1792551"/>
                    <a:gd name="connsiteY7" fmla="*/ 1257411 h 1406910"/>
                    <a:gd name="connsiteX8" fmla="*/ 618483 w 1792551"/>
                    <a:gd name="connsiteY8" fmla="*/ 1260388 h 1406910"/>
                    <a:gd name="connsiteX9" fmla="*/ 385381 w 1792551"/>
                    <a:gd name="connsiteY9" fmla="*/ 1337593 h 1406910"/>
                    <a:gd name="connsiteX10" fmla="*/ 228925 w 1792551"/>
                    <a:gd name="connsiteY10" fmla="*/ 1314152 h 1406910"/>
                    <a:gd name="connsiteX11" fmla="*/ 598763 w 1792551"/>
                    <a:gd name="connsiteY11" fmla="*/ 1133326 h 1406910"/>
                    <a:gd name="connsiteX12" fmla="*/ 667782 w 1792551"/>
                    <a:gd name="connsiteY12" fmla="*/ 1202345 h 1406910"/>
                    <a:gd name="connsiteX13" fmla="*/ 618483 w 1792551"/>
                    <a:gd name="connsiteY13" fmla="*/ 1260388 h 1406910"/>
                    <a:gd name="connsiteX14" fmla="*/ 1654885 w 1792551"/>
                    <a:gd name="connsiteY14" fmla="*/ 61206 h 1406910"/>
                    <a:gd name="connsiteX15" fmla="*/ 1213237 w 1792551"/>
                    <a:gd name="connsiteY15" fmla="*/ 521271 h 1406910"/>
                    <a:gd name="connsiteX16" fmla="*/ 783310 w 1792551"/>
                    <a:gd name="connsiteY16" fmla="*/ 869528 h 1406910"/>
                    <a:gd name="connsiteX17" fmla="*/ 635040 w 1792551"/>
                    <a:gd name="connsiteY17" fmla="*/ 1017798 h 1406910"/>
                    <a:gd name="connsiteX18" fmla="*/ 705175 w 1792551"/>
                    <a:gd name="connsiteY18" fmla="*/ 1087934 h 1406910"/>
                    <a:gd name="connsiteX19" fmla="*/ 775310 w 1792551"/>
                    <a:gd name="connsiteY19" fmla="*/ 1158069 h 1406910"/>
                    <a:gd name="connsiteX20" fmla="*/ 923580 w 1792551"/>
                    <a:gd name="connsiteY20" fmla="*/ 1009799 h 1406910"/>
                    <a:gd name="connsiteX21" fmla="*/ 1271838 w 1792551"/>
                    <a:gd name="connsiteY21" fmla="*/ 579872 h 1406910"/>
                    <a:gd name="connsiteX22" fmla="*/ 1731903 w 1792551"/>
                    <a:gd name="connsiteY22" fmla="*/ 138224 h 1406910"/>
                    <a:gd name="connsiteX23" fmla="*/ 1693394 w 1792551"/>
                    <a:gd name="connsiteY23" fmla="*/ 99715 h 1406910"/>
                    <a:gd name="connsiteX24" fmla="*/ 1654885 w 1792551"/>
                    <a:gd name="connsiteY24" fmla="*/ 61206 h 1406910"/>
                    <a:gd name="connsiteX25" fmla="*/ 1792551 w 1792551"/>
                    <a:gd name="connsiteY25" fmla="*/ 46695 h 1406910"/>
                    <a:gd name="connsiteX26" fmla="*/ 1769110 w 1792551"/>
                    <a:gd name="connsiteY26" fmla="*/ 23440 h 1406910"/>
                    <a:gd name="connsiteX27" fmla="*/ 1745856 w 1792551"/>
                    <a:gd name="connsiteY27" fmla="*/ 0 h 1406910"/>
                    <a:gd name="connsiteX28" fmla="*/ 1722415 w 1792551"/>
                    <a:gd name="connsiteY28" fmla="*/ 23440 h 1406910"/>
                    <a:gd name="connsiteX29" fmla="*/ 1705672 w 1792551"/>
                    <a:gd name="connsiteY29" fmla="*/ 6511 h 1406910"/>
                    <a:gd name="connsiteX30" fmla="*/ 1682232 w 1792551"/>
                    <a:gd name="connsiteY30" fmla="*/ 29766 h 1406910"/>
                    <a:gd name="connsiteX31" fmla="*/ 1722415 w 1792551"/>
                    <a:gd name="connsiteY31" fmla="*/ 70135 h 1406910"/>
                    <a:gd name="connsiteX32" fmla="*/ 1762785 w 1792551"/>
                    <a:gd name="connsiteY32" fmla="*/ 110319 h 1406910"/>
                    <a:gd name="connsiteX33" fmla="*/ 1786039 w 1792551"/>
                    <a:gd name="connsiteY33" fmla="*/ 86878 h 1406910"/>
                    <a:gd name="connsiteX34" fmla="*/ 1769110 w 1792551"/>
                    <a:gd name="connsiteY34" fmla="*/ 70135 h 1406910"/>
                    <a:gd name="connsiteX35" fmla="*/ 1792551 w 1792551"/>
                    <a:gd name="connsiteY35" fmla="*/ 46695 h 1406910"/>
                    <a:gd name="connsiteX0" fmla="*/ 2736 w 1792654"/>
                    <a:gd name="connsiteY0" fmla="*/ 1257411 h 1399197"/>
                    <a:gd name="connsiteX1" fmla="*/ 385298 w 1792654"/>
                    <a:gd name="connsiteY1" fmla="*/ 1397124 h 1399197"/>
                    <a:gd name="connsiteX2" fmla="*/ 437945 w 1792654"/>
                    <a:gd name="connsiteY2" fmla="*/ 1394148 h 1399197"/>
                    <a:gd name="connsiteX3" fmla="*/ 557566 w 1792654"/>
                    <a:gd name="connsiteY3" fmla="*/ 1364382 h 1399197"/>
                    <a:gd name="connsiteX4" fmla="*/ 655235 w 1792654"/>
                    <a:gd name="connsiteY4" fmla="*/ 1307455 h 1399197"/>
                    <a:gd name="connsiteX5" fmla="*/ 742113 w 1792654"/>
                    <a:gd name="connsiteY5" fmla="*/ 1192299 h 1399197"/>
                    <a:gd name="connsiteX6" fmla="*/ 602029 w 1792654"/>
                    <a:gd name="connsiteY6" fmla="*/ 1052215 h 1399197"/>
                    <a:gd name="connsiteX7" fmla="*/ 2736 w 1792654"/>
                    <a:gd name="connsiteY7" fmla="*/ 1257411 h 1399197"/>
                    <a:gd name="connsiteX8" fmla="*/ 618586 w 1792654"/>
                    <a:gd name="connsiteY8" fmla="*/ 1260388 h 1399197"/>
                    <a:gd name="connsiteX9" fmla="*/ 385484 w 1792654"/>
                    <a:gd name="connsiteY9" fmla="*/ 1337593 h 1399197"/>
                    <a:gd name="connsiteX10" fmla="*/ 229028 w 1792654"/>
                    <a:gd name="connsiteY10" fmla="*/ 1314152 h 1399197"/>
                    <a:gd name="connsiteX11" fmla="*/ 598866 w 1792654"/>
                    <a:gd name="connsiteY11" fmla="*/ 1133326 h 1399197"/>
                    <a:gd name="connsiteX12" fmla="*/ 667885 w 1792654"/>
                    <a:gd name="connsiteY12" fmla="*/ 1202345 h 1399197"/>
                    <a:gd name="connsiteX13" fmla="*/ 618586 w 1792654"/>
                    <a:gd name="connsiteY13" fmla="*/ 1260388 h 1399197"/>
                    <a:gd name="connsiteX14" fmla="*/ 1654988 w 1792654"/>
                    <a:gd name="connsiteY14" fmla="*/ 61206 h 1399197"/>
                    <a:gd name="connsiteX15" fmla="*/ 1213340 w 1792654"/>
                    <a:gd name="connsiteY15" fmla="*/ 521271 h 1399197"/>
                    <a:gd name="connsiteX16" fmla="*/ 783413 w 1792654"/>
                    <a:gd name="connsiteY16" fmla="*/ 869528 h 1399197"/>
                    <a:gd name="connsiteX17" fmla="*/ 635143 w 1792654"/>
                    <a:gd name="connsiteY17" fmla="*/ 1017798 h 1399197"/>
                    <a:gd name="connsiteX18" fmla="*/ 705278 w 1792654"/>
                    <a:gd name="connsiteY18" fmla="*/ 1087934 h 1399197"/>
                    <a:gd name="connsiteX19" fmla="*/ 775413 w 1792654"/>
                    <a:gd name="connsiteY19" fmla="*/ 1158069 h 1399197"/>
                    <a:gd name="connsiteX20" fmla="*/ 923683 w 1792654"/>
                    <a:gd name="connsiteY20" fmla="*/ 1009799 h 1399197"/>
                    <a:gd name="connsiteX21" fmla="*/ 1271941 w 1792654"/>
                    <a:gd name="connsiteY21" fmla="*/ 579872 h 1399197"/>
                    <a:gd name="connsiteX22" fmla="*/ 1732006 w 1792654"/>
                    <a:gd name="connsiteY22" fmla="*/ 138224 h 1399197"/>
                    <a:gd name="connsiteX23" fmla="*/ 1693497 w 1792654"/>
                    <a:gd name="connsiteY23" fmla="*/ 99715 h 1399197"/>
                    <a:gd name="connsiteX24" fmla="*/ 1654988 w 1792654"/>
                    <a:gd name="connsiteY24" fmla="*/ 61206 h 1399197"/>
                    <a:gd name="connsiteX25" fmla="*/ 1792654 w 1792654"/>
                    <a:gd name="connsiteY25" fmla="*/ 46695 h 1399197"/>
                    <a:gd name="connsiteX26" fmla="*/ 1769213 w 1792654"/>
                    <a:gd name="connsiteY26" fmla="*/ 23440 h 1399197"/>
                    <a:gd name="connsiteX27" fmla="*/ 1745959 w 1792654"/>
                    <a:gd name="connsiteY27" fmla="*/ 0 h 1399197"/>
                    <a:gd name="connsiteX28" fmla="*/ 1722518 w 1792654"/>
                    <a:gd name="connsiteY28" fmla="*/ 23440 h 1399197"/>
                    <a:gd name="connsiteX29" fmla="*/ 1705775 w 1792654"/>
                    <a:gd name="connsiteY29" fmla="*/ 6511 h 1399197"/>
                    <a:gd name="connsiteX30" fmla="*/ 1682335 w 1792654"/>
                    <a:gd name="connsiteY30" fmla="*/ 29766 h 1399197"/>
                    <a:gd name="connsiteX31" fmla="*/ 1722518 w 1792654"/>
                    <a:gd name="connsiteY31" fmla="*/ 70135 h 1399197"/>
                    <a:gd name="connsiteX32" fmla="*/ 1762888 w 1792654"/>
                    <a:gd name="connsiteY32" fmla="*/ 110319 h 1399197"/>
                    <a:gd name="connsiteX33" fmla="*/ 1786142 w 1792654"/>
                    <a:gd name="connsiteY33" fmla="*/ 86878 h 1399197"/>
                    <a:gd name="connsiteX34" fmla="*/ 1769213 w 1792654"/>
                    <a:gd name="connsiteY34" fmla="*/ 70135 h 1399197"/>
                    <a:gd name="connsiteX35" fmla="*/ 1792654 w 1792654"/>
                    <a:gd name="connsiteY35" fmla="*/ 46695 h 1399197"/>
                    <a:gd name="connsiteX0" fmla="*/ 3386 w 1793304"/>
                    <a:gd name="connsiteY0" fmla="*/ 1257411 h 1401812"/>
                    <a:gd name="connsiteX1" fmla="*/ 316892 w 1793304"/>
                    <a:gd name="connsiteY1" fmla="*/ 1399505 h 1401812"/>
                    <a:gd name="connsiteX2" fmla="*/ 438595 w 1793304"/>
                    <a:gd name="connsiteY2" fmla="*/ 1394148 h 1401812"/>
                    <a:gd name="connsiteX3" fmla="*/ 558216 w 1793304"/>
                    <a:gd name="connsiteY3" fmla="*/ 1364382 h 1401812"/>
                    <a:gd name="connsiteX4" fmla="*/ 655885 w 1793304"/>
                    <a:gd name="connsiteY4" fmla="*/ 1307455 h 1401812"/>
                    <a:gd name="connsiteX5" fmla="*/ 742763 w 1793304"/>
                    <a:gd name="connsiteY5" fmla="*/ 1192299 h 1401812"/>
                    <a:gd name="connsiteX6" fmla="*/ 602679 w 1793304"/>
                    <a:gd name="connsiteY6" fmla="*/ 1052215 h 1401812"/>
                    <a:gd name="connsiteX7" fmla="*/ 3386 w 1793304"/>
                    <a:gd name="connsiteY7" fmla="*/ 1257411 h 1401812"/>
                    <a:gd name="connsiteX8" fmla="*/ 619236 w 1793304"/>
                    <a:gd name="connsiteY8" fmla="*/ 1260388 h 1401812"/>
                    <a:gd name="connsiteX9" fmla="*/ 386134 w 1793304"/>
                    <a:gd name="connsiteY9" fmla="*/ 1337593 h 1401812"/>
                    <a:gd name="connsiteX10" fmla="*/ 229678 w 1793304"/>
                    <a:gd name="connsiteY10" fmla="*/ 1314152 h 1401812"/>
                    <a:gd name="connsiteX11" fmla="*/ 599516 w 1793304"/>
                    <a:gd name="connsiteY11" fmla="*/ 1133326 h 1401812"/>
                    <a:gd name="connsiteX12" fmla="*/ 668535 w 1793304"/>
                    <a:gd name="connsiteY12" fmla="*/ 1202345 h 1401812"/>
                    <a:gd name="connsiteX13" fmla="*/ 619236 w 1793304"/>
                    <a:gd name="connsiteY13" fmla="*/ 1260388 h 1401812"/>
                    <a:gd name="connsiteX14" fmla="*/ 1655638 w 1793304"/>
                    <a:gd name="connsiteY14" fmla="*/ 61206 h 1401812"/>
                    <a:gd name="connsiteX15" fmla="*/ 1213990 w 1793304"/>
                    <a:gd name="connsiteY15" fmla="*/ 521271 h 1401812"/>
                    <a:gd name="connsiteX16" fmla="*/ 784063 w 1793304"/>
                    <a:gd name="connsiteY16" fmla="*/ 869528 h 1401812"/>
                    <a:gd name="connsiteX17" fmla="*/ 635793 w 1793304"/>
                    <a:gd name="connsiteY17" fmla="*/ 1017798 h 1401812"/>
                    <a:gd name="connsiteX18" fmla="*/ 705928 w 1793304"/>
                    <a:gd name="connsiteY18" fmla="*/ 1087934 h 1401812"/>
                    <a:gd name="connsiteX19" fmla="*/ 776063 w 1793304"/>
                    <a:gd name="connsiteY19" fmla="*/ 1158069 h 1401812"/>
                    <a:gd name="connsiteX20" fmla="*/ 924333 w 1793304"/>
                    <a:gd name="connsiteY20" fmla="*/ 1009799 h 1401812"/>
                    <a:gd name="connsiteX21" fmla="*/ 1272591 w 1793304"/>
                    <a:gd name="connsiteY21" fmla="*/ 579872 h 1401812"/>
                    <a:gd name="connsiteX22" fmla="*/ 1732656 w 1793304"/>
                    <a:gd name="connsiteY22" fmla="*/ 138224 h 1401812"/>
                    <a:gd name="connsiteX23" fmla="*/ 1694147 w 1793304"/>
                    <a:gd name="connsiteY23" fmla="*/ 99715 h 1401812"/>
                    <a:gd name="connsiteX24" fmla="*/ 1655638 w 1793304"/>
                    <a:gd name="connsiteY24" fmla="*/ 61206 h 1401812"/>
                    <a:gd name="connsiteX25" fmla="*/ 1793304 w 1793304"/>
                    <a:gd name="connsiteY25" fmla="*/ 46695 h 1401812"/>
                    <a:gd name="connsiteX26" fmla="*/ 1769863 w 1793304"/>
                    <a:gd name="connsiteY26" fmla="*/ 23440 h 1401812"/>
                    <a:gd name="connsiteX27" fmla="*/ 1746609 w 1793304"/>
                    <a:gd name="connsiteY27" fmla="*/ 0 h 1401812"/>
                    <a:gd name="connsiteX28" fmla="*/ 1723168 w 1793304"/>
                    <a:gd name="connsiteY28" fmla="*/ 23440 h 1401812"/>
                    <a:gd name="connsiteX29" fmla="*/ 1706425 w 1793304"/>
                    <a:gd name="connsiteY29" fmla="*/ 6511 h 1401812"/>
                    <a:gd name="connsiteX30" fmla="*/ 1682985 w 1793304"/>
                    <a:gd name="connsiteY30" fmla="*/ 29766 h 1401812"/>
                    <a:gd name="connsiteX31" fmla="*/ 1723168 w 1793304"/>
                    <a:gd name="connsiteY31" fmla="*/ 70135 h 1401812"/>
                    <a:gd name="connsiteX32" fmla="*/ 1763538 w 1793304"/>
                    <a:gd name="connsiteY32" fmla="*/ 110319 h 1401812"/>
                    <a:gd name="connsiteX33" fmla="*/ 1786792 w 1793304"/>
                    <a:gd name="connsiteY33" fmla="*/ 86878 h 1401812"/>
                    <a:gd name="connsiteX34" fmla="*/ 1769863 w 1793304"/>
                    <a:gd name="connsiteY34" fmla="*/ 70135 h 1401812"/>
                    <a:gd name="connsiteX35" fmla="*/ 1793304 w 1793304"/>
                    <a:gd name="connsiteY35" fmla="*/ 46695 h 1401812"/>
                    <a:gd name="connsiteX0" fmla="*/ 3386 w 1793304"/>
                    <a:gd name="connsiteY0" fmla="*/ 1257411 h 1401812"/>
                    <a:gd name="connsiteX1" fmla="*/ 316892 w 1793304"/>
                    <a:gd name="connsiteY1" fmla="*/ 1399505 h 1401812"/>
                    <a:gd name="connsiteX2" fmla="*/ 438595 w 1793304"/>
                    <a:gd name="connsiteY2" fmla="*/ 1394148 h 1401812"/>
                    <a:gd name="connsiteX3" fmla="*/ 558216 w 1793304"/>
                    <a:gd name="connsiteY3" fmla="*/ 1364382 h 1401812"/>
                    <a:gd name="connsiteX4" fmla="*/ 655885 w 1793304"/>
                    <a:gd name="connsiteY4" fmla="*/ 1307455 h 1401812"/>
                    <a:gd name="connsiteX5" fmla="*/ 742763 w 1793304"/>
                    <a:gd name="connsiteY5" fmla="*/ 1192299 h 1401812"/>
                    <a:gd name="connsiteX6" fmla="*/ 602679 w 1793304"/>
                    <a:gd name="connsiteY6" fmla="*/ 1052215 h 1401812"/>
                    <a:gd name="connsiteX7" fmla="*/ 3386 w 1793304"/>
                    <a:gd name="connsiteY7" fmla="*/ 1257411 h 1401812"/>
                    <a:gd name="connsiteX8" fmla="*/ 619236 w 1793304"/>
                    <a:gd name="connsiteY8" fmla="*/ 1260388 h 1401812"/>
                    <a:gd name="connsiteX9" fmla="*/ 386134 w 1793304"/>
                    <a:gd name="connsiteY9" fmla="*/ 1337593 h 1401812"/>
                    <a:gd name="connsiteX10" fmla="*/ 193959 w 1793304"/>
                    <a:gd name="connsiteY10" fmla="*/ 1304627 h 1401812"/>
                    <a:gd name="connsiteX11" fmla="*/ 599516 w 1793304"/>
                    <a:gd name="connsiteY11" fmla="*/ 1133326 h 1401812"/>
                    <a:gd name="connsiteX12" fmla="*/ 668535 w 1793304"/>
                    <a:gd name="connsiteY12" fmla="*/ 1202345 h 1401812"/>
                    <a:gd name="connsiteX13" fmla="*/ 619236 w 1793304"/>
                    <a:gd name="connsiteY13" fmla="*/ 1260388 h 1401812"/>
                    <a:gd name="connsiteX14" fmla="*/ 1655638 w 1793304"/>
                    <a:gd name="connsiteY14" fmla="*/ 61206 h 1401812"/>
                    <a:gd name="connsiteX15" fmla="*/ 1213990 w 1793304"/>
                    <a:gd name="connsiteY15" fmla="*/ 521271 h 1401812"/>
                    <a:gd name="connsiteX16" fmla="*/ 784063 w 1793304"/>
                    <a:gd name="connsiteY16" fmla="*/ 869528 h 1401812"/>
                    <a:gd name="connsiteX17" fmla="*/ 635793 w 1793304"/>
                    <a:gd name="connsiteY17" fmla="*/ 1017798 h 1401812"/>
                    <a:gd name="connsiteX18" fmla="*/ 705928 w 1793304"/>
                    <a:gd name="connsiteY18" fmla="*/ 1087934 h 1401812"/>
                    <a:gd name="connsiteX19" fmla="*/ 776063 w 1793304"/>
                    <a:gd name="connsiteY19" fmla="*/ 1158069 h 1401812"/>
                    <a:gd name="connsiteX20" fmla="*/ 924333 w 1793304"/>
                    <a:gd name="connsiteY20" fmla="*/ 1009799 h 1401812"/>
                    <a:gd name="connsiteX21" fmla="*/ 1272591 w 1793304"/>
                    <a:gd name="connsiteY21" fmla="*/ 579872 h 1401812"/>
                    <a:gd name="connsiteX22" fmla="*/ 1732656 w 1793304"/>
                    <a:gd name="connsiteY22" fmla="*/ 138224 h 1401812"/>
                    <a:gd name="connsiteX23" fmla="*/ 1694147 w 1793304"/>
                    <a:gd name="connsiteY23" fmla="*/ 99715 h 1401812"/>
                    <a:gd name="connsiteX24" fmla="*/ 1655638 w 1793304"/>
                    <a:gd name="connsiteY24" fmla="*/ 61206 h 1401812"/>
                    <a:gd name="connsiteX25" fmla="*/ 1793304 w 1793304"/>
                    <a:gd name="connsiteY25" fmla="*/ 46695 h 1401812"/>
                    <a:gd name="connsiteX26" fmla="*/ 1769863 w 1793304"/>
                    <a:gd name="connsiteY26" fmla="*/ 23440 h 1401812"/>
                    <a:gd name="connsiteX27" fmla="*/ 1746609 w 1793304"/>
                    <a:gd name="connsiteY27" fmla="*/ 0 h 1401812"/>
                    <a:gd name="connsiteX28" fmla="*/ 1723168 w 1793304"/>
                    <a:gd name="connsiteY28" fmla="*/ 23440 h 1401812"/>
                    <a:gd name="connsiteX29" fmla="*/ 1706425 w 1793304"/>
                    <a:gd name="connsiteY29" fmla="*/ 6511 h 1401812"/>
                    <a:gd name="connsiteX30" fmla="*/ 1682985 w 1793304"/>
                    <a:gd name="connsiteY30" fmla="*/ 29766 h 1401812"/>
                    <a:gd name="connsiteX31" fmla="*/ 1723168 w 1793304"/>
                    <a:gd name="connsiteY31" fmla="*/ 70135 h 1401812"/>
                    <a:gd name="connsiteX32" fmla="*/ 1763538 w 1793304"/>
                    <a:gd name="connsiteY32" fmla="*/ 110319 h 1401812"/>
                    <a:gd name="connsiteX33" fmla="*/ 1786792 w 1793304"/>
                    <a:gd name="connsiteY33" fmla="*/ 86878 h 1401812"/>
                    <a:gd name="connsiteX34" fmla="*/ 1769863 w 1793304"/>
                    <a:gd name="connsiteY34" fmla="*/ 70135 h 1401812"/>
                    <a:gd name="connsiteX35" fmla="*/ 1793304 w 1793304"/>
                    <a:gd name="connsiteY35" fmla="*/ 46695 h 1401812"/>
                    <a:gd name="connsiteX0" fmla="*/ 3386 w 1793304"/>
                    <a:gd name="connsiteY0" fmla="*/ 1257411 h 1401812"/>
                    <a:gd name="connsiteX1" fmla="*/ 316892 w 1793304"/>
                    <a:gd name="connsiteY1" fmla="*/ 1399505 h 1401812"/>
                    <a:gd name="connsiteX2" fmla="*/ 438595 w 1793304"/>
                    <a:gd name="connsiteY2" fmla="*/ 1394148 h 1401812"/>
                    <a:gd name="connsiteX3" fmla="*/ 558216 w 1793304"/>
                    <a:gd name="connsiteY3" fmla="*/ 1364382 h 1401812"/>
                    <a:gd name="connsiteX4" fmla="*/ 655885 w 1793304"/>
                    <a:gd name="connsiteY4" fmla="*/ 1307455 h 1401812"/>
                    <a:gd name="connsiteX5" fmla="*/ 742763 w 1793304"/>
                    <a:gd name="connsiteY5" fmla="*/ 1192299 h 1401812"/>
                    <a:gd name="connsiteX6" fmla="*/ 602679 w 1793304"/>
                    <a:gd name="connsiteY6" fmla="*/ 1052215 h 1401812"/>
                    <a:gd name="connsiteX7" fmla="*/ 3386 w 1793304"/>
                    <a:gd name="connsiteY7" fmla="*/ 1257411 h 1401812"/>
                    <a:gd name="connsiteX8" fmla="*/ 619236 w 1793304"/>
                    <a:gd name="connsiteY8" fmla="*/ 1260388 h 1401812"/>
                    <a:gd name="connsiteX9" fmla="*/ 386134 w 1793304"/>
                    <a:gd name="connsiteY9" fmla="*/ 1337593 h 1401812"/>
                    <a:gd name="connsiteX10" fmla="*/ 193959 w 1793304"/>
                    <a:gd name="connsiteY10" fmla="*/ 1304627 h 1401812"/>
                    <a:gd name="connsiteX11" fmla="*/ 599516 w 1793304"/>
                    <a:gd name="connsiteY11" fmla="*/ 1133326 h 1401812"/>
                    <a:gd name="connsiteX12" fmla="*/ 668535 w 1793304"/>
                    <a:gd name="connsiteY12" fmla="*/ 1202345 h 1401812"/>
                    <a:gd name="connsiteX13" fmla="*/ 619236 w 1793304"/>
                    <a:gd name="connsiteY13" fmla="*/ 1260388 h 1401812"/>
                    <a:gd name="connsiteX14" fmla="*/ 1655638 w 1793304"/>
                    <a:gd name="connsiteY14" fmla="*/ 61206 h 1401812"/>
                    <a:gd name="connsiteX15" fmla="*/ 1213990 w 1793304"/>
                    <a:gd name="connsiteY15" fmla="*/ 521271 h 1401812"/>
                    <a:gd name="connsiteX16" fmla="*/ 784063 w 1793304"/>
                    <a:gd name="connsiteY16" fmla="*/ 869528 h 1401812"/>
                    <a:gd name="connsiteX17" fmla="*/ 635793 w 1793304"/>
                    <a:gd name="connsiteY17" fmla="*/ 1017798 h 1401812"/>
                    <a:gd name="connsiteX18" fmla="*/ 705928 w 1793304"/>
                    <a:gd name="connsiteY18" fmla="*/ 1087934 h 1401812"/>
                    <a:gd name="connsiteX19" fmla="*/ 776063 w 1793304"/>
                    <a:gd name="connsiteY19" fmla="*/ 1158069 h 1401812"/>
                    <a:gd name="connsiteX20" fmla="*/ 924333 w 1793304"/>
                    <a:gd name="connsiteY20" fmla="*/ 1009799 h 1401812"/>
                    <a:gd name="connsiteX21" fmla="*/ 1272591 w 1793304"/>
                    <a:gd name="connsiteY21" fmla="*/ 579872 h 1401812"/>
                    <a:gd name="connsiteX22" fmla="*/ 1732656 w 1793304"/>
                    <a:gd name="connsiteY22" fmla="*/ 138224 h 1401812"/>
                    <a:gd name="connsiteX23" fmla="*/ 1694147 w 1793304"/>
                    <a:gd name="connsiteY23" fmla="*/ 99715 h 1401812"/>
                    <a:gd name="connsiteX24" fmla="*/ 1655638 w 1793304"/>
                    <a:gd name="connsiteY24" fmla="*/ 61206 h 1401812"/>
                    <a:gd name="connsiteX25" fmla="*/ 1793304 w 1793304"/>
                    <a:gd name="connsiteY25" fmla="*/ 46695 h 1401812"/>
                    <a:gd name="connsiteX26" fmla="*/ 1769863 w 1793304"/>
                    <a:gd name="connsiteY26" fmla="*/ 23440 h 1401812"/>
                    <a:gd name="connsiteX27" fmla="*/ 1746609 w 1793304"/>
                    <a:gd name="connsiteY27" fmla="*/ 0 h 1401812"/>
                    <a:gd name="connsiteX28" fmla="*/ 1723168 w 1793304"/>
                    <a:gd name="connsiteY28" fmla="*/ 23440 h 1401812"/>
                    <a:gd name="connsiteX29" fmla="*/ 1706425 w 1793304"/>
                    <a:gd name="connsiteY29" fmla="*/ 6511 h 1401812"/>
                    <a:gd name="connsiteX30" fmla="*/ 1682985 w 1793304"/>
                    <a:gd name="connsiteY30" fmla="*/ 29766 h 1401812"/>
                    <a:gd name="connsiteX31" fmla="*/ 1723168 w 1793304"/>
                    <a:gd name="connsiteY31" fmla="*/ 70135 h 1401812"/>
                    <a:gd name="connsiteX32" fmla="*/ 1763538 w 1793304"/>
                    <a:gd name="connsiteY32" fmla="*/ 110319 h 1401812"/>
                    <a:gd name="connsiteX33" fmla="*/ 1786792 w 1793304"/>
                    <a:gd name="connsiteY33" fmla="*/ 86878 h 1401812"/>
                    <a:gd name="connsiteX34" fmla="*/ 1769863 w 1793304"/>
                    <a:gd name="connsiteY34" fmla="*/ 70135 h 1401812"/>
                    <a:gd name="connsiteX35" fmla="*/ 1793304 w 1793304"/>
                    <a:gd name="connsiteY35" fmla="*/ 46695 h 14018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</a:cxnLst>
                  <a:rect l="l" t="t" r="r" b="b"/>
                  <a:pathLst>
                    <a:path w="1793304" h="1401812">
                      <a:moveTo>
                        <a:pt x="3386" y="1257411"/>
                      </a:moveTo>
                      <a:cubicBezTo>
                        <a:pt x="-32736" y="1314896"/>
                        <a:pt x="230069" y="1393385"/>
                        <a:pt x="316892" y="1399505"/>
                      </a:cubicBezTo>
                      <a:cubicBezTo>
                        <a:pt x="392735" y="1404851"/>
                        <a:pt x="398374" y="1400002"/>
                        <a:pt x="438595" y="1394148"/>
                      </a:cubicBezTo>
                      <a:cubicBezTo>
                        <a:pt x="478816" y="1388294"/>
                        <a:pt x="518591" y="1380753"/>
                        <a:pt x="558216" y="1364382"/>
                      </a:cubicBezTo>
                      <a:cubicBezTo>
                        <a:pt x="591516" y="1350615"/>
                        <a:pt x="624259" y="1332012"/>
                        <a:pt x="655885" y="1307455"/>
                      </a:cubicBezTo>
                      <a:cubicBezTo>
                        <a:pt x="677837" y="1290340"/>
                        <a:pt x="723415" y="1235832"/>
                        <a:pt x="742763" y="1192299"/>
                      </a:cubicBezTo>
                      <a:lnTo>
                        <a:pt x="602679" y="1052215"/>
                      </a:lnTo>
                      <a:cubicBezTo>
                        <a:pt x="602306" y="1052215"/>
                        <a:pt x="362992" y="1257411"/>
                        <a:pt x="3386" y="1257411"/>
                      </a:cubicBezTo>
                      <a:close/>
                      <a:moveTo>
                        <a:pt x="619236" y="1260388"/>
                      </a:moveTo>
                      <a:cubicBezTo>
                        <a:pt x="553565" y="1311548"/>
                        <a:pt x="457013" y="1330220"/>
                        <a:pt x="386134" y="1337593"/>
                      </a:cubicBezTo>
                      <a:cubicBezTo>
                        <a:pt x="315255" y="1344966"/>
                        <a:pt x="241770" y="1318208"/>
                        <a:pt x="193959" y="1304627"/>
                      </a:cubicBezTo>
                      <a:cubicBezTo>
                        <a:pt x="387733" y="1263477"/>
                        <a:pt x="535520" y="1183742"/>
                        <a:pt x="599516" y="1133326"/>
                      </a:cubicBezTo>
                      <a:lnTo>
                        <a:pt x="668535" y="1202345"/>
                      </a:lnTo>
                      <a:cubicBezTo>
                        <a:pt x="650862" y="1228018"/>
                        <a:pt x="629282" y="1252575"/>
                        <a:pt x="619236" y="1260388"/>
                      </a:cubicBezTo>
                      <a:close/>
                      <a:moveTo>
                        <a:pt x="1655638" y="61206"/>
                      </a:moveTo>
                      <a:lnTo>
                        <a:pt x="1213990" y="521271"/>
                      </a:lnTo>
                      <a:cubicBezTo>
                        <a:pt x="1139948" y="595313"/>
                        <a:pt x="930845" y="769255"/>
                        <a:pt x="784063" y="869528"/>
                      </a:cubicBezTo>
                      <a:cubicBezTo>
                        <a:pt x="637095" y="969615"/>
                        <a:pt x="635793" y="1017798"/>
                        <a:pt x="635793" y="1017798"/>
                      </a:cubicBezTo>
                      <a:lnTo>
                        <a:pt x="705928" y="1087934"/>
                      </a:lnTo>
                      <a:lnTo>
                        <a:pt x="776063" y="1158069"/>
                      </a:lnTo>
                      <a:cubicBezTo>
                        <a:pt x="776063" y="1158069"/>
                        <a:pt x="824060" y="1156767"/>
                        <a:pt x="924333" y="1009799"/>
                      </a:cubicBezTo>
                      <a:cubicBezTo>
                        <a:pt x="1024420" y="862831"/>
                        <a:pt x="1198363" y="653914"/>
                        <a:pt x="1272591" y="579872"/>
                      </a:cubicBezTo>
                      <a:cubicBezTo>
                        <a:pt x="1346633" y="505830"/>
                        <a:pt x="1732656" y="138224"/>
                        <a:pt x="1732656" y="138224"/>
                      </a:cubicBezTo>
                      <a:lnTo>
                        <a:pt x="1694147" y="99715"/>
                      </a:lnTo>
                      <a:lnTo>
                        <a:pt x="1655638" y="61206"/>
                      </a:lnTo>
                      <a:close/>
                      <a:moveTo>
                        <a:pt x="1793304" y="46695"/>
                      </a:moveTo>
                      <a:lnTo>
                        <a:pt x="1769863" y="23440"/>
                      </a:lnTo>
                      <a:lnTo>
                        <a:pt x="1746609" y="0"/>
                      </a:lnTo>
                      <a:lnTo>
                        <a:pt x="1723168" y="23440"/>
                      </a:lnTo>
                      <a:lnTo>
                        <a:pt x="1706425" y="6511"/>
                      </a:lnTo>
                      <a:lnTo>
                        <a:pt x="1682985" y="29766"/>
                      </a:lnTo>
                      <a:lnTo>
                        <a:pt x="1723168" y="70135"/>
                      </a:lnTo>
                      <a:lnTo>
                        <a:pt x="1763538" y="110319"/>
                      </a:lnTo>
                      <a:lnTo>
                        <a:pt x="1786792" y="86878"/>
                      </a:lnTo>
                      <a:lnTo>
                        <a:pt x="1769863" y="70135"/>
                      </a:lnTo>
                      <a:lnTo>
                        <a:pt x="1793304" y="46695"/>
                      </a:ln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 w="6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20678693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1269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: 圆角 35">
            <a:extLst>
              <a:ext uri="{FF2B5EF4-FFF2-40B4-BE49-F238E27FC236}">
                <a16:creationId xmlns:a16="http://schemas.microsoft.com/office/drawing/2014/main" xmlns="" id="{E3D11AC3-3361-4A42-A792-316FDBEC6BCF}"/>
              </a:ext>
            </a:extLst>
          </p:cNvPr>
          <p:cNvSpPr/>
          <p:nvPr userDrawn="1"/>
        </p:nvSpPr>
        <p:spPr>
          <a:xfrm rot="10800000" flipV="1">
            <a:off x="695324" y="502711"/>
            <a:ext cx="558099" cy="512266"/>
          </a:xfrm>
          <a:prstGeom prst="roundRect">
            <a:avLst>
              <a:gd name="adj" fmla="val 10724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文本占位符 56">
            <a:extLst>
              <a:ext uri="{FF2B5EF4-FFF2-40B4-BE49-F238E27FC236}">
                <a16:creationId xmlns:a16="http://schemas.microsoft.com/office/drawing/2014/main" xmlns="" id="{55DAFAD6-A271-471E-A8FA-336E2CB590D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23132" y="1119259"/>
            <a:ext cx="1035861" cy="2585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 algn="l">
              <a:buNone/>
              <a:defRPr lang="zh-CN" altLang="en-US" sz="1200" b="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</a:lstStyle>
          <a:p>
            <a:pPr marL="228600" lvl="0" indent="-228600" algn="ctr"/>
            <a:r>
              <a:rPr lang="en-US" altLang="zh-CN" dirty="0"/>
              <a:t> </a:t>
            </a:r>
            <a:r>
              <a:rPr lang="zh-CN" altLang="en-US" dirty="0"/>
              <a:t>情景导入</a:t>
            </a: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7D3864BE-2D25-4F40-9AE2-81948984D9B1}"/>
              </a:ext>
            </a:extLst>
          </p:cNvPr>
          <p:cNvSpPr/>
          <p:nvPr userDrawn="1"/>
        </p:nvSpPr>
        <p:spPr>
          <a:xfrm>
            <a:off x="764461" y="731298"/>
            <a:ext cx="222342" cy="22234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占位符 56">
            <a:extLst>
              <a:ext uri="{FF2B5EF4-FFF2-40B4-BE49-F238E27FC236}">
                <a16:creationId xmlns:a16="http://schemas.microsoft.com/office/drawing/2014/main" xmlns="" id="{76C8DA4E-CBC4-426D-8152-87DE4ED3B0F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75632" y="556153"/>
            <a:ext cx="1792010" cy="553581"/>
          </a:xfrm>
          <a:prstGeom prst="roundRect">
            <a:avLst>
              <a:gd name="adj" fmla="val 9943"/>
            </a:avLst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none" rtlCol="0">
            <a:spAutoFit/>
          </a:bodyPr>
          <a:lstStyle>
            <a:lvl1pPr marL="0" indent="0" algn="l">
              <a:lnSpc>
                <a:spcPct val="100000"/>
              </a:lnSpc>
              <a:buNone/>
              <a:defRPr lang="zh-CN" altLang="en-US" sz="2800" b="1" spc="300" dirty="0" smtClean="0">
                <a:gradFill>
                  <a:gsLst>
                    <a:gs pos="0">
                      <a:schemeClr val="accent1">
                        <a:lumMod val="30000"/>
                      </a:schemeClr>
                    </a:gs>
                    <a:gs pos="100000">
                      <a:schemeClr val="accent1">
                        <a:lumMod val="30000"/>
                      </a:schemeClr>
                    </a:gs>
                  </a:gsLst>
                  <a:lin ang="5400000" scaled="1"/>
                </a:gradFill>
                <a:effectLst/>
              </a:defRPr>
            </a:lvl1pPr>
          </a:lstStyle>
          <a:p>
            <a:pPr marL="228600" lvl="0" indent="-228600" algn="ctr"/>
            <a:r>
              <a:rPr lang="zh-CN" altLang="en-US" dirty="0"/>
              <a:t>输入标题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34B63EB3-D082-4646-9EBD-888529C8ABF2}"/>
              </a:ext>
            </a:extLst>
          </p:cNvPr>
          <p:cNvSpPr txBox="1"/>
          <p:nvPr userDrawn="1"/>
        </p:nvSpPr>
        <p:spPr>
          <a:xfrm>
            <a:off x="11086704" y="858553"/>
            <a:ext cx="482824" cy="2172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800" b="0" i="0" dirty="0"/>
              <a:t>LOGO</a:t>
            </a:r>
            <a:endParaRPr lang="zh-CN" altLang="en-US" sz="800" b="0" i="0" dirty="0"/>
          </a:p>
        </p:txBody>
      </p:sp>
      <p:pic>
        <p:nvPicPr>
          <p:cNvPr id="33" name="图片 32">
            <a:extLst>
              <a:ext uri="{FF2B5EF4-FFF2-40B4-BE49-F238E27FC236}">
                <a16:creationId xmlns:a16="http://schemas.microsoft.com/office/drawing/2014/main" xmlns="" id="{DF33F8F3-6713-493D-9420-1ABA34F76B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66698" y="613380"/>
            <a:ext cx="322836" cy="322836"/>
          </a:xfrm>
          <a:prstGeom prst="rect">
            <a:avLst/>
          </a:prstGeom>
        </p:spPr>
      </p:pic>
      <p:sp>
        <p:nvSpPr>
          <p:cNvPr id="43" name="矩形: 圆角 42">
            <a:extLst>
              <a:ext uri="{FF2B5EF4-FFF2-40B4-BE49-F238E27FC236}">
                <a16:creationId xmlns:a16="http://schemas.microsoft.com/office/drawing/2014/main" xmlns="" id="{5AB56BDF-9402-493D-B8C0-62D2E5C612AA}"/>
              </a:ext>
            </a:extLst>
          </p:cNvPr>
          <p:cNvSpPr/>
          <p:nvPr userDrawn="1"/>
        </p:nvSpPr>
        <p:spPr>
          <a:xfrm>
            <a:off x="695325" y="1528133"/>
            <a:ext cx="10801350" cy="4780592"/>
          </a:xfrm>
          <a:prstGeom prst="roundRect">
            <a:avLst>
              <a:gd name="adj" fmla="val 2670"/>
            </a:avLst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818C63F1-46CF-4557-B422-1D5AE1016AE8}"/>
              </a:ext>
            </a:extLst>
          </p:cNvPr>
          <p:cNvGrpSpPr/>
          <p:nvPr userDrawn="1"/>
        </p:nvGrpSpPr>
        <p:grpSpPr>
          <a:xfrm>
            <a:off x="11271065" y="6047072"/>
            <a:ext cx="436938" cy="436938"/>
            <a:chOff x="10449154" y="6275394"/>
            <a:chExt cx="436938" cy="436938"/>
          </a:xfrm>
        </p:grpSpPr>
        <p:sp>
          <p:nvSpPr>
            <p:cNvPr id="2" name="椭圆 1">
              <a:extLst>
                <a:ext uri="{FF2B5EF4-FFF2-40B4-BE49-F238E27FC236}">
                  <a16:creationId xmlns:a16="http://schemas.microsoft.com/office/drawing/2014/main" xmlns="" id="{931E1B00-29A2-491F-918E-660D8BE7DF33}"/>
                </a:ext>
              </a:extLst>
            </p:cNvPr>
            <p:cNvSpPr/>
            <p:nvPr userDrawn="1"/>
          </p:nvSpPr>
          <p:spPr>
            <a:xfrm>
              <a:off x="10449154" y="6275394"/>
              <a:ext cx="436938" cy="436938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FEE689CF-5E72-468A-85AB-A4AB81551EFC}"/>
                </a:ext>
              </a:extLst>
            </p:cNvPr>
            <p:cNvGrpSpPr/>
            <p:nvPr userDrawn="1"/>
          </p:nvGrpSpPr>
          <p:grpSpPr>
            <a:xfrm rot="292451">
              <a:off x="10565874" y="6375339"/>
              <a:ext cx="243146" cy="246954"/>
              <a:chOff x="10956398" y="6404337"/>
              <a:chExt cx="243146" cy="246954"/>
            </a:xfrm>
          </p:grpSpPr>
          <p:grpSp>
            <p:nvGrpSpPr>
              <p:cNvPr id="12" name="组合 11">
                <a:extLst>
                  <a:ext uri="{FF2B5EF4-FFF2-40B4-BE49-F238E27FC236}">
                    <a16:creationId xmlns:a16="http://schemas.microsoft.com/office/drawing/2014/main" xmlns="" id="{79D52484-6F74-408F-ACE1-CDCC97398BB2}"/>
                  </a:ext>
                </a:extLst>
              </p:cNvPr>
              <p:cNvGrpSpPr/>
              <p:nvPr userDrawn="1"/>
            </p:nvGrpSpPr>
            <p:grpSpPr>
              <a:xfrm rot="21379199">
                <a:off x="10956398" y="6404337"/>
                <a:ext cx="243146" cy="246954"/>
                <a:chOff x="844463" y="5624427"/>
                <a:chExt cx="566220" cy="575088"/>
              </a:xfrm>
            </p:grpSpPr>
            <p:sp>
              <p:nvSpPr>
                <p:cNvPr id="14" name="任意多边形: 形状 13">
                  <a:extLst>
                    <a:ext uri="{FF2B5EF4-FFF2-40B4-BE49-F238E27FC236}">
                      <a16:creationId xmlns:a16="http://schemas.microsoft.com/office/drawing/2014/main" xmlns="" id="{10BB452E-AEFC-4B22-9200-DAD659C2D235}"/>
                    </a:ext>
                  </a:extLst>
                </p:cNvPr>
                <p:cNvSpPr/>
                <p:nvPr/>
              </p:nvSpPr>
              <p:spPr>
                <a:xfrm>
                  <a:off x="1053884" y="5656580"/>
                  <a:ext cx="20050" cy="20050"/>
                </a:xfrm>
                <a:custGeom>
                  <a:avLst/>
                  <a:gdLst>
                    <a:gd name="connsiteX0" fmla="*/ 0 w 46508"/>
                    <a:gd name="connsiteY0" fmla="*/ 0 h 46508"/>
                    <a:gd name="connsiteX1" fmla="*/ 47625 w 46508"/>
                    <a:gd name="connsiteY1" fmla="*/ 0 h 46508"/>
                    <a:gd name="connsiteX2" fmla="*/ 47625 w 46508"/>
                    <a:gd name="connsiteY2" fmla="*/ 47625 h 46508"/>
                    <a:gd name="connsiteX3" fmla="*/ 0 w 46508"/>
                    <a:gd name="connsiteY3" fmla="*/ 47625 h 465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6508" h="46508">
                      <a:moveTo>
                        <a:pt x="0" y="0"/>
                      </a:moveTo>
                      <a:lnTo>
                        <a:pt x="47625" y="0"/>
                      </a:lnTo>
                      <a:lnTo>
                        <a:pt x="47625" y="47625"/>
                      </a:lnTo>
                      <a:lnTo>
                        <a:pt x="0" y="476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186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  <p:sp>
              <p:nvSpPr>
                <p:cNvPr id="15" name="任意多边形: 形状 14">
                  <a:extLst>
                    <a:ext uri="{FF2B5EF4-FFF2-40B4-BE49-F238E27FC236}">
                      <a16:creationId xmlns:a16="http://schemas.microsoft.com/office/drawing/2014/main" xmlns="" id="{9DF9FC25-566C-4511-B0E0-DC71160609C8}"/>
                    </a:ext>
                  </a:extLst>
                </p:cNvPr>
                <p:cNvSpPr/>
                <p:nvPr/>
              </p:nvSpPr>
              <p:spPr>
                <a:xfrm>
                  <a:off x="851033" y="5631942"/>
                  <a:ext cx="475593" cy="560605"/>
                </a:xfrm>
                <a:custGeom>
                  <a:avLst/>
                  <a:gdLst>
                    <a:gd name="connsiteX0" fmla="*/ 1007745 w 1103188"/>
                    <a:gd name="connsiteY0" fmla="*/ 1242060 h 1300385"/>
                    <a:gd name="connsiteX1" fmla="*/ 1026795 w 1103188"/>
                    <a:gd name="connsiteY1" fmla="*/ 1030605 h 1300385"/>
                    <a:gd name="connsiteX2" fmla="*/ 1104900 w 1103188"/>
                    <a:gd name="connsiteY2" fmla="*/ 1011555 h 1300385"/>
                    <a:gd name="connsiteX3" fmla="*/ 1104900 w 1103188"/>
                    <a:gd name="connsiteY3" fmla="*/ 0 h 1300385"/>
                    <a:gd name="connsiteX4" fmla="*/ 89535 w 1103188"/>
                    <a:gd name="connsiteY4" fmla="*/ 0 h 1300385"/>
                    <a:gd name="connsiteX5" fmla="*/ 100965 w 1103188"/>
                    <a:gd name="connsiteY5" fmla="*/ 11430 h 1300385"/>
                    <a:gd name="connsiteX6" fmla="*/ 11430 w 1103188"/>
                    <a:gd name="connsiteY6" fmla="*/ 100965 h 1300385"/>
                    <a:gd name="connsiteX7" fmla="*/ 0 w 1103188"/>
                    <a:gd name="connsiteY7" fmla="*/ 89535 h 1300385"/>
                    <a:gd name="connsiteX8" fmla="*/ 0 w 1103188"/>
                    <a:gd name="connsiteY8" fmla="*/ 1211580 h 1300385"/>
                    <a:gd name="connsiteX9" fmla="*/ 9525 w 1103188"/>
                    <a:gd name="connsiteY9" fmla="*/ 1202055 h 1300385"/>
                    <a:gd name="connsiteX10" fmla="*/ 99060 w 1103188"/>
                    <a:gd name="connsiteY10" fmla="*/ 1291590 h 1300385"/>
                    <a:gd name="connsiteX11" fmla="*/ 89535 w 1103188"/>
                    <a:gd name="connsiteY11" fmla="*/ 1301115 h 1300385"/>
                    <a:gd name="connsiteX12" fmla="*/ 1104900 w 1103188"/>
                    <a:gd name="connsiteY12" fmla="*/ 1301115 h 1300385"/>
                    <a:gd name="connsiteX13" fmla="*/ 1104900 w 1103188"/>
                    <a:gd name="connsiteY13" fmla="*/ 1280160 h 13003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103188" h="1300385">
                      <a:moveTo>
                        <a:pt x="1007745" y="1242060"/>
                      </a:moveTo>
                      <a:lnTo>
                        <a:pt x="1026795" y="1030605"/>
                      </a:lnTo>
                      <a:lnTo>
                        <a:pt x="1104900" y="1011555"/>
                      </a:lnTo>
                      <a:lnTo>
                        <a:pt x="1104900" y="0"/>
                      </a:lnTo>
                      <a:lnTo>
                        <a:pt x="89535" y="0"/>
                      </a:lnTo>
                      <a:lnTo>
                        <a:pt x="100965" y="11430"/>
                      </a:lnTo>
                      <a:lnTo>
                        <a:pt x="11430" y="100965"/>
                      </a:lnTo>
                      <a:lnTo>
                        <a:pt x="0" y="89535"/>
                      </a:lnTo>
                      <a:lnTo>
                        <a:pt x="0" y="1211580"/>
                      </a:lnTo>
                      <a:lnTo>
                        <a:pt x="9525" y="1202055"/>
                      </a:lnTo>
                      <a:lnTo>
                        <a:pt x="99060" y="1291590"/>
                      </a:lnTo>
                      <a:lnTo>
                        <a:pt x="89535" y="1301115"/>
                      </a:lnTo>
                      <a:lnTo>
                        <a:pt x="1104900" y="1301115"/>
                      </a:lnTo>
                      <a:lnTo>
                        <a:pt x="1104900" y="128016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86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  <p:sp>
              <p:nvSpPr>
                <p:cNvPr id="16" name="任意多边形: 形状 15">
                  <a:extLst>
                    <a:ext uri="{FF2B5EF4-FFF2-40B4-BE49-F238E27FC236}">
                      <a16:creationId xmlns:a16="http://schemas.microsoft.com/office/drawing/2014/main" xmlns="" id="{CE6E8F07-5A35-4C12-8A85-5F72AA6B9A94}"/>
                    </a:ext>
                  </a:extLst>
                </p:cNvPr>
                <p:cNvSpPr/>
                <p:nvPr/>
              </p:nvSpPr>
              <p:spPr>
                <a:xfrm>
                  <a:off x="905236" y="5643440"/>
                  <a:ext cx="368925" cy="373737"/>
                </a:xfrm>
                <a:custGeom>
                  <a:avLst/>
                  <a:gdLst>
                    <a:gd name="connsiteX0" fmla="*/ 0 w 855761"/>
                    <a:gd name="connsiteY0" fmla="*/ 0 h 866923"/>
                    <a:gd name="connsiteX1" fmla="*/ 857250 w 855761"/>
                    <a:gd name="connsiteY1" fmla="*/ 0 h 866923"/>
                    <a:gd name="connsiteX2" fmla="*/ 857250 w 855761"/>
                    <a:gd name="connsiteY2" fmla="*/ 868680 h 866923"/>
                    <a:gd name="connsiteX3" fmla="*/ 0 w 855761"/>
                    <a:gd name="connsiteY3" fmla="*/ 868680 h 86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5761" h="866923">
                      <a:moveTo>
                        <a:pt x="0" y="0"/>
                      </a:moveTo>
                      <a:lnTo>
                        <a:pt x="857250" y="0"/>
                      </a:lnTo>
                      <a:lnTo>
                        <a:pt x="857250" y="868680"/>
                      </a:lnTo>
                      <a:lnTo>
                        <a:pt x="0" y="868680"/>
                      </a:lnTo>
                      <a:close/>
                    </a:path>
                  </a:pathLst>
                </a:custGeom>
                <a:solidFill>
                  <a:schemeClr val="accent2">
                    <a:lumMod val="20000"/>
                    <a:lumOff val="80000"/>
                  </a:schemeClr>
                </a:solidFill>
                <a:ln w="186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  <p:sp>
              <p:nvSpPr>
                <p:cNvPr id="17" name="任意多边形: 形状 16">
                  <a:extLst>
                    <a:ext uri="{FF2B5EF4-FFF2-40B4-BE49-F238E27FC236}">
                      <a16:creationId xmlns:a16="http://schemas.microsoft.com/office/drawing/2014/main" xmlns="" id="{C6B43527-97F3-4D30-A93F-706A254084F1}"/>
                    </a:ext>
                  </a:extLst>
                </p:cNvPr>
                <p:cNvSpPr/>
                <p:nvPr/>
              </p:nvSpPr>
              <p:spPr>
                <a:xfrm>
                  <a:off x="844463" y="6051605"/>
                  <a:ext cx="566220" cy="147570"/>
                </a:xfrm>
                <a:custGeom>
                  <a:avLst/>
                  <a:gdLst>
                    <a:gd name="connsiteX0" fmla="*/ 1314450 w 1313408"/>
                    <a:gd name="connsiteY0" fmla="*/ 169545 h 342304"/>
                    <a:gd name="connsiteX1" fmla="*/ 1314450 w 1313408"/>
                    <a:gd name="connsiteY1" fmla="*/ 169545 h 342304"/>
                    <a:gd name="connsiteX2" fmla="*/ 1143000 w 1313408"/>
                    <a:gd name="connsiteY2" fmla="*/ 295275 h 342304"/>
                    <a:gd name="connsiteX3" fmla="*/ 167640 w 1313408"/>
                    <a:gd name="connsiteY3" fmla="*/ 295275 h 342304"/>
                    <a:gd name="connsiteX4" fmla="*/ 53340 w 1313408"/>
                    <a:gd name="connsiteY4" fmla="*/ 180975 h 342304"/>
                    <a:gd name="connsiteX5" fmla="*/ 53340 w 1313408"/>
                    <a:gd name="connsiteY5" fmla="*/ 161925 h 342304"/>
                    <a:gd name="connsiteX6" fmla="*/ 167640 w 1313408"/>
                    <a:gd name="connsiteY6" fmla="*/ 47625 h 342304"/>
                    <a:gd name="connsiteX7" fmla="*/ 1143000 w 1313408"/>
                    <a:gd name="connsiteY7" fmla="*/ 47625 h 342304"/>
                    <a:gd name="connsiteX8" fmla="*/ 1143000 w 1313408"/>
                    <a:gd name="connsiteY8" fmla="*/ 0 h 342304"/>
                    <a:gd name="connsiteX9" fmla="*/ 171450 w 1313408"/>
                    <a:gd name="connsiteY9" fmla="*/ 0 h 342304"/>
                    <a:gd name="connsiteX10" fmla="*/ 0 w 1313408"/>
                    <a:gd name="connsiteY10" fmla="*/ 171450 h 342304"/>
                    <a:gd name="connsiteX11" fmla="*/ 171450 w 1313408"/>
                    <a:gd name="connsiteY11" fmla="*/ 342900 h 342304"/>
                    <a:gd name="connsiteX12" fmla="*/ 1143000 w 1313408"/>
                    <a:gd name="connsiteY12" fmla="*/ 342900 h 342304"/>
                    <a:gd name="connsiteX13" fmla="*/ 1143000 w 1313408"/>
                    <a:gd name="connsiteY13" fmla="*/ 295275 h 3423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313408" h="342304">
                      <a:moveTo>
                        <a:pt x="1314450" y="169545"/>
                      </a:moveTo>
                      <a:lnTo>
                        <a:pt x="1314450" y="169545"/>
                      </a:lnTo>
                      <a:close/>
                      <a:moveTo>
                        <a:pt x="1143000" y="295275"/>
                      </a:moveTo>
                      <a:lnTo>
                        <a:pt x="167640" y="295275"/>
                      </a:lnTo>
                      <a:cubicBezTo>
                        <a:pt x="104775" y="295275"/>
                        <a:pt x="53340" y="243840"/>
                        <a:pt x="53340" y="180975"/>
                      </a:cubicBezTo>
                      <a:lnTo>
                        <a:pt x="53340" y="161925"/>
                      </a:lnTo>
                      <a:cubicBezTo>
                        <a:pt x="53340" y="99060"/>
                        <a:pt x="104775" y="47625"/>
                        <a:pt x="167640" y="47625"/>
                      </a:cubicBezTo>
                      <a:lnTo>
                        <a:pt x="1143000" y="47625"/>
                      </a:lnTo>
                      <a:lnTo>
                        <a:pt x="1143000" y="0"/>
                      </a:lnTo>
                      <a:lnTo>
                        <a:pt x="171450" y="0"/>
                      </a:lnTo>
                      <a:cubicBezTo>
                        <a:pt x="76200" y="0"/>
                        <a:pt x="0" y="76200"/>
                        <a:pt x="0" y="171450"/>
                      </a:cubicBezTo>
                      <a:cubicBezTo>
                        <a:pt x="0" y="266700"/>
                        <a:pt x="76200" y="342900"/>
                        <a:pt x="171450" y="342900"/>
                      </a:cubicBezTo>
                      <a:lnTo>
                        <a:pt x="1143000" y="342900"/>
                      </a:lnTo>
                      <a:lnTo>
                        <a:pt x="1143000" y="295275"/>
                      </a:lnTo>
                      <a:close/>
                    </a:path>
                  </a:pathLst>
                </a:custGeom>
                <a:solidFill>
                  <a:srgbClr val="474747"/>
                </a:solidFill>
                <a:ln w="186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  <p:sp>
              <p:nvSpPr>
                <p:cNvPr id="18" name="任意多边形: 形状 17">
                  <a:extLst>
                    <a:ext uri="{FF2B5EF4-FFF2-40B4-BE49-F238E27FC236}">
                      <a16:creationId xmlns:a16="http://schemas.microsoft.com/office/drawing/2014/main" xmlns="" id="{7E7B501C-BECC-4356-9E22-F8EE7DAFB23C}"/>
                    </a:ext>
                  </a:extLst>
                </p:cNvPr>
                <p:cNvSpPr/>
                <p:nvPr/>
              </p:nvSpPr>
              <p:spPr>
                <a:xfrm>
                  <a:off x="844463" y="5624474"/>
                  <a:ext cx="493237" cy="575041"/>
                </a:xfrm>
                <a:custGeom>
                  <a:avLst/>
                  <a:gdLst>
                    <a:gd name="connsiteX0" fmla="*/ 190500 w 1144116"/>
                    <a:gd name="connsiteY0" fmla="*/ 45720 h 1333872"/>
                    <a:gd name="connsiteX1" fmla="*/ 882015 w 1144116"/>
                    <a:gd name="connsiteY1" fmla="*/ 45720 h 1333872"/>
                    <a:gd name="connsiteX2" fmla="*/ 882015 w 1144116"/>
                    <a:gd name="connsiteY2" fmla="*/ 0 h 1333872"/>
                    <a:gd name="connsiteX3" fmla="*/ 975360 w 1144116"/>
                    <a:gd name="connsiteY3" fmla="*/ 0 h 1333872"/>
                    <a:gd name="connsiteX4" fmla="*/ 173355 w 1144116"/>
                    <a:gd name="connsiteY4" fmla="*/ 0 h 1333872"/>
                    <a:gd name="connsiteX5" fmla="*/ 0 w 1144116"/>
                    <a:gd name="connsiteY5" fmla="*/ 173355 h 1333872"/>
                    <a:gd name="connsiteX6" fmla="*/ 0 w 1144116"/>
                    <a:gd name="connsiteY6" fmla="*/ 1162050 h 1333872"/>
                    <a:gd name="connsiteX7" fmla="*/ 173355 w 1144116"/>
                    <a:gd name="connsiteY7" fmla="*/ 1335405 h 1333872"/>
                    <a:gd name="connsiteX8" fmla="*/ 192405 w 1144116"/>
                    <a:gd name="connsiteY8" fmla="*/ 1335405 h 1333872"/>
                    <a:gd name="connsiteX9" fmla="*/ 47625 w 1144116"/>
                    <a:gd name="connsiteY9" fmla="*/ 1190625 h 1333872"/>
                    <a:gd name="connsiteX10" fmla="*/ 47625 w 1144116"/>
                    <a:gd name="connsiteY10" fmla="*/ 188595 h 1333872"/>
                    <a:gd name="connsiteX11" fmla="*/ 190500 w 1144116"/>
                    <a:gd name="connsiteY11" fmla="*/ 45720 h 1333872"/>
                    <a:gd name="connsiteX12" fmla="*/ 1097280 w 1144116"/>
                    <a:gd name="connsiteY12" fmla="*/ 255270 h 1333872"/>
                    <a:gd name="connsiteX13" fmla="*/ 1144905 w 1144116"/>
                    <a:gd name="connsiteY13" fmla="*/ 255270 h 1333872"/>
                    <a:gd name="connsiteX14" fmla="*/ 1144905 w 1144116"/>
                    <a:gd name="connsiteY14" fmla="*/ 1034415 h 1333872"/>
                    <a:gd name="connsiteX15" fmla="*/ 1097280 w 1144116"/>
                    <a:gd name="connsiteY15" fmla="*/ 1034415 h 13338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144116" h="1333872">
                      <a:moveTo>
                        <a:pt x="190500" y="45720"/>
                      </a:moveTo>
                      <a:lnTo>
                        <a:pt x="882015" y="45720"/>
                      </a:lnTo>
                      <a:lnTo>
                        <a:pt x="882015" y="0"/>
                      </a:lnTo>
                      <a:lnTo>
                        <a:pt x="975360" y="0"/>
                      </a:lnTo>
                      <a:lnTo>
                        <a:pt x="173355" y="0"/>
                      </a:lnTo>
                      <a:cubicBezTo>
                        <a:pt x="78105" y="0"/>
                        <a:pt x="0" y="78105"/>
                        <a:pt x="0" y="173355"/>
                      </a:cubicBezTo>
                      <a:lnTo>
                        <a:pt x="0" y="1162050"/>
                      </a:lnTo>
                      <a:cubicBezTo>
                        <a:pt x="0" y="1257300"/>
                        <a:pt x="78105" y="1335405"/>
                        <a:pt x="173355" y="1335405"/>
                      </a:cubicBezTo>
                      <a:lnTo>
                        <a:pt x="192405" y="1335405"/>
                      </a:lnTo>
                      <a:cubicBezTo>
                        <a:pt x="112395" y="1335405"/>
                        <a:pt x="47625" y="1270635"/>
                        <a:pt x="47625" y="1190625"/>
                      </a:cubicBezTo>
                      <a:lnTo>
                        <a:pt x="47625" y="188595"/>
                      </a:lnTo>
                      <a:cubicBezTo>
                        <a:pt x="45720" y="110490"/>
                        <a:pt x="112395" y="45720"/>
                        <a:pt x="190500" y="45720"/>
                      </a:cubicBezTo>
                      <a:close/>
                      <a:moveTo>
                        <a:pt x="1097280" y="255270"/>
                      </a:moveTo>
                      <a:lnTo>
                        <a:pt x="1144905" y="255270"/>
                      </a:lnTo>
                      <a:lnTo>
                        <a:pt x="1144905" y="1034415"/>
                      </a:lnTo>
                      <a:lnTo>
                        <a:pt x="1097280" y="1034415"/>
                      </a:lnTo>
                      <a:close/>
                    </a:path>
                  </a:pathLst>
                </a:custGeom>
                <a:solidFill>
                  <a:srgbClr val="474747"/>
                </a:solidFill>
                <a:ln w="186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  <p:sp>
              <p:nvSpPr>
                <p:cNvPr id="19" name="任意多边形: 形状 18">
                  <a:extLst>
                    <a:ext uri="{FF2B5EF4-FFF2-40B4-BE49-F238E27FC236}">
                      <a16:creationId xmlns:a16="http://schemas.microsoft.com/office/drawing/2014/main" xmlns="" id="{A3A6E8AB-056E-4AD0-91AC-739E16DCF41E}"/>
                    </a:ext>
                  </a:extLst>
                </p:cNvPr>
                <p:cNvSpPr/>
                <p:nvPr userDrawn="1"/>
              </p:nvSpPr>
              <p:spPr>
                <a:xfrm>
                  <a:off x="1224393" y="5624427"/>
                  <a:ext cx="113561" cy="111895"/>
                </a:xfrm>
                <a:custGeom>
                  <a:avLst/>
                  <a:gdLst>
                    <a:gd name="connsiteX0" fmla="*/ 0 w 260449"/>
                    <a:gd name="connsiteY0" fmla="*/ 0 h 256728"/>
                    <a:gd name="connsiteX1" fmla="*/ 0 w 260449"/>
                    <a:gd name="connsiteY1" fmla="*/ 47625 h 256728"/>
                    <a:gd name="connsiteX2" fmla="*/ 215265 w 260449"/>
                    <a:gd name="connsiteY2" fmla="*/ 47625 h 256728"/>
                    <a:gd name="connsiteX3" fmla="*/ 215265 w 260449"/>
                    <a:gd name="connsiteY3" fmla="*/ 257175 h 256728"/>
                    <a:gd name="connsiteX4" fmla="*/ 260985 w 260449"/>
                    <a:gd name="connsiteY4" fmla="*/ 257175 h 256728"/>
                    <a:gd name="connsiteX5" fmla="*/ 260985 w 260449"/>
                    <a:gd name="connsiteY5" fmla="*/ 0 h 256728"/>
                    <a:gd name="connsiteX0" fmla="*/ 0 w 261579"/>
                    <a:gd name="connsiteY0" fmla="*/ 2374 h 257175"/>
                    <a:gd name="connsiteX1" fmla="*/ 594 w 261579"/>
                    <a:gd name="connsiteY1" fmla="*/ 47625 h 257175"/>
                    <a:gd name="connsiteX2" fmla="*/ 215859 w 261579"/>
                    <a:gd name="connsiteY2" fmla="*/ 47625 h 257175"/>
                    <a:gd name="connsiteX3" fmla="*/ 215859 w 261579"/>
                    <a:gd name="connsiteY3" fmla="*/ 257175 h 257175"/>
                    <a:gd name="connsiteX4" fmla="*/ 261579 w 261579"/>
                    <a:gd name="connsiteY4" fmla="*/ 257175 h 257175"/>
                    <a:gd name="connsiteX5" fmla="*/ 261579 w 261579"/>
                    <a:gd name="connsiteY5" fmla="*/ 0 h 257175"/>
                    <a:gd name="connsiteX6" fmla="*/ 0 w 261579"/>
                    <a:gd name="connsiteY6" fmla="*/ 2374 h 257175"/>
                    <a:gd name="connsiteX0" fmla="*/ 0 w 261579"/>
                    <a:gd name="connsiteY0" fmla="*/ 0 h 254801"/>
                    <a:gd name="connsiteX1" fmla="*/ 594 w 261579"/>
                    <a:gd name="connsiteY1" fmla="*/ 45251 h 254801"/>
                    <a:gd name="connsiteX2" fmla="*/ 215859 w 261579"/>
                    <a:gd name="connsiteY2" fmla="*/ 45251 h 254801"/>
                    <a:gd name="connsiteX3" fmla="*/ 215859 w 261579"/>
                    <a:gd name="connsiteY3" fmla="*/ 254801 h 254801"/>
                    <a:gd name="connsiteX4" fmla="*/ 261579 w 261579"/>
                    <a:gd name="connsiteY4" fmla="*/ 254801 h 254801"/>
                    <a:gd name="connsiteX5" fmla="*/ 261579 w 261579"/>
                    <a:gd name="connsiteY5" fmla="*/ 0 h 254801"/>
                    <a:gd name="connsiteX6" fmla="*/ 0 w 261579"/>
                    <a:gd name="connsiteY6" fmla="*/ 0 h 254801"/>
                    <a:gd name="connsiteX0" fmla="*/ 1186 w 262765"/>
                    <a:gd name="connsiteY0" fmla="*/ 0 h 254801"/>
                    <a:gd name="connsiteX1" fmla="*/ 0 w 262765"/>
                    <a:gd name="connsiteY1" fmla="*/ 44658 h 254801"/>
                    <a:gd name="connsiteX2" fmla="*/ 217045 w 262765"/>
                    <a:gd name="connsiteY2" fmla="*/ 45251 h 254801"/>
                    <a:gd name="connsiteX3" fmla="*/ 217045 w 262765"/>
                    <a:gd name="connsiteY3" fmla="*/ 254801 h 254801"/>
                    <a:gd name="connsiteX4" fmla="*/ 262765 w 262765"/>
                    <a:gd name="connsiteY4" fmla="*/ 254801 h 254801"/>
                    <a:gd name="connsiteX5" fmla="*/ 262765 w 262765"/>
                    <a:gd name="connsiteY5" fmla="*/ 0 h 254801"/>
                    <a:gd name="connsiteX6" fmla="*/ 1186 w 262765"/>
                    <a:gd name="connsiteY6" fmla="*/ 0 h 254801"/>
                    <a:gd name="connsiteX0" fmla="*/ 114 w 261693"/>
                    <a:gd name="connsiteY0" fmla="*/ 0 h 254801"/>
                    <a:gd name="connsiteX1" fmla="*/ 115 w 261693"/>
                    <a:gd name="connsiteY1" fmla="*/ 45845 h 254801"/>
                    <a:gd name="connsiteX2" fmla="*/ 215973 w 261693"/>
                    <a:gd name="connsiteY2" fmla="*/ 45251 h 254801"/>
                    <a:gd name="connsiteX3" fmla="*/ 215973 w 261693"/>
                    <a:gd name="connsiteY3" fmla="*/ 254801 h 254801"/>
                    <a:gd name="connsiteX4" fmla="*/ 261693 w 261693"/>
                    <a:gd name="connsiteY4" fmla="*/ 254801 h 254801"/>
                    <a:gd name="connsiteX5" fmla="*/ 261693 w 261693"/>
                    <a:gd name="connsiteY5" fmla="*/ 0 h 254801"/>
                    <a:gd name="connsiteX6" fmla="*/ 114 w 261693"/>
                    <a:gd name="connsiteY6" fmla="*/ 0 h 254801"/>
                    <a:gd name="connsiteX0" fmla="*/ 114 w 261693"/>
                    <a:gd name="connsiteY0" fmla="*/ 0 h 254801"/>
                    <a:gd name="connsiteX1" fmla="*/ 115 w 261693"/>
                    <a:gd name="connsiteY1" fmla="*/ 44658 h 254801"/>
                    <a:gd name="connsiteX2" fmla="*/ 215973 w 261693"/>
                    <a:gd name="connsiteY2" fmla="*/ 45251 h 254801"/>
                    <a:gd name="connsiteX3" fmla="*/ 215973 w 261693"/>
                    <a:gd name="connsiteY3" fmla="*/ 254801 h 254801"/>
                    <a:gd name="connsiteX4" fmla="*/ 261693 w 261693"/>
                    <a:gd name="connsiteY4" fmla="*/ 254801 h 254801"/>
                    <a:gd name="connsiteX5" fmla="*/ 261693 w 261693"/>
                    <a:gd name="connsiteY5" fmla="*/ 0 h 254801"/>
                    <a:gd name="connsiteX6" fmla="*/ 114 w 261693"/>
                    <a:gd name="connsiteY6" fmla="*/ 0 h 254801"/>
                    <a:gd name="connsiteX0" fmla="*/ 114 w 261693"/>
                    <a:gd name="connsiteY0" fmla="*/ 0 h 254801"/>
                    <a:gd name="connsiteX1" fmla="*/ 115 w 261693"/>
                    <a:gd name="connsiteY1" fmla="*/ 45845 h 254801"/>
                    <a:gd name="connsiteX2" fmla="*/ 215973 w 261693"/>
                    <a:gd name="connsiteY2" fmla="*/ 45251 h 254801"/>
                    <a:gd name="connsiteX3" fmla="*/ 215973 w 261693"/>
                    <a:gd name="connsiteY3" fmla="*/ 254801 h 254801"/>
                    <a:gd name="connsiteX4" fmla="*/ 261693 w 261693"/>
                    <a:gd name="connsiteY4" fmla="*/ 254801 h 254801"/>
                    <a:gd name="connsiteX5" fmla="*/ 261693 w 261693"/>
                    <a:gd name="connsiteY5" fmla="*/ 0 h 254801"/>
                    <a:gd name="connsiteX6" fmla="*/ 114 w 261693"/>
                    <a:gd name="connsiteY6" fmla="*/ 0 h 254801"/>
                    <a:gd name="connsiteX0" fmla="*/ 114 w 261693"/>
                    <a:gd name="connsiteY0" fmla="*/ 0 h 254801"/>
                    <a:gd name="connsiteX1" fmla="*/ 115 w 261693"/>
                    <a:gd name="connsiteY1" fmla="*/ 45845 h 254801"/>
                    <a:gd name="connsiteX2" fmla="*/ 215973 w 261693"/>
                    <a:gd name="connsiteY2" fmla="*/ 45251 h 254801"/>
                    <a:gd name="connsiteX3" fmla="*/ 215973 w 261693"/>
                    <a:gd name="connsiteY3" fmla="*/ 254801 h 254801"/>
                    <a:gd name="connsiteX4" fmla="*/ 261693 w 261693"/>
                    <a:gd name="connsiteY4" fmla="*/ 254801 h 254801"/>
                    <a:gd name="connsiteX5" fmla="*/ 261693 w 261693"/>
                    <a:gd name="connsiteY5" fmla="*/ 0 h 254801"/>
                    <a:gd name="connsiteX6" fmla="*/ 114 w 261693"/>
                    <a:gd name="connsiteY6" fmla="*/ 0 h 254801"/>
                    <a:gd name="connsiteX0" fmla="*/ 114 w 261693"/>
                    <a:gd name="connsiteY0" fmla="*/ 0 h 254801"/>
                    <a:gd name="connsiteX1" fmla="*/ 115 w 261693"/>
                    <a:gd name="connsiteY1" fmla="*/ 44658 h 254801"/>
                    <a:gd name="connsiteX2" fmla="*/ 215973 w 261693"/>
                    <a:gd name="connsiteY2" fmla="*/ 45251 h 254801"/>
                    <a:gd name="connsiteX3" fmla="*/ 215973 w 261693"/>
                    <a:gd name="connsiteY3" fmla="*/ 254801 h 254801"/>
                    <a:gd name="connsiteX4" fmla="*/ 261693 w 261693"/>
                    <a:gd name="connsiteY4" fmla="*/ 254801 h 254801"/>
                    <a:gd name="connsiteX5" fmla="*/ 261693 w 261693"/>
                    <a:gd name="connsiteY5" fmla="*/ 0 h 254801"/>
                    <a:gd name="connsiteX6" fmla="*/ 114 w 261693"/>
                    <a:gd name="connsiteY6" fmla="*/ 0 h 254801"/>
                    <a:gd name="connsiteX0" fmla="*/ 593 w 262172"/>
                    <a:gd name="connsiteY0" fmla="*/ 0 h 254801"/>
                    <a:gd name="connsiteX1" fmla="*/ 0 w 262172"/>
                    <a:gd name="connsiteY1" fmla="*/ 47032 h 254801"/>
                    <a:gd name="connsiteX2" fmla="*/ 216452 w 262172"/>
                    <a:gd name="connsiteY2" fmla="*/ 45251 h 254801"/>
                    <a:gd name="connsiteX3" fmla="*/ 216452 w 262172"/>
                    <a:gd name="connsiteY3" fmla="*/ 254801 h 254801"/>
                    <a:gd name="connsiteX4" fmla="*/ 262172 w 262172"/>
                    <a:gd name="connsiteY4" fmla="*/ 254801 h 254801"/>
                    <a:gd name="connsiteX5" fmla="*/ 262172 w 262172"/>
                    <a:gd name="connsiteY5" fmla="*/ 0 h 254801"/>
                    <a:gd name="connsiteX6" fmla="*/ 593 w 262172"/>
                    <a:gd name="connsiteY6" fmla="*/ 0 h 254801"/>
                    <a:gd name="connsiteX0" fmla="*/ 593 w 262172"/>
                    <a:gd name="connsiteY0" fmla="*/ 0 h 254801"/>
                    <a:gd name="connsiteX1" fmla="*/ 0 w 262172"/>
                    <a:gd name="connsiteY1" fmla="*/ 47032 h 254801"/>
                    <a:gd name="connsiteX2" fmla="*/ 216452 w 262172"/>
                    <a:gd name="connsiteY2" fmla="*/ 45251 h 254801"/>
                    <a:gd name="connsiteX3" fmla="*/ 216452 w 262172"/>
                    <a:gd name="connsiteY3" fmla="*/ 254801 h 254801"/>
                    <a:gd name="connsiteX4" fmla="*/ 262172 w 262172"/>
                    <a:gd name="connsiteY4" fmla="*/ 254801 h 254801"/>
                    <a:gd name="connsiteX5" fmla="*/ 262172 w 262172"/>
                    <a:gd name="connsiteY5" fmla="*/ 0 h 254801"/>
                    <a:gd name="connsiteX6" fmla="*/ 593 w 262172"/>
                    <a:gd name="connsiteY6" fmla="*/ 0 h 254801"/>
                    <a:gd name="connsiteX0" fmla="*/ 593 w 262172"/>
                    <a:gd name="connsiteY0" fmla="*/ 0 h 254801"/>
                    <a:gd name="connsiteX1" fmla="*/ 0 w 262172"/>
                    <a:gd name="connsiteY1" fmla="*/ 45845 h 254801"/>
                    <a:gd name="connsiteX2" fmla="*/ 216452 w 262172"/>
                    <a:gd name="connsiteY2" fmla="*/ 45251 h 254801"/>
                    <a:gd name="connsiteX3" fmla="*/ 216452 w 262172"/>
                    <a:gd name="connsiteY3" fmla="*/ 254801 h 254801"/>
                    <a:gd name="connsiteX4" fmla="*/ 262172 w 262172"/>
                    <a:gd name="connsiteY4" fmla="*/ 254801 h 254801"/>
                    <a:gd name="connsiteX5" fmla="*/ 262172 w 262172"/>
                    <a:gd name="connsiteY5" fmla="*/ 0 h 254801"/>
                    <a:gd name="connsiteX6" fmla="*/ 593 w 262172"/>
                    <a:gd name="connsiteY6" fmla="*/ 0 h 254801"/>
                    <a:gd name="connsiteX0" fmla="*/ 593 w 262172"/>
                    <a:gd name="connsiteY0" fmla="*/ 0 h 254801"/>
                    <a:gd name="connsiteX1" fmla="*/ 0 w 262172"/>
                    <a:gd name="connsiteY1" fmla="*/ 45845 h 254801"/>
                    <a:gd name="connsiteX2" fmla="*/ 216452 w 262172"/>
                    <a:gd name="connsiteY2" fmla="*/ 45251 h 254801"/>
                    <a:gd name="connsiteX3" fmla="*/ 216452 w 262172"/>
                    <a:gd name="connsiteY3" fmla="*/ 254801 h 254801"/>
                    <a:gd name="connsiteX4" fmla="*/ 262172 w 262172"/>
                    <a:gd name="connsiteY4" fmla="*/ 254801 h 254801"/>
                    <a:gd name="connsiteX5" fmla="*/ 262172 w 262172"/>
                    <a:gd name="connsiteY5" fmla="*/ 0 h 254801"/>
                    <a:gd name="connsiteX6" fmla="*/ 593 w 262172"/>
                    <a:gd name="connsiteY6" fmla="*/ 0 h 254801"/>
                    <a:gd name="connsiteX0" fmla="*/ 593 w 262172"/>
                    <a:gd name="connsiteY0" fmla="*/ 0 h 257175"/>
                    <a:gd name="connsiteX1" fmla="*/ 0 w 262172"/>
                    <a:gd name="connsiteY1" fmla="*/ 45845 h 257175"/>
                    <a:gd name="connsiteX2" fmla="*/ 216452 w 262172"/>
                    <a:gd name="connsiteY2" fmla="*/ 45251 h 257175"/>
                    <a:gd name="connsiteX3" fmla="*/ 216452 w 262172"/>
                    <a:gd name="connsiteY3" fmla="*/ 257175 h 257175"/>
                    <a:gd name="connsiteX4" fmla="*/ 262172 w 262172"/>
                    <a:gd name="connsiteY4" fmla="*/ 254801 h 257175"/>
                    <a:gd name="connsiteX5" fmla="*/ 262172 w 262172"/>
                    <a:gd name="connsiteY5" fmla="*/ 0 h 257175"/>
                    <a:gd name="connsiteX6" fmla="*/ 593 w 262172"/>
                    <a:gd name="connsiteY6" fmla="*/ 0 h 257175"/>
                    <a:gd name="connsiteX0" fmla="*/ 593 w 262765"/>
                    <a:gd name="connsiteY0" fmla="*/ 0 h 259549"/>
                    <a:gd name="connsiteX1" fmla="*/ 0 w 262765"/>
                    <a:gd name="connsiteY1" fmla="*/ 45845 h 259549"/>
                    <a:gd name="connsiteX2" fmla="*/ 216452 w 262765"/>
                    <a:gd name="connsiteY2" fmla="*/ 45251 h 259549"/>
                    <a:gd name="connsiteX3" fmla="*/ 216452 w 262765"/>
                    <a:gd name="connsiteY3" fmla="*/ 257175 h 259549"/>
                    <a:gd name="connsiteX4" fmla="*/ 262765 w 262765"/>
                    <a:gd name="connsiteY4" fmla="*/ 259549 h 259549"/>
                    <a:gd name="connsiteX5" fmla="*/ 262172 w 262765"/>
                    <a:gd name="connsiteY5" fmla="*/ 0 h 259549"/>
                    <a:gd name="connsiteX6" fmla="*/ 593 w 262765"/>
                    <a:gd name="connsiteY6" fmla="*/ 0 h 259549"/>
                    <a:gd name="connsiteX0" fmla="*/ 593 w 263385"/>
                    <a:gd name="connsiteY0" fmla="*/ 0 h 259549"/>
                    <a:gd name="connsiteX1" fmla="*/ 0 w 263385"/>
                    <a:gd name="connsiteY1" fmla="*/ 45845 h 259549"/>
                    <a:gd name="connsiteX2" fmla="*/ 216452 w 263385"/>
                    <a:gd name="connsiteY2" fmla="*/ 45251 h 259549"/>
                    <a:gd name="connsiteX3" fmla="*/ 216452 w 263385"/>
                    <a:gd name="connsiteY3" fmla="*/ 257175 h 259549"/>
                    <a:gd name="connsiteX4" fmla="*/ 262765 w 263385"/>
                    <a:gd name="connsiteY4" fmla="*/ 259549 h 259549"/>
                    <a:gd name="connsiteX5" fmla="*/ 263359 w 263385"/>
                    <a:gd name="connsiteY5" fmla="*/ 0 h 259549"/>
                    <a:gd name="connsiteX6" fmla="*/ 593 w 263385"/>
                    <a:gd name="connsiteY6" fmla="*/ 0 h 259549"/>
                    <a:gd name="connsiteX0" fmla="*/ 593 w 263416"/>
                    <a:gd name="connsiteY0" fmla="*/ 0 h 259549"/>
                    <a:gd name="connsiteX1" fmla="*/ 0 w 263416"/>
                    <a:gd name="connsiteY1" fmla="*/ 45845 h 259549"/>
                    <a:gd name="connsiteX2" fmla="*/ 216452 w 263416"/>
                    <a:gd name="connsiteY2" fmla="*/ 45251 h 259549"/>
                    <a:gd name="connsiteX3" fmla="*/ 216452 w 263416"/>
                    <a:gd name="connsiteY3" fmla="*/ 257175 h 259549"/>
                    <a:gd name="connsiteX4" fmla="*/ 263359 w 263416"/>
                    <a:gd name="connsiteY4" fmla="*/ 259549 h 259549"/>
                    <a:gd name="connsiteX5" fmla="*/ 263359 w 263416"/>
                    <a:gd name="connsiteY5" fmla="*/ 0 h 259549"/>
                    <a:gd name="connsiteX6" fmla="*/ 593 w 263416"/>
                    <a:gd name="connsiteY6" fmla="*/ 0 h 259549"/>
                    <a:gd name="connsiteX0" fmla="*/ 593 w 263416"/>
                    <a:gd name="connsiteY0" fmla="*/ 0 h 259549"/>
                    <a:gd name="connsiteX1" fmla="*/ 0 w 263416"/>
                    <a:gd name="connsiteY1" fmla="*/ 45845 h 259549"/>
                    <a:gd name="connsiteX2" fmla="*/ 216452 w 263416"/>
                    <a:gd name="connsiteY2" fmla="*/ 45251 h 259549"/>
                    <a:gd name="connsiteX3" fmla="*/ 216452 w 263416"/>
                    <a:gd name="connsiteY3" fmla="*/ 257175 h 259549"/>
                    <a:gd name="connsiteX4" fmla="*/ 263359 w 263416"/>
                    <a:gd name="connsiteY4" fmla="*/ 259549 h 259549"/>
                    <a:gd name="connsiteX5" fmla="*/ 263359 w 263416"/>
                    <a:gd name="connsiteY5" fmla="*/ 0 h 259549"/>
                    <a:gd name="connsiteX6" fmla="*/ 593 w 263416"/>
                    <a:gd name="connsiteY6" fmla="*/ 0 h 2595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63416" h="259549">
                      <a:moveTo>
                        <a:pt x="593" y="0"/>
                      </a:moveTo>
                      <a:cubicBezTo>
                        <a:pt x="198" y="14886"/>
                        <a:pt x="395" y="30959"/>
                        <a:pt x="0" y="45845"/>
                      </a:cubicBezTo>
                      <a:lnTo>
                        <a:pt x="216452" y="45251"/>
                      </a:lnTo>
                      <a:lnTo>
                        <a:pt x="216452" y="257175"/>
                      </a:lnTo>
                      <a:lnTo>
                        <a:pt x="263359" y="259549"/>
                      </a:lnTo>
                      <a:cubicBezTo>
                        <a:pt x="263161" y="173033"/>
                        <a:pt x="263557" y="86516"/>
                        <a:pt x="263359" y="0"/>
                      </a:cubicBezTo>
                      <a:lnTo>
                        <a:pt x="593" y="0"/>
                      </a:lnTo>
                      <a:close/>
                    </a:path>
                  </a:pathLst>
                </a:custGeom>
                <a:solidFill>
                  <a:srgbClr val="474747"/>
                </a:solidFill>
                <a:ln w="186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  <p:sp>
              <p:nvSpPr>
                <p:cNvPr id="20" name="任意多边形: 形状 19">
                  <a:extLst>
                    <a:ext uri="{FF2B5EF4-FFF2-40B4-BE49-F238E27FC236}">
                      <a16:creationId xmlns:a16="http://schemas.microsoft.com/office/drawing/2014/main" xmlns="" id="{9F1346D4-9809-4649-A9E6-A5B54211CCEA}"/>
                    </a:ext>
                  </a:extLst>
                </p:cNvPr>
                <p:cNvSpPr/>
                <p:nvPr/>
              </p:nvSpPr>
              <p:spPr>
                <a:xfrm>
                  <a:off x="1011179" y="6096775"/>
                  <a:ext cx="274288" cy="56943"/>
                </a:xfrm>
                <a:custGeom>
                  <a:avLst/>
                  <a:gdLst>
                    <a:gd name="connsiteX0" fmla="*/ 0 w 636240"/>
                    <a:gd name="connsiteY0" fmla="*/ 0 h 132084"/>
                    <a:gd name="connsiteX1" fmla="*/ 636270 w 636240"/>
                    <a:gd name="connsiteY1" fmla="*/ 0 h 132084"/>
                    <a:gd name="connsiteX2" fmla="*/ 636270 w 636240"/>
                    <a:gd name="connsiteY2" fmla="*/ 47625 h 132084"/>
                    <a:gd name="connsiteX3" fmla="*/ 0 w 636240"/>
                    <a:gd name="connsiteY3" fmla="*/ 47625 h 132084"/>
                    <a:gd name="connsiteX4" fmla="*/ 262890 w 636240"/>
                    <a:gd name="connsiteY4" fmla="*/ 85725 h 132084"/>
                    <a:gd name="connsiteX5" fmla="*/ 636270 w 636240"/>
                    <a:gd name="connsiteY5" fmla="*/ 85725 h 132084"/>
                    <a:gd name="connsiteX6" fmla="*/ 636270 w 636240"/>
                    <a:gd name="connsiteY6" fmla="*/ 133350 h 132084"/>
                    <a:gd name="connsiteX7" fmla="*/ 262890 w 636240"/>
                    <a:gd name="connsiteY7" fmla="*/ 133350 h 13208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636240" h="132084">
                      <a:moveTo>
                        <a:pt x="0" y="0"/>
                      </a:moveTo>
                      <a:lnTo>
                        <a:pt x="636270" y="0"/>
                      </a:lnTo>
                      <a:lnTo>
                        <a:pt x="636270" y="47625"/>
                      </a:lnTo>
                      <a:lnTo>
                        <a:pt x="0" y="47625"/>
                      </a:lnTo>
                      <a:close/>
                      <a:moveTo>
                        <a:pt x="262890" y="85725"/>
                      </a:moveTo>
                      <a:lnTo>
                        <a:pt x="636270" y="85725"/>
                      </a:lnTo>
                      <a:lnTo>
                        <a:pt x="636270" y="133350"/>
                      </a:lnTo>
                      <a:lnTo>
                        <a:pt x="262890" y="133350"/>
                      </a:lnTo>
                      <a:close/>
                    </a:path>
                  </a:pathLst>
                </a:custGeom>
                <a:solidFill>
                  <a:srgbClr val="474747"/>
                </a:solidFill>
                <a:ln w="186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  <p:sp>
              <p:nvSpPr>
                <p:cNvPr id="21" name="任意多边形: 形状 20">
                  <a:extLst>
                    <a:ext uri="{FF2B5EF4-FFF2-40B4-BE49-F238E27FC236}">
                      <a16:creationId xmlns:a16="http://schemas.microsoft.com/office/drawing/2014/main" xmlns="" id="{B9C8D441-C66D-470E-8E06-C077284BFF33}"/>
                    </a:ext>
                  </a:extLst>
                </p:cNvPr>
                <p:cNvSpPr/>
                <p:nvPr/>
              </p:nvSpPr>
              <p:spPr>
                <a:xfrm>
                  <a:off x="1273161" y="6051605"/>
                  <a:ext cx="64161" cy="147570"/>
                </a:xfrm>
                <a:custGeom>
                  <a:avLst/>
                  <a:gdLst>
                    <a:gd name="connsiteX0" fmla="*/ 40005 w 148828"/>
                    <a:gd name="connsiteY0" fmla="*/ 171450 h 342304"/>
                    <a:gd name="connsiteX1" fmla="*/ 150495 w 148828"/>
                    <a:gd name="connsiteY1" fmla="*/ 26670 h 342304"/>
                    <a:gd name="connsiteX2" fmla="*/ 150495 w 148828"/>
                    <a:gd name="connsiteY2" fmla="*/ 0 h 342304"/>
                    <a:gd name="connsiteX3" fmla="*/ 0 w 148828"/>
                    <a:gd name="connsiteY3" fmla="*/ 171450 h 342304"/>
                    <a:gd name="connsiteX4" fmla="*/ 150495 w 148828"/>
                    <a:gd name="connsiteY4" fmla="*/ 342900 h 342304"/>
                    <a:gd name="connsiteX5" fmla="*/ 150495 w 148828"/>
                    <a:gd name="connsiteY5" fmla="*/ 316230 h 342304"/>
                    <a:gd name="connsiteX6" fmla="*/ 40005 w 148828"/>
                    <a:gd name="connsiteY6" fmla="*/ 171450 h 3423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48828" h="342304">
                      <a:moveTo>
                        <a:pt x="40005" y="171450"/>
                      </a:moveTo>
                      <a:cubicBezTo>
                        <a:pt x="40005" y="74295"/>
                        <a:pt x="104775" y="40005"/>
                        <a:pt x="150495" y="26670"/>
                      </a:cubicBezTo>
                      <a:lnTo>
                        <a:pt x="150495" y="0"/>
                      </a:lnTo>
                      <a:cubicBezTo>
                        <a:pt x="150495" y="0"/>
                        <a:pt x="0" y="7620"/>
                        <a:pt x="0" y="171450"/>
                      </a:cubicBezTo>
                      <a:cubicBezTo>
                        <a:pt x="0" y="337185"/>
                        <a:pt x="150495" y="342900"/>
                        <a:pt x="150495" y="342900"/>
                      </a:cubicBezTo>
                      <a:lnTo>
                        <a:pt x="150495" y="316230"/>
                      </a:lnTo>
                      <a:cubicBezTo>
                        <a:pt x="104775" y="302895"/>
                        <a:pt x="40005" y="268605"/>
                        <a:pt x="40005" y="171450"/>
                      </a:cubicBezTo>
                      <a:close/>
                    </a:path>
                  </a:pathLst>
                </a:custGeom>
                <a:solidFill>
                  <a:srgbClr val="474747"/>
                </a:solidFill>
                <a:ln w="186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</p:grpSp>
          <p:pic>
            <p:nvPicPr>
              <p:cNvPr id="13" name="图形 12" descr="磁体">
                <a:extLst>
                  <a:ext uri="{FF2B5EF4-FFF2-40B4-BE49-F238E27FC236}">
                    <a16:creationId xmlns:a16="http://schemas.microsoft.com/office/drawing/2014/main" xmlns="" id="{791E78EF-A2F1-4E33-8F18-0C8360213CE5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p:blipFill>
            <p:spPr>
              <a:xfrm rot="2663762">
                <a:off x="11008216" y="6448761"/>
                <a:ext cx="105974" cy="105974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480718107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0723"/>
          <p:cNvSpPr>
            <a:spLocks noGrp="1"/>
          </p:cNvSpPr>
          <p:nvPr>
            <p:ph type="dt" sz="half" idx="10"/>
          </p:nvPr>
        </p:nvSpPr>
        <p:spPr>
          <a:xfrm>
            <a:off x="402167" y="6245225"/>
            <a:ext cx="3052233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2020-01-14</a:t>
            </a:fld>
            <a:endParaRPr lang="zh-CN" altLang="en-US"/>
          </a:p>
        </p:txBody>
      </p:sp>
      <p:sp>
        <p:nvSpPr>
          <p:cNvPr id="3" name="页脚占位符 3072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0725"/>
          <p:cNvSpPr>
            <a:spLocks noGrp="1"/>
          </p:cNvSpPr>
          <p:nvPr>
            <p:ph type="sldNum" sz="quarter" idx="12"/>
          </p:nvPr>
        </p:nvSpPr>
        <p:spPr>
          <a:xfrm>
            <a:off x="8737601" y="6245225"/>
            <a:ext cx="3052233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7BCD2EED-F753-431C-8B09-4B55E6BCAC1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854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注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440603" y="759873"/>
            <a:ext cx="66236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标注</a:t>
            </a:r>
          </a:p>
        </p:txBody>
      </p:sp>
      <p:sp>
        <p:nvSpPr>
          <p:cNvPr id="11" name="矩形 10"/>
          <p:cNvSpPr/>
          <p:nvPr userDrawn="1"/>
        </p:nvSpPr>
        <p:spPr>
          <a:xfrm>
            <a:off x="2572589" y="759873"/>
            <a:ext cx="1402001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字体使用 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行距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背景图片出处</a:t>
            </a: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声明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153010" y="759873"/>
            <a:ext cx="7074345" cy="3933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英文 </a:t>
            </a:r>
            <a:r>
              <a:rPr kumimoji="0" lang="en-US" altLang="zh-CN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cs typeface="Segoe UI Light"/>
              </a:rPr>
              <a:t>Arial</a:t>
            </a:r>
            <a:endParaRPr kumimoji="0" lang="en-US" altLang="zh-CN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中文 微软雅黑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正文 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1.3</a:t>
            </a: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cn.bing.com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algn="l" defTabSz="609585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本网站所提供的任何信息内容（包括但不限于 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PPT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模板、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Word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文档、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Excel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图表、图片素材等）均受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《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中华人民共和国著作权法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》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《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信息网络传播权保护条例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》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及其他适用的法律法规的保护，未经权利人书面明确授权，信息内容的任何部分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(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包括图片或图表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)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不得被全部或部分的复制、传播、销售，否则将承担法律责任。</a:t>
            </a:r>
          </a:p>
        </p:txBody>
      </p:sp>
      <p:sp>
        <p:nvSpPr>
          <p:cNvPr id="13" name="矩形 12"/>
          <p:cNvSpPr/>
          <p:nvPr userDrawn="1"/>
        </p:nvSpPr>
        <p:spPr>
          <a:xfrm>
            <a:off x="440603" y="182445"/>
            <a:ext cx="7777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/>
                <a:ea typeface="微软雅黑" charset="0"/>
                <a:cs typeface="Segoe UI Light"/>
              </a:rPr>
              <a:t>OfficePLUS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/>
              <a:ea typeface="微软雅黑" charset="0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7195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模板使用技巧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440603" y="759873"/>
            <a:ext cx="17139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/>
                <a:cs typeface="Segoe UI Light"/>
              </a:rPr>
              <a:t>模板使用技巧</a:t>
            </a:r>
            <a:r>
              <a:rPr lang="en-US" altLang="zh-CN" sz="180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/>
                <a:cs typeface="Segoe UI Light"/>
              </a:rPr>
              <a:t> 1</a:t>
            </a:r>
            <a:endParaRPr lang="zh-CN" altLang="en-US" sz="1800" dirty="0">
              <a:solidFill>
                <a:schemeClr val="tx1">
                  <a:lumMod val="75000"/>
                  <a:lumOff val="25000"/>
                </a:schemeClr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440603" y="182445"/>
            <a:ext cx="7777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kumimoji="1"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 charset="0"/>
                <a:cs typeface="Segoe UI Light"/>
              </a:rPr>
              <a:t>OfficePLUS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Segoe UI Light"/>
              <a:ea typeface="微软雅黑" charset="0"/>
              <a:cs typeface="Segoe UI Ligh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67B43CCB-1998-4484-B269-9ACB654ACB71}"/>
              </a:ext>
            </a:extLst>
          </p:cNvPr>
          <p:cNvSpPr txBox="1"/>
          <p:nvPr userDrawn="1"/>
        </p:nvSpPr>
        <p:spPr>
          <a:xfrm>
            <a:off x="431800" y="1174234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一键调整模板颜色</a:t>
            </a:r>
            <a:endParaRPr lang="en-US" sz="3200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CF1532F4-AF97-400D-84E6-F00D2B3D35D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31800" y="2138895"/>
            <a:ext cx="5295899" cy="3847021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CA7E11C8-4335-45B0-A270-313A25ABC63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464300" y="2138895"/>
            <a:ext cx="5295900" cy="3847022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45615889-3ACE-4C91-970F-789D759EAC1E}"/>
              </a:ext>
            </a:extLst>
          </p:cNvPr>
          <p:cNvSpPr txBox="1"/>
          <p:nvPr userDrawn="1"/>
        </p:nvSpPr>
        <p:spPr>
          <a:xfrm>
            <a:off x="333477" y="6061002"/>
            <a:ext cx="31838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spc="15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1200" spc="150">
                <a:latin typeface="微软雅黑" panose="020B0503020204020204" pitchFamily="34" charset="-122"/>
                <a:ea typeface="微软雅黑" panose="020B0503020204020204" pitchFamily="34" charset="-122"/>
              </a:rPr>
              <a:t> 选择“设计”</a:t>
            </a:r>
            <a:r>
              <a:rPr lang="en-US" altLang="zh-CN" sz="1200" spc="15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1200" spc="150">
                <a:latin typeface="微软雅黑" panose="020B0503020204020204" pitchFamily="34" charset="-122"/>
                <a:ea typeface="微软雅黑" panose="020B0503020204020204" pitchFamily="34" charset="-122"/>
              </a:rPr>
              <a:t>“变体”</a:t>
            </a:r>
            <a:r>
              <a:rPr lang="en-US" altLang="zh-CN" sz="1200" spc="15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1200" spc="150">
                <a:latin typeface="微软雅黑" panose="020B0503020204020204" pitchFamily="34" charset="-122"/>
                <a:ea typeface="微软雅黑" panose="020B0503020204020204" pitchFamily="34" charset="-122"/>
              </a:rPr>
              <a:t>“颜色”；</a:t>
            </a:r>
            <a:endParaRPr lang="en-US" sz="1200" spc="1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CD19D40D-978A-4E04-8450-F6DC61B85399}"/>
              </a:ext>
            </a:extLst>
          </p:cNvPr>
          <p:cNvSpPr txBox="1"/>
          <p:nvPr userDrawn="1"/>
        </p:nvSpPr>
        <p:spPr>
          <a:xfrm>
            <a:off x="6360651" y="6061002"/>
            <a:ext cx="45624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spc="15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1200" spc="150">
                <a:latin typeface="微软雅黑" panose="020B0503020204020204" pitchFamily="34" charset="-122"/>
                <a:ea typeface="微软雅黑" panose="020B0503020204020204" pitchFamily="34" charset="-122"/>
              </a:rPr>
              <a:t> 选择你喜欢的颜色搭配，模板一秒调整为你选颜色。</a:t>
            </a:r>
            <a:endParaRPr lang="en-US" sz="1200" spc="1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299860AF-0C43-4649-A586-85D19517B6F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005928" y="2609333"/>
            <a:ext cx="819667" cy="81966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A6130A4D-8EC7-4AC1-B434-55DC6910286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787853" y="4257158"/>
            <a:ext cx="819667" cy="81966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956150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模板使用技巧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554DB237-C74A-4BA8-A097-6A053DD3C747}"/>
              </a:ext>
            </a:extLst>
          </p:cNvPr>
          <p:cNvSpPr/>
          <p:nvPr userDrawn="1"/>
        </p:nvSpPr>
        <p:spPr>
          <a:xfrm>
            <a:off x="440603" y="759873"/>
            <a:ext cx="17508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/>
                <a:cs typeface="Segoe UI Light"/>
              </a:rPr>
              <a:t>模板使用技巧</a:t>
            </a:r>
            <a:r>
              <a:rPr lang="en-US" altLang="zh-CN" sz="180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/>
                <a:cs typeface="Segoe UI Light"/>
              </a:rPr>
              <a:t> 2</a:t>
            </a:r>
            <a:endParaRPr lang="zh-CN" altLang="en-US" sz="1800" dirty="0">
              <a:solidFill>
                <a:schemeClr val="tx1">
                  <a:lumMod val="75000"/>
                  <a:lumOff val="25000"/>
                </a:schemeClr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4172DAD1-F67C-4AB8-ACEF-004237CB3D3F}"/>
              </a:ext>
            </a:extLst>
          </p:cNvPr>
          <p:cNvSpPr/>
          <p:nvPr userDrawn="1"/>
        </p:nvSpPr>
        <p:spPr>
          <a:xfrm>
            <a:off x="440603" y="182445"/>
            <a:ext cx="7777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kumimoji="1"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 charset="0"/>
                <a:cs typeface="Segoe UI Light"/>
              </a:rPr>
              <a:t>OfficePLUS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Segoe UI Light"/>
              <a:ea typeface="微软雅黑" charset="0"/>
              <a:cs typeface="Segoe UI Light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F300B558-79C0-475E-84A0-11700A36CAB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31800" y="2138895"/>
            <a:ext cx="5295899" cy="3847021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ADFDE997-A67B-4FD0-B6AC-78D1EFE6348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464301" y="2138895"/>
            <a:ext cx="5295900" cy="3847022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3E1E676E-E869-48CE-BFB9-1C7FC981B376}"/>
              </a:ext>
            </a:extLst>
          </p:cNvPr>
          <p:cNvSpPr txBox="1"/>
          <p:nvPr userDrawn="1"/>
        </p:nvSpPr>
        <p:spPr>
          <a:xfrm>
            <a:off x="431800" y="1174234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随时添加模板样式</a:t>
            </a:r>
            <a:endParaRPr lang="en-US" sz="3200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7768A42A-9DCD-4784-A3EF-F1D80ADC183F}"/>
              </a:ext>
            </a:extLst>
          </p:cNvPr>
          <p:cNvSpPr txBox="1"/>
          <p:nvPr userDrawn="1"/>
        </p:nvSpPr>
        <p:spPr>
          <a:xfrm>
            <a:off x="333477" y="6061002"/>
            <a:ext cx="30107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spc="15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1200" spc="150">
                <a:latin typeface="微软雅黑" panose="020B0503020204020204" pitchFamily="34" charset="-122"/>
                <a:ea typeface="微软雅黑" panose="020B0503020204020204" pitchFamily="34" charset="-122"/>
              </a:rPr>
              <a:t> 选择“开始”</a:t>
            </a:r>
            <a:r>
              <a:rPr lang="en-US" altLang="zh-CN" sz="1200" spc="15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1200" spc="150">
                <a:latin typeface="微软雅黑" panose="020B0503020204020204" pitchFamily="34" charset="-122"/>
                <a:ea typeface="微软雅黑" panose="020B0503020204020204" pitchFamily="34" charset="-122"/>
              </a:rPr>
              <a:t>“新建幻灯片”；</a:t>
            </a:r>
            <a:endParaRPr lang="en-US" sz="1200" spc="1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F8689A3-CABF-445F-829F-6396154A55D1}"/>
              </a:ext>
            </a:extLst>
          </p:cNvPr>
          <p:cNvSpPr txBox="1"/>
          <p:nvPr userDrawn="1"/>
        </p:nvSpPr>
        <p:spPr>
          <a:xfrm>
            <a:off x="6360651" y="6061002"/>
            <a:ext cx="52565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spc="15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1200" spc="150">
                <a:latin typeface="微软雅黑" panose="020B0503020204020204" pitchFamily="34" charset="-122"/>
                <a:ea typeface="微软雅黑" panose="020B0503020204020204" pitchFamily="34" charset="-122"/>
              </a:rPr>
              <a:t> 选择你需要的页面，如封面页，目录页，副标题页，内容页等</a:t>
            </a:r>
            <a:r>
              <a:rPr lang="en-US" altLang="zh-CN" sz="1200" spc="150"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endParaRPr lang="en-US" sz="1200" spc="1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D7C9996A-24BA-4EE9-BA5A-589E1841918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00878" y="2428358"/>
            <a:ext cx="819667" cy="81966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75932977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模板使用技巧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554DB237-C74A-4BA8-A097-6A053DD3C747}"/>
              </a:ext>
            </a:extLst>
          </p:cNvPr>
          <p:cNvSpPr/>
          <p:nvPr userDrawn="1"/>
        </p:nvSpPr>
        <p:spPr>
          <a:xfrm>
            <a:off x="440603" y="759873"/>
            <a:ext cx="17508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/>
                <a:cs typeface="Segoe UI Light"/>
              </a:rPr>
              <a:t>模板使用技巧</a:t>
            </a:r>
            <a:r>
              <a:rPr lang="en-US" altLang="zh-CN" sz="180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/>
                <a:cs typeface="Segoe UI Light"/>
              </a:rPr>
              <a:t> 3</a:t>
            </a:r>
            <a:endParaRPr lang="zh-CN" altLang="en-US" sz="1800" dirty="0">
              <a:solidFill>
                <a:schemeClr val="tx1">
                  <a:lumMod val="75000"/>
                  <a:lumOff val="25000"/>
                </a:schemeClr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4172DAD1-F67C-4AB8-ACEF-004237CB3D3F}"/>
              </a:ext>
            </a:extLst>
          </p:cNvPr>
          <p:cNvSpPr/>
          <p:nvPr userDrawn="1"/>
        </p:nvSpPr>
        <p:spPr>
          <a:xfrm>
            <a:off x="440603" y="182445"/>
            <a:ext cx="7777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kumimoji="1"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 charset="0"/>
                <a:cs typeface="Segoe UI Light"/>
              </a:rPr>
              <a:t>OfficePLUS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Segoe UI Light"/>
              <a:ea typeface="微软雅黑" charset="0"/>
              <a:cs typeface="Segoe UI Ligh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3E1E676E-E869-48CE-BFB9-1C7FC981B376}"/>
              </a:ext>
            </a:extLst>
          </p:cNvPr>
          <p:cNvSpPr txBox="1"/>
          <p:nvPr userDrawn="1"/>
        </p:nvSpPr>
        <p:spPr>
          <a:xfrm>
            <a:off x="431800" y="1174234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设计规范</a:t>
            </a:r>
            <a:endParaRPr lang="en-US" sz="3200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B44FF39D-EDB4-4746-8CA6-3AC1DF7E0AA5}"/>
              </a:ext>
            </a:extLst>
          </p:cNvPr>
          <p:cNvSpPr txBox="1"/>
          <p:nvPr userDrawn="1"/>
        </p:nvSpPr>
        <p:spPr>
          <a:xfrm>
            <a:off x="432118" y="2593304"/>
            <a:ext cx="45191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正文字体：   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18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号微软雅黑  黑色淡色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25%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A7219364-8108-4283-8E52-1164DF14D51A}"/>
              </a:ext>
            </a:extLst>
          </p:cNvPr>
          <p:cNvSpPr txBox="1"/>
          <p:nvPr userDrawn="1"/>
        </p:nvSpPr>
        <p:spPr>
          <a:xfrm>
            <a:off x="432118" y="3440104"/>
            <a:ext cx="4493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小标题字体：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24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号微软雅黑  黑色淡色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25%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B722C71F-ED11-4154-9591-B1770ACD435D}"/>
              </a:ext>
            </a:extLst>
          </p:cNvPr>
          <p:cNvSpPr txBox="1"/>
          <p:nvPr userDrawn="1"/>
        </p:nvSpPr>
        <p:spPr>
          <a:xfrm>
            <a:off x="432118" y="3016704"/>
            <a:ext cx="4493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大标题字体：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28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号微软雅黑  黑色淡色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25%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55011751-E8AD-423A-B197-C6C45AE546C3}"/>
              </a:ext>
            </a:extLst>
          </p:cNvPr>
          <p:cNvSpPr txBox="1"/>
          <p:nvPr userDrawn="1"/>
        </p:nvSpPr>
        <p:spPr>
          <a:xfrm>
            <a:off x="432118" y="3863505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间距：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1.3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AE936021-D07F-4322-BDEA-9A59DB4223FD}"/>
              </a:ext>
            </a:extLst>
          </p:cNvPr>
          <p:cNvCxnSpPr>
            <a:cxnSpLocks/>
          </p:cNvCxnSpPr>
          <p:nvPr userDrawn="1"/>
        </p:nvCxnSpPr>
        <p:spPr>
          <a:xfrm flipH="1">
            <a:off x="9310390" y="3607169"/>
            <a:ext cx="1929130" cy="1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D6E637DD-295F-4A1A-BAAA-85078F8C4F49}"/>
              </a:ext>
            </a:extLst>
          </p:cNvPr>
          <p:cNvSpPr txBox="1"/>
          <p:nvPr userDrawn="1"/>
        </p:nvSpPr>
        <p:spPr>
          <a:xfrm>
            <a:off x="6800853" y="1996509"/>
            <a:ext cx="1338828" cy="4169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统一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规范：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638704D-04E3-4166-8092-04894632C674}"/>
              </a:ext>
            </a:extLst>
          </p:cNvPr>
          <p:cNvSpPr txBox="1"/>
          <p:nvPr userDrawn="1"/>
        </p:nvSpPr>
        <p:spPr>
          <a:xfrm>
            <a:off x="6800853" y="2506328"/>
            <a:ext cx="3544560" cy="4169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1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、序号之后的点，配色为主</a:t>
            </a: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色。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717EF28F-C820-4A44-8FF7-61C2804252D2}"/>
              </a:ext>
            </a:extLst>
          </p:cNvPr>
          <p:cNvSpPr txBox="1"/>
          <p:nvPr userDrawn="1"/>
        </p:nvSpPr>
        <p:spPr>
          <a:xfrm>
            <a:off x="6804660" y="2972992"/>
            <a:ext cx="4006225" cy="4169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、</a:t>
            </a: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强调色红色，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透明度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50%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。强调用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EDB3B6E0-F9BE-451E-80AA-5B27997483E1}"/>
              </a:ext>
            </a:extLst>
          </p:cNvPr>
          <p:cNvSpPr txBox="1"/>
          <p:nvPr userDrawn="1"/>
        </p:nvSpPr>
        <p:spPr>
          <a:xfrm>
            <a:off x="6800853" y="3383883"/>
            <a:ext cx="2621230" cy="4169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3</a:t>
            </a: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、使用虚线分割页面：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E7F0A3C3-CA0A-40B9-9554-919C1DD87052}"/>
              </a:ext>
            </a:extLst>
          </p:cNvPr>
          <p:cNvSpPr txBox="1"/>
          <p:nvPr userDrawn="1"/>
        </p:nvSpPr>
        <p:spPr>
          <a:xfrm>
            <a:off x="432118" y="1996509"/>
            <a:ext cx="877163" cy="4169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字体：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69652038-853B-4EEA-88AA-07AD1D37D81A}"/>
              </a:ext>
            </a:extLst>
          </p:cNvPr>
          <p:cNvSpPr txBox="1"/>
          <p:nvPr userDrawn="1"/>
        </p:nvSpPr>
        <p:spPr>
          <a:xfrm>
            <a:off x="432118" y="4560339"/>
            <a:ext cx="877163" cy="4169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配色：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52C1CFE7-A335-435B-B9A3-4A03EC233496}"/>
              </a:ext>
            </a:extLst>
          </p:cNvPr>
          <p:cNvCxnSpPr>
            <a:cxnSpLocks/>
          </p:cNvCxnSpPr>
          <p:nvPr userDrawn="1"/>
        </p:nvCxnSpPr>
        <p:spPr>
          <a:xfrm>
            <a:off x="10796457" y="3215443"/>
            <a:ext cx="373421" cy="0"/>
          </a:xfrm>
          <a:prstGeom prst="line">
            <a:avLst/>
          </a:prstGeom>
          <a:ln w="130175">
            <a:solidFill>
              <a:srgbClr val="FF9999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13C044D9-5703-4C8E-B6A5-BFD687D633AA}"/>
              </a:ext>
            </a:extLst>
          </p:cNvPr>
          <p:cNvSpPr/>
          <p:nvPr userDrawn="1"/>
        </p:nvSpPr>
        <p:spPr>
          <a:xfrm>
            <a:off x="531010" y="5094054"/>
            <a:ext cx="1316362" cy="528320"/>
          </a:xfrm>
          <a:prstGeom prst="rect">
            <a:avLst/>
          </a:prstGeom>
          <a:solidFill>
            <a:srgbClr val="FFC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E20FE61D-B055-48BE-B88E-B4439CF6FFAA}"/>
              </a:ext>
            </a:extLst>
          </p:cNvPr>
          <p:cNvSpPr/>
          <p:nvPr userDrawn="1"/>
        </p:nvSpPr>
        <p:spPr>
          <a:xfrm>
            <a:off x="1847372" y="5094054"/>
            <a:ext cx="644518" cy="528320"/>
          </a:xfrm>
          <a:prstGeom prst="rect">
            <a:avLst/>
          </a:prstGeom>
          <a:solidFill>
            <a:srgbClr val="F893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2490977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31745"/>
          <p:cNvSpPr>
            <a:spLocks noGrp="1" noRot="1"/>
          </p:cNvSpPr>
          <p:nvPr>
            <p:ph type="ctrTitle"/>
          </p:nvPr>
        </p:nvSpPr>
        <p:spPr>
          <a:xfrm>
            <a:off x="914400" y="228600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31747" name="副标题 31746"/>
          <p:cNvSpPr>
            <a:spLocks noGrp="1" noRot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1747"/>
          <p:cNvSpPr>
            <a:spLocks noGrp="1"/>
          </p:cNvSpPr>
          <p:nvPr>
            <p:ph type="dt" sz="half" idx="10"/>
          </p:nvPr>
        </p:nvSpPr>
        <p:spPr/>
        <p:txBody>
          <a:bodyPr anchor="t"/>
          <a:lstStyle>
            <a:lvl1pPr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31748"/>
          <p:cNvSpPr>
            <a:spLocks noGrp="1"/>
          </p:cNvSpPr>
          <p:nvPr>
            <p:ph type="ftr" sz="quarter" idx="11"/>
          </p:nvPr>
        </p:nvSpPr>
        <p:spPr/>
        <p:txBody>
          <a:bodyPr anchor="t"/>
          <a:lstStyle>
            <a:lvl1pPr algn="ctr"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31749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>
            <a:lvl1pPr algn="r">
              <a:defRPr sz="1400" b="0" dirty="0"/>
            </a:lvl1pPr>
          </a:lstStyle>
          <a:p>
            <a:fld id="{77CD7B0C-2113-41CA-8E8A-A572F5452B10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564369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4D1080-EE7B-405C-BD3E-27771AEB573C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7307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521ED4-B68A-456C-B351-DC68C283D979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5035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2167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9878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01A581-47DA-4EBE-B292-DFE87B365DF3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0345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18634B-5C9A-41D2-A285-02035EA66C38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7455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9BD14D-5300-417C-8E77-FA97DC89BAC7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0180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072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/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" name="页脚占位符 3072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灯片编号占位符 3072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CD2EED-F753-431C-8B09-4B55E6BCAC1A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4112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D324C-F145-40B7-8EE9-6375069FC2E8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6622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FD10D3-22CC-4481-9645-CCAD12E8B165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9728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055C2-780E-491E-A6A3-16F44DCA6D5D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5560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2918" y="609601"/>
            <a:ext cx="2846917" cy="54895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09601"/>
            <a:ext cx="8375712" cy="54895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20595E-A780-4F61-8A41-D098B4649C65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2813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31745"/>
          <p:cNvSpPr>
            <a:spLocks noGrp="1" noRot="1"/>
          </p:cNvSpPr>
          <p:nvPr>
            <p:ph type="ctrTitle"/>
          </p:nvPr>
        </p:nvSpPr>
        <p:spPr>
          <a:xfrm>
            <a:off x="914400" y="228600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31747" name="副标题 31746"/>
          <p:cNvSpPr>
            <a:spLocks noGrp="1" noRot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1747"/>
          <p:cNvSpPr>
            <a:spLocks noGrp="1"/>
          </p:cNvSpPr>
          <p:nvPr>
            <p:ph type="dt" sz="half" idx="10"/>
          </p:nvPr>
        </p:nvSpPr>
        <p:spPr/>
        <p:txBody>
          <a:bodyPr anchor="t"/>
          <a:lstStyle>
            <a:lvl1pPr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31748"/>
          <p:cNvSpPr>
            <a:spLocks noGrp="1"/>
          </p:cNvSpPr>
          <p:nvPr>
            <p:ph type="ftr" sz="quarter" idx="11"/>
          </p:nvPr>
        </p:nvSpPr>
        <p:spPr/>
        <p:txBody>
          <a:bodyPr anchor="t"/>
          <a:lstStyle>
            <a:lvl1pPr algn="ctr"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31749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>
            <a:lvl1pPr algn="r">
              <a:defRPr sz="1400" b="0" dirty="0"/>
            </a:lvl1pPr>
          </a:lstStyle>
          <a:p>
            <a:fld id="{77CD7B0C-2113-41CA-8E8A-A572F5452B10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567547"/>
      </p:ext>
    </p:extLst>
  </p:cSld>
  <p:clrMapOvr>
    <a:masterClrMapping/>
  </p:clrMapOvr>
  <p:hf sldNum="0"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4D1080-EE7B-405C-BD3E-27771AEB573C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3627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521ED4-B68A-456C-B351-DC68C283D979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79164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2167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9878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01A581-47DA-4EBE-B292-DFE87B365DF3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6861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18634B-5C9A-41D2-A285-02035EA66C38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29132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9BD14D-5300-417C-8E77-FA97DC89BAC7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5476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072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/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" name="页脚占位符 3072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灯片编号占位符 3072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CD2EED-F753-431C-8B09-4B55E6BCAC1A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4578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D324C-F145-40B7-8EE9-6375069FC2E8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91793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FD10D3-22CC-4481-9645-CCAD12E8B165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89859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055C2-780E-491E-A6A3-16F44DCA6D5D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5333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2918" y="609601"/>
            <a:ext cx="2846917" cy="54895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09601"/>
            <a:ext cx="8375712" cy="54895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20595E-A780-4F61-8A41-D098B4649C65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58681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正文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: 圆角 35">
            <a:extLst>
              <a:ext uri="{FF2B5EF4-FFF2-40B4-BE49-F238E27FC236}">
                <a16:creationId xmlns:a16="http://schemas.microsoft.com/office/drawing/2014/main" xmlns="" id="{E3D11AC3-3361-4A42-A792-316FDBEC6BCF}"/>
              </a:ext>
            </a:extLst>
          </p:cNvPr>
          <p:cNvSpPr/>
          <p:nvPr userDrawn="1"/>
        </p:nvSpPr>
        <p:spPr>
          <a:xfrm rot="10800000" flipV="1">
            <a:off x="695324" y="502711"/>
            <a:ext cx="558099" cy="512266"/>
          </a:xfrm>
          <a:prstGeom prst="roundRect">
            <a:avLst>
              <a:gd name="adj" fmla="val 10724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文本占位符 56">
            <a:extLst>
              <a:ext uri="{FF2B5EF4-FFF2-40B4-BE49-F238E27FC236}">
                <a16:creationId xmlns:a16="http://schemas.microsoft.com/office/drawing/2014/main" xmlns="" id="{55DAFAD6-A271-471E-A8FA-336E2CB590D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23132" y="1119259"/>
            <a:ext cx="1035861" cy="2585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 algn="l">
              <a:buNone/>
              <a:defRPr lang="zh-CN" altLang="en-US" sz="1200" b="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</a:lstStyle>
          <a:p>
            <a:pPr marL="228600" lvl="0" indent="-228600" algn="ctr"/>
            <a:r>
              <a:rPr lang="en-US" altLang="zh-CN" dirty="0"/>
              <a:t> </a:t>
            </a:r>
            <a:r>
              <a:rPr lang="zh-CN" altLang="en-US" dirty="0"/>
              <a:t>情景导入</a:t>
            </a: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7D3864BE-2D25-4F40-9AE2-81948984D9B1}"/>
              </a:ext>
            </a:extLst>
          </p:cNvPr>
          <p:cNvSpPr/>
          <p:nvPr userDrawn="1"/>
        </p:nvSpPr>
        <p:spPr>
          <a:xfrm>
            <a:off x="764461" y="731298"/>
            <a:ext cx="222342" cy="22234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占位符 56">
            <a:extLst>
              <a:ext uri="{FF2B5EF4-FFF2-40B4-BE49-F238E27FC236}">
                <a16:creationId xmlns:a16="http://schemas.microsoft.com/office/drawing/2014/main" xmlns="" id="{76C8DA4E-CBC4-426D-8152-87DE4ED3B0F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75632" y="556153"/>
            <a:ext cx="1792010" cy="553581"/>
          </a:xfrm>
          <a:prstGeom prst="roundRect">
            <a:avLst>
              <a:gd name="adj" fmla="val 9943"/>
            </a:avLst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none" rtlCol="0">
            <a:spAutoFit/>
          </a:bodyPr>
          <a:lstStyle>
            <a:lvl1pPr marL="0" indent="0" algn="l">
              <a:lnSpc>
                <a:spcPct val="100000"/>
              </a:lnSpc>
              <a:buNone/>
              <a:defRPr lang="zh-CN" altLang="en-US" sz="2800" b="1" spc="300" dirty="0" smtClean="0">
                <a:gradFill>
                  <a:gsLst>
                    <a:gs pos="0">
                      <a:schemeClr val="accent1">
                        <a:lumMod val="30000"/>
                      </a:schemeClr>
                    </a:gs>
                    <a:gs pos="100000">
                      <a:schemeClr val="accent1">
                        <a:lumMod val="30000"/>
                      </a:schemeClr>
                    </a:gs>
                  </a:gsLst>
                  <a:lin ang="5400000" scaled="1"/>
                </a:gradFill>
                <a:effectLst/>
              </a:defRPr>
            </a:lvl1pPr>
          </a:lstStyle>
          <a:p>
            <a:pPr marL="228600" lvl="0" indent="-228600" algn="ctr"/>
            <a:r>
              <a:rPr lang="zh-CN" altLang="en-US" dirty="0"/>
              <a:t>输入标题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34B63EB3-D082-4646-9EBD-888529C8ABF2}"/>
              </a:ext>
            </a:extLst>
          </p:cNvPr>
          <p:cNvSpPr txBox="1"/>
          <p:nvPr userDrawn="1"/>
        </p:nvSpPr>
        <p:spPr>
          <a:xfrm>
            <a:off x="11086704" y="858553"/>
            <a:ext cx="482824" cy="2172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800" b="0" i="0" dirty="0"/>
              <a:t>LOGO</a:t>
            </a:r>
            <a:endParaRPr lang="zh-CN" altLang="en-US" sz="800" b="0" i="0" dirty="0"/>
          </a:p>
        </p:txBody>
      </p:sp>
      <p:pic>
        <p:nvPicPr>
          <p:cNvPr id="33" name="图片 32">
            <a:extLst>
              <a:ext uri="{FF2B5EF4-FFF2-40B4-BE49-F238E27FC236}">
                <a16:creationId xmlns:a16="http://schemas.microsoft.com/office/drawing/2014/main" xmlns="" id="{DF33F8F3-6713-493D-9420-1ABA34F76B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66698" y="613380"/>
            <a:ext cx="322836" cy="322836"/>
          </a:xfrm>
          <a:prstGeom prst="rect">
            <a:avLst/>
          </a:prstGeom>
        </p:spPr>
      </p:pic>
      <p:sp>
        <p:nvSpPr>
          <p:cNvPr id="43" name="矩形: 圆角 42">
            <a:extLst>
              <a:ext uri="{FF2B5EF4-FFF2-40B4-BE49-F238E27FC236}">
                <a16:creationId xmlns:a16="http://schemas.microsoft.com/office/drawing/2014/main" xmlns="" id="{5AB56BDF-9402-493D-B8C0-62D2E5C612AA}"/>
              </a:ext>
            </a:extLst>
          </p:cNvPr>
          <p:cNvSpPr/>
          <p:nvPr userDrawn="1"/>
        </p:nvSpPr>
        <p:spPr>
          <a:xfrm>
            <a:off x="695325" y="1528133"/>
            <a:ext cx="10801350" cy="4780592"/>
          </a:xfrm>
          <a:prstGeom prst="roundRect">
            <a:avLst>
              <a:gd name="adj" fmla="val 2670"/>
            </a:avLst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F9DD1AB4-72CE-4BD0-9944-A63EEABD6EB3}"/>
              </a:ext>
            </a:extLst>
          </p:cNvPr>
          <p:cNvGrpSpPr/>
          <p:nvPr userDrawn="1"/>
        </p:nvGrpSpPr>
        <p:grpSpPr>
          <a:xfrm>
            <a:off x="11291887" y="6057900"/>
            <a:ext cx="381000" cy="381000"/>
            <a:chOff x="11182350" y="6048375"/>
            <a:chExt cx="381000" cy="381000"/>
          </a:xfrm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B9D3134F-9DDD-4627-BC69-356DC4CD9680}"/>
                </a:ext>
              </a:extLst>
            </p:cNvPr>
            <p:cNvSpPr/>
            <p:nvPr/>
          </p:nvSpPr>
          <p:spPr>
            <a:xfrm>
              <a:off x="11182350" y="6048375"/>
              <a:ext cx="381000" cy="381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4BB5F70A-0224-4F4A-AFAC-31A9366C0545}"/>
                </a:ext>
              </a:extLst>
            </p:cNvPr>
            <p:cNvGrpSpPr/>
            <p:nvPr/>
          </p:nvGrpSpPr>
          <p:grpSpPr>
            <a:xfrm>
              <a:off x="11250353" y="6114584"/>
              <a:ext cx="244994" cy="248583"/>
              <a:chOff x="5533212" y="7041052"/>
              <a:chExt cx="244994" cy="248583"/>
            </a:xfrm>
          </p:grpSpPr>
          <p:sp>
            <p:nvSpPr>
              <p:cNvPr id="13" name="任意多边形: 形状 12">
                <a:extLst>
                  <a:ext uri="{FF2B5EF4-FFF2-40B4-BE49-F238E27FC236}">
                    <a16:creationId xmlns:a16="http://schemas.microsoft.com/office/drawing/2014/main" xmlns="" id="{D5AB11F1-8416-49DF-9012-41720B9E9D17}"/>
                  </a:ext>
                </a:extLst>
              </p:cNvPr>
              <p:cNvSpPr/>
              <p:nvPr/>
            </p:nvSpPr>
            <p:spPr>
              <a:xfrm rot="21530537">
                <a:off x="5621014" y="7056745"/>
                <a:ext cx="8610" cy="8610"/>
              </a:xfrm>
              <a:custGeom>
                <a:avLst/>
                <a:gdLst>
                  <a:gd name="connsiteX0" fmla="*/ 0 w 46508"/>
                  <a:gd name="connsiteY0" fmla="*/ 0 h 46508"/>
                  <a:gd name="connsiteX1" fmla="*/ 47625 w 46508"/>
                  <a:gd name="connsiteY1" fmla="*/ 0 h 46508"/>
                  <a:gd name="connsiteX2" fmla="*/ 47625 w 46508"/>
                  <a:gd name="connsiteY2" fmla="*/ 47625 h 46508"/>
                  <a:gd name="connsiteX3" fmla="*/ 0 w 46508"/>
                  <a:gd name="connsiteY3" fmla="*/ 47625 h 46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6508" h="46508">
                    <a:moveTo>
                      <a:pt x="0" y="0"/>
                    </a:moveTo>
                    <a:lnTo>
                      <a:pt x="47625" y="0"/>
                    </a:lnTo>
                    <a:lnTo>
                      <a:pt x="47625" y="47625"/>
                    </a:lnTo>
                    <a:lnTo>
                      <a:pt x="0" y="47625"/>
                    </a:lnTo>
                    <a:close/>
                  </a:path>
                </a:pathLst>
              </a:custGeom>
              <a:solidFill>
                <a:srgbClr val="000000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xmlns="" id="{C7610D20-F978-4313-98C3-AF2A3E4BE35C}"/>
                  </a:ext>
                </a:extLst>
              </p:cNvPr>
              <p:cNvSpPr/>
              <p:nvPr/>
            </p:nvSpPr>
            <p:spPr>
              <a:xfrm rot="21530537">
                <a:off x="5536036" y="7045928"/>
                <a:ext cx="204229" cy="240735"/>
              </a:xfrm>
              <a:custGeom>
                <a:avLst/>
                <a:gdLst>
                  <a:gd name="connsiteX0" fmla="*/ 1007745 w 1103188"/>
                  <a:gd name="connsiteY0" fmla="*/ 1242060 h 1300385"/>
                  <a:gd name="connsiteX1" fmla="*/ 1026795 w 1103188"/>
                  <a:gd name="connsiteY1" fmla="*/ 1030605 h 1300385"/>
                  <a:gd name="connsiteX2" fmla="*/ 1104900 w 1103188"/>
                  <a:gd name="connsiteY2" fmla="*/ 1011555 h 1300385"/>
                  <a:gd name="connsiteX3" fmla="*/ 1104900 w 1103188"/>
                  <a:gd name="connsiteY3" fmla="*/ 0 h 1300385"/>
                  <a:gd name="connsiteX4" fmla="*/ 89535 w 1103188"/>
                  <a:gd name="connsiteY4" fmla="*/ 0 h 1300385"/>
                  <a:gd name="connsiteX5" fmla="*/ 100965 w 1103188"/>
                  <a:gd name="connsiteY5" fmla="*/ 11430 h 1300385"/>
                  <a:gd name="connsiteX6" fmla="*/ 11430 w 1103188"/>
                  <a:gd name="connsiteY6" fmla="*/ 100965 h 1300385"/>
                  <a:gd name="connsiteX7" fmla="*/ 0 w 1103188"/>
                  <a:gd name="connsiteY7" fmla="*/ 89535 h 1300385"/>
                  <a:gd name="connsiteX8" fmla="*/ 0 w 1103188"/>
                  <a:gd name="connsiteY8" fmla="*/ 1211580 h 1300385"/>
                  <a:gd name="connsiteX9" fmla="*/ 9525 w 1103188"/>
                  <a:gd name="connsiteY9" fmla="*/ 1202055 h 1300385"/>
                  <a:gd name="connsiteX10" fmla="*/ 99060 w 1103188"/>
                  <a:gd name="connsiteY10" fmla="*/ 1291590 h 1300385"/>
                  <a:gd name="connsiteX11" fmla="*/ 89535 w 1103188"/>
                  <a:gd name="connsiteY11" fmla="*/ 1301115 h 1300385"/>
                  <a:gd name="connsiteX12" fmla="*/ 1104900 w 1103188"/>
                  <a:gd name="connsiteY12" fmla="*/ 1301115 h 1300385"/>
                  <a:gd name="connsiteX13" fmla="*/ 1104900 w 1103188"/>
                  <a:gd name="connsiteY13" fmla="*/ 1280160 h 1300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103188" h="1300385">
                    <a:moveTo>
                      <a:pt x="1007745" y="1242060"/>
                    </a:moveTo>
                    <a:lnTo>
                      <a:pt x="1026795" y="1030605"/>
                    </a:lnTo>
                    <a:lnTo>
                      <a:pt x="1104900" y="1011555"/>
                    </a:lnTo>
                    <a:lnTo>
                      <a:pt x="1104900" y="0"/>
                    </a:lnTo>
                    <a:lnTo>
                      <a:pt x="89535" y="0"/>
                    </a:lnTo>
                    <a:lnTo>
                      <a:pt x="100965" y="11430"/>
                    </a:lnTo>
                    <a:lnTo>
                      <a:pt x="11430" y="100965"/>
                    </a:lnTo>
                    <a:lnTo>
                      <a:pt x="0" y="89535"/>
                    </a:lnTo>
                    <a:lnTo>
                      <a:pt x="0" y="1211580"/>
                    </a:lnTo>
                    <a:lnTo>
                      <a:pt x="9525" y="1202055"/>
                    </a:lnTo>
                    <a:lnTo>
                      <a:pt x="99060" y="1291590"/>
                    </a:lnTo>
                    <a:lnTo>
                      <a:pt x="89535" y="1301115"/>
                    </a:lnTo>
                    <a:lnTo>
                      <a:pt x="1104900" y="1301115"/>
                    </a:lnTo>
                    <a:lnTo>
                      <a:pt x="1104900" y="1280160"/>
                    </a:lnTo>
                    <a:close/>
                  </a:path>
                </a:pathLst>
              </a:custGeom>
              <a:solidFill>
                <a:srgbClr val="FFFFFF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:a16="http://schemas.microsoft.com/office/drawing/2014/main" xmlns="" id="{2DD05FD3-AC41-4F03-8A9E-41CBA01F3B18}"/>
                  </a:ext>
                </a:extLst>
              </p:cNvPr>
              <p:cNvSpPr/>
              <p:nvPr/>
            </p:nvSpPr>
            <p:spPr>
              <a:xfrm rot="21530537">
                <a:off x="5558600" y="7050865"/>
                <a:ext cx="158424" cy="160490"/>
              </a:xfrm>
              <a:custGeom>
                <a:avLst/>
                <a:gdLst>
                  <a:gd name="connsiteX0" fmla="*/ 0 w 855761"/>
                  <a:gd name="connsiteY0" fmla="*/ 0 h 866923"/>
                  <a:gd name="connsiteX1" fmla="*/ 857250 w 855761"/>
                  <a:gd name="connsiteY1" fmla="*/ 0 h 866923"/>
                  <a:gd name="connsiteX2" fmla="*/ 857250 w 855761"/>
                  <a:gd name="connsiteY2" fmla="*/ 868680 h 866923"/>
                  <a:gd name="connsiteX3" fmla="*/ 0 w 855761"/>
                  <a:gd name="connsiteY3" fmla="*/ 868680 h 8669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55761" h="866923">
                    <a:moveTo>
                      <a:pt x="0" y="0"/>
                    </a:moveTo>
                    <a:lnTo>
                      <a:pt x="857250" y="0"/>
                    </a:lnTo>
                    <a:lnTo>
                      <a:pt x="857250" y="868680"/>
                    </a:lnTo>
                    <a:lnTo>
                      <a:pt x="0" y="868680"/>
                    </a:ln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:a16="http://schemas.microsoft.com/office/drawing/2014/main" xmlns="" id="{1B89171B-D48B-41DE-8B85-98DEAA36559E}"/>
                  </a:ext>
                </a:extLst>
              </p:cNvPr>
              <p:cNvSpPr/>
              <p:nvPr/>
            </p:nvSpPr>
            <p:spPr>
              <a:xfrm rot="21530537">
                <a:off x="5535060" y="7225784"/>
                <a:ext cx="243146" cy="63369"/>
              </a:xfrm>
              <a:custGeom>
                <a:avLst/>
                <a:gdLst>
                  <a:gd name="connsiteX0" fmla="*/ 1314450 w 1313408"/>
                  <a:gd name="connsiteY0" fmla="*/ 169545 h 342304"/>
                  <a:gd name="connsiteX1" fmla="*/ 1314450 w 1313408"/>
                  <a:gd name="connsiteY1" fmla="*/ 169545 h 342304"/>
                  <a:gd name="connsiteX2" fmla="*/ 1143000 w 1313408"/>
                  <a:gd name="connsiteY2" fmla="*/ 295275 h 342304"/>
                  <a:gd name="connsiteX3" fmla="*/ 167640 w 1313408"/>
                  <a:gd name="connsiteY3" fmla="*/ 295275 h 342304"/>
                  <a:gd name="connsiteX4" fmla="*/ 53340 w 1313408"/>
                  <a:gd name="connsiteY4" fmla="*/ 180975 h 342304"/>
                  <a:gd name="connsiteX5" fmla="*/ 53340 w 1313408"/>
                  <a:gd name="connsiteY5" fmla="*/ 161925 h 342304"/>
                  <a:gd name="connsiteX6" fmla="*/ 167640 w 1313408"/>
                  <a:gd name="connsiteY6" fmla="*/ 47625 h 342304"/>
                  <a:gd name="connsiteX7" fmla="*/ 1143000 w 1313408"/>
                  <a:gd name="connsiteY7" fmla="*/ 47625 h 342304"/>
                  <a:gd name="connsiteX8" fmla="*/ 1143000 w 1313408"/>
                  <a:gd name="connsiteY8" fmla="*/ 0 h 342304"/>
                  <a:gd name="connsiteX9" fmla="*/ 171450 w 1313408"/>
                  <a:gd name="connsiteY9" fmla="*/ 0 h 342304"/>
                  <a:gd name="connsiteX10" fmla="*/ 0 w 1313408"/>
                  <a:gd name="connsiteY10" fmla="*/ 171450 h 342304"/>
                  <a:gd name="connsiteX11" fmla="*/ 171450 w 1313408"/>
                  <a:gd name="connsiteY11" fmla="*/ 342900 h 342304"/>
                  <a:gd name="connsiteX12" fmla="*/ 1143000 w 1313408"/>
                  <a:gd name="connsiteY12" fmla="*/ 342900 h 342304"/>
                  <a:gd name="connsiteX13" fmla="*/ 1143000 w 1313408"/>
                  <a:gd name="connsiteY13" fmla="*/ 295275 h 3423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13408" h="342304">
                    <a:moveTo>
                      <a:pt x="1314450" y="169545"/>
                    </a:moveTo>
                    <a:lnTo>
                      <a:pt x="1314450" y="169545"/>
                    </a:lnTo>
                    <a:close/>
                    <a:moveTo>
                      <a:pt x="1143000" y="295275"/>
                    </a:moveTo>
                    <a:lnTo>
                      <a:pt x="167640" y="295275"/>
                    </a:lnTo>
                    <a:cubicBezTo>
                      <a:pt x="104775" y="295275"/>
                      <a:pt x="53340" y="243840"/>
                      <a:pt x="53340" y="180975"/>
                    </a:cubicBezTo>
                    <a:lnTo>
                      <a:pt x="53340" y="161925"/>
                    </a:lnTo>
                    <a:cubicBezTo>
                      <a:pt x="53340" y="99060"/>
                      <a:pt x="104775" y="47625"/>
                      <a:pt x="167640" y="47625"/>
                    </a:cubicBezTo>
                    <a:lnTo>
                      <a:pt x="1143000" y="47625"/>
                    </a:lnTo>
                    <a:lnTo>
                      <a:pt x="1143000" y="0"/>
                    </a:lnTo>
                    <a:lnTo>
                      <a:pt x="171450" y="0"/>
                    </a:lnTo>
                    <a:cubicBezTo>
                      <a:pt x="76200" y="0"/>
                      <a:pt x="0" y="76200"/>
                      <a:pt x="0" y="171450"/>
                    </a:cubicBezTo>
                    <a:cubicBezTo>
                      <a:pt x="0" y="266700"/>
                      <a:pt x="76200" y="342900"/>
                      <a:pt x="171450" y="342900"/>
                    </a:cubicBezTo>
                    <a:lnTo>
                      <a:pt x="1143000" y="342900"/>
                    </a:lnTo>
                    <a:lnTo>
                      <a:pt x="1143000" y="295275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xmlns="" id="{B4BB9B84-67B4-4435-A192-BD689D84588E}"/>
                  </a:ext>
                </a:extLst>
              </p:cNvPr>
              <p:cNvSpPr/>
              <p:nvPr/>
            </p:nvSpPr>
            <p:spPr>
              <a:xfrm rot="21530537">
                <a:off x="5533212" y="7042701"/>
                <a:ext cx="211806" cy="246934"/>
              </a:xfrm>
              <a:custGeom>
                <a:avLst/>
                <a:gdLst>
                  <a:gd name="connsiteX0" fmla="*/ 190500 w 1144116"/>
                  <a:gd name="connsiteY0" fmla="*/ 45720 h 1333872"/>
                  <a:gd name="connsiteX1" fmla="*/ 882015 w 1144116"/>
                  <a:gd name="connsiteY1" fmla="*/ 45720 h 1333872"/>
                  <a:gd name="connsiteX2" fmla="*/ 882015 w 1144116"/>
                  <a:gd name="connsiteY2" fmla="*/ 0 h 1333872"/>
                  <a:gd name="connsiteX3" fmla="*/ 975360 w 1144116"/>
                  <a:gd name="connsiteY3" fmla="*/ 0 h 1333872"/>
                  <a:gd name="connsiteX4" fmla="*/ 173355 w 1144116"/>
                  <a:gd name="connsiteY4" fmla="*/ 0 h 1333872"/>
                  <a:gd name="connsiteX5" fmla="*/ 0 w 1144116"/>
                  <a:gd name="connsiteY5" fmla="*/ 173355 h 1333872"/>
                  <a:gd name="connsiteX6" fmla="*/ 0 w 1144116"/>
                  <a:gd name="connsiteY6" fmla="*/ 1162050 h 1333872"/>
                  <a:gd name="connsiteX7" fmla="*/ 173355 w 1144116"/>
                  <a:gd name="connsiteY7" fmla="*/ 1335405 h 1333872"/>
                  <a:gd name="connsiteX8" fmla="*/ 192405 w 1144116"/>
                  <a:gd name="connsiteY8" fmla="*/ 1335405 h 1333872"/>
                  <a:gd name="connsiteX9" fmla="*/ 47625 w 1144116"/>
                  <a:gd name="connsiteY9" fmla="*/ 1190625 h 1333872"/>
                  <a:gd name="connsiteX10" fmla="*/ 47625 w 1144116"/>
                  <a:gd name="connsiteY10" fmla="*/ 188595 h 1333872"/>
                  <a:gd name="connsiteX11" fmla="*/ 190500 w 1144116"/>
                  <a:gd name="connsiteY11" fmla="*/ 45720 h 1333872"/>
                  <a:gd name="connsiteX12" fmla="*/ 1097280 w 1144116"/>
                  <a:gd name="connsiteY12" fmla="*/ 255270 h 1333872"/>
                  <a:gd name="connsiteX13" fmla="*/ 1144905 w 1144116"/>
                  <a:gd name="connsiteY13" fmla="*/ 255270 h 1333872"/>
                  <a:gd name="connsiteX14" fmla="*/ 1144905 w 1144116"/>
                  <a:gd name="connsiteY14" fmla="*/ 1034415 h 1333872"/>
                  <a:gd name="connsiteX15" fmla="*/ 1097280 w 1144116"/>
                  <a:gd name="connsiteY15" fmla="*/ 1034415 h 13338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144116" h="1333872">
                    <a:moveTo>
                      <a:pt x="190500" y="45720"/>
                    </a:moveTo>
                    <a:lnTo>
                      <a:pt x="882015" y="45720"/>
                    </a:lnTo>
                    <a:lnTo>
                      <a:pt x="882015" y="0"/>
                    </a:lnTo>
                    <a:lnTo>
                      <a:pt x="975360" y="0"/>
                    </a:lnTo>
                    <a:lnTo>
                      <a:pt x="173355" y="0"/>
                    </a:lnTo>
                    <a:cubicBezTo>
                      <a:pt x="78105" y="0"/>
                      <a:pt x="0" y="78105"/>
                      <a:pt x="0" y="173355"/>
                    </a:cubicBezTo>
                    <a:lnTo>
                      <a:pt x="0" y="1162050"/>
                    </a:lnTo>
                    <a:cubicBezTo>
                      <a:pt x="0" y="1257300"/>
                      <a:pt x="78105" y="1335405"/>
                      <a:pt x="173355" y="1335405"/>
                    </a:cubicBezTo>
                    <a:lnTo>
                      <a:pt x="192405" y="1335405"/>
                    </a:lnTo>
                    <a:cubicBezTo>
                      <a:pt x="112395" y="1335405"/>
                      <a:pt x="47625" y="1270635"/>
                      <a:pt x="47625" y="1190625"/>
                    </a:cubicBezTo>
                    <a:lnTo>
                      <a:pt x="47625" y="188595"/>
                    </a:lnTo>
                    <a:cubicBezTo>
                      <a:pt x="45720" y="110490"/>
                      <a:pt x="112395" y="45720"/>
                      <a:pt x="190500" y="45720"/>
                    </a:cubicBezTo>
                    <a:close/>
                    <a:moveTo>
                      <a:pt x="1097280" y="255270"/>
                    </a:moveTo>
                    <a:lnTo>
                      <a:pt x="1144905" y="255270"/>
                    </a:lnTo>
                    <a:lnTo>
                      <a:pt x="1144905" y="1034415"/>
                    </a:lnTo>
                    <a:lnTo>
                      <a:pt x="1097280" y="1034415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8" name="任意多边形: 形状 17">
                <a:extLst>
                  <a:ext uri="{FF2B5EF4-FFF2-40B4-BE49-F238E27FC236}">
                    <a16:creationId xmlns:a16="http://schemas.microsoft.com/office/drawing/2014/main" xmlns="" id="{7FE72A70-9E5C-4CD2-8102-3836D2864010}"/>
                  </a:ext>
                </a:extLst>
              </p:cNvPr>
              <p:cNvSpPr/>
              <p:nvPr userDrawn="1"/>
            </p:nvSpPr>
            <p:spPr>
              <a:xfrm rot="21530537">
                <a:off x="5694335" y="7041052"/>
                <a:ext cx="48765" cy="48050"/>
              </a:xfrm>
              <a:custGeom>
                <a:avLst/>
                <a:gdLst>
                  <a:gd name="connsiteX0" fmla="*/ 0 w 260449"/>
                  <a:gd name="connsiteY0" fmla="*/ 0 h 256728"/>
                  <a:gd name="connsiteX1" fmla="*/ 0 w 260449"/>
                  <a:gd name="connsiteY1" fmla="*/ 47625 h 256728"/>
                  <a:gd name="connsiteX2" fmla="*/ 215265 w 260449"/>
                  <a:gd name="connsiteY2" fmla="*/ 47625 h 256728"/>
                  <a:gd name="connsiteX3" fmla="*/ 215265 w 260449"/>
                  <a:gd name="connsiteY3" fmla="*/ 257175 h 256728"/>
                  <a:gd name="connsiteX4" fmla="*/ 260985 w 260449"/>
                  <a:gd name="connsiteY4" fmla="*/ 257175 h 256728"/>
                  <a:gd name="connsiteX5" fmla="*/ 260985 w 260449"/>
                  <a:gd name="connsiteY5" fmla="*/ 0 h 256728"/>
                  <a:gd name="connsiteX0" fmla="*/ 0 w 261579"/>
                  <a:gd name="connsiteY0" fmla="*/ 2374 h 257175"/>
                  <a:gd name="connsiteX1" fmla="*/ 594 w 261579"/>
                  <a:gd name="connsiteY1" fmla="*/ 47625 h 257175"/>
                  <a:gd name="connsiteX2" fmla="*/ 215859 w 261579"/>
                  <a:gd name="connsiteY2" fmla="*/ 47625 h 257175"/>
                  <a:gd name="connsiteX3" fmla="*/ 215859 w 261579"/>
                  <a:gd name="connsiteY3" fmla="*/ 257175 h 257175"/>
                  <a:gd name="connsiteX4" fmla="*/ 261579 w 261579"/>
                  <a:gd name="connsiteY4" fmla="*/ 257175 h 257175"/>
                  <a:gd name="connsiteX5" fmla="*/ 261579 w 261579"/>
                  <a:gd name="connsiteY5" fmla="*/ 0 h 257175"/>
                  <a:gd name="connsiteX6" fmla="*/ 0 w 261579"/>
                  <a:gd name="connsiteY6" fmla="*/ 2374 h 257175"/>
                  <a:gd name="connsiteX0" fmla="*/ 0 w 261579"/>
                  <a:gd name="connsiteY0" fmla="*/ 0 h 254801"/>
                  <a:gd name="connsiteX1" fmla="*/ 594 w 261579"/>
                  <a:gd name="connsiteY1" fmla="*/ 45251 h 254801"/>
                  <a:gd name="connsiteX2" fmla="*/ 215859 w 261579"/>
                  <a:gd name="connsiteY2" fmla="*/ 45251 h 254801"/>
                  <a:gd name="connsiteX3" fmla="*/ 215859 w 261579"/>
                  <a:gd name="connsiteY3" fmla="*/ 254801 h 254801"/>
                  <a:gd name="connsiteX4" fmla="*/ 261579 w 261579"/>
                  <a:gd name="connsiteY4" fmla="*/ 254801 h 254801"/>
                  <a:gd name="connsiteX5" fmla="*/ 261579 w 261579"/>
                  <a:gd name="connsiteY5" fmla="*/ 0 h 254801"/>
                  <a:gd name="connsiteX6" fmla="*/ 0 w 261579"/>
                  <a:gd name="connsiteY6" fmla="*/ 0 h 254801"/>
                  <a:gd name="connsiteX0" fmla="*/ 1186 w 262765"/>
                  <a:gd name="connsiteY0" fmla="*/ 0 h 254801"/>
                  <a:gd name="connsiteX1" fmla="*/ 0 w 262765"/>
                  <a:gd name="connsiteY1" fmla="*/ 44658 h 254801"/>
                  <a:gd name="connsiteX2" fmla="*/ 217045 w 262765"/>
                  <a:gd name="connsiteY2" fmla="*/ 45251 h 254801"/>
                  <a:gd name="connsiteX3" fmla="*/ 217045 w 262765"/>
                  <a:gd name="connsiteY3" fmla="*/ 254801 h 254801"/>
                  <a:gd name="connsiteX4" fmla="*/ 262765 w 262765"/>
                  <a:gd name="connsiteY4" fmla="*/ 254801 h 254801"/>
                  <a:gd name="connsiteX5" fmla="*/ 262765 w 262765"/>
                  <a:gd name="connsiteY5" fmla="*/ 0 h 254801"/>
                  <a:gd name="connsiteX6" fmla="*/ 1186 w 262765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5845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4658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5845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5845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114 w 261693"/>
                  <a:gd name="connsiteY0" fmla="*/ 0 h 254801"/>
                  <a:gd name="connsiteX1" fmla="*/ 115 w 261693"/>
                  <a:gd name="connsiteY1" fmla="*/ 44658 h 254801"/>
                  <a:gd name="connsiteX2" fmla="*/ 215973 w 261693"/>
                  <a:gd name="connsiteY2" fmla="*/ 45251 h 254801"/>
                  <a:gd name="connsiteX3" fmla="*/ 215973 w 261693"/>
                  <a:gd name="connsiteY3" fmla="*/ 254801 h 254801"/>
                  <a:gd name="connsiteX4" fmla="*/ 261693 w 261693"/>
                  <a:gd name="connsiteY4" fmla="*/ 254801 h 254801"/>
                  <a:gd name="connsiteX5" fmla="*/ 261693 w 261693"/>
                  <a:gd name="connsiteY5" fmla="*/ 0 h 254801"/>
                  <a:gd name="connsiteX6" fmla="*/ 114 w 261693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7032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7032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5845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4801"/>
                  <a:gd name="connsiteX1" fmla="*/ 0 w 262172"/>
                  <a:gd name="connsiteY1" fmla="*/ 45845 h 254801"/>
                  <a:gd name="connsiteX2" fmla="*/ 216452 w 262172"/>
                  <a:gd name="connsiteY2" fmla="*/ 45251 h 254801"/>
                  <a:gd name="connsiteX3" fmla="*/ 216452 w 262172"/>
                  <a:gd name="connsiteY3" fmla="*/ 254801 h 254801"/>
                  <a:gd name="connsiteX4" fmla="*/ 262172 w 262172"/>
                  <a:gd name="connsiteY4" fmla="*/ 254801 h 254801"/>
                  <a:gd name="connsiteX5" fmla="*/ 262172 w 262172"/>
                  <a:gd name="connsiteY5" fmla="*/ 0 h 254801"/>
                  <a:gd name="connsiteX6" fmla="*/ 593 w 262172"/>
                  <a:gd name="connsiteY6" fmla="*/ 0 h 254801"/>
                  <a:gd name="connsiteX0" fmla="*/ 593 w 262172"/>
                  <a:gd name="connsiteY0" fmla="*/ 0 h 257175"/>
                  <a:gd name="connsiteX1" fmla="*/ 0 w 262172"/>
                  <a:gd name="connsiteY1" fmla="*/ 45845 h 257175"/>
                  <a:gd name="connsiteX2" fmla="*/ 216452 w 262172"/>
                  <a:gd name="connsiteY2" fmla="*/ 45251 h 257175"/>
                  <a:gd name="connsiteX3" fmla="*/ 216452 w 262172"/>
                  <a:gd name="connsiteY3" fmla="*/ 257175 h 257175"/>
                  <a:gd name="connsiteX4" fmla="*/ 262172 w 262172"/>
                  <a:gd name="connsiteY4" fmla="*/ 254801 h 257175"/>
                  <a:gd name="connsiteX5" fmla="*/ 262172 w 262172"/>
                  <a:gd name="connsiteY5" fmla="*/ 0 h 257175"/>
                  <a:gd name="connsiteX6" fmla="*/ 593 w 262172"/>
                  <a:gd name="connsiteY6" fmla="*/ 0 h 257175"/>
                  <a:gd name="connsiteX0" fmla="*/ 593 w 262765"/>
                  <a:gd name="connsiteY0" fmla="*/ 0 h 259549"/>
                  <a:gd name="connsiteX1" fmla="*/ 0 w 262765"/>
                  <a:gd name="connsiteY1" fmla="*/ 45845 h 259549"/>
                  <a:gd name="connsiteX2" fmla="*/ 216452 w 262765"/>
                  <a:gd name="connsiteY2" fmla="*/ 45251 h 259549"/>
                  <a:gd name="connsiteX3" fmla="*/ 216452 w 262765"/>
                  <a:gd name="connsiteY3" fmla="*/ 257175 h 259549"/>
                  <a:gd name="connsiteX4" fmla="*/ 262765 w 262765"/>
                  <a:gd name="connsiteY4" fmla="*/ 259549 h 259549"/>
                  <a:gd name="connsiteX5" fmla="*/ 262172 w 262765"/>
                  <a:gd name="connsiteY5" fmla="*/ 0 h 259549"/>
                  <a:gd name="connsiteX6" fmla="*/ 593 w 262765"/>
                  <a:gd name="connsiteY6" fmla="*/ 0 h 259549"/>
                  <a:gd name="connsiteX0" fmla="*/ 593 w 263385"/>
                  <a:gd name="connsiteY0" fmla="*/ 0 h 259549"/>
                  <a:gd name="connsiteX1" fmla="*/ 0 w 263385"/>
                  <a:gd name="connsiteY1" fmla="*/ 45845 h 259549"/>
                  <a:gd name="connsiteX2" fmla="*/ 216452 w 263385"/>
                  <a:gd name="connsiteY2" fmla="*/ 45251 h 259549"/>
                  <a:gd name="connsiteX3" fmla="*/ 216452 w 263385"/>
                  <a:gd name="connsiteY3" fmla="*/ 257175 h 259549"/>
                  <a:gd name="connsiteX4" fmla="*/ 262765 w 263385"/>
                  <a:gd name="connsiteY4" fmla="*/ 259549 h 259549"/>
                  <a:gd name="connsiteX5" fmla="*/ 263359 w 263385"/>
                  <a:gd name="connsiteY5" fmla="*/ 0 h 259549"/>
                  <a:gd name="connsiteX6" fmla="*/ 593 w 263385"/>
                  <a:gd name="connsiteY6" fmla="*/ 0 h 259549"/>
                  <a:gd name="connsiteX0" fmla="*/ 593 w 263416"/>
                  <a:gd name="connsiteY0" fmla="*/ 0 h 259549"/>
                  <a:gd name="connsiteX1" fmla="*/ 0 w 263416"/>
                  <a:gd name="connsiteY1" fmla="*/ 45845 h 259549"/>
                  <a:gd name="connsiteX2" fmla="*/ 216452 w 263416"/>
                  <a:gd name="connsiteY2" fmla="*/ 45251 h 259549"/>
                  <a:gd name="connsiteX3" fmla="*/ 216452 w 263416"/>
                  <a:gd name="connsiteY3" fmla="*/ 257175 h 259549"/>
                  <a:gd name="connsiteX4" fmla="*/ 263359 w 263416"/>
                  <a:gd name="connsiteY4" fmla="*/ 259549 h 259549"/>
                  <a:gd name="connsiteX5" fmla="*/ 263359 w 263416"/>
                  <a:gd name="connsiteY5" fmla="*/ 0 h 259549"/>
                  <a:gd name="connsiteX6" fmla="*/ 593 w 263416"/>
                  <a:gd name="connsiteY6" fmla="*/ 0 h 259549"/>
                  <a:gd name="connsiteX0" fmla="*/ 593 w 263416"/>
                  <a:gd name="connsiteY0" fmla="*/ 0 h 259549"/>
                  <a:gd name="connsiteX1" fmla="*/ 0 w 263416"/>
                  <a:gd name="connsiteY1" fmla="*/ 45845 h 259549"/>
                  <a:gd name="connsiteX2" fmla="*/ 216452 w 263416"/>
                  <a:gd name="connsiteY2" fmla="*/ 45251 h 259549"/>
                  <a:gd name="connsiteX3" fmla="*/ 216452 w 263416"/>
                  <a:gd name="connsiteY3" fmla="*/ 257175 h 259549"/>
                  <a:gd name="connsiteX4" fmla="*/ 263359 w 263416"/>
                  <a:gd name="connsiteY4" fmla="*/ 259549 h 259549"/>
                  <a:gd name="connsiteX5" fmla="*/ 263359 w 263416"/>
                  <a:gd name="connsiteY5" fmla="*/ 0 h 259549"/>
                  <a:gd name="connsiteX6" fmla="*/ 593 w 263416"/>
                  <a:gd name="connsiteY6" fmla="*/ 0 h 259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63416" h="259549">
                    <a:moveTo>
                      <a:pt x="593" y="0"/>
                    </a:moveTo>
                    <a:cubicBezTo>
                      <a:pt x="198" y="14886"/>
                      <a:pt x="395" y="30959"/>
                      <a:pt x="0" y="45845"/>
                    </a:cubicBezTo>
                    <a:lnTo>
                      <a:pt x="216452" y="45251"/>
                    </a:lnTo>
                    <a:lnTo>
                      <a:pt x="216452" y="257175"/>
                    </a:lnTo>
                    <a:lnTo>
                      <a:pt x="263359" y="259549"/>
                    </a:lnTo>
                    <a:cubicBezTo>
                      <a:pt x="263161" y="173033"/>
                      <a:pt x="263557" y="86516"/>
                      <a:pt x="263359" y="0"/>
                    </a:cubicBezTo>
                    <a:lnTo>
                      <a:pt x="593" y="0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9" name="任意多边形: 形状 18">
                <a:extLst>
                  <a:ext uri="{FF2B5EF4-FFF2-40B4-BE49-F238E27FC236}">
                    <a16:creationId xmlns:a16="http://schemas.microsoft.com/office/drawing/2014/main" xmlns="" id="{68F42A7C-2C9B-4D1A-B2A4-F9F0819D9BE6}"/>
                  </a:ext>
                </a:extLst>
              </p:cNvPr>
              <p:cNvSpPr/>
              <p:nvPr/>
            </p:nvSpPr>
            <p:spPr>
              <a:xfrm rot="21530537">
                <a:off x="5606648" y="7245001"/>
                <a:ext cx="117785" cy="24452"/>
              </a:xfrm>
              <a:custGeom>
                <a:avLst/>
                <a:gdLst>
                  <a:gd name="connsiteX0" fmla="*/ 0 w 636240"/>
                  <a:gd name="connsiteY0" fmla="*/ 0 h 132084"/>
                  <a:gd name="connsiteX1" fmla="*/ 636270 w 636240"/>
                  <a:gd name="connsiteY1" fmla="*/ 0 h 132084"/>
                  <a:gd name="connsiteX2" fmla="*/ 636270 w 636240"/>
                  <a:gd name="connsiteY2" fmla="*/ 47625 h 132084"/>
                  <a:gd name="connsiteX3" fmla="*/ 0 w 636240"/>
                  <a:gd name="connsiteY3" fmla="*/ 47625 h 132084"/>
                  <a:gd name="connsiteX4" fmla="*/ 262890 w 636240"/>
                  <a:gd name="connsiteY4" fmla="*/ 85725 h 132084"/>
                  <a:gd name="connsiteX5" fmla="*/ 636270 w 636240"/>
                  <a:gd name="connsiteY5" fmla="*/ 85725 h 132084"/>
                  <a:gd name="connsiteX6" fmla="*/ 636270 w 636240"/>
                  <a:gd name="connsiteY6" fmla="*/ 133350 h 132084"/>
                  <a:gd name="connsiteX7" fmla="*/ 262890 w 636240"/>
                  <a:gd name="connsiteY7" fmla="*/ 133350 h 132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36240" h="132084">
                    <a:moveTo>
                      <a:pt x="0" y="0"/>
                    </a:moveTo>
                    <a:lnTo>
                      <a:pt x="636270" y="0"/>
                    </a:lnTo>
                    <a:lnTo>
                      <a:pt x="636270" y="47625"/>
                    </a:lnTo>
                    <a:lnTo>
                      <a:pt x="0" y="47625"/>
                    </a:lnTo>
                    <a:close/>
                    <a:moveTo>
                      <a:pt x="262890" y="85725"/>
                    </a:moveTo>
                    <a:lnTo>
                      <a:pt x="636270" y="85725"/>
                    </a:lnTo>
                    <a:lnTo>
                      <a:pt x="636270" y="133350"/>
                    </a:lnTo>
                    <a:lnTo>
                      <a:pt x="262890" y="133350"/>
                    </a:ln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0" name="任意多边形: 形状 19">
                <a:extLst>
                  <a:ext uri="{FF2B5EF4-FFF2-40B4-BE49-F238E27FC236}">
                    <a16:creationId xmlns:a16="http://schemas.microsoft.com/office/drawing/2014/main" xmlns="" id="{8AD8617C-74AD-4BB8-900A-1E2886C83F9C}"/>
                  </a:ext>
                </a:extLst>
              </p:cNvPr>
              <p:cNvSpPr/>
              <p:nvPr/>
            </p:nvSpPr>
            <p:spPr>
              <a:xfrm rot="21530537">
                <a:off x="5719136" y="7224243"/>
                <a:ext cx="27552" cy="63369"/>
              </a:xfrm>
              <a:custGeom>
                <a:avLst/>
                <a:gdLst>
                  <a:gd name="connsiteX0" fmla="*/ 40005 w 148828"/>
                  <a:gd name="connsiteY0" fmla="*/ 171450 h 342304"/>
                  <a:gd name="connsiteX1" fmla="*/ 150495 w 148828"/>
                  <a:gd name="connsiteY1" fmla="*/ 26670 h 342304"/>
                  <a:gd name="connsiteX2" fmla="*/ 150495 w 148828"/>
                  <a:gd name="connsiteY2" fmla="*/ 0 h 342304"/>
                  <a:gd name="connsiteX3" fmla="*/ 0 w 148828"/>
                  <a:gd name="connsiteY3" fmla="*/ 171450 h 342304"/>
                  <a:gd name="connsiteX4" fmla="*/ 150495 w 148828"/>
                  <a:gd name="connsiteY4" fmla="*/ 342900 h 342304"/>
                  <a:gd name="connsiteX5" fmla="*/ 150495 w 148828"/>
                  <a:gd name="connsiteY5" fmla="*/ 316230 h 342304"/>
                  <a:gd name="connsiteX6" fmla="*/ 40005 w 148828"/>
                  <a:gd name="connsiteY6" fmla="*/ 171450 h 3423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8828" h="342304">
                    <a:moveTo>
                      <a:pt x="40005" y="171450"/>
                    </a:moveTo>
                    <a:cubicBezTo>
                      <a:pt x="40005" y="74295"/>
                      <a:pt x="104775" y="40005"/>
                      <a:pt x="150495" y="26670"/>
                    </a:cubicBezTo>
                    <a:lnTo>
                      <a:pt x="150495" y="0"/>
                    </a:lnTo>
                    <a:cubicBezTo>
                      <a:pt x="150495" y="0"/>
                      <a:pt x="0" y="7620"/>
                      <a:pt x="0" y="171450"/>
                    </a:cubicBezTo>
                    <a:cubicBezTo>
                      <a:pt x="0" y="337185"/>
                      <a:pt x="150495" y="342900"/>
                      <a:pt x="150495" y="342900"/>
                    </a:cubicBezTo>
                    <a:lnTo>
                      <a:pt x="150495" y="316230"/>
                    </a:lnTo>
                    <a:cubicBezTo>
                      <a:pt x="104775" y="302895"/>
                      <a:pt x="40005" y="268605"/>
                      <a:pt x="40005" y="171450"/>
                    </a:cubicBezTo>
                    <a:close/>
                  </a:path>
                </a:pathLst>
              </a:custGeom>
              <a:solidFill>
                <a:srgbClr val="474747"/>
              </a:solidFill>
              <a:ln w="18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grpSp>
            <p:nvGrpSpPr>
              <p:cNvPr id="21" name="图形 19">
                <a:extLst>
                  <a:ext uri="{FF2B5EF4-FFF2-40B4-BE49-F238E27FC236}">
                    <a16:creationId xmlns:a16="http://schemas.microsoft.com/office/drawing/2014/main" xmlns="" id="{E0E9BC99-90C1-4984-947C-E5A09FEA855A}"/>
                  </a:ext>
                </a:extLst>
              </p:cNvPr>
              <p:cNvGrpSpPr/>
              <p:nvPr/>
            </p:nvGrpSpPr>
            <p:grpSpPr>
              <a:xfrm rot="21020054">
                <a:off x="5584034" y="7084973"/>
                <a:ext cx="129338" cy="101274"/>
                <a:chOff x="8562669" y="3338464"/>
                <a:chExt cx="1793305" cy="1404193"/>
              </a:xfrm>
              <a:solidFill>
                <a:schemeClr val="accent1">
                  <a:lumMod val="20000"/>
                  <a:lumOff val="80000"/>
                </a:schemeClr>
              </a:solidFill>
            </p:grpSpPr>
            <p:sp>
              <p:nvSpPr>
                <p:cNvPr id="22" name="任意多边形: 形状 21">
                  <a:extLst>
                    <a:ext uri="{FF2B5EF4-FFF2-40B4-BE49-F238E27FC236}">
                      <a16:creationId xmlns:a16="http://schemas.microsoft.com/office/drawing/2014/main" xmlns="" id="{773AAA19-2CAF-437E-9DC8-7703AED1A1D8}"/>
                    </a:ext>
                  </a:extLst>
                </p:cNvPr>
                <p:cNvSpPr/>
                <p:nvPr/>
              </p:nvSpPr>
              <p:spPr>
                <a:xfrm>
                  <a:off x="8913159" y="4712891"/>
                  <a:ext cx="690190" cy="29766"/>
                </a:xfrm>
                <a:custGeom>
                  <a:avLst/>
                  <a:gdLst>
                    <a:gd name="connsiteX0" fmla="*/ 676424 w 690190"/>
                    <a:gd name="connsiteY0" fmla="*/ 0 h 29765"/>
                    <a:gd name="connsiteX1" fmla="*/ 119621 w 690190"/>
                    <a:gd name="connsiteY1" fmla="*/ 0 h 29765"/>
                    <a:gd name="connsiteX2" fmla="*/ 0 w 690190"/>
                    <a:gd name="connsiteY2" fmla="*/ 29766 h 29765"/>
                    <a:gd name="connsiteX3" fmla="*/ 676424 w 690190"/>
                    <a:gd name="connsiteY3" fmla="*/ 29766 h 29765"/>
                    <a:gd name="connsiteX4" fmla="*/ 691307 w 690190"/>
                    <a:gd name="connsiteY4" fmla="*/ 14883 h 29765"/>
                    <a:gd name="connsiteX5" fmla="*/ 676424 w 690190"/>
                    <a:gd name="connsiteY5" fmla="*/ 0 h 297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690190" h="29765">
                      <a:moveTo>
                        <a:pt x="676424" y="0"/>
                      </a:moveTo>
                      <a:lnTo>
                        <a:pt x="119621" y="0"/>
                      </a:lnTo>
                      <a:cubicBezTo>
                        <a:pt x="80181" y="16371"/>
                        <a:pt x="39998" y="25487"/>
                        <a:pt x="0" y="29766"/>
                      </a:cubicBezTo>
                      <a:lnTo>
                        <a:pt x="676424" y="29766"/>
                      </a:lnTo>
                      <a:cubicBezTo>
                        <a:pt x="684609" y="29766"/>
                        <a:pt x="691307" y="23068"/>
                        <a:pt x="691307" y="14883"/>
                      </a:cubicBezTo>
                      <a:cubicBezTo>
                        <a:pt x="691307" y="6697"/>
                        <a:pt x="684796" y="0"/>
                        <a:pt x="6764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 w="6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  <p:sp>
              <p:nvSpPr>
                <p:cNvPr id="23" name="任意多边形: 形状 22">
                  <a:extLst>
                    <a:ext uri="{FF2B5EF4-FFF2-40B4-BE49-F238E27FC236}">
                      <a16:creationId xmlns:a16="http://schemas.microsoft.com/office/drawing/2014/main" xmlns="" id="{741653FE-F774-4D5F-A98E-F55D557FAEAD}"/>
                    </a:ext>
                  </a:extLst>
                </p:cNvPr>
                <p:cNvSpPr/>
                <p:nvPr/>
              </p:nvSpPr>
              <p:spPr>
                <a:xfrm>
                  <a:off x="8562669" y="3338464"/>
                  <a:ext cx="1793305" cy="1401812"/>
                </a:xfrm>
                <a:custGeom>
                  <a:avLst/>
                  <a:gdLst>
                    <a:gd name="connsiteX0" fmla="*/ 3163 w 1785937"/>
                    <a:gd name="connsiteY0" fmla="*/ 1281224 h 1397124"/>
                    <a:gd name="connsiteX1" fmla="*/ 0 w 1785937"/>
                    <a:gd name="connsiteY1" fmla="*/ 1281224 h 1397124"/>
                    <a:gd name="connsiteX2" fmla="*/ 378582 w 1785937"/>
                    <a:gd name="connsiteY2" fmla="*/ 1397124 h 1397124"/>
                    <a:gd name="connsiteX3" fmla="*/ 431229 w 1785937"/>
                    <a:gd name="connsiteY3" fmla="*/ 1394148 h 1397124"/>
                    <a:gd name="connsiteX4" fmla="*/ 550850 w 1785937"/>
                    <a:gd name="connsiteY4" fmla="*/ 1364382 h 1397124"/>
                    <a:gd name="connsiteX5" fmla="*/ 648519 w 1785937"/>
                    <a:gd name="connsiteY5" fmla="*/ 1307455 h 1397124"/>
                    <a:gd name="connsiteX6" fmla="*/ 735397 w 1785937"/>
                    <a:gd name="connsiteY6" fmla="*/ 1192299 h 1397124"/>
                    <a:gd name="connsiteX7" fmla="*/ 595313 w 1785937"/>
                    <a:gd name="connsiteY7" fmla="*/ 1052215 h 1397124"/>
                    <a:gd name="connsiteX8" fmla="*/ 3163 w 1785937"/>
                    <a:gd name="connsiteY8" fmla="*/ 1281224 h 1397124"/>
                    <a:gd name="connsiteX9" fmla="*/ 611870 w 1785937"/>
                    <a:gd name="connsiteY9" fmla="*/ 1260388 h 1397124"/>
                    <a:gd name="connsiteX10" fmla="*/ 378768 w 1785937"/>
                    <a:gd name="connsiteY10" fmla="*/ 1337593 h 1397124"/>
                    <a:gd name="connsiteX11" fmla="*/ 222312 w 1785937"/>
                    <a:gd name="connsiteY11" fmla="*/ 1314152 h 1397124"/>
                    <a:gd name="connsiteX12" fmla="*/ 592150 w 1785937"/>
                    <a:gd name="connsiteY12" fmla="*/ 1133326 h 1397124"/>
                    <a:gd name="connsiteX13" fmla="*/ 661169 w 1785937"/>
                    <a:gd name="connsiteY13" fmla="*/ 1202345 h 1397124"/>
                    <a:gd name="connsiteX14" fmla="*/ 611870 w 1785937"/>
                    <a:gd name="connsiteY14" fmla="*/ 1260388 h 1397124"/>
                    <a:gd name="connsiteX15" fmla="*/ 1648272 w 1785937"/>
                    <a:gd name="connsiteY15" fmla="*/ 61206 h 1397124"/>
                    <a:gd name="connsiteX16" fmla="*/ 1206624 w 1785937"/>
                    <a:gd name="connsiteY16" fmla="*/ 521271 h 1397124"/>
                    <a:gd name="connsiteX17" fmla="*/ 776697 w 1785937"/>
                    <a:gd name="connsiteY17" fmla="*/ 869528 h 1397124"/>
                    <a:gd name="connsiteX18" fmla="*/ 628427 w 1785937"/>
                    <a:gd name="connsiteY18" fmla="*/ 1017798 h 1397124"/>
                    <a:gd name="connsiteX19" fmla="*/ 698562 w 1785937"/>
                    <a:gd name="connsiteY19" fmla="*/ 1087934 h 1397124"/>
                    <a:gd name="connsiteX20" fmla="*/ 768697 w 1785937"/>
                    <a:gd name="connsiteY20" fmla="*/ 1158069 h 1397124"/>
                    <a:gd name="connsiteX21" fmla="*/ 916967 w 1785937"/>
                    <a:gd name="connsiteY21" fmla="*/ 1009799 h 1397124"/>
                    <a:gd name="connsiteX22" fmla="*/ 1265225 w 1785937"/>
                    <a:gd name="connsiteY22" fmla="*/ 579872 h 1397124"/>
                    <a:gd name="connsiteX23" fmla="*/ 1725290 w 1785937"/>
                    <a:gd name="connsiteY23" fmla="*/ 138224 h 1397124"/>
                    <a:gd name="connsiteX24" fmla="*/ 1686781 w 1785937"/>
                    <a:gd name="connsiteY24" fmla="*/ 99715 h 1397124"/>
                    <a:gd name="connsiteX25" fmla="*/ 1648272 w 1785937"/>
                    <a:gd name="connsiteY25" fmla="*/ 61206 h 1397124"/>
                    <a:gd name="connsiteX26" fmla="*/ 1785938 w 1785937"/>
                    <a:gd name="connsiteY26" fmla="*/ 46695 h 1397124"/>
                    <a:gd name="connsiteX27" fmla="*/ 1762497 w 1785937"/>
                    <a:gd name="connsiteY27" fmla="*/ 23440 h 1397124"/>
                    <a:gd name="connsiteX28" fmla="*/ 1739243 w 1785937"/>
                    <a:gd name="connsiteY28" fmla="*/ 0 h 1397124"/>
                    <a:gd name="connsiteX29" fmla="*/ 1715802 w 1785937"/>
                    <a:gd name="connsiteY29" fmla="*/ 23440 h 1397124"/>
                    <a:gd name="connsiteX30" fmla="*/ 1699059 w 1785937"/>
                    <a:gd name="connsiteY30" fmla="*/ 6511 h 1397124"/>
                    <a:gd name="connsiteX31" fmla="*/ 1675619 w 1785937"/>
                    <a:gd name="connsiteY31" fmla="*/ 29766 h 1397124"/>
                    <a:gd name="connsiteX32" fmla="*/ 1715802 w 1785937"/>
                    <a:gd name="connsiteY32" fmla="*/ 70135 h 1397124"/>
                    <a:gd name="connsiteX33" fmla="*/ 1756172 w 1785937"/>
                    <a:gd name="connsiteY33" fmla="*/ 110319 h 1397124"/>
                    <a:gd name="connsiteX34" fmla="*/ 1779426 w 1785937"/>
                    <a:gd name="connsiteY34" fmla="*/ 86878 h 1397124"/>
                    <a:gd name="connsiteX35" fmla="*/ 1762497 w 1785937"/>
                    <a:gd name="connsiteY35" fmla="*/ 70135 h 1397124"/>
                    <a:gd name="connsiteX0" fmla="*/ 123 w 1790041"/>
                    <a:gd name="connsiteY0" fmla="*/ 1257411 h 1397124"/>
                    <a:gd name="connsiteX1" fmla="*/ 4103 w 1790041"/>
                    <a:gd name="connsiteY1" fmla="*/ 1281224 h 1397124"/>
                    <a:gd name="connsiteX2" fmla="*/ 382685 w 1790041"/>
                    <a:gd name="connsiteY2" fmla="*/ 1397124 h 1397124"/>
                    <a:gd name="connsiteX3" fmla="*/ 435332 w 1790041"/>
                    <a:gd name="connsiteY3" fmla="*/ 1394148 h 1397124"/>
                    <a:gd name="connsiteX4" fmla="*/ 554953 w 1790041"/>
                    <a:gd name="connsiteY4" fmla="*/ 1364382 h 1397124"/>
                    <a:gd name="connsiteX5" fmla="*/ 652622 w 1790041"/>
                    <a:gd name="connsiteY5" fmla="*/ 1307455 h 1397124"/>
                    <a:gd name="connsiteX6" fmla="*/ 739500 w 1790041"/>
                    <a:gd name="connsiteY6" fmla="*/ 1192299 h 1397124"/>
                    <a:gd name="connsiteX7" fmla="*/ 599416 w 1790041"/>
                    <a:gd name="connsiteY7" fmla="*/ 1052215 h 1397124"/>
                    <a:gd name="connsiteX8" fmla="*/ 123 w 1790041"/>
                    <a:gd name="connsiteY8" fmla="*/ 1257411 h 1397124"/>
                    <a:gd name="connsiteX9" fmla="*/ 615973 w 1790041"/>
                    <a:gd name="connsiteY9" fmla="*/ 1260388 h 1397124"/>
                    <a:gd name="connsiteX10" fmla="*/ 382871 w 1790041"/>
                    <a:gd name="connsiteY10" fmla="*/ 1337593 h 1397124"/>
                    <a:gd name="connsiteX11" fmla="*/ 226415 w 1790041"/>
                    <a:gd name="connsiteY11" fmla="*/ 1314152 h 1397124"/>
                    <a:gd name="connsiteX12" fmla="*/ 596253 w 1790041"/>
                    <a:gd name="connsiteY12" fmla="*/ 1133326 h 1397124"/>
                    <a:gd name="connsiteX13" fmla="*/ 665272 w 1790041"/>
                    <a:gd name="connsiteY13" fmla="*/ 1202345 h 1397124"/>
                    <a:gd name="connsiteX14" fmla="*/ 615973 w 1790041"/>
                    <a:gd name="connsiteY14" fmla="*/ 1260388 h 1397124"/>
                    <a:gd name="connsiteX15" fmla="*/ 1652375 w 1790041"/>
                    <a:gd name="connsiteY15" fmla="*/ 61206 h 1397124"/>
                    <a:gd name="connsiteX16" fmla="*/ 1210727 w 1790041"/>
                    <a:gd name="connsiteY16" fmla="*/ 521271 h 1397124"/>
                    <a:gd name="connsiteX17" fmla="*/ 780800 w 1790041"/>
                    <a:gd name="connsiteY17" fmla="*/ 869528 h 1397124"/>
                    <a:gd name="connsiteX18" fmla="*/ 632530 w 1790041"/>
                    <a:gd name="connsiteY18" fmla="*/ 1017798 h 1397124"/>
                    <a:gd name="connsiteX19" fmla="*/ 702665 w 1790041"/>
                    <a:gd name="connsiteY19" fmla="*/ 1087934 h 1397124"/>
                    <a:gd name="connsiteX20" fmla="*/ 772800 w 1790041"/>
                    <a:gd name="connsiteY20" fmla="*/ 1158069 h 1397124"/>
                    <a:gd name="connsiteX21" fmla="*/ 921070 w 1790041"/>
                    <a:gd name="connsiteY21" fmla="*/ 1009799 h 1397124"/>
                    <a:gd name="connsiteX22" fmla="*/ 1269328 w 1790041"/>
                    <a:gd name="connsiteY22" fmla="*/ 579872 h 1397124"/>
                    <a:gd name="connsiteX23" fmla="*/ 1729393 w 1790041"/>
                    <a:gd name="connsiteY23" fmla="*/ 138224 h 1397124"/>
                    <a:gd name="connsiteX24" fmla="*/ 1690884 w 1790041"/>
                    <a:gd name="connsiteY24" fmla="*/ 99715 h 1397124"/>
                    <a:gd name="connsiteX25" fmla="*/ 1652375 w 1790041"/>
                    <a:gd name="connsiteY25" fmla="*/ 61206 h 1397124"/>
                    <a:gd name="connsiteX26" fmla="*/ 1790041 w 1790041"/>
                    <a:gd name="connsiteY26" fmla="*/ 46695 h 1397124"/>
                    <a:gd name="connsiteX27" fmla="*/ 1766600 w 1790041"/>
                    <a:gd name="connsiteY27" fmla="*/ 23440 h 1397124"/>
                    <a:gd name="connsiteX28" fmla="*/ 1743346 w 1790041"/>
                    <a:gd name="connsiteY28" fmla="*/ 0 h 1397124"/>
                    <a:gd name="connsiteX29" fmla="*/ 1719905 w 1790041"/>
                    <a:gd name="connsiteY29" fmla="*/ 23440 h 1397124"/>
                    <a:gd name="connsiteX30" fmla="*/ 1703162 w 1790041"/>
                    <a:gd name="connsiteY30" fmla="*/ 6511 h 1397124"/>
                    <a:gd name="connsiteX31" fmla="*/ 1679722 w 1790041"/>
                    <a:gd name="connsiteY31" fmla="*/ 29766 h 1397124"/>
                    <a:gd name="connsiteX32" fmla="*/ 1719905 w 1790041"/>
                    <a:gd name="connsiteY32" fmla="*/ 70135 h 1397124"/>
                    <a:gd name="connsiteX33" fmla="*/ 1760275 w 1790041"/>
                    <a:gd name="connsiteY33" fmla="*/ 110319 h 1397124"/>
                    <a:gd name="connsiteX34" fmla="*/ 1783529 w 1790041"/>
                    <a:gd name="connsiteY34" fmla="*/ 86878 h 1397124"/>
                    <a:gd name="connsiteX35" fmla="*/ 1766600 w 1790041"/>
                    <a:gd name="connsiteY35" fmla="*/ 70135 h 1397124"/>
                    <a:gd name="connsiteX36" fmla="*/ 1790041 w 1790041"/>
                    <a:gd name="connsiteY36" fmla="*/ 46695 h 1397124"/>
                    <a:gd name="connsiteX0" fmla="*/ 20 w 1789938"/>
                    <a:gd name="connsiteY0" fmla="*/ 1257411 h 1402511"/>
                    <a:gd name="connsiteX1" fmla="*/ 39718 w 1789938"/>
                    <a:gd name="connsiteY1" fmla="*/ 1316942 h 1402511"/>
                    <a:gd name="connsiteX2" fmla="*/ 382582 w 1789938"/>
                    <a:gd name="connsiteY2" fmla="*/ 1397124 h 1402511"/>
                    <a:gd name="connsiteX3" fmla="*/ 435229 w 1789938"/>
                    <a:gd name="connsiteY3" fmla="*/ 1394148 h 1402511"/>
                    <a:gd name="connsiteX4" fmla="*/ 554850 w 1789938"/>
                    <a:gd name="connsiteY4" fmla="*/ 1364382 h 1402511"/>
                    <a:gd name="connsiteX5" fmla="*/ 652519 w 1789938"/>
                    <a:gd name="connsiteY5" fmla="*/ 1307455 h 1402511"/>
                    <a:gd name="connsiteX6" fmla="*/ 739397 w 1789938"/>
                    <a:gd name="connsiteY6" fmla="*/ 1192299 h 1402511"/>
                    <a:gd name="connsiteX7" fmla="*/ 599313 w 1789938"/>
                    <a:gd name="connsiteY7" fmla="*/ 1052215 h 1402511"/>
                    <a:gd name="connsiteX8" fmla="*/ 20 w 1789938"/>
                    <a:gd name="connsiteY8" fmla="*/ 1257411 h 1402511"/>
                    <a:gd name="connsiteX9" fmla="*/ 615870 w 1789938"/>
                    <a:gd name="connsiteY9" fmla="*/ 1260388 h 1402511"/>
                    <a:gd name="connsiteX10" fmla="*/ 382768 w 1789938"/>
                    <a:gd name="connsiteY10" fmla="*/ 1337593 h 1402511"/>
                    <a:gd name="connsiteX11" fmla="*/ 226312 w 1789938"/>
                    <a:gd name="connsiteY11" fmla="*/ 1314152 h 1402511"/>
                    <a:gd name="connsiteX12" fmla="*/ 596150 w 1789938"/>
                    <a:gd name="connsiteY12" fmla="*/ 1133326 h 1402511"/>
                    <a:gd name="connsiteX13" fmla="*/ 665169 w 1789938"/>
                    <a:gd name="connsiteY13" fmla="*/ 1202345 h 1402511"/>
                    <a:gd name="connsiteX14" fmla="*/ 615870 w 1789938"/>
                    <a:gd name="connsiteY14" fmla="*/ 1260388 h 1402511"/>
                    <a:gd name="connsiteX15" fmla="*/ 1652272 w 1789938"/>
                    <a:gd name="connsiteY15" fmla="*/ 61206 h 1402511"/>
                    <a:gd name="connsiteX16" fmla="*/ 1210624 w 1789938"/>
                    <a:gd name="connsiteY16" fmla="*/ 521271 h 1402511"/>
                    <a:gd name="connsiteX17" fmla="*/ 780697 w 1789938"/>
                    <a:gd name="connsiteY17" fmla="*/ 869528 h 1402511"/>
                    <a:gd name="connsiteX18" fmla="*/ 632427 w 1789938"/>
                    <a:gd name="connsiteY18" fmla="*/ 1017798 h 1402511"/>
                    <a:gd name="connsiteX19" fmla="*/ 702562 w 1789938"/>
                    <a:gd name="connsiteY19" fmla="*/ 1087934 h 1402511"/>
                    <a:gd name="connsiteX20" fmla="*/ 772697 w 1789938"/>
                    <a:gd name="connsiteY20" fmla="*/ 1158069 h 1402511"/>
                    <a:gd name="connsiteX21" fmla="*/ 920967 w 1789938"/>
                    <a:gd name="connsiteY21" fmla="*/ 1009799 h 1402511"/>
                    <a:gd name="connsiteX22" fmla="*/ 1269225 w 1789938"/>
                    <a:gd name="connsiteY22" fmla="*/ 579872 h 1402511"/>
                    <a:gd name="connsiteX23" fmla="*/ 1729290 w 1789938"/>
                    <a:gd name="connsiteY23" fmla="*/ 138224 h 1402511"/>
                    <a:gd name="connsiteX24" fmla="*/ 1690781 w 1789938"/>
                    <a:gd name="connsiteY24" fmla="*/ 99715 h 1402511"/>
                    <a:gd name="connsiteX25" fmla="*/ 1652272 w 1789938"/>
                    <a:gd name="connsiteY25" fmla="*/ 61206 h 1402511"/>
                    <a:gd name="connsiteX26" fmla="*/ 1789938 w 1789938"/>
                    <a:gd name="connsiteY26" fmla="*/ 46695 h 1402511"/>
                    <a:gd name="connsiteX27" fmla="*/ 1766497 w 1789938"/>
                    <a:gd name="connsiteY27" fmla="*/ 23440 h 1402511"/>
                    <a:gd name="connsiteX28" fmla="*/ 1743243 w 1789938"/>
                    <a:gd name="connsiteY28" fmla="*/ 0 h 1402511"/>
                    <a:gd name="connsiteX29" fmla="*/ 1719802 w 1789938"/>
                    <a:gd name="connsiteY29" fmla="*/ 23440 h 1402511"/>
                    <a:gd name="connsiteX30" fmla="*/ 1703059 w 1789938"/>
                    <a:gd name="connsiteY30" fmla="*/ 6511 h 1402511"/>
                    <a:gd name="connsiteX31" fmla="*/ 1679619 w 1789938"/>
                    <a:gd name="connsiteY31" fmla="*/ 29766 h 1402511"/>
                    <a:gd name="connsiteX32" fmla="*/ 1719802 w 1789938"/>
                    <a:gd name="connsiteY32" fmla="*/ 70135 h 1402511"/>
                    <a:gd name="connsiteX33" fmla="*/ 1760172 w 1789938"/>
                    <a:gd name="connsiteY33" fmla="*/ 110319 h 1402511"/>
                    <a:gd name="connsiteX34" fmla="*/ 1783426 w 1789938"/>
                    <a:gd name="connsiteY34" fmla="*/ 86878 h 1402511"/>
                    <a:gd name="connsiteX35" fmla="*/ 1766497 w 1789938"/>
                    <a:gd name="connsiteY35" fmla="*/ 70135 h 1402511"/>
                    <a:gd name="connsiteX36" fmla="*/ 1789938 w 1789938"/>
                    <a:gd name="connsiteY36" fmla="*/ 46695 h 1402511"/>
                    <a:gd name="connsiteX0" fmla="*/ 2633 w 1792551"/>
                    <a:gd name="connsiteY0" fmla="*/ 1257411 h 1406910"/>
                    <a:gd name="connsiteX1" fmla="*/ 385195 w 1792551"/>
                    <a:gd name="connsiteY1" fmla="*/ 1397124 h 1406910"/>
                    <a:gd name="connsiteX2" fmla="*/ 437842 w 1792551"/>
                    <a:gd name="connsiteY2" fmla="*/ 1394148 h 1406910"/>
                    <a:gd name="connsiteX3" fmla="*/ 557463 w 1792551"/>
                    <a:gd name="connsiteY3" fmla="*/ 1364382 h 1406910"/>
                    <a:gd name="connsiteX4" fmla="*/ 655132 w 1792551"/>
                    <a:gd name="connsiteY4" fmla="*/ 1307455 h 1406910"/>
                    <a:gd name="connsiteX5" fmla="*/ 742010 w 1792551"/>
                    <a:gd name="connsiteY5" fmla="*/ 1192299 h 1406910"/>
                    <a:gd name="connsiteX6" fmla="*/ 601926 w 1792551"/>
                    <a:gd name="connsiteY6" fmla="*/ 1052215 h 1406910"/>
                    <a:gd name="connsiteX7" fmla="*/ 2633 w 1792551"/>
                    <a:gd name="connsiteY7" fmla="*/ 1257411 h 1406910"/>
                    <a:gd name="connsiteX8" fmla="*/ 618483 w 1792551"/>
                    <a:gd name="connsiteY8" fmla="*/ 1260388 h 1406910"/>
                    <a:gd name="connsiteX9" fmla="*/ 385381 w 1792551"/>
                    <a:gd name="connsiteY9" fmla="*/ 1337593 h 1406910"/>
                    <a:gd name="connsiteX10" fmla="*/ 228925 w 1792551"/>
                    <a:gd name="connsiteY10" fmla="*/ 1314152 h 1406910"/>
                    <a:gd name="connsiteX11" fmla="*/ 598763 w 1792551"/>
                    <a:gd name="connsiteY11" fmla="*/ 1133326 h 1406910"/>
                    <a:gd name="connsiteX12" fmla="*/ 667782 w 1792551"/>
                    <a:gd name="connsiteY12" fmla="*/ 1202345 h 1406910"/>
                    <a:gd name="connsiteX13" fmla="*/ 618483 w 1792551"/>
                    <a:gd name="connsiteY13" fmla="*/ 1260388 h 1406910"/>
                    <a:gd name="connsiteX14" fmla="*/ 1654885 w 1792551"/>
                    <a:gd name="connsiteY14" fmla="*/ 61206 h 1406910"/>
                    <a:gd name="connsiteX15" fmla="*/ 1213237 w 1792551"/>
                    <a:gd name="connsiteY15" fmla="*/ 521271 h 1406910"/>
                    <a:gd name="connsiteX16" fmla="*/ 783310 w 1792551"/>
                    <a:gd name="connsiteY16" fmla="*/ 869528 h 1406910"/>
                    <a:gd name="connsiteX17" fmla="*/ 635040 w 1792551"/>
                    <a:gd name="connsiteY17" fmla="*/ 1017798 h 1406910"/>
                    <a:gd name="connsiteX18" fmla="*/ 705175 w 1792551"/>
                    <a:gd name="connsiteY18" fmla="*/ 1087934 h 1406910"/>
                    <a:gd name="connsiteX19" fmla="*/ 775310 w 1792551"/>
                    <a:gd name="connsiteY19" fmla="*/ 1158069 h 1406910"/>
                    <a:gd name="connsiteX20" fmla="*/ 923580 w 1792551"/>
                    <a:gd name="connsiteY20" fmla="*/ 1009799 h 1406910"/>
                    <a:gd name="connsiteX21" fmla="*/ 1271838 w 1792551"/>
                    <a:gd name="connsiteY21" fmla="*/ 579872 h 1406910"/>
                    <a:gd name="connsiteX22" fmla="*/ 1731903 w 1792551"/>
                    <a:gd name="connsiteY22" fmla="*/ 138224 h 1406910"/>
                    <a:gd name="connsiteX23" fmla="*/ 1693394 w 1792551"/>
                    <a:gd name="connsiteY23" fmla="*/ 99715 h 1406910"/>
                    <a:gd name="connsiteX24" fmla="*/ 1654885 w 1792551"/>
                    <a:gd name="connsiteY24" fmla="*/ 61206 h 1406910"/>
                    <a:gd name="connsiteX25" fmla="*/ 1792551 w 1792551"/>
                    <a:gd name="connsiteY25" fmla="*/ 46695 h 1406910"/>
                    <a:gd name="connsiteX26" fmla="*/ 1769110 w 1792551"/>
                    <a:gd name="connsiteY26" fmla="*/ 23440 h 1406910"/>
                    <a:gd name="connsiteX27" fmla="*/ 1745856 w 1792551"/>
                    <a:gd name="connsiteY27" fmla="*/ 0 h 1406910"/>
                    <a:gd name="connsiteX28" fmla="*/ 1722415 w 1792551"/>
                    <a:gd name="connsiteY28" fmla="*/ 23440 h 1406910"/>
                    <a:gd name="connsiteX29" fmla="*/ 1705672 w 1792551"/>
                    <a:gd name="connsiteY29" fmla="*/ 6511 h 1406910"/>
                    <a:gd name="connsiteX30" fmla="*/ 1682232 w 1792551"/>
                    <a:gd name="connsiteY30" fmla="*/ 29766 h 1406910"/>
                    <a:gd name="connsiteX31" fmla="*/ 1722415 w 1792551"/>
                    <a:gd name="connsiteY31" fmla="*/ 70135 h 1406910"/>
                    <a:gd name="connsiteX32" fmla="*/ 1762785 w 1792551"/>
                    <a:gd name="connsiteY32" fmla="*/ 110319 h 1406910"/>
                    <a:gd name="connsiteX33" fmla="*/ 1786039 w 1792551"/>
                    <a:gd name="connsiteY33" fmla="*/ 86878 h 1406910"/>
                    <a:gd name="connsiteX34" fmla="*/ 1769110 w 1792551"/>
                    <a:gd name="connsiteY34" fmla="*/ 70135 h 1406910"/>
                    <a:gd name="connsiteX35" fmla="*/ 1792551 w 1792551"/>
                    <a:gd name="connsiteY35" fmla="*/ 46695 h 1406910"/>
                    <a:gd name="connsiteX0" fmla="*/ 2736 w 1792654"/>
                    <a:gd name="connsiteY0" fmla="*/ 1257411 h 1399197"/>
                    <a:gd name="connsiteX1" fmla="*/ 385298 w 1792654"/>
                    <a:gd name="connsiteY1" fmla="*/ 1397124 h 1399197"/>
                    <a:gd name="connsiteX2" fmla="*/ 437945 w 1792654"/>
                    <a:gd name="connsiteY2" fmla="*/ 1394148 h 1399197"/>
                    <a:gd name="connsiteX3" fmla="*/ 557566 w 1792654"/>
                    <a:gd name="connsiteY3" fmla="*/ 1364382 h 1399197"/>
                    <a:gd name="connsiteX4" fmla="*/ 655235 w 1792654"/>
                    <a:gd name="connsiteY4" fmla="*/ 1307455 h 1399197"/>
                    <a:gd name="connsiteX5" fmla="*/ 742113 w 1792654"/>
                    <a:gd name="connsiteY5" fmla="*/ 1192299 h 1399197"/>
                    <a:gd name="connsiteX6" fmla="*/ 602029 w 1792654"/>
                    <a:gd name="connsiteY6" fmla="*/ 1052215 h 1399197"/>
                    <a:gd name="connsiteX7" fmla="*/ 2736 w 1792654"/>
                    <a:gd name="connsiteY7" fmla="*/ 1257411 h 1399197"/>
                    <a:gd name="connsiteX8" fmla="*/ 618586 w 1792654"/>
                    <a:gd name="connsiteY8" fmla="*/ 1260388 h 1399197"/>
                    <a:gd name="connsiteX9" fmla="*/ 385484 w 1792654"/>
                    <a:gd name="connsiteY9" fmla="*/ 1337593 h 1399197"/>
                    <a:gd name="connsiteX10" fmla="*/ 229028 w 1792654"/>
                    <a:gd name="connsiteY10" fmla="*/ 1314152 h 1399197"/>
                    <a:gd name="connsiteX11" fmla="*/ 598866 w 1792654"/>
                    <a:gd name="connsiteY11" fmla="*/ 1133326 h 1399197"/>
                    <a:gd name="connsiteX12" fmla="*/ 667885 w 1792654"/>
                    <a:gd name="connsiteY12" fmla="*/ 1202345 h 1399197"/>
                    <a:gd name="connsiteX13" fmla="*/ 618586 w 1792654"/>
                    <a:gd name="connsiteY13" fmla="*/ 1260388 h 1399197"/>
                    <a:gd name="connsiteX14" fmla="*/ 1654988 w 1792654"/>
                    <a:gd name="connsiteY14" fmla="*/ 61206 h 1399197"/>
                    <a:gd name="connsiteX15" fmla="*/ 1213340 w 1792654"/>
                    <a:gd name="connsiteY15" fmla="*/ 521271 h 1399197"/>
                    <a:gd name="connsiteX16" fmla="*/ 783413 w 1792654"/>
                    <a:gd name="connsiteY16" fmla="*/ 869528 h 1399197"/>
                    <a:gd name="connsiteX17" fmla="*/ 635143 w 1792654"/>
                    <a:gd name="connsiteY17" fmla="*/ 1017798 h 1399197"/>
                    <a:gd name="connsiteX18" fmla="*/ 705278 w 1792654"/>
                    <a:gd name="connsiteY18" fmla="*/ 1087934 h 1399197"/>
                    <a:gd name="connsiteX19" fmla="*/ 775413 w 1792654"/>
                    <a:gd name="connsiteY19" fmla="*/ 1158069 h 1399197"/>
                    <a:gd name="connsiteX20" fmla="*/ 923683 w 1792654"/>
                    <a:gd name="connsiteY20" fmla="*/ 1009799 h 1399197"/>
                    <a:gd name="connsiteX21" fmla="*/ 1271941 w 1792654"/>
                    <a:gd name="connsiteY21" fmla="*/ 579872 h 1399197"/>
                    <a:gd name="connsiteX22" fmla="*/ 1732006 w 1792654"/>
                    <a:gd name="connsiteY22" fmla="*/ 138224 h 1399197"/>
                    <a:gd name="connsiteX23" fmla="*/ 1693497 w 1792654"/>
                    <a:gd name="connsiteY23" fmla="*/ 99715 h 1399197"/>
                    <a:gd name="connsiteX24" fmla="*/ 1654988 w 1792654"/>
                    <a:gd name="connsiteY24" fmla="*/ 61206 h 1399197"/>
                    <a:gd name="connsiteX25" fmla="*/ 1792654 w 1792654"/>
                    <a:gd name="connsiteY25" fmla="*/ 46695 h 1399197"/>
                    <a:gd name="connsiteX26" fmla="*/ 1769213 w 1792654"/>
                    <a:gd name="connsiteY26" fmla="*/ 23440 h 1399197"/>
                    <a:gd name="connsiteX27" fmla="*/ 1745959 w 1792654"/>
                    <a:gd name="connsiteY27" fmla="*/ 0 h 1399197"/>
                    <a:gd name="connsiteX28" fmla="*/ 1722518 w 1792654"/>
                    <a:gd name="connsiteY28" fmla="*/ 23440 h 1399197"/>
                    <a:gd name="connsiteX29" fmla="*/ 1705775 w 1792654"/>
                    <a:gd name="connsiteY29" fmla="*/ 6511 h 1399197"/>
                    <a:gd name="connsiteX30" fmla="*/ 1682335 w 1792654"/>
                    <a:gd name="connsiteY30" fmla="*/ 29766 h 1399197"/>
                    <a:gd name="connsiteX31" fmla="*/ 1722518 w 1792654"/>
                    <a:gd name="connsiteY31" fmla="*/ 70135 h 1399197"/>
                    <a:gd name="connsiteX32" fmla="*/ 1762888 w 1792654"/>
                    <a:gd name="connsiteY32" fmla="*/ 110319 h 1399197"/>
                    <a:gd name="connsiteX33" fmla="*/ 1786142 w 1792654"/>
                    <a:gd name="connsiteY33" fmla="*/ 86878 h 1399197"/>
                    <a:gd name="connsiteX34" fmla="*/ 1769213 w 1792654"/>
                    <a:gd name="connsiteY34" fmla="*/ 70135 h 1399197"/>
                    <a:gd name="connsiteX35" fmla="*/ 1792654 w 1792654"/>
                    <a:gd name="connsiteY35" fmla="*/ 46695 h 1399197"/>
                    <a:gd name="connsiteX0" fmla="*/ 3386 w 1793304"/>
                    <a:gd name="connsiteY0" fmla="*/ 1257411 h 1401812"/>
                    <a:gd name="connsiteX1" fmla="*/ 316892 w 1793304"/>
                    <a:gd name="connsiteY1" fmla="*/ 1399505 h 1401812"/>
                    <a:gd name="connsiteX2" fmla="*/ 438595 w 1793304"/>
                    <a:gd name="connsiteY2" fmla="*/ 1394148 h 1401812"/>
                    <a:gd name="connsiteX3" fmla="*/ 558216 w 1793304"/>
                    <a:gd name="connsiteY3" fmla="*/ 1364382 h 1401812"/>
                    <a:gd name="connsiteX4" fmla="*/ 655885 w 1793304"/>
                    <a:gd name="connsiteY4" fmla="*/ 1307455 h 1401812"/>
                    <a:gd name="connsiteX5" fmla="*/ 742763 w 1793304"/>
                    <a:gd name="connsiteY5" fmla="*/ 1192299 h 1401812"/>
                    <a:gd name="connsiteX6" fmla="*/ 602679 w 1793304"/>
                    <a:gd name="connsiteY6" fmla="*/ 1052215 h 1401812"/>
                    <a:gd name="connsiteX7" fmla="*/ 3386 w 1793304"/>
                    <a:gd name="connsiteY7" fmla="*/ 1257411 h 1401812"/>
                    <a:gd name="connsiteX8" fmla="*/ 619236 w 1793304"/>
                    <a:gd name="connsiteY8" fmla="*/ 1260388 h 1401812"/>
                    <a:gd name="connsiteX9" fmla="*/ 386134 w 1793304"/>
                    <a:gd name="connsiteY9" fmla="*/ 1337593 h 1401812"/>
                    <a:gd name="connsiteX10" fmla="*/ 229678 w 1793304"/>
                    <a:gd name="connsiteY10" fmla="*/ 1314152 h 1401812"/>
                    <a:gd name="connsiteX11" fmla="*/ 599516 w 1793304"/>
                    <a:gd name="connsiteY11" fmla="*/ 1133326 h 1401812"/>
                    <a:gd name="connsiteX12" fmla="*/ 668535 w 1793304"/>
                    <a:gd name="connsiteY12" fmla="*/ 1202345 h 1401812"/>
                    <a:gd name="connsiteX13" fmla="*/ 619236 w 1793304"/>
                    <a:gd name="connsiteY13" fmla="*/ 1260388 h 1401812"/>
                    <a:gd name="connsiteX14" fmla="*/ 1655638 w 1793304"/>
                    <a:gd name="connsiteY14" fmla="*/ 61206 h 1401812"/>
                    <a:gd name="connsiteX15" fmla="*/ 1213990 w 1793304"/>
                    <a:gd name="connsiteY15" fmla="*/ 521271 h 1401812"/>
                    <a:gd name="connsiteX16" fmla="*/ 784063 w 1793304"/>
                    <a:gd name="connsiteY16" fmla="*/ 869528 h 1401812"/>
                    <a:gd name="connsiteX17" fmla="*/ 635793 w 1793304"/>
                    <a:gd name="connsiteY17" fmla="*/ 1017798 h 1401812"/>
                    <a:gd name="connsiteX18" fmla="*/ 705928 w 1793304"/>
                    <a:gd name="connsiteY18" fmla="*/ 1087934 h 1401812"/>
                    <a:gd name="connsiteX19" fmla="*/ 776063 w 1793304"/>
                    <a:gd name="connsiteY19" fmla="*/ 1158069 h 1401812"/>
                    <a:gd name="connsiteX20" fmla="*/ 924333 w 1793304"/>
                    <a:gd name="connsiteY20" fmla="*/ 1009799 h 1401812"/>
                    <a:gd name="connsiteX21" fmla="*/ 1272591 w 1793304"/>
                    <a:gd name="connsiteY21" fmla="*/ 579872 h 1401812"/>
                    <a:gd name="connsiteX22" fmla="*/ 1732656 w 1793304"/>
                    <a:gd name="connsiteY22" fmla="*/ 138224 h 1401812"/>
                    <a:gd name="connsiteX23" fmla="*/ 1694147 w 1793304"/>
                    <a:gd name="connsiteY23" fmla="*/ 99715 h 1401812"/>
                    <a:gd name="connsiteX24" fmla="*/ 1655638 w 1793304"/>
                    <a:gd name="connsiteY24" fmla="*/ 61206 h 1401812"/>
                    <a:gd name="connsiteX25" fmla="*/ 1793304 w 1793304"/>
                    <a:gd name="connsiteY25" fmla="*/ 46695 h 1401812"/>
                    <a:gd name="connsiteX26" fmla="*/ 1769863 w 1793304"/>
                    <a:gd name="connsiteY26" fmla="*/ 23440 h 1401812"/>
                    <a:gd name="connsiteX27" fmla="*/ 1746609 w 1793304"/>
                    <a:gd name="connsiteY27" fmla="*/ 0 h 1401812"/>
                    <a:gd name="connsiteX28" fmla="*/ 1723168 w 1793304"/>
                    <a:gd name="connsiteY28" fmla="*/ 23440 h 1401812"/>
                    <a:gd name="connsiteX29" fmla="*/ 1706425 w 1793304"/>
                    <a:gd name="connsiteY29" fmla="*/ 6511 h 1401812"/>
                    <a:gd name="connsiteX30" fmla="*/ 1682985 w 1793304"/>
                    <a:gd name="connsiteY30" fmla="*/ 29766 h 1401812"/>
                    <a:gd name="connsiteX31" fmla="*/ 1723168 w 1793304"/>
                    <a:gd name="connsiteY31" fmla="*/ 70135 h 1401812"/>
                    <a:gd name="connsiteX32" fmla="*/ 1763538 w 1793304"/>
                    <a:gd name="connsiteY32" fmla="*/ 110319 h 1401812"/>
                    <a:gd name="connsiteX33" fmla="*/ 1786792 w 1793304"/>
                    <a:gd name="connsiteY33" fmla="*/ 86878 h 1401812"/>
                    <a:gd name="connsiteX34" fmla="*/ 1769863 w 1793304"/>
                    <a:gd name="connsiteY34" fmla="*/ 70135 h 1401812"/>
                    <a:gd name="connsiteX35" fmla="*/ 1793304 w 1793304"/>
                    <a:gd name="connsiteY35" fmla="*/ 46695 h 1401812"/>
                    <a:gd name="connsiteX0" fmla="*/ 3386 w 1793304"/>
                    <a:gd name="connsiteY0" fmla="*/ 1257411 h 1401812"/>
                    <a:gd name="connsiteX1" fmla="*/ 316892 w 1793304"/>
                    <a:gd name="connsiteY1" fmla="*/ 1399505 h 1401812"/>
                    <a:gd name="connsiteX2" fmla="*/ 438595 w 1793304"/>
                    <a:gd name="connsiteY2" fmla="*/ 1394148 h 1401812"/>
                    <a:gd name="connsiteX3" fmla="*/ 558216 w 1793304"/>
                    <a:gd name="connsiteY3" fmla="*/ 1364382 h 1401812"/>
                    <a:gd name="connsiteX4" fmla="*/ 655885 w 1793304"/>
                    <a:gd name="connsiteY4" fmla="*/ 1307455 h 1401812"/>
                    <a:gd name="connsiteX5" fmla="*/ 742763 w 1793304"/>
                    <a:gd name="connsiteY5" fmla="*/ 1192299 h 1401812"/>
                    <a:gd name="connsiteX6" fmla="*/ 602679 w 1793304"/>
                    <a:gd name="connsiteY6" fmla="*/ 1052215 h 1401812"/>
                    <a:gd name="connsiteX7" fmla="*/ 3386 w 1793304"/>
                    <a:gd name="connsiteY7" fmla="*/ 1257411 h 1401812"/>
                    <a:gd name="connsiteX8" fmla="*/ 619236 w 1793304"/>
                    <a:gd name="connsiteY8" fmla="*/ 1260388 h 1401812"/>
                    <a:gd name="connsiteX9" fmla="*/ 386134 w 1793304"/>
                    <a:gd name="connsiteY9" fmla="*/ 1337593 h 1401812"/>
                    <a:gd name="connsiteX10" fmla="*/ 193959 w 1793304"/>
                    <a:gd name="connsiteY10" fmla="*/ 1304627 h 1401812"/>
                    <a:gd name="connsiteX11" fmla="*/ 599516 w 1793304"/>
                    <a:gd name="connsiteY11" fmla="*/ 1133326 h 1401812"/>
                    <a:gd name="connsiteX12" fmla="*/ 668535 w 1793304"/>
                    <a:gd name="connsiteY12" fmla="*/ 1202345 h 1401812"/>
                    <a:gd name="connsiteX13" fmla="*/ 619236 w 1793304"/>
                    <a:gd name="connsiteY13" fmla="*/ 1260388 h 1401812"/>
                    <a:gd name="connsiteX14" fmla="*/ 1655638 w 1793304"/>
                    <a:gd name="connsiteY14" fmla="*/ 61206 h 1401812"/>
                    <a:gd name="connsiteX15" fmla="*/ 1213990 w 1793304"/>
                    <a:gd name="connsiteY15" fmla="*/ 521271 h 1401812"/>
                    <a:gd name="connsiteX16" fmla="*/ 784063 w 1793304"/>
                    <a:gd name="connsiteY16" fmla="*/ 869528 h 1401812"/>
                    <a:gd name="connsiteX17" fmla="*/ 635793 w 1793304"/>
                    <a:gd name="connsiteY17" fmla="*/ 1017798 h 1401812"/>
                    <a:gd name="connsiteX18" fmla="*/ 705928 w 1793304"/>
                    <a:gd name="connsiteY18" fmla="*/ 1087934 h 1401812"/>
                    <a:gd name="connsiteX19" fmla="*/ 776063 w 1793304"/>
                    <a:gd name="connsiteY19" fmla="*/ 1158069 h 1401812"/>
                    <a:gd name="connsiteX20" fmla="*/ 924333 w 1793304"/>
                    <a:gd name="connsiteY20" fmla="*/ 1009799 h 1401812"/>
                    <a:gd name="connsiteX21" fmla="*/ 1272591 w 1793304"/>
                    <a:gd name="connsiteY21" fmla="*/ 579872 h 1401812"/>
                    <a:gd name="connsiteX22" fmla="*/ 1732656 w 1793304"/>
                    <a:gd name="connsiteY22" fmla="*/ 138224 h 1401812"/>
                    <a:gd name="connsiteX23" fmla="*/ 1694147 w 1793304"/>
                    <a:gd name="connsiteY23" fmla="*/ 99715 h 1401812"/>
                    <a:gd name="connsiteX24" fmla="*/ 1655638 w 1793304"/>
                    <a:gd name="connsiteY24" fmla="*/ 61206 h 1401812"/>
                    <a:gd name="connsiteX25" fmla="*/ 1793304 w 1793304"/>
                    <a:gd name="connsiteY25" fmla="*/ 46695 h 1401812"/>
                    <a:gd name="connsiteX26" fmla="*/ 1769863 w 1793304"/>
                    <a:gd name="connsiteY26" fmla="*/ 23440 h 1401812"/>
                    <a:gd name="connsiteX27" fmla="*/ 1746609 w 1793304"/>
                    <a:gd name="connsiteY27" fmla="*/ 0 h 1401812"/>
                    <a:gd name="connsiteX28" fmla="*/ 1723168 w 1793304"/>
                    <a:gd name="connsiteY28" fmla="*/ 23440 h 1401812"/>
                    <a:gd name="connsiteX29" fmla="*/ 1706425 w 1793304"/>
                    <a:gd name="connsiteY29" fmla="*/ 6511 h 1401812"/>
                    <a:gd name="connsiteX30" fmla="*/ 1682985 w 1793304"/>
                    <a:gd name="connsiteY30" fmla="*/ 29766 h 1401812"/>
                    <a:gd name="connsiteX31" fmla="*/ 1723168 w 1793304"/>
                    <a:gd name="connsiteY31" fmla="*/ 70135 h 1401812"/>
                    <a:gd name="connsiteX32" fmla="*/ 1763538 w 1793304"/>
                    <a:gd name="connsiteY32" fmla="*/ 110319 h 1401812"/>
                    <a:gd name="connsiteX33" fmla="*/ 1786792 w 1793304"/>
                    <a:gd name="connsiteY33" fmla="*/ 86878 h 1401812"/>
                    <a:gd name="connsiteX34" fmla="*/ 1769863 w 1793304"/>
                    <a:gd name="connsiteY34" fmla="*/ 70135 h 1401812"/>
                    <a:gd name="connsiteX35" fmla="*/ 1793304 w 1793304"/>
                    <a:gd name="connsiteY35" fmla="*/ 46695 h 1401812"/>
                    <a:gd name="connsiteX0" fmla="*/ 3386 w 1793304"/>
                    <a:gd name="connsiteY0" fmla="*/ 1257411 h 1401812"/>
                    <a:gd name="connsiteX1" fmla="*/ 316892 w 1793304"/>
                    <a:gd name="connsiteY1" fmla="*/ 1399505 h 1401812"/>
                    <a:gd name="connsiteX2" fmla="*/ 438595 w 1793304"/>
                    <a:gd name="connsiteY2" fmla="*/ 1394148 h 1401812"/>
                    <a:gd name="connsiteX3" fmla="*/ 558216 w 1793304"/>
                    <a:gd name="connsiteY3" fmla="*/ 1364382 h 1401812"/>
                    <a:gd name="connsiteX4" fmla="*/ 655885 w 1793304"/>
                    <a:gd name="connsiteY4" fmla="*/ 1307455 h 1401812"/>
                    <a:gd name="connsiteX5" fmla="*/ 742763 w 1793304"/>
                    <a:gd name="connsiteY5" fmla="*/ 1192299 h 1401812"/>
                    <a:gd name="connsiteX6" fmla="*/ 602679 w 1793304"/>
                    <a:gd name="connsiteY6" fmla="*/ 1052215 h 1401812"/>
                    <a:gd name="connsiteX7" fmla="*/ 3386 w 1793304"/>
                    <a:gd name="connsiteY7" fmla="*/ 1257411 h 1401812"/>
                    <a:gd name="connsiteX8" fmla="*/ 619236 w 1793304"/>
                    <a:gd name="connsiteY8" fmla="*/ 1260388 h 1401812"/>
                    <a:gd name="connsiteX9" fmla="*/ 386134 w 1793304"/>
                    <a:gd name="connsiteY9" fmla="*/ 1337593 h 1401812"/>
                    <a:gd name="connsiteX10" fmla="*/ 193959 w 1793304"/>
                    <a:gd name="connsiteY10" fmla="*/ 1304627 h 1401812"/>
                    <a:gd name="connsiteX11" fmla="*/ 599516 w 1793304"/>
                    <a:gd name="connsiteY11" fmla="*/ 1133326 h 1401812"/>
                    <a:gd name="connsiteX12" fmla="*/ 668535 w 1793304"/>
                    <a:gd name="connsiteY12" fmla="*/ 1202345 h 1401812"/>
                    <a:gd name="connsiteX13" fmla="*/ 619236 w 1793304"/>
                    <a:gd name="connsiteY13" fmla="*/ 1260388 h 1401812"/>
                    <a:gd name="connsiteX14" fmla="*/ 1655638 w 1793304"/>
                    <a:gd name="connsiteY14" fmla="*/ 61206 h 1401812"/>
                    <a:gd name="connsiteX15" fmla="*/ 1213990 w 1793304"/>
                    <a:gd name="connsiteY15" fmla="*/ 521271 h 1401812"/>
                    <a:gd name="connsiteX16" fmla="*/ 784063 w 1793304"/>
                    <a:gd name="connsiteY16" fmla="*/ 869528 h 1401812"/>
                    <a:gd name="connsiteX17" fmla="*/ 635793 w 1793304"/>
                    <a:gd name="connsiteY17" fmla="*/ 1017798 h 1401812"/>
                    <a:gd name="connsiteX18" fmla="*/ 705928 w 1793304"/>
                    <a:gd name="connsiteY18" fmla="*/ 1087934 h 1401812"/>
                    <a:gd name="connsiteX19" fmla="*/ 776063 w 1793304"/>
                    <a:gd name="connsiteY19" fmla="*/ 1158069 h 1401812"/>
                    <a:gd name="connsiteX20" fmla="*/ 924333 w 1793304"/>
                    <a:gd name="connsiteY20" fmla="*/ 1009799 h 1401812"/>
                    <a:gd name="connsiteX21" fmla="*/ 1272591 w 1793304"/>
                    <a:gd name="connsiteY21" fmla="*/ 579872 h 1401812"/>
                    <a:gd name="connsiteX22" fmla="*/ 1732656 w 1793304"/>
                    <a:gd name="connsiteY22" fmla="*/ 138224 h 1401812"/>
                    <a:gd name="connsiteX23" fmla="*/ 1694147 w 1793304"/>
                    <a:gd name="connsiteY23" fmla="*/ 99715 h 1401812"/>
                    <a:gd name="connsiteX24" fmla="*/ 1655638 w 1793304"/>
                    <a:gd name="connsiteY24" fmla="*/ 61206 h 1401812"/>
                    <a:gd name="connsiteX25" fmla="*/ 1793304 w 1793304"/>
                    <a:gd name="connsiteY25" fmla="*/ 46695 h 1401812"/>
                    <a:gd name="connsiteX26" fmla="*/ 1769863 w 1793304"/>
                    <a:gd name="connsiteY26" fmla="*/ 23440 h 1401812"/>
                    <a:gd name="connsiteX27" fmla="*/ 1746609 w 1793304"/>
                    <a:gd name="connsiteY27" fmla="*/ 0 h 1401812"/>
                    <a:gd name="connsiteX28" fmla="*/ 1723168 w 1793304"/>
                    <a:gd name="connsiteY28" fmla="*/ 23440 h 1401812"/>
                    <a:gd name="connsiteX29" fmla="*/ 1706425 w 1793304"/>
                    <a:gd name="connsiteY29" fmla="*/ 6511 h 1401812"/>
                    <a:gd name="connsiteX30" fmla="*/ 1682985 w 1793304"/>
                    <a:gd name="connsiteY30" fmla="*/ 29766 h 1401812"/>
                    <a:gd name="connsiteX31" fmla="*/ 1723168 w 1793304"/>
                    <a:gd name="connsiteY31" fmla="*/ 70135 h 1401812"/>
                    <a:gd name="connsiteX32" fmla="*/ 1763538 w 1793304"/>
                    <a:gd name="connsiteY32" fmla="*/ 110319 h 1401812"/>
                    <a:gd name="connsiteX33" fmla="*/ 1786792 w 1793304"/>
                    <a:gd name="connsiteY33" fmla="*/ 86878 h 1401812"/>
                    <a:gd name="connsiteX34" fmla="*/ 1769863 w 1793304"/>
                    <a:gd name="connsiteY34" fmla="*/ 70135 h 1401812"/>
                    <a:gd name="connsiteX35" fmla="*/ 1793304 w 1793304"/>
                    <a:gd name="connsiteY35" fmla="*/ 46695 h 14018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</a:cxnLst>
                  <a:rect l="l" t="t" r="r" b="b"/>
                  <a:pathLst>
                    <a:path w="1793304" h="1401812">
                      <a:moveTo>
                        <a:pt x="3386" y="1257411"/>
                      </a:moveTo>
                      <a:cubicBezTo>
                        <a:pt x="-32736" y="1314896"/>
                        <a:pt x="230069" y="1393385"/>
                        <a:pt x="316892" y="1399505"/>
                      </a:cubicBezTo>
                      <a:cubicBezTo>
                        <a:pt x="392735" y="1404851"/>
                        <a:pt x="398374" y="1400002"/>
                        <a:pt x="438595" y="1394148"/>
                      </a:cubicBezTo>
                      <a:cubicBezTo>
                        <a:pt x="478816" y="1388294"/>
                        <a:pt x="518591" y="1380753"/>
                        <a:pt x="558216" y="1364382"/>
                      </a:cubicBezTo>
                      <a:cubicBezTo>
                        <a:pt x="591516" y="1350615"/>
                        <a:pt x="624259" y="1332012"/>
                        <a:pt x="655885" y="1307455"/>
                      </a:cubicBezTo>
                      <a:cubicBezTo>
                        <a:pt x="677837" y="1290340"/>
                        <a:pt x="723415" y="1235832"/>
                        <a:pt x="742763" y="1192299"/>
                      </a:cubicBezTo>
                      <a:lnTo>
                        <a:pt x="602679" y="1052215"/>
                      </a:lnTo>
                      <a:cubicBezTo>
                        <a:pt x="602306" y="1052215"/>
                        <a:pt x="362992" y="1257411"/>
                        <a:pt x="3386" y="1257411"/>
                      </a:cubicBezTo>
                      <a:close/>
                      <a:moveTo>
                        <a:pt x="619236" y="1260388"/>
                      </a:moveTo>
                      <a:cubicBezTo>
                        <a:pt x="553565" y="1311548"/>
                        <a:pt x="457013" y="1330220"/>
                        <a:pt x="386134" y="1337593"/>
                      </a:cubicBezTo>
                      <a:cubicBezTo>
                        <a:pt x="315255" y="1344966"/>
                        <a:pt x="241770" y="1318208"/>
                        <a:pt x="193959" y="1304627"/>
                      </a:cubicBezTo>
                      <a:cubicBezTo>
                        <a:pt x="387733" y="1263477"/>
                        <a:pt x="535520" y="1183742"/>
                        <a:pt x="599516" y="1133326"/>
                      </a:cubicBezTo>
                      <a:lnTo>
                        <a:pt x="668535" y="1202345"/>
                      </a:lnTo>
                      <a:cubicBezTo>
                        <a:pt x="650862" y="1228018"/>
                        <a:pt x="629282" y="1252575"/>
                        <a:pt x="619236" y="1260388"/>
                      </a:cubicBezTo>
                      <a:close/>
                      <a:moveTo>
                        <a:pt x="1655638" y="61206"/>
                      </a:moveTo>
                      <a:lnTo>
                        <a:pt x="1213990" y="521271"/>
                      </a:lnTo>
                      <a:cubicBezTo>
                        <a:pt x="1139948" y="595313"/>
                        <a:pt x="930845" y="769255"/>
                        <a:pt x="784063" y="869528"/>
                      </a:cubicBezTo>
                      <a:cubicBezTo>
                        <a:pt x="637095" y="969615"/>
                        <a:pt x="635793" y="1017798"/>
                        <a:pt x="635793" y="1017798"/>
                      </a:cubicBezTo>
                      <a:lnTo>
                        <a:pt x="705928" y="1087934"/>
                      </a:lnTo>
                      <a:lnTo>
                        <a:pt x="776063" y="1158069"/>
                      </a:lnTo>
                      <a:cubicBezTo>
                        <a:pt x="776063" y="1158069"/>
                        <a:pt x="824060" y="1156767"/>
                        <a:pt x="924333" y="1009799"/>
                      </a:cubicBezTo>
                      <a:cubicBezTo>
                        <a:pt x="1024420" y="862831"/>
                        <a:pt x="1198363" y="653914"/>
                        <a:pt x="1272591" y="579872"/>
                      </a:cubicBezTo>
                      <a:cubicBezTo>
                        <a:pt x="1346633" y="505830"/>
                        <a:pt x="1732656" y="138224"/>
                        <a:pt x="1732656" y="138224"/>
                      </a:cubicBezTo>
                      <a:lnTo>
                        <a:pt x="1694147" y="99715"/>
                      </a:lnTo>
                      <a:lnTo>
                        <a:pt x="1655638" y="61206"/>
                      </a:lnTo>
                      <a:close/>
                      <a:moveTo>
                        <a:pt x="1793304" y="46695"/>
                      </a:moveTo>
                      <a:lnTo>
                        <a:pt x="1769863" y="23440"/>
                      </a:lnTo>
                      <a:lnTo>
                        <a:pt x="1746609" y="0"/>
                      </a:lnTo>
                      <a:lnTo>
                        <a:pt x="1723168" y="23440"/>
                      </a:lnTo>
                      <a:lnTo>
                        <a:pt x="1706425" y="6511"/>
                      </a:lnTo>
                      <a:lnTo>
                        <a:pt x="1682985" y="29766"/>
                      </a:lnTo>
                      <a:lnTo>
                        <a:pt x="1723168" y="70135"/>
                      </a:lnTo>
                      <a:lnTo>
                        <a:pt x="1763538" y="110319"/>
                      </a:lnTo>
                      <a:lnTo>
                        <a:pt x="1786792" y="86878"/>
                      </a:lnTo>
                      <a:lnTo>
                        <a:pt x="1769863" y="70135"/>
                      </a:lnTo>
                      <a:lnTo>
                        <a:pt x="1793304" y="46695"/>
                      </a:ln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 w="6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760026908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31745"/>
          <p:cNvSpPr>
            <a:spLocks noGrp="1" noRot="1"/>
          </p:cNvSpPr>
          <p:nvPr>
            <p:ph type="ctrTitle"/>
          </p:nvPr>
        </p:nvSpPr>
        <p:spPr>
          <a:xfrm>
            <a:off x="914400" y="228600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31747" name="副标题 31746"/>
          <p:cNvSpPr>
            <a:spLocks noGrp="1" noRot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1747"/>
          <p:cNvSpPr>
            <a:spLocks noGrp="1"/>
          </p:cNvSpPr>
          <p:nvPr>
            <p:ph type="dt" sz="half" idx="10"/>
          </p:nvPr>
        </p:nvSpPr>
        <p:spPr/>
        <p:txBody>
          <a:bodyPr anchor="t"/>
          <a:lstStyle>
            <a:lvl1pPr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31748"/>
          <p:cNvSpPr>
            <a:spLocks noGrp="1"/>
          </p:cNvSpPr>
          <p:nvPr>
            <p:ph type="ftr" sz="quarter" idx="11"/>
          </p:nvPr>
        </p:nvSpPr>
        <p:spPr/>
        <p:txBody>
          <a:bodyPr anchor="t"/>
          <a:lstStyle>
            <a:lvl1pPr algn="ctr"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31749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>
            <a:lvl1pPr algn="r">
              <a:defRPr sz="1400" b="0" dirty="0"/>
            </a:lvl1pPr>
          </a:lstStyle>
          <a:p>
            <a:fld id="{A64A1F09-9051-43F6-8777-120E8D9CA7CD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0641"/>
      </p:ext>
    </p:extLst>
  </p:cSld>
  <p:clrMapOvr>
    <a:masterClrMapping/>
  </p:clrMapOvr>
  <p:hf sldNum="0" hdr="0" ft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8CC53-4D45-45D6-BF34-D381C9BCD319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82034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3F8380-6044-4CB9-827E-1822684B8BDA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82934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2167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9878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7A51A-AE5A-4992-A7D5-9077C8726EB6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4117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7BD6E-125E-44A6-8497-921B2A087F10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4244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10BC6-2251-464E-A98E-2D7EC6115A2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9504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072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/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" name="页脚占位符 3072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灯片编号占位符 3072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10B723-C96E-4073-BFF5-303A06EC09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24744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B17820-B516-4D91-AE96-0E50F8349721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2531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A703D-3F1D-401C-BAA0-6585CDFA25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3511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5E403-AACF-46E9-8162-741F85ACC73F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68468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2918" y="609601"/>
            <a:ext cx="2846917" cy="54895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09601"/>
            <a:ext cx="8375712" cy="54895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4DAABA-98A1-4E2E-99B4-2217592F110B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29945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31745"/>
          <p:cNvSpPr>
            <a:spLocks noGrp="1" noRot="1"/>
          </p:cNvSpPr>
          <p:nvPr>
            <p:ph type="ctrTitle"/>
          </p:nvPr>
        </p:nvSpPr>
        <p:spPr>
          <a:xfrm>
            <a:off x="914400" y="228600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31747" name="副标题 31746"/>
          <p:cNvSpPr>
            <a:spLocks noGrp="1" noRot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1747"/>
          <p:cNvSpPr>
            <a:spLocks noGrp="1"/>
          </p:cNvSpPr>
          <p:nvPr>
            <p:ph type="dt" sz="half" idx="10"/>
          </p:nvPr>
        </p:nvSpPr>
        <p:spPr/>
        <p:txBody>
          <a:bodyPr anchor="t"/>
          <a:lstStyle>
            <a:lvl1pPr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31748"/>
          <p:cNvSpPr>
            <a:spLocks noGrp="1"/>
          </p:cNvSpPr>
          <p:nvPr>
            <p:ph type="ftr" sz="quarter" idx="11"/>
          </p:nvPr>
        </p:nvSpPr>
        <p:spPr/>
        <p:txBody>
          <a:bodyPr anchor="t"/>
          <a:lstStyle>
            <a:lvl1pPr algn="ctr"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31749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>
            <a:lvl1pPr algn="r">
              <a:defRPr sz="1400" b="0" dirty="0"/>
            </a:lvl1pPr>
          </a:lstStyle>
          <a:p>
            <a:fld id="{A64A1F09-9051-43F6-8777-120E8D9CA7CD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018049"/>
      </p:ext>
    </p:extLst>
  </p:cSld>
  <p:clrMapOvr>
    <a:masterClrMapping/>
  </p:clrMapOvr>
  <p:hf sldNum="0" hdr="0" ftr="0" dt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8CC53-4D45-45D6-BF34-D381C9BCD319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89064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3F8380-6044-4CB9-827E-1822684B8BDA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4337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2167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9878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7A51A-AE5A-4992-A7D5-9077C8726EB6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33355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7BD6E-125E-44A6-8497-921B2A087F10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45004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10BC6-2251-464E-A98E-2D7EC6115A2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19282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072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/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" name="页脚占位符 3072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灯片编号占位符 3072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10B723-C96E-4073-BFF5-303A06EC09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07302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B17820-B516-4D91-AE96-0E50F8349721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22205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A703D-3F1D-401C-BAA0-6585CDFA25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01901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5E403-AACF-46E9-8162-741F85ACC73F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4570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2918" y="609601"/>
            <a:ext cx="2846917" cy="54895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09601"/>
            <a:ext cx="8375712" cy="54895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4DAABA-98A1-4E2E-99B4-2217592F110B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0840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31745"/>
          <p:cNvSpPr>
            <a:spLocks noGrp="1" noRot="1"/>
          </p:cNvSpPr>
          <p:nvPr>
            <p:ph type="ctrTitle"/>
          </p:nvPr>
        </p:nvSpPr>
        <p:spPr>
          <a:xfrm>
            <a:off x="914400" y="228600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31747" name="副标题 31746"/>
          <p:cNvSpPr>
            <a:spLocks noGrp="1" noRot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1747"/>
          <p:cNvSpPr>
            <a:spLocks noGrp="1"/>
          </p:cNvSpPr>
          <p:nvPr>
            <p:ph type="dt" sz="half" idx="10"/>
          </p:nvPr>
        </p:nvSpPr>
        <p:spPr/>
        <p:txBody>
          <a:bodyPr anchor="t"/>
          <a:lstStyle>
            <a:lvl1pPr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31748"/>
          <p:cNvSpPr>
            <a:spLocks noGrp="1"/>
          </p:cNvSpPr>
          <p:nvPr>
            <p:ph type="ftr" sz="quarter" idx="11"/>
          </p:nvPr>
        </p:nvSpPr>
        <p:spPr/>
        <p:txBody>
          <a:bodyPr anchor="t"/>
          <a:lstStyle>
            <a:lvl1pPr algn="ctr"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31749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>
            <a:lvl1pPr algn="r">
              <a:defRPr sz="1400" b="0" dirty="0"/>
            </a:lvl1pPr>
          </a:lstStyle>
          <a:p>
            <a:fld id="{A64A1F09-9051-43F6-8777-120E8D9CA7CD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2483"/>
      </p:ext>
    </p:extLst>
  </p:cSld>
  <p:clrMapOvr>
    <a:masterClrMapping/>
  </p:clrMapOvr>
  <p:hf sldNum="0" hdr="0" ft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8CC53-4D45-45D6-BF34-D381C9BCD319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00621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3F8380-6044-4CB9-827E-1822684B8BDA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43666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2167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9878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7A51A-AE5A-4992-A7D5-9077C8726EB6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80219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7BD6E-125E-44A6-8497-921B2A087F10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3993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10BC6-2251-464E-A98E-2D7EC6115A2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34124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072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/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" name="页脚占位符 3072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灯片编号占位符 3072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10B723-C96E-4073-BFF5-303A06EC09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21068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B17820-B516-4D91-AE96-0E50F8349721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58811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A703D-3F1D-401C-BAA0-6585CDFA25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80089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5E403-AACF-46E9-8162-741F85ACC73F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15295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2918" y="609601"/>
            <a:ext cx="2846917" cy="54895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09601"/>
            <a:ext cx="8375712" cy="54895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4DAABA-98A1-4E2E-99B4-2217592F110B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49270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31745"/>
          <p:cNvSpPr>
            <a:spLocks noGrp="1" noRot="1"/>
          </p:cNvSpPr>
          <p:nvPr>
            <p:ph type="ctrTitle"/>
          </p:nvPr>
        </p:nvSpPr>
        <p:spPr>
          <a:xfrm>
            <a:off x="914400" y="228600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31747" name="副标题 31746"/>
          <p:cNvSpPr>
            <a:spLocks noGrp="1" noRot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1747"/>
          <p:cNvSpPr>
            <a:spLocks noGrp="1"/>
          </p:cNvSpPr>
          <p:nvPr>
            <p:ph type="dt" sz="half" idx="10"/>
          </p:nvPr>
        </p:nvSpPr>
        <p:spPr/>
        <p:txBody>
          <a:bodyPr anchor="t"/>
          <a:lstStyle>
            <a:lvl1pPr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31748"/>
          <p:cNvSpPr>
            <a:spLocks noGrp="1"/>
          </p:cNvSpPr>
          <p:nvPr>
            <p:ph type="ftr" sz="quarter" idx="11"/>
          </p:nvPr>
        </p:nvSpPr>
        <p:spPr/>
        <p:txBody>
          <a:bodyPr anchor="t"/>
          <a:lstStyle>
            <a:lvl1pPr algn="ctr"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31749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>
            <a:lvl1pPr algn="r">
              <a:defRPr sz="1400" b="0" dirty="0"/>
            </a:lvl1pPr>
          </a:lstStyle>
          <a:p>
            <a:fld id="{A64A1F09-9051-43F6-8777-120E8D9CA7CD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070879"/>
      </p:ext>
    </p:extLst>
  </p:cSld>
  <p:clrMapOvr>
    <a:masterClrMapping/>
  </p:clrMapOvr>
  <p:hf sldNum="0" hdr="0" ftr="0" dt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8CC53-4D45-45D6-BF34-D381C9BCD319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43323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3F8380-6044-4CB9-827E-1822684B8BDA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44392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2167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9878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7A51A-AE5A-4992-A7D5-9077C8726EB6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55811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7BD6E-125E-44A6-8497-921B2A087F10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6248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10BC6-2251-464E-A98E-2D7EC6115A2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06378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072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/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" name="页脚占位符 3072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灯片编号占位符 3072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10B723-C96E-4073-BFF5-303A06EC09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11193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B17820-B516-4D91-AE96-0E50F8349721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5863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A703D-3F1D-401C-BAA0-6585CDFA25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08364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5E403-AACF-46E9-8162-741F85ACC73F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55892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2918" y="609601"/>
            <a:ext cx="2846917" cy="54895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09601"/>
            <a:ext cx="8375712" cy="54895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4DAABA-98A1-4E2E-99B4-2217592F110B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70762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31745"/>
          <p:cNvSpPr>
            <a:spLocks noGrp="1" noRot="1"/>
          </p:cNvSpPr>
          <p:nvPr>
            <p:ph type="ctrTitle"/>
          </p:nvPr>
        </p:nvSpPr>
        <p:spPr>
          <a:xfrm>
            <a:off x="914400" y="228600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31747" name="副标题 31746"/>
          <p:cNvSpPr>
            <a:spLocks noGrp="1" noRot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1747"/>
          <p:cNvSpPr>
            <a:spLocks noGrp="1"/>
          </p:cNvSpPr>
          <p:nvPr>
            <p:ph type="dt" sz="half" idx="10"/>
          </p:nvPr>
        </p:nvSpPr>
        <p:spPr/>
        <p:txBody>
          <a:bodyPr anchor="t"/>
          <a:lstStyle>
            <a:lvl1pPr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31748"/>
          <p:cNvSpPr>
            <a:spLocks noGrp="1"/>
          </p:cNvSpPr>
          <p:nvPr>
            <p:ph type="ftr" sz="quarter" idx="11"/>
          </p:nvPr>
        </p:nvSpPr>
        <p:spPr/>
        <p:txBody>
          <a:bodyPr anchor="t"/>
          <a:lstStyle>
            <a:lvl1pPr algn="ctr"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31749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>
            <a:lvl1pPr algn="r">
              <a:defRPr sz="1400" b="0" dirty="0"/>
            </a:lvl1pPr>
          </a:lstStyle>
          <a:p>
            <a:fld id="{A64A1F09-9051-43F6-8777-120E8D9CA7CD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271038"/>
      </p:ext>
    </p:extLst>
  </p:cSld>
  <p:clrMapOvr>
    <a:masterClrMapping/>
  </p:clrMapOvr>
  <p:hf sldNum="0" hdr="0" ftr="0" dt="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8CC53-4D45-45D6-BF34-D381C9BCD319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08511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3F8380-6044-4CB9-827E-1822684B8BDA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56472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2167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9878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7A51A-AE5A-4992-A7D5-9077C8726EB6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13607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7BD6E-125E-44A6-8497-921B2A087F10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2814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10BC6-2251-464E-A98E-2D7EC6115A2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14798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072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/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" name="页脚占位符 3072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灯片编号占位符 3072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10B723-C96E-4073-BFF5-303A06EC09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54172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B17820-B516-4D91-AE96-0E50F8349721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20884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A703D-3F1D-401C-BAA0-6585CDFA25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34953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5E403-AACF-46E9-8162-741F85ACC73F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48110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2918" y="609601"/>
            <a:ext cx="2846917" cy="54895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09601"/>
            <a:ext cx="8375712" cy="54895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4DAABA-98A1-4E2E-99B4-2217592F110B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53637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31745"/>
          <p:cNvSpPr>
            <a:spLocks noGrp="1" noRot="1"/>
          </p:cNvSpPr>
          <p:nvPr>
            <p:ph type="ctrTitle"/>
          </p:nvPr>
        </p:nvSpPr>
        <p:spPr>
          <a:xfrm>
            <a:off x="914400" y="228600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31747" name="副标题 31746"/>
          <p:cNvSpPr>
            <a:spLocks noGrp="1" noRot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1747"/>
          <p:cNvSpPr>
            <a:spLocks noGrp="1"/>
          </p:cNvSpPr>
          <p:nvPr>
            <p:ph type="dt" sz="half" idx="10"/>
          </p:nvPr>
        </p:nvSpPr>
        <p:spPr/>
        <p:txBody>
          <a:bodyPr anchor="t"/>
          <a:lstStyle>
            <a:lvl1pPr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31748"/>
          <p:cNvSpPr>
            <a:spLocks noGrp="1"/>
          </p:cNvSpPr>
          <p:nvPr>
            <p:ph type="ftr" sz="quarter" idx="11"/>
          </p:nvPr>
        </p:nvSpPr>
        <p:spPr/>
        <p:txBody>
          <a:bodyPr anchor="t"/>
          <a:lstStyle>
            <a:lvl1pPr algn="ctr"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31749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>
            <a:lvl1pPr algn="r">
              <a:defRPr sz="1400" b="0" dirty="0"/>
            </a:lvl1pPr>
          </a:lstStyle>
          <a:p>
            <a:fld id="{A64A1F09-9051-43F6-8777-120E8D9CA7CD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373745"/>
      </p:ext>
    </p:extLst>
  </p:cSld>
  <p:clrMapOvr>
    <a:masterClrMapping/>
  </p:clrMapOvr>
  <p:hf sldNum="0" hdr="0" ftr="0" dt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8CC53-4D45-45D6-BF34-D381C9BCD319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59577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3F8380-6044-4CB9-827E-1822684B8BDA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29248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2167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9878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7A51A-AE5A-4992-A7D5-9077C8726EB6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76599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7BD6E-125E-44A6-8497-921B2A087F10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611812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10BC6-2251-464E-A98E-2D7EC6115A2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93889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072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/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" name="页脚占位符 3072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灯片编号占位符 3072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10B723-C96E-4073-BFF5-303A06EC09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585924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B17820-B516-4D91-AE96-0E50F8349721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46850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A703D-3F1D-401C-BAA0-6585CDFA25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04357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5E403-AACF-46E9-8162-741F85ACC73F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9518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2918" y="609601"/>
            <a:ext cx="2846917" cy="54895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09601"/>
            <a:ext cx="8375712" cy="54895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4DAABA-98A1-4E2E-99B4-2217592F110B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55399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31745"/>
          <p:cNvSpPr>
            <a:spLocks noGrp="1" noRot="1"/>
          </p:cNvSpPr>
          <p:nvPr>
            <p:ph type="ctrTitle"/>
          </p:nvPr>
        </p:nvSpPr>
        <p:spPr>
          <a:xfrm>
            <a:off x="914400" y="228600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31747" name="副标题 31746"/>
          <p:cNvSpPr>
            <a:spLocks noGrp="1" noRot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1747"/>
          <p:cNvSpPr>
            <a:spLocks noGrp="1"/>
          </p:cNvSpPr>
          <p:nvPr>
            <p:ph type="dt" sz="half" idx="10"/>
          </p:nvPr>
        </p:nvSpPr>
        <p:spPr/>
        <p:txBody>
          <a:bodyPr anchor="t"/>
          <a:lstStyle>
            <a:lvl1pPr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31748"/>
          <p:cNvSpPr>
            <a:spLocks noGrp="1"/>
          </p:cNvSpPr>
          <p:nvPr>
            <p:ph type="ftr" sz="quarter" idx="11"/>
          </p:nvPr>
        </p:nvSpPr>
        <p:spPr/>
        <p:txBody>
          <a:bodyPr anchor="t"/>
          <a:lstStyle>
            <a:lvl1pPr algn="ctr"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31749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>
            <a:lvl1pPr algn="r">
              <a:defRPr sz="1400" b="0" dirty="0"/>
            </a:lvl1pPr>
          </a:lstStyle>
          <a:p>
            <a:fld id="{A64A1F09-9051-43F6-8777-120E8D9CA7CD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301068"/>
      </p:ext>
    </p:extLst>
  </p:cSld>
  <p:clrMapOvr>
    <a:masterClrMapping/>
  </p:clrMapOvr>
  <p:hf sldNum="0" hdr="0" ftr="0" dt="0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8CC53-4D45-45D6-BF34-D381C9BCD319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021191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3F8380-6044-4CB9-827E-1822684B8BDA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91800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2167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9878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7A51A-AE5A-4992-A7D5-9077C8726EB6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69184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7BD6E-125E-44A6-8497-921B2A087F10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21365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10BC6-2251-464E-A98E-2D7EC6115A2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90111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072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/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" name="页脚占位符 3072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灯片编号占位符 3072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10B723-C96E-4073-BFF5-303A06EC09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70674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B17820-B516-4D91-AE96-0E50F8349721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033489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A703D-3F1D-401C-BAA0-6585CDFA25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633297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5E403-AACF-46E9-8162-741F85ACC73F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28157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2918" y="609601"/>
            <a:ext cx="2846917" cy="54895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09601"/>
            <a:ext cx="8375712" cy="54895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4DAABA-98A1-4E2E-99B4-2217592F110B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357551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31745"/>
          <p:cNvSpPr>
            <a:spLocks noGrp="1" noRot="1"/>
          </p:cNvSpPr>
          <p:nvPr>
            <p:ph type="ctrTitle"/>
          </p:nvPr>
        </p:nvSpPr>
        <p:spPr>
          <a:xfrm>
            <a:off x="914400" y="228600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31747" name="副标题 31746"/>
          <p:cNvSpPr>
            <a:spLocks noGrp="1" noRot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1747"/>
          <p:cNvSpPr>
            <a:spLocks noGrp="1"/>
          </p:cNvSpPr>
          <p:nvPr>
            <p:ph type="dt" sz="half" idx="10"/>
          </p:nvPr>
        </p:nvSpPr>
        <p:spPr/>
        <p:txBody>
          <a:bodyPr anchor="t"/>
          <a:lstStyle>
            <a:lvl1pPr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31748"/>
          <p:cNvSpPr>
            <a:spLocks noGrp="1"/>
          </p:cNvSpPr>
          <p:nvPr>
            <p:ph type="ftr" sz="quarter" idx="11"/>
          </p:nvPr>
        </p:nvSpPr>
        <p:spPr/>
        <p:txBody>
          <a:bodyPr anchor="t"/>
          <a:lstStyle>
            <a:lvl1pPr algn="ctr"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31749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>
            <a:lvl1pPr algn="r">
              <a:defRPr sz="1400" b="0" dirty="0"/>
            </a:lvl1pPr>
          </a:lstStyle>
          <a:p>
            <a:fld id="{A64A1F09-9051-43F6-8777-120E8D9CA7CD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171651"/>
      </p:ext>
    </p:extLst>
  </p:cSld>
  <p:clrMapOvr>
    <a:masterClrMapping/>
  </p:clrMapOvr>
  <p:hf sldNum="0" hdr="0" ftr="0" dt="0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8CC53-4D45-45D6-BF34-D381C9BCD319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619370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3F8380-6044-4CB9-827E-1822684B8BDA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000076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2167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9878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7A51A-AE5A-4992-A7D5-9077C8726EB6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560637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7BD6E-125E-44A6-8497-921B2A087F10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969243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10BC6-2251-464E-A98E-2D7EC6115A2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91943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072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/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" name="页脚占位符 3072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灯片编号占位符 3072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10B723-C96E-4073-BFF5-303A06EC09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804029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B17820-B516-4D91-AE96-0E50F8349721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577127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A703D-3F1D-401C-BAA0-6585CDFA25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547387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5E403-AACF-46E9-8162-741F85ACC73F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15994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2918" y="609601"/>
            <a:ext cx="2846917" cy="54895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09601"/>
            <a:ext cx="8375712" cy="54895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4DAABA-98A1-4E2E-99B4-2217592F110B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375856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31745"/>
          <p:cNvSpPr>
            <a:spLocks noGrp="1" noRot="1"/>
          </p:cNvSpPr>
          <p:nvPr>
            <p:ph type="ctrTitle"/>
          </p:nvPr>
        </p:nvSpPr>
        <p:spPr>
          <a:xfrm>
            <a:off x="914400" y="228600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31747" name="副标题 31746"/>
          <p:cNvSpPr>
            <a:spLocks noGrp="1" noRot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1747"/>
          <p:cNvSpPr>
            <a:spLocks noGrp="1"/>
          </p:cNvSpPr>
          <p:nvPr>
            <p:ph type="dt" sz="half" idx="10"/>
          </p:nvPr>
        </p:nvSpPr>
        <p:spPr/>
        <p:txBody>
          <a:bodyPr anchor="t"/>
          <a:lstStyle>
            <a:lvl1pPr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31748"/>
          <p:cNvSpPr>
            <a:spLocks noGrp="1"/>
          </p:cNvSpPr>
          <p:nvPr>
            <p:ph type="ftr" sz="quarter" idx="11"/>
          </p:nvPr>
        </p:nvSpPr>
        <p:spPr/>
        <p:txBody>
          <a:bodyPr anchor="t"/>
          <a:lstStyle>
            <a:lvl1pPr algn="ctr">
              <a:defRPr sz="1400" b="0" dirty="0"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31749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>
            <a:lvl1pPr algn="r">
              <a:defRPr sz="1400" b="0" dirty="0"/>
            </a:lvl1pPr>
          </a:lstStyle>
          <a:p>
            <a:fld id="{A64A1F09-9051-43F6-8777-120E8D9CA7CD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454837"/>
      </p:ext>
    </p:extLst>
  </p:cSld>
  <p:clrMapOvr>
    <a:masterClrMapping/>
  </p:clrMapOvr>
  <p:hf sldNum="0" hdr="0" ftr="0" dt="0"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8CC53-4D45-45D6-BF34-D381C9BCD319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910564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3F8380-6044-4CB9-827E-1822684B8BDA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058338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2167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9878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7A51A-AE5A-4992-A7D5-9077C8726EB6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356815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7BD6E-125E-44A6-8497-921B2A087F10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773906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10BC6-2251-464E-A98E-2D7EC6115A2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146489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072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/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" name="页脚占位符 3072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灯片编号占位符 3072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10B723-C96E-4073-BFF5-303A06EC09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77446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B17820-B516-4D91-AE96-0E50F8349721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389488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A703D-3F1D-401C-BAA0-6585CDFA258E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990947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5E403-AACF-46E9-8162-741F85ACC73F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886353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2918" y="609601"/>
            <a:ext cx="2846917" cy="54895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09601"/>
            <a:ext cx="8375712" cy="54895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4DAABA-98A1-4E2E-99B4-2217592F110B}" type="slidenum">
              <a:rPr lang="zh-CN" altLang="en-US">
                <a:solidFill>
                  <a:srgbClr val="DC5900"/>
                </a:solidFill>
              </a:rPr>
              <a:pPr/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722142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31745"/>
          <p:cNvSpPr>
            <a:spLocks noGrp="1" noRot="1"/>
          </p:cNvSpPr>
          <p:nvPr>
            <p:ph type="ctrTitle"/>
          </p:nvPr>
        </p:nvSpPr>
        <p:spPr>
          <a:xfrm>
            <a:off x="914400" y="228600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31747" name="副标题 31746"/>
          <p:cNvSpPr>
            <a:spLocks noGrp="1" noRot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1747"/>
          <p:cNvSpPr>
            <a:spLocks noGrp="1"/>
          </p:cNvSpPr>
          <p:nvPr>
            <p:ph type="dt" sz="half" idx="10"/>
          </p:nvPr>
        </p:nvSpPr>
        <p:spPr/>
        <p:txBody>
          <a:bodyPr anchor="t"/>
          <a:lstStyle>
            <a:lvl1pPr>
              <a:defRPr sz="1400" b="0"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31748"/>
          <p:cNvSpPr>
            <a:spLocks noGrp="1"/>
          </p:cNvSpPr>
          <p:nvPr>
            <p:ph type="ftr" sz="quarter" idx="11"/>
          </p:nvPr>
        </p:nvSpPr>
        <p:spPr/>
        <p:txBody>
          <a:bodyPr anchor="t"/>
          <a:lstStyle>
            <a:lvl1pPr algn="ctr">
              <a:defRPr sz="1400" b="0"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31749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>
            <a:lvl1pPr algn="r">
              <a:defRPr sz="1400" b="0" dirty="0"/>
            </a:lvl1pPr>
          </a:lstStyle>
          <a:p>
            <a:pPr>
              <a:defRPr/>
            </a:pPr>
            <a:fld id="{0B099846-1176-4771-A00E-F54483EBC70B}" type="slidenum">
              <a:rPr lang="zh-CN" altLang="en-US">
                <a:solidFill>
                  <a:srgbClr val="DC59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303337"/>
      </p:ext>
    </p:extLst>
  </p:cSld>
  <p:clrMapOvr>
    <a:masterClrMapping/>
  </p:clrMapOvr>
  <p:hf sldNum="0" hdr="0" ftr="0" dt="0"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A16C2103-ADD5-49BE-99B5-9A31882E022B}" type="slidenum">
              <a:rPr lang="zh-CN" altLang="en-US">
                <a:solidFill>
                  <a:srgbClr val="DC59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62050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BFF418BE-3B3F-4CC3-8168-69F446582156}" type="slidenum">
              <a:rPr lang="zh-CN" altLang="en-US">
                <a:solidFill>
                  <a:srgbClr val="DC59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411493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2167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9878" y="1905001"/>
            <a:ext cx="5579957" cy="41941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A5732549-3DCF-4044-BC88-63D0A37E1321}" type="slidenum">
              <a:rPr lang="zh-CN" altLang="en-US">
                <a:solidFill>
                  <a:srgbClr val="DC59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932430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C1169332-E40A-4EF9-8A27-64CD33EE748A}" type="slidenum">
              <a:rPr lang="zh-CN" altLang="en-US">
                <a:solidFill>
                  <a:srgbClr val="DC59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741185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F0CB04C2-7F06-4894-8E3B-094DB41137BB}" type="slidenum">
              <a:rPr lang="zh-CN" altLang="en-US">
                <a:solidFill>
                  <a:srgbClr val="DC59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679888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072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033F33-E476-42A9-A0E6-0181675046C4}" type="datetime1">
              <a:rPr lang="zh-CN" altLang="en-US">
                <a:solidFill>
                  <a:srgbClr val="DC5900"/>
                </a:solidFill>
              </a:rPr>
              <a:pPr>
                <a:defRPr/>
              </a:pPr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" name="页脚占位符 3072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4" name="灯片编号占位符 3072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45140-569D-4653-A7B2-57BBF77C0738}" type="slidenum">
              <a:rPr lang="zh-CN" altLang="en-US">
                <a:solidFill>
                  <a:srgbClr val="DC59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879392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53F5D526-BCC3-4CC5-AD47-5F037F01E3F9}" type="slidenum">
              <a:rPr lang="zh-CN" altLang="en-US">
                <a:solidFill>
                  <a:srgbClr val="DC59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590965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6B3A56D6-727D-4429-ABBF-48E3B7DA1502}" type="slidenum">
              <a:rPr lang="zh-CN" altLang="en-US">
                <a:solidFill>
                  <a:srgbClr val="DC59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45057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9B44F519-660C-40EB-96F4-76598F8576AB}" type="slidenum">
              <a:rPr lang="zh-CN" altLang="en-US">
                <a:solidFill>
                  <a:srgbClr val="DC59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372586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2918" y="609601"/>
            <a:ext cx="2846917" cy="54895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09601"/>
            <a:ext cx="8375712" cy="54895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B144CAE6-7BE8-48A4-BC8B-FBAB14CE4564}" type="slidenum">
              <a:rPr lang="zh-CN" altLang="en-US">
                <a:solidFill>
                  <a:srgbClr val="DC59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427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3.xml"/><Relationship Id="rId3" Type="http://schemas.openxmlformats.org/officeDocument/2006/relationships/slideLayout" Target="../slideLayouts/slideLayout138.xml"/><Relationship Id="rId7" Type="http://schemas.openxmlformats.org/officeDocument/2006/relationships/slideLayout" Target="../slideLayouts/slideLayout142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37.xml"/><Relationship Id="rId1" Type="http://schemas.openxmlformats.org/officeDocument/2006/relationships/slideLayout" Target="../slideLayouts/slideLayout136.xml"/><Relationship Id="rId6" Type="http://schemas.openxmlformats.org/officeDocument/2006/relationships/slideLayout" Target="../slideLayouts/slideLayout141.xml"/><Relationship Id="rId11" Type="http://schemas.openxmlformats.org/officeDocument/2006/relationships/slideLayout" Target="../slideLayouts/slideLayout146.xml"/><Relationship Id="rId5" Type="http://schemas.openxmlformats.org/officeDocument/2006/relationships/slideLayout" Target="../slideLayouts/slideLayout140.xml"/><Relationship Id="rId10" Type="http://schemas.openxmlformats.org/officeDocument/2006/relationships/slideLayout" Target="../slideLayouts/slideLayout145.xml"/><Relationship Id="rId4" Type="http://schemas.openxmlformats.org/officeDocument/2006/relationships/slideLayout" Target="../slideLayouts/slideLayout139.xml"/><Relationship Id="rId9" Type="http://schemas.openxmlformats.org/officeDocument/2006/relationships/slideLayout" Target="../slideLayouts/slideLayout1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4976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8" r:id="rId2"/>
    <p:sldLayoutId id="2147483664" r:id="rId3"/>
    <p:sldLayoutId id="2147483670" r:id="rId4"/>
    <p:sldLayoutId id="2147483663" r:id="rId5"/>
    <p:sldLayoutId id="2147483665" r:id="rId6"/>
    <p:sldLayoutId id="2147483669" r:id="rId7"/>
    <p:sldLayoutId id="2147483677" r:id="rId8"/>
    <p:sldLayoutId id="2147483681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pos="438">
          <p15:clr>
            <a:srgbClr val="F26B43"/>
          </p15:clr>
        </p15:guide>
        <p15:guide id="3" pos="7242">
          <p15:clr>
            <a:srgbClr val="F26B43"/>
          </p15:clr>
        </p15:guide>
        <p15:guide id="4" orient="horz" pos="2160">
          <p15:clr>
            <a:srgbClr val="F26B43"/>
          </p15:clr>
        </p15:guide>
        <p15:guide id="5" orient="horz" pos="346" userDrawn="1">
          <p15:clr>
            <a:srgbClr val="F26B43"/>
          </p15:clr>
        </p15:guide>
        <p15:guide id="6" orient="horz" pos="3974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pct5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4194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9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pattFill prst="pct5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30721"/>
          <p:cNvSpPr>
            <a:spLocks noGrp="1" noRot="1" noChangeArrowheads="1"/>
          </p:cNvSpPr>
          <p:nvPr>
            <p:ph type="title" idx="4294967295"/>
          </p:nvPr>
        </p:nvSpPr>
        <p:spPr bwMode="auto">
          <a:xfrm>
            <a:off x="402167" y="609600"/>
            <a:ext cx="1138766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30722"/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402167" y="1905001"/>
            <a:ext cx="11387667" cy="419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24" name="日期占位符 30723"/>
          <p:cNvSpPr>
            <a:spLocks noGrp="1"/>
          </p:cNvSpPr>
          <p:nvPr>
            <p:ph type="dt" sz="half" idx="2"/>
          </p:nvPr>
        </p:nvSpPr>
        <p:spPr>
          <a:xfrm>
            <a:off x="402167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5" name="页脚占位符 30724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6" name="灯片编号占位符 30725"/>
          <p:cNvSpPr>
            <a:spLocks noGrp="1"/>
          </p:cNvSpPr>
          <p:nvPr>
            <p:ph type="sldNum" sz="quarter" idx="4"/>
          </p:nvPr>
        </p:nvSpPr>
        <p:spPr>
          <a:xfrm>
            <a:off x="8737601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652EE9B-6930-4189-9C29-71725ABE1947}" type="slidenum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972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pattFill prst="pct5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30721"/>
          <p:cNvSpPr>
            <a:spLocks noGrp="1" noRot="1" noChangeArrowheads="1"/>
          </p:cNvSpPr>
          <p:nvPr>
            <p:ph type="title" idx="4294967295"/>
          </p:nvPr>
        </p:nvSpPr>
        <p:spPr bwMode="auto">
          <a:xfrm>
            <a:off x="402167" y="609600"/>
            <a:ext cx="1138766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30722"/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402167" y="1905001"/>
            <a:ext cx="11387667" cy="419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24" name="日期占位符 30723"/>
          <p:cNvSpPr>
            <a:spLocks noGrp="1"/>
          </p:cNvSpPr>
          <p:nvPr>
            <p:ph type="dt" sz="half" idx="2"/>
          </p:nvPr>
        </p:nvSpPr>
        <p:spPr>
          <a:xfrm>
            <a:off x="402167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5" name="页脚占位符 30724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6" name="灯片编号占位符 30725"/>
          <p:cNvSpPr>
            <a:spLocks noGrp="1"/>
          </p:cNvSpPr>
          <p:nvPr>
            <p:ph type="sldNum" sz="quarter" idx="4"/>
          </p:nvPr>
        </p:nvSpPr>
        <p:spPr>
          <a:xfrm>
            <a:off x="8737601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652EE9B-6930-4189-9C29-71725ABE1947}" type="slidenum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952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pattFill prst="pct5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30721"/>
          <p:cNvSpPr>
            <a:spLocks noGrp="1" noRot="1" noChangeArrowheads="1"/>
          </p:cNvSpPr>
          <p:nvPr>
            <p:ph type="title" idx="4294967295"/>
          </p:nvPr>
        </p:nvSpPr>
        <p:spPr bwMode="auto">
          <a:xfrm>
            <a:off x="402167" y="609600"/>
            <a:ext cx="1138766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30722"/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402167" y="1905001"/>
            <a:ext cx="11387667" cy="419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24" name="日期占位符 30723"/>
          <p:cNvSpPr>
            <a:spLocks noGrp="1"/>
          </p:cNvSpPr>
          <p:nvPr>
            <p:ph type="dt" sz="half" idx="2"/>
          </p:nvPr>
        </p:nvSpPr>
        <p:spPr>
          <a:xfrm>
            <a:off x="402167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5" name="页脚占位符 30724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6" name="灯片编号占位符 30725"/>
          <p:cNvSpPr>
            <a:spLocks noGrp="1"/>
          </p:cNvSpPr>
          <p:nvPr>
            <p:ph type="sldNum" sz="quarter" idx="4"/>
          </p:nvPr>
        </p:nvSpPr>
        <p:spPr>
          <a:xfrm>
            <a:off x="8737601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374003-D682-482F-991E-D64ED209EC76}" type="slidenum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807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pattFill prst="pct5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30721"/>
          <p:cNvSpPr>
            <a:spLocks noGrp="1" noRot="1" noChangeArrowheads="1"/>
          </p:cNvSpPr>
          <p:nvPr>
            <p:ph type="title" idx="4294967295"/>
          </p:nvPr>
        </p:nvSpPr>
        <p:spPr bwMode="auto">
          <a:xfrm>
            <a:off x="402167" y="609600"/>
            <a:ext cx="1138766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30722"/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402167" y="1905001"/>
            <a:ext cx="11387667" cy="419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24" name="日期占位符 30723"/>
          <p:cNvSpPr>
            <a:spLocks noGrp="1"/>
          </p:cNvSpPr>
          <p:nvPr>
            <p:ph type="dt" sz="half" idx="2"/>
          </p:nvPr>
        </p:nvSpPr>
        <p:spPr>
          <a:xfrm>
            <a:off x="402167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5" name="页脚占位符 30724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6" name="灯片编号占位符 30725"/>
          <p:cNvSpPr>
            <a:spLocks noGrp="1"/>
          </p:cNvSpPr>
          <p:nvPr>
            <p:ph type="sldNum" sz="quarter" idx="4"/>
          </p:nvPr>
        </p:nvSpPr>
        <p:spPr>
          <a:xfrm>
            <a:off x="8737601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374003-D682-482F-991E-D64ED209EC76}" type="slidenum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886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pattFill prst="pct5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30721"/>
          <p:cNvSpPr>
            <a:spLocks noGrp="1" noRot="1" noChangeArrowheads="1"/>
          </p:cNvSpPr>
          <p:nvPr>
            <p:ph type="title" idx="4294967295"/>
          </p:nvPr>
        </p:nvSpPr>
        <p:spPr bwMode="auto">
          <a:xfrm>
            <a:off x="402167" y="609600"/>
            <a:ext cx="1138766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30722"/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402167" y="1905001"/>
            <a:ext cx="11387667" cy="419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24" name="日期占位符 30723"/>
          <p:cNvSpPr>
            <a:spLocks noGrp="1"/>
          </p:cNvSpPr>
          <p:nvPr>
            <p:ph type="dt" sz="half" idx="2"/>
          </p:nvPr>
        </p:nvSpPr>
        <p:spPr>
          <a:xfrm>
            <a:off x="402167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5" name="页脚占位符 30724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6" name="灯片编号占位符 30725"/>
          <p:cNvSpPr>
            <a:spLocks noGrp="1"/>
          </p:cNvSpPr>
          <p:nvPr>
            <p:ph type="sldNum" sz="quarter" idx="4"/>
          </p:nvPr>
        </p:nvSpPr>
        <p:spPr>
          <a:xfrm>
            <a:off x="8737601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374003-D682-482F-991E-D64ED209EC76}" type="slidenum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249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pattFill prst="pct5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30721"/>
          <p:cNvSpPr>
            <a:spLocks noGrp="1" noRot="1" noChangeArrowheads="1"/>
          </p:cNvSpPr>
          <p:nvPr>
            <p:ph type="title" idx="4294967295"/>
          </p:nvPr>
        </p:nvSpPr>
        <p:spPr bwMode="auto">
          <a:xfrm>
            <a:off x="402167" y="609600"/>
            <a:ext cx="1138766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30722"/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402167" y="1905001"/>
            <a:ext cx="11387667" cy="419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24" name="日期占位符 30723"/>
          <p:cNvSpPr>
            <a:spLocks noGrp="1"/>
          </p:cNvSpPr>
          <p:nvPr>
            <p:ph type="dt" sz="half" idx="2"/>
          </p:nvPr>
        </p:nvSpPr>
        <p:spPr>
          <a:xfrm>
            <a:off x="402167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5" name="页脚占位符 30724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6" name="灯片编号占位符 30725"/>
          <p:cNvSpPr>
            <a:spLocks noGrp="1"/>
          </p:cNvSpPr>
          <p:nvPr>
            <p:ph type="sldNum" sz="quarter" idx="4"/>
          </p:nvPr>
        </p:nvSpPr>
        <p:spPr>
          <a:xfrm>
            <a:off x="8737601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374003-D682-482F-991E-D64ED209EC76}" type="slidenum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185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pattFill prst="pct5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30721"/>
          <p:cNvSpPr>
            <a:spLocks noGrp="1" noRot="1" noChangeArrowheads="1"/>
          </p:cNvSpPr>
          <p:nvPr>
            <p:ph type="title" idx="4294967295"/>
          </p:nvPr>
        </p:nvSpPr>
        <p:spPr bwMode="auto">
          <a:xfrm>
            <a:off x="402167" y="609600"/>
            <a:ext cx="1138766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30722"/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402167" y="1905001"/>
            <a:ext cx="11387667" cy="419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24" name="日期占位符 30723"/>
          <p:cNvSpPr>
            <a:spLocks noGrp="1"/>
          </p:cNvSpPr>
          <p:nvPr>
            <p:ph type="dt" sz="half" idx="2"/>
          </p:nvPr>
        </p:nvSpPr>
        <p:spPr>
          <a:xfrm>
            <a:off x="402167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5" name="页脚占位符 30724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6" name="灯片编号占位符 30725"/>
          <p:cNvSpPr>
            <a:spLocks noGrp="1"/>
          </p:cNvSpPr>
          <p:nvPr>
            <p:ph type="sldNum" sz="quarter" idx="4"/>
          </p:nvPr>
        </p:nvSpPr>
        <p:spPr>
          <a:xfrm>
            <a:off x="8737601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374003-D682-482F-991E-D64ED209EC76}" type="slidenum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195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pattFill prst="pct5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30721"/>
          <p:cNvSpPr>
            <a:spLocks noGrp="1" noRot="1" noChangeArrowheads="1"/>
          </p:cNvSpPr>
          <p:nvPr>
            <p:ph type="title" idx="4294967295"/>
          </p:nvPr>
        </p:nvSpPr>
        <p:spPr bwMode="auto">
          <a:xfrm>
            <a:off x="402167" y="609600"/>
            <a:ext cx="1138766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30722"/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402167" y="1905001"/>
            <a:ext cx="11387667" cy="419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24" name="日期占位符 30723"/>
          <p:cNvSpPr>
            <a:spLocks noGrp="1"/>
          </p:cNvSpPr>
          <p:nvPr>
            <p:ph type="dt" sz="half" idx="2"/>
          </p:nvPr>
        </p:nvSpPr>
        <p:spPr>
          <a:xfrm>
            <a:off x="402167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5" name="页脚占位符 30724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6" name="灯片编号占位符 30725"/>
          <p:cNvSpPr>
            <a:spLocks noGrp="1"/>
          </p:cNvSpPr>
          <p:nvPr>
            <p:ph type="sldNum" sz="quarter" idx="4"/>
          </p:nvPr>
        </p:nvSpPr>
        <p:spPr>
          <a:xfrm>
            <a:off x="8737601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374003-D682-482F-991E-D64ED209EC76}" type="slidenum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737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pattFill prst="pct5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30721"/>
          <p:cNvSpPr>
            <a:spLocks noGrp="1" noRot="1" noChangeArrowheads="1"/>
          </p:cNvSpPr>
          <p:nvPr>
            <p:ph type="title" idx="4294967295"/>
          </p:nvPr>
        </p:nvSpPr>
        <p:spPr bwMode="auto">
          <a:xfrm>
            <a:off x="402167" y="609600"/>
            <a:ext cx="1138766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30722"/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402167" y="1905001"/>
            <a:ext cx="11387667" cy="419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24" name="日期占位符 30723"/>
          <p:cNvSpPr>
            <a:spLocks noGrp="1"/>
          </p:cNvSpPr>
          <p:nvPr>
            <p:ph type="dt" sz="half" idx="2"/>
          </p:nvPr>
        </p:nvSpPr>
        <p:spPr>
          <a:xfrm>
            <a:off x="402167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5" name="页脚占位符 30724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6" name="灯片编号占位符 30725"/>
          <p:cNvSpPr>
            <a:spLocks noGrp="1"/>
          </p:cNvSpPr>
          <p:nvPr>
            <p:ph type="sldNum" sz="quarter" idx="4"/>
          </p:nvPr>
        </p:nvSpPr>
        <p:spPr>
          <a:xfrm>
            <a:off x="8737601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374003-D682-482F-991E-D64ED209EC76}" type="slidenum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561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pattFill prst="pct5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30721"/>
          <p:cNvSpPr>
            <a:spLocks noGrp="1" noRot="1" noChangeArrowheads="1"/>
          </p:cNvSpPr>
          <p:nvPr>
            <p:ph type="title" idx="4294967295"/>
          </p:nvPr>
        </p:nvSpPr>
        <p:spPr bwMode="auto">
          <a:xfrm>
            <a:off x="402167" y="609600"/>
            <a:ext cx="1138766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30722"/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402167" y="1905001"/>
            <a:ext cx="11387667" cy="419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24" name="日期占位符 30723"/>
          <p:cNvSpPr>
            <a:spLocks noGrp="1"/>
          </p:cNvSpPr>
          <p:nvPr>
            <p:ph type="dt" sz="half" idx="2"/>
          </p:nvPr>
        </p:nvSpPr>
        <p:spPr>
          <a:xfrm>
            <a:off x="402167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5" name="页脚占位符 30724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6" name="灯片编号占位符 30725"/>
          <p:cNvSpPr>
            <a:spLocks noGrp="1"/>
          </p:cNvSpPr>
          <p:nvPr>
            <p:ph type="sldNum" sz="quarter" idx="4"/>
          </p:nvPr>
        </p:nvSpPr>
        <p:spPr>
          <a:xfrm>
            <a:off x="8737601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374003-D682-482F-991E-D64ED209EC76}" type="slidenum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037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pattFill prst="pct5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30721"/>
          <p:cNvSpPr>
            <a:spLocks noGrp="1" noRot="1" noChangeArrowheads="1"/>
          </p:cNvSpPr>
          <p:nvPr>
            <p:ph type="title" idx="4294967295"/>
          </p:nvPr>
        </p:nvSpPr>
        <p:spPr bwMode="auto">
          <a:xfrm>
            <a:off x="402167" y="609600"/>
            <a:ext cx="1138766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30722"/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402167" y="1905001"/>
            <a:ext cx="11387667" cy="419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24" name="日期占位符 30723"/>
          <p:cNvSpPr>
            <a:spLocks noGrp="1"/>
          </p:cNvSpPr>
          <p:nvPr>
            <p:ph type="dt" sz="half" idx="2"/>
          </p:nvPr>
        </p:nvSpPr>
        <p:spPr>
          <a:xfrm>
            <a:off x="402167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962C8B-B14F-4D97-AF65-F5344CB8AC3E}" type="datetime1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5" name="页脚占位符 30724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6" name="灯片编号占位符 30725"/>
          <p:cNvSpPr>
            <a:spLocks noGrp="1"/>
          </p:cNvSpPr>
          <p:nvPr>
            <p:ph type="sldNum" sz="quarter" idx="4"/>
          </p:nvPr>
        </p:nvSpPr>
        <p:spPr>
          <a:xfrm>
            <a:off x="8737601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374003-D682-482F-991E-D64ED209EC76}" type="slidenum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708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pattFill prst="pct5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30721"/>
          <p:cNvSpPr>
            <a:spLocks noGrp="1" noRot="1" noChangeArrowheads="1"/>
          </p:cNvSpPr>
          <p:nvPr>
            <p:ph type="title" idx="4294967295"/>
          </p:nvPr>
        </p:nvSpPr>
        <p:spPr bwMode="auto">
          <a:xfrm>
            <a:off x="402167" y="609600"/>
            <a:ext cx="1138766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30722"/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402167" y="1905001"/>
            <a:ext cx="11387667" cy="419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24" name="日期占位符 30723"/>
          <p:cNvSpPr>
            <a:spLocks noGrp="1"/>
          </p:cNvSpPr>
          <p:nvPr>
            <p:ph type="dt" sz="half" idx="2"/>
          </p:nvPr>
        </p:nvSpPr>
        <p:spPr>
          <a:xfrm>
            <a:off x="402167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eaLnBrk="1" hangingPunct="1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976079-DEFA-4327-B151-74BEEE900234}" type="datetime1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2020-01-14</a:t>
            </a:fld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5" name="页脚占位符 30724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 eaLnBrk="1" hangingPunct="1">
              <a:defRPr sz="1400" b="0" noProof="1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DC5900"/>
              </a:solidFill>
            </a:endParaRPr>
          </a:p>
        </p:txBody>
      </p:sp>
      <p:sp>
        <p:nvSpPr>
          <p:cNvPr id="30726" name="灯片编号占位符 30725"/>
          <p:cNvSpPr>
            <a:spLocks noGrp="1"/>
          </p:cNvSpPr>
          <p:nvPr>
            <p:ph type="sldNum" sz="quarter" idx="4"/>
          </p:nvPr>
        </p:nvSpPr>
        <p:spPr>
          <a:xfrm>
            <a:off x="8737601" y="6245225"/>
            <a:ext cx="305223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 eaLnBrk="1" hangingPunct="1">
              <a:defRPr sz="1400" b="0" noProof="1" dirty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0C5A7A-7346-404C-96F8-096D5A4C7B18}" type="slidenum">
              <a:rPr lang="zh-CN" altLang="en-US">
                <a:solidFill>
                  <a:srgbClr val="DC59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>
              <a:solidFill>
                <a:srgbClr val="DC5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541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hlink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baike.sogou.com/lemma/ShowInnerLink.htm?lemmaId=49187297&amp;ss_c=ssc.citiao.link" TargetMode="External"/><Relationship Id="rId13" Type="http://schemas.openxmlformats.org/officeDocument/2006/relationships/hyperlink" Target="https://baike.sogou.com/lemma/ShowInnerLink.htm?lemmaId=181123932&amp;ss_c=ssc.citiao.link" TargetMode="External"/><Relationship Id="rId18" Type="http://schemas.openxmlformats.org/officeDocument/2006/relationships/hyperlink" Target="https://baike.sogou.com/lemma/ShowInnerLink.htm?lemmaId=57901251&amp;ss_c=ssc.citiao.link" TargetMode="External"/><Relationship Id="rId3" Type="http://schemas.openxmlformats.org/officeDocument/2006/relationships/hyperlink" Target="https://baike.sogou.com/lemma/ShowInnerLink.htm?lemmaId=10482992&amp;ss_c=ssc.citiao.link" TargetMode="External"/><Relationship Id="rId7" Type="http://schemas.openxmlformats.org/officeDocument/2006/relationships/hyperlink" Target="https://baike.sogou.com/lemma/ShowInnerLink.htm?lemmaId=76504578&amp;ss_c=ssc.citiao.link" TargetMode="External"/><Relationship Id="rId12" Type="http://schemas.openxmlformats.org/officeDocument/2006/relationships/hyperlink" Target="https://baike.sogou.com/lemma/ShowInnerLink.htm?lemmaId=2104239&amp;ss_c=ssc.citiao.link" TargetMode="External"/><Relationship Id="rId17" Type="http://schemas.openxmlformats.org/officeDocument/2006/relationships/hyperlink" Target="https://baike.sogou.com/lemma/ShowInnerLink.htm?lemmaId=64747590&amp;ss_c=ssc.citiao.link" TargetMode="External"/><Relationship Id="rId2" Type="http://schemas.openxmlformats.org/officeDocument/2006/relationships/hyperlink" Target="https://baike.sogou.com/lemma/ShowInnerLink.htm?lemmaId=154841104&amp;ss_c=ssc.citiao.link" TargetMode="External"/><Relationship Id="rId16" Type="http://schemas.openxmlformats.org/officeDocument/2006/relationships/hyperlink" Target="https://baike.sogou.com/lemma/ShowInnerLink.htm?lemmaId=75905743&amp;ss_c=ssc.citiao.link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baike.sogou.com/lemma/ShowInnerLink.htm?lemmaId=69663897&amp;ss_c=ssc.citiao.link" TargetMode="External"/><Relationship Id="rId11" Type="http://schemas.openxmlformats.org/officeDocument/2006/relationships/hyperlink" Target="https://baike.sogou.com/lemma/ShowInnerLink.htm?lemmaId=4526835&amp;ss_c=ssc.citiao.link" TargetMode="External"/><Relationship Id="rId5" Type="http://schemas.openxmlformats.org/officeDocument/2006/relationships/hyperlink" Target="https://baike.sogou.com/lemma/ShowInnerLink.htm?lemmaId=76074331&amp;ss_c=ssc.citiao.link" TargetMode="External"/><Relationship Id="rId15" Type="http://schemas.openxmlformats.org/officeDocument/2006/relationships/hyperlink" Target="https://baike.sogou.com/lemma/ShowInnerLink.htm?lemmaId=64607103&amp;ss_c=ssc.citiao.link" TargetMode="External"/><Relationship Id="rId10" Type="http://schemas.openxmlformats.org/officeDocument/2006/relationships/hyperlink" Target="https://baike.sogou.com/lemma/ShowInnerLink.htm?lemmaId=563645&amp;ss_c=ssc.citiao.link" TargetMode="External"/><Relationship Id="rId19" Type="http://schemas.openxmlformats.org/officeDocument/2006/relationships/hyperlink" Target="https://baike.sogou.com/lemma/ShowInnerLink.htm?lemmaId=66289601&amp;ss_c=ssc.citiao.link" TargetMode="External"/><Relationship Id="rId4" Type="http://schemas.openxmlformats.org/officeDocument/2006/relationships/hyperlink" Target="https://baike.sogou.com/lemma/ShowInnerLink.htm?lemmaId=63289674&amp;ss_c=ssc.citiao.link" TargetMode="External"/><Relationship Id="rId9" Type="http://schemas.openxmlformats.org/officeDocument/2006/relationships/hyperlink" Target="https://baike.sogou.com/lemma/ShowInnerLink.htm?lemmaId=158582783&amp;ss_c=ssc.citiao.link" TargetMode="External"/><Relationship Id="rId14" Type="http://schemas.openxmlformats.org/officeDocument/2006/relationships/hyperlink" Target="https://baike.sogou.com/lemma/ShowInnerLink.htm?lemmaId=181120814&amp;ss_c=ssc.citiao.link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175"/>
            <a:ext cx="12192000" cy="6343650"/>
          </a:xfrm>
          <a:prstGeom prst="rect">
            <a:avLst/>
          </a:prstGeom>
        </p:spPr>
      </p:pic>
      <p:sp>
        <p:nvSpPr>
          <p:cNvPr id="8" name="文本占位符 7">
            <a:extLst>
              <a:ext uri="{FF2B5EF4-FFF2-40B4-BE49-F238E27FC236}">
                <a16:creationId xmlns:a16="http://schemas.microsoft.com/office/drawing/2014/main" xmlns="" id="{9B15437C-0F7A-4546-977D-20FD613D460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446175" y="974502"/>
            <a:ext cx="9968244" cy="1089529"/>
          </a:xfrm>
        </p:spPr>
        <p:txBody>
          <a:bodyPr/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《</a:t>
            </a:r>
            <a:r>
              <a:rPr lang="zh-CN" altLang="en-US" dirty="0" smtClean="0">
                <a:solidFill>
                  <a:srgbClr val="FF0000"/>
                </a:solidFill>
              </a:rPr>
              <a:t>赤壁赋</a:t>
            </a:r>
            <a:r>
              <a:rPr lang="en-US" altLang="zh-CN" dirty="0" smtClean="0">
                <a:solidFill>
                  <a:srgbClr val="FF0000"/>
                </a:solidFill>
              </a:rPr>
              <a:t>》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12" name="文本占位符 11">
            <a:extLst>
              <a:ext uri="{FF2B5EF4-FFF2-40B4-BE49-F238E27FC236}">
                <a16:creationId xmlns:a16="http://schemas.microsoft.com/office/drawing/2014/main" xmlns="" id="{EB659E84-FAB6-4AF6-ADB3-316B201A77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16557" y="2214302"/>
            <a:ext cx="2599713" cy="840230"/>
          </a:xfrm>
        </p:spPr>
        <p:txBody>
          <a:bodyPr/>
          <a:lstStyle/>
          <a:p>
            <a:r>
              <a:rPr lang="zh-CN" altLang="en-US" sz="5400" dirty="0" smtClean="0">
                <a:solidFill>
                  <a:srgbClr val="FF0000"/>
                </a:solidFill>
              </a:rPr>
              <a:t>苏轼</a:t>
            </a:r>
            <a:endParaRPr lang="en-US" altLang="zh-CN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20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矩形 138241"/>
          <p:cNvSpPr>
            <a:spLocks noChangeArrowheads="1"/>
          </p:cNvSpPr>
          <p:nvPr/>
        </p:nvSpPr>
        <p:spPr bwMode="auto">
          <a:xfrm>
            <a:off x="1847850" y="188914"/>
            <a:ext cx="9028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0066"/>
                </a:solidFill>
                <a:ea typeface="楷体_GB2312" pitchFamily="49" charset="-122"/>
              </a:rPr>
              <a:t>字音</a:t>
            </a:r>
            <a:endParaRPr lang="zh-CN" altLang="en-US" sz="2800" dirty="0">
              <a:solidFill>
                <a:srgbClr val="000066"/>
              </a:solidFill>
              <a:ea typeface="楷体_GB2312" pitchFamily="49" charset="-122"/>
            </a:endParaRPr>
          </a:p>
        </p:txBody>
      </p:sp>
      <p:sp>
        <p:nvSpPr>
          <p:cNvPr id="138243" name="矩形 138242"/>
          <p:cNvSpPr>
            <a:spLocks noChangeArrowheads="1"/>
          </p:cNvSpPr>
          <p:nvPr/>
        </p:nvSpPr>
        <p:spPr bwMode="auto">
          <a:xfrm>
            <a:off x="1703388" y="1196975"/>
            <a:ext cx="9144000" cy="502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66"/>
                </a:solidFill>
              </a:rPr>
              <a:t>1</a:t>
            </a:r>
            <a:r>
              <a:rPr lang="zh-CN" altLang="en-US" sz="2400" dirty="0">
                <a:solidFill>
                  <a:srgbClr val="000066"/>
                </a:solidFill>
              </a:rPr>
              <a:t>、</a:t>
            </a:r>
            <a:r>
              <a:rPr lang="zh-CN" altLang="en-US" sz="2400" u="sng" dirty="0">
                <a:solidFill>
                  <a:srgbClr val="000066"/>
                </a:solidFill>
              </a:rPr>
              <a:t>壬戌</a:t>
            </a:r>
            <a:r>
              <a:rPr lang="zh-CN" altLang="en-US" sz="2400" dirty="0">
                <a:solidFill>
                  <a:srgbClr val="000066"/>
                </a:solidFill>
              </a:rPr>
              <a:t>（             ）        </a:t>
            </a:r>
            <a:r>
              <a:rPr lang="en-US" altLang="zh-CN" sz="2400" dirty="0">
                <a:solidFill>
                  <a:srgbClr val="000066"/>
                </a:solidFill>
              </a:rPr>
              <a:t>10</a:t>
            </a:r>
            <a:r>
              <a:rPr lang="zh-CN" altLang="en-US" sz="2400" dirty="0">
                <a:solidFill>
                  <a:srgbClr val="000066"/>
                </a:solidFill>
              </a:rPr>
              <a:t>、</a:t>
            </a:r>
            <a:r>
              <a:rPr lang="zh-CN" altLang="en-US" sz="2400" u="sng" dirty="0">
                <a:solidFill>
                  <a:srgbClr val="000066"/>
                </a:solidFill>
              </a:rPr>
              <a:t>酾</a:t>
            </a:r>
            <a:r>
              <a:rPr lang="zh-CN" altLang="en-US" sz="2400" dirty="0">
                <a:solidFill>
                  <a:srgbClr val="000066"/>
                </a:solidFill>
              </a:rPr>
              <a:t>酒（   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66"/>
                </a:solidFill>
              </a:rPr>
              <a:t>2</a:t>
            </a:r>
            <a:r>
              <a:rPr lang="zh-CN" altLang="en-US" sz="2400" dirty="0">
                <a:solidFill>
                  <a:srgbClr val="000066"/>
                </a:solidFill>
              </a:rPr>
              <a:t>、桂</a:t>
            </a:r>
            <a:r>
              <a:rPr lang="zh-CN" altLang="en-US" sz="2400" u="sng" dirty="0">
                <a:solidFill>
                  <a:srgbClr val="000066"/>
                </a:solidFill>
              </a:rPr>
              <a:t>棹</a:t>
            </a:r>
            <a:r>
              <a:rPr lang="zh-CN" altLang="en-US" sz="2400" dirty="0">
                <a:solidFill>
                  <a:srgbClr val="000066"/>
                </a:solidFill>
              </a:rPr>
              <a:t>（             ）        </a:t>
            </a:r>
            <a:r>
              <a:rPr lang="en-US" altLang="zh-CN" sz="2400" dirty="0">
                <a:solidFill>
                  <a:srgbClr val="000066"/>
                </a:solidFill>
              </a:rPr>
              <a:t>11</a:t>
            </a:r>
            <a:r>
              <a:rPr lang="zh-CN" altLang="en-US" sz="2400" dirty="0">
                <a:solidFill>
                  <a:srgbClr val="000066"/>
                </a:solidFill>
              </a:rPr>
              <a:t>、横</a:t>
            </a:r>
            <a:r>
              <a:rPr lang="zh-CN" altLang="en-US" sz="2400" u="sng" dirty="0">
                <a:solidFill>
                  <a:srgbClr val="000066"/>
                </a:solidFill>
              </a:rPr>
              <a:t>槊</a:t>
            </a:r>
            <a:r>
              <a:rPr lang="zh-CN" altLang="en-US" sz="2400" dirty="0">
                <a:solidFill>
                  <a:srgbClr val="000066"/>
                </a:solidFill>
              </a:rPr>
              <a:t>（    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66"/>
                </a:solidFill>
              </a:rPr>
              <a:t>3</a:t>
            </a:r>
            <a:r>
              <a:rPr lang="zh-CN" altLang="en-US" sz="2400" dirty="0">
                <a:solidFill>
                  <a:srgbClr val="000066"/>
                </a:solidFill>
              </a:rPr>
              <a:t>、余音</a:t>
            </a:r>
            <a:r>
              <a:rPr lang="zh-CN" altLang="en-US" sz="2400" u="sng" dirty="0">
                <a:solidFill>
                  <a:srgbClr val="000066"/>
                </a:solidFill>
              </a:rPr>
              <a:t>袅袅</a:t>
            </a:r>
            <a:r>
              <a:rPr lang="zh-CN" altLang="en-US" sz="2400" dirty="0">
                <a:solidFill>
                  <a:srgbClr val="000066"/>
                </a:solidFill>
              </a:rPr>
              <a:t>（             ） </a:t>
            </a:r>
            <a:r>
              <a:rPr lang="en-US" altLang="zh-CN" sz="2400" dirty="0">
                <a:solidFill>
                  <a:srgbClr val="000066"/>
                </a:solidFill>
              </a:rPr>
              <a:t>12</a:t>
            </a:r>
            <a:r>
              <a:rPr lang="zh-CN" altLang="en-US" sz="2400" dirty="0">
                <a:solidFill>
                  <a:srgbClr val="000066"/>
                </a:solidFill>
              </a:rPr>
              <a:t>、渔</a:t>
            </a:r>
            <a:r>
              <a:rPr lang="zh-CN" altLang="en-US" sz="2400" u="sng" dirty="0">
                <a:solidFill>
                  <a:srgbClr val="000066"/>
                </a:solidFill>
              </a:rPr>
              <a:t>樵</a:t>
            </a:r>
            <a:r>
              <a:rPr lang="zh-CN" altLang="en-US" sz="2400" dirty="0">
                <a:solidFill>
                  <a:srgbClr val="000066"/>
                </a:solidFill>
              </a:rPr>
              <a:t>（   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66"/>
                </a:solidFill>
              </a:rPr>
              <a:t>4</a:t>
            </a:r>
            <a:r>
              <a:rPr lang="zh-CN" altLang="en-US" sz="2400" dirty="0">
                <a:solidFill>
                  <a:srgbClr val="000066"/>
                </a:solidFill>
              </a:rPr>
              <a:t>、幽</a:t>
            </a:r>
            <a:r>
              <a:rPr lang="zh-CN" altLang="en-US" sz="2400" u="sng" dirty="0">
                <a:solidFill>
                  <a:srgbClr val="000066"/>
                </a:solidFill>
              </a:rPr>
              <a:t>壑</a:t>
            </a:r>
            <a:r>
              <a:rPr lang="zh-CN" altLang="en-US" sz="2400" dirty="0">
                <a:solidFill>
                  <a:srgbClr val="000066"/>
                </a:solidFill>
              </a:rPr>
              <a:t>（               ）       </a:t>
            </a:r>
            <a:r>
              <a:rPr lang="en-US" altLang="zh-CN" sz="2400" dirty="0">
                <a:solidFill>
                  <a:srgbClr val="000066"/>
                </a:solidFill>
              </a:rPr>
              <a:t>13</a:t>
            </a:r>
            <a:r>
              <a:rPr lang="zh-CN" altLang="en-US" sz="2400" dirty="0">
                <a:solidFill>
                  <a:srgbClr val="000066"/>
                </a:solidFill>
              </a:rPr>
              <a:t>、</a:t>
            </a:r>
            <a:r>
              <a:rPr lang="zh-CN" altLang="en-US" sz="2400" u="sng" dirty="0" smtClean="0">
                <a:solidFill>
                  <a:srgbClr val="000066"/>
                </a:solidFill>
              </a:rPr>
              <a:t>扁</a:t>
            </a:r>
            <a:r>
              <a:rPr lang="zh-CN" altLang="en-US" sz="2400" dirty="0" smtClean="0">
                <a:solidFill>
                  <a:srgbClr val="000066"/>
                </a:solidFill>
              </a:rPr>
              <a:t>舟（           </a:t>
            </a:r>
            <a:r>
              <a:rPr lang="zh-CN" altLang="en-US" sz="2400" dirty="0">
                <a:solidFill>
                  <a:srgbClr val="000066"/>
                </a:solidFill>
              </a:rPr>
              <a:t>） </a:t>
            </a: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66"/>
                </a:solidFill>
              </a:rPr>
              <a:t>5</a:t>
            </a:r>
            <a:r>
              <a:rPr lang="zh-CN" altLang="en-US" sz="2400" dirty="0">
                <a:solidFill>
                  <a:srgbClr val="000066"/>
                </a:solidFill>
              </a:rPr>
              <a:t>、</a:t>
            </a:r>
            <a:r>
              <a:rPr lang="zh-CN" altLang="en-US" sz="2400" u="sng" dirty="0">
                <a:solidFill>
                  <a:srgbClr val="000066"/>
                </a:solidFill>
              </a:rPr>
              <a:t>嫠</a:t>
            </a:r>
            <a:r>
              <a:rPr lang="zh-CN" altLang="en-US" sz="2400" dirty="0">
                <a:solidFill>
                  <a:srgbClr val="000066"/>
                </a:solidFill>
              </a:rPr>
              <a:t>妇（               ）        </a:t>
            </a:r>
            <a:r>
              <a:rPr lang="en-US" altLang="zh-CN" sz="2400" dirty="0">
                <a:solidFill>
                  <a:srgbClr val="000066"/>
                </a:solidFill>
              </a:rPr>
              <a:t>14</a:t>
            </a:r>
            <a:r>
              <a:rPr lang="zh-CN" altLang="en-US" sz="2400" dirty="0">
                <a:solidFill>
                  <a:srgbClr val="000066"/>
                </a:solidFill>
              </a:rPr>
              <a:t>、</a:t>
            </a:r>
            <a:r>
              <a:rPr lang="zh-CN" altLang="en-US" sz="2400" u="sng" dirty="0">
                <a:solidFill>
                  <a:srgbClr val="000066"/>
                </a:solidFill>
              </a:rPr>
              <a:t>匏</a:t>
            </a:r>
            <a:r>
              <a:rPr lang="zh-CN" altLang="en-US" sz="2400" dirty="0">
                <a:solidFill>
                  <a:srgbClr val="000066"/>
                </a:solidFill>
              </a:rPr>
              <a:t>樽（           ） </a:t>
            </a: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66"/>
                </a:solidFill>
              </a:rPr>
              <a:t>6</a:t>
            </a:r>
            <a:r>
              <a:rPr lang="zh-CN" altLang="en-US" sz="2400" dirty="0">
                <a:solidFill>
                  <a:srgbClr val="000066"/>
                </a:solidFill>
              </a:rPr>
              <a:t>、</a:t>
            </a:r>
            <a:r>
              <a:rPr lang="zh-CN" altLang="en-US" sz="2400" u="sng" dirty="0">
                <a:solidFill>
                  <a:srgbClr val="000066"/>
                </a:solidFill>
              </a:rPr>
              <a:t>愀</a:t>
            </a:r>
            <a:r>
              <a:rPr lang="zh-CN" altLang="en-US" sz="2400" dirty="0">
                <a:solidFill>
                  <a:srgbClr val="000066"/>
                </a:solidFill>
              </a:rPr>
              <a:t>然（              ）         </a:t>
            </a:r>
            <a:r>
              <a:rPr lang="en-US" altLang="zh-CN" sz="2400" dirty="0">
                <a:solidFill>
                  <a:srgbClr val="000066"/>
                </a:solidFill>
              </a:rPr>
              <a:t>15</a:t>
            </a:r>
            <a:r>
              <a:rPr lang="zh-CN" altLang="en-US" sz="2400" dirty="0">
                <a:solidFill>
                  <a:srgbClr val="000066"/>
                </a:solidFill>
              </a:rPr>
              <a:t>、</a:t>
            </a:r>
            <a:r>
              <a:rPr lang="zh-CN" altLang="en-US" sz="2400" u="sng" dirty="0">
                <a:solidFill>
                  <a:srgbClr val="000066"/>
                </a:solidFill>
              </a:rPr>
              <a:t>蜉蝣</a:t>
            </a:r>
            <a:r>
              <a:rPr lang="zh-CN" altLang="en-US" sz="2400" dirty="0">
                <a:solidFill>
                  <a:srgbClr val="000066"/>
                </a:solidFill>
              </a:rPr>
              <a:t>（   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66"/>
                </a:solidFill>
              </a:rPr>
              <a:t>7</a:t>
            </a:r>
            <a:r>
              <a:rPr lang="zh-CN" altLang="en-US" sz="2400" dirty="0">
                <a:solidFill>
                  <a:srgbClr val="000066"/>
                </a:solidFill>
              </a:rPr>
              <a:t>、山川相</a:t>
            </a:r>
            <a:r>
              <a:rPr lang="zh-CN" altLang="en-US" sz="2400" u="sng" dirty="0">
                <a:solidFill>
                  <a:srgbClr val="000066"/>
                </a:solidFill>
              </a:rPr>
              <a:t>缪</a:t>
            </a:r>
            <a:r>
              <a:rPr lang="zh-CN" altLang="en-US" sz="2400" dirty="0">
                <a:solidFill>
                  <a:srgbClr val="000066"/>
                </a:solidFill>
              </a:rPr>
              <a:t>（            ）    </a:t>
            </a:r>
            <a:r>
              <a:rPr lang="en-US" altLang="zh-CN" sz="2400" dirty="0">
                <a:solidFill>
                  <a:srgbClr val="000066"/>
                </a:solidFill>
              </a:rPr>
              <a:t>16</a:t>
            </a:r>
            <a:r>
              <a:rPr lang="zh-CN" altLang="en-US" sz="2400" dirty="0">
                <a:solidFill>
                  <a:srgbClr val="000066"/>
                </a:solidFill>
              </a:rPr>
              <a:t>、无尽</a:t>
            </a:r>
            <a:r>
              <a:rPr lang="zh-CN" altLang="en-US" sz="2400" u="sng" dirty="0">
                <a:solidFill>
                  <a:srgbClr val="000066"/>
                </a:solidFill>
              </a:rPr>
              <a:t>藏</a:t>
            </a:r>
            <a:r>
              <a:rPr lang="zh-CN" altLang="en-US" sz="2400" dirty="0">
                <a:solidFill>
                  <a:srgbClr val="000066"/>
                </a:solidFill>
              </a:rPr>
              <a:t>（ 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66"/>
                </a:solidFill>
              </a:rPr>
              <a:t>8</a:t>
            </a:r>
            <a:r>
              <a:rPr lang="zh-CN" altLang="en-US" sz="2400" dirty="0">
                <a:solidFill>
                  <a:srgbClr val="000066"/>
                </a:solidFill>
              </a:rPr>
              <a:t>、</a:t>
            </a:r>
            <a:r>
              <a:rPr lang="zh-CN" altLang="en-US" sz="2400" u="sng" dirty="0">
                <a:solidFill>
                  <a:srgbClr val="000066"/>
                </a:solidFill>
              </a:rPr>
              <a:t>舳舻</a:t>
            </a:r>
            <a:r>
              <a:rPr lang="zh-CN" altLang="en-US" sz="2400" dirty="0">
                <a:solidFill>
                  <a:srgbClr val="000066"/>
                </a:solidFill>
              </a:rPr>
              <a:t>千里（             ）   </a:t>
            </a:r>
            <a:r>
              <a:rPr lang="en-US" altLang="zh-CN" sz="2400" dirty="0">
                <a:solidFill>
                  <a:srgbClr val="000066"/>
                </a:solidFill>
              </a:rPr>
              <a:t>17</a:t>
            </a:r>
            <a:r>
              <a:rPr lang="zh-CN" altLang="en-US" sz="2400" dirty="0">
                <a:solidFill>
                  <a:srgbClr val="000066"/>
                </a:solidFill>
              </a:rPr>
              <a:t>、狼</a:t>
            </a:r>
            <a:r>
              <a:rPr lang="zh-CN" altLang="en-US" sz="2400" u="sng" dirty="0">
                <a:solidFill>
                  <a:srgbClr val="000066"/>
                </a:solidFill>
              </a:rPr>
              <a:t>籍</a:t>
            </a:r>
            <a:r>
              <a:rPr lang="zh-CN" altLang="en-US" sz="2400" dirty="0">
                <a:solidFill>
                  <a:srgbClr val="000066"/>
                </a:solidFill>
              </a:rPr>
              <a:t>（      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66"/>
                </a:solidFill>
              </a:rPr>
              <a:t>9</a:t>
            </a:r>
            <a:r>
              <a:rPr lang="zh-CN" altLang="en-US" sz="2400" dirty="0">
                <a:solidFill>
                  <a:srgbClr val="000066"/>
                </a:solidFill>
              </a:rPr>
              <a:t>、</a:t>
            </a:r>
            <a:r>
              <a:rPr lang="zh-CN" altLang="en-US" sz="2400" u="sng" dirty="0">
                <a:solidFill>
                  <a:srgbClr val="000066"/>
                </a:solidFill>
              </a:rPr>
              <a:t>旌</a:t>
            </a:r>
            <a:r>
              <a:rPr lang="zh-CN" altLang="en-US" sz="2400" dirty="0">
                <a:solidFill>
                  <a:srgbClr val="000066"/>
                </a:solidFill>
              </a:rPr>
              <a:t>旗（              ）          </a:t>
            </a:r>
            <a:r>
              <a:rPr lang="en-US" altLang="zh-CN" sz="2400" dirty="0">
                <a:solidFill>
                  <a:srgbClr val="000066"/>
                </a:solidFill>
              </a:rPr>
              <a:t>18</a:t>
            </a:r>
            <a:r>
              <a:rPr lang="zh-CN" altLang="en-US" sz="2400" dirty="0">
                <a:solidFill>
                  <a:srgbClr val="000066"/>
                </a:solidFill>
              </a:rPr>
              <a:t>、枕</a:t>
            </a:r>
            <a:r>
              <a:rPr lang="zh-CN" altLang="en-US" sz="2400" u="sng" dirty="0">
                <a:solidFill>
                  <a:srgbClr val="000066"/>
                </a:solidFill>
              </a:rPr>
              <a:t>藉</a:t>
            </a:r>
            <a:r>
              <a:rPr lang="zh-CN" altLang="en-US" sz="2400" dirty="0">
                <a:solidFill>
                  <a:srgbClr val="000066"/>
                </a:solidFill>
              </a:rPr>
              <a:t>（           ）</a:t>
            </a:r>
            <a:r>
              <a:rPr lang="zh-CN" altLang="en-US" dirty="0">
                <a:solidFill>
                  <a:srgbClr val="000066"/>
                </a:solidFill>
              </a:rPr>
              <a:t>   </a:t>
            </a:r>
          </a:p>
        </p:txBody>
      </p:sp>
      <p:sp>
        <p:nvSpPr>
          <p:cNvPr id="138244" name="矩形 138243"/>
          <p:cNvSpPr>
            <a:spLocks noChangeArrowheads="1"/>
          </p:cNvSpPr>
          <p:nvPr/>
        </p:nvSpPr>
        <p:spPr bwMode="auto">
          <a:xfrm>
            <a:off x="3143250" y="1172148"/>
            <a:ext cx="24479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dirty="0" err="1">
                <a:solidFill>
                  <a:srgbClr val="FF0066"/>
                </a:solidFill>
              </a:rPr>
              <a:t>rénxū</a:t>
            </a:r>
            <a:endParaRPr lang="en-US" altLang="zh-CN" dirty="0">
              <a:solidFill>
                <a:srgbClr val="FF0066"/>
              </a:solidFill>
            </a:endParaRPr>
          </a:p>
        </p:txBody>
      </p:sp>
      <p:sp>
        <p:nvSpPr>
          <p:cNvPr id="138245" name="矩形 138244"/>
          <p:cNvSpPr>
            <a:spLocks noChangeArrowheads="1"/>
          </p:cNvSpPr>
          <p:nvPr/>
        </p:nvSpPr>
        <p:spPr bwMode="auto">
          <a:xfrm>
            <a:off x="3235939" y="1747830"/>
            <a:ext cx="25923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dirty="0" err="1">
                <a:solidFill>
                  <a:srgbClr val="FF00FF"/>
                </a:solidFill>
              </a:rPr>
              <a:t>zhào</a:t>
            </a:r>
            <a:endParaRPr lang="en-US" altLang="zh-CN" dirty="0">
              <a:solidFill>
                <a:srgbClr val="FF00FF"/>
              </a:solidFill>
            </a:endParaRPr>
          </a:p>
        </p:txBody>
      </p:sp>
      <p:sp>
        <p:nvSpPr>
          <p:cNvPr id="138246" name="矩形 138245"/>
          <p:cNvSpPr>
            <a:spLocks noChangeArrowheads="1"/>
          </p:cNvSpPr>
          <p:nvPr/>
        </p:nvSpPr>
        <p:spPr bwMode="auto">
          <a:xfrm>
            <a:off x="3935413" y="2299780"/>
            <a:ext cx="20891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dirty="0" err="1">
                <a:solidFill>
                  <a:srgbClr val="FF00FF"/>
                </a:solidFill>
              </a:rPr>
              <a:t>niǎo</a:t>
            </a:r>
            <a:endParaRPr lang="en-US" altLang="zh-CN" dirty="0">
              <a:solidFill>
                <a:srgbClr val="FF00FF"/>
              </a:solidFill>
            </a:endParaRPr>
          </a:p>
        </p:txBody>
      </p:sp>
      <p:sp>
        <p:nvSpPr>
          <p:cNvPr id="138247" name="矩形 138246"/>
          <p:cNvSpPr>
            <a:spLocks noChangeArrowheads="1"/>
          </p:cNvSpPr>
          <p:nvPr/>
        </p:nvSpPr>
        <p:spPr bwMode="auto">
          <a:xfrm>
            <a:off x="3394869" y="2859447"/>
            <a:ext cx="19446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dirty="0" err="1">
                <a:solidFill>
                  <a:srgbClr val="FF00FF"/>
                </a:solidFill>
              </a:rPr>
              <a:t>hè</a:t>
            </a:r>
            <a:endParaRPr lang="en-US" altLang="zh-CN" dirty="0">
              <a:solidFill>
                <a:srgbClr val="FF00FF"/>
              </a:solidFill>
            </a:endParaRPr>
          </a:p>
        </p:txBody>
      </p:sp>
      <p:sp>
        <p:nvSpPr>
          <p:cNvPr id="138248" name="矩形 138247"/>
          <p:cNvSpPr>
            <a:spLocks noChangeArrowheads="1"/>
          </p:cNvSpPr>
          <p:nvPr/>
        </p:nvSpPr>
        <p:spPr bwMode="auto">
          <a:xfrm>
            <a:off x="3504408" y="3403681"/>
            <a:ext cx="18716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dirty="0" err="1">
                <a:solidFill>
                  <a:srgbClr val="FF00FF"/>
                </a:solidFill>
              </a:rPr>
              <a:t>lí</a:t>
            </a:r>
            <a:endParaRPr lang="en-US" altLang="zh-CN" dirty="0">
              <a:solidFill>
                <a:srgbClr val="FF00FF"/>
              </a:solidFill>
            </a:endParaRPr>
          </a:p>
        </p:txBody>
      </p:sp>
      <p:sp>
        <p:nvSpPr>
          <p:cNvPr id="138249" name="矩形 138248"/>
          <p:cNvSpPr>
            <a:spLocks noChangeArrowheads="1"/>
          </p:cNvSpPr>
          <p:nvPr/>
        </p:nvSpPr>
        <p:spPr bwMode="auto">
          <a:xfrm>
            <a:off x="3352800" y="3958472"/>
            <a:ext cx="28876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FF"/>
                </a:solidFill>
              </a:rPr>
              <a:t>qiǎo</a:t>
            </a:r>
          </a:p>
        </p:txBody>
      </p:sp>
      <p:sp>
        <p:nvSpPr>
          <p:cNvPr id="138250" name="矩形 138249"/>
          <p:cNvSpPr>
            <a:spLocks noChangeArrowheads="1"/>
          </p:cNvSpPr>
          <p:nvPr/>
        </p:nvSpPr>
        <p:spPr bwMode="auto">
          <a:xfrm>
            <a:off x="3863975" y="4502706"/>
            <a:ext cx="21605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dirty="0" err="1">
                <a:solidFill>
                  <a:srgbClr val="FF00FF"/>
                </a:solidFill>
              </a:rPr>
              <a:t>liáo</a:t>
            </a:r>
            <a:endParaRPr lang="en-US" altLang="zh-CN" dirty="0">
              <a:solidFill>
                <a:srgbClr val="FF00FF"/>
              </a:solidFill>
            </a:endParaRPr>
          </a:p>
        </p:txBody>
      </p:sp>
      <p:sp>
        <p:nvSpPr>
          <p:cNvPr id="138251" name="矩形 138250"/>
          <p:cNvSpPr>
            <a:spLocks noChangeArrowheads="1"/>
          </p:cNvSpPr>
          <p:nvPr/>
        </p:nvSpPr>
        <p:spPr bwMode="auto">
          <a:xfrm>
            <a:off x="3832069" y="5034797"/>
            <a:ext cx="25923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dirty="0" err="1">
                <a:solidFill>
                  <a:srgbClr val="FF00FF"/>
                </a:solidFill>
              </a:rPr>
              <a:t>zhúlú</a:t>
            </a:r>
            <a:endParaRPr lang="en-US" altLang="zh-CN" dirty="0">
              <a:solidFill>
                <a:srgbClr val="FF00FF"/>
              </a:solidFill>
            </a:endParaRPr>
          </a:p>
        </p:txBody>
      </p:sp>
      <p:sp>
        <p:nvSpPr>
          <p:cNvPr id="138252" name="矩形 138251"/>
          <p:cNvSpPr>
            <a:spLocks noChangeArrowheads="1"/>
          </p:cNvSpPr>
          <p:nvPr/>
        </p:nvSpPr>
        <p:spPr bwMode="auto">
          <a:xfrm>
            <a:off x="3352800" y="5589588"/>
            <a:ext cx="28146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dirty="0" err="1">
                <a:solidFill>
                  <a:srgbClr val="FF00FF"/>
                </a:solidFill>
              </a:rPr>
              <a:t>jīng</a:t>
            </a:r>
            <a:endParaRPr lang="en-US" altLang="zh-CN" dirty="0">
              <a:solidFill>
                <a:srgbClr val="FF00FF"/>
              </a:solidFill>
            </a:endParaRPr>
          </a:p>
        </p:txBody>
      </p:sp>
      <p:sp>
        <p:nvSpPr>
          <p:cNvPr id="138253" name="矩形 138252"/>
          <p:cNvSpPr>
            <a:spLocks noChangeArrowheads="1"/>
          </p:cNvSpPr>
          <p:nvPr/>
        </p:nvSpPr>
        <p:spPr bwMode="auto">
          <a:xfrm>
            <a:off x="6851650" y="1195388"/>
            <a:ext cx="19446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dirty="0" err="1">
                <a:solidFill>
                  <a:srgbClr val="FF00FF"/>
                </a:solidFill>
              </a:rPr>
              <a:t>shī</a:t>
            </a:r>
            <a:endParaRPr lang="en-US" altLang="zh-CN" dirty="0">
              <a:solidFill>
                <a:srgbClr val="FF00FF"/>
              </a:solidFill>
            </a:endParaRPr>
          </a:p>
        </p:txBody>
      </p:sp>
      <p:sp>
        <p:nvSpPr>
          <p:cNvPr id="138254" name="矩形 138253"/>
          <p:cNvSpPr>
            <a:spLocks noChangeArrowheads="1"/>
          </p:cNvSpPr>
          <p:nvPr/>
        </p:nvSpPr>
        <p:spPr bwMode="auto">
          <a:xfrm>
            <a:off x="6851650" y="1818386"/>
            <a:ext cx="23764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dirty="0" err="1">
                <a:solidFill>
                  <a:srgbClr val="FF00FF"/>
                </a:solidFill>
              </a:rPr>
              <a:t>shuò</a:t>
            </a:r>
            <a:endParaRPr lang="en-US" altLang="zh-CN" dirty="0">
              <a:solidFill>
                <a:srgbClr val="FF00FF"/>
              </a:solidFill>
            </a:endParaRPr>
          </a:p>
        </p:txBody>
      </p:sp>
      <p:sp>
        <p:nvSpPr>
          <p:cNvPr id="138255" name="矩形 138254"/>
          <p:cNvSpPr>
            <a:spLocks noChangeArrowheads="1"/>
          </p:cNvSpPr>
          <p:nvPr/>
        </p:nvSpPr>
        <p:spPr bwMode="auto">
          <a:xfrm>
            <a:off x="6859845" y="2343118"/>
            <a:ext cx="25193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FF"/>
                </a:solidFill>
              </a:rPr>
              <a:t>qiáo</a:t>
            </a:r>
          </a:p>
        </p:txBody>
      </p:sp>
      <p:sp>
        <p:nvSpPr>
          <p:cNvPr id="138256" name="矩形 138255"/>
          <p:cNvSpPr>
            <a:spLocks noChangeArrowheads="1"/>
          </p:cNvSpPr>
          <p:nvPr/>
        </p:nvSpPr>
        <p:spPr bwMode="auto">
          <a:xfrm>
            <a:off x="6859845" y="2983429"/>
            <a:ext cx="25923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dirty="0" err="1">
                <a:solidFill>
                  <a:srgbClr val="FF00FF"/>
                </a:solidFill>
              </a:rPr>
              <a:t>piān</a:t>
            </a:r>
            <a:endParaRPr lang="en-US" altLang="zh-CN" dirty="0">
              <a:solidFill>
                <a:srgbClr val="FF00FF"/>
              </a:solidFill>
            </a:endParaRPr>
          </a:p>
        </p:txBody>
      </p:sp>
      <p:sp>
        <p:nvSpPr>
          <p:cNvPr id="138257" name="矩形 138256"/>
          <p:cNvSpPr>
            <a:spLocks noChangeArrowheads="1"/>
          </p:cNvSpPr>
          <p:nvPr/>
        </p:nvSpPr>
        <p:spPr bwMode="auto">
          <a:xfrm>
            <a:off x="6959601" y="3423906"/>
            <a:ext cx="1368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dirty="0" err="1">
                <a:solidFill>
                  <a:srgbClr val="FF00FF"/>
                </a:solidFill>
              </a:rPr>
              <a:t>páo</a:t>
            </a:r>
            <a:endParaRPr lang="en-US" altLang="zh-CN" dirty="0">
              <a:solidFill>
                <a:srgbClr val="FF00FF"/>
              </a:solidFill>
            </a:endParaRPr>
          </a:p>
        </p:txBody>
      </p:sp>
      <p:sp>
        <p:nvSpPr>
          <p:cNvPr id="138258" name="矩形 138257"/>
          <p:cNvSpPr>
            <a:spLocks noChangeArrowheads="1"/>
          </p:cNvSpPr>
          <p:nvPr/>
        </p:nvSpPr>
        <p:spPr bwMode="auto">
          <a:xfrm>
            <a:off x="6927033" y="3988394"/>
            <a:ext cx="22336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dirty="0" err="1">
                <a:solidFill>
                  <a:srgbClr val="FF00FF"/>
                </a:solidFill>
              </a:rPr>
              <a:t>fúyóu</a:t>
            </a:r>
            <a:endParaRPr lang="en-US" altLang="zh-CN" dirty="0">
              <a:solidFill>
                <a:srgbClr val="FF00FF"/>
              </a:solidFill>
            </a:endParaRPr>
          </a:p>
        </p:txBody>
      </p:sp>
      <p:sp>
        <p:nvSpPr>
          <p:cNvPr id="138259" name="矩形 138258"/>
          <p:cNvSpPr>
            <a:spLocks noChangeArrowheads="1"/>
          </p:cNvSpPr>
          <p:nvPr/>
        </p:nvSpPr>
        <p:spPr bwMode="auto">
          <a:xfrm>
            <a:off x="7283450" y="4554369"/>
            <a:ext cx="11525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dirty="0" err="1">
                <a:solidFill>
                  <a:srgbClr val="FF00FF"/>
                </a:solidFill>
              </a:rPr>
              <a:t>zàng</a:t>
            </a:r>
            <a:endParaRPr lang="en-US" altLang="zh-CN" dirty="0">
              <a:solidFill>
                <a:srgbClr val="FF00FF"/>
              </a:solidFill>
            </a:endParaRPr>
          </a:p>
        </p:txBody>
      </p:sp>
      <p:sp>
        <p:nvSpPr>
          <p:cNvPr id="138260" name="矩形 138259"/>
          <p:cNvSpPr>
            <a:spLocks noChangeArrowheads="1"/>
          </p:cNvSpPr>
          <p:nvPr/>
        </p:nvSpPr>
        <p:spPr bwMode="auto">
          <a:xfrm>
            <a:off x="7156398" y="5104109"/>
            <a:ext cx="7207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dirty="0" err="1">
                <a:solidFill>
                  <a:srgbClr val="FF00FF"/>
                </a:solidFill>
              </a:rPr>
              <a:t>jí</a:t>
            </a:r>
            <a:endParaRPr lang="en-US" altLang="zh-CN" dirty="0">
              <a:solidFill>
                <a:srgbClr val="FF00FF"/>
              </a:solidFill>
            </a:endParaRPr>
          </a:p>
        </p:txBody>
      </p:sp>
      <p:sp>
        <p:nvSpPr>
          <p:cNvPr id="138261" name="矩形 138260"/>
          <p:cNvSpPr>
            <a:spLocks noChangeArrowheads="1"/>
          </p:cNvSpPr>
          <p:nvPr/>
        </p:nvSpPr>
        <p:spPr bwMode="auto">
          <a:xfrm>
            <a:off x="7102475" y="5674518"/>
            <a:ext cx="936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dirty="0" err="1">
                <a:solidFill>
                  <a:srgbClr val="FF00FF"/>
                </a:solidFill>
              </a:rPr>
              <a:t>jiè</a:t>
            </a:r>
            <a:endParaRPr lang="en-US" altLang="zh-CN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2602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875632" y="556153"/>
            <a:ext cx="4735592" cy="553581"/>
          </a:xfrm>
        </p:spPr>
        <p:txBody>
          <a:bodyPr/>
          <a:lstStyle/>
          <a:p>
            <a:r>
              <a:rPr lang="zh-CN" altLang="en-US" dirty="0" smtClean="0"/>
              <a:t>曾</a:t>
            </a:r>
            <a:r>
              <a:rPr lang="en-US" altLang="zh-CN" dirty="0" err="1" smtClean="0"/>
              <a:t>zeng</a:t>
            </a:r>
            <a:r>
              <a:rPr lang="zh-CN" altLang="en-US" dirty="0" smtClean="0"/>
              <a:t>，</a:t>
            </a:r>
            <a:r>
              <a:rPr lang="en-US" altLang="zh-CN" dirty="0" smtClean="0"/>
              <a:t>【</a:t>
            </a:r>
            <a:r>
              <a:rPr lang="zh-CN" altLang="en-US" dirty="0" smtClean="0"/>
              <a:t>副词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乃，竟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1251284" y="2040557"/>
            <a:ext cx="9317255" cy="2677656"/>
          </a:xfrm>
          <a:prstGeom prst="rect">
            <a:avLst/>
          </a:prstGeom>
          <a:solidFill>
            <a:srgbClr val="FFCA08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曾不能毁山之一毛</a:t>
            </a:r>
            <a:endParaRPr lang="en-US" altLang="zh-CN" sz="2400" dirty="0" smtClean="0"/>
          </a:p>
          <a:p>
            <a:r>
              <a:rPr lang="zh-CN" altLang="en-US" sz="2400" dirty="0"/>
              <a:t>人教</a:t>
            </a:r>
            <a:r>
              <a:rPr lang="zh-CN" altLang="en-US" sz="2400" dirty="0" smtClean="0"/>
              <a:t>版三次教材改革中出现了三种情况：</a:t>
            </a:r>
            <a:r>
              <a:rPr lang="en-US" altLang="zh-CN" sz="2400" dirty="0" smtClean="0"/>
              <a:t>94</a:t>
            </a:r>
            <a:r>
              <a:rPr lang="zh-CN" altLang="en-US" sz="2400" dirty="0" smtClean="0"/>
              <a:t>版的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试用本</a:t>
            </a:r>
            <a:r>
              <a:rPr lang="en-US" altLang="zh-CN" sz="2400" dirty="0" smtClean="0"/>
              <a:t>》</a:t>
            </a:r>
            <a:r>
              <a:rPr lang="zh-CN" altLang="en-US" sz="2400" dirty="0" smtClean="0"/>
              <a:t>注音为</a:t>
            </a:r>
            <a:r>
              <a:rPr lang="en-US" altLang="zh-CN" sz="2400" dirty="0" err="1" smtClean="0"/>
              <a:t>zeng</a:t>
            </a:r>
            <a:r>
              <a:rPr lang="zh-CN" altLang="en-US" sz="2400" dirty="0" smtClean="0"/>
              <a:t>，解释含义为“乃，并”；</a:t>
            </a:r>
            <a:r>
              <a:rPr lang="en-US" altLang="zh-CN" sz="2400" dirty="0" smtClean="0"/>
              <a:t>01</a:t>
            </a:r>
            <a:r>
              <a:rPr lang="zh-CN" altLang="en-US" sz="2400" dirty="0" smtClean="0"/>
              <a:t>年版的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审定本</a:t>
            </a:r>
            <a:r>
              <a:rPr lang="en-US" altLang="zh-CN" sz="2400" dirty="0" smtClean="0"/>
              <a:t>》</a:t>
            </a:r>
            <a:r>
              <a:rPr lang="zh-CN" altLang="en-US" sz="2400" dirty="0" smtClean="0"/>
              <a:t>注音为</a:t>
            </a:r>
            <a:r>
              <a:rPr lang="en-US" altLang="zh-CN" sz="2400" dirty="0" err="1" smtClean="0"/>
              <a:t>ceng</a:t>
            </a:r>
            <a:r>
              <a:rPr lang="zh-CN" altLang="en-US" sz="2400" dirty="0" smtClean="0"/>
              <a:t>，解释含义为“连。。。都”；</a:t>
            </a:r>
            <a:r>
              <a:rPr lang="en-US" altLang="zh-CN" sz="2400" dirty="0" smtClean="0"/>
              <a:t>03</a:t>
            </a:r>
            <a:r>
              <a:rPr lang="zh-CN" altLang="en-US" sz="2400" dirty="0" smtClean="0"/>
              <a:t>年版的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新课程标准</a:t>
            </a:r>
            <a:r>
              <a:rPr lang="en-US" altLang="zh-CN" sz="2400" dirty="0" smtClean="0"/>
              <a:t>》</a:t>
            </a:r>
            <a:r>
              <a:rPr lang="zh-CN" altLang="en-US" sz="2400" dirty="0" smtClean="0"/>
              <a:t>中没有注音，解释含义为“连</a:t>
            </a:r>
            <a:r>
              <a:rPr lang="en-US" altLang="zh-CN" sz="2400" dirty="0" smtClean="0"/>
              <a:t>···</a:t>
            </a:r>
            <a:r>
              <a:rPr lang="zh-CN" altLang="en-US" sz="2400" dirty="0" smtClean="0"/>
              <a:t>都”。三次教材改革，注音和解释都有变化。</a:t>
            </a:r>
            <a:endParaRPr lang="en-US" altLang="zh-CN" sz="2400" dirty="0" smtClean="0"/>
          </a:p>
          <a:p>
            <a:r>
              <a:rPr lang="en-US" altLang="zh-CN" sz="2400" dirty="0" smtClean="0"/>
              <a:t>《</a:t>
            </a:r>
            <a:r>
              <a:rPr lang="zh-CN" altLang="en-US" sz="2400" dirty="0" smtClean="0"/>
              <a:t>辞海</a:t>
            </a:r>
            <a:r>
              <a:rPr lang="en-US" altLang="zh-CN" sz="2400" dirty="0" smtClean="0"/>
              <a:t>》《</a:t>
            </a:r>
            <a:r>
              <a:rPr lang="zh-CN" altLang="en-US" sz="2400" dirty="0" smtClean="0"/>
              <a:t>辞源</a:t>
            </a:r>
            <a:r>
              <a:rPr lang="en-US" altLang="zh-CN" sz="2400" dirty="0" smtClean="0"/>
              <a:t>》</a:t>
            </a:r>
            <a:r>
              <a:rPr lang="zh-CN" altLang="en-US" sz="2400" dirty="0" smtClean="0"/>
              <a:t>曾无“连</a:t>
            </a:r>
            <a:r>
              <a:rPr lang="en-US" altLang="zh-CN" sz="2400" dirty="0" smtClean="0"/>
              <a:t>··</a:t>
            </a:r>
            <a:r>
              <a:rPr lang="zh-CN" altLang="en-US" sz="2400" dirty="0" smtClean="0"/>
              <a:t>都”的含义，却有“乃”的含义，并注音为</a:t>
            </a:r>
            <a:r>
              <a:rPr lang="en-US" altLang="zh-CN" sz="2400" dirty="0" err="1" smtClean="0"/>
              <a:t>zeng</a:t>
            </a:r>
            <a:r>
              <a:rPr lang="zh-CN" altLang="en-US" sz="2400" dirty="0" smtClean="0"/>
              <a:t>，可见“曾”解释为“乃”时，读音为“</a:t>
            </a:r>
            <a:r>
              <a:rPr lang="en-US" altLang="zh-CN" sz="2400" dirty="0" err="1" smtClean="0"/>
              <a:t>zeng</a:t>
            </a:r>
            <a:r>
              <a:rPr lang="zh-CN" altLang="en-US" sz="2400" dirty="0" smtClean="0"/>
              <a:t>”。</a:t>
            </a:r>
            <a:endParaRPr lang="en-US" altLang="zh-CN" sz="2400" dirty="0" smtClean="0"/>
          </a:p>
        </p:txBody>
      </p:sp>
    </p:spTree>
    <p:extLst>
      <p:ext uri="{BB962C8B-B14F-4D97-AF65-F5344CB8AC3E}">
        <p14:creationId xmlns:p14="http://schemas.microsoft.com/office/powerpoint/2010/main" val="581416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75385" y="625642"/>
            <a:ext cx="11569567" cy="532453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indent="457200"/>
            <a:r>
              <a:rPr lang="zh-CN" altLang="en-US" sz="2000" b="1" dirty="0">
                <a:latin typeface="arial" panose="020B0604020202020204" pitchFamily="34" charset="0"/>
              </a:rPr>
              <a:t>壬戌之</a:t>
            </a:r>
            <a:r>
              <a:rPr lang="zh-CN" altLang="en-US" sz="2000" b="1" dirty="0" smtClean="0">
                <a:latin typeface="arial" panose="020B0604020202020204" pitchFamily="34" charset="0"/>
              </a:rPr>
              <a:t>秋，</a:t>
            </a:r>
            <a:r>
              <a:rPr lang="zh-CN" altLang="en-US" sz="2000" b="1" dirty="0">
                <a:latin typeface="arial" panose="020B0604020202020204" pitchFamily="34" charset="0"/>
              </a:rPr>
              <a:t>七月</a:t>
            </a:r>
            <a:r>
              <a:rPr lang="zh-CN" altLang="en-US" sz="2000" b="1" dirty="0" smtClean="0">
                <a:latin typeface="arial" panose="020B0604020202020204" pitchFamily="34" charset="0"/>
              </a:rPr>
              <a:t>既望，</a:t>
            </a:r>
            <a:r>
              <a:rPr lang="zh-CN" altLang="en-US" sz="2000" b="1" dirty="0">
                <a:latin typeface="arial" panose="020B0604020202020204" pitchFamily="34" charset="0"/>
                <a:hlinkClick r:id="rId2"/>
              </a:rPr>
              <a:t>苏子</a:t>
            </a:r>
            <a:r>
              <a:rPr lang="zh-CN" altLang="en-US" sz="2000" b="1" dirty="0">
                <a:latin typeface="arial" panose="020B0604020202020204" pitchFamily="34" charset="0"/>
              </a:rPr>
              <a:t>与客泛舟游于赤壁之下。</a:t>
            </a:r>
            <a:r>
              <a:rPr lang="zh-CN" altLang="en-US" sz="2000" b="1" dirty="0" smtClean="0">
                <a:latin typeface="arial" panose="020B0604020202020204" pitchFamily="34" charset="0"/>
              </a:rPr>
              <a:t>清风徐来，水波不兴。</a:t>
            </a:r>
            <a:r>
              <a:rPr lang="zh-CN" altLang="en-US" sz="2000" b="1" dirty="0">
                <a:latin typeface="arial" panose="020B0604020202020204" pitchFamily="34" charset="0"/>
              </a:rPr>
              <a:t>举酒属</a:t>
            </a:r>
            <a:r>
              <a:rPr lang="zh-CN" altLang="en-US" sz="2000" b="1" dirty="0" smtClean="0">
                <a:latin typeface="arial" panose="020B0604020202020204" pitchFamily="34" charset="0"/>
              </a:rPr>
              <a:t>客，</a:t>
            </a:r>
            <a:r>
              <a:rPr lang="zh-CN" altLang="en-US" sz="2000" b="1" dirty="0">
                <a:latin typeface="arial" panose="020B0604020202020204" pitchFamily="34" charset="0"/>
              </a:rPr>
              <a:t>诵明月之</a:t>
            </a:r>
            <a:r>
              <a:rPr lang="zh-CN" altLang="en-US" sz="2000" b="1" dirty="0" smtClean="0">
                <a:latin typeface="arial" panose="020B0604020202020204" pitchFamily="34" charset="0"/>
              </a:rPr>
              <a:t>诗，</a:t>
            </a:r>
            <a:r>
              <a:rPr lang="zh-CN" altLang="en-US" sz="2000" b="1" dirty="0">
                <a:latin typeface="arial" panose="020B0604020202020204" pitchFamily="34" charset="0"/>
              </a:rPr>
              <a:t>歌窈窕之</a:t>
            </a:r>
            <a:r>
              <a:rPr lang="zh-CN" altLang="en-US" sz="2000" b="1" dirty="0" smtClean="0">
                <a:latin typeface="arial" panose="020B0604020202020204" pitchFamily="34" charset="0"/>
              </a:rPr>
              <a:t>章。</a:t>
            </a:r>
            <a:r>
              <a:rPr lang="zh-CN" altLang="en-US" sz="2000" b="1" dirty="0">
                <a:latin typeface="arial" panose="020B0604020202020204" pitchFamily="34" charset="0"/>
              </a:rPr>
              <a:t>少</a:t>
            </a:r>
            <a:r>
              <a:rPr lang="zh-CN" altLang="en-US" sz="2000" b="1" dirty="0" smtClean="0">
                <a:latin typeface="arial" panose="020B0604020202020204" pitchFamily="34" charset="0"/>
              </a:rPr>
              <a:t>焉，</a:t>
            </a:r>
            <a:r>
              <a:rPr lang="zh-CN" altLang="en-US" sz="2000" b="1" dirty="0">
                <a:latin typeface="arial" panose="020B0604020202020204" pitchFamily="34" charset="0"/>
              </a:rPr>
              <a:t>月出于东山之上，徘徊于斗牛</a:t>
            </a:r>
            <a:r>
              <a:rPr lang="zh-CN" altLang="en-US" sz="2000" b="1" dirty="0" smtClean="0">
                <a:latin typeface="arial" panose="020B0604020202020204" pitchFamily="34" charset="0"/>
              </a:rPr>
              <a:t>之间。</a:t>
            </a:r>
            <a:r>
              <a:rPr lang="zh-CN" altLang="en-US" sz="2000" b="1" dirty="0">
                <a:latin typeface="arial" panose="020B0604020202020204" pitchFamily="34" charset="0"/>
                <a:hlinkClick r:id="rId3"/>
              </a:rPr>
              <a:t>白露横</a:t>
            </a:r>
            <a:r>
              <a:rPr lang="zh-CN" altLang="en-US" sz="2000" b="1" dirty="0" smtClean="0">
                <a:latin typeface="arial" panose="020B0604020202020204" pitchFamily="34" charset="0"/>
                <a:hlinkClick r:id="rId3"/>
              </a:rPr>
              <a:t>江</a:t>
            </a:r>
            <a:r>
              <a:rPr lang="zh-CN" altLang="en-US" sz="2000" b="1" dirty="0" smtClean="0">
                <a:latin typeface="arial" panose="020B0604020202020204" pitchFamily="34" charset="0"/>
              </a:rPr>
              <a:t>，</a:t>
            </a:r>
            <a:r>
              <a:rPr lang="zh-CN" altLang="en-US" sz="2000" b="1" dirty="0">
                <a:latin typeface="arial" panose="020B0604020202020204" pitchFamily="34" charset="0"/>
              </a:rPr>
              <a:t>水光接天。</a:t>
            </a:r>
            <a:r>
              <a:rPr lang="zh-CN" altLang="en-US" sz="2000" b="1" dirty="0">
                <a:latin typeface="arial" panose="020B0604020202020204" pitchFamily="34" charset="0"/>
                <a:hlinkClick r:id="rId4"/>
              </a:rPr>
              <a:t>纵一苇之所如</a:t>
            </a:r>
            <a:r>
              <a:rPr lang="zh-CN" altLang="en-US" sz="2000" b="1" dirty="0">
                <a:latin typeface="arial" panose="020B0604020202020204" pitchFamily="34" charset="0"/>
              </a:rPr>
              <a:t>，凌万顷之</a:t>
            </a:r>
            <a:r>
              <a:rPr lang="zh-CN" altLang="en-US" sz="2000" b="1" dirty="0" smtClean="0">
                <a:latin typeface="arial" panose="020B0604020202020204" pitchFamily="34" charset="0"/>
              </a:rPr>
              <a:t>茫然。</a:t>
            </a:r>
            <a:r>
              <a:rPr lang="zh-CN" altLang="en-US" sz="2000" b="1" dirty="0">
                <a:latin typeface="arial" panose="020B0604020202020204" pitchFamily="34" charset="0"/>
              </a:rPr>
              <a:t>浩浩乎如冯虚御</a:t>
            </a:r>
            <a:r>
              <a:rPr lang="zh-CN" altLang="en-US" sz="2000" b="1" dirty="0" smtClean="0">
                <a:latin typeface="arial" panose="020B0604020202020204" pitchFamily="34" charset="0"/>
              </a:rPr>
              <a:t>风，</a:t>
            </a:r>
            <a:r>
              <a:rPr lang="zh-CN" altLang="en-US" sz="2000" b="1" dirty="0">
                <a:latin typeface="arial" panose="020B0604020202020204" pitchFamily="34" charset="0"/>
              </a:rPr>
              <a:t>而不知其所止；飘飘乎如</a:t>
            </a:r>
            <a:r>
              <a:rPr lang="zh-CN" altLang="en-US" sz="2000" b="1" dirty="0" smtClean="0">
                <a:latin typeface="arial" panose="020B0604020202020204" pitchFamily="34" charset="0"/>
              </a:rPr>
              <a:t>遗世独立，</a:t>
            </a:r>
            <a:r>
              <a:rPr lang="zh-CN" altLang="en-US" sz="2000" b="1" dirty="0">
                <a:latin typeface="arial" panose="020B0604020202020204" pitchFamily="34" charset="0"/>
                <a:hlinkClick r:id="rId5"/>
              </a:rPr>
              <a:t>羽化而登</a:t>
            </a:r>
            <a:r>
              <a:rPr lang="zh-CN" altLang="en-US" sz="2000" b="1" dirty="0" smtClean="0">
                <a:latin typeface="arial" panose="020B0604020202020204" pitchFamily="34" charset="0"/>
                <a:hlinkClick r:id="rId5"/>
              </a:rPr>
              <a:t>仙</a:t>
            </a:r>
            <a:r>
              <a:rPr lang="zh-CN" altLang="en-US" sz="2000" b="1" dirty="0" smtClean="0">
                <a:latin typeface="arial" panose="020B0604020202020204" pitchFamily="34" charset="0"/>
              </a:rPr>
              <a:t>。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pPr indent="457200"/>
            <a:r>
              <a:rPr lang="zh-CN" altLang="en-US" sz="2000" b="1" dirty="0">
                <a:latin typeface="arial" panose="020B0604020202020204" pitchFamily="34" charset="0"/>
              </a:rPr>
              <a:t>于是</a:t>
            </a:r>
            <a:r>
              <a:rPr lang="zh-CN" altLang="en-US" sz="2000" b="1" dirty="0">
                <a:latin typeface="arial" panose="020B0604020202020204" pitchFamily="34" charset="0"/>
                <a:hlinkClick r:id="rId6"/>
              </a:rPr>
              <a:t>饮酒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hlinkClick r:id="rId6"/>
              </a:rPr>
              <a:t>乐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甚</a:t>
            </a:r>
            <a:r>
              <a:rPr lang="zh-CN" altLang="en-US" sz="2000" b="1" dirty="0">
                <a:latin typeface="arial" panose="020B0604020202020204" pitchFamily="34" charset="0"/>
              </a:rPr>
              <a:t>，扣舷而歌</a:t>
            </a:r>
            <a:r>
              <a:rPr lang="zh-CN" altLang="en-US" sz="2000" b="1" dirty="0" smtClean="0">
                <a:latin typeface="arial" panose="020B0604020202020204" pitchFamily="34" charset="0"/>
              </a:rPr>
              <a:t>之。</a:t>
            </a:r>
            <a:r>
              <a:rPr lang="zh-CN" altLang="en-US" sz="2000" b="1" dirty="0">
                <a:latin typeface="arial" panose="020B0604020202020204" pitchFamily="34" charset="0"/>
              </a:rPr>
              <a:t>歌曰：“桂棹兮兰</a:t>
            </a:r>
            <a:r>
              <a:rPr lang="zh-CN" altLang="en-US" sz="2000" b="1" dirty="0" smtClean="0">
                <a:latin typeface="arial" panose="020B0604020202020204" pitchFamily="34" charset="0"/>
              </a:rPr>
              <a:t>桨，</a:t>
            </a:r>
            <a:r>
              <a:rPr lang="zh-CN" altLang="en-US" sz="2000" b="1" dirty="0">
                <a:latin typeface="arial" panose="020B0604020202020204" pitchFamily="34" charset="0"/>
              </a:rPr>
              <a:t>击空明兮溯</a:t>
            </a:r>
            <a:r>
              <a:rPr lang="zh-CN" altLang="en-US" sz="2000" b="1" dirty="0" smtClean="0">
                <a:latin typeface="arial" panose="020B0604020202020204" pitchFamily="34" charset="0"/>
              </a:rPr>
              <a:t>流光。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hlinkClick r:id="rId7"/>
              </a:rPr>
              <a:t>渺渺兮予</a:t>
            </a:r>
            <a:r>
              <a:rPr lang="zh-CN" altLang="en-US" sz="2000" b="1" dirty="0" smtClean="0">
                <a:solidFill>
                  <a:srgbClr val="FF0000"/>
                </a:solidFill>
                <a:latin typeface="arial" panose="020B0604020202020204" pitchFamily="34" charset="0"/>
                <a:hlinkClick r:id="rId7"/>
              </a:rPr>
              <a:t>怀</a:t>
            </a:r>
            <a:r>
              <a:rPr lang="zh-CN" altLang="en-US" sz="2000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，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hlinkClick r:id="rId8"/>
              </a:rPr>
              <a:t>望美人兮天</a:t>
            </a:r>
            <a:r>
              <a:rPr lang="zh-CN" altLang="en-US" sz="2000" b="1" dirty="0" smtClean="0">
                <a:solidFill>
                  <a:srgbClr val="FF0000"/>
                </a:solidFill>
                <a:latin typeface="arial" panose="020B0604020202020204" pitchFamily="34" charset="0"/>
                <a:hlinkClick r:id="rId8"/>
              </a:rPr>
              <a:t>一方</a:t>
            </a:r>
            <a:r>
              <a:rPr lang="zh-CN" altLang="en-US" sz="2000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。</a:t>
            </a:r>
            <a:r>
              <a:rPr lang="zh-CN" altLang="en-US" sz="2000" b="1" dirty="0">
                <a:latin typeface="arial" panose="020B0604020202020204" pitchFamily="34" charset="0"/>
              </a:rPr>
              <a:t>”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客有吹洞箫者</a:t>
            </a:r>
            <a:r>
              <a:rPr lang="zh-CN" altLang="en-US" sz="2000" b="1" dirty="0">
                <a:latin typeface="arial" panose="020B0604020202020204" pitchFamily="34" charset="0"/>
              </a:rPr>
              <a:t>，倚歌而和</a:t>
            </a:r>
            <a:r>
              <a:rPr lang="zh-CN" altLang="en-US" sz="2000" b="1" dirty="0" smtClean="0">
                <a:latin typeface="arial" panose="020B0604020202020204" pitchFamily="34" charset="0"/>
              </a:rPr>
              <a:t>之。</a:t>
            </a:r>
            <a:r>
              <a:rPr lang="zh-CN" altLang="en-US" sz="2000" b="1" dirty="0">
                <a:latin typeface="arial" panose="020B0604020202020204" pitchFamily="34" charset="0"/>
              </a:rPr>
              <a:t>其声呜呜然，如怨如</a:t>
            </a:r>
            <a:r>
              <a:rPr lang="zh-CN" altLang="en-US" sz="2000" b="1" dirty="0" smtClean="0">
                <a:latin typeface="arial" panose="020B0604020202020204" pitchFamily="34" charset="0"/>
              </a:rPr>
              <a:t>慕，</a:t>
            </a:r>
            <a:r>
              <a:rPr lang="zh-CN" altLang="en-US" sz="2000" b="1" dirty="0">
                <a:latin typeface="arial" panose="020B0604020202020204" pitchFamily="34" charset="0"/>
              </a:rPr>
              <a:t>如泣如诉；余音</a:t>
            </a:r>
            <a:r>
              <a:rPr lang="zh-CN" altLang="en-US" sz="2000" b="1" dirty="0" smtClean="0">
                <a:latin typeface="arial" panose="020B0604020202020204" pitchFamily="34" charset="0"/>
              </a:rPr>
              <a:t>袅袅，不绝如缕。</a:t>
            </a:r>
            <a:r>
              <a:rPr lang="zh-CN" altLang="en-US" sz="2000" b="1" dirty="0">
                <a:latin typeface="arial" panose="020B0604020202020204" pitchFamily="34" charset="0"/>
              </a:rPr>
              <a:t>舞幽壑之潜</a:t>
            </a:r>
            <a:r>
              <a:rPr lang="zh-CN" altLang="en-US" sz="2000" b="1" dirty="0" smtClean="0">
                <a:latin typeface="arial" panose="020B0604020202020204" pitchFamily="34" charset="0"/>
              </a:rPr>
              <a:t>蛟，</a:t>
            </a:r>
            <a:r>
              <a:rPr lang="zh-CN" altLang="en-US" sz="2000" b="1" dirty="0">
                <a:latin typeface="arial" panose="020B0604020202020204" pitchFamily="34" charset="0"/>
              </a:rPr>
              <a:t>泣孤舟之</a:t>
            </a:r>
            <a:r>
              <a:rPr lang="zh-CN" altLang="en-US" sz="2000" b="1" dirty="0" smtClean="0">
                <a:latin typeface="arial" panose="020B0604020202020204" pitchFamily="34" charset="0"/>
              </a:rPr>
              <a:t>嫠妇。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pPr indent="457200"/>
            <a:r>
              <a:rPr lang="zh-CN" altLang="en-US" sz="2000" b="1" dirty="0">
                <a:latin typeface="arial" panose="020B0604020202020204" pitchFamily="34" charset="0"/>
              </a:rPr>
              <a:t>苏子</a:t>
            </a:r>
            <a:r>
              <a:rPr lang="zh-CN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愀然</a:t>
            </a:r>
            <a:r>
              <a:rPr lang="zh-CN" altLang="en-US" sz="2000" b="1" dirty="0" smtClean="0">
                <a:latin typeface="arial" panose="020B0604020202020204" pitchFamily="34" charset="0"/>
              </a:rPr>
              <a:t>，正襟危坐，</a:t>
            </a:r>
            <a:r>
              <a:rPr lang="zh-CN" altLang="en-US" sz="2000" b="1" dirty="0">
                <a:latin typeface="arial" panose="020B0604020202020204" pitchFamily="34" charset="0"/>
              </a:rPr>
              <a:t>而问客曰：“</a:t>
            </a:r>
            <a:r>
              <a:rPr lang="zh-CN" altLang="en-US" sz="2000" b="1" dirty="0">
                <a:latin typeface="arial" panose="020B0604020202020204" pitchFamily="34" charset="0"/>
                <a:hlinkClick r:id="rId9"/>
              </a:rPr>
              <a:t>何为其然</a:t>
            </a:r>
            <a:r>
              <a:rPr lang="zh-CN" altLang="en-US" sz="2000" b="1" dirty="0" smtClean="0">
                <a:latin typeface="arial" panose="020B0604020202020204" pitchFamily="34" charset="0"/>
                <a:hlinkClick r:id="rId9"/>
              </a:rPr>
              <a:t>也</a:t>
            </a:r>
            <a:r>
              <a:rPr lang="zh-CN" altLang="en-US" sz="2000" b="1" dirty="0" smtClean="0">
                <a:latin typeface="arial" panose="020B0604020202020204" pitchFamily="34" charset="0"/>
              </a:rPr>
              <a:t>？</a:t>
            </a:r>
            <a:r>
              <a:rPr lang="zh-CN" altLang="en-US" sz="2000" b="1" dirty="0">
                <a:latin typeface="arial" panose="020B0604020202020204" pitchFamily="34" charset="0"/>
              </a:rPr>
              <a:t>”客曰：“‘月明星稀，乌鹊南飞。’此非</a:t>
            </a:r>
            <a:r>
              <a:rPr lang="zh-CN" altLang="en-US" sz="2000" b="1" dirty="0">
                <a:latin typeface="arial" panose="020B0604020202020204" pitchFamily="34" charset="0"/>
                <a:hlinkClick r:id="rId10"/>
              </a:rPr>
              <a:t>曹孟德</a:t>
            </a:r>
            <a:r>
              <a:rPr lang="zh-CN" altLang="en-US" sz="2000" b="1" dirty="0">
                <a:latin typeface="arial" panose="020B0604020202020204" pitchFamily="34" charset="0"/>
              </a:rPr>
              <a:t>之诗乎？西望夏</a:t>
            </a:r>
            <a:r>
              <a:rPr lang="zh-CN" altLang="en-US" sz="2000" b="1" dirty="0" smtClean="0">
                <a:latin typeface="arial" panose="020B0604020202020204" pitchFamily="34" charset="0"/>
              </a:rPr>
              <a:t>口，</a:t>
            </a:r>
            <a:r>
              <a:rPr lang="zh-CN" altLang="en-US" sz="2000" b="1" dirty="0">
                <a:latin typeface="arial" panose="020B0604020202020204" pitchFamily="34" charset="0"/>
              </a:rPr>
              <a:t>东望</a:t>
            </a:r>
            <a:r>
              <a:rPr lang="zh-CN" altLang="en-US" sz="2000" b="1" dirty="0" smtClean="0">
                <a:latin typeface="arial" panose="020B0604020202020204" pitchFamily="34" charset="0"/>
              </a:rPr>
              <a:t>武昌，</a:t>
            </a:r>
            <a:r>
              <a:rPr lang="zh-CN" altLang="en-US" sz="2000" b="1" dirty="0">
                <a:latin typeface="arial" panose="020B0604020202020204" pitchFamily="34" charset="0"/>
                <a:hlinkClick r:id="rId11"/>
              </a:rPr>
              <a:t>山川相</a:t>
            </a:r>
            <a:r>
              <a:rPr lang="zh-CN" altLang="en-US" sz="2000" b="1" dirty="0" smtClean="0">
                <a:latin typeface="arial" panose="020B0604020202020204" pitchFamily="34" charset="0"/>
                <a:hlinkClick r:id="rId11"/>
              </a:rPr>
              <a:t>缪</a:t>
            </a:r>
            <a:r>
              <a:rPr lang="zh-CN" altLang="en-US" sz="2000" b="1" dirty="0" smtClean="0">
                <a:latin typeface="arial" panose="020B0604020202020204" pitchFamily="34" charset="0"/>
              </a:rPr>
              <a:t>，</a:t>
            </a:r>
            <a:r>
              <a:rPr lang="zh-CN" altLang="en-US" sz="2000" b="1" dirty="0">
                <a:latin typeface="arial" panose="020B0604020202020204" pitchFamily="34" charset="0"/>
              </a:rPr>
              <a:t>郁乎</a:t>
            </a:r>
            <a:r>
              <a:rPr lang="zh-CN" altLang="en-US" sz="2000" b="1" dirty="0" smtClean="0">
                <a:latin typeface="arial" panose="020B0604020202020204" pitchFamily="34" charset="0"/>
              </a:rPr>
              <a:t>苍苍，</a:t>
            </a:r>
            <a:r>
              <a:rPr lang="zh-CN" altLang="en-US" sz="2000" b="1" dirty="0">
                <a:latin typeface="arial" panose="020B0604020202020204" pitchFamily="34" charset="0"/>
              </a:rPr>
              <a:t>此非孟德之困于周郎者</a:t>
            </a:r>
            <a:r>
              <a:rPr lang="zh-CN" altLang="en-US" sz="2000" b="1" dirty="0" smtClean="0">
                <a:latin typeface="arial" panose="020B0604020202020204" pitchFamily="34" charset="0"/>
              </a:rPr>
              <a:t>乎？</a:t>
            </a:r>
            <a:r>
              <a:rPr lang="zh-CN" altLang="en-US" sz="2000" b="1" dirty="0">
                <a:latin typeface="arial" panose="020B0604020202020204" pitchFamily="34" charset="0"/>
              </a:rPr>
              <a:t>方其破荆州，</a:t>
            </a:r>
            <a:r>
              <a:rPr lang="zh-CN" altLang="en-US" sz="2000" b="1" dirty="0">
                <a:latin typeface="arial" panose="020B0604020202020204" pitchFamily="34" charset="0"/>
                <a:hlinkClick r:id="rId12"/>
              </a:rPr>
              <a:t>下江陵</a:t>
            </a:r>
            <a:r>
              <a:rPr lang="zh-CN" altLang="en-US" sz="2000" b="1" dirty="0">
                <a:latin typeface="arial" panose="020B0604020202020204" pitchFamily="34" charset="0"/>
              </a:rPr>
              <a:t>，顺流而东</a:t>
            </a:r>
            <a:r>
              <a:rPr lang="zh-CN" altLang="en-US" sz="2000" b="1" dirty="0" smtClean="0">
                <a:latin typeface="arial" panose="020B0604020202020204" pitchFamily="34" charset="0"/>
              </a:rPr>
              <a:t>也，</a:t>
            </a:r>
            <a:r>
              <a:rPr lang="zh-CN" altLang="en-US" sz="2000" b="1" dirty="0">
                <a:latin typeface="arial" panose="020B0604020202020204" pitchFamily="34" charset="0"/>
                <a:hlinkClick r:id="rId13"/>
              </a:rPr>
              <a:t>舳舻千</a:t>
            </a:r>
            <a:r>
              <a:rPr lang="zh-CN" altLang="en-US" sz="2000" b="1" dirty="0" smtClean="0">
                <a:latin typeface="arial" panose="020B0604020202020204" pitchFamily="34" charset="0"/>
                <a:hlinkClick r:id="rId13"/>
              </a:rPr>
              <a:t>里</a:t>
            </a:r>
            <a:r>
              <a:rPr lang="zh-CN" altLang="en-US" sz="2000" b="1" dirty="0" smtClean="0">
                <a:latin typeface="arial" panose="020B0604020202020204" pitchFamily="34" charset="0"/>
              </a:rPr>
              <a:t>，</a:t>
            </a:r>
            <a:r>
              <a:rPr lang="zh-CN" altLang="en-US" sz="2000" b="1" dirty="0">
                <a:latin typeface="arial" panose="020B0604020202020204" pitchFamily="34" charset="0"/>
                <a:hlinkClick r:id="rId14"/>
              </a:rPr>
              <a:t>旌旗蔽空</a:t>
            </a:r>
            <a:r>
              <a:rPr lang="zh-CN" altLang="en-US" sz="2000" b="1" dirty="0">
                <a:latin typeface="arial" panose="020B0604020202020204" pitchFamily="34" charset="0"/>
              </a:rPr>
              <a:t>，酾酒临</a:t>
            </a:r>
            <a:r>
              <a:rPr lang="zh-CN" altLang="en-US" sz="2000" b="1" dirty="0" smtClean="0">
                <a:latin typeface="arial" panose="020B0604020202020204" pitchFamily="34" charset="0"/>
              </a:rPr>
              <a:t>江，</a:t>
            </a:r>
            <a:r>
              <a:rPr lang="zh-CN" altLang="en-US" sz="2000" b="1" dirty="0">
                <a:latin typeface="arial" panose="020B0604020202020204" pitchFamily="34" charset="0"/>
              </a:rPr>
              <a:t>横槊</a:t>
            </a:r>
            <a:r>
              <a:rPr lang="zh-CN" altLang="en-US" sz="2000" b="1" dirty="0" smtClean="0">
                <a:latin typeface="arial" panose="020B0604020202020204" pitchFamily="34" charset="0"/>
              </a:rPr>
              <a:t>赋诗，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固一世之雄也，而今安在哉</a:t>
            </a:r>
            <a:r>
              <a:rPr lang="zh-CN" altLang="en-US" sz="2000" b="1" dirty="0" smtClean="0">
                <a:latin typeface="arial" panose="020B0604020202020204" pitchFamily="34" charset="0"/>
              </a:rPr>
              <a:t>？</a:t>
            </a:r>
            <a:r>
              <a:rPr lang="en-US" altLang="zh-CN" sz="2000" b="1" dirty="0" smtClean="0">
                <a:latin typeface="arial" panose="020B0604020202020204" pitchFamily="34" charset="0"/>
              </a:rPr>
              <a:t>\\</a:t>
            </a:r>
            <a:r>
              <a:rPr lang="zh-CN" altLang="en-US" sz="2000" b="1" dirty="0" smtClean="0">
                <a:latin typeface="arial" panose="020B0604020202020204" pitchFamily="34" charset="0"/>
              </a:rPr>
              <a:t> 况</a:t>
            </a:r>
            <a:r>
              <a:rPr lang="zh-CN" altLang="en-US" sz="2000" b="1" dirty="0">
                <a:latin typeface="arial" panose="020B0604020202020204" pitchFamily="34" charset="0"/>
              </a:rPr>
              <a:t>吾与子渔樵</a:t>
            </a:r>
            <a:r>
              <a:rPr lang="zh-CN" altLang="en-US" sz="2000" b="1" dirty="0">
                <a:latin typeface="arial" panose="020B0604020202020204" pitchFamily="34" charset="0"/>
                <a:hlinkClick r:id="rId15"/>
              </a:rPr>
              <a:t>于江</a:t>
            </a:r>
            <a:r>
              <a:rPr lang="zh-CN" altLang="en-US" sz="2000" b="1" dirty="0">
                <a:latin typeface="arial" panose="020B0604020202020204" pitchFamily="34" charset="0"/>
              </a:rPr>
              <a:t>渚之上，侣鱼虾而友</a:t>
            </a:r>
            <a:r>
              <a:rPr lang="zh-CN" altLang="en-US" sz="2000" b="1" dirty="0" smtClean="0">
                <a:latin typeface="arial" panose="020B0604020202020204" pitchFamily="34" charset="0"/>
              </a:rPr>
              <a:t>麋鹿，</a:t>
            </a:r>
            <a:r>
              <a:rPr lang="zh-CN" altLang="en-US" sz="2000" b="1" dirty="0">
                <a:latin typeface="arial" panose="020B0604020202020204" pitchFamily="34" charset="0"/>
              </a:rPr>
              <a:t>驾一叶之</a:t>
            </a:r>
            <a:r>
              <a:rPr lang="zh-CN" altLang="en-US" sz="2000" b="1" dirty="0" smtClean="0">
                <a:latin typeface="arial" panose="020B0604020202020204" pitchFamily="34" charset="0"/>
              </a:rPr>
              <a:t>扁舟，</a:t>
            </a:r>
            <a:r>
              <a:rPr lang="zh-CN" altLang="en-US" sz="2000" b="1" dirty="0">
                <a:latin typeface="arial" panose="020B0604020202020204" pitchFamily="34" charset="0"/>
              </a:rPr>
              <a:t>举匏樽以相</a:t>
            </a:r>
            <a:r>
              <a:rPr lang="zh-CN" altLang="en-US" sz="2000" b="1" dirty="0" smtClean="0">
                <a:latin typeface="arial" panose="020B0604020202020204" pitchFamily="34" charset="0"/>
              </a:rPr>
              <a:t>属。</a:t>
            </a:r>
            <a:r>
              <a:rPr lang="zh-CN" altLang="en-US" sz="2000" b="1" dirty="0">
                <a:latin typeface="arial" panose="020B0604020202020204" pitchFamily="34" charset="0"/>
              </a:rPr>
              <a:t>寄蜉蝣于</a:t>
            </a:r>
            <a:r>
              <a:rPr lang="zh-CN" altLang="en-US" sz="2000" b="1" dirty="0" smtClean="0">
                <a:latin typeface="arial" panose="020B0604020202020204" pitchFamily="34" charset="0"/>
              </a:rPr>
              <a:t>天地，</a:t>
            </a:r>
            <a:r>
              <a:rPr lang="zh-CN" altLang="en-US" sz="2000" b="1" dirty="0">
                <a:latin typeface="arial" panose="020B0604020202020204" pitchFamily="34" charset="0"/>
              </a:rPr>
              <a:t>渺</a:t>
            </a:r>
            <a:r>
              <a:rPr lang="zh-CN" altLang="en-US" sz="2000" b="1" dirty="0">
                <a:latin typeface="arial" panose="020B0604020202020204" pitchFamily="34" charset="0"/>
                <a:hlinkClick r:id="rId16"/>
              </a:rPr>
              <a:t>沧海之一</a:t>
            </a:r>
            <a:r>
              <a:rPr lang="zh-CN" altLang="en-US" sz="2000" b="1" dirty="0" smtClean="0">
                <a:latin typeface="arial" panose="020B0604020202020204" pitchFamily="34" charset="0"/>
                <a:hlinkClick r:id="rId16"/>
              </a:rPr>
              <a:t>粟</a:t>
            </a:r>
            <a:r>
              <a:rPr lang="zh-CN" altLang="en-US" sz="2000" b="1" dirty="0" smtClean="0">
                <a:latin typeface="arial" panose="020B0604020202020204" pitchFamily="34" charset="0"/>
              </a:rPr>
              <a:t>。</a:t>
            </a:r>
            <a:r>
              <a:rPr lang="zh-CN" altLang="en-US" sz="2000" b="1" dirty="0">
                <a:latin typeface="arial" panose="020B0604020202020204" pitchFamily="34" charset="0"/>
              </a:rPr>
              <a:t>哀吾生之</a:t>
            </a:r>
            <a:r>
              <a:rPr lang="zh-CN" altLang="en-US" sz="2000" b="1" dirty="0" smtClean="0">
                <a:latin typeface="arial" panose="020B0604020202020204" pitchFamily="34" charset="0"/>
              </a:rPr>
              <a:t>须臾，</a:t>
            </a:r>
            <a:r>
              <a:rPr lang="zh-CN" altLang="en-US" sz="2000" b="1" dirty="0">
                <a:latin typeface="arial" panose="020B0604020202020204" pitchFamily="34" charset="0"/>
              </a:rPr>
              <a:t>羡长江之</a:t>
            </a:r>
            <a:r>
              <a:rPr lang="zh-CN" altLang="en-US" sz="2000" b="1" dirty="0" smtClean="0">
                <a:latin typeface="arial" panose="020B0604020202020204" pitchFamily="34" charset="0"/>
              </a:rPr>
              <a:t>无穷</a:t>
            </a:r>
            <a:r>
              <a:rPr lang="en-US" altLang="zh-CN" sz="2000" b="1" dirty="0" smtClean="0">
                <a:latin typeface="arial" panose="020B0604020202020204" pitchFamily="34" charset="0"/>
              </a:rPr>
              <a:t>\\</a:t>
            </a:r>
            <a:r>
              <a:rPr lang="zh-CN" altLang="en-US" sz="2000" b="1" dirty="0" smtClean="0">
                <a:latin typeface="arial" panose="020B0604020202020204" pitchFamily="34" charset="0"/>
              </a:rPr>
              <a:t>挟</a:t>
            </a:r>
            <a:r>
              <a:rPr lang="zh-CN" altLang="en-US" sz="2000" b="1" dirty="0">
                <a:latin typeface="arial" panose="020B0604020202020204" pitchFamily="34" charset="0"/>
              </a:rPr>
              <a:t>飞仙以遨游，抱明月而长</a:t>
            </a:r>
            <a:r>
              <a:rPr lang="zh-CN" altLang="en-US" sz="2000" b="1" dirty="0" smtClean="0">
                <a:latin typeface="arial" panose="020B0604020202020204" pitchFamily="34" charset="0"/>
              </a:rPr>
              <a:t>终。</a:t>
            </a:r>
            <a:r>
              <a:rPr lang="zh-CN" altLang="en-US" sz="2000" b="1" dirty="0">
                <a:latin typeface="arial" panose="020B0604020202020204" pitchFamily="34" charset="0"/>
              </a:rPr>
              <a:t>知不可乎骤</a:t>
            </a:r>
            <a:r>
              <a:rPr lang="zh-CN" altLang="en-US" sz="2000" b="1" dirty="0" smtClean="0">
                <a:latin typeface="arial" panose="020B0604020202020204" pitchFamily="34" charset="0"/>
              </a:rPr>
              <a:t>得，</a:t>
            </a:r>
            <a:r>
              <a:rPr lang="zh-CN" altLang="en-US" sz="2000" b="1" dirty="0">
                <a:latin typeface="arial" panose="020B0604020202020204" pitchFamily="34" charset="0"/>
              </a:rPr>
              <a:t>托遗响于悲</a:t>
            </a:r>
            <a:r>
              <a:rPr lang="zh-CN" altLang="en-US" sz="2000" b="1" dirty="0" smtClean="0">
                <a:latin typeface="arial" panose="020B0604020202020204" pitchFamily="34" charset="0"/>
              </a:rPr>
              <a:t>风。</a:t>
            </a:r>
            <a:r>
              <a:rPr lang="zh-CN" altLang="en-US" sz="2000" b="1" dirty="0">
                <a:latin typeface="arial" panose="020B0604020202020204" pitchFamily="34" charset="0"/>
              </a:rPr>
              <a:t>”</a:t>
            </a:r>
          </a:p>
          <a:p>
            <a:pPr indent="457200"/>
            <a:r>
              <a:rPr lang="zh-CN" altLang="en-US" sz="2000" b="1" dirty="0">
                <a:latin typeface="arial" panose="020B0604020202020204" pitchFamily="34" charset="0"/>
              </a:rPr>
              <a:t>苏子曰：“客亦知夫水与月乎？逝者</a:t>
            </a:r>
            <a:r>
              <a:rPr lang="zh-CN" altLang="en-US" sz="2000" b="1" dirty="0" smtClean="0">
                <a:latin typeface="arial" panose="020B0604020202020204" pitchFamily="34" charset="0"/>
              </a:rPr>
              <a:t>如斯，</a:t>
            </a:r>
            <a:r>
              <a:rPr lang="zh-CN" altLang="en-US" sz="2000" b="1" dirty="0">
                <a:latin typeface="arial" panose="020B0604020202020204" pitchFamily="34" charset="0"/>
              </a:rPr>
              <a:t>而未尝往也；盈虚者如</a:t>
            </a:r>
            <a:r>
              <a:rPr lang="zh-CN" altLang="en-US" sz="2000" b="1" dirty="0" smtClean="0">
                <a:latin typeface="arial" panose="020B0604020202020204" pitchFamily="34" charset="0"/>
              </a:rPr>
              <a:t>彼，</a:t>
            </a:r>
            <a:r>
              <a:rPr lang="zh-CN" altLang="en-US" sz="2000" b="1" dirty="0">
                <a:latin typeface="arial" panose="020B0604020202020204" pitchFamily="34" charset="0"/>
              </a:rPr>
              <a:t>而卒莫消长</a:t>
            </a:r>
            <a:r>
              <a:rPr lang="zh-CN" altLang="en-US" sz="2000" b="1" dirty="0" smtClean="0">
                <a:latin typeface="arial" panose="020B0604020202020204" pitchFamily="34" charset="0"/>
              </a:rPr>
              <a:t>也。</a:t>
            </a:r>
            <a:r>
              <a:rPr lang="zh-CN" altLang="en-US" sz="2000" b="1" dirty="0">
                <a:latin typeface="arial" panose="020B0604020202020204" pitchFamily="34" charset="0"/>
              </a:rPr>
              <a:t>盖将自其变者而观之，则天地曾不能以</a:t>
            </a:r>
            <a:r>
              <a:rPr lang="zh-CN" altLang="en-US" sz="2000" b="1" dirty="0" smtClean="0">
                <a:latin typeface="arial" panose="020B0604020202020204" pitchFamily="34" charset="0"/>
              </a:rPr>
              <a:t>一瞬；</a:t>
            </a:r>
            <a:r>
              <a:rPr lang="zh-CN" altLang="en-US" sz="2000" b="1" dirty="0">
                <a:latin typeface="arial" panose="020B0604020202020204" pitchFamily="34" charset="0"/>
              </a:rPr>
              <a:t>自其不变者而观之，则物与我皆无尽也，而又何羡乎！且夫天地之间，物各有主，苟非吾之所有，虽一毫而莫取。惟</a:t>
            </a:r>
            <a:r>
              <a:rPr lang="zh-CN" altLang="en-US" sz="2000" b="1" dirty="0">
                <a:latin typeface="arial" panose="020B0604020202020204" pitchFamily="34" charset="0"/>
                <a:hlinkClick r:id="rId17"/>
              </a:rPr>
              <a:t>江上</a:t>
            </a:r>
            <a:r>
              <a:rPr lang="zh-CN" altLang="en-US" sz="2000" b="1" dirty="0">
                <a:latin typeface="arial" panose="020B0604020202020204" pitchFamily="34" charset="0"/>
              </a:rPr>
              <a:t>之清风，与山间之明月，耳得之而为声，目遇之而成色，取之无禁，用之不竭。是</a:t>
            </a:r>
            <a:r>
              <a:rPr lang="zh-CN" altLang="en-US" sz="2000" b="1" dirty="0">
                <a:latin typeface="arial" panose="020B0604020202020204" pitchFamily="34" charset="0"/>
                <a:hlinkClick r:id="rId18"/>
              </a:rPr>
              <a:t>造物者</a:t>
            </a:r>
            <a:r>
              <a:rPr lang="zh-CN" altLang="en-US" sz="2000" b="1" dirty="0">
                <a:latin typeface="arial" panose="020B0604020202020204" pitchFamily="34" charset="0"/>
              </a:rPr>
              <a:t>之</a:t>
            </a:r>
            <a:r>
              <a:rPr lang="zh-CN" altLang="en-US" sz="2000" b="1" dirty="0">
                <a:latin typeface="arial" panose="020B0604020202020204" pitchFamily="34" charset="0"/>
                <a:hlinkClick r:id="rId19"/>
              </a:rPr>
              <a:t>无尽藏</a:t>
            </a:r>
            <a:r>
              <a:rPr lang="zh-CN" altLang="en-US" sz="2000" b="1" dirty="0" smtClean="0">
                <a:latin typeface="arial" panose="020B0604020202020204" pitchFamily="34" charset="0"/>
              </a:rPr>
              <a:t>也，</a:t>
            </a:r>
            <a:r>
              <a:rPr lang="zh-CN" altLang="en-US" sz="2000" b="1" dirty="0">
                <a:latin typeface="arial" panose="020B0604020202020204" pitchFamily="34" charset="0"/>
              </a:rPr>
              <a:t>而吾与子之所共</a:t>
            </a:r>
            <a:r>
              <a:rPr lang="zh-CN" altLang="en-US" sz="2000" b="1" dirty="0" smtClean="0">
                <a:latin typeface="arial" panose="020B0604020202020204" pitchFamily="34" charset="0"/>
              </a:rPr>
              <a:t>适。</a:t>
            </a:r>
            <a:r>
              <a:rPr lang="zh-CN" altLang="en-US" sz="2000" b="1" dirty="0">
                <a:latin typeface="arial" panose="020B0604020202020204" pitchFamily="34" charset="0"/>
              </a:rPr>
              <a:t>”</a:t>
            </a:r>
          </a:p>
          <a:p>
            <a:pPr indent="457200"/>
            <a:r>
              <a:rPr lang="zh-CN" altLang="en-US" sz="2000" b="1" dirty="0">
                <a:latin typeface="arial" panose="020B0604020202020204" pitchFamily="34" charset="0"/>
              </a:rPr>
              <a:t>客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喜而笑</a:t>
            </a:r>
            <a:r>
              <a:rPr lang="zh-CN" altLang="en-US" sz="2000" b="1" dirty="0">
                <a:latin typeface="arial" panose="020B0604020202020204" pitchFamily="34" charset="0"/>
              </a:rPr>
              <a:t>，洗盏更酌。肴核既</a:t>
            </a:r>
            <a:r>
              <a:rPr lang="zh-CN" altLang="en-US" sz="2000" b="1" dirty="0" smtClean="0">
                <a:latin typeface="arial" panose="020B0604020202020204" pitchFamily="34" charset="0"/>
              </a:rPr>
              <a:t>尽，</a:t>
            </a:r>
            <a:r>
              <a:rPr lang="zh-CN" altLang="en-US" sz="2000" b="1" dirty="0">
                <a:latin typeface="arial" panose="020B0604020202020204" pitchFamily="34" charset="0"/>
              </a:rPr>
              <a:t>杯盘狼籍。相与枕藉乎舟</a:t>
            </a:r>
            <a:r>
              <a:rPr lang="zh-CN" altLang="en-US" sz="2000" b="1" dirty="0" smtClean="0">
                <a:latin typeface="arial" panose="020B0604020202020204" pitchFamily="34" charset="0"/>
              </a:rPr>
              <a:t>中</a:t>
            </a:r>
            <a:r>
              <a:rPr lang="zh-CN" altLang="en-US" sz="2000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，</a:t>
            </a:r>
            <a:r>
              <a:rPr lang="zh-CN" altLang="en-US" sz="2000" b="1" dirty="0">
                <a:solidFill>
                  <a:srgbClr val="333333"/>
                </a:solidFill>
                <a:latin typeface="arial" panose="020B0604020202020204" pitchFamily="34" charset="0"/>
              </a:rPr>
              <a:t>不知东方之既白。</a:t>
            </a:r>
            <a:endParaRPr lang="zh-CN" altLang="en-US" sz="2000" b="1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99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157697" descr="陶瓷雕塑 由封伟民大师创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4632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7699" name="标题 157698"/>
          <p:cNvSpPr>
            <a:spLocks noGrp="1" noRot="1" noChangeArrowheads="1"/>
          </p:cNvSpPr>
          <p:nvPr>
            <p:ph type="title"/>
          </p:nvPr>
        </p:nvSpPr>
        <p:spPr>
          <a:xfrm>
            <a:off x="1919289" y="188913"/>
            <a:ext cx="3906837" cy="442912"/>
          </a:xfrm>
        </p:spPr>
        <p:txBody>
          <a:bodyPr/>
          <a:lstStyle/>
          <a:p>
            <a:pPr eaLnBrk="1" hangingPunct="1"/>
            <a:r>
              <a:rPr lang="zh-CN" altLang="en-US" sz="4000">
                <a:solidFill>
                  <a:srgbClr val="F2FCB6"/>
                </a:solidFill>
              </a:rPr>
              <a:t>苏轼</a:t>
            </a:r>
          </a:p>
        </p:txBody>
      </p:sp>
      <p:sp>
        <p:nvSpPr>
          <p:cNvPr id="157700" name="文本占位符 157699"/>
          <p:cNvSpPr>
            <a:spLocks noGrp="1" noRot="1"/>
          </p:cNvSpPr>
          <p:nvPr>
            <p:ph idx="1"/>
          </p:nvPr>
        </p:nvSpPr>
        <p:spPr>
          <a:xfrm>
            <a:off x="6672264" y="0"/>
            <a:ext cx="3995737" cy="6669088"/>
          </a:xfrm>
        </p:spPr>
        <p:txBody>
          <a:bodyPr vert="eaVert"/>
          <a:lstStyle/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zh-CN" altLang="en-US" sz="7200" b="1" noProof="1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自题金山画像  </a:t>
            </a:r>
          </a:p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zh-CN" altLang="en-US" sz="4400" b="1" noProof="1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心似已灰之木，</a:t>
            </a:r>
          </a:p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zh-CN" altLang="en-US" sz="4400" b="1" noProof="1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身如不系之舟。  </a:t>
            </a:r>
          </a:p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zh-CN" altLang="en-US" sz="4400" b="1" noProof="1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问余平生功业，</a:t>
            </a:r>
          </a:p>
          <a:p>
            <a:pPr algn="ctr" eaLnBrk="1" hangingPunct="1">
              <a:buNone/>
              <a:defRPr/>
            </a:pPr>
            <a:r>
              <a:rPr lang="zh-CN" altLang="en-US" sz="4400" b="1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黄州惠州儋</a:t>
            </a:r>
            <a:r>
              <a:rPr lang="en-US" altLang="zh-CN" sz="4400" dirty="0" err="1"/>
              <a:t>dān</a:t>
            </a:r>
            <a:r>
              <a:rPr lang="zh-CN" altLang="en-US" sz="4400" b="1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州。</a:t>
            </a:r>
            <a:r>
              <a:rPr lang="zh-CN" altLang="en-US" sz="7200" b="1" noProof="1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853479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文本占位符 51202"/>
          <p:cNvSpPr>
            <a:spLocks noGrp="1" noRot="1" noChangeArrowheads="1"/>
          </p:cNvSpPr>
          <p:nvPr>
            <p:ph sz="half" idx="1"/>
          </p:nvPr>
        </p:nvSpPr>
        <p:spPr>
          <a:xfrm>
            <a:off x="1774825" y="1125539"/>
            <a:ext cx="4465638" cy="5183187"/>
          </a:xfrm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zh-CN" sz="2000" dirty="0"/>
              <a:t>    </a:t>
            </a:r>
            <a:r>
              <a:rPr lang="zh-CN" altLang="en-US" sz="2400" b="1" dirty="0">
                <a:solidFill>
                  <a:srgbClr val="000808"/>
                </a:solidFill>
                <a:ea typeface="楷体_GB2312" pitchFamily="49" charset="-122"/>
              </a:rPr>
              <a:t>壬戌之秋，七月</a:t>
            </a:r>
            <a:r>
              <a:rPr lang="zh-CN" altLang="en-US" sz="2400" b="1" dirty="0">
                <a:solidFill>
                  <a:srgbClr val="FF0000"/>
                </a:solidFill>
                <a:ea typeface="楷体_GB2312" pitchFamily="49" charset="-122"/>
              </a:rPr>
              <a:t>既望</a:t>
            </a:r>
            <a:r>
              <a:rPr lang="zh-CN" altLang="en-US" sz="2400" b="1" dirty="0">
                <a:solidFill>
                  <a:srgbClr val="000808"/>
                </a:solidFill>
                <a:ea typeface="楷体_GB2312" pitchFamily="49" charset="-122"/>
              </a:rPr>
              <a:t>，</a:t>
            </a:r>
            <a:r>
              <a:rPr lang="en-US" altLang="zh-CN" sz="2400" b="1" dirty="0">
                <a:solidFill>
                  <a:srgbClr val="000808"/>
                </a:solidFill>
                <a:ea typeface="楷体_GB2312" pitchFamily="49" charset="-122"/>
              </a:rPr>
              <a:t>①</a:t>
            </a:r>
            <a:r>
              <a:rPr lang="zh-CN" altLang="en-US" sz="2400" b="1" u="sng" dirty="0">
                <a:solidFill>
                  <a:srgbClr val="000808"/>
                </a:solidFill>
                <a:ea typeface="楷体_GB2312" pitchFamily="49" charset="-122"/>
              </a:rPr>
              <a:t>苏子与客泛舟游于赤壁之下。</a:t>
            </a:r>
            <a:r>
              <a:rPr lang="zh-CN" altLang="en-US" sz="2400" b="1" dirty="0">
                <a:solidFill>
                  <a:srgbClr val="000808"/>
                </a:solidFill>
                <a:ea typeface="楷体_GB2312" pitchFamily="49" charset="-122"/>
              </a:rPr>
              <a:t>清风徐来，水波不兴。举酒</a:t>
            </a:r>
            <a:r>
              <a:rPr lang="zh-CN" altLang="en-US" sz="2400" b="1" dirty="0">
                <a:solidFill>
                  <a:srgbClr val="FF0000"/>
                </a:solidFill>
                <a:ea typeface="楷体_GB2312" pitchFamily="49" charset="-122"/>
              </a:rPr>
              <a:t>属客</a:t>
            </a:r>
            <a:r>
              <a:rPr lang="zh-CN" altLang="en-US" sz="2400" b="1" dirty="0">
                <a:solidFill>
                  <a:srgbClr val="000808"/>
                </a:solidFill>
                <a:ea typeface="楷体_GB2312" pitchFamily="49" charset="-122"/>
              </a:rPr>
              <a:t>，</a:t>
            </a:r>
            <a:r>
              <a:rPr lang="zh-CN" altLang="en-US" sz="2400" b="1" u="sng" dirty="0">
                <a:solidFill>
                  <a:srgbClr val="000808"/>
                </a:solidFill>
                <a:ea typeface="楷体_GB2312" pitchFamily="49" charset="-122"/>
              </a:rPr>
              <a:t>诵明月</a:t>
            </a:r>
            <a:r>
              <a:rPr lang="zh-CN" altLang="en-US" sz="2400" b="1" u="sng" dirty="0">
                <a:solidFill>
                  <a:srgbClr val="FF0000"/>
                </a:solidFill>
                <a:ea typeface="楷体_GB2312" pitchFamily="49" charset="-122"/>
              </a:rPr>
              <a:t>之</a:t>
            </a:r>
            <a:r>
              <a:rPr lang="zh-CN" altLang="en-US" sz="2400" b="1" u="sng" dirty="0">
                <a:solidFill>
                  <a:srgbClr val="000808"/>
                </a:solidFill>
                <a:ea typeface="楷体_GB2312" pitchFamily="49" charset="-122"/>
              </a:rPr>
              <a:t>诗，歌窈窕</a:t>
            </a:r>
            <a:r>
              <a:rPr lang="zh-CN" altLang="en-US" sz="2400" b="1" u="sng" dirty="0">
                <a:solidFill>
                  <a:srgbClr val="FF0000"/>
                </a:solidFill>
                <a:ea typeface="楷体_GB2312" pitchFamily="49" charset="-122"/>
              </a:rPr>
              <a:t>之</a:t>
            </a:r>
            <a:r>
              <a:rPr lang="zh-CN" altLang="en-US" sz="2400" b="1" u="sng" dirty="0">
                <a:solidFill>
                  <a:srgbClr val="000808"/>
                </a:solidFill>
                <a:ea typeface="楷体_GB2312" pitchFamily="49" charset="-122"/>
              </a:rPr>
              <a:t>章。</a:t>
            </a:r>
            <a:r>
              <a:rPr lang="zh-CN" altLang="en-US" sz="2400" b="1" dirty="0">
                <a:solidFill>
                  <a:srgbClr val="000808"/>
                </a:solidFill>
                <a:ea typeface="楷体_GB2312" pitchFamily="49" charset="-122"/>
              </a:rPr>
              <a:t> 少</a:t>
            </a:r>
            <a:r>
              <a:rPr lang="zh-CN" altLang="en-US" sz="2400" b="1" dirty="0">
                <a:solidFill>
                  <a:srgbClr val="000000"/>
                </a:solidFill>
                <a:ea typeface="楷体_GB2312" pitchFamily="49" charset="-122"/>
              </a:rPr>
              <a:t>焉</a:t>
            </a:r>
            <a:r>
              <a:rPr lang="zh-CN" altLang="en-US" sz="2400" b="1" dirty="0">
                <a:solidFill>
                  <a:srgbClr val="000808"/>
                </a:solidFill>
                <a:ea typeface="楷体_GB2312" pitchFamily="49" charset="-122"/>
              </a:rPr>
              <a:t>，</a:t>
            </a:r>
            <a:r>
              <a:rPr lang="en-US" altLang="zh-CN" sz="2400" b="1" dirty="0">
                <a:solidFill>
                  <a:srgbClr val="000808"/>
                </a:solidFill>
                <a:ea typeface="楷体_GB2312" pitchFamily="49" charset="-122"/>
              </a:rPr>
              <a:t>②</a:t>
            </a:r>
            <a:r>
              <a:rPr lang="zh-CN" altLang="en-US" sz="2400" b="1" u="sng" dirty="0">
                <a:solidFill>
                  <a:srgbClr val="000808"/>
                </a:solidFill>
                <a:ea typeface="楷体_GB2312" pitchFamily="49" charset="-122"/>
              </a:rPr>
              <a:t>月出于东山之上，</a:t>
            </a:r>
            <a:r>
              <a:rPr lang="en-US" altLang="zh-CN" sz="2400" b="1" u="sng" dirty="0">
                <a:solidFill>
                  <a:srgbClr val="000808"/>
                </a:solidFill>
                <a:ea typeface="楷体_GB2312" pitchFamily="49" charset="-122"/>
              </a:rPr>
              <a:t>③</a:t>
            </a:r>
            <a:r>
              <a:rPr lang="zh-CN" altLang="en-US" sz="2400" b="1" u="sng" dirty="0">
                <a:solidFill>
                  <a:srgbClr val="FF0000"/>
                </a:solidFill>
                <a:ea typeface="楷体_GB2312" pitchFamily="49" charset="-122"/>
              </a:rPr>
              <a:t>徘徊</a:t>
            </a:r>
            <a:r>
              <a:rPr lang="zh-CN" altLang="en-US" sz="2400" b="1" u="sng" dirty="0">
                <a:solidFill>
                  <a:srgbClr val="000808"/>
                </a:solidFill>
                <a:ea typeface="楷体_GB2312" pitchFamily="49" charset="-122"/>
              </a:rPr>
              <a:t>于斗牛之间。</a:t>
            </a:r>
            <a:r>
              <a:rPr lang="zh-CN" altLang="en-US" sz="2400" b="1" dirty="0">
                <a:solidFill>
                  <a:srgbClr val="000808"/>
                </a:solidFill>
                <a:ea typeface="楷体_GB2312" pitchFamily="49" charset="-122"/>
              </a:rPr>
              <a:t>白露横江，水光接天。纵</a:t>
            </a:r>
            <a:r>
              <a:rPr lang="zh-CN" altLang="en-US" sz="2400" b="1" dirty="0">
                <a:solidFill>
                  <a:srgbClr val="000000"/>
                </a:solidFill>
                <a:ea typeface="楷体_GB2312" pitchFamily="49" charset="-122"/>
              </a:rPr>
              <a:t>一苇</a:t>
            </a:r>
            <a:r>
              <a:rPr lang="zh-CN" altLang="en-US" sz="2400" b="1" dirty="0">
                <a:solidFill>
                  <a:srgbClr val="FF0000"/>
                </a:solidFill>
                <a:ea typeface="楷体_GB2312" pitchFamily="49" charset="-122"/>
              </a:rPr>
              <a:t>之所如</a:t>
            </a:r>
            <a:r>
              <a:rPr lang="zh-CN" altLang="en-US" sz="2400" b="1" dirty="0">
                <a:solidFill>
                  <a:srgbClr val="000808"/>
                </a:solidFill>
                <a:ea typeface="楷体_GB2312" pitchFamily="49" charset="-122"/>
              </a:rPr>
              <a:t>，</a:t>
            </a:r>
            <a:r>
              <a:rPr lang="en-US" altLang="zh-CN" sz="2400" b="1" dirty="0">
                <a:solidFill>
                  <a:srgbClr val="000808"/>
                </a:solidFill>
                <a:ea typeface="楷体_GB2312" pitchFamily="49" charset="-122"/>
              </a:rPr>
              <a:t>④</a:t>
            </a:r>
            <a:r>
              <a:rPr lang="zh-CN" altLang="en-US" sz="2400" b="1" u="sng" dirty="0">
                <a:solidFill>
                  <a:srgbClr val="FF0000"/>
                </a:solidFill>
                <a:ea typeface="楷体_GB2312" pitchFamily="49" charset="-122"/>
              </a:rPr>
              <a:t>凌</a:t>
            </a:r>
            <a:r>
              <a:rPr lang="zh-CN" altLang="en-US" sz="2400" b="1" u="sng" dirty="0">
                <a:solidFill>
                  <a:srgbClr val="000808"/>
                </a:solidFill>
                <a:ea typeface="楷体_GB2312" pitchFamily="49" charset="-122"/>
              </a:rPr>
              <a:t>万顷</a:t>
            </a:r>
            <a:r>
              <a:rPr lang="zh-CN" altLang="en-US" sz="2400" b="1" u="sng" dirty="0">
                <a:solidFill>
                  <a:srgbClr val="FF0000"/>
                </a:solidFill>
                <a:ea typeface="楷体_GB2312" pitchFamily="49" charset="-122"/>
              </a:rPr>
              <a:t>之</a:t>
            </a:r>
            <a:r>
              <a:rPr lang="zh-CN" altLang="en-US" sz="2400" b="1" u="sng" dirty="0">
                <a:solidFill>
                  <a:srgbClr val="000808"/>
                </a:solidFill>
                <a:ea typeface="楷体_GB2312" pitchFamily="49" charset="-122"/>
              </a:rPr>
              <a:t>茫然。</a:t>
            </a:r>
            <a:r>
              <a:rPr lang="zh-CN" altLang="en-US" sz="2400" b="1" dirty="0">
                <a:solidFill>
                  <a:srgbClr val="000808"/>
                </a:solidFill>
                <a:ea typeface="楷体_GB2312" pitchFamily="49" charset="-122"/>
              </a:rPr>
              <a:t>浩浩</a:t>
            </a:r>
            <a:r>
              <a:rPr lang="zh-CN" altLang="en-US" sz="2400" b="1" dirty="0">
                <a:solidFill>
                  <a:srgbClr val="FF0000"/>
                </a:solidFill>
                <a:ea typeface="楷体_GB2312" pitchFamily="49" charset="-122"/>
              </a:rPr>
              <a:t>乎</a:t>
            </a:r>
            <a:r>
              <a:rPr lang="zh-CN" altLang="en-US" sz="2400" b="1" dirty="0">
                <a:solidFill>
                  <a:srgbClr val="000808"/>
                </a:solidFill>
                <a:ea typeface="楷体_GB2312" pitchFamily="49" charset="-122"/>
              </a:rPr>
              <a:t>如</a:t>
            </a:r>
            <a:r>
              <a:rPr lang="zh-CN" altLang="en-US" sz="2400" b="1" dirty="0">
                <a:solidFill>
                  <a:srgbClr val="FF0000"/>
                </a:solidFill>
                <a:ea typeface="楷体_GB2312" pitchFamily="49" charset="-122"/>
              </a:rPr>
              <a:t>冯虚</a:t>
            </a:r>
            <a:r>
              <a:rPr lang="zh-CN" altLang="en-US" sz="2400" b="1" dirty="0">
                <a:solidFill>
                  <a:srgbClr val="000000"/>
                </a:solidFill>
                <a:ea typeface="楷体_GB2312" pitchFamily="49" charset="-122"/>
              </a:rPr>
              <a:t>御风</a:t>
            </a:r>
            <a:r>
              <a:rPr lang="zh-CN" altLang="en-US" sz="2400" b="1" dirty="0">
                <a:solidFill>
                  <a:srgbClr val="000808"/>
                </a:solidFill>
                <a:ea typeface="楷体_GB2312" pitchFamily="49" charset="-122"/>
              </a:rPr>
              <a:t>，而不知其所止；飘飘乎如</a:t>
            </a:r>
            <a:r>
              <a:rPr lang="zh-CN" altLang="en-US" sz="2400" b="1" dirty="0">
                <a:solidFill>
                  <a:srgbClr val="FF0000"/>
                </a:solidFill>
                <a:ea typeface="楷体_GB2312" pitchFamily="49" charset="-122"/>
              </a:rPr>
              <a:t>遗</a:t>
            </a:r>
            <a:r>
              <a:rPr lang="zh-CN" altLang="en-US" sz="2400" b="1" dirty="0">
                <a:solidFill>
                  <a:srgbClr val="000808"/>
                </a:solidFill>
                <a:ea typeface="楷体_GB2312" pitchFamily="49" charset="-122"/>
              </a:rPr>
              <a:t>世独立，羽化而登仙。（</a:t>
            </a:r>
            <a:r>
              <a:rPr lang="zh-CN" altLang="en-US" sz="2400" b="1" dirty="0">
                <a:ea typeface="楷体_GB2312" pitchFamily="49" charset="-122"/>
              </a:rPr>
              <a:t>补充：之上、之下、之间、之内，之也可是，音节助词，不译</a:t>
            </a:r>
            <a:r>
              <a:rPr lang="zh-CN" altLang="en-US" sz="2400" b="1" dirty="0">
                <a:solidFill>
                  <a:srgbClr val="000808"/>
                </a:solidFill>
                <a:ea typeface="楷体_GB2312" pitchFamily="49" charset="-122"/>
              </a:rPr>
              <a:t>）</a:t>
            </a:r>
          </a:p>
        </p:txBody>
      </p:sp>
      <p:sp>
        <p:nvSpPr>
          <p:cNvPr id="51211" name="内容占位符 51210"/>
          <p:cNvSpPr>
            <a:spLocks noGrp="1" noRot="1" noChangeArrowheads="1"/>
          </p:cNvSpPr>
          <p:nvPr>
            <p:ph sz="half" idx="2"/>
          </p:nvPr>
        </p:nvSpPr>
        <p:spPr>
          <a:xfrm>
            <a:off x="6240464" y="1125539"/>
            <a:ext cx="4194175" cy="5183187"/>
          </a:xfrm>
        </p:spPr>
        <p:txBody>
          <a:bodyPr/>
          <a:lstStyle/>
          <a:p>
            <a:r>
              <a:rPr lang="zh-CN" altLang="en-US" sz="2400" b="1" dirty="0">
                <a:ea typeface="楷体_GB2312" pitchFamily="49" charset="-122"/>
              </a:rPr>
              <a:t>既望：十六日</a:t>
            </a:r>
          </a:p>
          <a:p>
            <a:r>
              <a:rPr lang="zh-CN" altLang="en-US" sz="2400" b="1" dirty="0">
                <a:ea typeface="楷体_GB2312" pitchFamily="49" charset="-122"/>
              </a:rPr>
              <a:t>属客：劝客人们喝酒。属，通嘱，劝酒。</a:t>
            </a:r>
          </a:p>
          <a:p>
            <a:r>
              <a:rPr lang="zh-CN" altLang="en-US" sz="2400" b="1" dirty="0">
                <a:ea typeface="楷体_GB2312" pitchFamily="49" charset="-122"/>
              </a:rPr>
              <a:t>之，结构助词，的。</a:t>
            </a:r>
          </a:p>
          <a:p>
            <a:r>
              <a:rPr lang="en-US" altLang="zh-CN" sz="2400" b="1" dirty="0">
                <a:ea typeface="楷体_GB2312" pitchFamily="49" charset="-122"/>
              </a:rPr>
              <a:t>①②③</a:t>
            </a:r>
            <a:r>
              <a:rPr lang="zh-CN" altLang="en-US" sz="2400" b="1" dirty="0">
                <a:ea typeface="楷体_GB2312" pitchFamily="49" charset="-122"/>
              </a:rPr>
              <a:t>：状语后置</a:t>
            </a:r>
          </a:p>
          <a:p>
            <a:r>
              <a:rPr lang="zh-CN" altLang="en-US" sz="2400" b="1" dirty="0">
                <a:ea typeface="楷体_GB2312" pitchFamily="49" charset="-122"/>
              </a:rPr>
              <a:t>之：到（漂到）；所如：所要去的地方</a:t>
            </a:r>
          </a:p>
          <a:p>
            <a:r>
              <a:rPr lang="zh-CN" altLang="en-US" sz="2400" b="1" dirty="0">
                <a:ea typeface="楷体_GB2312" pitchFamily="49" charset="-122"/>
              </a:rPr>
              <a:t>之，</a:t>
            </a:r>
            <a:r>
              <a:rPr lang="en-US" altLang="zh-CN" sz="2400" b="1" dirty="0">
                <a:ea typeface="楷体_GB2312" pitchFamily="49" charset="-122"/>
              </a:rPr>
              <a:t>④</a:t>
            </a:r>
            <a:r>
              <a:rPr lang="zh-CN" altLang="en-US" sz="2400" b="1" dirty="0">
                <a:ea typeface="楷体_GB2312" pitchFamily="49" charset="-122"/>
              </a:rPr>
              <a:t>定语后置的标志。</a:t>
            </a:r>
          </a:p>
          <a:p>
            <a:r>
              <a:rPr lang="zh-CN" altLang="en-US" sz="2400" b="1" dirty="0">
                <a:ea typeface="楷体_GB2312" pitchFamily="49" charset="-122"/>
              </a:rPr>
              <a:t>乎，形容词词尾。（焉、然）</a:t>
            </a:r>
          </a:p>
          <a:p>
            <a:r>
              <a:rPr lang="zh-CN" altLang="en-US" sz="2400" b="1" dirty="0">
                <a:ea typeface="楷体_GB2312" pitchFamily="49" charset="-122"/>
              </a:rPr>
              <a:t>冯虚：凌空</a:t>
            </a:r>
          </a:p>
          <a:p>
            <a:r>
              <a:rPr lang="zh-CN" altLang="en-US" sz="2400" b="1" dirty="0">
                <a:ea typeface="楷体_GB2312" pitchFamily="49" charset="-122"/>
              </a:rPr>
              <a:t>遗世：脱离尘世。</a:t>
            </a:r>
          </a:p>
          <a:p>
            <a:pPr>
              <a:buFont typeface="Wingdings" panose="05000000000000000000" pitchFamily="2" charset="2"/>
              <a:buNone/>
            </a:pPr>
            <a:endParaRPr lang="zh-CN" altLang="en-US" sz="2400" b="1" dirty="0">
              <a:ea typeface="楷体_GB2312" pitchFamily="49" charset="-122"/>
            </a:endParaRPr>
          </a:p>
        </p:txBody>
      </p:sp>
      <p:sp>
        <p:nvSpPr>
          <p:cNvPr id="29699" name="文本框 51203"/>
          <p:cNvSpPr txBox="1">
            <a:spLocks noChangeArrowheads="1"/>
          </p:cNvSpPr>
          <p:nvPr/>
        </p:nvSpPr>
        <p:spPr bwMode="auto">
          <a:xfrm>
            <a:off x="4995863" y="554038"/>
            <a:ext cx="54213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 noProof="1">
              <a:solidFill>
                <a:srgbClr val="007A77"/>
              </a:solidFill>
            </a:endParaRPr>
          </a:p>
        </p:txBody>
      </p:sp>
      <p:sp>
        <p:nvSpPr>
          <p:cNvPr id="29700" name="标题 51211"/>
          <p:cNvSpPr>
            <a:spLocks noGrp="1" noRot="1" noChangeArrowheads="1"/>
          </p:cNvSpPr>
          <p:nvPr>
            <p:ph type="title"/>
          </p:nvPr>
        </p:nvSpPr>
        <p:spPr>
          <a:xfrm>
            <a:off x="1524001" y="404814"/>
            <a:ext cx="8842375" cy="738187"/>
          </a:xfrm>
        </p:spPr>
        <p:txBody>
          <a:bodyPr/>
          <a:lstStyle/>
          <a:p>
            <a:r>
              <a:rPr lang="zh-CN" altLang="en-US" sz="3600"/>
              <a:t>第一段：苏子与客泛舟游赤壁，尽情尽兴。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2095560" y="2254320"/>
              <a:ext cx="3061080" cy="163224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086200" y="2244960"/>
                <a:ext cx="3079800" cy="165096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椭圆 2"/>
          <p:cNvSpPr/>
          <p:nvPr/>
        </p:nvSpPr>
        <p:spPr>
          <a:xfrm>
            <a:off x="43466" y="932"/>
            <a:ext cx="1480535" cy="1912883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/>
              <a:t>疏通文意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08306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1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1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1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12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12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文本占位符 52225"/>
          <p:cNvSpPr>
            <a:spLocks noGrp="1" noRot="1" noChangeArrowheads="1"/>
          </p:cNvSpPr>
          <p:nvPr>
            <p:ph sz="half" idx="1"/>
          </p:nvPr>
        </p:nvSpPr>
        <p:spPr>
          <a:xfrm>
            <a:off x="1774826" y="404814"/>
            <a:ext cx="4194175" cy="6453187"/>
          </a:xfrm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dirty="0" smtClean="0"/>
              <a:t>        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于是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饮酒乐甚，扣舷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而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歌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之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。歌曰：“桂棹兮兰桨，击</a:t>
            </a:r>
            <a:r>
              <a:rPr lang="zh-CN" altLang="en-US" b="1" dirty="0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空明兮溯流光；</a:t>
            </a:r>
            <a:r>
              <a:rPr lang="en-US" altLang="zh-CN" b="1" dirty="0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①</a:t>
            </a:r>
            <a:r>
              <a:rPr lang="zh-CN" altLang="en-US" b="1" u="sng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渺渺</a:t>
            </a:r>
            <a:r>
              <a:rPr lang="zh-CN" altLang="en-US" b="1" u="sng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兮予</a:t>
            </a:r>
            <a:r>
              <a:rPr lang="zh-CN" altLang="en-US" b="1" u="sng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怀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 ，望美人兮天一方。”</a:t>
            </a:r>
            <a:r>
              <a:rPr lang="en-US" altLang="zh-CN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②</a:t>
            </a:r>
            <a:r>
              <a:rPr lang="zh-CN" altLang="en-US" b="1" u="sng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客有吹洞箫者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，倚歌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而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之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。其声呜呜然，如怨如慕</a:t>
            </a:r>
            <a:r>
              <a:rPr lang="zh-CN" altLang="en-US" b="1" dirty="0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如泣如诉，余音袅袅，不绝如缕。</a:t>
            </a:r>
            <a:r>
              <a:rPr lang="zh-CN" altLang="en-US" b="1" u="sng" dirty="0" smtClean="0">
                <a:solidFill>
                  <a:srgbClr val="6600FF"/>
                </a:solidFill>
                <a:latin typeface="楷体_GB2312" pitchFamily="49" charset="-122"/>
                <a:ea typeface="楷体_GB2312" pitchFamily="49" charset="-122"/>
              </a:rPr>
              <a:t>舞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幽壑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之潜蛟，</a:t>
            </a:r>
            <a:r>
              <a:rPr lang="zh-CN" altLang="en-US" b="1" u="sng" dirty="0" smtClean="0">
                <a:solidFill>
                  <a:srgbClr val="6600FF"/>
                </a:solidFill>
                <a:latin typeface="楷体_GB2312" pitchFamily="49" charset="-122"/>
                <a:ea typeface="楷体_GB2312" pitchFamily="49" charset="-122"/>
              </a:rPr>
              <a:t>泣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孤舟之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嫠妇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。 </a:t>
            </a:r>
          </a:p>
        </p:txBody>
      </p:sp>
      <p:sp>
        <p:nvSpPr>
          <p:cNvPr id="52232" name="内容占位符 52231"/>
          <p:cNvSpPr>
            <a:spLocks noGrp="1" noRot="1" noChangeArrowheads="1"/>
          </p:cNvSpPr>
          <p:nvPr>
            <p:ph sz="half" idx="2"/>
          </p:nvPr>
        </p:nvSpPr>
        <p:spPr>
          <a:xfrm>
            <a:off x="6040028" y="404814"/>
            <a:ext cx="4716462" cy="5761038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于是：在这时。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而：连词，表修饰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之：放在不及物动词与时间词之后，助词，无实义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渺渺：悠远的样子。怀：</a:t>
            </a:r>
            <a:r>
              <a:rPr lang="zh-CN" altLang="en-US" sz="2800" b="1" dirty="0" smtClean="0">
                <a:solidFill>
                  <a:srgbClr val="000000"/>
                </a:solidFill>
                <a:ea typeface="楷体_GB2312" pitchFamily="49" charset="-122"/>
              </a:rPr>
              <a:t>情思</a:t>
            </a:r>
            <a:endParaRPr lang="en-US" altLang="zh-CN" sz="2800" b="1" dirty="0" smtClean="0">
              <a:solidFill>
                <a:srgbClr val="000000"/>
              </a:solidFill>
              <a:ea typeface="楷体_GB2312" pitchFamily="49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zh-CN" sz="2800" b="1" dirty="0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①</a:t>
            </a:r>
            <a:r>
              <a:rPr lang="zh-CN" altLang="en-US" sz="2800" b="1" dirty="0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主谓倒装</a:t>
            </a:r>
            <a:r>
              <a:rPr lang="en-US" altLang="zh-CN" sz="2800" b="1" dirty="0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zh-CN" sz="2800" b="1" dirty="0" smtClean="0">
                <a:solidFill>
                  <a:srgbClr val="000000"/>
                </a:solidFill>
                <a:ea typeface="楷体_GB2312" pitchFamily="49" charset="-122"/>
              </a:rPr>
              <a:t>②</a:t>
            </a: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定语后置，之，代箫声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幽壑：深谷，嫠妇：寡妇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舞、泣：使动用法：</a:t>
            </a:r>
            <a:r>
              <a:rPr lang="zh-CN" altLang="en-US" sz="2800" b="1" dirty="0">
                <a:solidFill>
                  <a:schemeClr val="tx2"/>
                </a:solidFill>
              </a:rPr>
              <a:t>使深谷的蛟龙感动得起舞，使孤舟上的寡妇伤心哭泣。</a:t>
            </a:r>
            <a:endParaRPr lang="zh-CN" altLang="en-US" sz="2800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Char char="•"/>
            </a:pPr>
            <a:endParaRPr lang="zh-CN" altLang="en-US" sz="2800" b="1" dirty="0">
              <a:solidFill>
                <a:srgbClr val="FF0000"/>
              </a:solidFill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endParaRPr lang="zh-CN" altLang="en-US" sz="2800" b="1" dirty="0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35843" name="文本框 52227"/>
          <p:cNvSpPr txBox="1">
            <a:spLocks noChangeArrowheads="1"/>
          </p:cNvSpPr>
          <p:nvPr/>
        </p:nvSpPr>
        <p:spPr bwMode="auto">
          <a:xfrm>
            <a:off x="4656139" y="3644901"/>
            <a:ext cx="57610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46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22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22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22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22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22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22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22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文本占位符 53249"/>
          <p:cNvSpPr>
            <a:spLocks noGrp="1" noRot="1" noChangeArrowheads="1"/>
          </p:cNvSpPr>
          <p:nvPr>
            <p:ph sz="half" idx="1"/>
          </p:nvPr>
        </p:nvSpPr>
        <p:spPr>
          <a:xfrm>
            <a:off x="1703389" y="1241426"/>
            <a:ext cx="4194175" cy="5616575"/>
          </a:xfrm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CN" sz="1600" dirty="0"/>
              <a:t>           </a:t>
            </a:r>
            <a:r>
              <a:rPr lang="zh-CN" altLang="en-US" sz="2800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苏子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愀然</a:t>
            </a:r>
            <a:r>
              <a:rPr lang="zh-CN" altLang="en-US" sz="2800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 ，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正</a:t>
            </a:r>
            <a:r>
              <a:rPr lang="zh-CN" altLang="en-US" sz="2800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襟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危</a:t>
            </a:r>
            <a:r>
              <a:rPr lang="zh-CN" altLang="en-US" sz="2800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坐而问客曰：</a:t>
            </a:r>
            <a:r>
              <a:rPr lang="en-US" altLang="zh-CN" sz="2800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①“</a:t>
            </a:r>
            <a:r>
              <a:rPr lang="zh-CN" altLang="en-US" sz="2800" b="1" u="sng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何为</a:t>
            </a:r>
            <a:r>
              <a:rPr lang="zh-CN" altLang="en-US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其</a:t>
            </a:r>
            <a:r>
              <a:rPr lang="zh-CN" altLang="en-US" sz="2800" b="1" u="sng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然也</a:t>
            </a:r>
            <a:r>
              <a:rPr lang="zh-CN" altLang="en-US" sz="2800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？”客曰：“‘月明星稀 ，乌鹊南飞’ ，此非曹孟德之诗乎？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西</a:t>
            </a:r>
            <a:r>
              <a:rPr lang="zh-CN" altLang="en-US" sz="2800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望夏口 ，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东</a:t>
            </a:r>
            <a:r>
              <a:rPr lang="zh-CN" altLang="en-US" sz="2800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望武昌 ，山川相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缪</a:t>
            </a:r>
            <a:r>
              <a:rPr lang="zh-CN" altLang="en-US" sz="2800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 ，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郁</a:t>
            </a:r>
            <a:r>
              <a:rPr lang="zh-CN" altLang="en-US" sz="2800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乎</a:t>
            </a:r>
            <a:r>
              <a:rPr lang="zh-CN" altLang="en-US" sz="2800" b="1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苍苍 </a:t>
            </a:r>
            <a:r>
              <a:rPr lang="zh-CN" altLang="en-US" sz="2800" b="1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sz="2800" b="1" u="sng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此</a:t>
            </a:r>
            <a:r>
              <a:rPr lang="zh-CN" altLang="en-US" sz="2800" b="1" u="sng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非曹孟德之困</a:t>
            </a:r>
            <a:r>
              <a:rPr lang="zh-CN" altLang="en-US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于</a:t>
            </a:r>
            <a:r>
              <a:rPr lang="zh-CN" altLang="en-US" sz="2800" b="1" u="sng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周郎者乎？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方</a:t>
            </a:r>
            <a:r>
              <a:rPr lang="zh-CN" altLang="en-US" sz="2800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其破荆州 ，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下</a:t>
            </a:r>
            <a:r>
              <a:rPr lang="zh-CN" altLang="en-US" sz="2800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江陵 ，顺流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而东</a:t>
            </a:r>
            <a:r>
              <a:rPr lang="zh-CN" altLang="en-US" sz="2800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也 ，舳舻千里 ，旌旗蔽空 ，</a:t>
            </a:r>
            <a:r>
              <a:rPr lang="zh-CN" altLang="en-US" sz="28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酾</a:t>
            </a:r>
            <a:r>
              <a:rPr lang="zh-CN" altLang="en-US" sz="2800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酒临江 ，横槊赋诗 ，</a:t>
            </a:r>
            <a:r>
              <a:rPr lang="zh-CN" altLang="en-US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固</a:t>
            </a:r>
            <a:r>
              <a:rPr lang="zh-CN" altLang="en-US" sz="2800" b="1" u="sng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一世之雄也</a:t>
            </a:r>
            <a:r>
              <a:rPr lang="zh-CN" altLang="en-US" sz="2800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 ，而今</a:t>
            </a:r>
            <a:r>
              <a:rPr lang="zh-CN" altLang="en-US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安在</a:t>
            </a:r>
            <a:r>
              <a:rPr lang="zh-CN" altLang="en-US" sz="2800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哉？</a:t>
            </a:r>
          </a:p>
        </p:txBody>
      </p:sp>
      <p:sp>
        <p:nvSpPr>
          <p:cNvPr id="53255" name="内容占位符 53254"/>
          <p:cNvSpPr>
            <a:spLocks noGrp="1" noRot="1" noChangeArrowheads="1"/>
          </p:cNvSpPr>
          <p:nvPr>
            <p:ph sz="half" idx="2"/>
          </p:nvPr>
        </p:nvSpPr>
        <p:spPr>
          <a:xfrm>
            <a:off x="6024563" y="1241426"/>
            <a:ext cx="6431597" cy="56165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zh-CN" altLang="en-US" sz="2800" b="1" dirty="0">
                <a:ea typeface="楷体_GB2312" pitchFamily="49" charset="-122"/>
              </a:rPr>
              <a:t>正</a:t>
            </a:r>
            <a:r>
              <a:rPr lang="zh-CN" altLang="en-US" sz="2800" b="1" dirty="0" smtClean="0">
                <a:ea typeface="楷体_GB2312" pitchFamily="49" charset="-122"/>
              </a:rPr>
              <a:t>：</a:t>
            </a:r>
            <a:r>
              <a:rPr lang="en-US" altLang="zh-CN" sz="2800" b="1" dirty="0" err="1" smtClean="0">
                <a:ea typeface="楷体_GB2312" pitchFamily="49" charset="-122"/>
              </a:rPr>
              <a:t>adj</a:t>
            </a:r>
            <a:r>
              <a:rPr lang="zh-CN" altLang="en-US" sz="2800" b="1" dirty="0" smtClean="0">
                <a:ea typeface="楷体_GB2312" pitchFamily="49" charset="-122"/>
              </a:rPr>
              <a:t>活用，整理</a:t>
            </a:r>
            <a:endParaRPr lang="zh-CN" altLang="en-US" sz="2800" b="1" dirty="0">
              <a:ea typeface="楷体_GB2312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ea typeface="楷体_GB2312" pitchFamily="49" charset="-122"/>
              </a:rPr>
              <a:t>危：正，端正</a:t>
            </a: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ea typeface="楷体_GB2312" pitchFamily="49" charset="-122"/>
              </a:rPr>
              <a:t>其：代箫声，</a:t>
            </a:r>
            <a:r>
              <a:rPr lang="en-US" altLang="zh-CN" sz="2800" b="1" dirty="0">
                <a:ea typeface="楷体_GB2312" pitchFamily="49" charset="-122"/>
              </a:rPr>
              <a:t>①</a:t>
            </a:r>
            <a:r>
              <a:rPr lang="zh-CN" altLang="en-US" sz="2800" b="1" dirty="0">
                <a:ea typeface="楷体_GB2312" pitchFamily="49" charset="-122"/>
              </a:rPr>
              <a:t>宾语前</a:t>
            </a:r>
            <a:r>
              <a:rPr lang="zh-CN" altLang="en-US" sz="2800" b="1" dirty="0" smtClean="0">
                <a:ea typeface="楷体_GB2312" pitchFamily="49" charset="-122"/>
              </a:rPr>
              <a:t>置，为何其然</a:t>
            </a:r>
            <a:endParaRPr lang="zh-CN" altLang="en-US" sz="2800" b="1" dirty="0">
              <a:ea typeface="楷体_GB2312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ea typeface="楷体_GB2312" pitchFamily="49" charset="-122"/>
              </a:rPr>
              <a:t>西、东：名词作状语</a:t>
            </a: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ea typeface="楷体_GB2312" pitchFamily="49" charset="-122"/>
              </a:rPr>
              <a:t>缪：通“缭”，萦绕</a:t>
            </a: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ea typeface="楷体_GB2312" pitchFamily="49" charset="-122"/>
              </a:rPr>
              <a:t>郁：茂密</a:t>
            </a: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ea typeface="楷体_GB2312" pitchFamily="49" charset="-122"/>
              </a:rPr>
              <a:t>于</a:t>
            </a:r>
            <a:r>
              <a:rPr lang="zh-CN" altLang="en-US" sz="2800" b="1" dirty="0" smtClean="0">
                <a:ea typeface="楷体_GB2312" pitchFamily="49" charset="-122"/>
              </a:rPr>
              <a:t>：</a:t>
            </a:r>
            <a:r>
              <a:rPr lang="en-US" altLang="zh-CN" sz="2800" b="1" dirty="0" smtClean="0">
                <a:ea typeface="楷体_GB2312" pitchFamily="49" charset="-122"/>
              </a:rPr>
              <a:t>prep</a:t>
            </a:r>
            <a:r>
              <a:rPr lang="zh-CN" altLang="en-US" sz="2800" b="1" dirty="0" smtClean="0">
                <a:ea typeface="楷体_GB2312" pitchFamily="49" charset="-122"/>
              </a:rPr>
              <a:t>引出动作的对象，表被动</a:t>
            </a:r>
            <a:endParaRPr lang="zh-CN" altLang="en-US" sz="2800" b="1" dirty="0">
              <a:ea typeface="楷体_GB2312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ea typeface="楷体_GB2312" pitchFamily="49" charset="-122"/>
              </a:rPr>
              <a:t>方</a:t>
            </a:r>
            <a:r>
              <a:rPr lang="zh-CN" altLang="en-US" sz="2800" b="1" dirty="0" smtClean="0">
                <a:ea typeface="楷体_GB2312" pitchFamily="49" charset="-122"/>
              </a:rPr>
              <a:t>：当</a:t>
            </a:r>
            <a:r>
              <a:rPr lang="zh-CN" altLang="en-US" sz="2800" b="1" dirty="0">
                <a:ea typeface="楷体_GB2312" pitchFamily="49" charset="-122"/>
              </a:rPr>
              <a:t>，而：修饰</a:t>
            </a: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ea typeface="楷体_GB2312" pitchFamily="49" charset="-122"/>
              </a:rPr>
              <a:t>东：名词作动词，向东进发</a:t>
            </a: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ea typeface="楷体_GB2312" pitchFamily="49" charset="-122"/>
              </a:rPr>
              <a:t>固：本来</a:t>
            </a: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ea typeface="楷体_GB2312" pitchFamily="49" charset="-122"/>
              </a:rPr>
              <a:t>安在：在哪里？宾语前置</a:t>
            </a:r>
          </a:p>
          <a:p>
            <a:pPr>
              <a:lnSpc>
                <a:spcPct val="80000"/>
              </a:lnSpc>
            </a:pPr>
            <a:endParaRPr lang="zh-CN" altLang="en-US" sz="2800" b="1" dirty="0">
              <a:ea typeface="楷体_GB2312" pitchFamily="49" charset="-122"/>
            </a:endParaRPr>
          </a:p>
        </p:txBody>
      </p:sp>
      <p:sp>
        <p:nvSpPr>
          <p:cNvPr id="46083" name="标题 53255"/>
          <p:cNvSpPr>
            <a:spLocks noGrp="1" noRot="1" noChangeArrowheads="1"/>
          </p:cNvSpPr>
          <p:nvPr>
            <p:ph type="title"/>
          </p:nvPr>
        </p:nvSpPr>
        <p:spPr>
          <a:xfrm>
            <a:off x="1524001" y="404814"/>
            <a:ext cx="8842375" cy="738187"/>
          </a:xfrm>
        </p:spPr>
        <p:txBody>
          <a:bodyPr/>
          <a:lstStyle/>
          <a:p>
            <a:r>
              <a:rPr lang="zh-CN" altLang="en-US" sz="3600" dirty="0"/>
              <a:t>第三段：客人解释曲调哀怨，悲的原因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2762280" y="3809880"/>
              <a:ext cx="178200" cy="30528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752920" y="3800520"/>
                <a:ext cx="196920" cy="324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67464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2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32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32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32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32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32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32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32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32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32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532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文本占位符 106497"/>
          <p:cNvSpPr>
            <a:spLocks noGrp="1" noRot="1" noChangeArrowheads="1"/>
          </p:cNvSpPr>
          <p:nvPr>
            <p:ph sz="half" idx="1"/>
          </p:nvPr>
        </p:nvSpPr>
        <p:spPr>
          <a:xfrm>
            <a:off x="1703389" y="692151"/>
            <a:ext cx="4194175" cy="5616575"/>
          </a:xfrm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altLang="zh-CN" sz="2000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况吾与子</a:t>
            </a:r>
            <a:r>
              <a:rPr lang="en-US" altLang="zh-CN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①</a:t>
            </a:r>
            <a:r>
              <a:rPr lang="zh-CN" altLang="en-US" b="1" u="sng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渔樵</a:t>
            </a:r>
            <a:r>
              <a:rPr lang="zh-CN" altLang="en-US" b="1" u="sng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于江渚之上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 ，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侣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鱼虾而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友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麋鹿 ，驾一叶之扁舟 ，举匏</a:t>
            </a:r>
            <a:r>
              <a:rPr lang="zh-CN" altLang="en-US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樽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以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相属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r>
              <a:rPr lang="en-US" altLang="zh-CN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②</a:t>
            </a:r>
            <a:r>
              <a:rPr lang="zh-CN" altLang="en-US" b="1" u="sng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寄蜉蝣于天地 ，渺沧海之一粟。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哀吾生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之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须臾 ，羡长江之无穷。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挟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飞仙以遨游 ，抱明月而长终。知不可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乎</a:t>
            </a:r>
            <a:r>
              <a:rPr lang="zh-CN" altLang="en-US" b="1" dirty="0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骤得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 ，</a:t>
            </a:r>
            <a:r>
              <a:rPr lang="zh-CN" altLang="en-US" b="1" dirty="0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托遗响</a:t>
            </a:r>
            <a:r>
              <a:rPr lang="zh-CN" altLang="en-US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于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悲风。 </a:t>
            </a:r>
          </a:p>
        </p:txBody>
      </p:sp>
      <p:sp>
        <p:nvSpPr>
          <p:cNvPr id="106503" name="内容占位符 106502"/>
          <p:cNvSpPr>
            <a:spLocks noGrp="1" noRot="1" noChangeArrowheads="1"/>
          </p:cNvSpPr>
          <p:nvPr>
            <p:ph sz="half" idx="2"/>
          </p:nvPr>
        </p:nvSpPr>
        <p:spPr>
          <a:xfrm>
            <a:off x="5880101" y="692150"/>
            <a:ext cx="5407659" cy="5689600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ea typeface="楷体_GB2312" pitchFamily="49" charset="-122"/>
              </a:rPr>
              <a:t>渔樵：名词作动词，打渔砍柴，侣、友：名词的意动用法。以</a:t>
            </a:r>
            <a:r>
              <a:rPr lang="en-US" altLang="zh-CN" sz="2800" b="1" dirty="0">
                <a:ea typeface="楷体_GB2312" pitchFamily="49" charset="-122"/>
              </a:rPr>
              <a:t>…</a:t>
            </a:r>
            <a:r>
              <a:rPr lang="zh-CN" altLang="en-US" sz="2800" b="1" dirty="0">
                <a:ea typeface="楷体_GB2312" pitchFamily="49" charset="-122"/>
              </a:rPr>
              <a:t>为伴侣，以</a:t>
            </a:r>
            <a:r>
              <a:rPr lang="en-US" altLang="zh-CN" sz="2800" b="1" dirty="0">
                <a:ea typeface="楷体_GB2312" pitchFamily="49" charset="-122"/>
              </a:rPr>
              <a:t>…</a:t>
            </a:r>
            <a:r>
              <a:rPr lang="zh-CN" altLang="en-US" sz="2800" b="1" dirty="0">
                <a:ea typeface="楷体_GB2312" pitchFamily="49" charset="-122"/>
              </a:rPr>
              <a:t>为朋友</a:t>
            </a:r>
          </a:p>
          <a:p>
            <a:pPr marL="0" indent="0">
              <a:lnSpc>
                <a:spcPct val="90000"/>
              </a:lnSpc>
              <a:spcBef>
                <a:spcPct val="50000"/>
              </a:spcBef>
              <a:buClrTx/>
              <a:buSzTx/>
              <a:buNone/>
            </a:pPr>
            <a:r>
              <a:rPr lang="en-US" altLang="zh-CN" sz="2800" b="1" dirty="0">
                <a:ea typeface="楷体_GB2312" pitchFamily="49" charset="-122"/>
              </a:rPr>
              <a:t>	</a:t>
            </a:r>
            <a:endParaRPr lang="zh-CN" altLang="en-US" sz="2800" b="1" dirty="0">
              <a:ea typeface="楷体_GB2312" pitchFamily="49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zh-CN" sz="2800" b="1" dirty="0">
                <a:ea typeface="楷体_GB2312" pitchFamily="49" charset="-122"/>
              </a:rPr>
              <a:t>①</a:t>
            </a:r>
            <a:r>
              <a:rPr lang="zh-CN" altLang="en-US" sz="2800" b="1" dirty="0">
                <a:ea typeface="楷体_GB2312" pitchFamily="49" charset="-122"/>
              </a:rPr>
              <a:t>、</a:t>
            </a:r>
            <a:r>
              <a:rPr lang="en-US" altLang="zh-CN" sz="2800" b="1" dirty="0">
                <a:ea typeface="楷体_GB2312" pitchFamily="49" charset="-122"/>
              </a:rPr>
              <a:t>②</a:t>
            </a:r>
            <a:r>
              <a:rPr lang="zh-CN" altLang="en-US" sz="2800" b="1" dirty="0">
                <a:ea typeface="楷体_GB2312" pitchFamily="49" charset="-122"/>
              </a:rPr>
              <a:t>状语后</a:t>
            </a:r>
            <a:r>
              <a:rPr lang="zh-CN" altLang="en-US" sz="2800" b="1" dirty="0" smtClean="0">
                <a:ea typeface="楷体_GB2312" pitchFamily="49" charset="-122"/>
              </a:rPr>
              <a:t>置</a:t>
            </a:r>
            <a:endParaRPr lang="en-US" altLang="zh-CN" sz="2800" b="1" dirty="0" smtClean="0">
              <a:ea typeface="楷体_GB2312" pitchFamily="49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 smtClean="0">
                <a:ea typeface="楷体_GB2312" pitchFamily="49" charset="-122"/>
              </a:rPr>
              <a:t>之，定语后置的标志。</a:t>
            </a:r>
            <a:endParaRPr lang="zh-CN" altLang="en-US" sz="2800" b="1" dirty="0">
              <a:ea typeface="楷体_GB2312" pitchFamily="49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ea typeface="楷体_GB2312" pitchFamily="49" charset="-122"/>
              </a:rPr>
              <a:t>挟</a:t>
            </a:r>
            <a:r>
              <a:rPr lang="zh-CN" altLang="en-US" sz="2800" b="1" dirty="0" smtClean="0">
                <a:ea typeface="楷体_GB2312" pitchFamily="49" charset="-122"/>
              </a:rPr>
              <a:t>：偕同</a:t>
            </a:r>
            <a:endParaRPr lang="en-US" altLang="zh-CN" sz="2800" b="1" dirty="0" smtClean="0">
              <a:ea typeface="楷体_GB2312" pitchFamily="49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 smtClean="0">
                <a:ea typeface="楷体_GB2312" pitchFamily="49" charset="-122"/>
              </a:rPr>
              <a:t>以：连词，同“而”，表修饰</a:t>
            </a:r>
            <a:endParaRPr lang="zh-CN" altLang="en-US" sz="2800" b="1" dirty="0">
              <a:ea typeface="楷体_GB2312" pitchFamily="49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ea typeface="楷体_GB2312" pitchFamily="49" charset="-122"/>
              </a:rPr>
              <a:t>乎：音节</a:t>
            </a:r>
            <a:r>
              <a:rPr lang="zh-CN" altLang="en-US" sz="2800" b="1" dirty="0" smtClean="0">
                <a:ea typeface="楷体_GB2312" pitchFamily="49" charset="-122"/>
              </a:rPr>
              <a:t>助词</a:t>
            </a:r>
            <a:endParaRPr lang="zh-CN" altLang="en-US" sz="2800" b="1" dirty="0">
              <a:solidFill>
                <a:srgbClr val="0033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4571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6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65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65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65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65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65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65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文本占位符 54273"/>
          <p:cNvSpPr>
            <a:spLocks noGrp="1" noRot="1" noChangeArrowheads="1"/>
          </p:cNvSpPr>
          <p:nvPr>
            <p:ph sz="half" idx="1"/>
          </p:nvPr>
        </p:nvSpPr>
        <p:spPr>
          <a:xfrm>
            <a:off x="1703389" y="765175"/>
            <a:ext cx="4194175" cy="5543550"/>
          </a:xfrm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en-US" altLang="zh-CN" sz="600" dirty="0"/>
              <a:t>                                   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苏子曰：“客亦知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夫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水与月乎？</a:t>
            </a:r>
            <a:r>
              <a:rPr lang="zh-CN" altLang="en-US" sz="3600" b="1" dirty="0">
                <a:solidFill>
                  <a:srgbClr val="EF2C05"/>
                </a:solidFill>
                <a:latin typeface="楷体_GB2312" pitchFamily="49" charset="-122"/>
                <a:ea typeface="楷体_GB2312" pitchFamily="49" charset="-122"/>
              </a:rPr>
              <a:t>逝者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如斯，而未尝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往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也；</a:t>
            </a:r>
            <a:r>
              <a:rPr lang="zh-CN" altLang="en-US" sz="3600" b="1" dirty="0">
                <a:solidFill>
                  <a:srgbClr val="EF2C05"/>
                </a:solidFill>
                <a:latin typeface="楷体_GB2312" pitchFamily="49" charset="-122"/>
                <a:ea typeface="楷体_GB2312" pitchFamily="49" charset="-122"/>
              </a:rPr>
              <a:t>盈虚者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如彼，而</a:t>
            </a:r>
            <a:r>
              <a:rPr lang="zh-CN" altLang="en-US" sz="3600" b="1" dirty="0">
                <a:solidFill>
                  <a:srgbClr val="EF2C05"/>
                </a:solidFill>
                <a:latin typeface="楷体_GB2312" pitchFamily="49" charset="-122"/>
                <a:ea typeface="楷体_GB2312" pitchFamily="49" charset="-122"/>
              </a:rPr>
              <a:t>卒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莫</a:t>
            </a:r>
            <a:r>
              <a:rPr lang="zh-CN" altLang="en-US" sz="3600" b="1" dirty="0">
                <a:solidFill>
                  <a:srgbClr val="EF2C05"/>
                </a:solidFill>
                <a:latin typeface="楷体_GB2312" pitchFamily="49" charset="-122"/>
                <a:ea typeface="楷体_GB2312" pitchFamily="49" charset="-122"/>
              </a:rPr>
              <a:t>消长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也。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盖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将自其变者而观之，则天地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曾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不能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以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一瞬；自其不变者而观之，则物与我皆无尽也</a:t>
            </a:r>
            <a:r>
              <a:rPr lang="zh-CN" altLang="en-US" sz="36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3600" b="1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 ①</a:t>
            </a:r>
            <a:r>
              <a:rPr lang="zh-CN" altLang="en-US" sz="36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而</a:t>
            </a:r>
            <a:r>
              <a:rPr lang="zh-CN" altLang="en-US" sz="3600" b="1" u="sng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又何羡乎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？</a:t>
            </a:r>
          </a:p>
        </p:txBody>
      </p:sp>
      <p:sp>
        <p:nvSpPr>
          <p:cNvPr id="54279" name="内容占位符 54278"/>
          <p:cNvSpPr>
            <a:spLocks noGrp="1" noRot="1" noChangeArrowheads="1"/>
          </p:cNvSpPr>
          <p:nvPr>
            <p:ph sz="half" idx="2"/>
          </p:nvPr>
        </p:nvSpPr>
        <p:spPr>
          <a:xfrm>
            <a:off x="5951538" y="765175"/>
            <a:ext cx="4495800" cy="5543550"/>
          </a:xfrm>
        </p:spPr>
        <p:txBody>
          <a:bodyPr/>
          <a:lstStyle/>
          <a:p>
            <a:pPr>
              <a:lnSpc>
                <a:spcPts val="21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ea typeface="楷体_GB2312" pitchFamily="49" charset="-122"/>
              </a:rPr>
              <a:t>夫：那。</a:t>
            </a:r>
          </a:p>
          <a:p>
            <a:pPr>
              <a:lnSpc>
                <a:spcPts val="21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ea typeface="楷体_GB2312" pitchFamily="49" charset="-122"/>
              </a:rPr>
              <a:t>逝者：流去的水。</a:t>
            </a:r>
          </a:p>
          <a:p>
            <a:pPr>
              <a:lnSpc>
                <a:spcPts val="21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ea typeface="楷体_GB2312" pitchFamily="49" charset="-122"/>
              </a:rPr>
              <a:t>往：流逝</a:t>
            </a:r>
          </a:p>
          <a:p>
            <a:pPr>
              <a:lnSpc>
                <a:spcPts val="21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ea typeface="楷体_GB2312" pitchFamily="49" charset="-122"/>
              </a:rPr>
              <a:t>盈虚者：时圆时缺的月亮</a:t>
            </a:r>
          </a:p>
          <a:p>
            <a:pPr>
              <a:lnSpc>
                <a:spcPts val="21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ea typeface="楷体_GB2312" pitchFamily="49" charset="-122"/>
              </a:rPr>
              <a:t>卒：最终</a:t>
            </a:r>
          </a:p>
          <a:p>
            <a:pPr>
              <a:lnSpc>
                <a:spcPts val="21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ea typeface="楷体_GB2312" pitchFamily="49" charset="-122"/>
              </a:rPr>
              <a:t>消长：消损和增长。</a:t>
            </a:r>
          </a:p>
          <a:p>
            <a:pPr>
              <a:lnSpc>
                <a:spcPts val="21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ea typeface="楷体_GB2312" pitchFamily="49" charset="-122"/>
              </a:rPr>
              <a:t>盖：如果</a:t>
            </a:r>
          </a:p>
          <a:p>
            <a:pPr>
              <a:lnSpc>
                <a:spcPts val="21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ea typeface="楷体_GB2312" pitchFamily="49" charset="-122"/>
              </a:rPr>
              <a:t>曾：竟然</a:t>
            </a:r>
          </a:p>
          <a:p>
            <a:pPr>
              <a:lnSpc>
                <a:spcPts val="21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zh-CN" altLang="en-US" sz="2800" b="1" dirty="0">
                <a:ea typeface="楷体_GB2312" pitchFamily="49" charset="-122"/>
              </a:rPr>
              <a:t>以：通“已”，停止</a:t>
            </a:r>
            <a:r>
              <a:rPr lang="zh-CN" altLang="en-US" sz="2800" b="1" dirty="0" smtClean="0">
                <a:ea typeface="楷体_GB2312" pitchFamily="49" charset="-122"/>
              </a:rPr>
              <a:t>。</a:t>
            </a:r>
            <a:endParaRPr lang="en-US" altLang="zh-CN" sz="2800" b="1" dirty="0" smtClean="0">
              <a:ea typeface="楷体_GB2312" pitchFamily="49" charset="-122"/>
            </a:endParaRPr>
          </a:p>
          <a:p>
            <a:pPr>
              <a:lnSpc>
                <a:spcPts val="21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zh-CN" sz="2800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①</a:t>
            </a:r>
            <a:r>
              <a:rPr lang="zh-CN" altLang="en-US" sz="2800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宾语前置，羡何乎？</a:t>
            </a:r>
            <a:endParaRPr lang="zh-CN" altLang="en-US" sz="2800" b="1" dirty="0">
              <a:ea typeface="楷体_GB2312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105696" y="154624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第</a:t>
            </a:r>
            <a:r>
              <a:rPr lang="zh-CN" altLang="en-US" dirty="0"/>
              <a:t>四</a:t>
            </a:r>
            <a:r>
              <a:rPr lang="zh-CN" altLang="en-US" dirty="0" smtClean="0"/>
              <a:t>段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62125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2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42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42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42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42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42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42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42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42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42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文本占位符 109569"/>
          <p:cNvSpPr>
            <a:spLocks noGrp="1" noRot="1" noChangeArrowheads="1"/>
          </p:cNvSpPr>
          <p:nvPr>
            <p:ph sz="half" idx="1"/>
          </p:nvPr>
        </p:nvSpPr>
        <p:spPr>
          <a:xfrm>
            <a:off x="1774826" y="765175"/>
            <a:ext cx="4176713" cy="5543550"/>
          </a:xfrm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1800" dirty="0">
                <a:solidFill>
                  <a:srgbClr val="EF2C05"/>
                </a:solidFill>
                <a:latin typeface="楷体_GB2312" pitchFamily="49" charset="-122"/>
                <a:ea typeface="楷体_GB2312" pitchFamily="49" charset="-122"/>
              </a:rPr>
              <a:t>       </a:t>
            </a:r>
            <a:r>
              <a:rPr lang="zh-CN" altLang="en-US" b="1" dirty="0" smtClean="0">
                <a:solidFill>
                  <a:srgbClr val="EF2C05"/>
                </a:solidFill>
                <a:latin typeface="楷体_GB2312" pitchFamily="49" charset="-122"/>
                <a:ea typeface="楷体_GB2312" pitchFamily="49" charset="-122"/>
              </a:rPr>
              <a:t>且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夫</a:t>
            </a:r>
            <a:r>
              <a:rPr lang="zh-CN" altLang="en-US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天地之间 ，物各有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主</a:t>
            </a:r>
            <a:r>
              <a:rPr lang="zh-CN" altLang="en-US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苟</a:t>
            </a:r>
            <a:r>
              <a:rPr lang="zh-CN" altLang="en-US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非吾之所有，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虽</a:t>
            </a:r>
            <a:r>
              <a:rPr lang="zh-CN" altLang="en-US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一毫而莫取。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惟</a:t>
            </a:r>
            <a:r>
              <a:rPr lang="zh-CN" altLang="en-US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江上之清风，与山间之明月，耳得之而为声，目遇之而成色，取之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无禁</a:t>
            </a:r>
            <a:r>
              <a:rPr lang="zh-CN" altLang="en-US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，用之不竭，</a:t>
            </a:r>
            <a:r>
              <a:rPr lang="zh-CN" altLang="en-US" b="1" u="sng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  <a:r>
              <a:rPr lang="zh-CN" altLang="en-US" b="1" u="sng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造物者之无尽藏也</a:t>
            </a:r>
            <a:r>
              <a:rPr lang="zh-CN" altLang="en-US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b="1" dirty="0" smtClean="0">
                <a:solidFill>
                  <a:srgbClr val="503206"/>
                </a:solidFill>
                <a:latin typeface="楷体_GB2312" pitchFamily="49" charset="-122"/>
                <a:ea typeface="楷体_GB2312" pitchFamily="49" charset="-122"/>
              </a:rPr>
              <a:t>而吾与</a:t>
            </a:r>
            <a:r>
              <a:rPr lang="zh-CN" altLang="en-US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子</a:t>
            </a:r>
            <a:r>
              <a:rPr lang="zh-CN" altLang="en-US" b="1" dirty="0" smtClean="0">
                <a:solidFill>
                  <a:srgbClr val="503206"/>
                </a:solidFill>
                <a:latin typeface="楷体_GB2312" pitchFamily="49" charset="-122"/>
                <a:ea typeface="楷体_GB2312" pitchFamily="49" charset="-122"/>
              </a:rPr>
              <a:t>之</a:t>
            </a:r>
            <a:r>
              <a:rPr lang="zh-CN" altLang="en-US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所共</a:t>
            </a:r>
            <a:r>
              <a:rPr lang="zh-CN" altLang="en-US" b="1" dirty="0" smtClean="0">
                <a:solidFill>
                  <a:srgbClr val="EF2C05"/>
                </a:solidFill>
                <a:latin typeface="楷体_GB2312" pitchFamily="49" charset="-122"/>
                <a:ea typeface="楷体_GB2312" pitchFamily="49" charset="-122"/>
              </a:rPr>
              <a:t>适</a:t>
            </a:r>
            <a:r>
              <a:rPr lang="zh-CN" altLang="en-US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。” </a:t>
            </a:r>
          </a:p>
        </p:txBody>
      </p:sp>
      <p:sp>
        <p:nvSpPr>
          <p:cNvPr id="109575" name="内容占位符 109574"/>
          <p:cNvSpPr>
            <a:spLocks noGrp="1" noRot="1" noChangeArrowheads="1"/>
          </p:cNvSpPr>
          <p:nvPr>
            <p:ph sz="half" idx="2"/>
          </p:nvPr>
        </p:nvSpPr>
        <p:spPr>
          <a:xfrm>
            <a:off x="6172201" y="765175"/>
            <a:ext cx="4194175" cy="5334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b="1" dirty="0" smtClean="0">
                <a:ea typeface="楷体_GB2312" pitchFamily="49" charset="-122"/>
              </a:rPr>
              <a:t>且夫：况且</a:t>
            </a:r>
          </a:p>
          <a:p>
            <a:pPr>
              <a:lnSpc>
                <a:spcPct val="90000"/>
              </a:lnSpc>
            </a:pPr>
            <a:r>
              <a:rPr lang="zh-CN" altLang="en-US" b="1" dirty="0" smtClean="0">
                <a:ea typeface="楷体_GB2312" pitchFamily="49" charset="-122"/>
              </a:rPr>
              <a:t>主：主宰</a:t>
            </a:r>
          </a:p>
          <a:p>
            <a:pPr>
              <a:lnSpc>
                <a:spcPct val="90000"/>
              </a:lnSpc>
            </a:pPr>
            <a:r>
              <a:rPr lang="zh-CN" altLang="en-US" b="1" dirty="0" smtClean="0">
                <a:ea typeface="楷体_GB2312" pitchFamily="49" charset="-122"/>
              </a:rPr>
              <a:t>苟：如果</a:t>
            </a:r>
          </a:p>
          <a:p>
            <a:pPr>
              <a:lnSpc>
                <a:spcPct val="90000"/>
              </a:lnSpc>
            </a:pPr>
            <a:r>
              <a:rPr lang="zh-CN" altLang="en-US" b="1" dirty="0" smtClean="0">
                <a:ea typeface="楷体_GB2312" pitchFamily="49" charset="-122"/>
              </a:rPr>
              <a:t>虽：即使，虽体解</a:t>
            </a:r>
          </a:p>
          <a:p>
            <a:pPr>
              <a:lnSpc>
                <a:spcPct val="90000"/>
              </a:lnSpc>
            </a:pPr>
            <a:r>
              <a:rPr lang="zh-CN" altLang="en-US" b="1" dirty="0" smtClean="0">
                <a:ea typeface="楷体_GB2312" pitchFamily="49" charset="-122"/>
              </a:rPr>
              <a:t>无禁：没有人禁止。</a:t>
            </a:r>
          </a:p>
          <a:p>
            <a:pPr>
              <a:lnSpc>
                <a:spcPct val="90000"/>
              </a:lnSpc>
            </a:pPr>
            <a:r>
              <a:rPr lang="zh-CN" altLang="en-US" b="1" dirty="0" smtClean="0">
                <a:ea typeface="楷体_GB2312" pitchFamily="49" charset="-122"/>
              </a:rPr>
              <a:t>是：这。</a:t>
            </a:r>
          </a:p>
          <a:p>
            <a:pPr>
              <a:lnSpc>
                <a:spcPct val="90000"/>
              </a:lnSpc>
            </a:pPr>
            <a:r>
              <a:rPr lang="zh-CN" altLang="en-US" b="1" dirty="0" smtClean="0">
                <a:ea typeface="楷体_GB2312" pitchFamily="49" charset="-122"/>
              </a:rPr>
              <a:t>而：表并列，不译</a:t>
            </a:r>
          </a:p>
          <a:p>
            <a:pPr>
              <a:lnSpc>
                <a:spcPct val="90000"/>
              </a:lnSpc>
            </a:pPr>
            <a:r>
              <a:rPr lang="zh-CN" altLang="en-US" b="1" dirty="0" smtClean="0">
                <a:ea typeface="楷体_GB2312" pitchFamily="49" charset="-122"/>
              </a:rPr>
              <a:t>食（适）：享有。</a:t>
            </a:r>
          </a:p>
        </p:txBody>
      </p:sp>
    </p:spTree>
    <p:extLst>
      <p:ext uri="{BB962C8B-B14F-4D97-AF65-F5344CB8AC3E}">
        <p14:creationId xmlns:p14="http://schemas.microsoft.com/office/powerpoint/2010/main" val="1268716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95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95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95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95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95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95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95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95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文本占位符 55297"/>
          <p:cNvSpPr>
            <a:spLocks noGrp="1" noRot="1" noChangeArrowheads="1"/>
          </p:cNvSpPr>
          <p:nvPr>
            <p:ph sz="half" idx="1"/>
          </p:nvPr>
        </p:nvSpPr>
        <p:spPr>
          <a:xfrm>
            <a:off x="1774826" y="692151"/>
            <a:ext cx="4194175" cy="3330575"/>
          </a:xfrm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2800" dirty="0"/>
              <a:t>           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客喜而笑，洗盏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更酌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。肴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核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既尽，杯盘狼籍。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相与枕藉乎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舟中 ，不知东方之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既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白。</a:t>
            </a:r>
          </a:p>
        </p:txBody>
      </p:sp>
      <p:sp>
        <p:nvSpPr>
          <p:cNvPr id="55309" name="内容占位符 55308"/>
          <p:cNvSpPr>
            <a:spLocks noGrp="1" noRot="1" noChangeArrowheads="1"/>
          </p:cNvSpPr>
          <p:nvPr>
            <p:ph sz="half" idx="2"/>
          </p:nvPr>
        </p:nvSpPr>
        <p:spPr>
          <a:xfrm>
            <a:off x="6167439" y="765175"/>
            <a:ext cx="4194175" cy="32400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sz="2800" b="1" dirty="0">
                <a:ea typeface="楷体_GB2312" pitchFamily="49" charset="-122"/>
              </a:rPr>
              <a:t>更酌：重新斟酒再喝。</a:t>
            </a:r>
          </a:p>
          <a:p>
            <a:pPr>
              <a:lnSpc>
                <a:spcPct val="90000"/>
              </a:lnSpc>
            </a:pPr>
            <a:r>
              <a:rPr lang="zh-CN" altLang="en-US" sz="2800" b="1" dirty="0" smtClean="0">
                <a:ea typeface="楷体_GB2312" pitchFamily="49" charset="-122"/>
              </a:rPr>
              <a:t>核</a:t>
            </a:r>
            <a:r>
              <a:rPr lang="en-US" altLang="zh-CN" sz="2800" b="1" dirty="0" smtClean="0">
                <a:ea typeface="楷体_GB2312" pitchFamily="49" charset="-122"/>
              </a:rPr>
              <a:t>he</a:t>
            </a:r>
            <a:r>
              <a:rPr lang="zh-CN" altLang="en-US" sz="2800" b="1" dirty="0" smtClean="0">
                <a:ea typeface="楷体_GB2312" pitchFamily="49" charset="-122"/>
              </a:rPr>
              <a:t>：果品</a:t>
            </a:r>
            <a:endParaRPr lang="en-US" altLang="zh-CN" sz="2800" b="1" dirty="0" smtClean="0"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狼</a:t>
            </a:r>
            <a:r>
              <a:rPr lang="zh-CN" altLang="en-US" sz="28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籍：凌乱</a:t>
            </a:r>
            <a:endParaRPr lang="zh-CN" altLang="en-US" sz="2800" b="1" dirty="0"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ea typeface="楷体_GB2312" pitchFamily="49" charset="-122"/>
              </a:rPr>
              <a:t>相与：</a:t>
            </a:r>
            <a:r>
              <a:rPr lang="zh-CN" altLang="en-US" sz="2800" b="1" dirty="0" smtClean="0">
                <a:ea typeface="楷体_GB2312" pitchFamily="49" charset="-122"/>
              </a:rPr>
              <a:t>互相</a:t>
            </a:r>
            <a:endParaRPr lang="zh-CN" altLang="en-US" sz="2800" b="1" dirty="0"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ea typeface="楷体_GB2312" pitchFamily="49" charset="-122"/>
              </a:rPr>
              <a:t>枕藉：枕着垫着</a:t>
            </a: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ea typeface="楷体_GB2312" pitchFamily="49" charset="-122"/>
              </a:rPr>
              <a:t>乎：于，在</a:t>
            </a: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ea typeface="楷体_GB2312" pitchFamily="49" charset="-122"/>
              </a:rPr>
              <a:t>既：已经</a:t>
            </a:r>
            <a:endParaRPr lang="zh-CN" altLang="en-US" sz="2800" dirty="0">
              <a:ea typeface="楷体_GB2312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50153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5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5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53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53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53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53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>
            <a:extLst>
              <a:ext uri="{FF2B5EF4-FFF2-40B4-BE49-F238E27FC236}">
                <a16:creationId xmlns:a16="http://schemas.microsoft.com/office/drawing/2014/main" xmlns="" id="{599DB114-1957-4965-AD2A-8249D8126A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75631" y="556153"/>
            <a:ext cx="1798484" cy="553581"/>
          </a:xfrm>
        </p:spPr>
        <p:txBody>
          <a:bodyPr/>
          <a:lstStyle/>
          <a:p>
            <a:r>
              <a:rPr lang="zh-CN" altLang="en-US" dirty="0" smtClean="0"/>
              <a:t>整体感知</a:t>
            </a:r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2530925-7522-4A58-A9FC-9D9122013C40}"/>
              </a:ext>
            </a:extLst>
          </p:cNvPr>
          <p:cNvSpPr/>
          <p:nvPr/>
        </p:nvSpPr>
        <p:spPr>
          <a:xfrm>
            <a:off x="4664349" y="2223940"/>
            <a:ext cx="184731" cy="5224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endParaRPr lang="zh-CN" altLang="en-US" sz="2400" spc="300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7C3680E8-B0D6-44B4-97DD-7E3F2579DBDE}"/>
              </a:ext>
            </a:extLst>
          </p:cNvPr>
          <p:cNvSpPr/>
          <p:nvPr/>
        </p:nvSpPr>
        <p:spPr>
          <a:xfrm>
            <a:off x="5125392" y="2694775"/>
            <a:ext cx="5782094" cy="2332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800" dirty="0" smtClean="0"/>
              <a:t>阅读全文，感受苏轼和客人在黄州的心情变化。试从文中找出最能体现思想感情变化的关键词语。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pPr algn="just">
              <a:lnSpc>
                <a:spcPct val="130000"/>
              </a:lnSpc>
            </a:pPr>
            <a:endParaRPr lang="en-US" altLang="zh-CN" sz="2800" dirty="0" smtClean="0">
              <a:solidFill>
                <a:srgbClr val="FF000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629A3D92-F321-4FF9-BDEE-90961F70C7CF}"/>
              </a:ext>
            </a:extLst>
          </p:cNvPr>
          <p:cNvSpPr txBox="1"/>
          <p:nvPr/>
        </p:nvSpPr>
        <p:spPr>
          <a:xfrm>
            <a:off x="4829325" y="273695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en-US" altLang="zh-CN" b="1" dirty="0">
                <a:solidFill>
                  <a:schemeClr val="accent1"/>
                </a:solidFill>
              </a:rPr>
              <a:t>.</a:t>
            </a:r>
            <a:endParaRPr lang="zh-CN" altLang="en-US" b="1" dirty="0">
              <a:solidFill>
                <a:schemeClr val="accent1"/>
              </a:solidFill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18E53810-9503-4B95-B455-C4F167A86229}"/>
              </a:ext>
            </a:extLst>
          </p:cNvPr>
          <p:cNvCxnSpPr/>
          <p:nvPr/>
        </p:nvCxnSpPr>
        <p:spPr>
          <a:xfrm>
            <a:off x="4596923" y="2223940"/>
            <a:ext cx="0" cy="3338156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260" y="2606881"/>
            <a:ext cx="3587266" cy="2305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30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>
            <a:extLst>
              <a:ext uri="{FF2B5EF4-FFF2-40B4-BE49-F238E27FC236}">
                <a16:creationId xmlns:a16="http://schemas.microsoft.com/office/drawing/2014/main" xmlns="" id="{599DB114-1957-4965-AD2A-8249D8126A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75631" y="556153"/>
            <a:ext cx="1798484" cy="553581"/>
          </a:xfrm>
        </p:spPr>
        <p:txBody>
          <a:bodyPr/>
          <a:lstStyle/>
          <a:p>
            <a:r>
              <a:rPr lang="zh-CN" altLang="en-US" dirty="0" smtClean="0"/>
              <a:t>鉴赏文本</a:t>
            </a:r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2530925-7522-4A58-A9FC-9D9122013C40}"/>
              </a:ext>
            </a:extLst>
          </p:cNvPr>
          <p:cNvSpPr/>
          <p:nvPr/>
        </p:nvSpPr>
        <p:spPr>
          <a:xfrm>
            <a:off x="4664349" y="2223940"/>
            <a:ext cx="184731" cy="5224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endParaRPr lang="zh-CN" altLang="en-US" sz="2400" spc="300" dirty="0"/>
          </a:p>
        </p:txBody>
      </p:sp>
      <p:sp>
        <p:nvSpPr>
          <p:cNvPr id="8" name="内容占位符 55308"/>
          <p:cNvSpPr txBox="1">
            <a:spLocks noRot="1" noChangeArrowheads="1"/>
          </p:cNvSpPr>
          <p:nvPr/>
        </p:nvSpPr>
        <p:spPr>
          <a:xfrm>
            <a:off x="593124" y="1631092"/>
            <a:ext cx="11046941" cy="4707924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</a:pPr>
            <a:r>
              <a:rPr lang="en-US" altLang="zh-CN" sz="2800" dirty="0"/>
              <a:t>1</a:t>
            </a:r>
            <a:r>
              <a:rPr lang="zh-CN" altLang="en-US" sz="2800" dirty="0" smtClean="0"/>
              <a:t>、第二段：</a:t>
            </a:r>
            <a:r>
              <a:rPr lang="zh-CN" altLang="en-US" sz="2800" dirty="0"/>
              <a:t>“于是饮酒乐甚”，请问作者因何而“乐”？（结合诗句</a:t>
            </a:r>
            <a:r>
              <a:rPr lang="zh-CN" altLang="en-US" sz="2800" dirty="0" smtClean="0"/>
              <a:t>）</a:t>
            </a:r>
            <a:endParaRPr lang="en-US" altLang="zh-CN" sz="2800" dirty="0" smtClean="0"/>
          </a:p>
          <a:p>
            <a:pPr algn="just">
              <a:lnSpc>
                <a:spcPct val="130000"/>
              </a:lnSpc>
            </a:pPr>
            <a:r>
              <a:rPr lang="en-US" altLang="zh-CN" sz="2800" dirty="0" smtClean="0">
                <a:solidFill>
                  <a:schemeClr val="accent1">
                    <a:lumMod val="10000"/>
                  </a:schemeClr>
                </a:solidFill>
              </a:rPr>
              <a:t>2</a:t>
            </a:r>
            <a:r>
              <a:rPr lang="zh-CN" altLang="en-US" sz="2800" dirty="0" smtClean="0">
                <a:solidFill>
                  <a:schemeClr val="accent1">
                    <a:lumMod val="10000"/>
                  </a:schemeClr>
                </a:solidFill>
              </a:rPr>
              <a:t>、作者</a:t>
            </a:r>
            <a:r>
              <a:rPr lang="zh-CN" altLang="en-US" sz="2800" dirty="0">
                <a:solidFill>
                  <a:schemeClr val="accent1">
                    <a:lumMod val="10000"/>
                  </a:schemeClr>
                </a:solidFill>
              </a:rPr>
              <a:t>泛舟赤壁既然如此之乐，为何在第</a:t>
            </a:r>
            <a:r>
              <a:rPr lang="en-US" altLang="zh-CN" sz="2800" dirty="0">
                <a:solidFill>
                  <a:schemeClr val="accent1">
                    <a:lumMod val="10000"/>
                  </a:schemeClr>
                </a:solidFill>
              </a:rPr>
              <a:t>3</a:t>
            </a:r>
            <a:r>
              <a:rPr lang="zh-CN" altLang="en-US" sz="2800" dirty="0">
                <a:solidFill>
                  <a:schemeClr val="accent1">
                    <a:lumMod val="10000"/>
                  </a:schemeClr>
                </a:solidFill>
              </a:rPr>
              <a:t>段开头就突然“愀然”呢？悲从何来</a:t>
            </a:r>
            <a:r>
              <a:rPr lang="zh-CN" altLang="en-US" sz="2800" dirty="0" smtClean="0">
                <a:solidFill>
                  <a:schemeClr val="accent1">
                    <a:lumMod val="10000"/>
                  </a:schemeClr>
                </a:solidFill>
              </a:rPr>
              <a:t>？</a:t>
            </a:r>
            <a:endParaRPr lang="en-US" altLang="zh-CN" sz="2800" dirty="0" smtClean="0">
              <a:solidFill>
                <a:schemeClr val="accent1">
                  <a:lumMod val="10000"/>
                </a:schemeClr>
              </a:solidFill>
            </a:endParaRPr>
          </a:p>
          <a:p>
            <a:pPr algn="just">
              <a:lnSpc>
                <a:spcPct val="130000"/>
              </a:lnSpc>
            </a:pPr>
            <a:r>
              <a:rPr lang="en-US" altLang="zh-CN" sz="2800" dirty="0" smtClean="0">
                <a:solidFill>
                  <a:schemeClr val="accent1">
                    <a:lumMod val="10000"/>
                  </a:schemeClr>
                </a:solidFill>
              </a:rPr>
              <a:t>3</a:t>
            </a:r>
            <a:r>
              <a:rPr lang="zh-CN" altLang="en-US" sz="2800" dirty="0" smtClean="0">
                <a:solidFill>
                  <a:schemeClr val="accent1">
                    <a:lumMod val="10000"/>
                  </a:schemeClr>
                </a:solidFill>
              </a:rPr>
              <a:t>、第</a:t>
            </a:r>
            <a:r>
              <a:rPr lang="en-US" altLang="zh-CN" sz="2800" dirty="0" smtClean="0">
                <a:solidFill>
                  <a:schemeClr val="accent1">
                    <a:lumMod val="10000"/>
                  </a:schemeClr>
                </a:solidFill>
              </a:rPr>
              <a:t>3</a:t>
            </a:r>
            <a:r>
              <a:rPr lang="zh-CN" altLang="en-US" sz="2800" dirty="0" smtClean="0">
                <a:solidFill>
                  <a:schemeClr val="accent1">
                    <a:lumMod val="10000"/>
                  </a:schemeClr>
                </a:solidFill>
              </a:rPr>
              <a:t>段末尾借客人之口发出了“托遗响于悲风”的感叹。客人为何而悲？（</a:t>
            </a:r>
            <a:r>
              <a:rPr lang="zh-CN" altLang="en-US" sz="2800" dirty="0">
                <a:solidFill>
                  <a:schemeClr val="accent1">
                    <a:lumMod val="10000"/>
                  </a:schemeClr>
                </a:solidFill>
              </a:rPr>
              <a:t>齐</a:t>
            </a:r>
            <a:r>
              <a:rPr lang="zh-CN" altLang="en-US" sz="2800" dirty="0" smtClean="0">
                <a:solidFill>
                  <a:schemeClr val="accent1">
                    <a:lumMod val="10000"/>
                  </a:schemeClr>
                </a:solidFill>
              </a:rPr>
              <a:t>读第</a:t>
            </a:r>
            <a:r>
              <a:rPr lang="en-US" altLang="zh-CN" sz="2800" dirty="0" smtClean="0">
                <a:solidFill>
                  <a:schemeClr val="accent1">
                    <a:lumMod val="10000"/>
                  </a:schemeClr>
                </a:solidFill>
              </a:rPr>
              <a:t>3</a:t>
            </a:r>
            <a:r>
              <a:rPr lang="zh-CN" altLang="en-US" sz="2800" dirty="0" smtClean="0">
                <a:solidFill>
                  <a:schemeClr val="accent1">
                    <a:lumMod val="10000"/>
                  </a:schemeClr>
                </a:solidFill>
              </a:rPr>
              <a:t>段）</a:t>
            </a:r>
            <a:endParaRPr lang="en-US" altLang="zh-CN" sz="2800" dirty="0" smtClean="0">
              <a:solidFill>
                <a:schemeClr val="accent1">
                  <a:lumMod val="10000"/>
                </a:schemeClr>
              </a:solidFill>
            </a:endParaRPr>
          </a:p>
          <a:p>
            <a:pPr algn="just">
              <a:lnSpc>
                <a:spcPct val="130000"/>
              </a:lnSpc>
            </a:pPr>
            <a:r>
              <a:rPr lang="en-US" altLang="zh-CN" sz="2800" dirty="0" smtClean="0">
                <a:solidFill>
                  <a:schemeClr val="accent1">
                    <a:lumMod val="10000"/>
                  </a:schemeClr>
                </a:solidFill>
              </a:rPr>
              <a:t>4</a:t>
            </a:r>
            <a:r>
              <a:rPr lang="zh-CN" altLang="en-US" sz="2800" dirty="0" smtClean="0">
                <a:solidFill>
                  <a:schemeClr val="accent1">
                    <a:lumMod val="10000"/>
                  </a:schemeClr>
                </a:solidFill>
              </a:rPr>
              <a:t>、作者怎样劝慰客人，使他从悲情中解脱出来？（讨论，齐读</a:t>
            </a:r>
            <a:r>
              <a:rPr lang="en-US" altLang="zh-CN" sz="2800" dirty="0" smtClean="0">
                <a:solidFill>
                  <a:schemeClr val="accent1">
                    <a:lumMod val="10000"/>
                  </a:schemeClr>
                </a:solidFill>
              </a:rPr>
              <a:t>4</a:t>
            </a:r>
            <a:r>
              <a:rPr lang="zh-CN" altLang="en-US" sz="2800" dirty="0" smtClean="0">
                <a:solidFill>
                  <a:schemeClr val="accent1">
                    <a:lumMod val="10000"/>
                  </a:schemeClr>
                </a:solidFill>
              </a:rPr>
              <a:t>、</a:t>
            </a:r>
            <a:r>
              <a:rPr lang="en-US" altLang="zh-CN" sz="2800" dirty="0" smtClean="0">
                <a:solidFill>
                  <a:schemeClr val="accent1">
                    <a:lumMod val="10000"/>
                  </a:schemeClr>
                </a:solidFill>
              </a:rPr>
              <a:t>5</a:t>
            </a:r>
            <a:r>
              <a:rPr lang="zh-CN" altLang="en-US" sz="2800" dirty="0" smtClean="0">
                <a:solidFill>
                  <a:schemeClr val="accent1">
                    <a:lumMod val="10000"/>
                  </a:schemeClr>
                </a:solidFill>
              </a:rPr>
              <a:t>段）</a:t>
            </a:r>
            <a:endParaRPr lang="en-US" altLang="zh-CN" sz="2800" dirty="0">
              <a:solidFill>
                <a:schemeClr val="accent1">
                  <a:lumMod val="10000"/>
                </a:schemeClr>
              </a:solidFill>
            </a:endParaRPr>
          </a:p>
          <a:p>
            <a:pPr algn="just">
              <a:lnSpc>
                <a:spcPct val="130000"/>
              </a:lnSpc>
            </a:pPr>
            <a:endParaRPr lang="en-US" altLang="zh-CN" sz="2800" dirty="0" smtClean="0"/>
          </a:p>
          <a:p>
            <a:pPr algn="just">
              <a:lnSpc>
                <a:spcPct val="130000"/>
              </a:lnSpc>
            </a:pPr>
            <a:endParaRPr lang="en-US" altLang="zh-CN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67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文本框 159745"/>
          <p:cNvSpPr txBox="1">
            <a:spLocks noChangeArrowheads="1"/>
          </p:cNvSpPr>
          <p:nvPr/>
        </p:nvSpPr>
        <p:spPr bwMode="auto">
          <a:xfrm>
            <a:off x="1524000" y="1989138"/>
            <a:ext cx="151288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乐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在何处</a:t>
            </a:r>
          </a:p>
        </p:txBody>
      </p:sp>
      <p:sp>
        <p:nvSpPr>
          <p:cNvPr id="159747" name="文本框 159746"/>
          <p:cNvSpPr txBox="1">
            <a:spLocks noChangeArrowheads="1"/>
          </p:cNvSpPr>
          <p:nvPr/>
        </p:nvSpPr>
        <p:spPr bwMode="auto">
          <a:xfrm>
            <a:off x="3287713" y="260350"/>
            <a:ext cx="46799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7A77"/>
                </a:solidFill>
                <a:latin typeface="Times New Roman" panose="02020603050405020304" pitchFamily="18" charset="0"/>
                <a:ea typeface="楷体_GB2312" pitchFamily="49" charset="-122"/>
              </a:rPr>
              <a:t>一、</a:t>
            </a:r>
            <a:r>
              <a:rPr lang="zh-CN" altLang="en-US" sz="3200" b="1">
                <a:solidFill>
                  <a:srgbClr val="3366FF"/>
                </a:solidFill>
                <a:latin typeface="Times New Roman" panose="02020603050405020304" pitchFamily="18" charset="0"/>
                <a:ea typeface="楷体_GB2312" pitchFamily="49" charset="-122"/>
              </a:rPr>
              <a:t>良辰</a:t>
            </a:r>
            <a:r>
              <a:rPr lang="zh-CN" altLang="en-US" sz="3200" b="1">
                <a:solidFill>
                  <a:srgbClr val="007A77"/>
                </a:solidFill>
                <a:latin typeface="Times New Roman" panose="02020603050405020304" pitchFamily="18" charset="0"/>
                <a:ea typeface="楷体_GB2312" pitchFamily="49" charset="-122"/>
              </a:rPr>
              <a:t>：七月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既望</a:t>
            </a:r>
          </a:p>
        </p:txBody>
      </p:sp>
      <p:sp>
        <p:nvSpPr>
          <p:cNvPr id="159748" name="文本框 159747"/>
          <p:cNvSpPr txBox="1">
            <a:spLocks noChangeArrowheads="1"/>
          </p:cNvSpPr>
          <p:nvPr/>
        </p:nvSpPr>
        <p:spPr bwMode="auto">
          <a:xfrm>
            <a:off x="3575050" y="981075"/>
            <a:ext cx="7092950" cy="350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二、</a:t>
            </a:r>
            <a:r>
              <a:rPr lang="zh-CN" altLang="en-US" sz="3200" b="1" dirty="0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美景</a:t>
            </a:r>
            <a:r>
              <a:rPr lang="en-US" altLang="zh-CN" sz="3200" b="1" dirty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: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sz="3200" b="1" dirty="0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清风徐来，水波不兴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2.</a:t>
            </a:r>
            <a:r>
              <a:rPr lang="zh-CN" altLang="en-US" sz="3200" b="1" u="sng" dirty="0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月出于东山之上</a:t>
            </a:r>
            <a:r>
              <a:rPr lang="en-US" altLang="zh-CN" sz="3200" b="1" u="sng" dirty="0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200" b="1" u="sng" dirty="0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徘徊于斗牛之间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3.</a:t>
            </a:r>
            <a:r>
              <a:rPr lang="zh-CN" altLang="en-US" sz="3200" b="1" dirty="0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白露横江，水光接天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4.</a:t>
            </a:r>
            <a:r>
              <a:rPr lang="zh-CN" altLang="en-US" sz="3200" b="1" dirty="0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纵一苇之所如，</a:t>
            </a:r>
            <a:r>
              <a:rPr lang="zh-CN" altLang="en-US" sz="3200" b="1" u="sng" dirty="0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凌万顷之茫然</a:t>
            </a:r>
          </a:p>
        </p:txBody>
      </p:sp>
      <p:sp>
        <p:nvSpPr>
          <p:cNvPr id="159749" name="文本框 159748"/>
          <p:cNvSpPr txBox="1">
            <a:spLocks noChangeArrowheads="1"/>
          </p:cNvSpPr>
          <p:nvPr/>
        </p:nvSpPr>
        <p:spPr bwMode="auto">
          <a:xfrm>
            <a:off x="2495550" y="4568826"/>
            <a:ext cx="8604250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>
                <a:solidFill>
                  <a:srgbClr val="007A77"/>
                </a:solidFill>
                <a:latin typeface="Times New Roman" panose="02020603050405020304" pitchFamily="18" charset="0"/>
              </a:rPr>
              <a:t>     </a:t>
            </a:r>
            <a:r>
              <a:rPr lang="zh-CN" altLang="en-US" sz="3200" b="1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三、</a:t>
            </a:r>
            <a:r>
              <a:rPr lang="zh-CN" altLang="en-US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豪情</a:t>
            </a:r>
            <a:r>
              <a:rPr lang="en-US" altLang="zh-CN" sz="3200" b="1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: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     </a:t>
            </a:r>
            <a:r>
              <a:rPr lang="zh-CN" altLang="en-US" sz="3200" b="1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浩浩乎如冯虚御风</a:t>
            </a:r>
            <a:r>
              <a:rPr lang="en-US" altLang="zh-CN" sz="3200" b="1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200" b="1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而不知其所止</a:t>
            </a:r>
            <a:r>
              <a:rPr lang="en-US" altLang="zh-CN" sz="3200" b="1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;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     </a:t>
            </a:r>
            <a:r>
              <a:rPr lang="zh-CN" altLang="en-US" sz="3200" b="1">
                <a:solidFill>
                  <a:srgbClr val="05090F"/>
                </a:solidFill>
                <a:latin typeface="楷体_GB2312" pitchFamily="49" charset="-122"/>
                <a:ea typeface="楷体_GB2312" pitchFamily="49" charset="-122"/>
              </a:rPr>
              <a:t>飘飘乎如遗世独立，羽化而登仙。            </a:t>
            </a:r>
          </a:p>
        </p:txBody>
      </p:sp>
      <p:sp>
        <p:nvSpPr>
          <p:cNvPr id="33797" name="左大括号 159749"/>
          <p:cNvSpPr>
            <a:spLocks/>
          </p:cNvSpPr>
          <p:nvPr/>
        </p:nvSpPr>
        <p:spPr bwMode="auto">
          <a:xfrm>
            <a:off x="2927350" y="620714"/>
            <a:ext cx="287338" cy="4321175"/>
          </a:xfrm>
          <a:prstGeom prst="leftBrace">
            <a:avLst>
              <a:gd name="adj1" fmla="val 125183"/>
              <a:gd name="adj2" fmla="val 49523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 b="1">
              <a:solidFill>
                <a:srgbClr val="DC59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12162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99014" y="2143623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dirty="0"/>
              <a:t>月出皎兮，佼人僚兮，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dirty="0"/>
              <a:t>舒窈纠兮，劳心悄兮！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dirty="0"/>
              <a:t>月出皓兮，佼人懰兮，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dirty="0"/>
              <a:t>舒忧受兮，劳心慅兮！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dirty="0"/>
              <a:t>月出照兮，佼人燎兮，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dirty="0"/>
              <a:t>舒夭绍兮，劳心惨兮！</a:t>
            </a:r>
          </a:p>
        </p:txBody>
      </p:sp>
    </p:spTree>
    <p:extLst>
      <p:ext uri="{BB962C8B-B14F-4D97-AF65-F5344CB8AC3E}">
        <p14:creationId xmlns:p14="http://schemas.microsoft.com/office/powerpoint/2010/main" val="39134987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文本框 161793"/>
          <p:cNvSpPr txBox="1">
            <a:spLocks noChangeArrowheads="1"/>
          </p:cNvSpPr>
          <p:nvPr/>
        </p:nvSpPr>
        <p:spPr bwMode="auto">
          <a:xfrm>
            <a:off x="2835275" y="409576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>
              <a:solidFill>
                <a:srgbClr val="007A77"/>
              </a:solidFill>
            </a:endParaRPr>
          </a:p>
        </p:txBody>
      </p:sp>
      <p:sp>
        <p:nvSpPr>
          <p:cNvPr id="39938" name="文本框 161794"/>
          <p:cNvSpPr txBox="1">
            <a:spLocks noChangeArrowheads="1"/>
          </p:cNvSpPr>
          <p:nvPr/>
        </p:nvSpPr>
        <p:spPr bwMode="auto">
          <a:xfrm>
            <a:off x="464024" y="191514"/>
            <a:ext cx="107134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3200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200" b="1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文章第</a:t>
            </a:r>
            <a:r>
              <a:rPr lang="en-US" altLang="zh-CN" sz="3200" b="1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段</a:t>
            </a:r>
            <a:r>
              <a:rPr lang="zh-CN" altLang="en-US" sz="3200" b="1" dirty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作者的感情从乐到悲，悲从何来？</a:t>
            </a:r>
            <a:r>
              <a:rPr lang="zh-CN" altLang="en-US" sz="3200" dirty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	</a:t>
            </a:r>
          </a:p>
        </p:txBody>
      </p:sp>
      <p:sp>
        <p:nvSpPr>
          <p:cNvPr id="161796" name="文本框 161795"/>
          <p:cNvSpPr txBox="1">
            <a:spLocks noChangeArrowheads="1"/>
          </p:cNvSpPr>
          <p:nvPr/>
        </p:nvSpPr>
        <p:spPr bwMode="auto">
          <a:xfrm>
            <a:off x="236561" y="994351"/>
            <a:ext cx="11955439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2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200" b="1" dirty="0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）“</a:t>
            </a:r>
            <a:r>
              <a:rPr lang="zh-CN" altLang="en-US" sz="3200" b="1" dirty="0" smtClean="0"/>
              <a:t>渺渺</a:t>
            </a:r>
            <a:r>
              <a:rPr lang="zh-CN" altLang="en-US" sz="3200" b="1" dirty="0"/>
              <a:t>兮予怀，望</a:t>
            </a:r>
            <a:r>
              <a:rPr lang="zh-CN" altLang="en-US" sz="3200" b="1" dirty="0">
                <a:solidFill>
                  <a:srgbClr val="FF0000"/>
                </a:solidFill>
              </a:rPr>
              <a:t>美人</a:t>
            </a:r>
            <a:r>
              <a:rPr lang="zh-CN" altLang="en-US" sz="3200" b="1" dirty="0"/>
              <a:t>兮天</a:t>
            </a:r>
            <a:r>
              <a:rPr lang="zh-CN" altLang="en-US" sz="3200" b="1" dirty="0" smtClean="0"/>
              <a:t>一方</a:t>
            </a:r>
            <a:r>
              <a:rPr lang="zh-CN" altLang="en-US" sz="3200" b="1" dirty="0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”为何意？怎样理解美人？</a:t>
            </a:r>
            <a:endParaRPr lang="en-US" altLang="zh-CN" sz="3200" b="1" dirty="0" smtClean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zh-CN" altLang="en-US" sz="3200" b="1" dirty="0">
                <a:solidFill>
                  <a:srgbClr val="007A77"/>
                </a:solidFill>
              </a:rPr>
              <a:t>最早出自屈原</a:t>
            </a:r>
            <a:r>
              <a:rPr lang="en-US" altLang="zh-CN" sz="3200" b="1" dirty="0">
                <a:solidFill>
                  <a:srgbClr val="FF0000"/>
                </a:solidFill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</a:rPr>
              <a:t>离骚</a:t>
            </a:r>
            <a:r>
              <a:rPr lang="en-US" altLang="zh-CN" sz="3200" b="1" dirty="0">
                <a:solidFill>
                  <a:srgbClr val="FF0000"/>
                </a:solidFill>
              </a:rPr>
              <a:t>》</a:t>
            </a:r>
            <a:r>
              <a:rPr lang="zh-CN" altLang="en-US" sz="3200" b="1" dirty="0">
                <a:solidFill>
                  <a:srgbClr val="007A77"/>
                </a:solidFill>
              </a:rPr>
              <a:t>：高尚品德、圣君贤臣、美好</a:t>
            </a:r>
            <a:r>
              <a:rPr lang="zh-CN" altLang="en-US" sz="3200" b="1" dirty="0" smtClean="0">
                <a:solidFill>
                  <a:srgbClr val="007A77"/>
                </a:solidFill>
              </a:rPr>
              <a:t>理想。</a:t>
            </a:r>
            <a:r>
              <a:rPr lang="en-US" altLang="zh-CN" sz="3200" b="1" dirty="0">
                <a:solidFill>
                  <a:srgbClr val="660033"/>
                </a:solidFill>
                <a:latin typeface="华文细黑" panose="02010600040101010101" pitchFamily="2" charset="-122"/>
                <a:ea typeface="楷体_GB2312" pitchFamily="49" charset="-122"/>
              </a:rPr>
              <a:t>“</a:t>
            </a:r>
            <a:r>
              <a:rPr lang="zh-CN" altLang="en-US" sz="3200" b="1" dirty="0">
                <a:solidFill>
                  <a:srgbClr val="660033"/>
                </a:solidFill>
                <a:latin typeface="楷体_GB2312" pitchFamily="49" charset="-122"/>
                <a:ea typeface="楷体_GB2312" pitchFamily="49" charset="-122"/>
              </a:rPr>
              <a:t>美人</a:t>
            </a:r>
            <a:r>
              <a:rPr lang="zh-CN" altLang="en-US" sz="3200" b="1" dirty="0">
                <a:solidFill>
                  <a:srgbClr val="660033"/>
                </a:solidFill>
                <a:latin typeface="华文细黑" panose="02010600040101010101" pitchFamily="2" charset="-122"/>
                <a:ea typeface="楷体_GB2312" pitchFamily="49" charset="-122"/>
              </a:rPr>
              <a:t>”</a:t>
            </a:r>
            <a:r>
              <a:rPr lang="zh-CN" altLang="en-US" sz="3200" b="1" dirty="0">
                <a:solidFill>
                  <a:srgbClr val="660033"/>
                </a:solidFill>
                <a:latin typeface="楷体_GB2312" pitchFamily="49" charset="-122"/>
                <a:ea typeface="楷体_GB2312" pitchFamily="49" charset="-122"/>
              </a:rPr>
              <a:t>指所倾心的对象，代表一种理想的追求。它表现了作者的政治感慨，是作者在遭受贬谪之后，仍然坚持对生活的执着态度，坚持对朝廷政事关切而不甘沉沦的情怀</a:t>
            </a:r>
            <a:r>
              <a:rPr lang="zh-CN" altLang="en-US" sz="3200" b="1" dirty="0" smtClean="0">
                <a:solidFill>
                  <a:srgbClr val="660033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en-US" altLang="zh-CN" sz="3200" b="1" dirty="0" smtClean="0">
              <a:solidFill>
                <a:srgbClr val="660033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2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altLang="en-US" sz="3200" b="1" dirty="0"/>
              <a:t>来自客人悲怨的“箫声” </a:t>
            </a:r>
            <a:r>
              <a:rPr lang="zh-CN" altLang="en-US" sz="3200" b="1" dirty="0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。怎样描述“箫声”的？（齐读）</a:t>
            </a:r>
            <a:endParaRPr lang="zh-CN" altLang="en-US" sz="3200" b="1" dirty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zh-CN" altLang="en-US" sz="3200" b="1" dirty="0">
                <a:solidFill>
                  <a:srgbClr val="660033"/>
                </a:solidFill>
                <a:latin typeface="楷体_GB2312" pitchFamily="49" charset="-122"/>
                <a:ea typeface="楷体_GB2312" pitchFamily="49" charset="-122"/>
              </a:rPr>
              <a:t>幽怨、凄凉。怨、慕、泣、诉。作者借助夸张、想象，运用精细的刻画和生动的比喻化抽象为具体，把洞箫那种悲咽低回的哀音表现得十分形象真切。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 dirty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133345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1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1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1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1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标题 66566"/>
          <p:cNvSpPr>
            <a:spLocks noGrp="1" noRot="1" noChangeArrowheads="1"/>
          </p:cNvSpPr>
          <p:nvPr>
            <p:ph type="title"/>
          </p:nvPr>
        </p:nvSpPr>
        <p:spPr>
          <a:xfrm>
            <a:off x="633199" y="0"/>
            <a:ext cx="8540750" cy="1143000"/>
          </a:xfrm>
        </p:spPr>
        <p:txBody>
          <a:bodyPr/>
          <a:lstStyle/>
          <a:p>
            <a:r>
              <a:rPr lang="en-US" altLang="zh-CN" sz="3200" b="1" dirty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3</a:t>
            </a:r>
            <a:r>
              <a:rPr lang="zh-CN" altLang="en-US" sz="3200" b="1" dirty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、客人为何而悲？</a:t>
            </a:r>
            <a:r>
              <a:rPr lang="zh-CN" altLang="zh-CN" sz="3200" b="1" dirty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悲从何来？</a:t>
            </a:r>
          </a:p>
        </p:txBody>
      </p:sp>
      <p:sp>
        <p:nvSpPr>
          <p:cNvPr id="66568" name="内容占位符 66567"/>
          <p:cNvSpPr>
            <a:spLocks noGrp="1" noRot="1" noChangeArrowheads="1"/>
          </p:cNvSpPr>
          <p:nvPr>
            <p:ph idx="1"/>
          </p:nvPr>
        </p:nvSpPr>
        <p:spPr>
          <a:xfrm>
            <a:off x="150125" y="1015550"/>
            <a:ext cx="12041875" cy="428797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同处赤壁， “盖世英雄”曹操和“渔樵之人”的处境对比；</a:t>
            </a:r>
            <a:endParaRPr lang="en-US" altLang="zh-CN" b="1" dirty="0" smtClean="0">
              <a:solidFill>
                <a:srgbClr val="0033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zh-CN" b="1" dirty="0" smtClean="0">
              <a:solidFill>
                <a:srgbClr val="0033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zh-CN" b="1" dirty="0" smtClean="0">
              <a:solidFill>
                <a:srgbClr val="0033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悲叹生命的短暂（人生与宇宙的对比</a:t>
            </a:r>
            <a:r>
              <a:rPr lang="en-US" altLang="zh-CN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—</a:t>
            </a: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人生不永恒）；</a:t>
            </a:r>
            <a:endParaRPr lang="en-US" altLang="zh-CN" b="1" dirty="0" smtClean="0">
              <a:solidFill>
                <a:srgbClr val="003366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          </a:t>
            </a:r>
            <a:r>
              <a:rPr lang="zh-CN" altLang="en-US" sz="2800" b="1" dirty="0" smtClean="0">
                <a:solidFill>
                  <a:srgbClr val="503206"/>
                </a:solidFill>
                <a:latin typeface="楷体_GB2312" pitchFamily="49" charset="-122"/>
                <a:ea typeface="楷体_GB2312" pitchFamily="49" charset="-122"/>
              </a:rPr>
              <a:t>寄蜉蝣，渺沧海之一粟</a:t>
            </a:r>
            <a:endParaRPr lang="en-US" altLang="zh-CN" sz="2800" b="1" dirty="0" smtClean="0">
              <a:solidFill>
                <a:srgbClr val="50320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永恒的追求，理想与现实的矛盾。</a:t>
            </a:r>
            <a:endParaRPr lang="en-US" altLang="zh-CN" b="1" dirty="0" smtClean="0">
              <a:solidFill>
                <a:srgbClr val="003366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        </a:t>
            </a:r>
            <a:r>
              <a:rPr lang="zh-CN" altLang="en-US" sz="2800" b="1" dirty="0" smtClean="0">
                <a:solidFill>
                  <a:srgbClr val="503206"/>
                </a:solidFill>
                <a:latin typeface="楷体_GB2312" pitchFamily="49" charset="-122"/>
                <a:ea typeface="楷体_GB2312" pitchFamily="49" charset="-122"/>
              </a:rPr>
              <a:t>羡长江之无穷，</a:t>
            </a:r>
            <a:r>
              <a:rPr lang="zh-CN" altLang="en-US" sz="2800" b="1" dirty="0">
                <a:solidFill>
                  <a:srgbClr val="660033"/>
                </a:solidFill>
                <a:latin typeface="楷体_GB2312" pitchFamily="49" charset="-122"/>
                <a:ea typeface="楷体_GB2312" pitchFamily="49" charset="-122"/>
              </a:rPr>
              <a:t>挟飞仙以遨游，抱明月而长</a:t>
            </a:r>
            <a:r>
              <a:rPr lang="zh-CN" altLang="en-US" sz="2800" b="1" dirty="0" smtClean="0">
                <a:solidFill>
                  <a:srgbClr val="660033"/>
                </a:solidFill>
                <a:latin typeface="楷体_GB2312" pitchFamily="49" charset="-122"/>
                <a:ea typeface="楷体_GB2312" pitchFamily="49" charset="-122"/>
              </a:rPr>
              <a:t>终，</a:t>
            </a:r>
            <a:r>
              <a:rPr lang="zh-CN" altLang="en-US" sz="2800" b="1" dirty="0" smtClean="0">
                <a:solidFill>
                  <a:srgbClr val="503206"/>
                </a:solidFill>
                <a:latin typeface="楷体_GB2312" pitchFamily="49" charset="-122"/>
                <a:ea typeface="楷体_GB2312" pitchFamily="49" charset="-122"/>
              </a:rPr>
              <a:t>知</a:t>
            </a:r>
            <a:r>
              <a:rPr lang="zh-CN" altLang="en-US" sz="2800" b="1" dirty="0">
                <a:solidFill>
                  <a:srgbClr val="503206"/>
                </a:solidFill>
                <a:latin typeface="楷体_GB2312" pitchFamily="49" charset="-122"/>
                <a:ea typeface="楷体_GB2312" pitchFamily="49" charset="-122"/>
              </a:rPr>
              <a:t>不可乎骤得</a:t>
            </a:r>
            <a:endParaRPr lang="en-US" altLang="zh-CN" sz="2800" b="1" dirty="0" smtClean="0">
              <a:solidFill>
                <a:srgbClr val="50320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533503"/>
              </p:ext>
            </p:extLst>
          </p:nvPr>
        </p:nvGraphicFramePr>
        <p:xfrm>
          <a:off x="633199" y="1708610"/>
          <a:ext cx="10192088" cy="103635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548022"/>
                <a:gridCol w="2548022"/>
                <a:gridCol w="2548022"/>
                <a:gridCol w="2548022"/>
              </a:tblGrid>
              <a:tr h="276664"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   </a:t>
                      </a:r>
                      <a:r>
                        <a:rPr lang="zh-CN" altLang="en-US" sz="2800" dirty="0"/>
                        <a:t>曹操</a:t>
                      </a:r>
                      <a:endParaRPr lang="zh-CN" altLang="en-US" sz="24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zh-CN" altLang="en-US" sz="2000" dirty="0"/>
                        <a:t>舳舻千里，旌旗敝空</a:t>
                      </a:r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zh-CN" altLang="en-US" sz="2000" dirty="0"/>
                        <a:t>破荆州，下江陵</a:t>
                      </a:r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zh-CN" altLang="en-US" sz="2000" dirty="0"/>
                        <a:t>酾酒临江，横槊赋诗</a:t>
                      </a:r>
                    </a:p>
                  </a:txBody>
                  <a:tcPr marT="45729" marB="45729"/>
                </a:tc>
              </a:tr>
              <a:tr h="276664"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   苏轼</a:t>
                      </a:r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zh-CN" altLang="en-US" sz="2000" dirty="0"/>
                        <a:t>驾一叶之扁舟</a:t>
                      </a:r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zh-CN" altLang="en-US" sz="2000" dirty="0"/>
                        <a:t>渔樵于江渚之上</a:t>
                      </a:r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zh-CN" altLang="en-US" sz="2000" dirty="0"/>
                        <a:t>举匏樽以相属</a:t>
                      </a:r>
                    </a:p>
                  </a:txBody>
                  <a:tcPr marT="45729" marB="45729"/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1337310" y="5505579"/>
            <a:ext cx="101269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消极的社会人生观点和虚无主义思想</a:t>
            </a:r>
            <a:endParaRPr lang="en-US" altLang="zh-CN" sz="2800" dirty="0" smtClean="0"/>
          </a:p>
          <a:p>
            <a:r>
              <a:rPr lang="zh-CN" altLang="en-US" sz="2800" dirty="0" smtClean="0"/>
              <a:t>封建士大夫政治失意或生活挫折时，同样的苦闷与迷惘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74661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3" name="文本框 122882"/>
          <p:cNvSpPr txBox="1">
            <a:spLocks noChangeArrowheads="1"/>
          </p:cNvSpPr>
          <p:nvPr/>
        </p:nvSpPr>
        <p:spPr bwMode="auto">
          <a:xfrm>
            <a:off x="272955" y="1160408"/>
            <a:ext cx="1191904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3200" b="1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、作者</a:t>
            </a:r>
            <a:r>
              <a:rPr lang="zh-CN" altLang="en-US" sz="3200" b="1" dirty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是怎样劝慰客人，使他从悲情中解脱出来</a:t>
            </a:r>
            <a:r>
              <a:rPr lang="zh-CN" altLang="en-US" sz="3200" b="1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？（讨论，齐读</a:t>
            </a:r>
            <a:r>
              <a:rPr lang="en-US" altLang="zh-CN" sz="3200" b="1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3200" b="1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200" b="1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5</a:t>
            </a:r>
            <a:r>
              <a:rPr lang="zh-CN" altLang="en-US" sz="3200" b="1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段）</a:t>
            </a:r>
            <a:endParaRPr lang="zh-CN" altLang="en-US" sz="3200" b="1" dirty="0">
              <a:solidFill>
                <a:srgbClr val="007A77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2884" name="文本框 122883"/>
          <p:cNvSpPr txBox="1">
            <a:spLocks noChangeArrowheads="1"/>
          </p:cNvSpPr>
          <p:nvPr/>
        </p:nvSpPr>
        <p:spPr bwMode="auto">
          <a:xfrm>
            <a:off x="611186" y="2320122"/>
            <a:ext cx="11371548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“逝者如斯，而未尝往也”</a:t>
            </a:r>
            <a:endParaRPr lang="en-US" altLang="zh-CN" sz="3200" b="1" dirty="0" smtClean="0">
              <a:solidFill>
                <a:srgbClr val="3366FF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“盈虚者如彼，而卒莫消长也”</a:t>
            </a:r>
            <a:endParaRPr lang="en-US" altLang="zh-CN" sz="3200" b="1" dirty="0">
              <a:solidFill>
                <a:srgbClr val="3366FF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200" b="1" dirty="0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200" b="1" dirty="0" smtClean="0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altLang="en-US" sz="3200" b="1" dirty="0" smtClean="0">
                <a:solidFill>
                  <a:srgbClr val="3366FF"/>
                </a:solidFill>
                <a:ea typeface="楷体_GB2312" pitchFamily="49" charset="-122"/>
              </a:rPr>
              <a:t>“</a:t>
            </a:r>
            <a:r>
              <a:rPr lang="zh-CN" altLang="en-US" sz="3200" b="1" dirty="0" smtClean="0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变</a:t>
            </a:r>
            <a:r>
              <a:rPr lang="zh-CN" altLang="en-US" sz="3200" b="1" dirty="0" smtClean="0">
                <a:solidFill>
                  <a:srgbClr val="3366FF"/>
                </a:solidFill>
                <a:ea typeface="楷体_GB2312" pitchFamily="49" charset="-122"/>
              </a:rPr>
              <a:t>”</a:t>
            </a:r>
            <a:r>
              <a:rPr lang="zh-CN" altLang="en-US" sz="3200" b="1" dirty="0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与</a:t>
            </a:r>
            <a:r>
              <a:rPr lang="zh-CN" altLang="en-US" sz="3200" b="1" dirty="0" smtClean="0">
                <a:solidFill>
                  <a:srgbClr val="3366FF"/>
                </a:solidFill>
                <a:ea typeface="楷体_GB2312" pitchFamily="49" charset="-122"/>
              </a:rPr>
              <a:t>“</a:t>
            </a:r>
            <a:r>
              <a:rPr lang="zh-CN" altLang="en-US" sz="3200" b="1" dirty="0" smtClean="0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不变</a:t>
            </a:r>
            <a:r>
              <a:rPr lang="zh-CN" altLang="en-US" sz="3200" b="1" dirty="0" smtClean="0">
                <a:solidFill>
                  <a:srgbClr val="3366FF"/>
                </a:solidFill>
                <a:ea typeface="楷体_GB2312" pitchFamily="49" charset="-122"/>
              </a:rPr>
              <a:t>”</a:t>
            </a:r>
            <a:endParaRPr lang="en-US" altLang="zh-CN" sz="3200" b="1" dirty="0" smtClean="0">
              <a:solidFill>
                <a:srgbClr val="3366FF"/>
              </a:solidFill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srgbClr val="99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200" b="1" dirty="0">
                <a:solidFill>
                  <a:srgbClr val="99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 smtClean="0">
                <a:solidFill>
                  <a:srgbClr val="990000"/>
                </a:solidFill>
                <a:latin typeface="楷体_GB2312" pitchFamily="49" charset="-122"/>
                <a:ea typeface="楷体_GB2312" pitchFamily="49" charset="-122"/>
              </a:rPr>
              <a:t>）“取”与“不取”</a:t>
            </a:r>
            <a:endParaRPr lang="en-US" altLang="zh-CN" sz="3200" b="1" dirty="0" smtClean="0">
              <a:solidFill>
                <a:srgbClr val="990000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srgbClr val="99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200" b="1" dirty="0" smtClean="0">
                <a:solidFill>
                  <a:srgbClr val="990000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3200" b="1" dirty="0" smtClean="0">
                <a:solidFill>
                  <a:srgbClr val="990000"/>
                </a:solidFill>
                <a:latin typeface="楷体_GB2312" pitchFamily="49" charset="-122"/>
                <a:ea typeface="楷体_GB2312" pitchFamily="49" charset="-122"/>
              </a:rPr>
              <a:t>）人生老病死，与代代相承的永恒。</a:t>
            </a:r>
            <a:endParaRPr lang="en-US" altLang="zh-CN" sz="3200" b="1" dirty="0" smtClean="0">
              <a:solidFill>
                <a:srgbClr val="990000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 b="1" dirty="0">
              <a:solidFill>
                <a:srgbClr val="990000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 b="1" dirty="0">
              <a:solidFill>
                <a:srgbClr val="3366FF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9064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文本框 121857"/>
          <p:cNvSpPr txBox="1">
            <a:spLocks noChangeArrowheads="1"/>
          </p:cNvSpPr>
          <p:nvPr/>
        </p:nvSpPr>
        <p:spPr bwMode="auto">
          <a:xfrm>
            <a:off x="2319373" y="188913"/>
            <a:ext cx="78486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srgbClr val="800000"/>
                </a:solidFill>
                <a:latin typeface="楷体_GB2312" pitchFamily="49" charset="-122"/>
                <a:ea typeface="楷体_GB2312" pitchFamily="49" charset="-122"/>
              </a:rPr>
              <a:t>情</a:t>
            </a:r>
            <a:r>
              <a:rPr lang="zh-CN" altLang="en-US" sz="3200" b="1" dirty="0">
                <a:solidFill>
                  <a:srgbClr val="800000"/>
                </a:solidFill>
                <a:latin typeface="楷体_GB2312" pitchFamily="49" charset="-122"/>
                <a:ea typeface="楷体_GB2312" pitchFamily="49" charset="-122"/>
              </a:rPr>
              <a:t>、景、</a:t>
            </a:r>
            <a:r>
              <a:rPr lang="zh-CN" altLang="en-US" sz="3200" b="1" dirty="0" smtClean="0">
                <a:solidFill>
                  <a:srgbClr val="800000"/>
                </a:solidFill>
                <a:latin typeface="楷体_GB2312" pitchFamily="49" charset="-122"/>
                <a:ea typeface="楷体_GB2312" pitchFamily="49" charset="-122"/>
              </a:rPr>
              <a:t>理的结合</a:t>
            </a:r>
            <a:endParaRPr lang="zh-CN" altLang="en-US" sz="3200" b="1" dirty="0">
              <a:solidFill>
                <a:srgbClr val="8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1859" name="文本框 121858"/>
          <p:cNvSpPr txBox="1">
            <a:spLocks noChangeArrowheads="1"/>
          </p:cNvSpPr>
          <p:nvPr/>
        </p:nvSpPr>
        <p:spPr bwMode="auto">
          <a:xfrm>
            <a:off x="2135188" y="2708275"/>
            <a:ext cx="6477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主问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客答</a:t>
            </a:r>
          </a:p>
        </p:txBody>
      </p:sp>
      <p:sp>
        <p:nvSpPr>
          <p:cNvPr id="121860" name="左大括号 121859"/>
          <p:cNvSpPr>
            <a:spLocks/>
          </p:cNvSpPr>
          <p:nvPr/>
        </p:nvSpPr>
        <p:spPr bwMode="auto">
          <a:xfrm>
            <a:off x="2566989" y="2924176"/>
            <a:ext cx="504825" cy="1851025"/>
          </a:xfrm>
          <a:prstGeom prst="leftBrace">
            <a:avLst>
              <a:gd name="adj1" fmla="val 30522"/>
              <a:gd name="adj2" fmla="val 51736"/>
            </a:avLst>
          </a:pr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 b="1">
              <a:solidFill>
                <a:srgbClr val="DC5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1861" name="文本框 121860"/>
          <p:cNvSpPr txBox="1">
            <a:spLocks noChangeArrowheads="1"/>
          </p:cNvSpPr>
          <p:nvPr/>
        </p:nvSpPr>
        <p:spPr bwMode="auto">
          <a:xfrm>
            <a:off x="3000375" y="2636839"/>
            <a:ext cx="19304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800000"/>
                </a:solidFill>
                <a:latin typeface="Times New Roman" panose="02020603050405020304" pitchFamily="18" charset="0"/>
                <a:ea typeface="楷体_GB2312" pitchFamily="49" charset="-122"/>
              </a:rPr>
              <a:t>古人事迹</a:t>
            </a:r>
          </a:p>
        </p:txBody>
      </p:sp>
      <p:sp>
        <p:nvSpPr>
          <p:cNvPr id="121862" name="文本框 121861"/>
          <p:cNvSpPr txBox="1">
            <a:spLocks noChangeArrowheads="1"/>
          </p:cNvSpPr>
          <p:nvPr/>
        </p:nvSpPr>
        <p:spPr bwMode="auto">
          <a:xfrm>
            <a:off x="3071813" y="4508500"/>
            <a:ext cx="18732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800000"/>
                </a:solidFill>
                <a:latin typeface="Times New Roman" panose="02020603050405020304" pitchFamily="18" charset="0"/>
                <a:ea typeface="楷体_GB2312" pitchFamily="49" charset="-122"/>
              </a:rPr>
              <a:t>现实人生</a:t>
            </a:r>
          </a:p>
        </p:txBody>
      </p:sp>
      <p:sp>
        <p:nvSpPr>
          <p:cNvPr id="121863" name="左大括号 121862"/>
          <p:cNvSpPr>
            <a:spLocks/>
          </p:cNvSpPr>
          <p:nvPr/>
        </p:nvSpPr>
        <p:spPr bwMode="auto">
          <a:xfrm>
            <a:off x="4727576" y="2276475"/>
            <a:ext cx="288925" cy="1295400"/>
          </a:xfrm>
          <a:prstGeom prst="leftBrace">
            <a:avLst>
              <a:gd name="adj1" fmla="val 112046"/>
              <a:gd name="adj2" fmla="val 50000"/>
            </a:avLst>
          </a:pr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 b="1">
              <a:solidFill>
                <a:srgbClr val="DC5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1864" name="左大括号 121863"/>
          <p:cNvSpPr>
            <a:spLocks/>
          </p:cNvSpPr>
          <p:nvPr/>
        </p:nvSpPr>
        <p:spPr bwMode="auto">
          <a:xfrm>
            <a:off x="4727576" y="4149725"/>
            <a:ext cx="288925" cy="1366838"/>
          </a:xfrm>
          <a:prstGeom prst="leftBrace">
            <a:avLst>
              <a:gd name="adj1" fmla="val 118225"/>
              <a:gd name="adj2" fmla="val 50000"/>
            </a:avLst>
          </a:pr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 b="1">
              <a:solidFill>
                <a:srgbClr val="DC5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1865" name="文本框 121864"/>
          <p:cNvSpPr txBox="1">
            <a:spLocks noChangeArrowheads="1"/>
          </p:cNvSpPr>
          <p:nvPr/>
        </p:nvSpPr>
        <p:spPr bwMode="auto">
          <a:xfrm>
            <a:off x="5016501" y="2133600"/>
            <a:ext cx="18383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7A77"/>
                </a:solidFill>
                <a:latin typeface="Times New Roman" panose="02020603050405020304" pitchFamily="18" charset="0"/>
                <a:ea typeface="楷体_GB2312" pitchFamily="49" charset="-122"/>
              </a:rPr>
              <a:t>孟德遗诗</a:t>
            </a:r>
          </a:p>
        </p:txBody>
      </p:sp>
      <p:sp>
        <p:nvSpPr>
          <p:cNvPr id="121866" name="文本框 121865"/>
          <p:cNvSpPr txBox="1">
            <a:spLocks noChangeArrowheads="1"/>
          </p:cNvSpPr>
          <p:nvPr/>
        </p:nvSpPr>
        <p:spPr bwMode="auto">
          <a:xfrm>
            <a:off x="5016500" y="3213100"/>
            <a:ext cx="19446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7A77"/>
                </a:solidFill>
                <a:latin typeface="Times New Roman" panose="02020603050405020304" pitchFamily="18" charset="0"/>
                <a:ea typeface="楷体_GB2312" pitchFamily="49" charset="-122"/>
              </a:rPr>
              <a:t>孟德遗迹</a:t>
            </a:r>
          </a:p>
        </p:txBody>
      </p:sp>
      <p:sp>
        <p:nvSpPr>
          <p:cNvPr id="121867" name="文本框 121866"/>
          <p:cNvSpPr txBox="1">
            <a:spLocks noChangeArrowheads="1"/>
          </p:cNvSpPr>
          <p:nvPr/>
        </p:nvSpPr>
        <p:spPr bwMode="auto">
          <a:xfrm>
            <a:off x="5087938" y="3933825"/>
            <a:ext cx="2057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7A77"/>
                </a:solidFill>
                <a:latin typeface="Times New Roman" panose="02020603050405020304" pitchFamily="18" charset="0"/>
                <a:ea typeface="楷体_GB2312" pitchFamily="49" charset="-122"/>
              </a:rPr>
              <a:t>渔樵江渚</a:t>
            </a:r>
          </a:p>
        </p:txBody>
      </p:sp>
      <p:sp>
        <p:nvSpPr>
          <p:cNvPr id="121868" name="文本框 121867"/>
          <p:cNvSpPr txBox="1">
            <a:spLocks noChangeArrowheads="1"/>
          </p:cNvSpPr>
          <p:nvPr/>
        </p:nvSpPr>
        <p:spPr bwMode="auto">
          <a:xfrm>
            <a:off x="5087938" y="5229225"/>
            <a:ext cx="2057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7A77"/>
                </a:solidFill>
                <a:latin typeface="Times New Roman" panose="02020603050405020304" pitchFamily="18" charset="0"/>
                <a:ea typeface="楷体_GB2312" pitchFamily="49" charset="-122"/>
              </a:rPr>
              <a:t>蜉蝣天地</a:t>
            </a:r>
          </a:p>
        </p:txBody>
      </p:sp>
      <p:sp>
        <p:nvSpPr>
          <p:cNvPr id="121869" name="左大括号 121868"/>
          <p:cNvSpPr>
            <a:spLocks/>
          </p:cNvSpPr>
          <p:nvPr/>
        </p:nvSpPr>
        <p:spPr bwMode="auto">
          <a:xfrm flipH="1">
            <a:off x="6816725" y="2349501"/>
            <a:ext cx="287338" cy="1223963"/>
          </a:xfrm>
          <a:prstGeom prst="leftBrace">
            <a:avLst>
              <a:gd name="adj1" fmla="val 35458"/>
              <a:gd name="adj2" fmla="val 50000"/>
            </a:avLst>
          </a:pr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 b="1">
              <a:solidFill>
                <a:srgbClr val="DC5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1870" name="左大括号 121869"/>
          <p:cNvSpPr>
            <a:spLocks/>
          </p:cNvSpPr>
          <p:nvPr/>
        </p:nvSpPr>
        <p:spPr bwMode="auto">
          <a:xfrm flipH="1">
            <a:off x="6816726" y="4149725"/>
            <a:ext cx="231775" cy="1511300"/>
          </a:xfrm>
          <a:prstGeom prst="leftBrace">
            <a:avLst>
              <a:gd name="adj1" fmla="val 54278"/>
              <a:gd name="adj2" fmla="val 50000"/>
            </a:avLst>
          </a:pr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 b="1">
              <a:solidFill>
                <a:srgbClr val="DC5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1871" name="文本框 121870"/>
          <p:cNvSpPr txBox="1">
            <a:spLocks noChangeArrowheads="1"/>
          </p:cNvSpPr>
          <p:nvPr/>
        </p:nvSpPr>
        <p:spPr bwMode="auto">
          <a:xfrm>
            <a:off x="7104064" y="2636838"/>
            <a:ext cx="13684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66"/>
                </a:solidFill>
                <a:latin typeface="Times New Roman" panose="02020603050405020304" pitchFamily="18" charset="0"/>
                <a:ea typeface="楷体_GB2312" pitchFamily="49" charset="-122"/>
              </a:rPr>
              <a:t>安在哉</a:t>
            </a:r>
          </a:p>
        </p:txBody>
      </p:sp>
      <p:sp>
        <p:nvSpPr>
          <p:cNvPr id="121872" name="文本框 121871"/>
          <p:cNvSpPr txBox="1">
            <a:spLocks noChangeArrowheads="1"/>
          </p:cNvSpPr>
          <p:nvPr/>
        </p:nvSpPr>
        <p:spPr bwMode="auto">
          <a:xfrm>
            <a:off x="6959600" y="4365625"/>
            <a:ext cx="16573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66"/>
                </a:solidFill>
                <a:latin typeface="Times New Roman" panose="02020603050405020304" pitchFamily="18" charset="0"/>
                <a:ea typeface="楷体_GB2312" pitchFamily="49" charset="-122"/>
              </a:rPr>
              <a:t>平凡渺小人生苦短</a:t>
            </a:r>
          </a:p>
        </p:txBody>
      </p:sp>
      <p:sp>
        <p:nvSpPr>
          <p:cNvPr id="121873" name="左大括号 121872"/>
          <p:cNvSpPr>
            <a:spLocks/>
          </p:cNvSpPr>
          <p:nvPr/>
        </p:nvSpPr>
        <p:spPr bwMode="auto">
          <a:xfrm flipH="1">
            <a:off x="8472489" y="2636839"/>
            <a:ext cx="452437" cy="2643187"/>
          </a:xfrm>
          <a:prstGeom prst="leftBrace">
            <a:avLst>
              <a:gd name="adj1" fmla="val 48630"/>
              <a:gd name="adj2" fmla="val 50000"/>
            </a:avLst>
          </a:pr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 b="1">
              <a:solidFill>
                <a:srgbClr val="DC5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1874" name="文本框 121873"/>
          <p:cNvSpPr txBox="1">
            <a:spLocks noChangeArrowheads="1"/>
          </p:cNvSpPr>
          <p:nvPr/>
        </p:nvSpPr>
        <p:spPr bwMode="auto">
          <a:xfrm>
            <a:off x="9120188" y="3357563"/>
            <a:ext cx="1212850" cy="10668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悲之缘由</a:t>
            </a:r>
          </a:p>
        </p:txBody>
      </p:sp>
      <p:sp>
        <p:nvSpPr>
          <p:cNvPr id="121875" name="文本框 121874"/>
          <p:cNvSpPr txBox="1">
            <a:spLocks noChangeArrowheads="1"/>
          </p:cNvSpPr>
          <p:nvPr/>
        </p:nvSpPr>
        <p:spPr bwMode="auto">
          <a:xfrm>
            <a:off x="1518405" y="3068639"/>
            <a:ext cx="677108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第三段</a:t>
            </a:r>
          </a:p>
        </p:txBody>
      </p:sp>
      <p:sp>
        <p:nvSpPr>
          <p:cNvPr id="121876" name="圆角矩形标注 121875"/>
          <p:cNvSpPr>
            <a:spLocks noChangeArrowheads="1"/>
          </p:cNvSpPr>
          <p:nvPr/>
        </p:nvSpPr>
        <p:spPr bwMode="auto">
          <a:xfrm>
            <a:off x="3965575" y="1108869"/>
            <a:ext cx="1439862" cy="609600"/>
          </a:xfrm>
          <a:prstGeom prst="wedgeRoundRectCallout">
            <a:avLst>
              <a:gd name="adj1" fmla="val 28042"/>
              <a:gd name="adj2" fmla="val 128775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7A77"/>
                </a:solidFill>
                <a:ea typeface="楷体_GB2312" pitchFamily="49" charset="-122"/>
              </a:rPr>
              <a:t>写景</a:t>
            </a:r>
          </a:p>
        </p:txBody>
      </p:sp>
      <p:sp>
        <p:nvSpPr>
          <p:cNvPr id="121877" name="圆角矩形标注 121876"/>
          <p:cNvSpPr>
            <a:spLocks noChangeArrowheads="1"/>
          </p:cNvSpPr>
          <p:nvPr/>
        </p:nvSpPr>
        <p:spPr bwMode="auto">
          <a:xfrm>
            <a:off x="6656388" y="1334838"/>
            <a:ext cx="1295400" cy="609600"/>
          </a:xfrm>
          <a:prstGeom prst="wedgeRoundRectCallout">
            <a:avLst>
              <a:gd name="adj1" fmla="val 32534"/>
              <a:gd name="adj2" fmla="val 139759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7A77"/>
                </a:solidFill>
                <a:ea typeface="楷体_GB2312" pitchFamily="49" charset="-122"/>
              </a:rPr>
              <a:t>议论</a:t>
            </a:r>
          </a:p>
        </p:txBody>
      </p:sp>
      <p:sp>
        <p:nvSpPr>
          <p:cNvPr id="121878" name="圆角矩形标注 121877"/>
          <p:cNvSpPr>
            <a:spLocks noChangeArrowheads="1"/>
          </p:cNvSpPr>
          <p:nvPr/>
        </p:nvSpPr>
        <p:spPr bwMode="auto">
          <a:xfrm>
            <a:off x="9048750" y="1628775"/>
            <a:ext cx="1130300" cy="609600"/>
          </a:xfrm>
          <a:prstGeom prst="wedgeRoundRectCallout">
            <a:avLst>
              <a:gd name="adj1" fmla="val 10255"/>
              <a:gd name="adj2" fmla="val 217449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7A77"/>
                </a:solidFill>
                <a:ea typeface="楷体_GB2312" pitchFamily="49" charset="-122"/>
              </a:rPr>
              <a:t>抒情</a:t>
            </a:r>
          </a:p>
        </p:txBody>
      </p:sp>
    </p:spTree>
    <p:extLst>
      <p:ext uri="{BB962C8B-B14F-4D97-AF65-F5344CB8AC3E}">
        <p14:creationId xmlns:p14="http://schemas.microsoft.com/office/powerpoint/2010/main" val="5588882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1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1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1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1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1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1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76" grpId="0" animBg="1"/>
      <p:bldP spid="121877" grpId="0" animBg="1"/>
      <p:bldP spid="12187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标题 150529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 noProof="1" smtClean="0"/>
          </a:p>
        </p:txBody>
      </p:sp>
      <p:sp>
        <p:nvSpPr>
          <p:cNvPr id="59394" name="文本占位符 150530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endParaRPr lang="zh-CN" altLang="zh-CN" noProof="1" smtClean="0"/>
          </a:p>
        </p:txBody>
      </p:sp>
      <p:pic>
        <p:nvPicPr>
          <p:cNvPr id="59395" name="图片 150531" descr="20058122274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999"/>
            <a:ext cx="11644170" cy="6981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0533" name="矩形 150532"/>
          <p:cNvSpPr>
            <a:spLocks noRot="1" noChangeArrowheads="1"/>
          </p:cNvSpPr>
          <p:nvPr/>
        </p:nvSpPr>
        <p:spPr bwMode="auto">
          <a:xfrm>
            <a:off x="5765180" y="345688"/>
            <a:ext cx="5633225" cy="2798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srgbClr val="FFFFFF"/>
                </a:solidFill>
                <a:ea typeface="黑体" panose="02010609060101010101" pitchFamily="49" charset="-122"/>
              </a:rPr>
              <a:t>你</a:t>
            </a:r>
            <a:r>
              <a:rPr lang="zh-CN" altLang="en-US" sz="3200" b="1" dirty="0">
                <a:solidFill>
                  <a:srgbClr val="FFFFFF"/>
                </a:solidFill>
                <a:ea typeface="黑体" panose="02010609060101010101" pitchFamily="49" charset="-122"/>
              </a:rPr>
              <a:t>认为当时真有这样一场主客问答吗？同一片天地，主客情感却是一乐一</a:t>
            </a:r>
            <a:r>
              <a:rPr lang="zh-CN" altLang="en-US" sz="3200" b="1" dirty="0" smtClean="0">
                <a:solidFill>
                  <a:srgbClr val="FFFFFF"/>
                </a:solidFill>
                <a:ea typeface="黑体" panose="02010609060101010101" pitchFamily="49" charset="-122"/>
              </a:rPr>
              <a:t>悲，</a:t>
            </a:r>
            <a:r>
              <a:rPr lang="zh-CN" altLang="en-US" sz="3200" b="1" dirty="0">
                <a:solidFill>
                  <a:srgbClr val="FFFFFF"/>
                </a:solidFill>
                <a:ea typeface="黑体" panose="02010609060101010101" pitchFamily="49" charset="-122"/>
              </a:rPr>
              <a:t>你如何理解主客情感的不同</a:t>
            </a:r>
            <a:r>
              <a:rPr lang="zh-CN" altLang="en-US" sz="3200" b="1" dirty="0" smtClean="0">
                <a:solidFill>
                  <a:srgbClr val="FFFFFF"/>
                </a:solidFill>
                <a:ea typeface="黑体" panose="02010609060101010101" pitchFamily="49" charset="-122"/>
              </a:rPr>
              <a:t>？客</a:t>
            </a:r>
            <a:r>
              <a:rPr lang="zh-CN" altLang="en-US" sz="3200" b="1" dirty="0">
                <a:solidFill>
                  <a:srgbClr val="FFFFFF"/>
                </a:solidFill>
                <a:ea typeface="黑体" panose="02010609060101010101" pitchFamily="49" charset="-122"/>
              </a:rPr>
              <a:t>为</a:t>
            </a:r>
            <a:r>
              <a:rPr lang="zh-CN" altLang="en-US" sz="3200" b="1" dirty="0" smtClean="0">
                <a:solidFill>
                  <a:srgbClr val="FFFFFF"/>
                </a:solidFill>
                <a:ea typeface="黑体" panose="02010609060101010101" pitchFamily="49" charset="-122"/>
              </a:rPr>
              <a:t>何人</a:t>
            </a:r>
            <a:r>
              <a:rPr lang="zh-CN" altLang="en-US" sz="3200" b="1" dirty="0">
                <a:solidFill>
                  <a:srgbClr val="FFFFFF"/>
                </a:solidFill>
                <a:ea typeface="黑体" panose="02010609060101010101" pitchFamily="49" charset="-122"/>
              </a:rPr>
              <a:t>？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 dirty="0">
              <a:solidFill>
                <a:srgbClr val="FFFFFF"/>
              </a:solidFill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2490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0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文本框 151553"/>
          <p:cNvSpPr txBox="1">
            <a:spLocks noChangeArrowheads="1"/>
          </p:cNvSpPr>
          <p:nvPr/>
        </p:nvSpPr>
        <p:spPr bwMode="auto">
          <a:xfrm>
            <a:off x="309350" y="3769452"/>
            <a:ext cx="11737074" cy="181588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主客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问答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苏轼</a:t>
            </a:r>
            <a:r>
              <a:rPr lang="zh-CN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自身思考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苦闷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排遣</a:t>
            </a:r>
            <a:r>
              <a:rPr lang="zh-CN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的过程</a:t>
            </a:r>
            <a:r>
              <a:rPr lang="zh-CN" altLang="zh-CN" sz="2800" b="1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en-US" altLang="zh-CN" sz="2800" b="1" dirty="0" smtClean="0">
              <a:solidFill>
                <a:srgbClr val="007A77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主</a:t>
            </a:r>
            <a:r>
              <a:rPr lang="en-US" altLang="zh-CN" sz="2800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--</a:t>
            </a:r>
            <a:r>
              <a:rPr lang="zh-CN" altLang="en-US" sz="28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道</a:t>
            </a:r>
            <a:r>
              <a:rPr lang="zh-CN" altLang="en-US" sz="2800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者苏轼</a:t>
            </a:r>
            <a:r>
              <a:rPr lang="en-US" altLang="zh-CN" sz="2800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--</a:t>
            </a:r>
            <a:r>
              <a:rPr lang="zh-CN" altLang="en-US" sz="28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达观</a:t>
            </a:r>
            <a:r>
              <a:rPr lang="en-US" altLang="zh-CN" sz="2800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--</a:t>
            </a:r>
            <a:r>
              <a:rPr lang="zh-CN" altLang="en-US" sz="2800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因缘自适、随遇而安，积极乐观的人生态度</a:t>
            </a:r>
            <a:endParaRPr lang="en-US" altLang="zh-CN" sz="2800" dirty="0" smtClean="0">
              <a:solidFill>
                <a:srgbClr val="007A77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客</a:t>
            </a:r>
            <a:r>
              <a:rPr lang="en-US" altLang="zh-CN" sz="2800" b="1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--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儒</a:t>
            </a:r>
            <a:r>
              <a:rPr lang="zh-CN" altLang="en-US" sz="2800" b="1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者苏轼</a:t>
            </a:r>
            <a:r>
              <a:rPr lang="en-US" altLang="zh-CN" sz="2800" b="1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--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悲观</a:t>
            </a:r>
            <a:r>
              <a:rPr lang="en-US" altLang="zh-CN" sz="2800" b="1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--</a:t>
            </a:r>
            <a:r>
              <a:rPr lang="zh-CN" altLang="en-US" sz="2800" b="1" dirty="0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人生短暂、生命渺小，消极局限的出世入世的思想</a:t>
            </a:r>
            <a:endParaRPr lang="en-US" altLang="zh-CN" sz="2800" b="1" dirty="0" smtClean="0">
              <a:solidFill>
                <a:srgbClr val="007A77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63774" y="1281904"/>
            <a:ext cx="1202822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苏轼</a:t>
            </a:r>
            <a:r>
              <a:rPr lang="en-US" altLang="zh-CN" sz="28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与杨道士书帖</a:t>
            </a:r>
            <a:r>
              <a:rPr lang="en-US" altLang="zh-CN" sz="28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8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：十月十五日与杨道士泛舟赤壁，饮醉，夜半有一鹤来，掠余舟而西，不知其为何也。”这则记载明确指出</a:t>
            </a:r>
            <a:r>
              <a:rPr lang="en-US" altLang="zh-CN" sz="28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后赤壁赋</a:t>
            </a:r>
            <a:r>
              <a:rPr lang="en-US" altLang="zh-CN" sz="28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8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中与苏轼同游的人是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杨道士</a:t>
            </a:r>
            <a:r>
              <a:rPr lang="zh-CN" altLang="en-US" sz="28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。杨道士名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世昌</a:t>
            </a:r>
            <a:r>
              <a:rPr lang="zh-CN" altLang="en-US" sz="28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，字子京，是蜀中绵竹武都山道士。他善画山水，通晓天文历算，懂得医药酿酒，是位多才多艺的方外之人</a:t>
            </a:r>
            <a:r>
              <a:rPr lang="zh-CN" altLang="en-US" sz="28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8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43772" y="425572"/>
            <a:ext cx="22765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ea typeface="黑体" panose="02010609060101010101" pitchFamily="49" charset="-122"/>
              </a:rPr>
              <a:t>主客</a:t>
            </a:r>
            <a:r>
              <a:rPr lang="zh-CN" altLang="en-US" b="1" dirty="0" smtClean="0">
                <a:solidFill>
                  <a:srgbClr val="FF0000"/>
                </a:solidFill>
                <a:ea typeface="黑体" panose="02010609060101010101" pitchFamily="49" charset="-122"/>
              </a:rPr>
              <a:t>问答，客为何人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233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1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文本框 151553"/>
          <p:cNvSpPr txBox="1">
            <a:spLocks noChangeArrowheads="1"/>
          </p:cNvSpPr>
          <p:nvPr/>
        </p:nvSpPr>
        <p:spPr bwMode="auto">
          <a:xfrm>
            <a:off x="309350" y="1637732"/>
            <a:ext cx="11737074" cy="37702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ts val="3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noProof="1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从中看出苏轼哪些</a:t>
            </a:r>
            <a:r>
              <a:rPr lang="zh-CN" altLang="en-US" sz="3200" b="1" noProof="1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复杂的思想情感</a:t>
            </a:r>
            <a:r>
              <a:rPr lang="zh-CN" altLang="en-US" sz="3200" b="1" noProof="1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：</a:t>
            </a:r>
            <a:endParaRPr lang="en-US" altLang="zh-CN" sz="3200" b="1" noProof="1" smtClean="0">
              <a:solidFill>
                <a:srgbClr val="007A77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lnSpc>
                <a:spcPts val="3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noProof="1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儒：忠君，理想，士大夫心态 平生倾慕贾谊</a:t>
            </a:r>
            <a:endParaRPr lang="en-US" altLang="zh-CN" sz="3200" b="1" noProof="1" smtClean="0">
              <a:solidFill>
                <a:srgbClr val="007A77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lnSpc>
                <a:spcPts val="3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noProof="1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佛：造物者无尽藏也，常与僧人来往</a:t>
            </a:r>
            <a:endParaRPr lang="en-US" altLang="zh-CN" sz="3200" b="1" noProof="1" smtClean="0">
              <a:solidFill>
                <a:srgbClr val="007A77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lnSpc>
                <a:spcPts val="3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noProof="1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道</a:t>
            </a:r>
            <a:r>
              <a:rPr lang="zh-CN" altLang="en-US" sz="3200" b="1" noProof="1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：通而为一，齐万物，一死生，追求内心调和</a:t>
            </a:r>
            <a:endParaRPr lang="en-US" altLang="zh-CN" sz="3200" b="1" noProof="1" smtClean="0">
              <a:solidFill>
                <a:srgbClr val="007A77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lnSpc>
                <a:spcPts val="3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noProof="1" smtClean="0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儒家的积极入世态度与佛道的超然物外、与世无争的态度是矛盾的，但又奇妙地统一在苏轼身上。当儒者苏轼遇挫，却能于佛道二家思想中找到精神归宿。</a:t>
            </a:r>
            <a:endParaRPr lang="zh-CN" altLang="zh-CN" sz="3200" b="1" noProof="1">
              <a:solidFill>
                <a:srgbClr val="007A77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51024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1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文本框 49154"/>
          <p:cNvSpPr txBox="1">
            <a:spLocks noChangeArrowheads="1"/>
          </p:cNvSpPr>
          <p:nvPr/>
        </p:nvSpPr>
        <p:spPr bwMode="auto">
          <a:xfrm>
            <a:off x="1524000" y="1260476"/>
            <a:ext cx="8286750" cy="64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45717" rIns="91436" bIns="45717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>
                <a:solidFill>
                  <a:srgbClr val="007A77"/>
                </a:solidFill>
                <a:latin typeface="Times New Roman" panose="02020603050405020304" pitchFamily="18" charset="0"/>
                <a:ea typeface="楷体_GB2312" pitchFamily="49" charset="-122"/>
              </a:rPr>
              <a:t>   </a:t>
            </a:r>
            <a:endParaRPr lang="en-US" altLang="zh-CN" sz="2400">
              <a:solidFill>
                <a:srgbClr val="007A77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66563" name="文本框 49155"/>
          <p:cNvSpPr txBox="1">
            <a:spLocks noChangeArrowheads="1"/>
          </p:cNvSpPr>
          <p:nvPr/>
        </p:nvSpPr>
        <p:spPr bwMode="auto">
          <a:xfrm>
            <a:off x="3429000" y="2438400"/>
            <a:ext cx="6477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45717" rIns="91436" bIns="45717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007A77"/>
                </a:solidFill>
                <a:latin typeface="Times New Roman" panose="02020603050405020304" pitchFamily="18" charset="0"/>
              </a:rPr>
              <a:t>    </a:t>
            </a:r>
          </a:p>
        </p:txBody>
      </p:sp>
      <p:sp>
        <p:nvSpPr>
          <p:cNvPr id="66564" name="文本框 49156"/>
          <p:cNvSpPr txBox="1">
            <a:spLocks noChangeArrowheads="1"/>
          </p:cNvSpPr>
          <p:nvPr/>
        </p:nvSpPr>
        <p:spPr bwMode="auto">
          <a:xfrm>
            <a:off x="2185114" y="3576948"/>
            <a:ext cx="63261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45717" rIns="91436" bIns="45717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solidFill>
                  <a:srgbClr val="007A77"/>
                </a:solidFill>
                <a:latin typeface="Times New Roman" panose="02020603050405020304" pitchFamily="18" charset="0"/>
              </a:rPr>
              <a:t>     </a:t>
            </a:r>
            <a:endParaRPr lang="en-US" altLang="zh-CN" sz="2400">
              <a:solidFill>
                <a:srgbClr val="007A77"/>
              </a:solidFill>
              <a:latin typeface="Times New Roman" panose="02020603050405020304" pitchFamily="18" charset="0"/>
            </a:endParaRPr>
          </a:p>
        </p:txBody>
      </p:sp>
      <p:sp>
        <p:nvSpPr>
          <p:cNvPr id="66565" name="文本框 49157"/>
          <p:cNvSpPr txBox="1">
            <a:spLocks noChangeArrowheads="1"/>
          </p:cNvSpPr>
          <p:nvPr/>
        </p:nvSpPr>
        <p:spPr bwMode="auto">
          <a:xfrm>
            <a:off x="3657601" y="3124200"/>
            <a:ext cx="6416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45717" rIns="91436" bIns="45717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007A77"/>
                </a:solidFill>
                <a:latin typeface="Times New Roman" panose="02020603050405020304" pitchFamily="18" charset="0"/>
              </a:rPr>
              <a:t>     </a:t>
            </a:r>
            <a:endParaRPr lang="en-US" altLang="zh-CN" sz="2400">
              <a:solidFill>
                <a:srgbClr val="007A77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66566" name="文本框 49158"/>
          <p:cNvSpPr txBox="1">
            <a:spLocks noChangeArrowheads="1"/>
          </p:cNvSpPr>
          <p:nvPr/>
        </p:nvSpPr>
        <p:spPr bwMode="auto">
          <a:xfrm>
            <a:off x="2873375" y="2890839"/>
            <a:ext cx="7391400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45717" rIns="91436" bIns="45717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100">
              <a:solidFill>
                <a:srgbClr val="007A77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49160" name="文本框 49159"/>
          <p:cNvSpPr txBox="1"/>
          <p:nvPr/>
        </p:nvSpPr>
        <p:spPr>
          <a:xfrm>
            <a:off x="2563814" y="1260476"/>
            <a:ext cx="6819900" cy="2932112"/>
          </a:xfrm>
          <a:prstGeom prst="rect">
            <a:avLst/>
          </a:prstGeom>
          <a:noFill/>
          <a:ln w="9525">
            <a:noFill/>
          </a:ln>
        </p:spPr>
        <p:txBody>
          <a:bodyPr lIns="89520" tIns="44760" rIns="89520" bIns="44760">
            <a:spAutoFit/>
          </a:bodyPr>
          <a:lstStyle/>
          <a:p>
            <a:pPr defTabSz="89535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500" b="1" noProof="1">
                <a:solidFill>
                  <a:srgbClr val="A5002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没有经过战斗的舍弃是虚伪的，</a:t>
            </a:r>
          </a:p>
          <a:p>
            <a:pPr defTabSz="89535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500" b="1" noProof="1">
                <a:solidFill>
                  <a:srgbClr val="A5002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没有经过苦难的超脱是轻佻的。</a:t>
            </a:r>
          </a:p>
          <a:p>
            <a:pPr defTabSz="89535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500" b="1" noProof="1">
                <a:solidFill>
                  <a:srgbClr val="A5002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                            </a:t>
            </a:r>
            <a:r>
              <a:rPr lang="en-US" altLang="zh-CN" sz="3500" b="1" noProof="1">
                <a:solidFill>
                  <a:srgbClr val="A5002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——</a:t>
            </a:r>
            <a:r>
              <a:rPr lang="zh-CN" altLang="en-US" sz="3500" b="1" noProof="1">
                <a:solidFill>
                  <a:srgbClr val="A5002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傅  雷</a:t>
            </a:r>
          </a:p>
          <a:p>
            <a:pPr defTabSz="89535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100" noProof="1">
                <a:solidFill>
                  <a:srgbClr val="007A77"/>
                </a:solidFill>
                <a:latin typeface="Times New Roman" panose="02020603050405020304" pitchFamily="18" charset="0"/>
              </a:rPr>
              <a:t>                           </a:t>
            </a:r>
          </a:p>
        </p:txBody>
      </p:sp>
      <p:sp>
        <p:nvSpPr>
          <p:cNvPr id="2" name="矩形 1"/>
          <p:cNvSpPr/>
          <p:nvPr/>
        </p:nvSpPr>
        <p:spPr>
          <a:xfrm>
            <a:off x="2563814" y="4192588"/>
            <a:ext cx="7402513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500" b="1" dirty="0">
                <a:solidFill>
                  <a:srgbClr val="A5002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他开辟了一个波澜壮阔的人生境界，其中有苦难，叹息，但更多的是一种苦难人生历程锻铸的宁静和澄明。</a:t>
            </a:r>
          </a:p>
        </p:txBody>
      </p:sp>
    </p:spTree>
    <p:extLst>
      <p:ext uri="{BB962C8B-B14F-4D97-AF65-F5344CB8AC3E}">
        <p14:creationId xmlns:p14="http://schemas.microsoft.com/office/powerpoint/2010/main" val="123378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文本框 134145"/>
          <p:cNvSpPr txBox="1">
            <a:spLocks noChangeArrowheads="1"/>
          </p:cNvSpPr>
          <p:nvPr/>
        </p:nvSpPr>
        <p:spPr bwMode="auto">
          <a:xfrm>
            <a:off x="1919288" y="476251"/>
            <a:ext cx="8280400" cy="600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</a:t>
            </a:r>
            <a:r>
              <a:rPr lang="en-US" altLang="zh-CN" sz="3200" b="1">
                <a:solidFill>
                  <a:srgbClr val="007A77"/>
                </a:solidFill>
                <a:ea typeface="楷体_GB2312" pitchFamily="49" charset="-122"/>
              </a:rPr>
              <a:t>“</a:t>
            </a:r>
            <a:r>
              <a:rPr lang="zh-CN" altLang="en-US" sz="3200" b="1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我可以说苏东坡是一个不可救药的乐天派，一个伟大的人道主义者，一个百姓的朋友，一个大文豪，大书法家，创新的画家，造酒试验家，一个工程师，一个憎恨清教徒主义的人，一个瑜珈修行者，佛教徒，巨儒政治家，一个皇帝的秘书，酒仙，厚道的法官，一位在政治上专唱反调的人，一个月夜徘徊者，一个诗人，一个小丑。但是这还不足以道出苏东坡的全部。一提到苏东坡，中国人总是亲切而温暖地会心一笑，这个结论也许最能表现他的特质。</a:t>
            </a:r>
            <a:r>
              <a:rPr lang="zh-CN" altLang="en-US" sz="3200" b="1">
                <a:solidFill>
                  <a:srgbClr val="007A77"/>
                </a:solidFill>
                <a:ea typeface="楷体_GB2312" pitchFamily="49" charset="-122"/>
              </a:rPr>
              <a:t>”</a:t>
            </a:r>
            <a:r>
              <a:rPr lang="zh-CN" altLang="en-US" sz="3200" b="1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br>
              <a:rPr lang="zh-CN" altLang="en-US" sz="3200" b="1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3200" b="1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                </a:t>
            </a:r>
            <a:r>
              <a:rPr lang="en-US" altLang="zh-CN" sz="3200" b="1">
                <a:solidFill>
                  <a:srgbClr val="007A77"/>
                </a:solidFill>
                <a:ea typeface="楷体_GB2312" pitchFamily="49" charset="-122"/>
              </a:rPr>
              <a:t>——</a:t>
            </a:r>
            <a:r>
              <a:rPr lang="zh-CN" altLang="en-US" sz="3200" b="1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林语堂</a:t>
            </a:r>
            <a:r>
              <a:rPr lang="en-US" altLang="zh-CN" sz="3200" b="1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苏东坡传</a:t>
            </a:r>
            <a:r>
              <a:rPr lang="en-US" altLang="zh-CN" sz="3200" b="1">
                <a:solidFill>
                  <a:srgbClr val="007A77"/>
                </a:solidFill>
                <a:ea typeface="楷体_GB2312" pitchFamily="49" charset="-122"/>
              </a:rPr>
              <a:t>•</a:t>
            </a:r>
            <a:r>
              <a:rPr lang="zh-CN" altLang="en-US" sz="3200" b="1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序</a:t>
            </a:r>
            <a:r>
              <a:rPr lang="en-US" altLang="zh-CN" sz="3200" b="1">
                <a:solidFill>
                  <a:srgbClr val="007A77"/>
                </a:solidFill>
                <a:latin typeface="楷体_GB2312" pitchFamily="49" charset="-122"/>
                <a:ea typeface="楷体_GB2312" pitchFamily="49" charset="-122"/>
              </a:rPr>
              <a:t>》 </a:t>
            </a:r>
          </a:p>
        </p:txBody>
      </p:sp>
    </p:spTree>
    <p:extLst>
      <p:ext uri="{BB962C8B-B14F-4D97-AF65-F5344CB8AC3E}">
        <p14:creationId xmlns:p14="http://schemas.microsoft.com/office/powerpoint/2010/main" val="25304463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标题 61443"/>
          <p:cNvSpPr>
            <a:spLocks noGrp="1" noRot="1" noChangeArrowheads="1"/>
          </p:cNvSpPr>
          <p:nvPr>
            <p:ph type="title"/>
          </p:nvPr>
        </p:nvSpPr>
        <p:spPr>
          <a:xfrm>
            <a:off x="1774825" y="188914"/>
            <a:ext cx="8540750" cy="782637"/>
          </a:xfrm>
        </p:spPr>
        <p:txBody>
          <a:bodyPr/>
          <a:lstStyle/>
          <a:p>
            <a:pPr algn="l"/>
            <a:r>
              <a:rPr lang="zh-CN" altLang="zh-CN" sz="3200">
                <a:ea typeface="华文新魏" panose="02010800040101010101" pitchFamily="2" charset="-122"/>
              </a:rPr>
              <a:t>体会下面两阕作于黄州的词中流露的情感。</a:t>
            </a:r>
            <a:endParaRPr lang="zh-CN" altLang="zh-CN" sz="4800"/>
          </a:p>
        </p:txBody>
      </p:sp>
      <p:sp>
        <p:nvSpPr>
          <p:cNvPr id="63490" name="文本占位符 61444"/>
          <p:cNvSpPr>
            <a:spLocks noGrp="1" noRot="1" noChangeArrowheads="1"/>
          </p:cNvSpPr>
          <p:nvPr>
            <p:ph sz="half" idx="1"/>
          </p:nvPr>
        </p:nvSpPr>
        <p:spPr>
          <a:xfrm>
            <a:off x="1524001" y="1125538"/>
            <a:ext cx="4194175" cy="3167062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zh-CN" sz="2400">
                <a:solidFill>
                  <a:schemeClr val="hlink"/>
                </a:solidFill>
              </a:rPr>
              <a:t>     </a:t>
            </a:r>
            <a:r>
              <a:rPr lang="zh-CN" altLang="zh-CN" sz="2400" b="1">
                <a:solidFill>
                  <a:schemeClr val="hlink"/>
                </a:solidFill>
              </a:rPr>
              <a:t>卜算子</a:t>
            </a:r>
            <a:r>
              <a:rPr lang="zh-CN" altLang="zh-CN" sz="2400" b="1" noProof="1">
                <a:solidFill>
                  <a:schemeClr val="hlink"/>
                </a:solidFill>
              </a:rPr>
              <a:t> </a:t>
            </a:r>
            <a:r>
              <a:rPr lang="zh-CN" altLang="zh-CN" sz="2400" b="1">
                <a:solidFill>
                  <a:schemeClr val="hlink"/>
                </a:solidFill>
              </a:rPr>
              <a:t>黄州定惠院寓居</a:t>
            </a:r>
            <a:endParaRPr lang="en-US" altLang="zh-CN" sz="2400" b="1">
              <a:solidFill>
                <a:schemeClr val="hlink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400">
                <a:solidFill>
                  <a:schemeClr val="hlink"/>
                </a:solidFill>
              </a:rPr>
              <a:t>            </a:t>
            </a:r>
            <a:r>
              <a:rPr lang="zh-CN" altLang="zh-CN" sz="2400" b="1">
                <a:latin typeface="楷体_GB2312" pitchFamily="49" charset="-122"/>
                <a:ea typeface="楷体_GB2312" pitchFamily="49" charset="-122"/>
              </a:rPr>
              <a:t>缺月挂疏桐，漏断人初静。时见幽人独往来，缥缈孤鸿影。</a:t>
            </a:r>
            <a:r>
              <a:rPr lang="zh-CN" altLang="zh-CN" sz="2400" b="1" noProof="1">
                <a:latin typeface="楷体_GB2312" pitchFamily="49" charset="-122"/>
                <a:ea typeface="楷体_GB2312" pitchFamily="49" charset="-122"/>
              </a:rPr>
              <a:t/>
            </a:r>
            <a:br>
              <a:rPr lang="zh-CN" altLang="zh-CN" sz="2400" b="1" noProof="1">
                <a:latin typeface="楷体_GB2312" pitchFamily="49" charset="-122"/>
                <a:ea typeface="楷体_GB2312" pitchFamily="49" charset="-122"/>
              </a:rPr>
            </a:br>
            <a:r>
              <a:rPr lang="zh-CN" altLang="zh-CN" sz="2400" b="1">
                <a:latin typeface="楷体_GB2312" pitchFamily="49" charset="-122"/>
                <a:ea typeface="楷体_GB2312" pitchFamily="49" charset="-122"/>
              </a:rPr>
              <a:t>    惊起却回头，有恨无人省。拣尽寒枝不肯栖，寂寞沙洲冷。</a:t>
            </a:r>
            <a:r>
              <a:rPr lang="zh-CN" altLang="zh-CN" sz="2400" b="1" noProof="1"/>
              <a:t>  </a:t>
            </a:r>
          </a:p>
        </p:txBody>
      </p:sp>
      <p:sp>
        <p:nvSpPr>
          <p:cNvPr id="63491" name="文本占位符 61445"/>
          <p:cNvSpPr>
            <a:spLocks noGrp="1" noRot="1" noChangeArrowheads="1"/>
          </p:cNvSpPr>
          <p:nvPr>
            <p:ph sz="half" idx="2"/>
          </p:nvPr>
        </p:nvSpPr>
        <p:spPr>
          <a:xfrm>
            <a:off x="5664200" y="1052513"/>
            <a:ext cx="5003800" cy="3313112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zh-CN" sz="2800" b="1">
                <a:solidFill>
                  <a:schemeClr val="hlink"/>
                </a:solidFill>
              </a:rPr>
              <a:t>定风波</a:t>
            </a:r>
            <a:r>
              <a:rPr lang="zh-CN" altLang="zh-CN" sz="2800" b="1" noProof="1"/>
              <a:t> </a:t>
            </a:r>
            <a:endParaRPr lang="en-US" altLang="zh-CN" sz="2800" b="1"/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400" b="1">
                <a:ea typeface="楷体_GB2312" pitchFamily="49" charset="-122"/>
              </a:rPr>
              <a:t>            </a:t>
            </a:r>
            <a:r>
              <a:rPr lang="zh-CN" altLang="zh-CN" sz="2400" b="1">
                <a:ea typeface="楷体_GB2312" pitchFamily="49" charset="-122"/>
              </a:rPr>
              <a:t>莫听穿林打叶声，何妨吟啸且徐行。竹杖芒鞋轻胜马。谁怕！一蓑烟雨任平生。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zh-CN" sz="2400" b="1">
                <a:ea typeface="楷体_GB2312" pitchFamily="49" charset="-122"/>
              </a:rPr>
              <a:t>　</a:t>
            </a:r>
            <a:r>
              <a:rPr lang="en-US" altLang="zh-CN" sz="2400" b="1">
                <a:ea typeface="楷体_GB2312" pitchFamily="49" charset="-122"/>
              </a:rPr>
              <a:t>        </a:t>
            </a:r>
            <a:r>
              <a:rPr lang="zh-CN" altLang="zh-CN" sz="2400" b="1">
                <a:ea typeface="楷体_GB2312" pitchFamily="49" charset="-122"/>
              </a:rPr>
              <a:t>料峭春风吹酒醒，微冷，山头斜照却相迎。回首向来萧瑟处。归去，也无风雨也无晴。</a:t>
            </a:r>
            <a:endParaRPr lang="zh-CN" altLang="zh-CN" sz="2400" b="1" noProof="1">
              <a:ea typeface="楷体_GB2312" pitchFamily="49" charset="-122"/>
            </a:endParaRPr>
          </a:p>
        </p:txBody>
      </p:sp>
      <p:sp>
        <p:nvSpPr>
          <p:cNvPr id="61447" name="文本框 61446"/>
          <p:cNvSpPr txBox="1">
            <a:spLocks noChangeArrowheads="1"/>
          </p:cNvSpPr>
          <p:nvPr/>
        </p:nvSpPr>
        <p:spPr bwMode="auto">
          <a:xfrm>
            <a:off x="1774826" y="4076700"/>
            <a:ext cx="856932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>
                <a:solidFill>
                  <a:srgbClr val="000000"/>
                </a:solidFill>
              </a:rPr>
              <a:t>       </a:t>
            </a:r>
            <a:r>
              <a:rPr lang="zh-CN" altLang="zh-CN" sz="240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第一首词作于公元</a:t>
            </a:r>
            <a:r>
              <a:rPr lang="zh-CN" altLang="zh-CN" sz="2400" noProof="1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1080</a:t>
            </a:r>
            <a:r>
              <a:rPr lang="zh-CN" altLang="zh-CN" sz="240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年初贬黄州之时。写出了苏轼经历人生重大打击后孤苦凄凉而又惊魂未定的感觉。第二首词写于公元</a:t>
            </a:r>
            <a:r>
              <a:rPr lang="zh-CN" altLang="zh-CN" sz="2400" noProof="1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1082</a:t>
            </a:r>
            <a:r>
              <a:rPr lang="zh-CN" altLang="zh-CN" sz="240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年三月，此时的苏轼已经能够坦然面对甚至享受人生的风雨了，最后一句最能概括全词</a:t>
            </a:r>
            <a:r>
              <a:rPr lang="zh-CN" altLang="zh-CN" sz="2400">
                <a:solidFill>
                  <a:srgbClr val="000000"/>
                </a:solidFill>
                <a:ea typeface="华文新魏" panose="02010800040101010101" pitchFamily="2" charset="-122"/>
              </a:rPr>
              <a:t>“</a:t>
            </a:r>
            <a:r>
              <a:rPr lang="zh-CN" altLang="zh-CN" sz="240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回首向来萧瑟处，归去，也无风雨也无晴</a:t>
            </a:r>
            <a:r>
              <a:rPr lang="zh-CN" altLang="zh-CN" sz="2400">
                <a:solidFill>
                  <a:srgbClr val="000000"/>
                </a:solidFill>
                <a:ea typeface="华文新魏" panose="02010800040101010101" pitchFamily="2" charset="-122"/>
              </a:rPr>
              <a:t>”</a:t>
            </a:r>
            <a:r>
              <a:rPr lang="zh-CN" altLang="zh-CN" sz="240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。而这些情感变化合在一起恰好说明了苏轼抒写的是自己的真性情，苏轼的人生是真实的人生。 </a:t>
            </a:r>
            <a:endParaRPr lang="zh-CN" altLang="zh-CN" sz="2400" noProof="1">
              <a:solidFill>
                <a:srgbClr val="0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3493" name="直接连接符 61447"/>
          <p:cNvSpPr>
            <a:spLocks noChangeShapeType="1"/>
          </p:cNvSpPr>
          <p:nvPr/>
        </p:nvSpPr>
        <p:spPr bwMode="auto">
          <a:xfrm>
            <a:off x="5951538" y="1052513"/>
            <a:ext cx="0" cy="2952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 b="1">
              <a:solidFill>
                <a:srgbClr val="DC5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3494" name="矩形 61448"/>
          <p:cNvSpPr>
            <a:spLocks noChangeArrowheads="1"/>
          </p:cNvSpPr>
          <p:nvPr/>
        </p:nvSpPr>
        <p:spPr bwMode="auto">
          <a:xfrm>
            <a:off x="1774825" y="981076"/>
            <a:ext cx="8713788" cy="309721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 b="1">
              <a:solidFill>
                <a:srgbClr val="DC59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297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7" grpId="0"/>
    </p:bldLst>
  </p:timing>
</p:sld>
</file>

<file path=ppt/theme/theme1.xml><?xml version="1.0" encoding="utf-8"?>
<a:theme xmlns:a="http://schemas.openxmlformats.org/drawingml/2006/main" name="1_Office 主题​​">
  <a:themeElements>
    <a:clrScheme name="黄色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PLUS">
  <a:themeElements>
    <a:clrScheme name="沉稳红模板配色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C00000"/>
      </a:accent1>
      <a:accent2>
        <a:srgbClr val="9A0000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4_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5_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6_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7_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8_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0_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1_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9_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文档" ma:contentTypeID="0x0101004D520B0621022B4CA37193CEB4BD4006" ma:contentTypeVersion="13" ma:contentTypeDescription="新建文档。" ma:contentTypeScope="" ma:versionID="70bddc0927d8e252f617fb4201fa0890">
  <xsd:schema xmlns:xsd="http://www.w3.org/2001/XMLSchema" xmlns:xs="http://www.w3.org/2001/XMLSchema" xmlns:p="http://schemas.microsoft.com/office/2006/metadata/properties" xmlns:ns2="45e91f00-0250-4a60-970e-f6ee534b485a" xmlns:ns3="03902022-5f07-415b-99da-02f7a843c2d0" targetNamespace="http://schemas.microsoft.com/office/2006/metadata/properties" ma:root="true" ma:fieldsID="caccd20f85bbeebe29786e0e2215112a" ns2:_="" ns3:_="">
    <xsd:import namespace="45e91f00-0250-4a60-970e-f6ee534b485a"/>
    <xsd:import namespace="03902022-5f07-415b-99da-02f7a843c2d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e91f00-0250-4a60-970e-f6ee534b485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共享对象: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共享对象详细信息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上次共享用户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上次共享时间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902022-5f07-415b-99da-02f7a843c2d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6" nillable="true" ma:displayName="MediaServiceOCR" ma:description="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内容类型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9628F2B-196E-40AD-81CF-F5910221BD2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5e91f00-0250-4a60-970e-f6ee534b485a"/>
    <ds:schemaRef ds:uri="03902022-5f07-415b-99da-02f7a843c2d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563139-CE62-4089-B6B6-A030EC1B246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8EE33DF-39C7-4B81-96B3-52286B0F03A9}">
  <ds:schemaRefs>
    <ds:schemaRef ds:uri="http://purl.org/dc/dcmitype/"/>
    <ds:schemaRef ds:uri="45e91f00-0250-4a60-970e-f6ee534b485a"/>
    <ds:schemaRef ds:uri="http://purl.org/dc/elements/1.1/"/>
    <ds:schemaRef ds:uri="http://schemas.microsoft.com/office/2006/metadata/properties"/>
    <ds:schemaRef ds:uri="http://schemas.microsoft.com/office/infopath/2007/PartnerControls"/>
    <ds:schemaRef ds:uri="03902022-5f07-415b-99da-02f7a843c2d0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2408</TotalTime>
  <Words>3345</Words>
  <Application>Microsoft Office PowerPoint</Application>
  <PresentationFormat>宽屏</PresentationFormat>
  <Paragraphs>239</Paragraphs>
  <Slides>26</Slides>
  <Notes>14</Notes>
  <HiddenSlides>1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14</vt:i4>
      </vt:variant>
      <vt:variant>
        <vt:lpstr>幻灯片标题</vt:lpstr>
      </vt:variant>
      <vt:variant>
        <vt:i4>26</vt:i4>
      </vt:variant>
    </vt:vector>
  </HeadingPairs>
  <TitlesOfParts>
    <vt:vector size="55" baseType="lpstr">
      <vt:lpstr>等线</vt:lpstr>
      <vt:lpstr>方正舒体</vt:lpstr>
      <vt:lpstr>黑体</vt:lpstr>
      <vt:lpstr>华文细黑</vt:lpstr>
      <vt:lpstr>华文新魏</vt:lpstr>
      <vt:lpstr>楷体_GB2312</vt:lpstr>
      <vt:lpstr>隶书</vt:lpstr>
      <vt:lpstr>宋体</vt:lpstr>
      <vt:lpstr>微软雅黑</vt:lpstr>
      <vt:lpstr>Arial</vt:lpstr>
      <vt:lpstr>Arial</vt:lpstr>
      <vt:lpstr>Century Gothic</vt:lpstr>
      <vt:lpstr>Segoe UI Light</vt:lpstr>
      <vt:lpstr>Times New Roman</vt:lpstr>
      <vt:lpstr>Wingdings</vt:lpstr>
      <vt:lpstr>1_Office 主题​​</vt:lpstr>
      <vt:lpstr>1_OfficePLUS</vt:lpstr>
      <vt:lpstr>1_诗情画意</vt:lpstr>
      <vt:lpstr>2_诗情画意</vt:lpstr>
      <vt:lpstr>诗情画意</vt:lpstr>
      <vt:lpstr>3_诗情画意</vt:lpstr>
      <vt:lpstr>4_诗情画意</vt:lpstr>
      <vt:lpstr>5_诗情画意</vt:lpstr>
      <vt:lpstr>6_诗情画意</vt:lpstr>
      <vt:lpstr>7_诗情画意</vt:lpstr>
      <vt:lpstr>8_诗情画意</vt:lpstr>
      <vt:lpstr>10_诗情画意</vt:lpstr>
      <vt:lpstr>11_诗情画意</vt:lpstr>
      <vt:lpstr>9_诗情画意</vt:lpstr>
      <vt:lpstr>PowerPoint 演示文稿</vt:lpstr>
      <vt:lpstr>PowerPoint 演示文稿</vt:lpstr>
      <vt:lpstr>PowerPoint 演示文稿</vt:lpstr>
      <vt:lpstr>PowerPoint 演示文稿</vt:lpstr>
      <vt:lpstr>苏轼</vt:lpstr>
      <vt:lpstr>第一段：苏子与客泛舟游赤壁，尽情尽兴。</vt:lpstr>
      <vt:lpstr>PowerPoint 演示文稿</vt:lpstr>
      <vt:lpstr>第三段：客人解释曲调哀怨，悲的原因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3、客人为何而悲？悲从何来？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体会下面两阕作于黄州的词中流露的情感。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Weisheng Zhu</dc:creator>
  <cp:lastModifiedBy>MT</cp:lastModifiedBy>
  <cp:revision>187</cp:revision>
  <dcterms:created xsi:type="dcterms:W3CDTF">2019-08-19T07:30:42Z</dcterms:created>
  <dcterms:modified xsi:type="dcterms:W3CDTF">2020-01-14T15:16:38Z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42aa342-8706-4288-bd11-ebb85995028c_Enabled">
    <vt:lpwstr>True</vt:lpwstr>
  </property>
  <property fmtid="{D5CDD505-2E9C-101B-9397-08002B2CF9AE}" pid="3" name="MSIP_Label_f42aa342-8706-4288-bd11-ebb85995028c_SiteId">
    <vt:lpwstr>72f988bf-86f1-41af-91ab-2d7cd011db47</vt:lpwstr>
  </property>
  <property fmtid="{D5CDD505-2E9C-101B-9397-08002B2CF9AE}" pid="4" name="MSIP_Label_f42aa342-8706-4288-bd11-ebb85995028c_Owner">
    <vt:lpwstr>t-weiszh@microsoft.com</vt:lpwstr>
  </property>
  <property fmtid="{D5CDD505-2E9C-101B-9397-08002B2CF9AE}" pid="5" name="MSIP_Label_f42aa342-8706-4288-bd11-ebb85995028c_SetDate">
    <vt:lpwstr>2019-08-19T08:41:05.1913746Z</vt:lpwstr>
  </property>
  <property fmtid="{D5CDD505-2E9C-101B-9397-08002B2CF9AE}" pid="6" name="MSIP_Label_f42aa342-8706-4288-bd11-ebb85995028c_Name">
    <vt:lpwstr>General</vt:lpwstr>
  </property>
  <property fmtid="{D5CDD505-2E9C-101B-9397-08002B2CF9AE}" pid="7" name="MSIP_Label_f42aa342-8706-4288-bd11-ebb85995028c_Application">
    <vt:lpwstr>Microsoft Azure Information Protection</vt:lpwstr>
  </property>
  <property fmtid="{D5CDD505-2E9C-101B-9397-08002B2CF9AE}" pid="8" name="MSIP_Label_f42aa342-8706-4288-bd11-ebb85995028c_ActionId">
    <vt:lpwstr>423e1048-e9f6-4858-a025-37493a4162f5</vt:lpwstr>
  </property>
  <property fmtid="{D5CDD505-2E9C-101B-9397-08002B2CF9AE}" pid="9" name="MSIP_Label_f42aa342-8706-4288-bd11-ebb85995028c_Extended_MSFT_Method">
    <vt:lpwstr>Automatic</vt:lpwstr>
  </property>
  <property fmtid="{D5CDD505-2E9C-101B-9397-08002B2CF9AE}" pid="10" name="Sensitivity">
    <vt:lpwstr>General</vt:lpwstr>
  </property>
  <property fmtid="{D5CDD505-2E9C-101B-9397-08002B2CF9AE}" pid="11" name="ContentTypeId">
    <vt:lpwstr>0x0101004D520B0621022B4CA37193CEB4BD4006</vt:lpwstr>
  </property>
</Properties>
</file>