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14.fntdata" ContentType="application/x-fontdata"/>
  <Override PartName="/ppt/fonts/font15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sldIdLst>
    <p:sldId id="269" r:id="rId3"/>
    <p:sldId id="333" r:id="rId4"/>
    <p:sldId id="440" r:id="rId5"/>
    <p:sldId id="338" r:id="rId6"/>
    <p:sldId id="336" r:id="rId7"/>
    <p:sldId id="337" r:id="rId8"/>
    <p:sldId id="350" r:id="rId9"/>
    <p:sldId id="413" r:id="rId10"/>
    <p:sldId id="345" r:id="rId11"/>
    <p:sldId id="347" r:id="rId12"/>
    <p:sldId id="414" r:id="rId13"/>
    <p:sldId id="429" r:id="rId14"/>
    <p:sldId id="403" r:id="rId15"/>
    <p:sldId id="316" r:id="rId16"/>
    <p:sldId id="324" r:id="rId17"/>
    <p:sldId id="378" r:id="rId18"/>
    <p:sldId id="405" r:id="rId19"/>
    <p:sldId id="311" r:id="rId20"/>
    <p:sldId id="406" r:id="rId21"/>
  </p:sldIdLst>
  <p:sldSz cx="12192000" cy="6858000"/>
  <p:notesSz cx="6858000" cy="9144000"/>
  <p:embeddedFontLst>
    <p:embeddedFont>
      <p:font typeface="Droid Sans" panose="020B0606030804020204" pitchFamily="34" charset="0"/>
      <p:regular r:id="rId27"/>
    </p:embeddedFont>
    <p:embeddedFont>
      <p:font typeface="楷体" panose="02010609060101010101" charset="-122"/>
      <p:regular r:id="rId28"/>
    </p:embeddedFont>
    <p:embeddedFont>
      <p:font typeface="华文新魏" panose="02010800040101010101" pitchFamily="2" charset="-122"/>
      <p:regular r:id="rId29"/>
    </p:embeddedFont>
    <p:embeddedFont>
      <p:font typeface="隶书" panose="02010509060101010101" pitchFamily="49" charset="-122"/>
      <p:regular r:id="rId30"/>
    </p:embeddedFont>
    <p:embeddedFont>
      <p:font typeface="华文楷体" panose="02010600040101010101" pitchFamily="2" charset="-122"/>
      <p:regular r:id="rId31"/>
    </p:embeddedFont>
    <p:embeddedFont>
      <p:font typeface="黑体" panose="02010609060101010101" pitchFamily="49" charset="-122"/>
      <p:regular r:id="rId32"/>
    </p:embeddedFont>
    <p:embeddedFont>
      <p:font typeface="Calibri" panose="020F0502020204030204" charset="0"/>
      <p:regular r:id="rId33"/>
      <p:bold r:id="rId34"/>
      <p:italic r:id="rId35"/>
      <p:boldItalic r:id="rId36"/>
    </p:embeddedFont>
    <p:embeddedFont>
      <p:font typeface="Calibri Light" panose="020F0302020204030204" charset="0"/>
      <p:regular r:id="rId37"/>
      <p:italic r:id="rId38"/>
    </p:embeddedFont>
    <p:embeddedFont>
      <p:font typeface="Arial Black" panose="020B0A04020102020204" pitchFamily="34" charset="0"/>
      <p:bold r:id="rId39"/>
    </p:embeddedFont>
    <p:embeddedFont>
      <p:font typeface="Tahoma" panose="020B0604030504040204" pitchFamily="34" charset="0"/>
      <p:regular r:id="rId40"/>
      <p:bold r:id="rId41"/>
    </p:embeddedFont>
  </p:embeddedFontLst>
  <p:custDataLst>
    <p:tags r:id="rId4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kyUN.Org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6" d="100"/>
          <a:sy n="66" d="100"/>
        </p:scale>
        <p:origin x="-318" y="-96"/>
      </p:cViewPr>
      <p:guideLst>
        <p:guide orient="horz" pos="2159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2" Type="http://schemas.openxmlformats.org/officeDocument/2006/relationships/tags" Target="tags/tag274.xml"/><Relationship Id="rId41" Type="http://schemas.openxmlformats.org/officeDocument/2006/relationships/font" Target="fonts/font15.fntdata"/><Relationship Id="rId40" Type="http://schemas.openxmlformats.org/officeDocument/2006/relationships/font" Target="fonts/font14.fntdata"/><Relationship Id="rId4" Type="http://schemas.openxmlformats.org/officeDocument/2006/relationships/slide" Target="slides/slide2.xml"/><Relationship Id="rId39" Type="http://schemas.openxmlformats.org/officeDocument/2006/relationships/font" Target="fonts/font13.fntdata"/><Relationship Id="rId38" Type="http://schemas.openxmlformats.org/officeDocument/2006/relationships/font" Target="fonts/font12.fntdata"/><Relationship Id="rId37" Type="http://schemas.openxmlformats.org/officeDocument/2006/relationships/font" Target="fonts/font11.fntdata"/><Relationship Id="rId36" Type="http://schemas.openxmlformats.org/officeDocument/2006/relationships/font" Target="fonts/font10.fntdata"/><Relationship Id="rId35" Type="http://schemas.openxmlformats.org/officeDocument/2006/relationships/font" Target="fonts/font9.fntdata"/><Relationship Id="rId34" Type="http://schemas.openxmlformats.org/officeDocument/2006/relationships/font" Target="fonts/font8.fntdata"/><Relationship Id="rId33" Type="http://schemas.openxmlformats.org/officeDocument/2006/relationships/font" Target="fonts/font7.fntdata"/><Relationship Id="rId32" Type="http://schemas.openxmlformats.org/officeDocument/2006/relationships/font" Target="fonts/font6.fntdata"/><Relationship Id="rId31" Type="http://schemas.openxmlformats.org/officeDocument/2006/relationships/font" Target="fonts/font5.fntdata"/><Relationship Id="rId30" Type="http://schemas.openxmlformats.org/officeDocument/2006/relationships/font" Target="fonts/font4.fntdata"/><Relationship Id="rId3" Type="http://schemas.openxmlformats.org/officeDocument/2006/relationships/slide" Target="slides/slide1.xml"/><Relationship Id="rId29" Type="http://schemas.openxmlformats.org/officeDocument/2006/relationships/font" Target="fonts/font3.fntdata"/><Relationship Id="rId28" Type="http://schemas.openxmlformats.org/officeDocument/2006/relationships/font" Target="fonts/font2.fntdata"/><Relationship Id="rId27" Type="http://schemas.openxmlformats.org/officeDocument/2006/relationships/font" Target="fonts/font1.fntdata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2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4" Type="http://schemas.openxmlformats.org/officeDocument/2006/relationships/tags" Target="../tags/tag271.xml"/><Relationship Id="rId3" Type="http://schemas.openxmlformats.org/officeDocument/2006/relationships/tags" Target="../tags/tag270.xml"/><Relationship Id="rId2" Type="http://schemas.openxmlformats.org/officeDocument/2006/relationships/tags" Target="../tags/tag269.xml"/><Relationship Id="rId1" Type="http://schemas.openxmlformats.org/officeDocument/2006/relationships/tags" Target="../tags/tag26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F4DCD-3E9F-4F9E-ACC9-6C38FDEAE70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D8AA7-E4F4-4954-B1C4-D60F0423E2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66.xml"/><Relationship Id="rId8" Type="http://schemas.openxmlformats.org/officeDocument/2006/relationships/tags" Target="../tags/tag65.xml"/><Relationship Id="rId7" Type="http://schemas.openxmlformats.org/officeDocument/2006/relationships/tags" Target="../tags/tag64.xml"/><Relationship Id="rId6" Type="http://schemas.openxmlformats.org/officeDocument/2006/relationships/tags" Target="../tags/tag63.xml"/><Relationship Id="rId5" Type="http://schemas.openxmlformats.org/officeDocument/2006/relationships/tags" Target="../tags/tag62.xml"/><Relationship Id="rId4" Type="http://schemas.openxmlformats.org/officeDocument/2006/relationships/tags" Target="../tags/tag61.xml"/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5" Type="http://schemas.openxmlformats.org/officeDocument/2006/relationships/tags" Target="../tags/tag70.xml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  <p:custDataLst>
              <p:tags r:id="rId3"/>
            </p:custDataLst>
          </p:nvPr>
        </p:nvSpPr>
        <p:spPr>
          <a:xfrm>
            <a:off x="838200" y="1825625"/>
            <a:ext cx="51816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  <p:custDataLst>
              <p:tags r:id="rId4"/>
            </p:custDataLst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  <p:custDataLst>
              <p:tags r:id="rId5"/>
            </p:custDataLst>
          </p:nvPr>
        </p:nvSpPr>
        <p:spPr>
          <a:xfrm>
            <a:off x="838200" y="4076700"/>
            <a:ext cx="51816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3000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3000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3000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400" b="0" i="0" u="none" strike="noStrike" kern="1200" cap="none" spc="0" normalizeH="0" baseline="3000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Рисунок 8"/>
          <p:cNvSpPr/>
          <p:nvPr>
            <p:ph type="pic" sz="quarter" idx="13"/>
            <p:custDataLst>
              <p:tags r:id="rId2"/>
            </p:custDataLst>
          </p:nvPr>
        </p:nvSpPr>
        <p:spPr>
          <a:xfrm>
            <a:off x="7432764" y="1198334"/>
            <a:ext cx="3539128" cy="446133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/>
        </p:txBody>
      </p:sp>
      <p:sp>
        <p:nvSpPr>
          <p:cNvPr id="119" name="幻灯片编号"/>
          <p:cNvSpPr txBox="1"/>
          <p:nvPr>
            <p:ph type="sldNum" sz="quarter" idx="2"/>
            <p:custDataLst>
              <p:tags r:id="rId3"/>
            </p:custDataLst>
          </p:nvPr>
        </p:nvSpPr>
        <p:spPr>
          <a:xfrm>
            <a:off x="11303944" y="6340672"/>
            <a:ext cx="273656" cy="26425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fld id="{86CB4B4D-7CA3-9044-876B-883B54F8677D}" type="slidenum">
              <a:rPr/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0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77.xml"/><Relationship Id="rId18" Type="http://schemas.openxmlformats.org/officeDocument/2006/relationships/tags" Target="../tags/tag76.xml"/><Relationship Id="rId17" Type="http://schemas.openxmlformats.org/officeDocument/2006/relationships/tags" Target="../tags/tag75.xml"/><Relationship Id="rId16" Type="http://schemas.openxmlformats.org/officeDocument/2006/relationships/tags" Target="../tags/tag74.xml"/><Relationship Id="rId15" Type="http://schemas.openxmlformats.org/officeDocument/2006/relationships/tags" Target="../tags/tag73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FC5D8-56EA-49FF-87E1-39226AA55F67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8C5B3-B496-4650-AFEE-7260D2DF61F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86.xml"/><Relationship Id="rId8" Type="http://schemas.openxmlformats.org/officeDocument/2006/relationships/tags" Target="../tags/tag85.xml"/><Relationship Id="rId7" Type="http://schemas.openxmlformats.org/officeDocument/2006/relationships/tags" Target="../tags/tag84.xml"/><Relationship Id="rId6" Type="http://schemas.openxmlformats.org/officeDocument/2006/relationships/tags" Target="../tags/tag83.xml"/><Relationship Id="rId5" Type="http://schemas.openxmlformats.org/officeDocument/2006/relationships/tags" Target="../tags/tag82.xml"/><Relationship Id="rId4" Type="http://schemas.openxmlformats.org/officeDocument/2006/relationships/tags" Target="../tags/tag81.xml"/><Relationship Id="rId3" Type="http://schemas.openxmlformats.org/officeDocument/2006/relationships/tags" Target="../tags/tag80.xml"/><Relationship Id="rId22" Type="http://schemas.openxmlformats.org/officeDocument/2006/relationships/slideLayout" Target="../slideLayouts/slideLayout1.xml"/><Relationship Id="rId21" Type="http://schemas.openxmlformats.org/officeDocument/2006/relationships/themeOverride" Target="../theme/themeOverride1.xml"/><Relationship Id="rId20" Type="http://schemas.openxmlformats.org/officeDocument/2006/relationships/tags" Target="../tags/tag97.xml"/><Relationship Id="rId2" Type="http://schemas.openxmlformats.org/officeDocument/2006/relationships/tags" Target="../tags/tag79.xml"/><Relationship Id="rId19" Type="http://schemas.openxmlformats.org/officeDocument/2006/relationships/tags" Target="../tags/tag96.xml"/><Relationship Id="rId18" Type="http://schemas.openxmlformats.org/officeDocument/2006/relationships/tags" Target="../tags/tag95.xml"/><Relationship Id="rId17" Type="http://schemas.openxmlformats.org/officeDocument/2006/relationships/tags" Target="../tags/tag94.xml"/><Relationship Id="rId16" Type="http://schemas.openxmlformats.org/officeDocument/2006/relationships/tags" Target="../tags/tag93.xml"/><Relationship Id="rId15" Type="http://schemas.openxmlformats.org/officeDocument/2006/relationships/tags" Target="../tags/tag92.xml"/><Relationship Id="rId14" Type="http://schemas.openxmlformats.org/officeDocument/2006/relationships/tags" Target="../tags/tag91.xml"/><Relationship Id="rId13" Type="http://schemas.openxmlformats.org/officeDocument/2006/relationships/tags" Target="../tags/tag90.xml"/><Relationship Id="rId12" Type="http://schemas.openxmlformats.org/officeDocument/2006/relationships/tags" Target="../tags/tag89.xml"/><Relationship Id="rId11" Type="http://schemas.openxmlformats.org/officeDocument/2006/relationships/tags" Target="../tags/tag88.xml"/><Relationship Id="rId10" Type="http://schemas.openxmlformats.org/officeDocument/2006/relationships/tags" Target="../tags/tag87.xml"/><Relationship Id="rId1" Type="http://schemas.openxmlformats.org/officeDocument/2006/relationships/tags" Target="../tags/tag7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104.xml"/><Relationship Id="rId6" Type="http://schemas.openxmlformats.org/officeDocument/2006/relationships/tags" Target="../tags/tag103.xml"/><Relationship Id="rId5" Type="http://schemas.openxmlformats.org/officeDocument/2006/relationships/tags" Target="../tags/tag102.xml"/><Relationship Id="rId4" Type="http://schemas.openxmlformats.org/officeDocument/2006/relationships/tags" Target="../tags/tag101.xml"/><Relationship Id="rId3" Type="http://schemas.openxmlformats.org/officeDocument/2006/relationships/tags" Target="../tags/tag100.xml"/><Relationship Id="rId2" Type="http://schemas.openxmlformats.org/officeDocument/2006/relationships/tags" Target="../tags/tag99.xml"/><Relationship Id="rId1" Type="http://schemas.openxmlformats.org/officeDocument/2006/relationships/tags" Target="../tags/tag98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12.xml"/><Relationship Id="rId8" Type="http://schemas.openxmlformats.org/officeDocument/2006/relationships/tags" Target="../tags/tag111.xml"/><Relationship Id="rId7" Type="http://schemas.openxmlformats.org/officeDocument/2006/relationships/tags" Target="../tags/tag110.xml"/><Relationship Id="rId6" Type="http://schemas.openxmlformats.org/officeDocument/2006/relationships/tags" Target="../tags/tag109.xml"/><Relationship Id="rId5" Type="http://schemas.openxmlformats.org/officeDocument/2006/relationships/image" Target="../media/image1.png"/><Relationship Id="rId4" Type="http://schemas.openxmlformats.org/officeDocument/2006/relationships/tags" Target="../tags/tag108.xml"/><Relationship Id="rId3" Type="http://schemas.openxmlformats.org/officeDocument/2006/relationships/tags" Target="../tags/tag107.xml"/><Relationship Id="rId2" Type="http://schemas.openxmlformats.org/officeDocument/2006/relationships/tags" Target="../tags/tag106.xml"/><Relationship Id="rId13" Type="http://schemas.openxmlformats.org/officeDocument/2006/relationships/slideLayout" Target="../slideLayouts/slideLayout7.xml"/><Relationship Id="rId12" Type="http://schemas.openxmlformats.org/officeDocument/2006/relationships/tags" Target="../tags/tag114.xml"/><Relationship Id="rId11" Type="http://schemas.openxmlformats.org/officeDocument/2006/relationships/image" Target="../media/image2.jpeg"/><Relationship Id="rId10" Type="http://schemas.openxmlformats.org/officeDocument/2006/relationships/tags" Target="../tags/tag113.xml"/><Relationship Id="rId1" Type="http://schemas.openxmlformats.org/officeDocument/2006/relationships/tags" Target="../tags/tag10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7" Type="http://schemas.openxmlformats.org/officeDocument/2006/relationships/tags" Target="../tags/tag121.xml"/><Relationship Id="rId6" Type="http://schemas.openxmlformats.org/officeDocument/2006/relationships/tags" Target="../tags/tag120.xml"/><Relationship Id="rId5" Type="http://schemas.openxmlformats.org/officeDocument/2006/relationships/tags" Target="../tags/tag119.xml"/><Relationship Id="rId4" Type="http://schemas.openxmlformats.org/officeDocument/2006/relationships/tags" Target="../tags/tag118.xml"/><Relationship Id="rId3" Type="http://schemas.openxmlformats.org/officeDocument/2006/relationships/tags" Target="../tags/tag117.xml"/><Relationship Id="rId2" Type="http://schemas.openxmlformats.org/officeDocument/2006/relationships/tags" Target="../tags/tag116.xml"/><Relationship Id="rId1" Type="http://schemas.openxmlformats.org/officeDocument/2006/relationships/tags" Target="../tags/tag11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7" Type="http://schemas.openxmlformats.org/officeDocument/2006/relationships/tags" Target="../tags/tag128.xml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" Type="http://schemas.openxmlformats.org/officeDocument/2006/relationships/tags" Target="../tags/tag122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jpeg"/><Relationship Id="rId8" Type="http://schemas.openxmlformats.org/officeDocument/2006/relationships/tags" Target="../tags/tag135.xml"/><Relationship Id="rId7" Type="http://schemas.openxmlformats.org/officeDocument/2006/relationships/image" Target="../media/image3.jpeg"/><Relationship Id="rId6" Type="http://schemas.openxmlformats.org/officeDocument/2006/relationships/tags" Target="../tags/tag134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6" Type="http://schemas.openxmlformats.org/officeDocument/2006/relationships/slideLayout" Target="../slideLayouts/slideLayout13.xml"/><Relationship Id="rId15" Type="http://schemas.openxmlformats.org/officeDocument/2006/relationships/tags" Target="../tags/tag141.xml"/><Relationship Id="rId14" Type="http://schemas.openxmlformats.org/officeDocument/2006/relationships/tags" Target="../tags/tag140.xml"/><Relationship Id="rId13" Type="http://schemas.openxmlformats.org/officeDocument/2006/relationships/tags" Target="../tags/tag139.xml"/><Relationship Id="rId12" Type="http://schemas.openxmlformats.org/officeDocument/2006/relationships/tags" Target="../tags/tag138.xml"/><Relationship Id="rId11" Type="http://schemas.openxmlformats.org/officeDocument/2006/relationships/tags" Target="../tags/tag137.xml"/><Relationship Id="rId10" Type="http://schemas.openxmlformats.org/officeDocument/2006/relationships/tags" Target="../tags/tag136.xml"/><Relationship Id="rId1" Type="http://schemas.openxmlformats.org/officeDocument/2006/relationships/tags" Target="../tags/tag129.xml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146.xml"/><Relationship Id="rId4" Type="http://schemas.openxmlformats.org/officeDocument/2006/relationships/tags" Target="../tags/tag145.xml"/><Relationship Id="rId3" Type="http://schemas.openxmlformats.org/officeDocument/2006/relationships/tags" Target="../tags/tag144.xml"/><Relationship Id="rId2" Type="http://schemas.openxmlformats.org/officeDocument/2006/relationships/tags" Target="../tags/tag143.xml"/><Relationship Id="rId1" Type="http://schemas.openxmlformats.org/officeDocument/2006/relationships/tags" Target="../tags/tag142.xml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tags" Target="../tags/tag14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59.xml"/><Relationship Id="rId8" Type="http://schemas.openxmlformats.org/officeDocument/2006/relationships/tags" Target="../tags/tag158.xml"/><Relationship Id="rId7" Type="http://schemas.openxmlformats.org/officeDocument/2006/relationships/tags" Target="../tags/tag157.xml"/><Relationship Id="rId6" Type="http://schemas.openxmlformats.org/officeDocument/2006/relationships/tags" Target="../tags/tag156.xml"/><Relationship Id="rId5" Type="http://schemas.openxmlformats.org/officeDocument/2006/relationships/tags" Target="../tags/tag155.xml"/><Relationship Id="rId4" Type="http://schemas.openxmlformats.org/officeDocument/2006/relationships/tags" Target="../tags/tag154.xml"/><Relationship Id="rId3" Type="http://schemas.openxmlformats.org/officeDocument/2006/relationships/tags" Target="../tags/tag153.xml"/><Relationship Id="rId2" Type="http://schemas.openxmlformats.org/officeDocument/2006/relationships/tags" Target="../tags/tag152.xml"/><Relationship Id="rId12" Type="http://schemas.openxmlformats.org/officeDocument/2006/relationships/slideLayout" Target="../slideLayouts/slideLayout2.xml"/><Relationship Id="rId11" Type="http://schemas.openxmlformats.org/officeDocument/2006/relationships/tags" Target="../tags/tag161.xml"/><Relationship Id="rId10" Type="http://schemas.openxmlformats.org/officeDocument/2006/relationships/tags" Target="../tags/tag160.xml"/><Relationship Id="rId1" Type="http://schemas.openxmlformats.org/officeDocument/2006/relationships/tags" Target="../tags/tag151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70.xml"/><Relationship Id="rId8" Type="http://schemas.openxmlformats.org/officeDocument/2006/relationships/tags" Target="../tags/tag169.xml"/><Relationship Id="rId7" Type="http://schemas.openxmlformats.org/officeDocument/2006/relationships/tags" Target="../tags/tag168.xml"/><Relationship Id="rId6" Type="http://schemas.openxmlformats.org/officeDocument/2006/relationships/tags" Target="../tags/tag167.xml"/><Relationship Id="rId5" Type="http://schemas.openxmlformats.org/officeDocument/2006/relationships/tags" Target="../tags/tag166.xml"/><Relationship Id="rId4" Type="http://schemas.openxmlformats.org/officeDocument/2006/relationships/tags" Target="../tags/tag165.xml"/><Relationship Id="rId3" Type="http://schemas.openxmlformats.org/officeDocument/2006/relationships/tags" Target="../tags/tag164.xml"/><Relationship Id="rId2" Type="http://schemas.openxmlformats.org/officeDocument/2006/relationships/tags" Target="../tags/tag163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72.xml"/><Relationship Id="rId10" Type="http://schemas.openxmlformats.org/officeDocument/2006/relationships/tags" Target="../tags/tag171.xml"/><Relationship Id="rId1" Type="http://schemas.openxmlformats.org/officeDocument/2006/relationships/tags" Target="../tags/tag162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179.xml"/><Relationship Id="rId7" Type="http://schemas.openxmlformats.org/officeDocument/2006/relationships/tags" Target="../tags/tag178.xml"/><Relationship Id="rId6" Type="http://schemas.openxmlformats.org/officeDocument/2006/relationships/tags" Target="../tags/tag177.xml"/><Relationship Id="rId5" Type="http://schemas.openxmlformats.org/officeDocument/2006/relationships/tags" Target="../tags/tag176.xml"/><Relationship Id="rId4" Type="http://schemas.openxmlformats.org/officeDocument/2006/relationships/tags" Target="../tags/tag175.xml"/><Relationship Id="rId3" Type="http://schemas.openxmlformats.org/officeDocument/2006/relationships/image" Target="../media/image5.png"/><Relationship Id="rId2" Type="http://schemas.openxmlformats.org/officeDocument/2006/relationships/tags" Target="../tags/tag174.xml"/><Relationship Id="rId1" Type="http://schemas.openxmlformats.org/officeDocument/2006/relationships/tags" Target="../tags/tag17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tags" Target="../tags/tag185.xml"/><Relationship Id="rId6" Type="http://schemas.openxmlformats.org/officeDocument/2006/relationships/tags" Target="../tags/tag184.xml"/><Relationship Id="rId5" Type="http://schemas.openxmlformats.org/officeDocument/2006/relationships/tags" Target="../tags/tag183.xml"/><Relationship Id="rId4" Type="http://schemas.openxmlformats.org/officeDocument/2006/relationships/tags" Target="../tags/tag182.xml"/><Relationship Id="rId3" Type="http://schemas.openxmlformats.org/officeDocument/2006/relationships/image" Target="../media/image6.jpeg"/><Relationship Id="rId2" Type="http://schemas.openxmlformats.org/officeDocument/2006/relationships/tags" Target="../tags/tag181.xml"/><Relationship Id="rId1" Type="http://schemas.openxmlformats.org/officeDocument/2006/relationships/tags" Target="../tags/tag180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tags" Target="../tags/tag188.xml"/><Relationship Id="rId2" Type="http://schemas.openxmlformats.org/officeDocument/2006/relationships/tags" Target="../tags/tag187.xml"/><Relationship Id="rId1" Type="http://schemas.openxmlformats.org/officeDocument/2006/relationships/tags" Target="../tags/tag186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194.xml"/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" Type="http://schemas.openxmlformats.org/officeDocument/2006/relationships/tags" Target="../tags/tag189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197.xml"/><Relationship Id="rId3" Type="http://schemas.openxmlformats.org/officeDocument/2006/relationships/image" Target="../media/image8.png"/><Relationship Id="rId2" Type="http://schemas.openxmlformats.org/officeDocument/2006/relationships/tags" Target="../tags/tag196.xml"/><Relationship Id="rId1" Type="http://schemas.openxmlformats.org/officeDocument/2006/relationships/tags" Target="../tags/tag195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205.xml"/><Relationship Id="rId7" Type="http://schemas.openxmlformats.org/officeDocument/2006/relationships/tags" Target="../tags/tag204.xml"/><Relationship Id="rId6" Type="http://schemas.openxmlformats.org/officeDocument/2006/relationships/tags" Target="../tags/tag203.xml"/><Relationship Id="rId5" Type="http://schemas.openxmlformats.org/officeDocument/2006/relationships/tags" Target="../tags/tag202.xml"/><Relationship Id="rId4" Type="http://schemas.openxmlformats.org/officeDocument/2006/relationships/tags" Target="../tags/tag201.xml"/><Relationship Id="rId3" Type="http://schemas.openxmlformats.org/officeDocument/2006/relationships/tags" Target="../tags/tag200.xml"/><Relationship Id="rId2" Type="http://schemas.openxmlformats.org/officeDocument/2006/relationships/tags" Target="../tags/tag199.xml"/><Relationship Id="rId1" Type="http://schemas.openxmlformats.org/officeDocument/2006/relationships/tags" Target="../tags/tag198.xml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211.xml"/><Relationship Id="rId5" Type="http://schemas.openxmlformats.org/officeDocument/2006/relationships/tags" Target="../tags/tag210.xml"/><Relationship Id="rId4" Type="http://schemas.openxmlformats.org/officeDocument/2006/relationships/tags" Target="../tags/tag209.xml"/><Relationship Id="rId3" Type="http://schemas.openxmlformats.org/officeDocument/2006/relationships/tags" Target="../tags/tag208.xml"/><Relationship Id="rId2" Type="http://schemas.openxmlformats.org/officeDocument/2006/relationships/tags" Target="../tags/tag207.xml"/><Relationship Id="rId1" Type="http://schemas.openxmlformats.org/officeDocument/2006/relationships/tags" Target="../tags/tag206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220.xml"/><Relationship Id="rId8" Type="http://schemas.openxmlformats.org/officeDocument/2006/relationships/tags" Target="../tags/tag219.xml"/><Relationship Id="rId7" Type="http://schemas.openxmlformats.org/officeDocument/2006/relationships/tags" Target="../tags/tag218.xml"/><Relationship Id="rId6" Type="http://schemas.openxmlformats.org/officeDocument/2006/relationships/tags" Target="../tags/tag217.xml"/><Relationship Id="rId5" Type="http://schemas.openxmlformats.org/officeDocument/2006/relationships/tags" Target="../tags/tag216.xml"/><Relationship Id="rId4" Type="http://schemas.openxmlformats.org/officeDocument/2006/relationships/tags" Target="../tags/tag215.xml"/><Relationship Id="rId36" Type="http://schemas.openxmlformats.org/officeDocument/2006/relationships/slideLayout" Target="../slideLayouts/slideLayout7.xml"/><Relationship Id="rId35" Type="http://schemas.openxmlformats.org/officeDocument/2006/relationships/tags" Target="../tags/tag246.xml"/><Relationship Id="rId34" Type="http://schemas.openxmlformats.org/officeDocument/2006/relationships/tags" Target="../tags/tag245.xml"/><Relationship Id="rId33" Type="http://schemas.openxmlformats.org/officeDocument/2006/relationships/tags" Target="../tags/tag244.xml"/><Relationship Id="rId32" Type="http://schemas.openxmlformats.org/officeDocument/2006/relationships/tags" Target="../tags/tag243.xml"/><Relationship Id="rId31" Type="http://schemas.openxmlformats.org/officeDocument/2006/relationships/tags" Target="../tags/tag242.xml"/><Relationship Id="rId30" Type="http://schemas.openxmlformats.org/officeDocument/2006/relationships/tags" Target="../tags/tag241.xml"/><Relationship Id="rId3" Type="http://schemas.openxmlformats.org/officeDocument/2006/relationships/tags" Target="../tags/tag214.xml"/><Relationship Id="rId29" Type="http://schemas.openxmlformats.org/officeDocument/2006/relationships/tags" Target="../tags/tag240.xml"/><Relationship Id="rId28" Type="http://schemas.openxmlformats.org/officeDocument/2006/relationships/tags" Target="../tags/tag239.xml"/><Relationship Id="rId27" Type="http://schemas.openxmlformats.org/officeDocument/2006/relationships/tags" Target="../tags/tag238.xml"/><Relationship Id="rId26" Type="http://schemas.openxmlformats.org/officeDocument/2006/relationships/tags" Target="../tags/tag237.xml"/><Relationship Id="rId25" Type="http://schemas.openxmlformats.org/officeDocument/2006/relationships/tags" Target="../tags/tag236.xml"/><Relationship Id="rId24" Type="http://schemas.openxmlformats.org/officeDocument/2006/relationships/tags" Target="../tags/tag235.xml"/><Relationship Id="rId23" Type="http://schemas.openxmlformats.org/officeDocument/2006/relationships/tags" Target="../tags/tag234.xml"/><Relationship Id="rId22" Type="http://schemas.openxmlformats.org/officeDocument/2006/relationships/tags" Target="../tags/tag233.xml"/><Relationship Id="rId21" Type="http://schemas.openxmlformats.org/officeDocument/2006/relationships/tags" Target="../tags/tag232.xml"/><Relationship Id="rId20" Type="http://schemas.openxmlformats.org/officeDocument/2006/relationships/tags" Target="../tags/tag231.xml"/><Relationship Id="rId2" Type="http://schemas.openxmlformats.org/officeDocument/2006/relationships/tags" Target="../tags/tag213.xml"/><Relationship Id="rId19" Type="http://schemas.openxmlformats.org/officeDocument/2006/relationships/tags" Target="../tags/tag230.xml"/><Relationship Id="rId18" Type="http://schemas.openxmlformats.org/officeDocument/2006/relationships/tags" Target="../tags/tag229.xml"/><Relationship Id="rId17" Type="http://schemas.openxmlformats.org/officeDocument/2006/relationships/tags" Target="../tags/tag228.xml"/><Relationship Id="rId16" Type="http://schemas.openxmlformats.org/officeDocument/2006/relationships/tags" Target="../tags/tag227.xml"/><Relationship Id="rId15" Type="http://schemas.openxmlformats.org/officeDocument/2006/relationships/tags" Target="../tags/tag226.xml"/><Relationship Id="rId14" Type="http://schemas.openxmlformats.org/officeDocument/2006/relationships/tags" Target="../tags/tag225.xml"/><Relationship Id="rId13" Type="http://schemas.openxmlformats.org/officeDocument/2006/relationships/tags" Target="../tags/tag224.xml"/><Relationship Id="rId12" Type="http://schemas.openxmlformats.org/officeDocument/2006/relationships/tags" Target="../tags/tag223.xml"/><Relationship Id="rId11" Type="http://schemas.openxmlformats.org/officeDocument/2006/relationships/tags" Target="../tags/tag222.xml"/><Relationship Id="rId10" Type="http://schemas.openxmlformats.org/officeDocument/2006/relationships/tags" Target="../tags/tag221.xml"/><Relationship Id="rId1" Type="http://schemas.openxmlformats.org/officeDocument/2006/relationships/tags" Target="../tags/tag212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255.xml"/><Relationship Id="rId8" Type="http://schemas.openxmlformats.org/officeDocument/2006/relationships/tags" Target="../tags/tag254.xml"/><Relationship Id="rId7" Type="http://schemas.openxmlformats.org/officeDocument/2006/relationships/tags" Target="../tags/tag253.xml"/><Relationship Id="rId6" Type="http://schemas.openxmlformats.org/officeDocument/2006/relationships/tags" Target="../tags/tag252.xml"/><Relationship Id="rId5" Type="http://schemas.openxmlformats.org/officeDocument/2006/relationships/tags" Target="../tags/tag251.xml"/><Relationship Id="rId4" Type="http://schemas.openxmlformats.org/officeDocument/2006/relationships/tags" Target="../tags/tag250.xml"/><Relationship Id="rId3" Type="http://schemas.openxmlformats.org/officeDocument/2006/relationships/tags" Target="../tags/tag249.xml"/><Relationship Id="rId23" Type="http://schemas.openxmlformats.org/officeDocument/2006/relationships/slideLayout" Target="../slideLayouts/slideLayout7.xml"/><Relationship Id="rId22" Type="http://schemas.openxmlformats.org/officeDocument/2006/relationships/image" Target="../media/image9.png"/><Relationship Id="rId21" Type="http://schemas.openxmlformats.org/officeDocument/2006/relationships/tags" Target="../tags/tag267.xml"/><Relationship Id="rId20" Type="http://schemas.openxmlformats.org/officeDocument/2006/relationships/tags" Target="../tags/tag266.xml"/><Relationship Id="rId2" Type="http://schemas.openxmlformats.org/officeDocument/2006/relationships/tags" Target="../tags/tag248.xml"/><Relationship Id="rId19" Type="http://schemas.openxmlformats.org/officeDocument/2006/relationships/tags" Target="../tags/tag265.xml"/><Relationship Id="rId18" Type="http://schemas.openxmlformats.org/officeDocument/2006/relationships/tags" Target="../tags/tag264.xml"/><Relationship Id="rId17" Type="http://schemas.openxmlformats.org/officeDocument/2006/relationships/tags" Target="../tags/tag263.xml"/><Relationship Id="rId16" Type="http://schemas.openxmlformats.org/officeDocument/2006/relationships/tags" Target="../tags/tag262.xml"/><Relationship Id="rId15" Type="http://schemas.openxmlformats.org/officeDocument/2006/relationships/tags" Target="../tags/tag261.xml"/><Relationship Id="rId14" Type="http://schemas.openxmlformats.org/officeDocument/2006/relationships/tags" Target="../tags/tag260.xml"/><Relationship Id="rId13" Type="http://schemas.openxmlformats.org/officeDocument/2006/relationships/tags" Target="../tags/tag259.xml"/><Relationship Id="rId12" Type="http://schemas.openxmlformats.org/officeDocument/2006/relationships/tags" Target="../tags/tag258.xml"/><Relationship Id="rId11" Type="http://schemas.openxmlformats.org/officeDocument/2006/relationships/tags" Target="../tags/tag257.xml"/><Relationship Id="rId10" Type="http://schemas.openxmlformats.org/officeDocument/2006/relationships/tags" Target="../tags/tag256.xml"/><Relationship Id="rId1" Type="http://schemas.openxmlformats.org/officeDocument/2006/relationships/tags" Target="../tags/tag2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>
            <p:custDataLst>
              <p:tags r:id="rId1"/>
            </p:custDataLst>
          </p:nvPr>
        </p:nvGrpSpPr>
        <p:grpSpPr>
          <a:xfrm>
            <a:off x="-639292" y="1842988"/>
            <a:ext cx="13461385" cy="6391734"/>
            <a:chOff x="-639292" y="1842988"/>
            <a:chExt cx="13461385" cy="6391734"/>
          </a:xfrm>
        </p:grpSpPr>
        <p:sp>
          <p:nvSpPr>
            <p:cNvPr id="4" name="椭圆 3"/>
            <p:cNvSpPr/>
            <p:nvPr>
              <p:custDataLst>
                <p:tags r:id="rId2"/>
              </p:custDataLst>
            </p:nvPr>
          </p:nvSpPr>
          <p:spPr>
            <a:xfrm>
              <a:off x="-639292" y="1842988"/>
              <a:ext cx="2159876" cy="2159876"/>
            </a:xfrm>
            <a:prstGeom prst="ellipse">
              <a:avLst/>
            </a:prstGeom>
            <a:solidFill>
              <a:srgbClr val="00A6B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椭圆 11"/>
            <p:cNvSpPr/>
            <p:nvPr>
              <p:custDataLst>
                <p:tags r:id="rId3"/>
              </p:custDataLst>
            </p:nvPr>
          </p:nvSpPr>
          <p:spPr>
            <a:xfrm flipH="1">
              <a:off x="10662217" y="1842988"/>
              <a:ext cx="2159876" cy="2159876"/>
            </a:xfrm>
            <a:prstGeom prst="ellipse">
              <a:avLst/>
            </a:prstGeom>
            <a:solidFill>
              <a:srgbClr val="00A6B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5" name="椭圆 4"/>
            <p:cNvSpPr/>
            <p:nvPr>
              <p:custDataLst>
                <p:tags r:id="rId4"/>
              </p:custDataLst>
            </p:nvPr>
          </p:nvSpPr>
          <p:spPr>
            <a:xfrm>
              <a:off x="-141891" y="4353908"/>
              <a:ext cx="987711" cy="987711"/>
            </a:xfrm>
            <a:prstGeom prst="ellipse">
              <a:avLst/>
            </a:prstGeom>
            <a:solidFill>
              <a:srgbClr val="20BA7C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" name="椭圆 5"/>
            <p:cNvSpPr/>
            <p:nvPr>
              <p:custDataLst>
                <p:tags r:id="rId5"/>
              </p:custDataLst>
            </p:nvPr>
          </p:nvSpPr>
          <p:spPr>
            <a:xfrm>
              <a:off x="-519476" y="5669542"/>
              <a:ext cx="2468356" cy="2468356"/>
            </a:xfrm>
            <a:prstGeom prst="ellipse">
              <a:avLst/>
            </a:prstGeom>
            <a:solidFill>
              <a:srgbClr val="20BA7C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椭圆 6"/>
            <p:cNvSpPr/>
            <p:nvPr>
              <p:custDataLst>
                <p:tags r:id="rId6"/>
              </p:custDataLst>
            </p:nvPr>
          </p:nvSpPr>
          <p:spPr>
            <a:xfrm>
              <a:off x="1634884" y="5187511"/>
              <a:ext cx="1039735" cy="1039735"/>
            </a:xfrm>
            <a:prstGeom prst="ellipse">
              <a:avLst/>
            </a:prstGeom>
            <a:solidFill>
              <a:srgbClr val="EF9802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椭圆 7"/>
            <p:cNvSpPr/>
            <p:nvPr>
              <p:custDataLst>
                <p:tags r:id="rId7"/>
              </p:custDataLst>
            </p:nvPr>
          </p:nvSpPr>
          <p:spPr>
            <a:xfrm>
              <a:off x="2017591" y="6594124"/>
              <a:ext cx="1039735" cy="1039735"/>
            </a:xfrm>
            <a:prstGeom prst="ellipse">
              <a:avLst/>
            </a:prstGeom>
            <a:solidFill>
              <a:srgbClr val="20BA7C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椭圆 8"/>
            <p:cNvSpPr/>
            <p:nvPr>
              <p:custDataLst>
                <p:tags r:id="rId8"/>
              </p:custDataLst>
            </p:nvPr>
          </p:nvSpPr>
          <p:spPr>
            <a:xfrm>
              <a:off x="3326523" y="6204386"/>
              <a:ext cx="2030336" cy="2030336"/>
            </a:xfrm>
            <a:prstGeom prst="ellipse">
              <a:avLst/>
            </a:prstGeom>
            <a:solidFill>
              <a:srgbClr val="00A6B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椭圆 12"/>
            <p:cNvSpPr/>
            <p:nvPr>
              <p:custDataLst>
                <p:tags r:id="rId9"/>
              </p:custDataLst>
            </p:nvPr>
          </p:nvSpPr>
          <p:spPr>
            <a:xfrm flipH="1">
              <a:off x="11336981" y="4353908"/>
              <a:ext cx="987711" cy="987711"/>
            </a:xfrm>
            <a:prstGeom prst="ellipse">
              <a:avLst/>
            </a:prstGeom>
            <a:solidFill>
              <a:srgbClr val="20BA7C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椭圆 13"/>
            <p:cNvSpPr/>
            <p:nvPr>
              <p:custDataLst>
                <p:tags r:id="rId10"/>
              </p:custDataLst>
            </p:nvPr>
          </p:nvSpPr>
          <p:spPr>
            <a:xfrm flipH="1">
              <a:off x="10233921" y="5669542"/>
              <a:ext cx="2468356" cy="2468356"/>
            </a:xfrm>
            <a:prstGeom prst="ellipse">
              <a:avLst/>
            </a:prstGeom>
            <a:solidFill>
              <a:srgbClr val="20BA7C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椭圆 14"/>
            <p:cNvSpPr/>
            <p:nvPr>
              <p:custDataLst>
                <p:tags r:id="rId11"/>
              </p:custDataLst>
            </p:nvPr>
          </p:nvSpPr>
          <p:spPr>
            <a:xfrm flipH="1">
              <a:off x="9508182" y="5187511"/>
              <a:ext cx="1039735" cy="1039735"/>
            </a:xfrm>
            <a:prstGeom prst="ellipse">
              <a:avLst/>
            </a:prstGeom>
            <a:solidFill>
              <a:srgbClr val="EF9802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椭圆 15"/>
            <p:cNvSpPr/>
            <p:nvPr>
              <p:custDataLst>
                <p:tags r:id="rId12"/>
              </p:custDataLst>
            </p:nvPr>
          </p:nvSpPr>
          <p:spPr>
            <a:xfrm flipH="1">
              <a:off x="9125475" y="6594124"/>
              <a:ext cx="1039735" cy="1039735"/>
            </a:xfrm>
            <a:prstGeom prst="ellipse">
              <a:avLst/>
            </a:prstGeom>
            <a:solidFill>
              <a:srgbClr val="20BA7C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椭圆 16"/>
            <p:cNvSpPr/>
            <p:nvPr>
              <p:custDataLst>
                <p:tags r:id="rId13"/>
              </p:custDataLst>
            </p:nvPr>
          </p:nvSpPr>
          <p:spPr>
            <a:xfrm flipH="1">
              <a:off x="6825942" y="6204386"/>
              <a:ext cx="2030336" cy="2030336"/>
            </a:xfrm>
            <a:prstGeom prst="ellipse">
              <a:avLst/>
            </a:prstGeom>
            <a:solidFill>
              <a:srgbClr val="00A6BC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10"/>
          <p:cNvGrpSpPr/>
          <p:nvPr>
            <p:custDataLst>
              <p:tags r:id="rId14"/>
            </p:custDataLst>
          </p:nvPr>
        </p:nvGrpSpPr>
        <p:grpSpPr>
          <a:xfrm>
            <a:off x="2681605" y="920745"/>
            <a:ext cx="6886181" cy="922020"/>
            <a:chOff x="2674620" y="3867870"/>
            <a:chExt cx="6886181" cy="922020"/>
          </a:xfrm>
        </p:grpSpPr>
        <p:sp>
          <p:nvSpPr>
            <p:cNvPr id="24" name="矩形 23"/>
            <p:cNvSpPr/>
            <p:nvPr>
              <p:custDataLst>
                <p:tags r:id="rId15"/>
              </p:custDataLst>
            </p:nvPr>
          </p:nvSpPr>
          <p:spPr>
            <a:xfrm>
              <a:off x="2674620" y="3958792"/>
              <a:ext cx="6833562" cy="830921"/>
            </a:xfrm>
            <a:prstGeom prst="rect">
              <a:avLst/>
            </a:prstGeom>
            <a:solidFill>
              <a:srgbClr val="00A6BC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矩形 35"/>
            <p:cNvSpPr/>
            <p:nvPr>
              <p:custDataLst>
                <p:tags r:id="rId16"/>
              </p:custDataLst>
            </p:nvPr>
          </p:nvSpPr>
          <p:spPr>
            <a:xfrm>
              <a:off x="2819006" y="3867870"/>
              <a:ext cx="6741795" cy="9220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5400" b="1" smtClean="0">
                  <a:latin typeface="Droid Sans" panose="020B0606030804020204" pitchFamily="34" charset="0"/>
                  <a:cs typeface="Droid Sans" panose="020B0606030804020204" pitchFamily="34" charset="0"/>
                </a:rPr>
                <a:t>第三章  物质及其变化</a:t>
              </a:r>
              <a:endParaRPr lang="zh-CN" altLang="en-US" sz="5400" b="1" smtClean="0">
                <a:latin typeface="Droid Sans" panose="020B0606030804020204" pitchFamily="34" charset="0"/>
                <a:cs typeface="Droid Sans" panose="020B0606030804020204" pitchFamily="34" charset="0"/>
              </a:endParaRPr>
            </a:p>
          </p:txBody>
        </p:sp>
      </p:grpSp>
      <p:grpSp>
        <p:nvGrpSpPr>
          <p:cNvPr id="10" name="组合 9"/>
          <p:cNvGrpSpPr/>
          <p:nvPr>
            <p:custDataLst>
              <p:tags r:id="rId17"/>
            </p:custDataLst>
          </p:nvPr>
        </p:nvGrpSpPr>
        <p:grpSpPr>
          <a:xfrm>
            <a:off x="3326765" y="2499792"/>
            <a:ext cx="6240780" cy="845388"/>
            <a:chOff x="3718476" y="3226995"/>
            <a:chExt cx="5777501" cy="845080"/>
          </a:xfrm>
        </p:grpSpPr>
        <p:sp>
          <p:nvSpPr>
            <p:cNvPr id="39" name="矩形 38"/>
            <p:cNvSpPr/>
            <p:nvPr>
              <p:custDataLst>
                <p:tags r:id="rId18"/>
              </p:custDataLst>
            </p:nvPr>
          </p:nvSpPr>
          <p:spPr>
            <a:xfrm>
              <a:off x="3718476" y="3227198"/>
              <a:ext cx="5401878" cy="844877"/>
            </a:xfrm>
            <a:prstGeom prst="rect">
              <a:avLst/>
            </a:prstGeom>
            <a:solidFill>
              <a:schemeClr val="tx1">
                <a:lumMod val="85000"/>
                <a:lumOff val="15000"/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矩形 36"/>
            <p:cNvSpPr/>
            <p:nvPr>
              <p:custDataLst>
                <p:tags r:id="rId19"/>
              </p:custDataLst>
            </p:nvPr>
          </p:nvSpPr>
          <p:spPr>
            <a:xfrm>
              <a:off x="3826697" y="3226995"/>
              <a:ext cx="5669280" cy="6449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600" smtClean="0">
                  <a:solidFill>
                    <a:srgbClr val="FFFFFF"/>
                  </a:solidFill>
                  <a:latin typeface="+mn-ea"/>
                </a:rPr>
                <a:t>第一节  铁及其化合物</a:t>
              </a:r>
              <a:endParaRPr lang="zh-CN" altLang="en-US" sz="3600">
                <a:solidFill>
                  <a:srgbClr val="FFFFFF"/>
                </a:solidFill>
                <a:latin typeface="+mn-ea"/>
              </a:endParaRPr>
            </a:p>
          </p:txBody>
        </p:sp>
      </p:grpSp>
      <p:sp>
        <p:nvSpPr>
          <p:cNvPr id="2" name="文本框 1"/>
          <p:cNvSpPr txBox="1"/>
          <p:nvPr>
            <p:custDataLst>
              <p:tags r:id="rId20"/>
            </p:custDataLst>
          </p:nvPr>
        </p:nvSpPr>
        <p:spPr>
          <a:xfrm>
            <a:off x="4082415" y="3870325"/>
            <a:ext cx="45554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第</a:t>
            </a:r>
            <a:r>
              <a:rPr lang="en-US" altLang="zh-CN" sz="3200"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zh-CN" altLang="en-US" sz="3200"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课时    </a:t>
            </a:r>
            <a:r>
              <a:rPr lang="zh-CN" altLang="en-US" sz="3200" smtClean="0">
                <a:ea typeface="楷体" panose="02010609060101010101" charset="-122"/>
                <a:cs typeface="Times New Roman" panose="02020603050405020304" pitchFamily="18" charset="0"/>
                <a:sym typeface="+mn-ea"/>
              </a:rPr>
              <a:t>铁盐和亚铁盐</a:t>
            </a:r>
            <a:endParaRPr lang="zh-CN" altLang="en-US" sz="3200" smtClean="0">
              <a:ea typeface="楷体" panose="02010609060101010101" charset="-122"/>
              <a:cs typeface="Times New Roman" panose="02020603050405020304" pitchFamily="18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组合 5121"/>
          <p:cNvGrpSpPr/>
          <p:nvPr>
            <p:custDataLst>
              <p:tags r:id="rId1"/>
            </p:custDataLst>
          </p:nvPr>
        </p:nvGrpSpPr>
        <p:grpSpPr>
          <a:xfrm>
            <a:off x="362013" y="750273"/>
            <a:ext cx="11193039" cy="4943786"/>
            <a:chOff x="-35" y="201"/>
            <a:chExt cx="5061" cy="3114"/>
          </a:xfrm>
        </p:grpSpPr>
        <p:sp>
          <p:nvSpPr>
            <p:cNvPr id="5123" name="Rectangle 3"/>
            <p:cNvSpPr>
              <a:spLocks noRot="1"/>
            </p:cNvSpPr>
            <p:nvPr>
              <p:custDataLst>
                <p:tags r:id="rId2"/>
              </p:custDataLst>
            </p:nvPr>
          </p:nvSpPr>
          <p:spPr>
            <a:xfrm>
              <a:off x="-35" y="1427"/>
              <a:ext cx="5061" cy="56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lstStyle>
              <a:lvl1pPr marL="342900" lvl="0" indent="-3429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320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lvl="1" indent="-28575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lvl="2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•"/>
                <a:defRPr sz="24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lvl="3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–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lvl="4" indent="-228600" algn="l" defTabSz="91440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har char="»"/>
                <a:defRPr sz="20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</a:lstStyle>
            <a:p>
              <a:pPr lvl="0">
                <a:buNone/>
              </a:pPr>
              <a:r>
                <a:rPr lang="zh-CN" altLang="en-US" sz="4000" b="1">
                  <a:ea typeface="华文新魏" panose="02010800040101010101" pitchFamily="2" charset="-122"/>
                </a:rPr>
                <a:t>通过已学知识，怎么检验溶液中的</a:t>
              </a:r>
              <a:r>
                <a:rPr lang="en-US" altLang="zh-CN" sz="4000" b="1">
                  <a:ea typeface="华文新魏" panose="02010800040101010101" pitchFamily="2" charset="-122"/>
                </a:rPr>
                <a:t>Fe</a:t>
              </a:r>
              <a:r>
                <a:rPr lang="en-US" altLang="zh-CN" sz="4000" b="1" baseline="30000">
                  <a:ea typeface="华文新魏" panose="02010800040101010101" pitchFamily="2" charset="-122"/>
                </a:rPr>
                <a:t>3+</a:t>
              </a:r>
              <a:r>
                <a:rPr lang="zh-CN" altLang="en-US" sz="4000" b="1" baseline="30000">
                  <a:ea typeface="华文新魏" panose="02010800040101010101" pitchFamily="2" charset="-122"/>
                </a:rPr>
                <a:t>、</a:t>
              </a:r>
              <a:r>
                <a:rPr lang="zh-CN" altLang="en-US" sz="4000" b="1">
                  <a:ea typeface="华文新魏" panose="02010800040101010101" pitchFamily="2" charset="-122"/>
                </a:rPr>
                <a:t>Fe</a:t>
              </a:r>
              <a:r>
                <a:rPr lang="zh-CN" altLang="en-US" sz="4000" b="1" baseline="30000">
                  <a:ea typeface="华文新魏" panose="02010800040101010101" pitchFamily="2" charset="-122"/>
                  <a:sym typeface="Arial" panose="020B0604020202020204" pitchFamily="34" charset="0"/>
                </a:rPr>
                <a:t>2+</a:t>
              </a:r>
              <a:r>
                <a:rPr lang="zh-CN" altLang="en-US" sz="4000" b="1">
                  <a:ea typeface="华文新魏" panose="02010800040101010101" pitchFamily="2" charset="-122"/>
                </a:rPr>
                <a:t>？</a:t>
              </a:r>
              <a:endParaRPr lang="zh-CN" altLang="en-US" sz="4000" b="1">
                <a:ea typeface="华文新魏" panose="02010800040101010101" pitchFamily="2" charset="-122"/>
              </a:endParaRPr>
            </a:p>
          </p:txBody>
        </p:sp>
        <p:sp>
          <p:nvSpPr>
            <p:cNvPr id="5124" name="矩形 5123"/>
            <p:cNvSpPr/>
            <p:nvPr>
              <p:custDataLst>
                <p:tags r:id="rId3"/>
              </p:custDataLst>
            </p:nvPr>
          </p:nvSpPr>
          <p:spPr>
            <a:xfrm>
              <a:off x="3839" y="1863"/>
              <a:ext cx="914" cy="1452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56"/>
                </a:avLst>
              </a:prstTxWarp>
              <a:normAutofit/>
            </a:bodyPr>
            <a:lstStyle/>
            <a:p>
              <a:pPr algn="ctr"/>
              <a:r>
                <a:rPr lang="zh-CN" altLang="en-US" sz="9600">
                  <a:ln w="9525" cap="flat" cmpd="sng">
                    <a:solidFill>
                      <a:srgbClr val="CC99FF"/>
                    </a:solidFill>
                    <a:prstDash val="solid"/>
                    <a:headEnd type="none" w="med" len="med"/>
                    <a:tailEnd type="none" w="med" len="med"/>
                  </a:ln>
                  <a:gradFill rotWithShape="0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699999" algn="ctr" rotWithShape="0">
                      <a:srgbClr val="9999FF"/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？</a:t>
              </a:r>
              <a:endParaRPr lang="zh-CN" altLang="en-US" sz="9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5125" name="矩形 5124"/>
            <p:cNvSpPr/>
            <p:nvPr>
              <p:custDataLst>
                <p:tags r:id="rId4"/>
              </p:custDataLst>
            </p:nvPr>
          </p:nvSpPr>
          <p:spPr>
            <a:xfrm>
              <a:off x="236" y="201"/>
              <a:ext cx="1769" cy="1043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32056"/>
                </a:avLst>
              </a:prstTxWarp>
              <a:normAutofit/>
            </a:bodyPr>
            <a:lstStyle/>
            <a:p>
              <a:pPr algn="ctr"/>
              <a:r>
                <a:rPr lang="zh-CN" altLang="en-US" sz="4400" b="1">
                  <a:ln w="9525" cap="flat" cmpd="sng">
                    <a:solidFill>
                      <a:srgbClr val="CC99FF"/>
                    </a:solidFill>
                    <a:prstDash val="solid"/>
                    <a:headEnd type="none" w="med" len="med"/>
                    <a:tailEnd type="none" w="med" len="med"/>
                  </a:ln>
                  <a:gradFill rotWithShape="0">
                    <a:gsLst>
                      <a:gs pos="0">
                        <a:srgbClr val="6600CC"/>
                      </a:gs>
                      <a:gs pos="100000">
                        <a:srgbClr val="CC00CC"/>
                      </a:gs>
                    </a:gsLst>
                    <a:lin ang="5400000" scaled="1"/>
                  </a:gradFill>
                  <a:effectLst>
                    <a:outerShdw dist="53882" dir="2699999" algn="ctr" rotWithShape="0">
                      <a:srgbClr val="9999FF">
                        <a:alpha val="75000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讨论：</a:t>
              </a:r>
              <a:endParaRPr lang="zh-CN" altLang="en-US" sz="4400" b="1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5126" name="文本框 5125"/>
          <p:cNvSpPr txBox="1"/>
          <p:nvPr>
            <p:custDataLst>
              <p:tags r:id="rId5"/>
            </p:custDataLst>
          </p:nvPr>
        </p:nvSpPr>
        <p:spPr>
          <a:xfrm>
            <a:off x="1387475" y="3890010"/>
            <a:ext cx="774636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</a:pPr>
            <a:r>
              <a:rPr lang="zh-CN" altLang="en-US" sz="4000" b="1">
                <a:solidFill>
                  <a:srgbClr val="CC0000"/>
                </a:solidFill>
                <a:latin typeface="Arial" panose="020B0604020202020204" pitchFamily="34" charset="0"/>
                <a:ea typeface="华文新魏" panose="02010800040101010101" pitchFamily="2" charset="-122"/>
                <a:sym typeface="Arial" panose="020B0604020202020204" pitchFamily="34" charset="0"/>
              </a:rPr>
              <a:t>讨论结果 :</a:t>
            </a:r>
            <a:r>
              <a:rPr lang="zh-CN" altLang="en-US" sz="4000" b="1">
                <a:solidFill>
                  <a:schemeClr val="tx1"/>
                </a:solidFill>
                <a:latin typeface="Arial" panose="020B0604020202020204" pitchFamily="34" charset="0"/>
                <a:ea typeface="华文新魏" panose="02010800040101010101" pitchFamily="2" charset="-122"/>
                <a:sym typeface="Arial" panose="020B0604020202020204" pitchFamily="34" charset="0"/>
              </a:rPr>
              <a:t>方法一.</a:t>
            </a:r>
            <a:r>
              <a:rPr lang="zh-CN" altLang="en-US" sz="4000" b="1">
                <a:latin typeface="Arial" panose="020B0604020202020204" pitchFamily="34" charset="0"/>
                <a:ea typeface="华文新魏" panose="02010800040101010101" pitchFamily="2" charset="-122"/>
                <a:sym typeface="Arial" panose="020B0604020202020204" pitchFamily="34" charset="0"/>
              </a:rPr>
              <a:t>观察溶液颜色</a:t>
            </a:r>
            <a:endParaRPr lang="zh-CN" altLang="en-US" sz="4000" b="1">
              <a:latin typeface="Arial" panose="020B0604020202020204" pitchFamily="34" charset="0"/>
              <a:ea typeface="华文新魏" panose="02010800040101010101" pitchFamily="2" charset="-122"/>
              <a:sym typeface="Arial" panose="020B0604020202020204" pitchFamily="34" charset="0"/>
            </a:endParaRPr>
          </a:p>
          <a:p>
            <a:pPr marL="342900" indent="-342900" fontAlgn="auto">
              <a:lnSpc>
                <a:spcPct val="150000"/>
              </a:lnSpc>
            </a:pPr>
            <a:r>
              <a:rPr lang="zh-CN" altLang="en-US" sz="4000" b="1">
                <a:latin typeface="Arial" panose="020B0604020202020204" pitchFamily="34" charset="0"/>
                <a:ea typeface="华文新魏" panose="02010800040101010101" pitchFamily="2" charset="-122"/>
                <a:sym typeface="Arial" panose="020B0604020202020204" pitchFamily="34" charset="0"/>
              </a:rPr>
              <a:t>                 方法二.加NaOH溶液。</a:t>
            </a:r>
            <a:endParaRPr lang="zh-CN" altLang="en-US" sz="4000" b="1">
              <a:latin typeface="Arial" panose="020B0604020202020204" pitchFamily="34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  <p:sp>
        <p:nvSpPr>
          <p:cNvPr id="8196" name="矩形 8195"/>
          <p:cNvSpPr/>
          <p:nvPr>
            <p:custDataLst>
              <p:tags r:id="rId6"/>
            </p:custDataLst>
          </p:nvPr>
        </p:nvSpPr>
        <p:spPr>
          <a:xfrm>
            <a:off x="362903" y="173990"/>
            <a:ext cx="31191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[</a:t>
            </a:r>
            <a:r>
              <a:rPr lang="zh-CN" altLang="zh-CN" sz="40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学习任务一</a:t>
            </a:r>
            <a:r>
              <a:rPr lang="en-US" altLang="zh-CN" sz="40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]</a:t>
            </a:r>
            <a:endParaRPr lang="en-US" altLang="zh-CN" sz="4000" b="1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338" name="文本框 14337"/>
          <p:cNvSpPr txBox="1"/>
          <p:nvPr>
            <p:custDataLst>
              <p:tags r:id="rId7"/>
            </p:custDataLst>
          </p:nvPr>
        </p:nvSpPr>
        <p:spPr>
          <a:xfrm>
            <a:off x="3482340" y="235585"/>
            <a:ext cx="627062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铁盐和亚铁盐的检验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4" name="组合 4103"/>
          <p:cNvGrpSpPr/>
          <p:nvPr>
            <p:custDataLst>
              <p:tags r:id="rId1"/>
            </p:custDataLst>
          </p:nvPr>
        </p:nvGrpSpPr>
        <p:grpSpPr>
          <a:xfrm>
            <a:off x="2157730" y="2567305"/>
            <a:ext cx="3675380" cy="3044323"/>
            <a:chOff x="0" y="46"/>
            <a:chExt cx="2245" cy="2820"/>
          </a:xfrm>
        </p:grpSpPr>
        <p:sp>
          <p:nvSpPr>
            <p:cNvPr id="4105" name="矩形 4104"/>
            <p:cNvSpPr/>
            <p:nvPr>
              <p:custDataLst>
                <p:tags r:id="rId2"/>
              </p:custDataLst>
            </p:nvPr>
          </p:nvSpPr>
          <p:spPr>
            <a:xfrm>
              <a:off x="0" y="2223"/>
              <a:ext cx="1573" cy="59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zh-CN" altLang="en-US" sz="3600" b="1">
                  <a:latin typeface="宋体" panose="02010600030101010101" pitchFamily="2" charset="-122"/>
                </a:rPr>
                <a:t>Fe</a:t>
              </a:r>
              <a:r>
                <a:rPr lang="en-US" altLang="zh-CN" sz="3600" b="1" baseline="30000">
                  <a:latin typeface="宋体" panose="02010600030101010101" pitchFamily="2" charset="-122"/>
                </a:rPr>
                <a:t>3+</a:t>
              </a:r>
              <a:r>
                <a:rPr lang="zh-CN" altLang="en-US" sz="3600" b="1">
                  <a:latin typeface="宋体" panose="02010600030101010101" pitchFamily="2" charset="-122"/>
                </a:rPr>
                <a:t>溶液</a:t>
              </a:r>
              <a:r>
                <a:rPr lang="en-US" altLang="zh-CN" sz="3600" b="1">
                  <a:latin typeface="宋体" panose="02010600030101010101" pitchFamily="2" charset="-122"/>
                </a:rPr>
                <a:t>：</a:t>
              </a:r>
              <a:endParaRPr lang="zh-CN" altLang="en-US" sz="3600" b="1">
                <a:latin typeface="宋体" panose="02010600030101010101" pitchFamily="2" charset="-122"/>
              </a:endParaRPr>
            </a:p>
          </p:txBody>
        </p:sp>
        <p:sp>
          <p:nvSpPr>
            <p:cNvPr id="4106" name="矩形 4105"/>
            <p:cNvSpPr/>
            <p:nvPr>
              <p:custDataLst>
                <p:tags r:id="rId3"/>
              </p:custDataLst>
            </p:nvPr>
          </p:nvSpPr>
          <p:spPr>
            <a:xfrm>
              <a:off x="1247" y="2268"/>
              <a:ext cx="998" cy="59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3600" b="1">
                  <a:solidFill>
                    <a:srgbClr val="FF6B00"/>
                  </a:solidFill>
                  <a:latin typeface="宋体" panose="02010600030101010101" pitchFamily="2" charset="-122"/>
                </a:rPr>
                <a:t>棕黄色</a:t>
              </a:r>
              <a:endParaRPr lang="zh-CN" altLang="en-US" sz="3600" b="1">
                <a:solidFill>
                  <a:srgbClr val="FF6B00"/>
                </a:solidFill>
                <a:latin typeface="宋体" panose="02010600030101010101" pitchFamily="2" charset="-122"/>
              </a:endParaRPr>
            </a:p>
          </p:txBody>
        </p:sp>
        <p:pic>
          <p:nvPicPr>
            <p:cNvPr id="4107" name="图片 4106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505" y="46"/>
              <a:ext cx="1356" cy="208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108" name="组合 4107"/>
          <p:cNvGrpSpPr/>
          <p:nvPr>
            <p:custDataLst>
              <p:tags r:id="rId6"/>
            </p:custDataLst>
          </p:nvPr>
        </p:nvGrpSpPr>
        <p:grpSpPr>
          <a:xfrm>
            <a:off x="6372860" y="2660015"/>
            <a:ext cx="3890010" cy="2998036"/>
            <a:chOff x="0" y="0"/>
            <a:chExt cx="2253" cy="2831"/>
          </a:xfrm>
        </p:grpSpPr>
        <p:grpSp>
          <p:nvGrpSpPr>
            <p:cNvPr id="4109" name="组合 4108"/>
            <p:cNvGrpSpPr/>
            <p:nvPr>
              <p:custDataLst>
                <p:tags r:id="rId7"/>
              </p:custDataLst>
            </p:nvPr>
          </p:nvGrpSpPr>
          <p:grpSpPr>
            <a:xfrm>
              <a:off x="0" y="2222"/>
              <a:ext cx="2253" cy="609"/>
              <a:chOff x="0" y="0"/>
              <a:chExt cx="2253" cy="609"/>
            </a:xfrm>
          </p:grpSpPr>
          <p:sp>
            <p:nvSpPr>
              <p:cNvPr id="4110" name="矩形 4109"/>
              <p:cNvSpPr/>
              <p:nvPr>
                <p:custDataLst>
                  <p:tags r:id="rId8"/>
                </p:custDataLst>
              </p:nvPr>
            </p:nvSpPr>
            <p:spPr>
              <a:xfrm>
                <a:off x="0" y="0"/>
                <a:ext cx="1655" cy="6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3600" b="1">
                    <a:latin typeface="宋体" panose="02010600030101010101" pitchFamily="2" charset="-122"/>
                  </a:rPr>
                  <a:t>Fe</a:t>
                </a:r>
                <a:r>
                  <a:rPr lang="en-US" altLang="zh-CN" sz="3600" b="1" baseline="30000">
                    <a:latin typeface="宋体" panose="02010600030101010101" pitchFamily="2" charset="-122"/>
                  </a:rPr>
                  <a:t>2+</a:t>
                </a:r>
                <a:r>
                  <a:rPr lang="zh-CN" altLang="en-US" sz="3600" b="1">
                    <a:latin typeface="宋体" panose="02010600030101010101" pitchFamily="2" charset="-122"/>
                  </a:rPr>
                  <a:t>溶液</a:t>
                </a:r>
                <a:r>
                  <a:rPr lang="en-US" altLang="zh-CN" sz="3600" b="1">
                    <a:latin typeface="宋体" panose="02010600030101010101" pitchFamily="2" charset="-122"/>
                  </a:rPr>
                  <a:t>：</a:t>
                </a:r>
                <a:endParaRPr lang="zh-CN" altLang="en-US" sz="3600" b="1">
                  <a:latin typeface="宋体" panose="02010600030101010101" pitchFamily="2" charset="-122"/>
                </a:endParaRPr>
              </a:p>
            </p:txBody>
          </p:sp>
          <p:sp>
            <p:nvSpPr>
              <p:cNvPr id="4111" name="矩形 4110"/>
              <p:cNvSpPr/>
              <p:nvPr>
                <p:custDataLst>
                  <p:tags r:id="rId9"/>
                </p:custDataLst>
              </p:nvPr>
            </p:nvSpPr>
            <p:spPr>
              <a:xfrm>
                <a:off x="1270" y="0"/>
                <a:ext cx="983" cy="60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 anchor="t">
                <a:spAutoFit/>
              </a:bodyPr>
              <a:lstStyle/>
              <a:p>
                <a:r>
                  <a:rPr lang="en-US" altLang="zh-CN" sz="3600" b="1">
                    <a:solidFill>
                      <a:srgbClr val="00FF00"/>
                    </a:solidFill>
                    <a:latin typeface="Arial" panose="020B0604020202020204" pitchFamily="34" charset="0"/>
                  </a:rPr>
                  <a:t>浅</a:t>
                </a:r>
                <a:r>
                  <a:rPr lang="zh-CN" altLang="en-US" sz="3600" b="1">
                    <a:solidFill>
                      <a:srgbClr val="00FF00"/>
                    </a:solidFill>
                    <a:latin typeface="Arial" panose="020B0604020202020204" pitchFamily="34" charset="0"/>
                  </a:rPr>
                  <a:t>绿色</a:t>
                </a:r>
                <a:endParaRPr lang="zh-CN" altLang="en-US" sz="3600" b="1">
                  <a:solidFill>
                    <a:srgbClr val="00FF00"/>
                  </a:solidFill>
                  <a:latin typeface="Arial" panose="020B0604020202020204" pitchFamily="34" charset="0"/>
                </a:endParaRPr>
              </a:p>
            </p:txBody>
          </p:sp>
        </p:grpSp>
        <p:pic>
          <p:nvPicPr>
            <p:cNvPr id="4112" name="图片 4111" descr=")AKN{[2@NUZR3HPSX9AHKQ1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499" y="0"/>
              <a:ext cx="1270" cy="217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文本框 1"/>
          <p:cNvSpPr txBox="1"/>
          <p:nvPr>
            <p:custDataLst>
              <p:tags r:id="rId12"/>
            </p:custDataLst>
          </p:nvPr>
        </p:nvSpPr>
        <p:spPr>
          <a:xfrm>
            <a:off x="314325" y="0"/>
            <a:ext cx="618934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fontAlgn="auto">
              <a:lnSpc>
                <a:spcPct val="150000"/>
              </a:lnSpc>
            </a:pPr>
            <a:r>
              <a:rPr lang="zh-CN" altLang="en-US" sz="4000" b="1">
                <a:latin typeface="Arial" panose="020B0604020202020204" pitchFamily="34" charset="0"/>
                <a:ea typeface="华文新魏" panose="02010800040101010101" pitchFamily="2" charset="-122"/>
                <a:sym typeface="Arial" panose="020B0604020202020204" pitchFamily="34" charset="0"/>
              </a:rPr>
              <a:t>观察溶液颜色</a:t>
            </a:r>
            <a:endParaRPr lang="zh-CN" altLang="en-US" sz="4000" b="1">
              <a:latin typeface="Arial" panose="020B0604020202020204" pitchFamily="34" charset="0"/>
              <a:ea typeface="华文新魏" panose="0201080004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7169"/>
          <p:cNvSpPr/>
          <p:nvPr>
            <p:custDataLst>
              <p:tags r:id="rId1"/>
            </p:custDataLst>
          </p:nvPr>
        </p:nvSpPr>
        <p:spPr>
          <a:xfrm>
            <a:off x="561975" y="1195070"/>
            <a:ext cx="1007237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3600" b="1">
                <a:solidFill>
                  <a:srgbClr val="0000CC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</a:rPr>
              <a:t>取两支试管，各加入约3mL蒸馏水，分别各加一滴 FeCl</a:t>
            </a:r>
            <a:r>
              <a:rPr lang="zh-CN" altLang="en-US" sz="3600" b="1" baseline="-2500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3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</a:rPr>
              <a:t>、FeCl</a:t>
            </a:r>
            <a:r>
              <a:rPr lang="zh-CN" altLang="en-US" sz="3600" b="1" baseline="-25000">
                <a:solidFill>
                  <a:srgbClr val="0000CC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</a:rPr>
              <a:t>，振荡观察颜色.</a:t>
            </a:r>
            <a:endParaRPr lang="zh-CN" altLang="en-US" sz="36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7171" name="文本框 7170"/>
          <p:cNvSpPr txBox="1"/>
          <p:nvPr>
            <p:custDataLst>
              <p:tags r:id="rId2"/>
            </p:custDataLst>
          </p:nvPr>
        </p:nvSpPr>
        <p:spPr>
          <a:xfrm>
            <a:off x="-1452562" y="-1095375"/>
            <a:ext cx="41640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173" name="矩形 7172"/>
          <p:cNvSpPr/>
          <p:nvPr>
            <p:custDataLst>
              <p:tags r:id="rId3"/>
            </p:custDataLst>
          </p:nvPr>
        </p:nvSpPr>
        <p:spPr>
          <a:xfrm>
            <a:off x="1459865" y="3106420"/>
            <a:ext cx="25019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i="1">
                <a:solidFill>
                  <a:srgbClr val="FF0066"/>
                </a:solidFill>
                <a:latin typeface="Arial" panose="020B0604020202020204" pitchFamily="34" charset="0"/>
              </a:rPr>
              <a:t> 现        象：</a:t>
            </a:r>
            <a:endParaRPr lang="zh-CN" altLang="en-US" sz="3600" b="1" i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7174" name="矩形 7173"/>
          <p:cNvSpPr/>
          <p:nvPr>
            <p:custDataLst>
              <p:tags r:id="rId4"/>
            </p:custDataLst>
          </p:nvPr>
        </p:nvSpPr>
        <p:spPr>
          <a:xfrm>
            <a:off x="1649730" y="4140518"/>
            <a:ext cx="247840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i="1">
                <a:solidFill>
                  <a:srgbClr val="FF0066"/>
                </a:solidFill>
                <a:latin typeface="Arial" panose="020B0604020202020204" pitchFamily="34" charset="0"/>
              </a:rPr>
              <a:t>探究结论：</a:t>
            </a:r>
            <a:endParaRPr lang="zh-CN" altLang="en-US" sz="3600" b="1" i="1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  <p:sp>
        <p:nvSpPr>
          <p:cNvPr id="7175" name="文本框 7174"/>
          <p:cNvSpPr txBox="1"/>
          <p:nvPr>
            <p:custDataLst>
              <p:tags r:id="rId5"/>
            </p:custDataLst>
          </p:nvPr>
        </p:nvSpPr>
        <p:spPr>
          <a:xfrm>
            <a:off x="4367530" y="3106420"/>
            <a:ext cx="490410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</a:rPr>
              <a:t>浓度很小时几乎为无色</a:t>
            </a:r>
            <a:endParaRPr lang="zh-CN" altLang="en-US" sz="3600" b="1">
              <a:latin typeface="Arial" panose="020B0604020202020204" pitchFamily="34" charset="0"/>
            </a:endParaRPr>
          </a:p>
        </p:txBody>
      </p:sp>
      <p:sp>
        <p:nvSpPr>
          <p:cNvPr id="7176" name="文本框 7175"/>
          <p:cNvSpPr txBox="1"/>
          <p:nvPr>
            <p:custDataLst>
              <p:tags r:id="rId6"/>
            </p:custDataLst>
          </p:nvPr>
        </p:nvSpPr>
        <p:spPr>
          <a:xfrm>
            <a:off x="4367530" y="3951605"/>
            <a:ext cx="671576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ct val="0"/>
              </a:spcBef>
            </a:pPr>
            <a:r>
              <a:rPr lang="zh-CN" altLang="en-US" sz="3600" b="1">
                <a:latin typeface="宋体" panose="02010600030101010101" pitchFamily="2" charset="-122"/>
              </a:rPr>
              <a:t>不宜用观察颜色的方法检验Fe</a:t>
            </a:r>
            <a:r>
              <a:rPr lang="en-US" altLang="zh-CN" sz="3600" b="1" baseline="30000">
                <a:latin typeface="宋体" panose="02010600030101010101" pitchFamily="2" charset="-122"/>
              </a:rPr>
              <a:t>3+</a:t>
            </a:r>
            <a:r>
              <a:rPr lang="zh-CN" altLang="en-US" sz="3600" b="1">
                <a:latin typeface="宋体" panose="02010600030101010101" pitchFamily="2" charset="-122"/>
              </a:rPr>
              <a:t>溶液</a:t>
            </a:r>
            <a:r>
              <a:rPr lang="en-US" altLang="zh-CN" sz="3600" b="1">
                <a:latin typeface="宋体" panose="02010600030101010101" pitchFamily="2" charset="-122"/>
              </a:rPr>
              <a:t>和</a:t>
            </a:r>
            <a:r>
              <a:rPr lang="zh-CN" altLang="en-US" sz="3600" b="1">
                <a:latin typeface="宋体" panose="02010600030101010101" pitchFamily="2" charset="-122"/>
              </a:rPr>
              <a:t>Fe</a:t>
            </a:r>
            <a:r>
              <a:rPr lang="en-US" altLang="zh-CN" sz="3600" b="1" baseline="30000">
                <a:latin typeface="宋体" panose="02010600030101010101" pitchFamily="2" charset="-122"/>
              </a:rPr>
              <a:t>2+</a:t>
            </a:r>
            <a:r>
              <a:rPr lang="zh-CN" altLang="en-US" sz="3600" b="1">
                <a:latin typeface="宋体" panose="02010600030101010101" pitchFamily="2" charset="-122"/>
              </a:rPr>
              <a:t>溶液</a:t>
            </a:r>
            <a:endParaRPr lang="zh-CN" altLang="en-US" sz="3600" b="1">
              <a:latin typeface="宋体" panose="02010600030101010101" pitchFamily="2" charset="-122"/>
            </a:endParaRPr>
          </a:p>
        </p:txBody>
      </p:sp>
      <p:sp>
        <p:nvSpPr>
          <p:cNvPr id="7169" name="Text Box 4"/>
          <p:cNvSpPr/>
          <p:nvPr>
            <p:custDataLst>
              <p:tags r:id="rId7"/>
            </p:custDataLst>
          </p:nvPr>
        </p:nvSpPr>
        <p:spPr>
          <a:xfrm>
            <a:off x="381635" y="408623"/>
            <a:ext cx="431482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>
                <a:latin typeface="Times New Roman" panose="02020603050405020304" pitchFamily="18" charset="0"/>
              </a:rPr>
              <a:t>实验探究，解决问题</a:t>
            </a:r>
            <a:r>
              <a:rPr lang="zh-CN" altLang="en-US">
                <a:latin typeface="Times New Roman" panose="02020603050405020304" pitchFamily="18" charset="0"/>
              </a:rPr>
              <a:t>  </a:t>
            </a:r>
            <a:endParaRPr lang="zh-CN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8193"/>
          <p:cNvSpPr txBox="1"/>
          <p:nvPr>
            <p:custDataLst>
              <p:tags r:id="rId1"/>
            </p:custDataLst>
          </p:nvPr>
        </p:nvSpPr>
        <p:spPr>
          <a:xfrm>
            <a:off x="551180" y="0"/>
            <a:ext cx="110890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3600" b="1">
                <a:solidFill>
                  <a:srgbClr val="0000CC"/>
                </a:solidFill>
                <a:latin typeface="宋体" panose="02010600030101010101" pitchFamily="2" charset="-122"/>
              </a:rPr>
              <a:t>   </a:t>
            </a:r>
            <a:r>
              <a:rPr lang="zh-CN" sz="3600" b="1">
                <a:solidFill>
                  <a:srgbClr val="0000CC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</a:rPr>
              <a:t>稀释后的溶液分别倒1mL于另两支试管中分别加入NaOH溶液，观察试管中溶液颜色的变化。</a:t>
            </a:r>
            <a:endParaRPr lang="zh-CN" altLang="en-US" sz="3600">
              <a:latin typeface="宋体" panose="02010600030101010101" pitchFamily="2" charset="-122"/>
            </a:endParaRPr>
          </a:p>
        </p:txBody>
      </p:sp>
      <p:graphicFrame>
        <p:nvGraphicFramePr>
          <p:cNvPr id="8195" name="内容占位符 8194"/>
          <p:cNvGraphicFramePr>
            <a:graphicFrameLocks noGrp="1"/>
          </p:cNvGraphicFramePr>
          <p:nvPr>
            <p:ph idx="4294967295"/>
            <p:custDataLst>
              <p:tags r:id="rId2"/>
            </p:custDataLst>
          </p:nvPr>
        </p:nvGraphicFramePr>
        <p:xfrm>
          <a:off x="551180" y="2104390"/>
          <a:ext cx="11100435" cy="4413885"/>
        </p:xfrm>
        <a:graphic>
          <a:graphicData uri="http://schemas.openxmlformats.org/drawingml/2006/table">
            <a:tbl>
              <a:tblPr/>
              <a:tblGrid>
                <a:gridCol w="2052955"/>
                <a:gridCol w="4178300"/>
                <a:gridCol w="4869180"/>
              </a:tblGrid>
              <a:tr h="139255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en-US" altLang="zh-CN" sz="3600" b="1"/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/>
                        <a:t>FeCl</a:t>
                      </a:r>
                      <a:r>
                        <a:rPr lang="en-US" altLang="zh-CN" sz="3600" b="1" baseline="-25000"/>
                        <a:t>3</a:t>
                      </a:r>
                      <a:r>
                        <a:rPr lang="zh-CN" altLang="en-US" sz="3600" b="1"/>
                        <a:t>的稀溶液</a:t>
                      </a:r>
                      <a:endParaRPr lang="zh-CN" altLang="en-US" sz="3600" b="1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en-US" altLang="zh-CN" sz="3600" b="1"/>
                    </a:p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3600" b="1"/>
                        <a:t>FeCl</a:t>
                      </a:r>
                      <a:r>
                        <a:rPr lang="en-US" altLang="zh-CN" sz="3600" b="1" baseline="-25000"/>
                        <a:t>2</a:t>
                      </a:r>
                      <a:r>
                        <a:rPr lang="zh-CN" altLang="en-US" sz="3600" b="1"/>
                        <a:t>的稀溶液</a:t>
                      </a:r>
                      <a:endParaRPr lang="zh-CN" altLang="en-US" sz="3600" b="1"/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24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600" b="1"/>
                        <a:t>现象</a:t>
                      </a:r>
                      <a:endParaRPr lang="zh-CN" altLang="en-US" sz="3600" b="1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 b="1">
                        <a:solidFill>
                          <a:srgbClr val="0000CC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3600" b="1">
                        <a:solidFill>
                          <a:srgbClr val="0000CC"/>
                        </a:solidFill>
                      </a:endParaRPr>
                    </a:p>
                  </a:txBody>
                  <a:tcPr vert="horz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90090">
                <a:tc gridSpan="3"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3600" b="1"/>
                        <a:t>探究结论：</a:t>
                      </a:r>
                      <a:endParaRPr lang="zh-CN" altLang="en-US" sz="3600" b="1"/>
                    </a:p>
                  </a:txBody>
                  <a:tcPr vert="horz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hMerge="1">
                  <a:tcPr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212" name="文本框 8211"/>
          <p:cNvSpPr txBox="1"/>
          <p:nvPr>
            <p:custDataLst>
              <p:tags r:id="rId3"/>
            </p:custDataLst>
          </p:nvPr>
        </p:nvSpPr>
        <p:spPr>
          <a:xfrm>
            <a:off x="6240463" y="221615"/>
            <a:ext cx="2879725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8213" name="组合 8212"/>
          <p:cNvGrpSpPr/>
          <p:nvPr>
            <p:custDataLst>
              <p:tags r:id="rId4"/>
            </p:custDataLst>
          </p:nvPr>
        </p:nvGrpSpPr>
        <p:grpSpPr>
          <a:xfrm>
            <a:off x="3182136" y="3670935"/>
            <a:ext cx="8129754" cy="584200"/>
            <a:chOff x="-308" y="22"/>
            <a:chExt cx="4822" cy="368"/>
          </a:xfrm>
        </p:grpSpPr>
        <p:sp>
          <p:nvSpPr>
            <p:cNvPr id="8214" name="文本框 8213"/>
            <p:cNvSpPr txBox="1"/>
            <p:nvPr>
              <p:custDataLst>
                <p:tags r:id="rId5"/>
              </p:custDataLst>
            </p:nvPr>
          </p:nvSpPr>
          <p:spPr>
            <a:xfrm>
              <a:off x="-308" y="22"/>
              <a:ext cx="1995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66"/>
                  </a:solidFill>
                  <a:latin typeface="Arial" panose="020B0604020202020204" pitchFamily="34" charset="0"/>
                </a:rPr>
                <a:t>产生沉淀不明显</a:t>
              </a:r>
              <a:endParaRPr lang="zh-CN" altLang="en-US" sz="3200" b="1">
                <a:solidFill>
                  <a:srgbClr val="FF0066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15" name="文本框 8214"/>
            <p:cNvSpPr txBox="1"/>
            <p:nvPr>
              <p:custDataLst>
                <p:tags r:id="rId6"/>
              </p:custDataLst>
            </p:nvPr>
          </p:nvSpPr>
          <p:spPr>
            <a:xfrm>
              <a:off x="2337" y="22"/>
              <a:ext cx="2177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66"/>
                  </a:solidFill>
                  <a:latin typeface="Arial" panose="020B0604020202020204" pitchFamily="34" charset="0"/>
                </a:rPr>
                <a:t>产生沉淀不明显</a:t>
              </a:r>
              <a:endParaRPr lang="zh-CN" altLang="en-US" sz="3200" b="1">
                <a:solidFill>
                  <a:srgbClr val="FF0066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8216" name="文本框 8215"/>
          <p:cNvSpPr txBox="1"/>
          <p:nvPr>
            <p:custDataLst>
              <p:tags r:id="rId7"/>
            </p:custDataLst>
          </p:nvPr>
        </p:nvSpPr>
        <p:spPr>
          <a:xfrm>
            <a:off x="1848485" y="5239385"/>
            <a:ext cx="94634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>
                <a:solidFill>
                  <a:srgbClr val="FF0066"/>
                </a:solidFill>
                <a:latin typeface="宋体" panose="02010600030101010101" pitchFamily="2" charset="-122"/>
              </a:rPr>
              <a:t>FeCl</a:t>
            </a:r>
            <a:r>
              <a:rPr lang="en-US" altLang="zh-CN" sz="3200" b="1" baseline="-25000">
                <a:solidFill>
                  <a:srgbClr val="FF0066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3</a:t>
            </a:r>
            <a:r>
              <a:rPr lang="zh-CN" altLang="en-US" sz="3200" b="1">
                <a:solidFill>
                  <a:srgbClr val="FF0066"/>
                </a:solidFill>
                <a:latin typeface="宋体" panose="02010600030101010101" pitchFamily="2" charset="-122"/>
              </a:rPr>
              <a:t>和FeCl</a:t>
            </a:r>
            <a:r>
              <a:rPr lang="zh-CN" altLang="en-US" sz="3200" b="1" baseline="-25000">
                <a:solidFill>
                  <a:srgbClr val="FF0066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2</a:t>
            </a:r>
            <a:r>
              <a:rPr lang="zh-CN" altLang="en-US" sz="3200" b="1">
                <a:solidFill>
                  <a:srgbClr val="FF0066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稀</a:t>
            </a:r>
            <a:r>
              <a:rPr lang="zh-CN" altLang="en-US" sz="3200" b="1">
                <a:solidFill>
                  <a:srgbClr val="FF0066"/>
                </a:solidFill>
                <a:latin typeface="宋体" panose="02010600030101010101" pitchFamily="2" charset="-122"/>
              </a:rPr>
              <a:t>溶液不宜用加NaOH溶液的方法检验。</a:t>
            </a:r>
            <a:endParaRPr lang="zh-CN" altLang="en-US" sz="3200">
              <a:solidFill>
                <a:srgbClr val="FF0066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4"/>
          <p:cNvSpPr/>
          <p:nvPr>
            <p:custDataLst>
              <p:tags r:id="rId1"/>
            </p:custDataLst>
          </p:nvPr>
        </p:nvSpPr>
        <p:spPr>
          <a:xfrm>
            <a:off x="101" y="290235"/>
            <a:ext cx="1190392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思考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】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某同学提出疑问，如果同时含有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Fe</a:t>
            </a:r>
            <a:r>
              <a:rPr lang="en-US" altLang="zh-CN" sz="3200" baseline="30000">
                <a:solidFill>
                  <a:schemeClr val="tx1"/>
                </a:solidFill>
                <a:latin typeface="Times New Roman" panose="02020603050405020304" pitchFamily="18" charset="0"/>
              </a:rPr>
              <a:t>2+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和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Fe</a:t>
            </a:r>
            <a:r>
              <a:rPr lang="en-US" altLang="zh-CN" sz="3200" baseline="30000">
                <a:solidFill>
                  <a:schemeClr val="tx1"/>
                </a:solidFill>
                <a:latin typeface="Times New Roman" panose="02020603050405020304" pitchFamily="18" charset="0"/>
              </a:rPr>
              <a:t>3+ </a:t>
            </a: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</a:rPr>
              <a:t>。该如何验证？</a:t>
            </a:r>
            <a:endParaRPr lang="zh-CN" altLang="en-US" sz="32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" name="文本框 83970"/>
          <p:cNvSpPr/>
          <p:nvPr>
            <p:custDataLst>
              <p:tags r:id="rId2"/>
            </p:custDataLst>
          </p:nvPr>
        </p:nvSpPr>
        <p:spPr>
          <a:xfrm>
            <a:off x="436006" y="873849"/>
            <a:ext cx="5236527" cy="581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SzTx/>
              <a:buFont typeface="Arial" panose="020B0604020202020204" pitchFamily="34" charset="0"/>
            </a:pPr>
            <a:r>
              <a:rPr lang="en-US" altLang="zh-CN" sz="3185">
                <a:solidFill>
                  <a:schemeClr val="tx1"/>
                </a:solidFill>
                <a:latin typeface="Times New Roman" panose="02020603050405020304" pitchFamily="18" charset="0"/>
              </a:rPr>
              <a:t>1.Fe</a:t>
            </a:r>
            <a:r>
              <a:rPr lang="en-US" altLang="zh-CN" sz="3185" baseline="30000">
                <a:solidFill>
                  <a:schemeClr val="tx1"/>
                </a:solidFill>
                <a:latin typeface="Times New Roman" panose="02020603050405020304" pitchFamily="18" charset="0"/>
              </a:rPr>
              <a:t>3+</a:t>
            </a:r>
            <a:r>
              <a:rPr lang="zh-CN" altLang="en-US" sz="3185">
                <a:solidFill>
                  <a:schemeClr val="tx1"/>
                </a:solidFill>
                <a:latin typeface="Times New Roman" panose="02020603050405020304" pitchFamily="18" charset="0"/>
              </a:rPr>
              <a:t>的检验</a:t>
            </a:r>
            <a:endParaRPr lang="zh-CN" altLang="en-US" sz="3185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10"/>
          <p:cNvSpPr/>
          <p:nvPr>
            <p:custDataLst>
              <p:tags r:id="rId3"/>
            </p:custDataLst>
          </p:nvPr>
        </p:nvSpPr>
        <p:spPr>
          <a:xfrm>
            <a:off x="288391" y="1344275"/>
            <a:ext cx="8103019" cy="2061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>
                <a:latin typeface="Times New Roman" panose="02020603050405020304" pitchFamily="18" charset="0"/>
              </a:rPr>
              <a:t>【</a:t>
            </a:r>
            <a:r>
              <a:rPr lang="zh-CN" altLang="en-US" sz="3200">
                <a:latin typeface="Times New Roman" panose="02020603050405020304" pitchFamily="18" charset="0"/>
              </a:rPr>
              <a:t>实验</a:t>
            </a:r>
            <a:r>
              <a:rPr lang="en-US" altLang="zh-CN" sz="3200">
                <a:latin typeface="Times New Roman" panose="02020603050405020304" pitchFamily="18" charset="0"/>
              </a:rPr>
              <a:t>3-2 】</a:t>
            </a:r>
            <a:endParaRPr lang="en-US" altLang="zh-CN" sz="3200">
              <a:latin typeface="Times New Roman" panose="02020603050405020304" pitchFamily="18" charset="0"/>
            </a:endParaRPr>
          </a:p>
          <a:p>
            <a:r>
              <a:rPr lang="zh-CN" altLang="en-US" sz="3200">
                <a:latin typeface="Times New Roman" panose="02020603050405020304" pitchFamily="18" charset="0"/>
              </a:rPr>
              <a:t>在两支试管中分别加入少量的</a:t>
            </a:r>
            <a:r>
              <a:rPr lang="en-US" altLang="zh-CN" sz="3200">
                <a:latin typeface="Times New Roman" panose="02020603050405020304" pitchFamily="18" charset="0"/>
              </a:rPr>
              <a:t>FeCl</a:t>
            </a:r>
            <a:r>
              <a:rPr lang="en-US" altLang="zh-CN" sz="3200" baseline="-25000">
                <a:latin typeface="Times New Roman" panose="02020603050405020304" pitchFamily="18" charset="0"/>
              </a:rPr>
              <a:t>3</a:t>
            </a:r>
            <a:r>
              <a:rPr lang="zh-CN" altLang="en-US" sz="3200">
                <a:latin typeface="Times New Roman" panose="02020603050405020304" pitchFamily="18" charset="0"/>
              </a:rPr>
              <a:t>溶液和</a:t>
            </a:r>
            <a:r>
              <a:rPr lang="en-US" altLang="zh-CN" sz="3200">
                <a:latin typeface="Times New Roman" panose="02020603050405020304" pitchFamily="18" charset="0"/>
              </a:rPr>
              <a:t>FeCl</a:t>
            </a:r>
            <a:r>
              <a:rPr lang="en-US" altLang="zh-CN" sz="3200" baseline="-25000">
                <a:latin typeface="Times New Roman" panose="02020603050405020304" pitchFamily="18" charset="0"/>
              </a:rPr>
              <a:t>2</a:t>
            </a:r>
            <a:r>
              <a:rPr lang="zh-CN" altLang="en-US" sz="3200">
                <a:latin typeface="Times New Roman" panose="02020603050405020304" pitchFamily="18" charset="0"/>
              </a:rPr>
              <a:t>溶液，各滴入几滴</a:t>
            </a:r>
            <a:r>
              <a:rPr lang="en-US" altLang="zh-CN" sz="3200">
                <a:latin typeface="Times New Roman" panose="02020603050405020304" pitchFamily="18" charset="0"/>
              </a:rPr>
              <a:t>KSCN</a:t>
            </a:r>
            <a:r>
              <a:rPr lang="zh-CN" altLang="en-US" sz="3200">
                <a:latin typeface="Times New Roman" panose="02020603050405020304" pitchFamily="18" charset="0"/>
              </a:rPr>
              <a:t>溶液。观察并记录现象。</a:t>
            </a:r>
            <a:endParaRPr lang="zh-CN" altLang="en-US" sz="3200">
              <a:latin typeface="Times New Roman" panose="02020603050405020304" pitchFamily="18" charset="0"/>
            </a:endParaRPr>
          </a:p>
        </p:txBody>
      </p:sp>
      <p:grpSp>
        <p:nvGrpSpPr>
          <p:cNvPr id="6149" name="Group 12"/>
          <p:cNvGrpSpPr/>
          <p:nvPr>
            <p:custDataLst>
              <p:tags r:id="rId4"/>
            </p:custDataLst>
          </p:nvPr>
        </p:nvGrpSpPr>
        <p:grpSpPr>
          <a:xfrm>
            <a:off x="8226425" y="1120140"/>
            <a:ext cx="3654669" cy="4380230"/>
            <a:chOff x="5171" y="1162"/>
            <a:chExt cx="2012" cy="2501"/>
          </a:xfrm>
        </p:grpSpPr>
        <p:grpSp>
          <p:nvGrpSpPr>
            <p:cNvPr id="8197" name="组合 83988"/>
            <p:cNvGrpSpPr/>
            <p:nvPr>
              <p:custDataLst>
                <p:tags r:id="rId5"/>
              </p:custDataLst>
            </p:nvPr>
          </p:nvGrpSpPr>
          <p:grpSpPr>
            <a:xfrm>
              <a:off x="5262" y="1162"/>
              <a:ext cx="1723" cy="2132"/>
              <a:chOff x="3936" y="1488"/>
              <a:chExt cx="1440" cy="1824"/>
            </a:xfrm>
          </p:grpSpPr>
          <p:pic>
            <p:nvPicPr>
              <p:cNvPr id="8198" name="图片 83989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7"/>
              <a:srcRect r="-111" b="-182"/>
              <a:stretch>
                <a:fillRect/>
              </a:stretch>
            </p:blipFill>
            <p:spPr>
              <a:xfrm>
                <a:off x="3936" y="1488"/>
                <a:ext cx="672" cy="182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8199" name="图片 83990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9"/>
              <a:srcRect r="290" b="166"/>
              <a:stretch>
                <a:fillRect/>
              </a:stretch>
            </p:blipFill>
            <p:spPr>
              <a:xfrm>
                <a:off x="4704" y="1488"/>
                <a:ext cx="672" cy="182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8200" name="Rectangle 11"/>
            <p:cNvSpPr/>
            <p:nvPr>
              <p:custDataLst>
                <p:tags r:id="rId10"/>
              </p:custDataLst>
            </p:nvPr>
          </p:nvSpPr>
          <p:spPr>
            <a:xfrm>
              <a:off x="5171" y="3365"/>
              <a:ext cx="2012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en-US" altLang="zh-CN" sz="2800">
                  <a:solidFill>
                    <a:srgbClr val="0D19FD"/>
                  </a:solidFill>
                  <a:latin typeface="Times New Roman" panose="02020603050405020304" pitchFamily="18" charset="0"/>
                </a:rPr>
                <a:t>FeCl</a:t>
              </a:r>
              <a:r>
                <a:rPr lang="en-US" altLang="zh-CN" sz="2800" baseline="-25000">
                  <a:solidFill>
                    <a:srgbClr val="0D19FD"/>
                  </a:solidFill>
                  <a:latin typeface="Times New Roman" panose="02020603050405020304" pitchFamily="18" charset="0"/>
                </a:rPr>
                <a:t>3</a:t>
              </a:r>
              <a:r>
                <a:rPr lang="zh-CN" altLang="en-US" sz="2800">
                  <a:solidFill>
                    <a:srgbClr val="0D19FD"/>
                  </a:solidFill>
                  <a:latin typeface="Times New Roman" panose="02020603050405020304" pitchFamily="18" charset="0"/>
                </a:rPr>
                <a:t>溶液    </a:t>
              </a:r>
              <a:r>
                <a:rPr lang="en-US" altLang="zh-CN" sz="2800">
                  <a:solidFill>
                    <a:srgbClr val="0D19FD"/>
                  </a:solidFill>
                  <a:latin typeface="Times New Roman" panose="02020603050405020304" pitchFamily="18" charset="0"/>
                </a:rPr>
                <a:t>FeCl</a:t>
              </a:r>
              <a:r>
                <a:rPr lang="en-US" altLang="zh-CN" sz="2800" baseline="-25000">
                  <a:solidFill>
                    <a:srgbClr val="0D19FD"/>
                  </a:solidFill>
                  <a:latin typeface="Times New Roman" panose="02020603050405020304" pitchFamily="18" charset="0"/>
                </a:rPr>
                <a:t>2</a:t>
              </a:r>
              <a:r>
                <a:rPr lang="zh-CN" altLang="en-US" sz="2800">
                  <a:solidFill>
                    <a:srgbClr val="0D19FD"/>
                  </a:solidFill>
                  <a:latin typeface="Times New Roman" panose="02020603050405020304" pitchFamily="18" charset="0"/>
                </a:rPr>
                <a:t>溶液</a:t>
              </a:r>
              <a:r>
                <a:rPr lang="zh-CN" altLang="en-US" sz="1795">
                  <a:latin typeface="Times New Roman" panose="02020603050405020304" pitchFamily="18" charset="0"/>
                </a:rPr>
                <a:t> </a:t>
              </a:r>
              <a:endParaRPr lang="zh-CN" altLang="en-US" sz="1795">
                <a:latin typeface="Times New Roman" panose="02020603050405020304" pitchFamily="18" charset="0"/>
              </a:endParaRPr>
            </a:p>
          </p:txBody>
        </p:sp>
      </p:grpSp>
      <p:graphicFrame>
        <p:nvGraphicFramePr>
          <p:cNvPr id="6154" name="表格 6153"/>
          <p:cNvGraphicFramePr>
            <a:graphicFrameLocks noGrp="1"/>
          </p:cNvGraphicFramePr>
          <p:nvPr>
            <p:custDataLst>
              <p:tags r:id="rId11"/>
            </p:custDataLst>
          </p:nvPr>
        </p:nvGraphicFramePr>
        <p:xfrm>
          <a:off x="596314" y="3387010"/>
          <a:ext cx="7100570" cy="2103258"/>
        </p:xfrm>
        <a:graphic>
          <a:graphicData uri="http://schemas.openxmlformats.org/drawingml/2006/table">
            <a:tbl>
              <a:tblPr/>
              <a:tblGrid>
                <a:gridCol w="2801620"/>
                <a:gridCol w="4298950"/>
              </a:tblGrid>
              <a:tr h="706755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just" eaLnBrk="1" hangingPunct="0">
                        <a:lnSpc>
                          <a:spcPct val="14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uFillTx/>
                      </a:endParaRPr>
                    </a:p>
                  </a:txBody>
                  <a:tcPr marL="91070" marR="91070" marT="45535" marB="45535" vert="horz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0">
                        <a:lnSpc>
                          <a:spcPct val="14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>
                          <a:solidFill>
                            <a:srgbClr val="000000"/>
                          </a:solidFill>
                          <a:uFillTx/>
                        </a:rPr>
                        <a:t>滴入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uFillTx/>
                          <a:ea typeface="华文新魏" panose="02010800040101010101" pitchFamily="2" charset="-122"/>
                        </a:rPr>
                        <a:t>KSCN</a:t>
                      </a:r>
                      <a:r>
                        <a:rPr lang="zh-CN" altLang="en-US" sz="2800">
                          <a:solidFill>
                            <a:srgbClr val="000000"/>
                          </a:solidFill>
                          <a:uFillTx/>
                        </a:rPr>
                        <a:t>溶液</a:t>
                      </a:r>
                      <a:endParaRPr lang="zh-CN" altLang="en-US" sz="2800">
                        <a:solidFill>
                          <a:srgbClr val="000000"/>
                        </a:solidFill>
                        <a:uFillTx/>
                      </a:endParaRPr>
                    </a:p>
                  </a:txBody>
                  <a:tcPr marL="91070" marR="91070" marT="45535" marB="45535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6435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0">
                        <a:lnSpc>
                          <a:spcPct val="14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uFillTx/>
                          <a:ea typeface="华文新魏" panose="02010800040101010101" pitchFamily="2" charset="-122"/>
                        </a:rPr>
                        <a:t>FeCl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uFillTx/>
                          <a:ea typeface="华文新魏" panose="02010800040101010101" pitchFamily="2" charset="-122"/>
                        </a:rPr>
                        <a:t>3</a:t>
                      </a:r>
                      <a:r>
                        <a:rPr lang="zh-CN" altLang="en-US" sz="2800">
                          <a:solidFill>
                            <a:srgbClr val="000000"/>
                          </a:solidFill>
                          <a:uFillTx/>
                        </a:rPr>
                        <a:t>溶液</a:t>
                      </a:r>
                      <a:endParaRPr lang="zh-CN" altLang="en-US" sz="2800">
                        <a:solidFill>
                          <a:srgbClr val="000000"/>
                        </a:solidFill>
                        <a:uFillTx/>
                      </a:endParaRPr>
                    </a:p>
                  </a:txBody>
                  <a:tcPr marL="91070" marR="91070" marT="45535" marB="45535" vert="horz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0">
                        <a:lnSpc>
                          <a:spcPct val="14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uFillTx/>
                      </a:endParaRPr>
                    </a:p>
                  </a:txBody>
                  <a:tcPr marL="91070" marR="91070" marT="45535" marB="45535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8025"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0">
                        <a:lnSpc>
                          <a:spcPct val="14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uFillTx/>
                          <a:ea typeface="华文新魏" panose="02010800040101010101" pitchFamily="2" charset="-122"/>
                        </a:rPr>
                        <a:t>FeCl</a:t>
                      </a:r>
                      <a:r>
                        <a:rPr lang="en-US" altLang="zh-CN" sz="2800" baseline="-25000">
                          <a:solidFill>
                            <a:srgbClr val="000000"/>
                          </a:solidFill>
                          <a:uFillTx/>
                          <a:ea typeface="华文新魏" panose="02010800040101010101" pitchFamily="2" charset="-122"/>
                        </a:rPr>
                        <a:t>2</a:t>
                      </a:r>
                      <a:r>
                        <a:rPr lang="zh-CN" altLang="en-US" sz="2800">
                          <a:solidFill>
                            <a:srgbClr val="000000"/>
                          </a:solidFill>
                          <a:uFillTx/>
                        </a:rPr>
                        <a:t>溶液</a:t>
                      </a:r>
                      <a:endParaRPr lang="zh-CN" altLang="en-US" sz="2800">
                        <a:solidFill>
                          <a:srgbClr val="000000"/>
                        </a:solidFill>
                        <a:uFillTx/>
                      </a:endParaRPr>
                    </a:p>
                  </a:txBody>
                  <a:tcPr marL="91070" marR="91070" marT="45535" marB="45535" vert="horz">
                    <a:lnL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Tx/>
                        <a:buNone/>
                        <a:defRPr sz="2400" b="1" i="0" u="none" kern="1200" baseline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0">
                        <a:lnSpc>
                          <a:spcPct val="140000"/>
                        </a:lnSpc>
                        <a:spcBef>
                          <a:spcPct val="20000"/>
                        </a:spcBef>
                        <a:buClr>
                          <a:schemeClr val="accent1"/>
                        </a:buClr>
                        <a:buSzTx/>
                        <a:buFont typeface="Wingdings" panose="05000000000000000000" pitchFamily="2" charset="2"/>
                        <a:buNone/>
                      </a:pPr>
                      <a:endParaRPr lang="zh-CN" altLang="en-US" sz="2800">
                        <a:solidFill>
                          <a:srgbClr val="000000"/>
                        </a:solidFill>
                        <a:uFillTx/>
                      </a:endParaRPr>
                    </a:p>
                  </a:txBody>
                  <a:tcPr marL="91070" marR="91070" marT="45535" marB="45535" vert="horz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68" name="文本框 83986"/>
          <p:cNvSpPr/>
          <p:nvPr>
            <p:custDataLst>
              <p:tags r:id="rId12"/>
            </p:custDataLst>
          </p:nvPr>
        </p:nvSpPr>
        <p:spPr>
          <a:xfrm>
            <a:off x="4205692" y="4188032"/>
            <a:ext cx="2959776" cy="5200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SzTx/>
              <a:buFont typeface="Arial" panose="020B0604020202020204" pitchFamily="34" charset="0"/>
            </a:pPr>
            <a:r>
              <a:rPr lang="zh-CN" altLang="en-US" sz="2790" b="1">
                <a:latin typeface="Times New Roman" panose="02020603050405020304" pitchFamily="18" charset="0"/>
              </a:rPr>
              <a:t>溶液呈红色</a:t>
            </a:r>
            <a:endParaRPr lang="zh-CN" altLang="en-US" sz="2790" b="1">
              <a:latin typeface="Times New Roman" panose="02020603050405020304" pitchFamily="18" charset="0"/>
            </a:endParaRPr>
          </a:p>
        </p:txBody>
      </p:sp>
      <p:sp>
        <p:nvSpPr>
          <p:cNvPr id="6169" name="文本框 83987"/>
          <p:cNvSpPr/>
          <p:nvPr>
            <p:custDataLst>
              <p:tags r:id="rId13"/>
            </p:custDataLst>
          </p:nvPr>
        </p:nvSpPr>
        <p:spPr>
          <a:xfrm>
            <a:off x="3940471" y="4853771"/>
            <a:ext cx="3491018" cy="52006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SzTx/>
              <a:buFont typeface="Arial" panose="020B0604020202020204" pitchFamily="34" charset="0"/>
            </a:pPr>
            <a:r>
              <a:rPr lang="zh-CN" altLang="en-US" sz="2790" b="1">
                <a:latin typeface="Times New Roman" panose="02020603050405020304" pitchFamily="18" charset="0"/>
              </a:rPr>
              <a:t>溶液颜色无明显变化</a:t>
            </a:r>
            <a:endParaRPr lang="zh-CN" altLang="en-US" sz="2790" b="1">
              <a:latin typeface="Times New Roman" panose="02020603050405020304" pitchFamily="18" charset="0"/>
            </a:endParaRPr>
          </a:p>
        </p:txBody>
      </p:sp>
      <p:sp>
        <p:nvSpPr>
          <p:cNvPr id="14341" name="文本框 14340"/>
          <p:cNvSpPr txBox="1"/>
          <p:nvPr>
            <p:custDataLst>
              <p:tags r:id="rId14"/>
            </p:custDataLst>
          </p:nvPr>
        </p:nvSpPr>
        <p:spPr>
          <a:xfrm>
            <a:off x="596265" y="5656580"/>
            <a:ext cx="58674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32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Fe</a:t>
            </a:r>
            <a:r>
              <a:rPr lang="zh-CN" altLang="en-US" sz="32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3+ </a:t>
            </a:r>
            <a:r>
              <a:rPr lang="zh-CN" altLang="en-US" sz="32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+ 3SCN</a:t>
            </a:r>
            <a:r>
              <a:rPr lang="zh-CN" altLang="en-US" sz="32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en-US" altLang="zh-CN" sz="3200" b="1" baseline="30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 Fe(SCN)</a:t>
            </a:r>
            <a:r>
              <a:rPr lang="en-US" altLang="zh-CN" sz="3200" b="1" baseline="-250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 </a:t>
            </a:r>
            <a:r>
              <a:rPr lang="zh-CN" altLang="en-US" sz="180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</a:t>
            </a:r>
            <a:r>
              <a:rPr lang="zh-CN" altLang="en-US" sz="24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               </a:t>
            </a:r>
            <a:endParaRPr lang="zh-CN" altLang="en-US" sz="2400" b="1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/>
            <a:r>
              <a:rPr lang="zh-CN" altLang="en-US" sz="24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     (红色液体)   </a:t>
            </a:r>
            <a:endParaRPr lang="zh-CN" altLang="en-US" sz="2400" b="1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42" name="文本框 14341"/>
          <p:cNvSpPr txBox="1"/>
          <p:nvPr>
            <p:custDataLst>
              <p:tags r:id="rId15"/>
            </p:custDataLst>
          </p:nvPr>
        </p:nvSpPr>
        <p:spPr>
          <a:xfrm>
            <a:off x="5215255" y="5656263"/>
            <a:ext cx="5791200" cy="645160"/>
          </a:xfrm>
          <a:prstGeom prst="rect">
            <a:avLst/>
          </a:prstGeom>
          <a:noFill/>
          <a:ln w="9525">
            <a:noFill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</a:sp3d>
        </p:spPr>
        <p:txBody>
          <a:bodyPr anchor="b"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i="1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检验</a:t>
            </a:r>
            <a:r>
              <a:rPr lang="en-US" altLang="zh-CN" sz="3600" b="1" i="1">
                <a:solidFill>
                  <a:schemeClr val="hlink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Fe</a:t>
            </a:r>
            <a:r>
              <a:rPr lang="en-US" altLang="zh-CN" sz="3600" b="1" i="1" baseline="30000">
                <a:solidFill>
                  <a:schemeClr val="hlink"/>
                </a:solidFill>
                <a:latin typeface="Arial" panose="020B0604020202020204" pitchFamily="34" charset="0"/>
                <a:ea typeface="华文楷体" panose="02010600040101010101" pitchFamily="2" charset="-122"/>
              </a:rPr>
              <a:t>3+</a:t>
            </a:r>
            <a:r>
              <a:rPr lang="zh-CN" altLang="en-US" sz="3600" b="1" i="1">
                <a:solidFill>
                  <a:schemeClr val="hlink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最灵敏的方法</a:t>
            </a:r>
            <a:endParaRPr lang="zh-CN" altLang="en-US" sz="3600" b="1" i="1">
              <a:solidFill>
                <a:schemeClr val="hlink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" fill="hold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1"/>
      <p:bldP spid="6168" grpId="2"/>
      <p:bldP spid="6169" grpId="3"/>
      <p:bldP spid="14341" grpId="4"/>
      <p:bldP spid="14342" grpId="5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1265"/>
          <p:cNvSpPr/>
          <p:nvPr>
            <p:custDataLst>
              <p:tags r:id="rId1"/>
            </p:custDataLst>
          </p:nvPr>
        </p:nvSpPr>
        <p:spPr>
          <a:xfrm>
            <a:off x="553720" y="645160"/>
            <a:ext cx="11083925" cy="57543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将下列四种化合物溶于稀盐酸，滴加硫氰化钾溶液没有颜色变化的是：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(   )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  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A.FeS     B.Fe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O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     C.FeCl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3 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   D.Fe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(SO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4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endParaRPr lang="en-US" altLang="zh-CN" sz="3200" b="1" baseline="-25000">
              <a:solidFill>
                <a:srgbClr val="A50021"/>
              </a:solidFill>
              <a:latin typeface="宋体" panose="02010600030101010101" pitchFamily="2" charset="-122"/>
            </a:endParaRPr>
          </a:p>
          <a:p>
            <a:endParaRPr lang="en-US" altLang="zh-CN" sz="3200" b="1">
              <a:solidFill>
                <a:srgbClr val="A50021"/>
              </a:solidFill>
              <a:latin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2.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只用一种试剂就可将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AgNO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KSCN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、稀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H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SO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NaOH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四种无色溶液区分开的试剂是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sym typeface="+mn-ea"/>
              </a:rPr>
              <a:t>(   )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 A.BaCl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溶液         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B. FeCl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溶液</a:t>
            </a:r>
            <a:r>
              <a:rPr lang="zh-CN" altLang="en-US" sz="3200">
                <a:solidFill>
                  <a:schemeClr val="tx1"/>
                </a:solidFill>
                <a:latin typeface="宋体" panose="02010600030101010101" pitchFamily="2" charset="-122"/>
              </a:rPr>
              <a:t> 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</a:pP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 C .FeCl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溶液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        D.Fe(NO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)</a:t>
            </a:r>
            <a:r>
              <a:rPr lang="en-US" altLang="zh-CN" sz="3200" b="1" baseline="-25000">
                <a:solidFill>
                  <a:schemeClr val="tx1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solidFill>
                  <a:schemeClr val="tx1"/>
                </a:solidFill>
                <a:latin typeface="宋体" panose="02010600030101010101" pitchFamily="2" charset="-122"/>
              </a:rPr>
              <a:t>溶液</a:t>
            </a:r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3200" b="1">
                <a:solidFill>
                  <a:srgbClr val="A50021"/>
                </a:solidFill>
                <a:latin typeface="宋体" panose="02010600030101010101" pitchFamily="2" charset="-122"/>
              </a:rPr>
              <a:t>                            </a:t>
            </a:r>
            <a:endParaRPr lang="zh-CN" altLang="en-US" sz="3200" b="1">
              <a:solidFill>
                <a:srgbClr val="A50021"/>
              </a:solidFill>
              <a:latin typeface="宋体" panose="02010600030101010101" pitchFamily="2" charset="-122"/>
            </a:endParaRPr>
          </a:p>
        </p:txBody>
      </p:sp>
      <p:sp>
        <p:nvSpPr>
          <p:cNvPr id="11267" name="文本框 11266"/>
          <p:cNvSpPr txBox="1"/>
          <p:nvPr>
            <p:custDataLst>
              <p:tags r:id="rId2"/>
            </p:custDataLst>
          </p:nvPr>
        </p:nvSpPr>
        <p:spPr>
          <a:xfrm>
            <a:off x="3394710" y="1524000"/>
            <a:ext cx="6934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en-US" altLang="zh-CN" sz="4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268" name="文本框 11267"/>
          <p:cNvSpPr txBox="1"/>
          <p:nvPr>
            <p:custDataLst>
              <p:tags r:id="rId3"/>
            </p:custDataLst>
          </p:nvPr>
        </p:nvSpPr>
        <p:spPr>
          <a:xfrm>
            <a:off x="4577080" y="4167505"/>
            <a:ext cx="7283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C</a:t>
            </a:r>
            <a:endParaRPr lang="en-US" altLang="zh-CN" sz="4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1269" name="文本框 11268"/>
          <p:cNvSpPr txBox="1"/>
          <p:nvPr>
            <p:custDataLst>
              <p:tags r:id="rId4"/>
            </p:custDataLst>
          </p:nvPr>
        </p:nvSpPr>
        <p:spPr>
          <a:xfrm>
            <a:off x="2062798" y="2850515"/>
            <a:ext cx="691356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18" charset="0"/>
              </a:rPr>
              <a:t>分析： FeS+2HCl=FeCl</a:t>
            </a:r>
            <a:r>
              <a:rPr lang="zh-CN" altLang="en-US" sz="3600" b="1" baseline="-25000">
                <a:solidFill>
                  <a:srgbClr val="0000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18" charset="0"/>
              </a:rPr>
              <a:t>+H</a:t>
            </a:r>
            <a:r>
              <a:rPr lang="zh-CN" altLang="en-US" sz="3600" b="1" baseline="-25000">
                <a:solidFill>
                  <a:srgbClr val="0000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18" charset="0"/>
              </a:rPr>
              <a:t>S</a:t>
            </a:r>
            <a:r>
              <a:rPr lang="zh-CN" altLang="en-US" sz="3600" b="1">
                <a:solidFill>
                  <a:srgbClr val="0000CC"/>
                </a:solidFill>
                <a:latin typeface="Times New Roman" panose="02020603050405020304" pitchFamily="18" charset="0"/>
                <a:sym typeface="Arial" panose="020B0604020202020204" pitchFamily="34" charset="0"/>
              </a:rPr>
              <a:t>↑</a:t>
            </a:r>
            <a:endParaRPr lang="zh-CN" altLang="en-US" sz="3600" b="1">
              <a:solidFill>
                <a:srgbClr val="0000CC"/>
              </a:solidFill>
              <a:latin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242" name="Text Box 6"/>
          <p:cNvSpPr/>
          <p:nvPr>
            <p:custDataLst>
              <p:tags r:id="rId5"/>
            </p:custDataLst>
          </p:nvPr>
        </p:nvSpPr>
        <p:spPr>
          <a:xfrm>
            <a:off x="189966" y="185003"/>
            <a:ext cx="33832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</a:rPr>
              <a:t>【</a:t>
            </a:r>
            <a:r>
              <a:rPr lang="zh-CN" altLang="en-US" sz="3600">
                <a:latin typeface="Times New Roman" panose="02020603050405020304" pitchFamily="18" charset="0"/>
              </a:rPr>
              <a:t>评价任务一</a:t>
            </a:r>
            <a:r>
              <a:rPr lang="en-US" altLang="zh-CN" sz="3600">
                <a:latin typeface="Times New Roman" panose="02020603050405020304" pitchFamily="18" charset="0"/>
              </a:rPr>
              <a:t>】 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1"/>
      <p:bldP spid="11268" grpId="2"/>
      <p:bldP spid="11269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/>
          <p:nvPr>
            <p:custDataLst>
              <p:tags r:id="rId1"/>
            </p:custDataLst>
          </p:nvPr>
        </p:nvSpPr>
        <p:spPr>
          <a:xfrm>
            <a:off x="287756" y="918250"/>
            <a:ext cx="11903928" cy="5816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3185" strike="noStrike" noProof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【</a:t>
            </a:r>
            <a:r>
              <a:rPr lang="zh-CN" altLang="en-US" sz="3185" strike="noStrike" noProof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思考</a:t>
            </a:r>
            <a:r>
              <a:rPr lang="en-US" altLang="zh-CN" sz="3185" strike="noStrike" noProof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】</a:t>
            </a:r>
            <a:r>
              <a:rPr lang="zh-CN" altLang="en-US" sz="3185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如何</a:t>
            </a:r>
            <a:r>
              <a:rPr lang="zh-CN" altLang="en-US" sz="3185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检验</a:t>
            </a:r>
            <a:r>
              <a:rPr lang="en-US" altLang="zh-CN" sz="3185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Fe</a:t>
            </a:r>
            <a:r>
              <a:rPr lang="en-US" altLang="zh-CN" sz="3185" strike="noStrike" baseline="30000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2+</a:t>
            </a:r>
            <a:r>
              <a:rPr lang="zh-CN" altLang="en-US" sz="3185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？（提示：从物质的价态考虑）</a:t>
            </a:r>
            <a:endParaRPr lang="zh-CN" altLang="en-US" sz="3185" strike="noStrike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9219" name="文本框 83970"/>
          <p:cNvSpPr/>
          <p:nvPr>
            <p:custDataLst>
              <p:tags r:id="rId2"/>
            </p:custDataLst>
          </p:nvPr>
        </p:nvSpPr>
        <p:spPr>
          <a:xfrm>
            <a:off x="717809" y="1492181"/>
            <a:ext cx="5236527" cy="581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SzTx/>
              <a:buFont typeface="Arial" panose="020B0604020202020204" pitchFamily="34" charset="0"/>
            </a:pPr>
            <a:r>
              <a:rPr lang="en-US" altLang="zh-CN" sz="3185">
                <a:solidFill>
                  <a:schemeClr val="tx1"/>
                </a:solidFill>
                <a:latin typeface="Times New Roman" panose="02020603050405020304" pitchFamily="18" charset="0"/>
              </a:rPr>
              <a:t>2.Fe</a:t>
            </a:r>
            <a:r>
              <a:rPr lang="en-US" altLang="zh-CN" sz="3185" baseline="30000">
                <a:solidFill>
                  <a:schemeClr val="tx1"/>
                </a:solidFill>
                <a:latin typeface="Times New Roman" panose="02020603050405020304" pitchFamily="18" charset="0"/>
              </a:rPr>
              <a:t>2+</a:t>
            </a:r>
            <a:r>
              <a:rPr lang="zh-CN" altLang="en-US" sz="3185">
                <a:solidFill>
                  <a:schemeClr val="tx1"/>
                </a:solidFill>
                <a:latin typeface="Times New Roman" panose="02020603050405020304" pitchFamily="18" charset="0"/>
              </a:rPr>
              <a:t>的检验</a:t>
            </a:r>
            <a:endParaRPr lang="zh-CN" altLang="en-US" sz="3185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0" name="文本框 87042"/>
          <p:cNvSpPr/>
          <p:nvPr>
            <p:custDataLst>
              <p:tags r:id="rId3"/>
            </p:custDataLst>
          </p:nvPr>
        </p:nvSpPr>
        <p:spPr>
          <a:xfrm>
            <a:off x="627380" y="2477770"/>
            <a:ext cx="10998200" cy="16967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50000"/>
              </a:spcBef>
              <a:buSzTx/>
              <a:buFont typeface="Arial" panose="020B0604020202020204" pitchFamily="34" charset="0"/>
            </a:pPr>
            <a:r>
              <a:rPr lang="zh-CN" altLang="en-US" sz="3600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先加</a:t>
            </a:r>
            <a:r>
              <a:rPr lang="en-US" altLang="zh-CN" sz="3600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KSCN</a:t>
            </a:r>
            <a:r>
              <a:rPr lang="zh-CN" altLang="en-US" sz="3600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溶液，再加氯水。</a:t>
            </a:r>
            <a:r>
              <a:rPr lang="en-US" altLang="zh-CN" sz="3600" strike="noStrike" noProof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(</a:t>
            </a:r>
            <a:r>
              <a:rPr lang="zh-CN" altLang="en-US" sz="3600" strike="noStrike" noProof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利用</a:t>
            </a:r>
            <a:r>
              <a:rPr lang="en-US" altLang="zh-CN" sz="3600" strike="noStrike" noProof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Fe</a:t>
            </a:r>
            <a:r>
              <a:rPr lang="en-US" altLang="zh-CN" sz="3600" strike="noStrike" baseline="30000" noProof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2+</a:t>
            </a:r>
            <a:r>
              <a:rPr lang="zh-CN" altLang="en-US" sz="3600" strike="noStrike" noProof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的还原性</a:t>
            </a:r>
            <a:r>
              <a:rPr lang="en-US" altLang="zh-CN" sz="3600" strike="noStrike" noProof="1">
                <a:solidFill>
                  <a:srgbClr val="66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)</a:t>
            </a:r>
            <a:endParaRPr lang="en-US" altLang="zh-CN" sz="3600" strike="noStrike" noProof="1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  <a:p>
            <a:pPr algn="just" fontAlgn="base">
              <a:lnSpc>
                <a:spcPct val="120000"/>
              </a:lnSpc>
              <a:spcBef>
                <a:spcPct val="50000"/>
              </a:spcBef>
              <a:buSzTx/>
              <a:buFont typeface="Arial" panose="020B0604020202020204" pitchFamily="34" charset="0"/>
            </a:pPr>
            <a:endParaRPr lang="en-US" altLang="zh-CN" sz="3600" strike="noStrike" noProof="1">
              <a:solidFill>
                <a:srgbClr val="6600FF"/>
              </a:solidFill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9221" name="文本框 87043"/>
          <p:cNvSpPr/>
          <p:nvPr>
            <p:custDataLst>
              <p:tags r:id="rId4"/>
            </p:custDataLst>
          </p:nvPr>
        </p:nvSpPr>
        <p:spPr>
          <a:xfrm>
            <a:off x="717550" y="3654425"/>
            <a:ext cx="985075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50000"/>
              </a:spcBef>
              <a:buClrTx/>
              <a:buSzTx/>
              <a:buFont typeface="Arial" panose="020B0604020202020204" pitchFamily="34" charset="0"/>
            </a:pPr>
            <a:r>
              <a:rPr lang="zh-CN" altLang="en-US" sz="400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现象预测：</a:t>
            </a:r>
            <a:r>
              <a:rPr lang="zh-CN" altLang="en-US" sz="4000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开始溶液</a:t>
            </a:r>
            <a:r>
              <a:rPr lang="zh-CN" altLang="en-US" sz="400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无明显变化</a:t>
            </a:r>
            <a:r>
              <a:rPr lang="zh-CN" altLang="en-US" sz="4000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，加几滴氯水后溶液</a:t>
            </a:r>
            <a:r>
              <a:rPr lang="zh-CN" altLang="en-US" sz="4000" strike="noStrike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后变红色</a:t>
            </a:r>
            <a:r>
              <a:rPr lang="zh-CN" altLang="en-US" sz="4000" strike="noStrike" noProof="1">
                <a:solidFill>
                  <a:schemeClr val="tx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。</a:t>
            </a:r>
            <a:endParaRPr lang="zh-CN" altLang="en-US" sz="4000" strike="noStrike" noProof="1">
              <a:solidFill>
                <a:schemeClr val="tx1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1"/>
      <p:bldP spid="9221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5" name="文本框 12294"/>
          <p:cNvSpPr txBox="1"/>
          <p:nvPr>
            <p:custDataLst>
              <p:tags r:id="rId1"/>
            </p:custDataLst>
          </p:nvPr>
        </p:nvSpPr>
        <p:spPr>
          <a:xfrm>
            <a:off x="3444240" y="1557020"/>
            <a:ext cx="52597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宋体" panose="02010600030101010101" pitchFamily="2" charset="-122"/>
              </a:rPr>
              <a:t>氧化剂 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Cl</a:t>
            </a:r>
            <a:r>
              <a:rPr lang="zh-CN" altLang="en-US" sz="3200" b="1" baseline="-25000">
                <a:solidFill>
                  <a:srgbClr val="FF0000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、</a:t>
            </a:r>
            <a:r>
              <a:rPr lang="en-US" altLang="zh-CN" sz="320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KMnO</a:t>
            </a:r>
            <a:r>
              <a:rPr lang="en-US" altLang="zh-CN" sz="3200" baseline="-1600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4</a:t>
            </a:r>
            <a:r>
              <a:rPr lang="en-US" altLang="zh-CN" sz="320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(H</a:t>
            </a:r>
            <a:r>
              <a:rPr lang="en-US" altLang="zh-CN" sz="3200" baseline="3000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+</a:t>
            </a:r>
            <a:r>
              <a:rPr lang="en-US" altLang="zh-CN" sz="3200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+mn-ea"/>
              </a:rPr>
              <a:t>)</a:t>
            </a:r>
            <a:r>
              <a:rPr lang="zh-CN" altLang="en-US" sz="3200" b="1">
                <a:latin typeface="宋体" panose="02010600030101010101" pitchFamily="2" charset="-122"/>
              </a:rPr>
              <a:t>等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grpSp>
        <p:nvGrpSpPr>
          <p:cNvPr id="12296" name="组合 12295"/>
          <p:cNvGrpSpPr/>
          <p:nvPr>
            <p:custDataLst>
              <p:tags r:id="rId2"/>
            </p:custDataLst>
          </p:nvPr>
        </p:nvGrpSpPr>
        <p:grpSpPr>
          <a:xfrm>
            <a:off x="750570" y="1705610"/>
            <a:ext cx="10861040" cy="768985"/>
            <a:chOff x="0" y="0"/>
            <a:chExt cx="3562" cy="369"/>
          </a:xfrm>
        </p:grpSpPr>
        <p:sp>
          <p:nvSpPr>
            <p:cNvPr id="12297" name="文本框 12296"/>
            <p:cNvSpPr txBox="1"/>
            <p:nvPr>
              <p:custDataLst>
                <p:tags r:id="rId3"/>
              </p:custDataLst>
            </p:nvPr>
          </p:nvSpPr>
          <p:spPr>
            <a:xfrm>
              <a:off x="0" y="0"/>
              <a:ext cx="804" cy="369"/>
            </a:xfrm>
            <a:prstGeom prst="rect">
              <a:avLst/>
            </a:prstGeom>
            <a:solidFill>
              <a:srgbClr val="93DB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b">
                <a:spcBef>
                  <a:spcPct val="50000"/>
                </a:spcBef>
              </a:pPr>
              <a:r>
                <a:rPr lang="en-US" altLang="zh-CN" sz="44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    Fe</a:t>
              </a:r>
              <a:r>
                <a:rPr lang="en-US" altLang="zh-CN" sz="4400" b="1" baseline="30000">
                  <a:solidFill>
                    <a:srgbClr val="0000CC"/>
                  </a:solidFill>
                  <a:latin typeface="Times New Roman" panose="02020603050405020304" pitchFamily="18" charset="0"/>
                </a:rPr>
                <a:t>2+</a:t>
              </a:r>
              <a:endParaRPr lang="en-US" altLang="zh-CN" sz="4400" b="1" baseline="3000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298" name="文本框 12297"/>
            <p:cNvSpPr txBox="1"/>
            <p:nvPr>
              <p:custDataLst>
                <p:tags r:id="rId4"/>
              </p:custDataLst>
            </p:nvPr>
          </p:nvSpPr>
          <p:spPr>
            <a:xfrm>
              <a:off x="2677" y="0"/>
              <a:ext cx="885" cy="369"/>
            </a:xfrm>
            <a:prstGeom prst="rect">
              <a:avLst/>
            </a:prstGeom>
            <a:solidFill>
              <a:srgbClr val="93DB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b">
                <a:spcBef>
                  <a:spcPct val="50000"/>
                </a:spcBef>
              </a:pPr>
              <a:r>
                <a:rPr lang="en-US" altLang="zh-CN" sz="44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     Fe</a:t>
              </a:r>
              <a:r>
                <a:rPr lang="en-US" altLang="zh-CN" sz="4400" b="1" baseline="30000">
                  <a:solidFill>
                    <a:srgbClr val="0000CC"/>
                  </a:solidFill>
                  <a:latin typeface="Times New Roman" panose="02020603050405020304" pitchFamily="18" charset="0"/>
                </a:rPr>
                <a:t>3+</a:t>
              </a:r>
              <a:endParaRPr lang="en-US" altLang="zh-CN" sz="4400" b="1" baseline="3000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2299" name="直接连接符 12298"/>
            <p:cNvSpPr/>
            <p:nvPr>
              <p:custDataLst>
                <p:tags r:id="rId5"/>
              </p:custDataLst>
            </p:nvPr>
          </p:nvSpPr>
          <p:spPr>
            <a:xfrm flipV="1">
              <a:off x="907" y="272"/>
              <a:ext cx="1678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sp>
        <p:nvSpPr>
          <p:cNvPr id="8196" name="矩形 8195"/>
          <p:cNvSpPr/>
          <p:nvPr>
            <p:custDataLst>
              <p:tags r:id="rId6"/>
            </p:custDataLst>
          </p:nvPr>
        </p:nvSpPr>
        <p:spPr>
          <a:xfrm>
            <a:off x="362903" y="470535"/>
            <a:ext cx="311912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[</a:t>
            </a:r>
            <a:r>
              <a:rPr lang="zh-CN" altLang="zh-CN" sz="40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学习任务二</a:t>
            </a:r>
            <a:r>
              <a:rPr lang="en-US" altLang="zh-CN" sz="40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]</a:t>
            </a:r>
            <a:endParaRPr lang="en-US" altLang="zh-CN" sz="4000" b="1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3482340" y="532130"/>
            <a:ext cx="439928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en-US" altLang="zh-CN" sz="3600" b="1">
                <a:ea typeface="华文新魏" panose="02010800040101010101" pitchFamily="2" charset="-122"/>
                <a:sym typeface="+mn-ea"/>
              </a:rPr>
              <a:t>Fe</a:t>
            </a:r>
            <a:r>
              <a:rPr lang="en-US" altLang="zh-CN" sz="3600" b="1" baseline="30000">
                <a:ea typeface="华文新魏" panose="02010800040101010101" pitchFamily="2" charset="-122"/>
                <a:sym typeface="+mn-ea"/>
              </a:rPr>
              <a:t>3+</a:t>
            </a:r>
            <a:r>
              <a:rPr lang="zh-CN" altLang="en-US" sz="3600" b="1">
                <a:ea typeface="华文新魏" panose="02010800040101010101" pitchFamily="2" charset="-122"/>
                <a:sym typeface="+mn-ea"/>
              </a:rPr>
              <a:t>与Fe</a:t>
            </a:r>
            <a:r>
              <a:rPr lang="zh-CN" altLang="en-US" sz="3600" b="1" baseline="30000">
                <a:ea typeface="华文新魏" panose="02010800040101010101" pitchFamily="2" charset="-122"/>
                <a:sym typeface="Arial" panose="020B0604020202020204" pitchFamily="34" charset="0"/>
              </a:rPr>
              <a:t>2+</a:t>
            </a:r>
            <a:r>
              <a:rPr lang="zh-CN" altLang="en-US" sz="3600" b="1">
                <a:ea typeface="华文新魏" panose="02010800040101010101" pitchFamily="2" charset="-122"/>
                <a:sym typeface="+mn-ea"/>
              </a:rPr>
              <a:t>之间的转化</a:t>
            </a:r>
            <a:endParaRPr lang="zh-CN" altLang="en-US" sz="3600" b="1">
              <a:ea typeface="华文新魏" panose="02010800040101010101" pitchFamily="2" charset="-122"/>
              <a:sym typeface="+mn-ea"/>
            </a:endParaRPr>
          </a:p>
        </p:txBody>
      </p:sp>
      <p:sp>
        <p:nvSpPr>
          <p:cNvPr id="21506" name="文本占位符 21505"/>
          <p:cNvSpPr>
            <a:spLocks noGrp="1"/>
          </p:cNvSpPr>
          <p:nvPr>
            <p:ph type="body" idx="1"/>
            <p:custDataLst>
              <p:tags r:id="rId8"/>
            </p:custDataLst>
          </p:nvPr>
        </p:nvSpPr>
        <p:spPr>
          <a:xfrm>
            <a:off x="750570" y="3394710"/>
            <a:ext cx="9027160" cy="2427605"/>
          </a:xfrm>
        </p:spPr>
        <p:txBody>
          <a:bodyPr/>
          <a:lstStyle/>
          <a:p>
            <a:r>
              <a:rPr lang="zh-CN" altLang="en-US" sz="4400" b="1">
                <a:solidFill>
                  <a:srgbClr val="3333FF"/>
                </a:solidFill>
                <a:ea typeface="宋体" panose="02010600030101010101" pitchFamily="2" charset="-122"/>
              </a:rPr>
              <a:t>氧化剂：</a:t>
            </a:r>
            <a:endParaRPr lang="zh-CN" altLang="en-US" sz="44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21508" name="文本框 21507"/>
          <p:cNvSpPr txBox="1"/>
          <p:nvPr>
            <p:custDataLst>
              <p:tags r:id="rId9"/>
            </p:custDataLst>
          </p:nvPr>
        </p:nvSpPr>
        <p:spPr>
          <a:xfrm>
            <a:off x="1604010" y="4285615"/>
            <a:ext cx="9144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Cl</a:t>
            </a:r>
            <a:r>
              <a:rPr lang="zh-CN" altLang="en-US" sz="3600" b="1" baseline="-250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2、</a:t>
            </a:r>
            <a:r>
              <a:rPr lang="en-US" altLang="zh-CN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H</a:t>
            </a:r>
            <a:r>
              <a:rPr lang="en-US" altLang="zh-CN" sz="3600" b="1" baseline="-250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en-US" altLang="zh-CN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O</a:t>
            </a:r>
            <a:r>
              <a:rPr lang="zh-CN" altLang="en-US" sz="3600" b="1" baseline="-250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3600" b="1" baseline="-2500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HNO</a:t>
            </a:r>
            <a:r>
              <a:rPr lang="zh-CN" altLang="en-US" sz="3600" b="1" baseline="-25000">
                <a:latin typeface="华文楷体" panose="02010600040101010101" pitchFamily="2" charset="-122"/>
                <a:ea typeface="华文楷体" panose="02010600040101010101" pitchFamily="2" charset="-122"/>
              </a:rPr>
              <a:t>3、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浓硫酸、</a:t>
            </a:r>
            <a:r>
              <a:rPr lang="en-US" altLang="zh-CN" sz="36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KMnO</a:t>
            </a:r>
            <a:r>
              <a:rPr lang="en-US" altLang="zh-CN" sz="3600" b="1" baseline="-2500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3600" b="1" baseline="-2500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、</a:t>
            </a:r>
            <a:r>
              <a:rPr lang="en-US" altLang="zh-CN" sz="3600" b="1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O</a:t>
            </a:r>
            <a:r>
              <a:rPr lang="zh-CN" altLang="en-US" sz="3600" b="1" baseline="-25000"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2</a:t>
            </a:r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等</a:t>
            </a:r>
            <a:endParaRPr lang="zh-CN" altLang="en-US" sz="36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矩形 2"/>
          <p:cNvSpPr/>
          <p:nvPr>
            <p:custDataLst>
              <p:tags r:id="rId10"/>
            </p:custDataLst>
          </p:nvPr>
        </p:nvSpPr>
        <p:spPr>
          <a:xfrm>
            <a:off x="895033" y="5238750"/>
            <a:ext cx="9573895" cy="5835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注意：亚铁盐要现配现用，防止被空气中的氧气氧化</a:t>
            </a:r>
            <a:endParaRPr lang="zh-CN" altLang="en-US" sz="3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366" name="文本框 15365"/>
          <p:cNvSpPr txBox="1"/>
          <p:nvPr>
            <p:custDataLst>
              <p:tags r:id="rId11"/>
            </p:custDataLst>
          </p:nvPr>
        </p:nvSpPr>
        <p:spPr>
          <a:xfrm>
            <a:off x="1256348" y="2474278"/>
            <a:ext cx="14398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Arial" panose="020B0604020202020204" pitchFamily="34" charset="0"/>
              </a:rPr>
              <a:t>还原剂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  <p:bldP spid="21506" grpId="1" build="p"/>
      <p:bldP spid="21508" grpId="2"/>
      <p:bldP spid="15366" grpId="3"/>
      <p:bldP spid="3" grpId="4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5361"/>
          <p:cNvGrpSpPr/>
          <p:nvPr>
            <p:custDataLst>
              <p:tags r:id="rId1"/>
            </p:custDataLst>
          </p:nvPr>
        </p:nvGrpSpPr>
        <p:grpSpPr>
          <a:xfrm>
            <a:off x="3322320" y="2258695"/>
            <a:ext cx="5653088" cy="768350"/>
            <a:chOff x="0" y="0"/>
            <a:chExt cx="3561" cy="484"/>
          </a:xfrm>
        </p:grpSpPr>
        <p:sp>
          <p:nvSpPr>
            <p:cNvPr id="15363" name="文本框 15362"/>
            <p:cNvSpPr txBox="1"/>
            <p:nvPr>
              <p:custDataLst>
                <p:tags r:id="rId2"/>
              </p:custDataLst>
            </p:nvPr>
          </p:nvSpPr>
          <p:spPr>
            <a:xfrm>
              <a:off x="0" y="0"/>
              <a:ext cx="862" cy="484"/>
            </a:xfrm>
            <a:prstGeom prst="rect">
              <a:avLst/>
            </a:prstGeom>
            <a:solidFill>
              <a:srgbClr val="93DB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b">
                <a:spcBef>
                  <a:spcPct val="50000"/>
                </a:spcBef>
              </a:pPr>
              <a:r>
                <a:rPr lang="en-US" altLang="zh-CN" sz="44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Fe</a:t>
              </a:r>
              <a:r>
                <a:rPr lang="en-US" altLang="zh-CN" sz="4400" b="1" baseline="30000">
                  <a:solidFill>
                    <a:srgbClr val="0000CC"/>
                  </a:solidFill>
                  <a:latin typeface="Times New Roman" panose="02020603050405020304" pitchFamily="18" charset="0"/>
                </a:rPr>
                <a:t>3+</a:t>
              </a:r>
              <a:endParaRPr lang="en-US" altLang="zh-CN" sz="4400" b="1" baseline="3000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5364" name="直接连接符 15363"/>
            <p:cNvSpPr/>
            <p:nvPr>
              <p:custDataLst>
                <p:tags r:id="rId3"/>
              </p:custDataLst>
            </p:nvPr>
          </p:nvSpPr>
          <p:spPr>
            <a:xfrm>
              <a:off x="862" y="227"/>
              <a:ext cx="1814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5365" name="文本框 15364"/>
            <p:cNvSpPr txBox="1"/>
            <p:nvPr>
              <p:custDataLst>
                <p:tags r:id="rId4"/>
              </p:custDataLst>
            </p:nvPr>
          </p:nvSpPr>
          <p:spPr>
            <a:xfrm>
              <a:off x="2722" y="0"/>
              <a:ext cx="839" cy="484"/>
            </a:xfrm>
            <a:prstGeom prst="rect">
              <a:avLst/>
            </a:prstGeom>
            <a:solidFill>
              <a:srgbClr val="93DB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b">
                <a:spcBef>
                  <a:spcPct val="50000"/>
                </a:spcBef>
              </a:pPr>
              <a:r>
                <a:rPr lang="en-US" altLang="zh-CN" sz="44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Fe</a:t>
              </a:r>
              <a:r>
                <a:rPr lang="en-US" altLang="zh-CN" sz="4400" b="1" baseline="30000">
                  <a:solidFill>
                    <a:srgbClr val="0000CC"/>
                  </a:solidFill>
                  <a:latin typeface="Times New Roman" panose="02020603050405020304" pitchFamily="18" charset="0"/>
                </a:rPr>
                <a:t>2+</a:t>
              </a:r>
              <a:endParaRPr lang="en-US" altLang="zh-CN" sz="4400" b="1" baseline="3000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5366" name="文本框 15365"/>
          <p:cNvSpPr txBox="1"/>
          <p:nvPr>
            <p:custDataLst>
              <p:tags r:id="rId5"/>
            </p:custDataLst>
          </p:nvPr>
        </p:nvSpPr>
        <p:spPr>
          <a:xfrm>
            <a:off x="3286443" y="3026728"/>
            <a:ext cx="1439862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Arial" panose="020B0604020202020204" pitchFamily="34" charset="0"/>
              </a:rPr>
              <a:t>氧化剂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15367" name="文本框 15366"/>
          <p:cNvSpPr txBox="1"/>
          <p:nvPr>
            <p:custDataLst>
              <p:tags r:id="rId6"/>
            </p:custDataLst>
          </p:nvPr>
        </p:nvSpPr>
        <p:spPr>
          <a:xfrm>
            <a:off x="5073015" y="2025015"/>
            <a:ext cx="20466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宋体" panose="02010600030101010101" pitchFamily="2" charset="-122"/>
              </a:rPr>
              <a:t>+还原剂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15368" name="文本框 15367"/>
          <p:cNvSpPr txBox="1"/>
          <p:nvPr>
            <p:custDataLst>
              <p:tags r:id="rId7"/>
            </p:custDataLst>
          </p:nvPr>
        </p:nvSpPr>
        <p:spPr>
          <a:xfrm>
            <a:off x="2063750" y="3860800"/>
            <a:ext cx="82804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5371" name="矩形 15370"/>
          <p:cNvSpPr/>
          <p:nvPr>
            <p:custDataLst>
              <p:tags r:id="rId8"/>
            </p:custDataLst>
          </p:nvPr>
        </p:nvSpPr>
        <p:spPr>
          <a:xfrm>
            <a:off x="485775" y="401955"/>
            <a:ext cx="2660650" cy="162306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48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交流讨论</a:t>
            </a:r>
            <a:endParaRPr lang="zh-CN" altLang="en-US" sz="48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3146425" y="215900"/>
            <a:ext cx="8465820" cy="15684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Fe</a:t>
            </a:r>
            <a:r>
              <a:rPr lang="zh-CN" altLang="en-US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3</a:t>
            </a:r>
            <a:r>
              <a:rPr lang="en-US" altLang="zh-CN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+</a:t>
            </a:r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是否可以</a:t>
            </a:r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转化</a:t>
            </a:r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Fe</a:t>
            </a:r>
            <a:r>
              <a:rPr lang="zh-CN" altLang="en-US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2</a:t>
            </a:r>
            <a:r>
              <a:rPr lang="en-US" altLang="zh-CN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+</a:t>
            </a:r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，如果能，讨论</a:t>
            </a:r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Fe</a:t>
            </a:r>
            <a:r>
              <a:rPr lang="zh-CN" altLang="en-US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3</a:t>
            </a:r>
            <a:r>
              <a:rPr lang="en-US" altLang="zh-CN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+</a:t>
            </a:r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转化为</a:t>
            </a:r>
            <a:r>
              <a:rPr lang="en-US" altLang="zh-CN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Fe</a:t>
            </a:r>
            <a:r>
              <a:rPr lang="zh-CN" altLang="en-US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2</a:t>
            </a:r>
            <a:r>
              <a:rPr lang="en-US" altLang="zh-CN" sz="3200" b="1" baseline="30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Arial" panose="020B0604020202020204" pitchFamily="34" charset="0"/>
              </a:rPr>
              <a:t>+</a:t>
            </a:r>
            <a:r>
              <a:rPr lang="zh-CN" altLang="en-US" sz="3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楷体_GB2312" pitchFamily="1" charset="-122"/>
                <a:ea typeface="楷体_GB2312" pitchFamily="1" charset="-122"/>
                <a:sym typeface="+mn-ea"/>
              </a:rPr>
              <a:t>的方法，选择什么样的试剂？并用所提供试剂进行验证。</a:t>
            </a:r>
            <a:endParaRPr lang="zh-CN" altLang="en-US" sz="3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楷体_GB2312" pitchFamily="1" charset="-122"/>
              <a:ea typeface="楷体_GB2312" pitchFamily="1" charset="-122"/>
              <a:sym typeface="+mn-ea"/>
            </a:endParaRPr>
          </a:p>
        </p:txBody>
      </p:sp>
      <p:sp>
        <p:nvSpPr>
          <p:cNvPr id="16386" name="文本占位符 16385"/>
          <p:cNvSpPr>
            <a:spLocks noGrp="1"/>
          </p:cNvSpPr>
          <p:nvPr>
            <p:custDataLst>
              <p:tags r:id="rId10"/>
            </p:custDataLst>
          </p:nvPr>
        </p:nvSpPr>
        <p:spPr>
          <a:xfrm>
            <a:off x="1532890" y="3860800"/>
            <a:ext cx="7693025" cy="24272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400" b="1">
                <a:solidFill>
                  <a:srgbClr val="3333FF"/>
                </a:solidFill>
                <a:ea typeface="宋体" panose="02010600030101010101" pitchFamily="2" charset="-122"/>
              </a:rPr>
              <a:t>还原剂</a:t>
            </a:r>
            <a:r>
              <a:rPr lang="zh-CN" altLang="en-US" sz="4000" b="1">
                <a:solidFill>
                  <a:srgbClr val="3333FF"/>
                </a:solidFill>
                <a:ea typeface="宋体" panose="02010600030101010101" pitchFamily="2" charset="-122"/>
              </a:rPr>
              <a:t>：</a:t>
            </a:r>
            <a:endParaRPr lang="zh-CN" altLang="en-US" sz="4000" b="1">
              <a:solidFill>
                <a:srgbClr val="3333FF"/>
              </a:solidFill>
              <a:ea typeface="宋体" panose="02010600030101010101" pitchFamily="2" charset="-122"/>
            </a:endParaRPr>
          </a:p>
        </p:txBody>
      </p:sp>
      <p:sp>
        <p:nvSpPr>
          <p:cNvPr id="16387" name="文本框 16386"/>
          <p:cNvSpPr txBox="1"/>
          <p:nvPr>
            <p:custDataLst>
              <p:tags r:id="rId11"/>
            </p:custDataLst>
          </p:nvPr>
        </p:nvSpPr>
        <p:spPr>
          <a:xfrm>
            <a:off x="2063750" y="4472940"/>
            <a:ext cx="9731375" cy="16300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金属单质如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Fe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Zn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等、 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S</a:t>
            </a:r>
            <a:r>
              <a:rPr lang="en-US" altLang="zh-CN" sz="4000" b="1" baseline="30000">
                <a:latin typeface="宋体" panose="02010600030101010101" pitchFamily="2" charset="-122"/>
                <a:ea typeface="宋体" panose="02010600030101010101" pitchFamily="2" charset="-122"/>
              </a:rPr>
              <a:t>2-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I</a:t>
            </a:r>
            <a:r>
              <a:rPr lang="en-US" altLang="zh-CN" sz="4000" b="1" baseline="30000">
                <a:latin typeface="宋体" panose="02010600030101010101" pitchFamily="2" charset="-122"/>
                <a:ea typeface="宋体" panose="02010600030101010101" pitchFamily="2" charset="-122"/>
              </a:rPr>
              <a:t>—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4000" b="1">
                <a:latin typeface="宋体" panose="02010600030101010101" pitchFamily="2" charset="-122"/>
                <a:ea typeface="宋体" panose="02010600030101010101" pitchFamily="2" charset="-122"/>
              </a:rPr>
              <a:t>SO</a:t>
            </a:r>
            <a:r>
              <a:rPr lang="en-US" altLang="zh-CN" sz="40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en-US" altLang="zh-CN" sz="4000" b="1" baseline="30000">
                <a:latin typeface="宋体" panose="02010600030101010101" pitchFamily="2" charset="-122"/>
                <a:ea typeface="宋体" panose="02010600030101010101" pitchFamily="2" charset="-122"/>
              </a:rPr>
              <a:t>2—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等</a:t>
            </a:r>
            <a:endParaRPr lang="zh-CN" altLang="en-US" sz="4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l">
              <a:spcBef>
                <a:spcPct val="50000"/>
              </a:spcBef>
            </a:pP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且还原性S</a:t>
            </a:r>
            <a:r>
              <a:rPr lang="zh-CN" altLang="en-US" sz="4000" b="1" baseline="30000">
                <a:latin typeface="宋体" panose="02010600030101010101" pitchFamily="2" charset="-122"/>
                <a:ea typeface="宋体" panose="02010600030101010101" pitchFamily="2" charset="-122"/>
              </a:rPr>
              <a:t>2- 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&gt;SO</a:t>
            </a:r>
            <a:r>
              <a:rPr lang="zh-CN" altLang="en-US" sz="40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4000" b="1" baseline="30000">
                <a:latin typeface="宋体" panose="02010600030101010101" pitchFamily="2" charset="-122"/>
                <a:ea typeface="宋体" panose="02010600030101010101" pitchFamily="2" charset="-122"/>
              </a:rPr>
              <a:t>2— </a:t>
            </a:r>
            <a:r>
              <a:rPr lang="zh-CN" altLang="en-US" sz="4000" b="1">
                <a:latin typeface="宋体" panose="02010600030101010101" pitchFamily="2" charset="-122"/>
                <a:ea typeface="宋体" panose="02010600030101010101" pitchFamily="2" charset="-122"/>
              </a:rPr>
              <a:t>&gt; I-</a:t>
            </a:r>
            <a:endParaRPr lang="zh-CN" altLang="en-US" sz="4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  <p:bldP spid="15367" grpId="1"/>
      <p:bldP spid="16386" grpId="2" build="p"/>
      <p:bldP spid="16387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4"/>
          <p:cNvSpPr/>
          <p:nvPr>
            <p:custDataLst>
              <p:tags r:id="rId1"/>
            </p:custDataLst>
          </p:nvPr>
        </p:nvSpPr>
        <p:spPr>
          <a:xfrm>
            <a:off x="287416" y="254012"/>
            <a:ext cx="11976658" cy="18072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【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实验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3-3】</a:t>
            </a:r>
            <a:endParaRPr lang="en-US" altLang="zh-CN" sz="279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在盛有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2 mL FeCl</a:t>
            </a:r>
            <a:r>
              <a:rPr lang="en-US" altLang="zh-CN" sz="2790" baseline="-25000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溶液的试管中加入少量铁粉，振荡试管。充分反应后，滴入几滴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KSCN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溶液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3-10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左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，观察并记录现象。把上层清液倒入另一支试管中，再滴入几滴氯水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如图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3-10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右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)</a:t>
            </a:r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</a:rPr>
              <a:t>，又发生了什么变化</a:t>
            </a:r>
            <a:r>
              <a:rPr lang="en-US" altLang="zh-CN" sz="2790">
                <a:solidFill>
                  <a:schemeClr val="tx1"/>
                </a:solidFill>
                <a:latin typeface="Times New Roman" panose="02020603050405020304" pitchFamily="18" charset="0"/>
              </a:rPr>
              <a:t>?</a:t>
            </a:r>
            <a:endParaRPr lang="zh-CN" altLang="en-US" sz="279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2290" name="Picture 5" descr="GD9~X2NM(6BX]_O18I6ADF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979866" y="1950166"/>
            <a:ext cx="5019919" cy="347362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4" name="文本框 83970"/>
          <p:cNvSpPr/>
          <p:nvPr>
            <p:custDataLst>
              <p:tags r:id="rId4"/>
            </p:custDataLst>
          </p:nvPr>
        </p:nvSpPr>
        <p:spPr>
          <a:xfrm>
            <a:off x="287756" y="1882221"/>
            <a:ext cx="6310078" cy="309308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marL="457200" indent="-457200">
              <a:spcBef>
                <a:spcPct val="50000"/>
              </a:spcBef>
              <a:buSzTx/>
              <a:buFont typeface="Arial" panose="020B0604020202020204" pitchFamily="34" charset="0"/>
            </a:pPr>
            <a:r>
              <a:rPr lang="en-US" altLang="zh-CN" sz="2790">
                <a:latin typeface="Times New Roman" panose="02020603050405020304" pitchFamily="18" charset="0"/>
              </a:rPr>
              <a:t>【</a:t>
            </a:r>
            <a:r>
              <a:rPr lang="zh-CN" altLang="en-US" sz="2790">
                <a:latin typeface="Times New Roman" panose="02020603050405020304" pitchFamily="18" charset="0"/>
              </a:rPr>
              <a:t>现象</a:t>
            </a:r>
            <a:r>
              <a:rPr lang="en-US" altLang="zh-CN" sz="2790">
                <a:latin typeface="Times New Roman" panose="02020603050405020304" pitchFamily="18" charset="0"/>
              </a:rPr>
              <a:t>】</a:t>
            </a:r>
            <a:endParaRPr lang="en-US" altLang="zh-CN" sz="2790">
              <a:latin typeface="Times New Roman" panose="02020603050405020304" pitchFamily="18" charset="0"/>
            </a:endParaRPr>
          </a:p>
          <a:p>
            <a:pPr indent="0">
              <a:spcBef>
                <a:spcPct val="50000"/>
              </a:spcBef>
              <a:buSzTx/>
              <a:buFont typeface="Arial" panose="020B0604020202020204" pitchFamily="34" charset="0"/>
              <a:buNone/>
            </a:pPr>
            <a:r>
              <a:rPr lang="en-US" altLang="zh-CN" sz="2790">
                <a:latin typeface="Times New Roman" panose="02020603050405020304" pitchFamily="18" charset="0"/>
              </a:rPr>
              <a:t>FeCl</a:t>
            </a:r>
            <a:r>
              <a:rPr lang="en-US" altLang="zh-CN" sz="2790" baseline="-25000">
                <a:latin typeface="Times New Roman" panose="02020603050405020304" pitchFamily="18" charset="0"/>
              </a:rPr>
              <a:t>3</a:t>
            </a:r>
            <a:r>
              <a:rPr lang="zh-CN" altLang="en-US" sz="2790">
                <a:latin typeface="Times New Roman" panose="02020603050405020304" pitchFamily="18" charset="0"/>
              </a:rPr>
              <a:t>溶液的试管中加入少量</a:t>
            </a:r>
            <a:r>
              <a:rPr lang="zh-CN" altLang="en-US" sz="2790">
                <a:solidFill>
                  <a:srgbClr val="FF0000"/>
                </a:solidFill>
                <a:latin typeface="Times New Roman" panose="02020603050405020304" pitchFamily="18" charset="0"/>
              </a:rPr>
              <a:t>铁粉</a:t>
            </a:r>
            <a:r>
              <a:rPr lang="zh-CN" altLang="en-US" sz="2790">
                <a:latin typeface="Times New Roman" panose="02020603050405020304" pitchFamily="18" charset="0"/>
              </a:rPr>
              <a:t>后，溶液有棕黄色变</a:t>
            </a:r>
            <a:r>
              <a:rPr lang="zh-CN" altLang="en-US" sz="2790">
                <a:solidFill>
                  <a:srgbClr val="FF0000"/>
                </a:solidFill>
                <a:latin typeface="Times New Roman" panose="02020603050405020304" pitchFamily="18" charset="0"/>
              </a:rPr>
              <a:t>浅绿色</a:t>
            </a:r>
            <a:r>
              <a:rPr lang="zh-CN" altLang="en-US" sz="2790">
                <a:latin typeface="Times New Roman" panose="02020603050405020304" pitchFamily="18" charset="0"/>
              </a:rPr>
              <a:t>，</a:t>
            </a:r>
            <a:r>
              <a:rPr lang="zh-CN" altLang="en-US" sz="2790">
                <a:solidFill>
                  <a:srgbClr val="FF0000"/>
                </a:solidFill>
                <a:latin typeface="Times New Roman" panose="02020603050405020304" pitchFamily="18" charset="0"/>
              </a:rPr>
              <a:t>滴入</a:t>
            </a:r>
            <a:r>
              <a:rPr lang="en-US" altLang="zh-CN" sz="2790">
                <a:solidFill>
                  <a:srgbClr val="FF0000"/>
                </a:solidFill>
                <a:latin typeface="Times New Roman" panose="02020603050405020304" pitchFamily="18" charset="0"/>
              </a:rPr>
              <a:t>KSCN</a:t>
            </a:r>
            <a:r>
              <a:rPr lang="zh-CN" altLang="en-US" sz="2790">
                <a:latin typeface="Times New Roman" panose="02020603050405020304" pitchFamily="18" charset="0"/>
              </a:rPr>
              <a:t>溶液，溶液</a:t>
            </a:r>
            <a:r>
              <a:rPr lang="zh-CN" altLang="en-US" sz="2790">
                <a:solidFill>
                  <a:srgbClr val="FF0000"/>
                </a:solidFill>
                <a:latin typeface="Times New Roman" panose="02020603050405020304" pitchFamily="18" charset="0"/>
              </a:rPr>
              <a:t>无明显变化</a:t>
            </a:r>
            <a:r>
              <a:rPr lang="zh-CN" altLang="en-US" sz="2790">
                <a:latin typeface="Times New Roman" panose="02020603050405020304" pitchFamily="18" charset="0"/>
              </a:rPr>
              <a:t>。</a:t>
            </a:r>
            <a:endParaRPr lang="zh-CN" altLang="en-US" sz="2790">
              <a:latin typeface="Times New Roman" panose="02020603050405020304" pitchFamily="18" charset="0"/>
            </a:endParaRPr>
          </a:p>
          <a:p>
            <a:pPr marL="457200" indent="-457200">
              <a:spcBef>
                <a:spcPct val="50000"/>
              </a:spcBef>
              <a:buSzTx/>
              <a:buFont typeface="Arial" panose="020B0604020202020204" pitchFamily="34" charset="0"/>
            </a:pPr>
            <a:r>
              <a:rPr lang="zh-CN" altLang="en-US" sz="2790">
                <a:latin typeface="Times New Roman" panose="02020603050405020304" pitchFamily="18" charset="0"/>
              </a:rPr>
              <a:t>把上层清液倒入另一支试管中，再</a:t>
            </a:r>
            <a:r>
              <a:rPr lang="zh-CN" altLang="en-US" sz="2790">
                <a:solidFill>
                  <a:srgbClr val="FF0000"/>
                </a:solidFill>
                <a:latin typeface="Times New Roman" panose="02020603050405020304" pitchFamily="18" charset="0"/>
              </a:rPr>
              <a:t>滴入几滴氯水</a:t>
            </a:r>
            <a:r>
              <a:rPr lang="zh-CN" altLang="en-US" sz="2790">
                <a:latin typeface="Times New Roman" panose="02020603050405020304" pitchFamily="18" charset="0"/>
              </a:rPr>
              <a:t>，溶液变</a:t>
            </a:r>
            <a:r>
              <a:rPr lang="zh-CN" altLang="en-US" sz="2790">
                <a:solidFill>
                  <a:srgbClr val="FF0000"/>
                </a:solidFill>
                <a:latin typeface="Times New Roman" panose="02020603050405020304" pitchFamily="18" charset="0"/>
              </a:rPr>
              <a:t>红色</a:t>
            </a:r>
            <a:r>
              <a:rPr lang="zh-CN" altLang="en-US" sz="2790">
                <a:latin typeface="Times New Roman" panose="02020603050405020304" pitchFamily="18" charset="0"/>
              </a:rPr>
              <a:t>。</a:t>
            </a:r>
            <a:endParaRPr lang="en-US" altLang="zh-CN" sz="2790">
              <a:latin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287655" y="5098415"/>
            <a:ext cx="3483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离子方程式：</a:t>
            </a:r>
            <a:endParaRPr lang="zh-CN" altLang="en-US" sz="3200"/>
          </a:p>
        </p:txBody>
      </p:sp>
      <p:sp>
        <p:nvSpPr>
          <p:cNvPr id="5" name="文本框 4"/>
          <p:cNvSpPr txBox="1"/>
          <p:nvPr>
            <p:custDataLst>
              <p:tags r:id="rId6"/>
            </p:custDataLst>
          </p:nvPr>
        </p:nvSpPr>
        <p:spPr>
          <a:xfrm>
            <a:off x="2793365" y="5098415"/>
            <a:ext cx="4686935" cy="58356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anchor="t">
            <a:spAutoFit/>
          </a:bodyPr>
          <a:lstStyle/>
          <a:p>
            <a:r>
              <a:rPr lang="zh-CN" altLang="en-US" sz="3200" b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宋体" panose="02010600030101010101" pitchFamily="2" charset="-122"/>
              </a:rPr>
              <a:t>2Fe</a:t>
            </a:r>
            <a:r>
              <a:rPr lang="zh-CN" altLang="en-US" sz="3200" b="1" baseline="30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宋体" panose="02010600030101010101" pitchFamily="2" charset="-122"/>
              </a:rPr>
              <a:t>3</a:t>
            </a:r>
            <a:r>
              <a:rPr lang="zh-CN" altLang="en-US" sz="3200" b="1" baseline="30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宋体" panose="02010600030101010101" pitchFamily="2" charset="-122"/>
                <a:sym typeface="Arial" panose="020B0604020202020204" pitchFamily="34" charset="0"/>
              </a:rPr>
              <a:t>+ </a:t>
            </a:r>
            <a:r>
              <a:rPr lang="zh-CN" altLang="en-US" sz="3200" b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宋体" panose="02010600030101010101" pitchFamily="2" charset="-122"/>
              </a:rPr>
              <a:t>+ Fe = 3Fe</a:t>
            </a:r>
            <a:r>
              <a:rPr lang="zh-CN" altLang="en-US" sz="3200" b="1" baseline="30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宋体" panose="02010600030101010101" pitchFamily="2" charset="-122"/>
                <a:sym typeface="Arial" panose="020B0604020202020204" pitchFamily="34" charset="0"/>
              </a:rPr>
              <a:t>2+</a:t>
            </a:r>
            <a:endParaRPr lang="zh-CN" altLang="en-US" sz="3200" b="1" baseline="3000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2793365" y="5753735"/>
            <a:ext cx="47548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3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2Fe</a:t>
            </a:r>
            <a:r>
              <a:rPr lang="en-US" altLang="zh-CN" sz="3200" baseline="30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2+</a:t>
            </a:r>
            <a:r>
              <a:rPr lang="en-US" altLang="zh-CN" sz="3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+Cl</a:t>
            </a:r>
            <a:r>
              <a:rPr lang="en-US" altLang="zh-CN" sz="3200" baseline="-25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2</a:t>
            </a:r>
            <a:r>
              <a:rPr lang="en-US" altLang="zh-CN" sz="3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 =2Fe</a:t>
            </a:r>
            <a:r>
              <a:rPr lang="en-US" altLang="zh-CN" sz="3200" baseline="30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3+</a:t>
            </a:r>
            <a:r>
              <a:rPr lang="en-US" altLang="zh-CN" sz="3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 +2C1</a:t>
            </a:r>
            <a:r>
              <a:rPr lang="en-US" altLang="zh-CN" sz="3200" baseline="300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Times New Roman" panose="02020603050405020304" pitchFamily="18" charset="0"/>
                <a:sym typeface="+mn-ea"/>
              </a:rPr>
              <a:t>-</a:t>
            </a:r>
            <a:r>
              <a:rPr lang="en-US" altLang="zh-CN">
                <a:latin typeface="Times New Roman" panose="02020603050405020304" pitchFamily="18" charset="0"/>
                <a:sym typeface="+mn-ea"/>
              </a:rPr>
              <a:t>	 </a:t>
            </a:r>
            <a:endParaRPr lang="zh-CN" altLang="en-US"/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287655" y="5753735"/>
            <a:ext cx="34836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  <a:sym typeface="+mn-ea"/>
              </a:rPr>
              <a:t>离子方程式：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7" grpId="1"/>
      <p:bldP spid="5" grpId="2"/>
      <p:bldP spid="3" grpId="4"/>
      <p:bldP spid="2" grpId="5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26625"/>
          <p:cNvSpPr/>
          <p:nvPr>
            <p:custDataLst>
              <p:tags r:id="rId1"/>
            </p:custDataLst>
          </p:nvPr>
        </p:nvSpPr>
        <p:spPr>
          <a:xfrm>
            <a:off x="0" y="1286828"/>
            <a:ext cx="9758045" cy="258953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pPr algn="l">
              <a:lnSpc>
                <a:spcPct val="145000"/>
              </a:lnSpc>
            </a:pP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【</a:t>
            </a:r>
            <a:r>
              <a:rPr lang="zh-CN" altLang="en-US" sz="2800" b="1">
                <a:solidFill>
                  <a:srgbClr val="3E3AF4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药品名称</a:t>
            </a: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】</a:t>
            </a:r>
            <a:r>
              <a:rPr lang="zh-CN" altLang="en-US" sz="2800" b="1">
                <a:latin typeface="Arial Black" panose="020B0A04020102020204" pitchFamily="34" charset="0"/>
                <a:ea typeface="宋体" panose="02010600030101010101" pitchFamily="2" charset="-122"/>
              </a:rPr>
              <a:t>铁片</a:t>
            </a:r>
            <a:endParaRPr lang="zh-CN" altLang="en-US" sz="2800" b="1">
              <a:latin typeface="Arial Black" panose="020B0A04020102020204" pitchFamily="34" charset="0"/>
              <a:ea typeface="宋体" panose="02010600030101010101" pitchFamily="2" charset="-122"/>
            </a:endParaRPr>
          </a:p>
          <a:p>
            <a:pPr algn="l">
              <a:lnSpc>
                <a:spcPct val="145000"/>
              </a:lnSpc>
            </a:pP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【</a:t>
            </a:r>
            <a:r>
              <a:rPr lang="zh-CN" altLang="en-US" sz="2800" b="1">
                <a:solidFill>
                  <a:srgbClr val="0000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成    分</a:t>
            </a: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】</a:t>
            </a:r>
            <a:r>
              <a:rPr lang="zh-CN" altLang="en-US" sz="2800" b="1">
                <a:latin typeface="Arial Black" panose="020B0A04020102020204" pitchFamily="34" charset="0"/>
                <a:ea typeface="宋体" panose="02010600030101010101" pitchFamily="2" charset="-122"/>
              </a:rPr>
              <a:t>本品每片含亚铁</a:t>
            </a:r>
            <a:r>
              <a:rPr lang="en-US" altLang="zh-CN" sz="2800" b="1">
                <a:latin typeface="Arial Black" panose="020B0A04020102020204" pitchFamily="34" charset="0"/>
                <a:ea typeface="华文楷体" panose="02010600040101010101" pitchFamily="2" charset="-122"/>
              </a:rPr>
              <a:t>0.1</a:t>
            </a:r>
            <a:r>
              <a:rPr lang="zh-CN" altLang="en-US" sz="2800" b="1">
                <a:latin typeface="Arial Black" panose="020B0A04020102020204" pitchFamily="34" charset="0"/>
                <a:ea typeface="宋体" panose="02010600030101010101" pitchFamily="2" charset="-122"/>
              </a:rPr>
              <a:t>克</a:t>
            </a:r>
            <a:endParaRPr lang="zh-CN" altLang="en-US" sz="2800" b="1">
              <a:latin typeface="Arial Black" panose="020B0A04020102020204" pitchFamily="34" charset="0"/>
              <a:ea typeface="宋体" panose="02010600030101010101" pitchFamily="2" charset="-122"/>
            </a:endParaRPr>
          </a:p>
          <a:p>
            <a:pPr algn="l">
              <a:lnSpc>
                <a:spcPct val="145000"/>
              </a:lnSpc>
            </a:pP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【</a:t>
            </a:r>
            <a:r>
              <a:rPr lang="zh-CN" altLang="en-US" sz="2800" b="1">
                <a:solidFill>
                  <a:srgbClr val="0000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性    状</a:t>
            </a: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】</a:t>
            </a:r>
            <a:r>
              <a:rPr lang="zh-CN" altLang="en-US" sz="2800" b="1">
                <a:latin typeface="Arial Black" panose="020B0A04020102020204" pitchFamily="34" charset="0"/>
                <a:ea typeface="宋体" panose="02010600030101010101" pitchFamily="2" charset="-122"/>
              </a:rPr>
              <a:t>本品为薄膜衣片，除去薄膜衣后显暗黄色</a:t>
            </a:r>
            <a:endParaRPr lang="zh-CN" altLang="en-US" sz="2800" b="1">
              <a:latin typeface="Arial Black" panose="020B0A04020102020204" pitchFamily="34" charset="0"/>
              <a:ea typeface="宋体" panose="02010600030101010101" pitchFamily="2" charset="-122"/>
            </a:endParaRPr>
          </a:p>
          <a:p>
            <a:pPr algn="l">
              <a:lnSpc>
                <a:spcPct val="145000"/>
              </a:lnSpc>
            </a:pP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【</a:t>
            </a:r>
            <a:r>
              <a:rPr lang="zh-CN" altLang="en-US" sz="2800" b="1">
                <a:solidFill>
                  <a:srgbClr val="0000FF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药物相互作用</a:t>
            </a:r>
            <a:r>
              <a:rPr lang="zh-CN" altLang="en-US" sz="2800">
                <a:solidFill>
                  <a:srgbClr val="0000FF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】</a:t>
            </a:r>
            <a:r>
              <a:rPr lang="zh-CN" altLang="en-US" sz="2800" b="1">
                <a:latin typeface="Arial Black" panose="020B0A040201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2800" b="1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维生素</a:t>
            </a:r>
            <a:r>
              <a:rPr lang="en-US" altLang="zh-CN" sz="2800" b="1">
                <a:solidFill>
                  <a:srgbClr val="FF0000"/>
                </a:solidFill>
                <a:latin typeface="Arial Black" panose="020B0A04020102020204" pitchFamily="34" charset="0"/>
                <a:ea typeface="华文楷体" panose="02010600040101010101" pitchFamily="2" charset="-122"/>
              </a:rPr>
              <a:t>C</a:t>
            </a:r>
            <a:r>
              <a:rPr lang="zh-CN" altLang="en-US" sz="2800" b="1">
                <a:solidFill>
                  <a:srgbClr val="FF0000"/>
                </a:solidFill>
                <a:latin typeface="Arial Black" panose="020B0A04020102020204" pitchFamily="34" charset="0"/>
                <a:ea typeface="宋体" panose="02010600030101010101" pitchFamily="2" charset="-122"/>
              </a:rPr>
              <a:t>与本品同服，有利于本品吸收</a:t>
            </a:r>
            <a:endParaRPr lang="zh-CN" altLang="en-US" sz="2800" b="1">
              <a:solidFill>
                <a:srgbClr val="FF0000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pic>
        <p:nvPicPr>
          <p:cNvPr id="26627" name="图片 26626" descr="速力菲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t="18570" b="8943"/>
          <a:stretch>
            <a:fillRect/>
          </a:stretch>
        </p:blipFill>
        <p:spPr>
          <a:xfrm>
            <a:off x="7548880" y="1287145"/>
            <a:ext cx="3535680" cy="1550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8" name="文本框 26627"/>
          <p:cNvSpPr txBox="1"/>
          <p:nvPr>
            <p:custDataLst>
              <p:tags r:id="rId4"/>
            </p:custDataLst>
          </p:nvPr>
        </p:nvSpPr>
        <p:spPr>
          <a:xfrm>
            <a:off x="156210" y="897255"/>
            <a:ext cx="399097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2060"/>
                </a:solidFill>
                <a:latin typeface="Arial" panose="020B0604020202020204" pitchFamily="34" charset="0"/>
                <a:ea typeface="楷体_GB2312" pitchFamily="1" charset="-122"/>
              </a:rPr>
              <a:t>琥珀酸亚铁片说明书</a:t>
            </a:r>
            <a:endParaRPr lang="zh-CN" altLang="en-US" sz="3200" b="1">
              <a:solidFill>
                <a:srgbClr val="002060"/>
              </a:solidFill>
              <a:latin typeface="Arial" panose="020B0604020202020204" pitchFamily="34" charset="0"/>
              <a:ea typeface="楷体_GB2312" pitchFamily="1" charset="-122"/>
            </a:endParaRPr>
          </a:p>
        </p:txBody>
      </p:sp>
      <p:sp>
        <p:nvSpPr>
          <p:cNvPr id="8196" name="Text Box 7"/>
          <p:cNvSpPr/>
          <p:nvPr>
            <p:custDataLst>
              <p:tags r:id="rId5"/>
            </p:custDataLst>
          </p:nvPr>
        </p:nvSpPr>
        <p:spPr>
          <a:xfrm>
            <a:off x="156210" y="3876675"/>
            <a:ext cx="10702290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2800" b="1">
                <a:latin typeface="Times New Roman" panose="02020603050405020304" pitchFamily="18" charset="0"/>
              </a:rPr>
              <a:t>亚铁离子具有还原性，容易被氧化成三价铁，三价铁不易被吸收，所以可同时服用维生素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，提高铁元素的吸收率。此外，植物中的铁一般以三价铁的形式存在，食用维生素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还可以提高食物中铁元素的吸收率。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5124" name="矩形 5123"/>
          <p:cNvSpPr/>
          <p:nvPr>
            <p:custDataLst>
              <p:tags r:id="rId6"/>
            </p:custDataLst>
          </p:nvPr>
        </p:nvSpPr>
        <p:spPr>
          <a:xfrm>
            <a:off x="9218295" y="3127375"/>
            <a:ext cx="2021840" cy="7493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 fontScale="40000"/>
          </a:bodyPr>
          <a:lstStyle/>
          <a:p>
            <a:pPr algn="ctr"/>
            <a:r>
              <a:rPr lang="zh-CN" altLang="en-US" sz="9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为什么</a:t>
            </a:r>
            <a:r>
              <a:rPr lang="zh-CN" altLang="en-US" sz="9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9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699999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42" name="Text Box 6"/>
          <p:cNvSpPr/>
          <p:nvPr>
            <p:custDataLst>
              <p:tags r:id="rId7"/>
            </p:custDataLst>
          </p:nvPr>
        </p:nvSpPr>
        <p:spPr>
          <a:xfrm>
            <a:off x="189966" y="185003"/>
            <a:ext cx="304101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b="1">
                <a:latin typeface="Times New Roman" panose="02020603050405020304" pitchFamily="18" charset="0"/>
              </a:rPr>
              <a:t>【</a:t>
            </a:r>
            <a:r>
              <a:rPr lang="zh-CN" altLang="en-US" sz="3200" b="1">
                <a:latin typeface="Times New Roman" panose="02020603050405020304" pitchFamily="18" charset="0"/>
              </a:rPr>
              <a:t>化学与生活</a:t>
            </a:r>
            <a:r>
              <a:rPr lang="en-US" altLang="zh-CN" sz="3200" b="1">
                <a:latin typeface="Times New Roman" panose="02020603050405020304" pitchFamily="18" charset="0"/>
              </a:rPr>
              <a:t>】</a:t>
            </a:r>
            <a:r>
              <a:rPr lang="en-US" altLang="zh-CN" sz="3600">
                <a:latin typeface="Times New Roman" panose="02020603050405020304" pitchFamily="18" charset="0"/>
              </a:rPr>
              <a:t> 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512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3"/>
          <p:cNvSpPr>
            <a:spLocks noGrp="1"/>
          </p:cNvSpPr>
          <p:nvPr>
            <p:ph type="body" idx="4294967295"/>
            <p:custDataLst>
              <p:tags r:id="rId1"/>
            </p:custDataLst>
          </p:nvPr>
        </p:nvSpPr>
        <p:spPr>
          <a:xfrm>
            <a:off x="0" y="789947"/>
            <a:ext cx="12191684" cy="45076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eaLnBrk="1">
              <a:buClr>
                <a:schemeClr val="accent1"/>
              </a:buClr>
              <a:buSzTx/>
            </a:pPr>
            <a:r>
              <a:rPr lang="en-US" altLang="zh-CN" b="1">
                <a:ea typeface="宋体" panose="02010600030101010101" pitchFamily="2" charset="-122"/>
              </a:rPr>
              <a:t>【</a:t>
            </a:r>
            <a:r>
              <a:rPr lang="zh-CN" altLang="en-US" b="1">
                <a:ea typeface="宋体" panose="02010600030101010101" pitchFamily="2" charset="-122"/>
              </a:rPr>
              <a:t>背景</a:t>
            </a:r>
            <a:r>
              <a:rPr lang="en-US" altLang="zh-CN" b="1">
                <a:ea typeface="宋体" panose="02010600030101010101" pitchFamily="2" charset="-122"/>
              </a:rPr>
              <a:t>】</a:t>
            </a:r>
            <a:r>
              <a:rPr lang="zh-CN" altLang="en-US" b="1">
                <a:ea typeface="宋体" panose="02010600030101010101" pitchFamily="2" charset="-122"/>
              </a:rPr>
              <a:t>电子工业中利用</a:t>
            </a:r>
            <a:r>
              <a:rPr lang="en-US" altLang="zh-CN" b="1">
                <a:solidFill>
                  <a:srgbClr val="FF0000"/>
                </a:solidFill>
                <a:effectLst/>
                <a:ea typeface="宋体" panose="02010600030101010101" pitchFamily="2" charset="-122"/>
              </a:rPr>
              <a:t>FeCl</a:t>
            </a:r>
            <a:r>
              <a:rPr lang="en-US" altLang="zh-CN" b="1" baseline="-25000">
                <a:solidFill>
                  <a:srgbClr val="FF0000"/>
                </a:solidFill>
                <a:effectLst/>
                <a:ea typeface="宋体" panose="02010600030101010101" pitchFamily="2" charset="-122"/>
              </a:rPr>
              <a:t>3</a:t>
            </a:r>
            <a:r>
              <a:rPr lang="zh-CN" altLang="en-US" b="1">
                <a:solidFill>
                  <a:srgbClr val="FF0000"/>
                </a:solidFill>
                <a:effectLst/>
                <a:ea typeface="宋体" panose="02010600030101010101" pitchFamily="2" charset="-122"/>
              </a:rPr>
              <a:t>溶液作为“腐蚀液”</a:t>
            </a:r>
            <a:r>
              <a:rPr lang="zh-CN" altLang="en-US" b="1">
                <a:ea typeface="宋体" panose="02010600030101010101" pitchFamily="2" charset="-122"/>
              </a:rPr>
              <a:t>将</a:t>
            </a:r>
            <a:r>
              <a:rPr lang="zh-CN" altLang="en-US" b="1">
                <a:solidFill>
                  <a:srgbClr val="FF0000"/>
                </a:solidFill>
                <a:ea typeface="宋体" panose="02010600030101010101" pitchFamily="2" charset="-122"/>
              </a:rPr>
              <a:t>覆铜板</a:t>
            </a:r>
            <a:r>
              <a:rPr lang="zh-CN" altLang="en-US" b="1">
                <a:ea typeface="宋体" panose="02010600030101010101" pitchFamily="2" charset="-122"/>
              </a:rPr>
              <a:t>上不需要的铜腐蚀。即把预先设计好的电路在覆铜板上用蜡或不透水的物料覆盖，以保护不被腐蚀</a:t>
            </a:r>
            <a:r>
              <a:rPr lang="en-US" altLang="zh-CN" b="1">
                <a:ea typeface="宋体" panose="02010600030101010101" pitchFamily="2" charset="-122"/>
              </a:rPr>
              <a:t>;</a:t>
            </a:r>
            <a:r>
              <a:rPr lang="zh-CN" altLang="en-US" b="1">
                <a:ea typeface="宋体" panose="02010600030101010101" pitchFamily="2" charset="-122"/>
              </a:rPr>
              <a:t>然后，把覆铜板放到</a:t>
            </a:r>
            <a:r>
              <a:rPr lang="en-US" altLang="zh-CN" b="1">
                <a:ea typeface="宋体" panose="02010600030101010101" pitchFamily="2" charset="-122"/>
              </a:rPr>
              <a:t>FeCl</a:t>
            </a:r>
            <a:r>
              <a:rPr lang="en-US" altLang="zh-CN" b="1" baseline="-25000">
                <a:ea typeface="宋体" panose="02010600030101010101" pitchFamily="2" charset="-122"/>
              </a:rPr>
              <a:t>3</a:t>
            </a:r>
            <a:r>
              <a:rPr lang="zh-CN" altLang="en-US" b="1">
                <a:ea typeface="宋体" panose="02010600030101010101" pitchFamily="2" charset="-122"/>
              </a:rPr>
              <a:t>溶液中。</a:t>
            </a:r>
            <a:endParaRPr lang="zh-CN" altLang="en-US" b="1">
              <a:ea typeface="宋体" panose="02010600030101010101" pitchFamily="2" charset="-122"/>
            </a:endParaRPr>
          </a:p>
          <a:p>
            <a:pPr eaLnBrk="1">
              <a:buClr>
                <a:schemeClr val="accent1"/>
              </a:buClr>
              <a:buSzTx/>
            </a:pPr>
            <a:r>
              <a:rPr lang="zh-CN" altLang="en-US" b="1">
                <a:ea typeface="宋体" panose="02010600030101010101" pitchFamily="2" charset="-122"/>
              </a:rPr>
              <a:t>根据工业上制作印刷电路板的原理，我们可以利用覆铜板制作所需要的图案</a:t>
            </a:r>
            <a:r>
              <a:rPr lang="en-US" altLang="zh-CN" b="1">
                <a:ea typeface="宋体" panose="02010600030101010101" pitchFamily="2" charset="-122"/>
              </a:rPr>
              <a:t>(</a:t>
            </a:r>
            <a:r>
              <a:rPr lang="zh-CN" altLang="en-US" b="1">
                <a:ea typeface="宋体" panose="02010600030101010101" pitchFamily="2" charset="-122"/>
              </a:rPr>
              <a:t>如图</a:t>
            </a:r>
            <a:r>
              <a:rPr lang="en-US" altLang="zh-CN" b="1">
                <a:ea typeface="宋体" panose="02010600030101010101" pitchFamily="2" charset="-122"/>
              </a:rPr>
              <a:t>3-12)</a:t>
            </a:r>
            <a:r>
              <a:rPr lang="zh-CN" altLang="en-US" b="1">
                <a:ea typeface="宋体" panose="02010600030101010101" pitchFamily="2" charset="-122"/>
              </a:rPr>
              <a:t>。</a:t>
            </a:r>
            <a:endParaRPr lang="zh-CN" altLang="en-US" b="1">
              <a:ea typeface="宋体" panose="02010600030101010101" pitchFamily="2" charset="-122"/>
            </a:endParaRPr>
          </a:p>
        </p:txBody>
      </p:sp>
      <p:sp>
        <p:nvSpPr>
          <p:cNvPr id="23554" name="Rectangle 4"/>
          <p:cNvSpPr/>
          <p:nvPr>
            <p:custDataLst>
              <p:tags r:id="rId2"/>
            </p:custDataLst>
          </p:nvPr>
        </p:nvSpPr>
        <p:spPr>
          <a:xfrm>
            <a:off x="358905" y="144769"/>
            <a:ext cx="6126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</a:rPr>
              <a:t>【</a:t>
            </a:r>
            <a:r>
              <a:rPr lang="zh-CN" altLang="en-US" sz="3600">
                <a:latin typeface="Times New Roman" panose="02020603050405020304" pitchFamily="18" charset="0"/>
              </a:rPr>
              <a:t>探究</a:t>
            </a:r>
            <a:r>
              <a:rPr lang="en-US" altLang="zh-CN" sz="3600">
                <a:latin typeface="Times New Roman" panose="02020603050405020304" pitchFamily="18" charset="0"/>
              </a:rPr>
              <a:t>】</a:t>
            </a:r>
            <a:r>
              <a:rPr lang="zh-CN" altLang="en-US" sz="3600">
                <a:latin typeface="Times New Roman" panose="02020603050405020304" pitchFamily="18" charset="0"/>
              </a:rPr>
              <a:t>利用覆铜板制作图案  </a:t>
            </a:r>
            <a:endParaRPr lang="en-US" altLang="zh-CN" sz="3600">
              <a:latin typeface="Times New Roman" panose="02020603050405020304" pitchFamily="18" charset="0"/>
            </a:endParaRPr>
          </a:p>
        </p:txBody>
      </p:sp>
      <p:pic>
        <p:nvPicPr>
          <p:cNvPr id="23555" name="Picture 5" descr="6DK57_}NU)D}S~7GCO7RGRB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309495" y="3199130"/>
            <a:ext cx="8742680" cy="312356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7409"/>
          <p:cNvSpPr txBox="1"/>
          <p:nvPr>
            <p:custDataLst>
              <p:tags r:id="rId1"/>
            </p:custDataLst>
          </p:nvPr>
        </p:nvSpPr>
        <p:spPr>
          <a:xfrm>
            <a:off x="505460" y="315595"/>
            <a:ext cx="3276600" cy="922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5400" b="1" i="1">
                <a:solidFill>
                  <a:schemeClr val="hlink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科学探究</a:t>
            </a:r>
            <a:endParaRPr lang="zh-CN" altLang="en-US" sz="5400" b="1" i="1">
              <a:solidFill>
                <a:schemeClr val="hlink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17412" name="文本框 17411"/>
          <p:cNvSpPr txBox="1"/>
          <p:nvPr>
            <p:custDataLst>
              <p:tags r:id="rId2"/>
            </p:custDataLst>
          </p:nvPr>
        </p:nvSpPr>
        <p:spPr>
          <a:xfrm>
            <a:off x="1899285" y="1689100"/>
            <a:ext cx="9487535" cy="64516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探究:向FeCl</a:t>
            </a:r>
            <a:r>
              <a:rPr lang="zh-CN" altLang="en-US" sz="3600" b="1" baseline="-250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600" b="1">
                <a:latin typeface="宋体" panose="02010600030101010101" pitchFamily="2" charset="-122"/>
                <a:ea typeface="宋体" panose="02010600030101010101" pitchFamily="2" charset="-122"/>
              </a:rPr>
              <a:t>溶液中加KI溶液，再加入淀粉。</a:t>
            </a:r>
            <a:endParaRPr lang="zh-CN" altLang="en-US" sz="36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413" name="矩形 17412"/>
          <p:cNvSpPr/>
          <p:nvPr>
            <p:custDataLst>
              <p:tags r:id="rId3"/>
            </p:custDataLst>
          </p:nvPr>
        </p:nvSpPr>
        <p:spPr>
          <a:xfrm>
            <a:off x="2536825" y="3806825"/>
            <a:ext cx="1584325" cy="7207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414" name="未知"/>
          <p:cNvSpPr/>
          <p:nvPr>
            <p:custDataLst>
              <p:tags r:id="rId4"/>
            </p:custDataLst>
          </p:nvPr>
        </p:nvSpPr>
        <p:spPr>
          <a:xfrm>
            <a:off x="1974850" y="3606800"/>
            <a:ext cx="338138" cy="176213"/>
          </a:xfrm>
          <a:custGeom>
            <a:avLst/>
            <a:gdLst/>
            <a:ahLst/>
            <a:cxnLst/>
            <a:pathLst>
              <a:path w="213" h="110">
                <a:moveTo>
                  <a:pt x="0" y="0"/>
                </a:moveTo>
                <a:cubicBezTo>
                  <a:pt x="8" y="5"/>
                  <a:pt x="19" y="8"/>
                  <a:pt x="24" y="16"/>
                </a:cubicBezTo>
                <a:cubicBezTo>
                  <a:pt x="41" y="46"/>
                  <a:pt x="18" y="67"/>
                  <a:pt x="55" y="87"/>
                </a:cubicBezTo>
                <a:cubicBezTo>
                  <a:pt x="74" y="97"/>
                  <a:pt x="97" y="98"/>
                  <a:pt x="118" y="103"/>
                </a:cubicBezTo>
                <a:cubicBezTo>
                  <a:pt x="129" y="106"/>
                  <a:pt x="150" y="111"/>
                  <a:pt x="150" y="111"/>
                </a:cubicBezTo>
                <a:cubicBezTo>
                  <a:pt x="185" y="102"/>
                  <a:pt x="201" y="99"/>
                  <a:pt x="213" y="64"/>
                </a:cubicBezTo>
                <a:cubicBezTo>
                  <a:pt x="204" y="36"/>
                  <a:pt x="211" y="46"/>
                  <a:pt x="197" y="32"/>
                </a:cubicBezTo>
              </a:path>
            </a:pathLst>
          </a:custGeom>
          <a:noFill/>
          <a:ln w="9525">
            <a:noFill/>
          </a:ln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</a:sp3d>
        </p:spPr>
        <p:txBody>
          <a:bodyPr/>
          <a:lstStyle/>
          <a:p>
            <a:endParaRPr lang="zh-CN" altLang="en-US"/>
          </a:p>
        </p:txBody>
      </p:sp>
      <p:sp>
        <p:nvSpPr>
          <p:cNvPr id="17416" name="文本框 17415"/>
          <p:cNvSpPr txBox="1"/>
          <p:nvPr>
            <p:custDataLst>
              <p:tags r:id="rId5"/>
            </p:custDataLst>
          </p:nvPr>
        </p:nvSpPr>
        <p:spPr>
          <a:xfrm>
            <a:off x="1974850" y="2647950"/>
            <a:ext cx="78308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>
                <a:latin typeface="华文楷体" panose="02010600040101010101" pitchFamily="2" charset="-122"/>
                <a:ea typeface="华文楷体" panose="02010600040101010101" pitchFamily="2" charset="-122"/>
              </a:rPr>
              <a:t>现象：</a:t>
            </a:r>
            <a:r>
              <a:rPr lang="zh-CN" altLang="en-US" sz="3600" b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华文楷体" panose="02010600040101010101" pitchFamily="2" charset="-122"/>
                <a:ea typeface="华文楷体" panose="02010600040101010101" pitchFamily="2" charset="-122"/>
              </a:rPr>
              <a:t>溶液颜色加深，加淀粉变蓝色</a:t>
            </a:r>
            <a:endParaRPr lang="zh-CN" altLang="en-US" sz="3600" b="1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8438" name="文本框 18437"/>
          <p:cNvSpPr txBox="1"/>
          <p:nvPr>
            <p:custDataLst>
              <p:tags r:id="rId6"/>
            </p:custDataLst>
          </p:nvPr>
        </p:nvSpPr>
        <p:spPr>
          <a:xfrm>
            <a:off x="3481070" y="3783330"/>
            <a:ext cx="6324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Fe</a:t>
            </a:r>
            <a:r>
              <a:rPr lang="zh-CN" altLang="en-US" sz="3600" b="1" baseline="30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3+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+2I</a:t>
            </a:r>
            <a:r>
              <a:rPr lang="en-US" altLang="zh-CN" sz="3600" b="1" baseline="30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=2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Fe</a:t>
            </a:r>
            <a:r>
              <a:rPr lang="zh-CN" altLang="en-US" sz="3600" b="1" baseline="30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2+</a:t>
            </a:r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+I</a:t>
            </a:r>
            <a:r>
              <a:rPr lang="zh-CN" altLang="en-US" sz="3600" b="1" baseline="-25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endParaRPr lang="zh-CN" altLang="en-US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8438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组合 25601"/>
          <p:cNvGrpSpPr/>
          <p:nvPr>
            <p:custDataLst>
              <p:tags r:id="rId1"/>
            </p:custDataLst>
          </p:nvPr>
        </p:nvGrpSpPr>
        <p:grpSpPr>
          <a:xfrm>
            <a:off x="2212721" y="458788"/>
            <a:ext cx="8223504" cy="6224079"/>
            <a:chOff x="4508" y="0"/>
            <a:chExt cx="8223562" cy="6223527"/>
          </a:xfrm>
        </p:grpSpPr>
        <p:pic>
          <p:nvPicPr>
            <p:cNvPr id="25603" name="图表 6"/>
            <p:cNvPicPr/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>
              <a:off x="4508" y="353600"/>
              <a:ext cx="8223562" cy="586992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4" name="TextBox 9"/>
            <p:cNvSpPr txBox="1"/>
            <p:nvPr>
              <p:custDataLst>
                <p:tags r:id="rId4"/>
              </p:custDataLst>
            </p:nvPr>
          </p:nvSpPr>
          <p:spPr>
            <a:xfrm>
              <a:off x="1151200" y="0"/>
              <a:ext cx="3154702" cy="3682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algn="l"/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</a:rPr>
                <a:t>每100g食物中铁的含量（mg）</a:t>
              </a:r>
              <a:endParaRPr lang="zh-CN" altLang="en-US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46081"/>
          <p:cNvSpPr txBox="1"/>
          <p:nvPr>
            <p:custDataLst>
              <p:tags r:id="rId1"/>
            </p:custDataLst>
          </p:nvPr>
        </p:nvSpPr>
        <p:spPr>
          <a:xfrm>
            <a:off x="459105" y="622300"/>
            <a:ext cx="2436495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/>
            <a:r>
              <a:rPr lang="zh-CN" altLang="en-US" sz="4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</a:rPr>
              <a:t>小结</a:t>
            </a:r>
            <a:endParaRPr lang="zh-CN" altLang="en-US" sz="48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3" name="文本框 46082"/>
          <p:cNvSpPr txBox="1"/>
          <p:nvPr>
            <p:custDataLst>
              <p:tags r:id="rId2"/>
            </p:custDataLst>
          </p:nvPr>
        </p:nvSpPr>
        <p:spPr>
          <a:xfrm>
            <a:off x="1283335" y="1800225"/>
            <a:ext cx="6326188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/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  <a:sym typeface="Wingdings" panose="05000000000000000000" pitchFamily="2" charset="2"/>
              </a:rPr>
              <a:t></a:t>
            </a:r>
            <a:r>
              <a:rPr lang="zh-CN" altLang="en-US" sz="4000" b="1">
                <a:latin typeface="Arial" panose="020B0604020202020204" pitchFamily="34" charset="0"/>
                <a:ea typeface="宋体" panose="02010600030101010101" pitchFamily="2" charset="-122"/>
              </a:rPr>
              <a:t>铁盐与亚铁盐之间的转化</a:t>
            </a:r>
            <a:endParaRPr lang="zh-CN" altLang="en-US" sz="40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4" name="Line 14"/>
          <p:cNvSpPr/>
          <p:nvPr>
            <p:custDataLst>
              <p:tags r:id="rId3"/>
            </p:custDataLst>
          </p:nvPr>
        </p:nvSpPr>
        <p:spPr>
          <a:xfrm flipV="1">
            <a:off x="2461260" y="3966210"/>
            <a:ext cx="7461250" cy="63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46085" name="Line 15"/>
          <p:cNvSpPr/>
          <p:nvPr>
            <p:custDataLst>
              <p:tags r:id="rId4"/>
            </p:custDataLst>
          </p:nvPr>
        </p:nvSpPr>
        <p:spPr>
          <a:xfrm flipH="1">
            <a:off x="2461895" y="4495800"/>
            <a:ext cx="7460615" cy="1905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46086" name="Text Box 37"/>
          <p:cNvSpPr txBox="1"/>
          <p:nvPr>
            <p:custDataLst>
              <p:tags r:id="rId5"/>
            </p:custDataLst>
          </p:nvPr>
        </p:nvSpPr>
        <p:spPr>
          <a:xfrm>
            <a:off x="2247900" y="3382645"/>
            <a:ext cx="7696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Cl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、</a:t>
            </a: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O</a:t>
            </a:r>
            <a:r>
              <a:rPr lang="en-US" altLang="zh-CN" sz="3200" b="1" baseline="-2500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、</a:t>
            </a: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H</a:t>
            </a:r>
            <a:r>
              <a:rPr lang="en-US" altLang="zh-CN" sz="3200" b="1" baseline="-2500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O</a:t>
            </a:r>
            <a:r>
              <a:rPr lang="en-US" altLang="zh-CN" sz="3200" b="1" baseline="-2500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zh-CN" altLang="en-US" sz="3200" b="1" baseline="-2500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、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HNO</a:t>
            </a:r>
            <a:r>
              <a:rPr lang="zh-CN" altLang="en-US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3 、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酸性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KMnO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4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等</a:t>
            </a:r>
            <a:endParaRPr lang="zh-CN" altLang="en-US" sz="3200" b="1">
              <a:solidFill>
                <a:srgbClr val="0000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6087" name="Text Box 38"/>
          <p:cNvSpPr txBox="1"/>
          <p:nvPr>
            <p:custDataLst>
              <p:tags r:id="rId6"/>
            </p:custDataLst>
          </p:nvPr>
        </p:nvSpPr>
        <p:spPr>
          <a:xfrm>
            <a:off x="2895600" y="4495800"/>
            <a:ext cx="6858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还原剂：Zn、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Fe、Cu、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I</a:t>
            </a:r>
            <a:r>
              <a:rPr lang="en-US" altLang="zh-CN" sz="3200" b="1" baseline="3000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-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、</a:t>
            </a:r>
            <a:r>
              <a:rPr lang="en-US" altLang="zh-CN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S</a:t>
            </a:r>
            <a:r>
              <a:rPr lang="en-US" altLang="zh-CN" sz="3200" b="1" baseline="30000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2-</a:t>
            </a:r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等</a:t>
            </a:r>
            <a:endParaRPr lang="zh-CN" altLang="en-US" sz="3200" b="1">
              <a:solidFill>
                <a:srgbClr val="0000CC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46088" name="文本框 46087"/>
          <p:cNvSpPr txBox="1"/>
          <p:nvPr>
            <p:custDataLst>
              <p:tags r:id="rId7"/>
            </p:custDataLst>
          </p:nvPr>
        </p:nvSpPr>
        <p:spPr>
          <a:xfrm>
            <a:off x="863600" y="3848100"/>
            <a:ext cx="1295400" cy="768350"/>
          </a:xfrm>
          <a:prstGeom prst="rect">
            <a:avLst/>
          </a:prstGeom>
          <a:solidFill>
            <a:schemeClr val="accent1"/>
          </a:solidFill>
          <a:ln w="9525"/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anchor="b"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i="1">
                <a:latin typeface="华文楷体" panose="02010600040101010101" pitchFamily="2" charset="-122"/>
                <a:ea typeface="华文楷体" panose="02010600040101010101" pitchFamily="2" charset="-122"/>
              </a:rPr>
              <a:t>Fe</a:t>
            </a:r>
            <a:r>
              <a:rPr lang="en-US" altLang="zh-CN" sz="4400" b="1" i="1" baseline="30000">
                <a:latin typeface="华文楷体" panose="02010600040101010101" pitchFamily="2" charset="-122"/>
                <a:ea typeface="华文楷体" panose="02010600040101010101" pitchFamily="2" charset="-122"/>
              </a:rPr>
              <a:t>2+</a:t>
            </a:r>
            <a:endParaRPr lang="en-US" altLang="zh-CN" sz="4400" b="1" i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6089" name="文本框 46088"/>
          <p:cNvSpPr txBox="1"/>
          <p:nvPr>
            <p:custDataLst>
              <p:tags r:id="rId8"/>
            </p:custDataLst>
          </p:nvPr>
        </p:nvSpPr>
        <p:spPr>
          <a:xfrm>
            <a:off x="10225405" y="3729355"/>
            <a:ext cx="1295400" cy="768350"/>
          </a:xfrm>
          <a:prstGeom prst="rect">
            <a:avLst/>
          </a:prstGeom>
          <a:solidFill>
            <a:schemeClr val="accent1"/>
          </a:solidFill>
          <a:ln w="9525"/>
          <a:scene3d>
            <a:camera prst="legacyObliqueTopLeft">
              <a:rot lat="0" lon="0" rev="0"/>
            </a:camera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anchor="b"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i="1">
                <a:latin typeface="华文楷体" panose="02010600040101010101" pitchFamily="2" charset="-122"/>
                <a:ea typeface="华文楷体" panose="02010600040101010101" pitchFamily="2" charset="-122"/>
              </a:rPr>
              <a:t>Fe</a:t>
            </a:r>
            <a:r>
              <a:rPr lang="en-US" altLang="zh-CN" sz="4400" b="1" i="1" baseline="30000">
                <a:latin typeface="华文楷体" panose="02010600040101010101" pitchFamily="2" charset="-122"/>
                <a:ea typeface="华文楷体" panose="02010600040101010101" pitchFamily="2" charset="-122"/>
              </a:rPr>
              <a:t>3+</a:t>
            </a:r>
            <a:endParaRPr lang="en-US" altLang="zh-CN" sz="4400" b="1" i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9457"/>
          <p:cNvSpPr txBox="1"/>
          <p:nvPr>
            <p:custDataLst>
              <p:tags r:id="rId1"/>
            </p:custDataLst>
          </p:nvPr>
        </p:nvSpPr>
        <p:spPr>
          <a:xfrm>
            <a:off x="578485" y="1133475"/>
            <a:ext cx="96246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</a:rPr>
              <a:t>、除去括号中的杂质</a:t>
            </a:r>
            <a:r>
              <a:rPr lang="en-US" altLang="zh-CN" sz="3600" b="1">
                <a:solidFill>
                  <a:srgbClr val="0000CC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3600" b="1">
                <a:solidFill>
                  <a:srgbClr val="0000CC"/>
                </a:solidFill>
                <a:latin typeface="宋体" panose="02010600030101010101" pitchFamily="2" charset="-122"/>
              </a:rPr>
              <a:t>应选用的试剂分别为</a:t>
            </a:r>
            <a:endParaRPr lang="zh-CN" altLang="en-US" sz="3600" b="1">
              <a:solidFill>
                <a:srgbClr val="0000CC"/>
              </a:solidFill>
              <a:latin typeface="宋体" panose="02010600030101010101" pitchFamily="2" charset="-122"/>
            </a:endParaRPr>
          </a:p>
        </p:txBody>
      </p:sp>
      <p:sp>
        <p:nvSpPr>
          <p:cNvPr id="19459" name="文本框 19458"/>
          <p:cNvSpPr txBox="1"/>
          <p:nvPr>
            <p:custDataLst>
              <p:tags r:id="rId2"/>
            </p:custDataLst>
          </p:nvPr>
        </p:nvSpPr>
        <p:spPr>
          <a:xfrm>
            <a:off x="1828800" y="2062480"/>
            <a:ext cx="7559675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1)FeCl</a:t>
            </a:r>
            <a:r>
              <a:rPr lang="en-US" altLang="zh-CN" sz="3600" b="1" baseline="-2500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溶液</a:t>
            </a:r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(FeCl</a:t>
            </a:r>
            <a:r>
              <a:rPr lang="en-US" altLang="zh-CN" sz="3600" b="1" baseline="-2500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3</a:t>
            </a:r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3600" b="1" u="sng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        </a:t>
            </a:r>
            <a:r>
              <a:rPr lang="zh-CN" altLang="en-US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；</a:t>
            </a:r>
            <a:endParaRPr lang="zh-CN" altLang="en-US" sz="3600" b="1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  <a:p>
            <a:endParaRPr lang="en-US" altLang="zh-CN" sz="3600" b="1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  <a:p>
            <a:endParaRPr lang="en-US" altLang="zh-CN" sz="3600" b="1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2)</a:t>
            </a:r>
            <a:r>
              <a:rPr lang="zh-CN" altLang="en-US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 </a:t>
            </a:r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FeCl</a:t>
            </a:r>
            <a:r>
              <a:rPr lang="en-US" altLang="zh-CN" sz="3600" b="1" baseline="-2500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3</a:t>
            </a:r>
            <a:r>
              <a:rPr lang="zh-CN" altLang="en-US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溶液</a:t>
            </a:r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(FeCl</a:t>
            </a:r>
            <a:r>
              <a:rPr lang="en-US" altLang="zh-CN" sz="3600" b="1" baseline="-2500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3600" b="1" u="sng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       </a:t>
            </a:r>
            <a:r>
              <a:rPr lang="zh-CN" altLang="en-US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；</a:t>
            </a:r>
            <a:endParaRPr lang="zh-CN" altLang="en-US" sz="3600" b="1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  <a:p>
            <a:endParaRPr lang="en-US" altLang="zh-CN" sz="3600" b="1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  <a:p>
            <a:endParaRPr lang="en-US" altLang="zh-CN" sz="3600" b="1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  <a:p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3)FeCl</a:t>
            </a:r>
            <a:r>
              <a:rPr lang="en-US" altLang="zh-CN" sz="3600" b="1" baseline="-2500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溶液 </a:t>
            </a:r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(CuCl</a:t>
            </a:r>
            <a:r>
              <a:rPr lang="en-US" altLang="zh-CN" sz="3600" b="1" baseline="-25000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altLang="zh-CN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)</a:t>
            </a:r>
            <a:r>
              <a:rPr lang="zh-CN" altLang="en-US" sz="3600" b="1" u="sng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       </a:t>
            </a:r>
            <a:r>
              <a:rPr lang="zh-CN" altLang="en-US" sz="3600" b="1">
                <a:solidFill>
                  <a:srgbClr val="0000CC"/>
                </a:solidFill>
                <a:latin typeface="楷体_GB2312" pitchFamily="1" charset="-122"/>
                <a:ea typeface="楷体_GB2312" pitchFamily="1" charset="-122"/>
              </a:rPr>
              <a:t>。</a:t>
            </a:r>
            <a:endParaRPr lang="zh-CN" altLang="en-US" sz="3600" b="1">
              <a:solidFill>
                <a:srgbClr val="0000CC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19460" name="Text Box 15"/>
          <p:cNvSpPr txBox="1"/>
          <p:nvPr>
            <p:custDataLst>
              <p:tags r:id="rId3"/>
            </p:custDataLst>
          </p:nvPr>
        </p:nvSpPr>
        <p:spPr>
          <a:xfrm>
            <a:off x="6297930" y="1897380"/>
            <a:ext cx="122555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Fe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粉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9461" name="Text Box 16"/>
          <p:cNvSpPr txBox="1"/>
          <p:nvPr>
            <p:custDataLst>
              <p:tags r:id="rId4"/>
            </p:custDataLst>
          </p:nvPr>
        </p:nvSpPr>
        <p:spPr>
          <a:xfrm>
            <a:off x="6297930" y="3562985"/>
            <a:ext cx="1447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氯水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9462" name="Text Box 17"/>
          <p:cNvSpPr txBox="1"/>
          <p:nvPr>
            <p:custDataLst>
              <p:tags r:id="rId5"/>
            </p:custDataLst>
          </p:nvPr>
        </p:nvSpPr>
        <p:spPr>
          <a:xfrm>
            <a:off x="6374130" y="5249863"/>
            <a:ext cx="1371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</a:rPr>
              <a:t>Fe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</a:rPr>
              <a:t>粉</a:t>
            </a:r>
            <a:endParaRPr lang="zh-CN" altLang="en-US" sz="32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2" name="Text Box 6"/>
          <p:cNvSpPr/>
          <p:nvPr>
            <p:custDataLst>
              <p:tags r:id="rId6"/>
            </p:custDataLst>
          </p:nvPr>
        </p:nvSpPr>
        <p:spPr>
          <a:xfrm>
            <a:off x="152501" y="259298"/>
            <a:ext cx="33832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>
                <a:latin typeface="Times New Roman" panose="02020603050405020304" pitchFamily="18" charset="0"/>
              </a:rPr>
              <a:t>【</a:t>
            </a:r>
            <a:r>
              <a:rPr lang="zh-CN" altLang="en-US" sz="3600">
                <a:latin typeface="Times New Roman" panose="02020603050405020304" pitchFamily="18" charset="0"/>
              </a:rPr>
              <a:t>评价任务三</a:t>
            </a:r>
            <a:r>
              <a:rPr lang="en-US" altLang="zh-CN" sz="3600">
                <a:latin typeface="Times New Roman" panose="02020603050405020304" pitchFamily="18" charset="0"/>
              </a:rPr>
              <a:t>】 </a:t>
            </a:r>
            <a:endParaRPr lang="zh-CN" altLang="en-US" sz="36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1"/>
      <p:bldP spid="19460" grpId="2"/>
      <p:bldP spid="19461" grpId="3"/>
      <p:bldP spid="19462" grpId="4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20481"/>
          <p:cNvSpPr txBox="1"/>
          <p:nvPr>
            <p:custDataLst>
              <p:tags r:id="rId1"/>
            </p:custDataLst>
          </p:nvPr>
        </p:nvSpPr>
        <p:spPr>
          <a:xfrm>
            <a:off x="4583113" y="260350"/>
            <a:ext cx="5616575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宋体" panose="02010600030101010101" pitchFamily="2" charset="-122"/>
              </a:rPr>
              <a:t>Fe、Fe</a:t>
            </a:r>
            <a:r>
              <a:rPr lang="zh-CN" altLang="en-US" sz="3600" b="1" baseline="30000">
                <a:latin typeface="宋体" panose="02010600030101010101" pitchFamily="2" charset="-122"/>
                <a:sym typeface="Arial" panose="020B0604020202020204" pitchFamily="34" charset="0"/>
              </a:rPr>
              <a:t>2+</a:t>
            </a:r>
            <a:r>
              <a:rPr lang="zh-CN" altLang="en-US" sz="3600" b="1">
                <a:latin typeface="宋体" panose="02010600030101010101" pitchFamily="2" charset="-122"/>
              </a:rPr>
              <a:t>、Fe</a:t>
            </a:r>
            <a:r>
              <a:rPr lang="zh-CN" altLang="en-US" sz="3600" b="1" baseline="30000">
                <a:latin typeface="宋体" panose="02010600030101010101" pitchFamily="2" charset="-122"/>
                <a:sym typeface="Arial" panose="020B0604020202020204" pitchFamily="34" charset="0"/>
              </a:rPr>
              <a:t>3+</a:t>
            </a:r>
            <a:r>
              <a:rPr lang="zh-CN" altLang="en-US" sz="3600" b="1">
                <a:latin typeface="宋体" panose="02010600030101010101" pitchFamily="2" charset="-122"/>
              </a:rPr>
              <a:t>相互转化</a:t>
            </a:r>
            <a:endParaRPr lang="zh-CN" altLang="en-US" sz="3600" b="1">
              <a:latin typeface="宋体" panose="02010600030101010101" pitchFamily="2" charset="-122"/>
            </a:endParaRPr>
          </a:p>
          <a:p>
            <a:r>
              <a:rPr lang="zh-CN" altLang="en-US" sz="3600" b="1">
                <a:latin typeface="宋体" panose="02010600030101010101" pitchFamily="2" charset="-122"/>
              </a:rPr>
              <a:t>所需试剂，把它填到线上。</a:t>
            </a:r>
            <a:endParaRPr lang="zh-CN" altLang="en-US" sz="3600" b="1">
              <a:latin typeface="宋体" panose="02010600030101010101" pitchFamily="2" charset="-122"/>
            </a:endParaRPr>
          </a:p>
        </p:txBody>
      </p:sp>
      <p:sp>
        <p:nvSpPr>
          <p:cNvPr id="20483" name="文本框 20482"/>
          <p:cNvSpPr txBox="1"/>
          <p:nvPr>
            <p:custDataLst>
              <p:tags r:id="rId2"/>
            </p:custDataLst>
          </p:nvPr>
        </p:nvSpPr>
        <p:spPr>
          <a:xfrm>
            <a:off x="3792538" y="4724400"/>
            <a:ext cx="5040312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latin typeface="Arial" panose="020B0604020202020204" pitchFamily="34" charset="0"/>
              </a:rPr>
              <a:t>Cl</a:t>
            </a:r>
            <a:r>
              <a:rPr lang="en-US" altLang="zh-CN" b="1" baseline="-25000">
                <a:latin typeface="Arial" panose="020B0604020202020204" pitchFamily="34" charset="0"/>
              </a:rPr>
              <a:t>2</a:t>
            </a:r>
            <a:r>
              <a:rPr lang="en-US" altLang="zh-CN" b="1">
                <a:latin typeface="Arial" panose="020B0604020202020204" pitchFamily="34" charset="0"/>
              </a:rPr>
              <a:t> </a:t>
            </a:r>
            <a:r>
              <a:rPr lang="zh-CN" altLang="en-US" b="1">
                <a:latin typeface="Arial" panose="020B0604020202020204" pitchFamily="34" charset="0"/>
              </a:rPr>
              <a:t>、 </a:t>
            </a:r>
            <a:r>
              <a:rPr lang="en-US" altLang="zh-CN" b="1">
                <a:latin typeface="Arial" panose="020B0604020202020204" pitchFamily="34" charset="0"/>
              </a:rPr>
              <a:t>O</a:t>
            </a:r>
            <a:r>
              <a:rPr lang="en-US" altLang="zh-CN" b="1" baseline="-25000">
                <a:latin typeface="Arial" panose="020B0604020202020204" pitchFamily="34" charset="0"/>
              </a:rPr>
              <a:t>2</a:t>
            </a:r>
            <a:r>
              <a:rPr lang="zh-CN" altLang="en-US" b="1">
                <a:latin typeface="Arial" panose="020B0604020202020204" pitchFamily="34" charset="0"/>
              </a:rPr>
              <a:t>、 </a:t>
            </a:r>
            <a:r>
              <a:rPr lang="en-US" altLang="zh-CN" b="1">
                <a:latin typeface="Arial" panose="020B0604020202020204" pitchFamily="34" charset="0"/>
              </a:rPr>
              <a:t>H</a:t>
            </a:r>
            <a:r>
              <a:rPr lang="en-US" altLang="zh-CN" b="1" baseline="-25000">
                <a:latin typeface="Arial" panose="020B0604020202020204" pitchFamily="34" charset="0"/>
              </a:rPr>
              <a:t>2</a:t>
            </a:r>
            <a:r>
              <a:rPr lang="en-US" altLang="zh-CN" b="1">
                <a:latin typeface="Arial" panose="020B0604020202020204" pitchFamily="34" charset="0"/>
              </a:rPr>
              <a:t>O</a:t>
            </a:r>
            <a:r>
              <a:rPr lang="en-US" altLang="zh-CN" b="1" baseline="-25000">
                <a:latin typeface="Arial" panose="020B0604020202020204" pitchFamily="34" charset="0"/>
              </a:rPr>
              <a:t>2</a:t>
            </a:r>
            <a:r>
              <a:rPr lang="en-US" altLang="zh-CN" b="1">
                <a:latin typeface="Arial" panose="020B0604020202020204" pitchFamily="34" charset="0"/>
              </a:rPr>
              <a:t> </a:t>
            </a:r>
            <a:r>
              <a:rPr lang="zh-CN" altLang="en-US" b="1">
                <a:latin typeface="Arial" panose="020B0604020202020204" pitchFamily="34" charset="0"/>
              </a:rPr>
              <a:t>、</a:t>
            </a:r>
            <a:r>
              <a:rPr lang="en-US" altLang="zh-CN" b="1">
                <a:latin typeface="Arial" panose="020B0604020202020204" pitchFamily="34" charset="0"/>
              </a:rPr>
              <a:t>HNO</a:t>
            </a:r>
            <a:r>
              <a:rPr lang="en-US" altLang="zh-CN" b="1" baseline="-25000">
                <a:latin typeface="Arial" panose="020B0604020202020204" pitchFamily="34" charset="0"/>
              </a:rPr>
              <a:t>3</a:t>
            </a:r>
            <a:r>
              <a:rPr lang="zh-CN" altLang="en-US" b="1">
                <a:latin typeface="Arial" panose="020B0604020202020204" pitchFamily="34" charset="0"/>
              </a:rPr>
              <a:t>、</a:t>
            </a:r>
            <a:r>
              <a:rPr lang="en-US" altLang="zh-CN" b="1">
                <a:latin typeface="Arial" panose="020B0604020202020204" pitchFamily="34" charset="0"/>
              </a:rPr>
              <a:t>KMnO</a:t>
            </a:r>
            <a:r>
              <a:rPr lang="en-US" altLang="zh-CN" b="1" baseline="-25000">
                <a:latin typeface="Arial" panose="020B0604020202020204" pitchFamily="34" charset="0"/>
              </a:rPr>
              <a:t>4</a:t>
            </a:r>
            <a:endParaRPr lang="en-US" altLang="zh-CN" b="1" baseline="-25000">
              <a:latin typeface="Arial" panose="020B0604020202020204" pitchFamily="34" charset="0"/>
            </a:endParaRPr>
          </a:p>
        </p:txBody>
      </p:sp>
      <p:sp>
        <p:nvSpPr>
          <p:cNvPr id="20484" name="文本框 20483"/>
          <p:cNvSpPr txBox="1"/>
          <p:nvPr>
            <p:custDataLst>
              <p:tags r:id="rId3"/>
            </p:custDataLst>
          </p:nvPr>
        </p:nvSpPr>
        <p:spPr>
          <a:xfrm>
            <a:off x="4440238" y="5518150"/>
            <a:ext cx="33845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>
                <a:latin typeface="Arial" panose="020B0604020202020204" pitchFamily="34" charset="0"/>
              </a:rPr>
              <a:t>Fe</a:t>
            </a:r>
            <a:r>
              <a:rPr lang="zh-CN" altLang="en-US" b="1">
                <a:latin typeface="Arial" panose="020B0604020202020204" pitchFamily="34" charset="0"/>
              </a:rPr>
              <a:t>、</a:t>
            </a:r>
            <a:r>
              <a:rPr lang="en-US" altLang="zh-CN" b="1">
                <a:latin typeface="Arial" panose="020B0604020202020204" pitchFamily="34" charset="0"/>
              </a:rPr>
              <a:t>Zn</a:t>
            </a:r>
            <a:r>
              <a:rPr lang="zh-CN" altLang="en-US" b="1">
                <a:latin typeface="Arial" panose="020B0604020202020204" pitchFamily="34" charset="0"/>
              </a:rPr>
              <a:t>、</a:t>
            </a:r>
            <a:r>
              <a:rPr lang="en-US" altLang="zh-CN" b="1">
                <a:latin typeface="Arial" panose="020B0604020202020204" pitchFamily="34" charset="0"/>
              </a:rPr>
              <a:t>Al</a:t>
            </a:r>
            <a:r>
              <a:rPr lang="zh-CN" altLang="en-US" b="1">
                <a:latin typeface="Arial" panose="020B0604020202020204" pitchFamily="34" charset="0"/>
              </a:rPr>
              <a:t>、</a:t>
            </a:r>
            <a:r>
              <a:rPr lang="en-US" altLang="zh-CN" b="1">
                <a:latin typeface="Arial" panose="020B0604020202020204" pitchFamily="34" charset="0"/>
              </a:rPr>
              <a:t>Na</a:t>
            </a:r>
            <a:r>
              <a:rPr lang="en-US" altLang="zh-CN" b="1" baseline="-25000">
                <a:latin typeface="Arial" panose="020B0604020202020204" pitchFamily="34" charset="0"/>
              </a:rPr>
              <a:t>2</a:t>
            </a:r>
            <a:r>
              <a:rPr lang="en-US" altLang="zh-CN" b="1">
                <a:latin typeface="Arial" panose="020B0604020202020204" pitchFamily="34" charset="0"/>
              </a:rPr>
              <a:t>S</a:t>
            </a:r>
            <a:r>
              <a:rPr lang="zh-CN" altLang="en-US" b="1">
                <a:latin typeface="Arial" panose="020B0604020202020204" pitchFamily="34" charset="0"/>
              </a:rPr>
              <a:t>、</a:t>
            </a:r>
            <a:r>
              <a:rPr lang="en-US" altLang="zh-CN" b="1">
                <a:latin typeface="Arial" panose="020B0604020202020204" pitchFamily="34" charset="0"/>
              </a:rPr>
              <a:t>KI</a:t>
            </a:r>
            <a:endParaRPr lang="en-US" altLang="zh-CN" b="1">
              <a:latin typeface="Arial" panose="020B0604020202020204" pitchFamily="34" charset="0"/>
            </a:endParaRPr>
          </a:p>
        </p:txBody>
      </p:sp>
      <p:grpSp>
        <p:nvGrpSpPr>
          <p:cNvPr id="20485" name="组合 20484"/>
          <p:cNvGrpSpPr/>
          <p:nvPr>
            <p:custDataLst>
              <p:tags r:id="rId4"/>
            </p:custDataLst>
          </p:nvPr>
        </p:nvGrpSpPr>
        <p:grpSpPr>
          <a:xfrm>
            <a:off x="3201988" y="2724150"/>
            <a:ext cx="1441450" cy="1266826"/>
            <a:chOff x="0" y="0"/>
            <a:chExt cx="908" cy="798"/>
          </a:xfrm>
        </p:grpSpPr>
        <p:grpSp>
          <p:nvGrpSpPr>
            <p:cNvPr id="20486" name="组合 20485"/>
            <p:cNvGrpSpPr/>
            <p:nvPr>
              <p:custDataLst>
                <p:tags r:id="rId5"/>
              </p:custDataLst>
            </p:nvPr>
          </p:nvGrpSpPr>
          <p:grpSpPr>
            <a:xfrm>
              <a:off x="0" y="275"/>
              <a:ext cx="709" cy="523"/>
              <a:chOff x="0" y="0"/>
              <a:chExt cx="709" cy="523"/>
            </a:xfrm>
          </p:grpSpPr>
          <p:sp>
            <p:nvSpPr>
              <p:cNvPr id="20487" name="文本框 20486"/>
              <p:cNvSpPr txBox="1"/>
              <p:nvPr>
                <p:custDataLst>
                  <p:tags r:id="rId6"/>
                </p:custDataLst>
              </p:nvPr>
            </p:nvSpPr>
            <p:spPr>
              <a:xfrm>
                <a:off x="0" y="291"/>
                <a:ext cx="317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H</a:t>
                </a:r>
                <a:r>
                  <a:rPr lang="en-US" altLang="zh-CN" b="1" baseline="30000">
                    <a:latin typeface="Arial" panose="020B0604020202020204" pitchFamily="34" charset="0"/>
                  </a:rPr>
                  <a:t>+</a:t>
                </a:r>
                <a:endParaRPr lang="en-US" altLang="zh-CN" b="1" baseline="30000">
                  <a:latin typeface="Arial" panose="020B0604020202020204" pitchFamily="34" charset="0"/>
                </a:endParaRPr>
              </a:p>
            </p:txBody>
          </p:sp>
          <p:sp>
            <p:nvSpPr>
              <p:cNvPr id="20488" name="文本框 20487"/>
              <p:cNvSpPr txBox="1"/>
              <p:nvPr>
                <p:custDataLst>
                  <p:tags r:id="rId7"/>
                </p:custDataLst>
              </p:nvPr>
            </p:nvSpPr>
            <p:spPr>
              <a:xfrm>
                <a:off x="210" y="0"/>
                <a:ext cx="499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Cu</a:t>
                </a:r>
                <a:r>
                  <a:rPr lang="en-US" altLang="zh-CN" b="1" baseline="30000">
                    <a:latin typeface="Arial" panose="020B0604020202020204" pitchFamily="34" charset="0"/>
                  </a:rPr>
                  <a:t>2</a:t>
                </a:r>
                <a:r>
                  <a:rPr lang="en-US" altLang="zh-CN" baseline="30000">
                    <a:latin typeface="Arial" panose="020B0604020202020204" pitchFamily="34" charset="0"/>
                  </a:rPr>
                  <a:t>+</a:t>
                </a:r>
                <a:endParaRPr lang="en-US" altLang="zh-CN" baseline="300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0489" name="文本框 20488"/>
            <p:cNvSpPr txBox="1"/>
            <p:nvPr>
              <p:custDataLst>
                <p:tags r:id="rId8"/>
              </p:custDataLst>
            </p:nvPr>
          </p:nvSpPr>
          <p:spPr>
            <a:xfrm>
              <a:off x="454" y="0"/>
              <a:ext cx="454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Fe</a:t>
              </a:r>
              <a:r>
                <a:rPr lang="en-US" altLang="zh-CN" b="1" baseline="30000">
                  <a:latin typeface="Arial" panose="020B0604020202020204" pitchFamily="34" charset="0"/>
                </a:rPr>
                <a:t>3+</a:t>
              </a:r>
              <a:endParaRPr lang="en-US" altLang="zh-CN" b="1" baseline="30000">
                <a:latin typeface="Arial" panose="020B0604020202020204" pitchFamily="34" charset="0"/>
              </a:endParaRPr>
            </a:p>
          </p:txBody>
        </p:sp>
      </p:grpSp>
      <p:grpSp>
        <p:nvGrpSpPr>
          <p:cNvPr id="20490" name="组合 20489"/>
          <p:cNvGrpSpPr/>
          <p:nvPr>
            <p:custDataLst>
              <p:tags r:id="rId9"/>
            </p:custDataLst>
          </p:nvPr>
        </p:nvGrpSpPr>
        <p:grpSpPr>
          <a:xfrm>
            <a:off x="3503613" y="3429000"/>
            <a:ext cx="1677987" cy="1284289"/>
            <a:chOff x="0" y="0"/>
            <a:chExt cx="1057" cy="808"/>
          </a:xfrm>
        </p:grpSpPr>
        <p:sp>
          <p:nvSpPr>
            <p:cNvPr id="20491" name="文本框 20490"/>
            <p:cNvSpPr txBox="1"/>
            <p:nvPr>
              <p:custDataLst>
                <p:tags r:id="rId10"/>
              </p:custDataLst>
            </p:nvPr>
          </p:nvSpPr>
          <p:spPr>
            <a:xfrm>
              <a:off x="0" y="576"/>
              <a:ext cx="40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Zn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grpSp>
          <p:nvGrpSpPr>
            <p:cNvPr id="20492" name="组合 20491"/>
            <p:cNvGrpSpPr/>
            <p:nvPr>
              <p:custDataLst>
                <p:tags r:id="rId11"/>
              </p:custDataLst>
            </p:nvPr>
          </p:nvGrpSpPr>
          <p:grpSpPr>
            <a:xfrm>
              <a:off x="227" y="0"/>
              <a:ext cx="830" cy="607"/>
              <a:chOff x="0" y="0"/>
              <a:chExt cx="830" cy="607"/>
            </a:xfrm>
          </p:grpSpPr>
          <p:sp>
            <p:nvSpPr>
              <p:cNvPr id="20493" name="文本框 20492"/>
              <p:cNvSpPr txBox="1"/>
              <p:nvPr>
                <p:custDataLst>
                  <p:tags r:id="rId12"/>
                </p:custDataLst>
              </p:nvPr>
            </p:nvSpPr>
            <p:spPr>
              <a:xfrm>
                <a:off x="0" y="375"/>
                <a:ext cx="408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C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sp>
            <p:nvSpPr>
              <p:cNvPr id="20494" name="文本框 20493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422" y="0"/>
                <a:ext cx="408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CO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sp>
            <p:nvSpPr>
              <p:cNvPr id="20495" name="文本框 20494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190" y="202"/>
                <a:ext cx="408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H</a:t>
                </a:r>
                <a:r>
                  <a:rPr lang="en-US" altLang="zh-CN" b="1" baseline="-25000">
                    <a:latin typeface="Arial" panose="020B0604020202020204" pitchFamily="34" charset="0"/>
                  </a:rPr>
                  <a:t>2</a:t>
                </a:r>
                <a:endParaRPr lang="en-US" altLang="zh-CN" b="1" baseline="-25000"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20496" name="组合 20495"/>
          <p:cNvGrpSpPr/>
          <p:nvPr>
            <p:custDataLst>
              <p:tags r:id="rId15"/>
            </p:custDataLst>
          </p:nvPr>
        </p:nvGrpSpPr>
        <p:grpSpPr>
          <a:xfrm>
            <a:off x="2711450" y="1700213"/>
            <a:ext cx="6829425" cy="3824287"/>
            <a:chOff x="0" y="0"/>
            <a:chExt cx="4302" cy="2409"/>
          </a:xfrm>
        </p:grpSpPr>
        <p:sp>
          <p:nvSpPr>
            <p:cNvPr id="20497" name="文本框 20496"/>
            <p:cNvSpPr txBox="1"/>
            <p:nvPr>
              <p:custDataLst>
                <p:tags r:id="rId16"/>
              </p:custDataLst>
            </p:nvPr>
          </p:nvSpPr>
          <p:spPr>
            <a:xfrm>
              <a:off x="3667" y="2041"/>
              <a:ext cx="635" cy="368"/>
            </a:xfrm>
            <a:prstGeom prst="rect">
              <a:avLst/>
            </a:prstGeom>
            <a:solidFill>
              <a:srgbClr val="93DB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b"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CC"/>
                  </a:solidFill>
                  <a:latin typeface="Arial" panose="020B0604020202020204" pitchFamily="34" charset="0"/>
                </a:rPr>
                <a:t>Fe</a:t>
              </a:r>
              <a:r>
                <a:rPr lang="en-US" altLang="zh-CN" sz="3200" b="1" baseline="30000">
                  <a:solidFill>
                    <a:srgbClr val="0000CC"/>
                  </a:solidFill>
                  <a:latin typeface="Arial" panose="020B0604020202020204" pitchFamily="34" charset="0"/>
                </a:rPr>
                <a:t>3+</a:t>
              </a:r>
              <a:endParaRPr lang="en-US" altLang="zh-CN" sz="3200" b="1" baseline="30000">
                <a:solidFill>
                  <a:srgbClr val="0000CC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498" name="文本框 20497"/>
            <p:cNvSpPr txBox="1"/>
            <p:nvPr>
              <p:custDataLst>
                <p:tags r:id="rId17"/>
              </p:custDataLst>
            </p:nvPr>
          </p:nvSpPr>
          <p:spPr>
            <a:xfrm>
              <a:off x="0" y="1968"/>
              <a:ext cx="720" cy="368"/>
            </a:xfrm>
            <a:prstGeom prst="rect">
              <a:avLst/>
            </a:prstGeom>
            <a:solidFill>
              <a:srgbClr val="93DB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b"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CC"/>
                  </a:solidFill>
                  <a:latin typeface="Arial" panose="020B0604020202020204" pitchFamily="34" charset="0"/>
                </a:rPr>
                <a:t>Fe</a:t>
              </a:r>
              <a:r>
                <a:rPr lang="en-US" altLang="zh-CN" sz="3200" b="1" baseline="30000">
                  <a:solidFill>
                    <a:srgbClr val="0000CC"/>
                  </a:solidFill>
                  <a:latin typeface="Arial" panose="020B0604020202020204" pitchFamily="34" charset="0"/>
                </a:rPr>
                <a:t>2+</a:t>
              </a:r>
              <a:endParaRPr lang="en-US" altLang="zh-CN" sz="3200" b="1" baseline="30000">
                <a:solidFill>
                  <a:srgbClr val="0000CC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499" name="文本框 20498"/>
            <p:cNvSpPr txBox="1"/>
            <p:nvPr>
              <p:custDataLst>
                <p:tags r:id="rId18"/>
              </p:custDataLst>
            </p:nvPr>
          </p:nvSpPr>
          <p:spPr>
            <a:xfrm>
              <a:off x="1881" y="0"/>
              <a:ext cx="499" cy="368"/>
            </a:xfrm>
            <a:prstGeom prst="rect">
              <a:avLst/>
            </a:prstGeom>
            <a:solidFill>
              <a:srgbClr val="93DBFF"/>
            </a:solidFill>
            <a:ln w="28575" cap="sq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fontAlgn="b"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CC"/>
                  </a:solidFill>
                  <a:latin typeface="Arial" panose="020B0604020202020204" pitchFamily="34" charset="0"/>
                </a:rPr>
                <a:t>Fe</a:t>
              </a:r>
              <a:endParaRPr lang="en-US" altLang="zh-CN" sz="3200" b="1" baseline="30000">
                <a:solidFill>
                  <a:srgbClr val="0000CC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0500" name="直接连接符 20499"/>
            <p:cNvSpPr/>
            <p:nvPr>
              <p:custDataLst>
                <p:tags r:id="rId19"/>
              </p:custDataLst>
            </p:nvPr>
          </p:nvSpPr>
          <p:spPr>
            <a:xfrm>
              <a:off x="838" y="2177"/>
              <a:ext cx="276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20501" name="直接连接符 20500"/>
            <p:cNvSpPr/>
            <p:nvPr>
              <p:custDataLst>
                <p:tags r:id="rId20"/>
              </p:custDataLst>
            </p:nvPr>
          </p:nvSpPr>
          <p:spPr>
            <a:xfrm flipH="1">
              <a:off x="838" y="2313"/>
              <a:ext cx="276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20502" name="直接连接符 20501"/>
            <p:cNvSpPr/>
            <p:nvPr>
              <p:custDataLst>
                <p:tags r:id="rId21"/>
              </p:custDataLst>
            </p:nvPr>
          </p:nvSpPr>
          <p:spPr>
            <a:xfrm flipH="1">
              <a:off x="85" y="436"/>
              <a:ext cx="1724" cy="145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20503" name="直接连接符 20502"/>
            <p:cNvSpPr/>
            <p:nvPr>
              <p:custDataLst>
                <p:tags r:id="rId22"/>
              </p:custDataLst>
            </p:nvPr>
          </p:nvSpPr>
          <p:spPr>
            <a:xfrm flipV="1">
              <a:off x="384" y="525"/>
              <a:ext cx="1452" cy="127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20504" name="直接连接符 20503"/>
            <p:cNvSpPr/>
            <p:nvPr>
              <p:custDataLst>
                <p:tags r:id="rId23"/>
              </p:custDataLst>
            </p:nvPr>
          </p:nvSpPr>
          <p:spPr>
            <a:xfrm flipH="1" flipV="1">
              <a:off x="2244" y="453"/>
              <a:ext cx="1678" cy="1497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20505" name="直接连接符 20504"/>
            <p:cNvSpPr/>
            <p:nvPr>
              <p:custDataLst>
                <p:tags r:id="rId24"/>
              </p:custDataLst>
            </p:nvPr>
          </p:nvSpPr>
          <p:spPr>
            <a:xfrm>
              <a:off x="2335" y="363"/>
              <a:ext cx="1769" cy="158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</p:grpSp>
      <p:grpSp>
        <p:nvGrpSpPr>
          <p:cNvPr id="20506" name="组合 20505"/>
          <p:cNvGrpSpPr/>
          <p:nvPr>
            <p:custDataLst>
              <p:tags r:id="rId25"/>
            </p:custDataLst>
          </p:nvPr>
        </p:nvGrpSpPr>
        <p:grpSpPr>
          <a:xfrm>
            <a:off x="6169025" y="2854325"/>
            <a:ext cx="1630363" cy="1328738"/>
            <a:chOff x="0" y="0"/>
            <a:chExt cx="1027" cy="837"/>
          </a:xfrm>
        </p:grpSpPr>
        <p:sp>
          <p:nvSpPr>
            <p:cNvPr id="20507" name="文本框 20506"/>
            <p:cNvSpPr txBox="1"/>
            <p:nvPr>
              <p:custDataLst>
                <p:tags r:id="rId26"/>
              </p:custDataLst>
            </p:nvPr>
          </p:nvSpPr>
          <p:spPr>
            <a:xfrm>
              <a:off x="410" y="427"/>
              <a:ext cx="363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b="1">
                  <a:latin typeface="Arial" panose="020B0604020202020204" pitchFamily="34" charset="0"/>
                </a:rPr>
                <a:t>CO</a:t>
              </a:r>
              <a:endParaRPr lang="en-US" altLang="zh-CN" b="1">
                <a:latin typeface="Arial" panose="020B0604020202020204" pitchFamily="34" charset="0"/>
              </a:endParaRPr>
            </a:p>
          </p:txBody>
        </p:sp>
        <p:grpSp>
          <p:nvGrpSpPr>
            <p:cNvPr id="20508" name="组合 20507"/>
            <p:cNvGrpSpPr/>
            <p:nvPr>
              <p:custDataLst>
                <p:tags r:id="rId27"/>
              </p:custDataLst>
            </p:nvPr>
          </p:nvGrpSpPr>
          <p:grpSpPr>
            <a:xfrm>
              <a:off x="0" y="0"/>
              <a:ext cx="1027" cy="837"/>
              <a:chOff x="0" y="0"/>
              <a:chExt cx="1027" cy="837"/>
            </a:xfrm>
          </p:grpSpPr>
          <p:sp>
            <p:nvSpPr>
              <p:cNvPr id="20509" name="文本框 20508"/>
              <p:cNvSpPr txBox="1"/>
              <p:nvPr>
                <p:custDataLst>
                  <p:tags r:id="rId28"/>
                </p:custDataLst>
              </p:nvPr>
            </p:nvSpPr>
            <p:spPr>
              <a:xfrm>
                <a:off x="0" y="0"/>
                <a:ext cx="363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en-US" altLang="x-none" b="1">
                  <a:latin typeface="Arial" panose="020B0604020202020204" pitchFamily="34" charset="0"/>
                </a:endParaRPr>
              </a:p>
            </p:txBody>
          </p:sp>
          <p:sp>
            <p:nvSpPr>
              <p:cNvPr id="20510" name="文本框 20509"/>
              <p:cNvSpPr txBox="1"/>
              <p:nvPr>
                <p:custDataLst>
                  <p:tags r:id="rId29"/>
                </p:custDataLst>
              </p:nvPr>
            </p:nvSpPr>
            <p:spPr>
              <a:xfrm>
                <a:off x="232" y="197"/>
                <a:ext cx="363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C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sp>
            <p:nvSpPr>
              <p:cNvPr id="20511" name="文本框 20510"/>
              <p:cNvSpPr txBox="1"/>
              <p:nvPr>
                <p:custDataLst>
                  <p:tags r:id="rId30"/>
                </p:custDataLst>
              </p:nvPr>
            </p:nvSpPr>
            <p:spPr>
              <a:xfrm>
                <a:off x="664" y="605"/>
                <a:ext cx="363" cy="23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b="1">
                    <a:latin typeface="Arial" panose="020B0604020202020204" pitchFamily="34" charset="0"/>
                  </a:rPr>
                  <a:t>H</a:t>
                </a:r>
                <a:r>
                  <a:rPr lang="en-US" altLang="zh-CN" b="1" baseline="-25000">
                    <a:latin typeface="Arial" panose="020B0604020202020204" pitchFamily="34" charset="0"/>
                  </a:rPr>
                  <a:t>2</a:t>
                </a:r>
                <a:endParaRPr lang="en-US" altLang="zh-CN" b="1" baseline="-25000"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20512" name="文本框 20511"/>
          <p:cNvSpPr txBox="1"/>
          <p:nvPr>
            <p:custDataLst>
              <p:tags r:id="rId31"/>
            </p:custDataLst>
          </p:nvPr>
        </p:nvSpPr>
        <p:spPr>
          <a:xfrm>
            <a:off x="7319963" y="2854325"/>
            <a:ext cx="76835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</a:rPr>
              <a:t>O</a:t>
            </a:r>
            <a:r>
              <a:rPr lang="zh-CN" altLang="en-US" b="1" baseline="-25000">
                <a:latin typeface="Arial" panose="020B0604020202020204" pitchFamily="34" charset="0"/>
              </a:rPr>
              <a:t>2</a:t>
            </a:r>
            <a:endParaRPr lang="zh-CN" altLang="en-US" b="1" baseline="-25000">
              <a:latin typeface="Arial" panose="020B0604020202020204" pitchFamily="34" charset="0"/>
            </a:endParaRPr>
          </a:p>
        </p:txBody>
      </p:sp>
      <p:grpSp>
        <p:nvGrpSpPr>
          <p:cNvPr id="20513" name="组合 20512"/>
          <p:cNvGrpSpPr/>
          <p:nvPr>
            <p:custDataLst>
              <p:tags r:id="rId32"/>
            </p:custDataLst>
          </p:nvPr>
        </p:nvGrpSpPr>
        <p:grpSpPr>
          <a:xfrm>
            <a:off x="1524000" y="188913"/>
            <a:ext cx="2843213" cy="1328737"/>
            <a:chOff x="0" y="0"/>
            <a:chExt cx="1632" cy="726"/>
          </a:xfrm>
        </p:grpSpPr>
        <p:sp>
          <p:nvSpPr>
            <p:cNvPr id="20514" name="圆角矩形 20513"/>
            <p:cNvSpPr/>
            <p:nvPr>
              <p:custDataLst>
                <p:tags r:id="rId33"/>
              </p:custDataLst>
            </p:nvPr>
          </p:nvSpPr>
          <p:spPr>
            <a:xfrm>
              <a:off x="90" y="0"/>
              <a:ext cx="1542" cy="726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66CCFF"/>
                </a:gs>
                <a:gs pos="50000">
                  <a:srgbClr val="FFFFFF"/>
                </a:gs>
                <a:gs pos="100000">
                  <a:srgbClr val="66CCFF"/>
                </a:gs>
              </a:gsLst>
              <a:lin ang="5400000" scaled="1"/>
            </a:gradFill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/>
              </a:outerShdw>
            </a:effectLst>
          </p:spPr>
          <p:txBody>
            <a:bodyPr wrap="none" anchor="ctr"/>
            <a:lstStyle/>
            <a:p>
              <a:r>
                <a:rPr lang="zh-CN" altLang="en-US" sz="2800" b="1">
                  <a:latin typeface="方正楷体简体" pitchFamily="2" charset="-122"/>
                  <a:ea typeface="方正楷体简体" pitchFamily="2" charset="-122"/>
                </a:rPr>
                <a:t>       </a:t>
              </a:r>
              <a:endParaRPr lang="zh-CN" altLang="en-US" sz="2800" b="1">
                <a:latin typeface="方正楷体简体" pitchFamily="2" charset="-122"/>
                <a:ea typeface="方正楷体简体" pitchFamily="2" charset="-122"/>
              </a:endParaRPr>
            </a:p>
          </p:txBody>
        </p:sp>
        <p:sp>
          <p:nvSpPr>
            <p:cNvPr id="20515" name="圆角矩形 20514"/>
            <p:cNvSpPr/>
            <p:nvPr>
              <p:custDataLst>
                <p:tags r:id="rId34"/>
              </p:custDataLst>
            </p:nvPr>
          </p:nvSpPr>
          <p:spPr>
            <a:xfrm>
              <a:off x="0" y="0"/>
              <a:ext cx="1542" cy="726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66CCFF"/>
                </a:gs>
                <a:gs pos="50000">
                  <a:srgbClr val="FFFFFF"/>
                </a:gs>
                <a:gs pos="100000">
                  <a:srgbClr val="66CCFF"/>
                </a:gs>
              </a:gsLst>
              <a:lin ang="5400000" scaled="1"/>
            </a:gradFill>
            <a:ln w="76200" cap="flat" cmpd="sng">
              <a:solidFill>
                <a:srgbClr val="FF3300"/>
              </a:solidFill>
              <a:prstDash val="solid"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/>
              </a:outerShdw>
            </a:effectLst>
          </p:spPr>
          <p:txBody>
            <a:bodyPr wrap="none" anchor="ctr"/>
            <a:lstStyle/>
            <a:p>
              <a:r>
                <a:rPr lang="zh-CN" altLang="en-US" sz="2800" b="1">
                  <a:latin typeface="方正楷体简体" pitchFamily="2" charset="-122"/>
                  <a:ea typeface="方正楷体简体" pitchFamily="2" charset="-122"/>
                </a:rPr>
                <a:t>       </a:t>
              </a:r>
              <a:endParaRPr lang="zh-CN" altLang="en-US" sz="2800" b="1">
                <a:latin typeface="方正楷体简体" pitchFamily="2" charset="-122"/>
                <a:ea typeface="方正楷体简体" pitchFamily="2" charset="-122"/>
              </a:endParaRPr>
            </a:p>
          </p:txBody>
        </p:sp>
        <p:sp>
          <p:nvSpPr>
            <p:cNvPr id="20516" name="文本框 20515"/>
            <p:cNvSpPr txBox="1"/>
            <p:nvPr>
              <p:custDataLst>
                <p:tags r:id="rId35"/>
              </p:custDataLst>
            </p:nvPr>
          </p:nvSpPr>
          <p:spPr>
            <a:xfrm>
              <a:off x="182" y="91"/>
              <a:ext cx="1315" cy="38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0">
                <a:spcBef>
                  <a:spcPct val="50000"/>
                </a:spcBef>
              </a:pPr>
              <a:r>
                <a:rPr lang="zh-CN" altLang="en-US" sz="40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思考交流</a:t>
              </a:r>
              <a:endParaRPr lang="en-US" altLang="zh-CN" sz="4000" b="1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20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1"/>
      <p:bldP spid="20484" grpId="2"/>
      <p:bldP spid="20512" grpId="3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/>
          <p:cNvSpPr/>
          <p:nvPr>
            <p:custDataLst>
              <p:tags r:id="rId1"/>
            </p:custDataLst>
          </p:nvPr>
        </p:nvSpPr>
        <p:spPr>
          <a:xfrm>
            <a:off x="334010" y="657237"/>
            <a:ext cx="11858077" cy="1377950"/>
          </a:xfrm>
          <a:prstGeom prst="rect">
            <a:avLst/>
          </a:prstGeom>
          <a:noFill/>
          <a:ln w="25400">
            <a:noFill/>
          </a:ln>
        </p:spPr>
        <p:txBody>
          <a:bodyPr anchor="t">
            <a:spAutoFit/>
          </a:bodyPr>
          <a:lstStyle/>
          <a:p>
            <a:r>
              <a:rPr lang="zh-CN" altLang="en-US" sz="279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除上述图示外，我们也可以用价类二维图来表示铁及其化合物的相互转化关系。课后请对铁及其化合物的价类二维图（下图）中的物质转化关系进行总结。。</a:t>
            </a:r>
            <a:endParaRPr lang="zh-CN" altLang="en-US" sz="279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19458" name="Line 3"/>
          <p:cNvCxnSpPr/>
          <p:nvPr>
            <p:custDataLst>
              <p:tags r:id="rId2"/>
            </p:custDataLst>
          </p:nvPr>
        </p:nvCxnSpPr>
        <p:spPr>
          <a:xfrm flipH="1">
            <a:off x="1294902" y="479347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9459" name="Group 4"/>
          <p:cNvGrpSpPr/>
          <p:nvPr>
            <p:custDataLst>
              <p:tags r:id="rId3"/>
            </p:custDataLst>
          </p:nvPr>
        </p:nvGrpSpPr>
        <p:grpSpPr>
          <a:xfrm>
            <a:off x="1688590" y="2527786"/>
            <a:ext cx="9903866" cy="2945547"/>
            <a:chOff x="612" y="1703"/>
            <a:chExt cx="4672" cy="1863"/>
          </a:xfrm>
        </p:grpSpPr>
        <p:cxnSp>
          <p:nvCxnSpPr>
            <p:cNvPr id="19460" name="Line 5"/>
            <p:cNvCxnSpPr/>
            <p:nvPr>
              <p:custDataLst>
                <p:tags r:id="rId4"/>
              </p:custDataLst>
            </p:nvPr>
          </p:nvCxnSpPr>
          <p:spPr>
            <a:xfrm>
              <a:off x="612" y="3566"/>
              <a:ext cx="467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19461" name="Line 6"/>
            <p:cNvCxnSpPr/>
            <p:nvPr>
              <p:custDataLst>
                <p:tags r:id="rId5"/>
              </p:custDataLst>
            </p:nvPr>
          </p:nvCxnSpPr>
          <p:spPr>
            <a:xfrm flipH="1" flipV="1">
              <a:off x="612" y="1703"/>
              <a:ext cx="0" cy="1863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sp>
        <p:nvSpPr>
          <p:cNvPr id="19462" name="Text Box 7"/>
          <p:cNvSpPr/>
          <p:nvPr>
            <p:custDataLst>
              <p:tags r:id="rId6"/>
            </p:custDataLst>
          </p:nvPr>
        </p:nvSpPr>
        <p:spPr>
          <a:xfrm>
            <a:off x="1160778" y="2802413"/>
            <a:ext cx="1056159" cy="28968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+3</a:t>
            </a: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+2</a:t>
            </a: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0</a:t>
            </a:r>
            <a:endParaRPr lang="en-US" altLang="zh-CN" sz="240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en-US" altLang="zh-CN" sz="1795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spcBef>
                <a:spcPct val="20000"/>
              </a:spcBef>
            </a:pPr>
            <a:endParaRPr lang="zh-CN" altLang="en-US" sz="1795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3" name="Text Box 8"/>
          <p:cNvSpPr/>
          <p:nvPr>
            <p:custDataLst>
              <p:tags r:id="rId7"/>
            </p:custDataLst>
          </p:nvPr>
        </p:nvSpPr>
        <p:spPr>
          <a:xfrm>
            <a:off x="1551037" y="4481997"/>
            <a:ext cx="1059322" cy="581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185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endParaRPr lang="en-US" altLang="zh-CN" sz="3185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4" name="Text Box 9"/>
          <p:cNvSpPr/>
          <p:nvPr>
            <p:custDataLst>
              <p:tags r:id="rId8"/>
            </p:custDataLst>
          </p:nvPr>
        </p:nvSpPr>
        <p:spPr>
          <a:xfrm>
            <a:off x="1562104" y="3685134"/>
            <a:ext cx="1057741" cy="581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185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endParaRPr lang="en-US" altLang="zh-CN" sz="3185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5" name="Text Box 10"/>
          <p:cNvSpPr/>
          <p:nvPr>
            <p:custDataLst>
              <p:tags r:id="rId9"/>
            </p:custDataLst>
          </p:nvPr>
        </p:nvSpPr>
        <p:spPr>
          <a:xfrm>
            <a:off x="1562104" y="2820286"/>
            <a:ext cx="1057741" cy="581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185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·</a:t>
            </a:r>
            <a:endParaRPr lang="en-US" altLang="zh-CN" sz="3185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6" name="Text Box 11"/>
          <p:cNvSpPr/>
          <p:nvPr>
            <p:custDataLst>
              <p:tags r:id="rId10"/>
            </p:custDataLst>
          </p:nvPr>
        </p:nvSpPr>
        <p:spPr>
          <a:xfrm>
            <a:off x="681386" y="2262503"/>
            <a:ext cx="613410" cy="2531304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CC00FF"/>
                </a:solidFill>
                <a:latin typeface="Times New Roman" panose="02020603050405020304" pitchFamily="18" charset="0"/>
                <a:ea typeface="楷体_GB2312" pitchFamily="1" charset="-122"/>
              </a:rPr>
              <a:t>铁元素化合价</a:t>
            </a:r>
            <a:endParaRPr lang="zh-CN" altLang="en-US" sz="2800">
              <a:solidFill>
                <a:srgbClr val="CC00FF"/>
              </a:solidFill>
              <a:latin typeface="Times New Roman" panose="02020603050405020304" pitchFamily="18" charset="0"/>
              <a:ea typeface="楷体_GB2312" pitchFamily="1" charset="-122"/>
            </a:endParaRPr>
          </a:p>
        </p:txBody>
      </p:sp>
      <p:sp>
        <p:nvSpPr>
          <p:cNvPr id="19467" name="Text Box 12"/>
          <p:cNvSpPr/>
          <p:nvPr>
            <p:custDataLst>
              <p:tags r:id="rId11"/>
            </p:custDataLst>
          </p:nvPr>
        </p:nvSpPr>
        <p:spPr>
          <a:xfrm>
            <a:off x="10351500" y="5473366"/>
            <a:ext cx="2355805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CC00FF"/>
                </a:solidFill>
                <a:latin typeface="Times New Roman" panose="02020603050405020304" pitchFamily="18" charset="0"/>
                <a:ea typeface="楷体_GB2312" pitchFamily="1" charset="-122"/>
              </a:rPr>
              <a:t>物质类别</a:t>
            </a:r>
            <a:endParaRPr lang="zh-CN" altLang="en-US" sz="2800">
              <a:solidFill>
                <a:srgbClr val="CC00FF"/>
              </a:solidFill>
              <a:latin typeface="Times New Roman" panose="02020603050405020304" pitchFamily="18" charset="0"/>
              <a:ea typeface="楷体_GB2312" pitchFamily="1" charset="-122"/>
            </a:endParaRPr>
          </a:p>
        </p:txBody>
      </p:sp>
      <p:sp>
        <p:nvSpPr>
          <p:cNvPr id="19468" name="Text Box 13"/>
          <p:cNvSpPr/>
          <p:nvPr>
            <p:custDataLst>
              <p:tags r:id="rId12"/>
            </p:custDataLst>
          </p:nvPr>
        </p:nvSpPr>
        <p:spPr>
          <a:xfrm>
            <a:off x="1840779" y="5473086"/>
            <a:ext cx="8510936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pitchFamily="18" charset="0"/>
                <a:ea typeface="楷体_GB2312" pitchFamily="1" charset="-122"/>
              </a:rPr>
              <a:t>单质           氧化物              氢氧化物            盐</a:t>
            </a:r>
            <a:endParaRPr lang="zh-CN" altLang="en-US" sz="3200">
              <a:solidFill>
                <a:schemeClr val="tx1"/>
              </a:solidFill>
              <a:latin typeface="Times New Roman" panose="02020603050405020304" pitchFamily="18" charset="0"/>
              <a:ea typeface="楷体_GB2312" pitchFamily="1" charset="-122"/>
            </a:endParaRPr>
          </a:p>
        </p:txBody>
      </p:sp>
      <p:sp>
        <p:nvSpPr>
          <p:cNvPr id="17422" name="Rectangle 14"/>
          <p:cNvSpPr/>
          <p:nvPr>
            <p:custDataLst>
              <p:tags r:id="rId13"/>
            </p:custDataLst>
          </p:nvPr>
        </p:nvSpPr>
        <p:spPr>
          <a:xfrm>
            <a:off x="2132873" y="4425078"/>
            <a:ext cx="537210" cy="5200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</a:t>
            </a:r>
            <a:endParaRPr lang="en-US" altLang="zh-CN" sz="2790" strike="noStrike" baseline="-250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423" name="Rectangle 15"/>
          <p:cNvSpPr/>
          <p:nvPr>
            <p:custDataLst>
              <p:tags r:id="rId14"/>
            </p:custDataLst>
          </p:nvPr>
        </p:nvSpPr>
        <p:spPr>
          <a:xfrm>
            <a:off x="3759801" y="2603678"/>
            <a:ext cx="3657031" cy="5200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</a:t>
            </a:r>
            <a:r>
              <a:rPr lang="en-US" altLang="zh-CN" sz="2790" strike="noStrike" baseline="-250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</a:t>
            </a: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</a:t>
            </a:r>
            <a:r>
              <a:rPr lang="en-US" altLang="zh-CN" sz="2790" strike="noStrike" baseline="-250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endParaRPr lang="en-US" altLang="zh-CN" sz="2790" strike="noStrike" baseline="-250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424" name="Rectangle 16"/>
          <p:cNvSpPr/>
          <p:nvPr>
            <p:custDataLst>
              <p:tags r:id="rId15"/>
            </p:custDataLst>
          </p:nvPr>
        </p:nvSpPr>
        <p:spPr>
          <a:xfrm>
            <a:off x="6400199" y="2451894"/>
            <a:ext cx="1400175" cy="5200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Fe(OH)</a:t>
            </a:r>
            <a:r>
              <a:rPr lang="en-US" altLang="zh-CN" sz="2790" strike="noStrike" baseline="-250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endParaRPr lang="en-US" altLang="zh-CN" sz="2790" strike="noStrike" baseline="-250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425" name="Rectangle 17"/>
          <p:cNvSpPr/>
          <p:nvPr>
            <p:custDataLst>
              <p:tags r:id="rId16"/>
            </p:custDataLst>
          </p:nvPr>
        </p:nvSpPr>
        <p:spPr>
          <a:xfrm>
            <a:off x="9246138" y="2451894"/>
            <a:ext cx="2234062" cy="5200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FeCl</a:t>
            </a:r>
            <a:r>
              <a:rPr lang="en-US" altLang="zh-CN" sz="2790" strike="noStrike" baseline="-250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endParaRPr lang="en-US" altLang="zh-CN" sz="2790" strike="noStrike" baseline="-250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426" name="Rectangle 21"/>
          <p:cNvSpPr/>
          <p:nvPr>
            <p:custDataLst>
              <p:tags r:id="rId17"/>
            </p:custDataLst>
          </p:nvPr>
        </p:nvSpPr>
        <p:spPr>
          <a:xfrm>
            <a:off x="3759801" y="3666162"/>
            <a:ext cx="3657031" cy="5200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FeO</a:t>
            </a:r>
            <a:endParaRPr lang="en-US" altLang="zh-CN" sz="2790" strike="noStrike" baseline="-250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427" name="Rectangle 22"/>
          <p:cNvSpPr/>
          <p:nvPr>
            <p:custDataLst>
              <p:tags r:id="rId18"/>
            </p:custDataLst>
          </p:nvPr>
        </p:nvSpPr>
        <p:spPr>
          <a:xfrm>
            <a:off x="3759801" y="3134920"/>
            <a:ext cx="3657031" cy="5200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</a:t>
            </a:r>
            <a:r>
              <a:rPr lang="en-US" altLang="zh-CN" sz="2790" strike="noStrike" baseline="-25000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3</a:t>
            </a:r>
            <a:r>
              <a:rPr lang="en-US" altLang="zh-CN" sz="2790" strike="noStrike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O</a:t>
            </a:r>
            <a:r>
              <a:rPr lang="en-US" altLang="zh-CN" sz="2790" strike="noStrike" baseline="-25000" noProof="1">
                <a:solidFill>
                  <a:srgbClr val="FF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4</a:t>
            </a:r>
            <a:endParaRPr lang="en-US" altLang="zh-CN" sz="2790" strike="noStrike" baseline="-25000" noProof="1">
              <a:solidFill>
                <a:srgbClr val="FF3300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428" name="Rectangle 23"/>
          <p:cNvSpPr/>
          <p:nvPr>
            <p:custDataLst>
              <p:tags r:id="rId19"/>
            </p:custDataLst>
          </p:nvPr>
        </p:nvSpPr>
        <p:spPr>
          <a:xfrm>
            <a:off x="6400199" y="3590270"/>
            <a:ext cx="1400175" cy="5200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Fe(OH)</a:t>
            </a:r>
            <a:r>
              <a:rPr lang="en-US" altLang="zh-CN" sz="2790" strike="noStrike" baseline="-250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</a:t>
            </a:r>
            <a:endParaRPr lang="en-US" altLang="zh-CN" sz="2790" strike="noStrike" baseline="-250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17429" name="Rectangle 24"/>
          <p:cNvSpPr/>
          <p:nvPr>
            <p:custDataLst>
              <p:tags r:id="rId20"/>
            </p:custDataLst>
          </p:nvPr>
        </p:nvSpPr>
        <p:spPr>
          <a:xfrm>
            <a:off x="9143368" y="3666162"/>
            <a:ext cx="986790" cy="5200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defTabSz="914400" fontAlgn="base">
              <a:buClrTx/>
              <a:buSzTx/>
              <a:buFontTx/>
            </a:pPr>
            <a:r>
              <a:rPr lang="en-US" altLang="zh-CN" sz="2790" strike="noStrike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FeCl</a:t>
            </a:r>
            <a:r>
              <a:rPr lang="en-US" altLang="zh-CN" sz="2790" strike="noStrike" baseline="-25000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2</a:t>
            </a:r>
            <a:endParaRPr lang="en-US" altLang="zh-CN" sz="2790" strike="noStrike" baseline="-25000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pic>
        <p:nvPicPr>
          <p:cNvPr id="19470" name="New picture" hidden="1"/>
          <p:cNvPicPr/>
          <p:nvPr>
            <p:custDataLst>
              <p:tags r:id="rId21"/>
            </p:custDataLst>
          </p:nvPr>
        </p:nvPicPr>
        <p:blipFill>
          <a:blip r:embed="rId22"/>
          <a:stretch>
            <a:fillRect/>
          </a:stretch>
        </p:blipFill>
        <p:spPr>
          <a:xfrm>
            <a:off x="11950700" y="11391900"/>
            <a:ext cx="431800" cy="368300"/>
          </a:xfrm>
          <a:prstGeom prst="cube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AS_UNIQUEID" val="141"/>
</p:tagLst>
</file>

<file path=ppt/tags/tag2.xml><?xml version="1.0" encoding="utf-8"?>
<p:tagLst xmlns:p="http://schemas.openxmlformats.org/presentationml/2006/main">
  <p:tag name="AS_UNIQUEID" val="142"/>
</p:tagLst>
</file>

<file path=ppt/tags/tag3.xml><?xml version="1.0" encoding="utf-8"?>
<p:tagLst xmlns:p="http://schemas.openxmlformats.org/presentationml/2006/main">
  <p:tag name="AS_UNIQUEID" val="143"/>
</p:tagLst>
</file>

<file path=ppt/tags/tag4.xml><?xml version="1.0" encoding="utf-8"?>
<p:tagLst xmlns:p="http://schemas.openxmlformats.org/presentationml/2006/main">
  <p:tag name="AS_UNIQUEID" val="144"/>
</p:tagLst>
</file>

<file path=ppt/tags/tag5.xml><?xml version="1.0" encoding="utf-8"?>
<p:tagLst xmlns:p="http://schemas.openxmlformats.org/presentationml/2006/main">
  <p:tag name="AS_UNIQUEID" val="145"/>
</p:tagLst>
</file>

<file path=ppt/tags/tag6.xml><?xml version="1.0" encoding="utf-8"?>
<p:tagLst xmlns:p="http://schemas.openxmlformats.org/presentationml/2006/main">
  <p:tag name="AS_UNIQUEID" val="147"/>
</p:tagLst>
</file>

<file path=ppt/tags/tag7.xml><?xml version="1.0" encoding="utf-8"?>
<p:tagLst xmlns:p="http://schemas.openxmlformats.org/presentationml/2006/main">
  <p:tag name="AS_UNIQUEID" val="148"/>
</p:tagLst>
</file>

<file path=ppt/tags/tag8.xml><?xml version="1.0" encoding="utf-8"?>
<p:tagLst xmlns:p="http://schemas.openxmlformats.org/presentationml/2006/main">
  <p:tag name="AS_UNIQUEID" val="149"/>
</p:tagLst>
</file>

<file path=ppt/tags/tag9.xml><?xml version="1.0" encoding="utf-8"?>
<p:tagLst xmlns:p="http://schemas.openxmlformats.org/presentationml/2006/main">
  <p:tag name="AS_UNIQUEID" val="150"/>
</p:tagLst>
</file>

<file path=ppt/tags/tag10.xml><?xml version="1.0" encoding="utf-8"?>
<p:tagLst xmlns:p="http://schemas.openxmlformats.org/presentationml/2006/main">
  <p:tag name="AS_UNIQUEID" val="151"/>
</p:tagLst>
</file>

<file path=ppt/tags/tag11.xml><?xml version="1.0" encoding="utf-8"?>
<p:tagLst xmlns:p="http://schemas.openxmlformats.org/presentationml/2006/main">
  <p:tag name="AS_UNIQUEID" val="153"/>
</p:tagLst>
</file>

<file path=ppt/tags/tag12.xml><?xml version="1.0" encoding="utf-8"?>
<p:tagLst xmlns:p="http://schemas.openxmlformats.org/presentationml/2006/main">
  <p:tag name="AS_UNIQUEID" val="154"/>
</p:tagLst>
</file>

<file path=ppt/tags/tag13.xml><?xml version="1.0" encoding="utf-8"?>
<p:tagLst xmlns:p="http://schemas.openxmlformats.org/presentationml/2006/main">
  <p:tag name="AS_UNIQUEID" val="155"/>
</p:tagLst>
</file>

<file path=ppt/tags/tag14.xml><?xml version="1.0" encoding="utf-8"?>
<p:tagLst xmlns:p="http://schemas.openxmlformats.org/presentationml/2006/main">
  <p:tag name="AS_UNIQUEID" val="156"/>
</p:tagLst>
</file>

<file path=ppt/tags/tag15.xml><?xml version="1.0" encoding="utf-8"?>
<p:tagLst xmlns:p="http://schemas.openxmlformats.org/presentationml/2006/main">
  <p:tag name="AS_UNIQUEID" val="157"/>
</p:tagLst>
</file>

<file path=ppt/tags/tag16.xml><?xml version="1.0" encoding="utf-8"?>
<p:tagLst xmlns:p="http://schemas.openxmlformats.org/presentationml/2006/main">
  <p:tag name="AS_UNIQUEID" val="159"/>
</p:tagLst>
</file>

<file path=ppt/tags/tag17.xml><?xml version="1.0" encoding="utf-8"?>
<p:tagLst xmlns:p="http://schemas.openxmlformats.org/presentationml/2006/main">
  <p:tag name="AS_UNIQUEID" val="160"/>
</p:tagLst>
</file>

<file path=ppt/tags/tag18.xml><?xml version="1.0" encoding="utf-8"?>
<p:tagLst xmlns:p="http://schemas.openxmlformats.org/presentationml/2006/main">
  <p:tag name="AS_UNIQUEID" val="161"/>
</p:tagLst>
</file>

<file path=ppt/tags/tag19.xml><?xml version="1.0" encoding="utf-8"?>
<p:tagLst xmlns:p="http://schemas.openxmlformats.org/presentationml/2006/main">
  <p:tag name="AS_UNIQUEID" val="162"/>
</p:tagLst>
</file>

<file path=ppt/tags/tag20.xml><?xml version="1.0" encoding="utf-8"?>
<p:tagLst xmlns:p="http://schemas.openxmlformats.org/presentationml/2006/main">
  <p:tag name="AS_UNIQUEID" val="163"/>
</p:tagLst>
</file>

<file path=ppt/tags/tag21.xml><?xml version="1.0" encoding="utf-8"?>
<p:tagLst xmlns:p="http://schemas.openxmlformats.org/presentationml/2006/main">
  <p:tag name="AS_UNIQUEID" val="164"/>
</p:tagLst>
</file>

<file path=ppt/tags/tag22.xml><?xml version="1.0" encoding="utf-8"?>
<p:tagLst xmlns:p="http://schemas.openxmlformats.org/presentationml/2006/main">
  <p:tag name="AS_UNIQUEID" val="166"/>
</p:tagLst>
</file>

<file path=ppt/tags/tag23.xml><?xml version="1.0" encoding="utf-8"?>
<p:tagLst xmlns:p="http://schemas.openxmlformats.org/presentationml/2006/main">
  <p:tag name="AS_UNIQUEID" val="167"/>
</p:tagLst>
</file>

<file path=ppt/tags/tag24.xml><?xml version="1.0" encoding="utf-8"?>
<p:tagLst xmlns:p="http://schemas.openxmlformats.org/presentationml/2006/main">
  <p:tag name="AS_UNIQUEID" val="168"/>
</p:tagLst>
</file>

<file path=ppt/tags/tag25.xml><?xml version="1.0" encoding="utf-8"?>
<p:tagLst xmlns:p="http://schemas.openxmlformats.org/presentationml/2006/main">
  <p:tag name="AS_UNIQUEID" val="169"/>
</p:tagLst>
</file>

<file path=ppt/tags/tag26.xml><?xml version="1.0" encoding="utf-8"?>
<p:tagLst xmlns:p="http://schemas.openxmlformats.org/presentationml/2006/main">
  <p:tag name="AS_UNIQUEID" val="170"/>
</p:tagLst>
</file>

<file path=ppt/tags/tag27.xml><?xml version="1.0" encoding="utf-8"?>
<p:tagLst xmlns:p="http://schemas.openxmlformats.org/presentationml/2006/main">
  <p:tag name="AS_UNIQUEID" val="171"/>
</p:tagLst>
</file>

<file path=ppt/tags/tag28.xml><?xml version="1.0" encoding="utf-8"?>
<p:tagLst xmlns:p="http://schemas.openxmlformats.org/presentationml/2006/main">
  <p:tag name="AS_UNIQUEID" val="172"/>
</p:tagLst>
</file>

<file path=ppt/tags/tag29.xml><?xml version="1.0" encoding="utf-8"?>
<p:tagLst xmlns:p="http://schemas.openxmlformats.org/presentationml/2006/main">
  <p:tag name="AS_UNIQUEID" val="173"/>
</p:tagLst>
</file>

<file path=ppt/tags/tag30.xml><?xml version="1.0" encoding="utf-8"?>
<p:tagLst xmlns:p="http://schemas.openxmlformats.org/presentationml/2006/main">
  <p:tag name="AS_UNIQUEID" val="175"/>
</p:tagLst>
</file>

<file path=ppt/tags/tag31.xml><?xml version="1.0" encoding="utf-8"?>
<p:tagLst xmlns:p="http://schemas.openxmlformats.org/presentationml/2006/main">
  <p:tag name="AS_UNIQUEID" val="176"/>
</p:tagLst>
</file>

<file path=ppt/tags/tag32.xml><?xml version="1.0" encoding="utf-8"?>
<p:tagLst xmlns:p="http://schemas.openxmlformats.org/presentationml/2006/main">
  <p:tag name="AS_UNIQUEID" val="177"/>
</p:tagLst>
</file>

<file path=ppt/tags/tag33.xml><?xml version="1.0" encoding="utf-8"?>
<p:tagLst xmlns:p="http://schemas.openxmlformats.org/presentationml/2006/main">
  <p:tag name="AS_UNIQUEID" val="178"/>
</p:tagLst>
</file>

<file path=ppt/tags/tag34.xml><?xml version="1.0" encoding="utf-8"?>
<p:tagLst xmlns:p="http://schemas.openxmlformats.org/presentationml/2006/main">
  <p:tag name="AS_UNIQUEID" val="180"/>
</p:tagLst>
</file>

<file path=ppt/tags/tag35.xml><?xml version="1.0" encoding="utf-8"?>
<p:tagLst xmlns:p="http://schemas.openxmlformats.org/presentationml/2006/main">
  <p:tag name="AS_UNIQUEID" val="181"/>
</p:tagLst>
</file>

<file path=ppt/tags/tag36.xml><?xml version="1.0" encoding="utf-8"?>
<p:tagLst xmlns:p="http://schemas.openxmlformats.org/presentationml/2006/main">
  <p:tag name="AS_UNIQUEID" val="182"/>
</p:tagLst>
</file>

<file path=ppt/tags/tag37.xml><?xml version="1.0" encoding="utf-8"?>
<p:tagLst xmlns:p="http://schemas.openxmlformats.org/presentationml/2006/main">
  <p:tag name="AS_UNIQUEID" val="184"/>
</p:tagLst>
</file>

<file path=ppt/tags/tag38.xml><?xml version="1.0" encoding="utf-8"?>
<p:tagLst xmlns:p="http://schemas.openxmlformats.org/presentationml/2006/main">
  <p:tag name="AS_UNIQUEID" val="185"/>
</p:tagLst>
</file>

<file path=ppt/tags/tag39.xml><?xml version="1.0" encoding="utf-8"?>
<p:tagLst xmlns:p="http://schemas.openxmlformats.org/presentationml/2006/main">
  <p:tag name="AS_UNIQUEID" val="186"/>
</p:tagLst>
</file>

<file path=ppt/tags/tag40.xml><?xml version="1.0" encoding="utf-8"?>
<p:tagLst xmlns:p="http://schemas.openxmlformats.org/presentationml/2006/main">
  <p:tag name="AS_UNIQUEID" val="187"/>
</p:tagLst>
</file>

<file path=ppt/tags/tag41.xml><?xml version="1.0" encoding="utf-8"?>
<p:tagLst xmlns:p="http://schemas.openxmlformats.org/presentationml/2006/main">
  <p:tag name="AS_UNIQUEID" val="188"/>
</p:tagLst>
</file>

<file path=ppt/tags/tag42.xml><?xml version="1.0" encoding="utf-8"?>
<p:tagLst xmlns:p="http://schemas.openxmlformats.org/presentationml/2006/main">
  <p:tag name="AS_UNIQUEID" val="189"/>
</p:tagLst>
</file>

<file path=ppt/tags/tag43.xml><?xml version="1.0" encoding="utf-8"?>
<p:tagLst xmlns:p="http://schemas.openxmlformats.org/presentationml/2006/main">
  <p:tag name="AS_UNIQUEID" val="191"/>
</p:tagLst>
</file>

<file path=ppt/tags/tag44.xml><?xml version="1.0" encoding="utf-8"?>
<p:tagLst xmlns:p="http://schemas.openxmlformats.org/presentationml/2006/main">
  <p:tag name="AS_UNIQUEID" val="192"/>
</p:tagLst>
</file>

<file path=ppt/tags/tag45.xml><?xml version="1.0" encoding="utf-8"?>
<p:tagLst xmlns:p="http://schemas.openxmlformats.org/presentationml/2006/main">
  <p:tag name="AS_UNIQUEID" val="193"/>
</p:tagLst>
</file>

<file path=ppt/tags/tag46.xml><?xml version="1.0" encoding="utf-8"?>
<p:tagLst xmlns:p="http://schemas.openxmlformats.org/presentationml/2006/main">
  <p:tag name="AS_UNIQUEID" val="194"/>
</p:tagLst>
</file>

<file path=ppt/tags/tag47.xml><?xml version="1.0" encoding="utf-8"?>
<p:tagLst xmlns:p="http://schemas.openxmlformats.org/presentationml/2006/main">
  <p:tag name="AS_UNIQUEID" val="195"/>
</p:tagLst>
</file>

<file path=ppt/tags/tag48.xml><?xml version="1.0" encoding="utf-8"?>
<p:tagLst xmlns:p="http://schemas.openxmlformats.org/presentationml/2006/main">
  <p:tag name="AS_UNIQUEID" val="196"/>
</p:tagLst>
</file>

<file path=ppt/tags/tag49.xml><?xml version="1.0" encoding="utf-8"?>
<p:tagLst xmlns:p="http://schemas.openxmlformats.org/presentationml/2006/main">
  <p:tag name="AS_UNIQUEID" val="198"/>
</p:tagLst>
</file>

<file path=ppt/tags/tag50.xml><?xml version="1.0" encoding="utf-8"?>
<p:tagLst xmlns:p="http://schemas.openxmlformats.org/presentationml/2006/main">
  <p:tag name="AS_UNIQUEID" val="199"/>
</p:tagLst>
</file>

<file path=ppt/tags/tag51.xml><?xml version="1.0" encoding="utf-8"?>
<p:tagLst xmlns:p="http://schemas.openxmlformats.org/presentationml/2006/main">
  <p:tag name="AS_UNIQUEID" val="200"/>
</p:tagLst>
</file>

<file path=ppt/tags/tag52.xml><?xml version="1.0" encoding="utf-8"?>
<p:tagLst xmlns:p="http://schemas.openxmlformats.org/presentationml/2006/main">
  <p:tag name="AS_UNIQUEID" val="201"/>
</p:tagLst>
</file>

<file path=ppt/tags/tag53.xml><?xml version="1.0" encoding="utf-8"?>
<p:tagLst xmlns:p="http://schemas.openxmlformats.org/presentationml/2006/main">
  <p:tag name="AS_UNIQUEID" val="202"/>
</p:tagLst>
</file>

<file path=ppt/tags/tag54.xml><?xml version="1.0" encoding="utf-8"?>
<p:tagLst xmlns:p="http://schemas.openxmlformats.org/presentationml/2006/main">
  <p:tag name="AS_UNIQUEID" val="204"/>
</p:tagLst>
</file>

<file path=ppt/tags/tag55.xml><?xml version="1.0" encoding="utf-8"?>
<p:tagLst xmlns:p="http://schemas.openxmlformats.org/presentationml/2006/main">
  <p:tag name="AS_UNIQUEID" val="205"/>
</p:tagLst>
</file>

<file path=ppt/tags/tag56.xml><?xml version="1.0" encoding="utf-8"?>
<p:tagLst xmlns:p="http://schemas.openxmlformats.org/presentationml/2006/main">
  <p:tag name="AS_UNIQUEID" val="206"/>
</p:tagLst>
</file>

<file path=ppt/tags/tag57.xml><?xml version="1.0" encoding="utf-8"?>
<p:tagLst xmlns:p="http://schemas.openxmlformats.org/presentationml/2006/main">
  <p:tag name="AS_UNIQUEID" val="207"/>
</p:tagLst>
</file>

<file path=ppt/tags/tag58.xml><?xml version="1.0" encoding="utf-8"?>
<p:tagLst xmlns:p="http://schemas.openxmlformats.org/presentationml/2006/main">
  <p:tag name="AS_UNIQUEID" val="208"/>
</p:tagLst>
</file>

<file path=ppt/tags/tag59.xml><?xml version="1.0" encoding="utf-8"?>
<p:tagLst xmlns:p="http://schemas.openxmlformats.org/presentationml/2006/main">
  <p:tag name="AS_UNIQUEID" val="210"/>
</p:tagLst>
</file>

<file path=ppt/tags/tag60.xml><?xml version="1.0" encoding="utf-8"?>
<p:tagLst xmlns:p="http://schemas.openxmlformats.org/presentationml/2006/main">
  <p:tag name="AS_UNIQUEID" val="211"/>
</p:tagLst>
</file>

<file path=ppt/tags/tag61.xml><?xml version="1.0" encoding="utf-8"?>
<p:tagLst xmlns:p="http://schemas.openxmlformats.org/presentationml/2006/main">
  <p:tag name="AS_UNIQUEID" val="212"/>
</p:tagLst>
</file>

<file path=ppt/tags/tag62.xml><?xml version="1.0" encoding="utf-8"?>
<p:tagLst xmlns:p="http://schemas.openxmlformats.org/presentationml/2006/main">
  <p:tag name="AS_UNIQUEID" val="213"/>
</p:tagLst>
</file>

<file path=ppt/tags/tag63.xml><?xml version="1.0" encoding="utf-8"?>
<p:tagLst xmlns:p="http://schemas.openxmlformats.org/presentationml/2006/main">
  <p:tag name="AS_UNIQUEID" val="214"/>
</p:tagLst>
</file>

<file path=ppt/tags/tag64.xml><?xml version="1.0" encoding="utf-8"?>
<p:tagLst xmlns:p="http://schemas.openxmlformats.org/presentationml/2006/main">
  <p:tag name="AS_UNIQUEID" val="215"/>
</p:tagLst>
</file>

<file path=ppt/tags/tag65.xml><?xml version="1.0" encoding="utf-8"?>
<p:tagLst xmlns:p="http://schemas.openxmlformats.org/presentationml/2006/main">
  <p:tag name="AS_UNIQUEID" val="216"/>
</p:tagLst>
</file>

<file path=ppt/tags/tag66.xml><?xml version="1.0" encoding="utf-8"?>
<p:tagLst xmlns:p="http://schemas.openxmlformats.org/presentationml/2006/main">
  <p:tag name="AS_UNIQUEID" val="217"/>
</p:tagLst>
</file>

<file path=ppt/tags/tag67.xml><?xml version="1.0" encoding="utf-8"?>
<p:tagLst xmlns:p="http://schemas.openxmlformats.org/presentationml/2006/main">
  <p:tag name="AS_UNIQUEID" val="219"/>
</p:tagLst>
</file>

<file path=ppt/tags/tag68.xml><?xml version="1.0" encoding="utf-8"?>
<p:tagLst xmlns:p="http://schemas.openxmlformats.org/presentationml/2006/main">
  <p:tag name="AS_UNIQUEID" val="220"/>
</p:tagLst>
</file>

<file path=ppt/tags/tag69.xml><?xml version="1.0" encoding="utf-8"?>
<p:tagLst xmlns:p="http://schemas.openxmlformats.org/presentationml/2006/main">
  <p:tag name="AS_UNIQUEID" val="221"/>
</p:tagLst>
</file>

<file path=ppt/tags/tag70.xml><?xml version="1.0" encoding="utf-8"?>
<p:tagLst xmlns:p="http://schemas.openxmlformats.org/presentationml/2006/main">
  <p:tag name="AS_UNIQUEID" val="222"/>
</p:tagLst>
</file>

<file path=ppt/tags/tag71.xml><?xml version="1.0" encoding="utf-8"?>
<p:tagLst xmlns:p="http://schemas.openxmlformats.org/presentationml/2006/main">
  <p:tag name="AS_UNIQUEID" val="224"/>
</p:tagLst>
</file>

<file path=ppt/tags/tag72.xml><?xml version="1.0" encoding="utf-8"?>
<p:tagLst xmlns:p="http://schemas.openxmlformats.org/presentationml/2006/main">
  <p:tag name="AS_UNIQUEID" val="225"/>
</p:tagLst>
</file>

<file path=ppt/tags/tag73.xml><?xml version="1.0" encoding="utf-8"?>
<p:tagLst xmlns:p="http://schemas.openxmlformats.org/presentationml/2006/main">
  <p:tag name="AS_UNIQUEID" val="227"/>
</p:tagLst>
</file>

<file path=ppt/tags/tag74.xml><?xml version="1.0" encoding="utf-8"?>
<p:tagLst xmlns:p="http://schemas.openxmlformats.org/presentationml/2006/main">
  <p:tag name="AS_UNIQUEID" val="228"/>
</p:tagLst>
</file>

<file path=ppt/tags/tag75.xml><?xml version="1.0" encoding="utf-8"?>
<p:tagLst xmlns:p="http://schemas.openxmlformats.org/presentationml/2006/main">
  <p:tag name="AS_UNIQUEID" val="229"/>
</p:tagLst>
</file>

<file path=ppt/tags/tag76.xml><?xml version="1.0" encoding="utf-8"?>
<p:tagLst xmlns:p="http://schemas.openxmlformats.org/presentationml/2006/main">
  <p:tag name="AS_UNIQUEID" val="230"/>
</p:tagLst>
</file>

<file path=ppt/tags/tag77.xml><?xml version="1.0" encoding="utf-8"?>
<p:tagLst xmlns:p="http://schemas.openxmlformats.org/presentationml/2006/main">
  <p:tag name="AS_UNIQUEID" val="231"/>
</p:tagLst>
</file>

<file path=ppt/tags/tag78.xml><?xml version="1.0" encoding="utf-8"?>
<p:tagLst xmlns:p="http://schemas.openxmlformats.org/presentationml/2006/main">
  <p:tag name="AS_UNIQUEID" val="240"/>
</p:tagLst>
</file>

<file path=ppt/tags/tag79.xml><?xml version="1.0" encoding="utf-8"?>
<p:tagLst xmlns:p="http://schemas.openxmlformats.org/presentationml/2006/main">
  <p:tag name="AS_UNIQUEID" val="241"/>
</p:tagLst>
</file>

<file path=ppt/tags/tag80.xml><?xml version="1.0" encoding="utf-8"?>
<p:tagLst xmlns:p="http://schemas.openxmlformats.org/presentationml/2006/main">
  <p:tag name="AS_UNIQUEID" val="242"/>
</p:tagLst>
</file>

<file path=ppt/tags/tag81.xml><?xml version="1.0" encoding="utf-8"?>
<p:tagLst xmlns:p="http://schemas.openxmlformats.org/presentationml/2006/main">
  <p:tag name="AS_UNIQUEID" val="243"/>
</p:tagLst>
</file>

<file path=ppt/tags/tag82.xml><?xml version="1.0" encoding="utf-8"?>
<p:tagLst xmlns:p="http://schemas.openxmlformats.org/presentationml/2006/main">
  <p:tag name="AS_UNIQUEID" val="244"/>
</p:tagLst>
</file>

<file path=ppt/tags/tag83.xml><?xml version="1.0" encoding="utf-8"?>
<p:tagLst xmlns:p="http://schemas.openxmlformats.org/presentationml/2006/main">
  <p:tag name="AS_UNIQUEID" val="245"/>
</p:tagLst>
</file>

<file path=ppt/tags/tag84.xml><?xml version="1.0" encoding="utf-8"?>
<p:tagLst xmlns:p="http://schemas.openxmlformats.org/presentationml/2006/main">
  <p:tag name="AS_UNIQUEID" val="246"/>
</p:tagLst>
</file>

<file path=ppt/tags/tag85.xml><?xml version="1.0" encoding="utf-8"?>
<p:tagLst xmlns:p="http://schemas.openxmlformats.org/presentationml/2006/main">
  <p:tag name="AS_UNIQUEID" val="247"/>
</p:tagLst>
</file>

<file path=ppt/tags/tag86.xml><?xml version="1.0" encoding="utf-8"?>
<p:tagLst xmlns:p="http://schemas.openxmlformats.org/presentationml/2006/main">
  <p:tag name="AS_UNIQUEID" val="248"/>
</p:tagLst>
</file>

<file path=ppt/tags/tag87.xml><?xml version="1.0" encoding="utf-8"?>
<p:tagLst xmlns:p="http://schemas.openxmlformats.org/presentationml/2006/main">
  <p:tag name="AS_UNIQUEID" val="249"/>
</p:tagLst>
</file>

<file path=ppt/tags/tag88.xml><?xml version="1.0" encoding="utf-8"?>
<p:tagLst xmlns:p="http://schemas.openxmlformats.org/presentationml/2006/main">
  <p:tag name="AS_UNIQUEID" val="250"/>
</p:tagLst>
</file>

<file path=ppt/tags/tag89.xml><?xml version="1.0" encoding="utf-8"?>
<p:tagLst xmlns:p="http://schemas.openxmlformats.org/presentationml/2006/main">
  <p:tag name="AS_UNIQUEID" val="251"/>
</p:tagLst>
</file>

<file path=ppt/tags/tag90.xml><?xml version="1.0" encoding="utf-8"?>
<p:tagLst xmlns:p="http://schemas.openxmlformats.org/presentationml/2006/main">
  <p:tag name="AS_UNIQUEID" val="252"/>
</p:tagLst>
</file>

<file path=ppt/tags/tag91.xml><?xml version="1.0" encoding="utf-8"?>
<p:tagLst xmlns:p="http://schemas.openxmlformats.org/presentationml/2006/main">
  <p:tag name="AS_UNIQUEID" val="253"/>
</p:tagLst>
</file>

<file path=ppt/tags/tag92.xml><?xml version="1.0" encoding="utf-8"?>
<p:tagLst xmlns:p="http://schemas.openxmlformats.org/presentationml/2006/main">
  <p:tag name="AS_UNIQUEID" val="254"/>
</p:tagLst>
</file>

<file path=ppt/tags/tag93.xml><?xml version="1.0" encoding="utf-8"?>
<p:tagLst xmlns:p="http://schemas.openxmlformats.org/presentationml/2006/main">
  <p:tag name="AS_UNIQUEID" val="255"/>
</p:tagLst>
</file>

<file path=ppt/tags/tag94.xml><?xml version="1.0" encoding="utf-8"?>
<p:tagLst xmlns:p="http://schemas.openxmlformats.org/presentationml/2006/main">
  <p:tag name="AS_UNIQUEID" val="256"/>
</p:tagLst>
</file>

<file path=ppt/tags/tag95.xml><?xml version="1.0" encoding="utf-8"?>
<p:tagLst xmlns:p="http://schemas.openxmlformats.org/presentationml/2006/main">
  <p:tag name="AS_UNIQUEID" val="257"/>
</p:tagLst>
</file>

<file path=ppt/tags/tag96.xml><?xml version="1.0" encoding="utf-8"?>
<p:tagLst xmlns:p="http://schemas.openxmlformats.org/presentationml/2006/main">
  <p:tag name="AS_UNIQUEID" val="258"/>
</p:tagLst>
</file>

<file path=ppt/tags/tag97.xml><?xml version="1.0" encoding="utf-8"?>
<p:tagLst xmlns:p="http://schemas.openxmlformats.org/presentationml/2006/main">
  <p:tag name="AS_UNIQUEID" val="259"/>
</p:tagLst>
</file>

<file path=ppt/tags/tag98.xml><?xml version="1.0" encoding="utf-8"?>
<p:tagLst xmlns:p="http://schemas.openxmlformats.org/presentationml/2006/main">
  <p:tag name="AS_UNIQUEID" val="261"/>
</p:tagLst>
</file>

<file path=ppt/tags/tag99.xml><?xml version="1.0" encoding="utf-8"?>
<p:tagLst xmlns:p="http://schemas.openxmlformats.org/presentationml/2006/main">
  <p:tag name="AS_UNIQUEID" val="262"/>
</p:tagLst>
</file>

<file path=ppt/tags/tag100.xml><?xml version="1.0" encoding="utf-8"?>
<p:tagLst xmlns:p="http://schemas.openxmlformats.org/presentationml/2006/main">
  <p:tag name="AS_UNIQUEID" val="263"/>
</p:tagLst>
</file>

<file path=ppt/tags/tag101.xml><?xml version="1.0" encoding="utf-8"?>
<p:tagLst xmlns:p="http://schemas.openxmlformats.org/presentationml/2006/main">
  <p:tag name="AS_UNIQUEID" val="264"/>
</p:tagLst>
</file>

<file path=ppt/tags/tag102.xml><?xml version="1.0" encoding="utf-8"?>
<p:tagLst xmlns:p="http://schemas.openxmlformats.org/presentationml/2006/main">
  <p:tag name="AS_UNIQUEID" val="265"/>
</p:tagLst>
</file>

<file path=ppt/tags/tag103.xml><?xml version="1.0" encoding="utf-8"?>
<p:tagLst xmlns:p="http://schemas.openxmlformats.org/presentationml/2006/main">
  <p:tag name="AS_UNIQUEID" val="266"/>
</p:tagLst>
</file>

<file path=ppt/tags/tag104.xml><?xml version="1.0" encoding="utf-8"?>
<p:tagLst xmlns:p="http://schemas.openxmlformats.org/presentationml/2006/main">
  <p:tag name="AS_UNIQUEID" val="267"/>
</p:tagLst>
</file>

<file path=ppt/tags/tag105.xml><?xml version="1.0" encoding="utf-8"?>
<p:tagLst xmlns:p="http://schemas.openxmlformats.org/presentationml/2006/main">
  <p:tag name="AS_UNIQUEID" val="269"/>
</p:tagLst>
</file>

<file path=ppt/tags/tag106.xml><?xml version="1.0" encoding="utf-8"?>
<p:tagLst xmlns:p="http://schemas.openxmlformats.org/presentationml/2006/main">
  <p:tag name="AS_UNIQUEID" val="270"/>
</p:tagLst>
</file>

<file path=ppt/tags/tag107.xml><?xml version="1.0" encoding="utf-8"?>
<p:tagLst xmlns:p="http://schemas.openxmlformats.org/presentationml/2006/main">
  <p:tag name="AS_UNIQUEID" val="271"/>
</p:tagLst>
</file>

<file path=ppt/tags/tag108.xml><?xml version="1.0" encoding="utf-8"?>
<p:tagLst xmlns:p="http://schemas.openxmlformats.org/presentationml/2006/main">
  <p:tag name="AS_UNIQUEID" val="272"/>
</p:tagLst>
</file>

<file path=ppt/tags/tag109.xml><?xml version="1.0" encoding="utf-8"?>
<p:tagLst xmlns:p="http://schemas.openxmlformats.org/presentationml/2006/main">
  <p:tag name="AS_UNIQUEID" val="273"/>
</p:tagLst>
</file>

<file path=ppt/tags/tag110.xml><?xml version="1.0" encoding="utf-8"?>
<p:tagLst xmlns:p="http://schemas.openxmlformats.org/presentationml/2006/main">
  <p:tag name="AS_UNIQUEID" val="274"/>
</p:tagLst>
</file>

<file path=ppt/tags/tag111.xml><?xml version="1.0" encoding="utf-8"?>
<p:tagLst xmlns:p="http://schemas.openxmlformats.org/presentationml/2006/main">
  <p:tag name="AS_UNIQUEID" val="275"/>
</p:tagLst>
</file>

<file path=ppt/tags/tag112.xml><?xml version="1.0" encoding="utf-8"?>
<p:tagLst xmlns:p="http://schemas.openxmlformats.org/presentationml/2006/main">
  <p:tag name="AS_UNIQUEID" val="276"/>
</p:tagLst>
</file>

<file path=ppt/tags/tag113.xml><?xml version="1.0" encoding="utf-8"?>
<p:tagLst xmlns:p="http://schemas.openxmlformats.org/presentationml/2006/main">
  <p:tag name="AS_UNIQUEID" val="277"/>
</p:tagLst>
</file>

<file path=ppt/tags/tag114.xml><?xml version="1.0" encoding="utf-8"?>
<p:tagLst xmlns:p="http://schemas.openxmlformats.org/presentationml/2006/main">
  <p:tag name="AS_UNIQUEID" val="278"/>
</p:tagLst>
</file>

<file path=ppt/tags/tag115.xml><?xml version="1.0" encoding="utf-8"?>
<p:tagLst xmlns:p="http://schemas.openxmlformats.org/presentationml/2006/main">
  <p:tag name="AS_UNIQUEID" val="280"/>
</p:tagLst>
</file>

<file path=ppt/tags/tag116.xml><?xml version="1.0" encoding="utf-8"?>
<p:tagLst xmlns:p="http://schemas.openxmlformats.org/presentationml/2006/main">
  <p:tag name="AS_UNIQUEID" val="281"/>
</p:tagLst>
</file>

<file path=ppt/tags/tag117.xml><?xml version="1.0" encoding="utf-8"?>
<p:tagLst xmlns:p="http://schemas.openxmlformats.org/presentationml/2006/main">
  <p:tag name="AS_UNIQUEID" val="282"/>
</p:tagLst>
</file>

<file path=ppt/tags/tag118.xml><?xml version="1.0" encoding="utf-8"?>
<p:tagLst xmlns:p="http://schemas.openxmlformats.org/presentationml/2006/main">
  <p:tag name="AS_UNIQUEID" val="283"/>
</p:tagLst>
</file>

<file path=ppt/tags/tag119.xml><?xml version="1.0" encoding="utf-8"?>
<p:tagLst xmlns:p="http://schemas.openxmlformats.org/presentationml/2006/main">
  <p:tag name="AS_UNIQUEID" val="284"/>
</p:tagLst>
</file>

<file path=ppt/tags/tag120.xml><?xml version="1.0" encoding="utf-8"?>
<p:tagLst xmlns:p="http://schemas.openxmlformats.org/presentationml/2006/main">
  <p:tag name="AS_UNIQUEID" val="285"/>
</p:tagLst>
</file>

<file path=ppt/tags/tag121.xml><?xml version="1.0" encoding="utf-8"?>
<p:tagLst xmlns:p="http://schemas.openxmlformats.org/presentationml/2006/main">
  <p:tag name="AS_UNIQUEID" val="48"/>
</p:tagLst>
</file>

<file path=ppt/tags/tag122.xml><?xml version="1.0" encoding="utf-8"?>
<p:tagLst xmlns:p="http://schemas.openxmlformats.org/presentationml/2006/main">
  <p:tag name="AS_UNIQUEID" val="287"/>
</p:tagLst>
</file>

<file path=ppt/tags/tag123.xml><?xml version="1.0" encoding="utf-8"?>
<p:tagLst xmlns:p="http://schemas.openxmlformats.org/presentationml/2006/main">
  <p:tag name="AS_UNIQUEID" val="288"/>
  <p:tag name="KSO_WM_UNIT_TABLE_BEAUTIFY" val="{c2ce1989-f83b-43f6-a2ad-dfbea650ca6b}"/>
</p:tagLst>
</file>

<file path=ppt/tags/tag124.xml><?xml version="1.0" encoding="utf-8"?>
<p:tagLst xmlns:p="http://schemas.openxmlformats.org/presentationml/2006/main">
  <p:tag name="AS_UNIQUEID" val="289"/>
</p:tagLst>
</file>

<file path=ppt/tags/tag125.xml><?xml version="1.0" encoding="utf-8"?>
<p:tagLst xmlns:p="http://schemas.openxmlformats.org/presentationml/2006/main">
  <p:tag name="AS_UNIQUEID" val="290"/>
</p:tagLst>
</file>

<file path=ppt/tags/tag126.xml><?xml version="1.0" encoding="utf-8"?>
<p:tagLst xmlns:p="http://schemas.openxmlformats.org/presentationml/2006/main">
  <p:tag name="AS_UNIQUEID" val="291"/>
</p:tagLst>
</file>

<file path=ppt/tags/tag127.xml><?xml version="1.0" encoding="utf-8"?>
<p:tagLst xmlns:p="http://schemas.openxmlformats.org/presentationml/2006/main">
  <p:tag name="AS_UNIQUEID" val="292"/>
</p:tagLst>
</file>

<file path=ppt/tags/tag128.xml><?xml version="1.0" encoding="utf-8"?>
<p:tagLst xmlns:p="http://schemas.openxmlformats.org/presentationml/2006/main">
  <p:tag name="AS_UNIQUEID" val="293"/>
</p:tagLst>
</file>

<file path=ppt/tags/tag129.xml><?xml version="1.0" encoding="utf-8"?>
<p:tagLst xmlns:p="http://schemas.openxmlformats.org/presentationml/2006/main">
  <p:tag name="AS_UNIQUEID" val="51"/>
</p:tagLst>
</file>

<file path=ppt/tags/tag130.xml><?xml version="1.0" encoding="utf-8"?>
<p:tagLst xmlns:p="http://schemas.openxmlformats.org/presentationml/2006/main">
  <p:tag name="AS_UNIQUEID" val="52"/>
</p:tagLst>
</file>

<file path=ppt/tags/tag131.xml><?xml version="1.0" encoding="utf-8"?>
<p:tagLst xmlns:p="http://schemas.openxmlformats.org/presentationml/2006/main">
  <p:tag name="AS_UNIQUEID" val="53"/>
</p:tagLst>
</file>

<file path=ppt/tags/tag132.xml><?xml version="1.0" encoding="utf-8"?>
<p:tagLst xmlns:p="http://schemas.openxmlformats.org/presentationml/2006/main">
  <p:tag name="AS_UNIQUEID" val="295"/>
</p:tagLst>
</file>

<file path=ppt/tags/tag133.xml><?xml version="1.0" encoding="utf-8"?>
<p:tagLst xmlns:p="http://schemas.openxmlformats.org/presentationml/2006/main">
  <p:tag name="AS_UNIQUEID" val="296"/>
</p:tagLst>
</file>

<file path=ppt/tags/tag134.xml><?xml version="1.0" encoding="utf-8"?>
<p:tagLst xmlns:p="http://schemas.openxmlformats.org/presentationml/2006/main">
  <p:tag name="AS_UNIQUEID" val="54"/>
</p:tagLst>
</file>

<file path=ppt/tags/tag135.xml><?xml version="1.0" encoding="utf-8"?>
<p:tagLst xmlns:p="http://schemas.openxmlformats.org/presentationml/2006/main">
  <p:tag name="AS_UNIQUEID" val="55"/>
</p:tagLst>
</file>

<file path=ppt/tags/tag136.xml><?xml version="1.0" encoding="utf-8"?>
<p:tagLst xmlns:p="http://schemas.openxmlformats.org/presentationml/2006/main">
  <p:tag name="AS_UNIQUEID" val="56"/>
</p:tagLst>
</file>

<file path=ppt/tags/tag137.xml><?xml version="1.0" encoding="utf-8"?>
<p:tagLst xmlns:p="http://schemas.openxmlformats.org/presentationml/2006/main">
  <p:tag name="AS_UNIQUEID" val="297"/>
  <p:tag name="KSO_WM_UNIT_TABLE_BEAUTIFY" val="{18cfc52a-5a3e-4114-9395-0189414d00ff}"/>
</p:tagLst>
</file>

<file path=ppt/tags/tag138.xml><?xml version="1.0" encoding="utf-8"?>
<p:tagLst xmlns:p="http://schemas.openxmlformats.org/presentationml/2006/main">
  <p:tag name="AS_UNIQUEID" val="57"/>
</p:tagLst>
</file>

<file path=ppt/tags/tag139.xml><?xml version="1.0" encoding="utf-8"?>
<p:tagLst xmlns:p="http://schemas.openxmlformats.org/presentationml/2006/main">
  <p:tag name="AS_UNIQUEID" val="58"/>
</p:tagLst>
</file>

<file path=ppt/tags/tag140.xml><?xml version="1.0" encoding="utf-8"?>
<p:tagLst xmlns:p="http://schemas.openxmlformats.org/presentationml/2006/main">
  <p:tag name="AS_UNIQUEID" val="298"/>
</p:tagLst>
</file>

<file path=ppt/tags/tag141.xml><?xml version="1.0" encoding="utf-8"?>
<p:tagLst xmlns:p="http://schemas.openxmlformats.org/presentationml/2006/main">
  <p:tag name="AS_UNIQUEID" val="299"/>
</p:tagLst>
</file>

<file path=ppt/tags/tag142.xml><?xml version="1.0" encoding="utf-8"?>
<p:tagLst xmlns:p="http://schemas.openxmlformats.org/presentationml/2006/main">
  <p:tag name="AS_UNIQUEID" val="301"/>
</p:tagLst>
</file>

<file path=ppt/tags/tag143.xml><?xml version="1.0" encoding="utf-8"?>
<p:tagLst xmlns:p="http://schemas.openxmlformats.org/presentationml/2006/main">
  <p:tag name="AS_UNIQUEID" val="302"/>
</p:tagLst>
</file>

<file path=ppt/tags/tag144.xml><?xml version="1.0" encoding="utf-8"?>
<p:tagLst xmlns:p="http://schemas.openxmlformats.org/presentationml/2006/main">
  <p:tag name="AS_UNIQUEID" val="303"/>
</p:tagLst>
</file>

<file path=ppt/tags/tag145.xml><?xml version="1.0" encoding="utf-8"?>
<p:tagLst xmlns:p="http://schemas.openxmlformats.org/presentationml/2006/main">
  <p:tag name="AS_UNIQUEID" val="304"/>
</p:tagLst>
</file>

<file path=ppt/tags/tag146.xml><?xml version="1.0" encoding="utf-8"?>
<p:tagLst xmlns:p="http://schemas.openxmlformats.org/presentationml/2006/main">
  <p:tag name="AS_UNIQUEID" val="65"/>
</p:tagLst>
</file>

<file path=ppt/tags/tag147.xml><?xml version="1.0" encoding="utf-8"?>
<p:tagLst xmlns:p="http://schemas.openxmlformats.org/presentationml/2006/main">
  <p:tag name="AS_UNIQUEID" val="67"/>
</p:tagLst>
</file>

<file path=ppt/tags/tag148.xml><?xml version="1.0" encoding="utf-8"?>
<p:tagLst xmlns:p="http://schemas.openxmlformats.org/presentationml/2006/main">
  <p:tag name="AS_UNIQUEID" val="68"/>
</p:tagLst>
</file>

<file path=ppt/tags/tag149.xml><?xml version="1.0" encoding="utf-8"?>
<p:tagLst xmlns:p="http://schemas.openxmlformats.org/presentationml/2006/main">
  <p:tag name="AS_UNIQUEID" val="69"/>
</p:tagLst>
</file>

<file path=ppt/tags/tag150.xml><?xml version="1.0" encoding="utf-8"?>
<p:tagLst xmlns:p="http://schemas.openxmlformats.org/presentationml/2006/main">
  <p:tag name="AS_UNIQUEID" val="70"/>
</p:tagLst>
</file>

<file path=ppt/tags/tag151.xml><?xml version="1.0" encoding="utf-8"?>
<p:tagLst xmlns:p="http://schemas.openxmlformats.org/presentationml/2006/main">
  <p:tag name="AS_UNIQUEID" val="307"/>
</p:tagLst>
</file>

<file path=ppt/tags/tag152.xml><?xml version="1.0" encoding="utf-8"?>
<p:tagLst xmlns:p="http://schemas.openxmlformats.org/presentationml/2006/main">
  <p:tag name="AS_UNIQUEID" val="308"/>
</p:tagLst>
</file>

<file path=ppt/tags/tag153.xml><?xml version="1.0" encoding="utf-8"?>
<p:tagLst xmlns:p="http://schemas.openxmlformats.org/presentationml/2006/main">
  <p:tag name="AS_UNIQUEID" val="309"/>
</p:tagLst>
</file>

<file path=ppt/tags/tag154.xml><?xml version="1.0" encoding="utf-8"?>
<p:tagLst xmlns:p="http://schemas.openxmlformats.org/presentationml/2006/main">
  <p:tag name="AS_UNIQUEID" val="310"/>
</p:tagLst>
</file>

<file path=ppt/tags/tag155.xml><?xml version="1.0" encoding="utf-8"?>
<p:tagLst xmlns:p="http://schemas.openxmlformats.org/presentationml/2006/main">
  <p:tag name="AS_UNIQUEID" val="311"/>
</p:tagLst>
</file>

<file path=ppt/tags/tag156.xml><?xml version="1.0" encoding="utf-8"?>
<p:tagLst xmlns:p="http://schemas.openxmlformats.org/presentationml/2006/main">
  <p:tag name="AS_UNIQUEID" val="312"/>
</p:tagLst>
</file>

<file path=ppt/tags/tag157.xml><?xml version="1.0" encoding="utf-8"?>
<p:tagLst xmlns:p="http://schemas.openxmlformats.org/presentationml/2006/main">
  <p:tag name="AS_UNIQUEID" val="313"/>
</p:tagLst>
</file>

<file path=ppt/tags/tag158.xml><?xml version="1.0" encoding="utf-8"?>
<p:tagLst xmlns:p="http://schemas.openxmlformats.org/presentationml/2006/main">
  <p:tag name="AS_UNIQUEID" val="314"/>
</p:tagLst>
</file>

<file path=ppt/tags/tag159.xml><?xml version="1.0" encoding="utf-8"?>
<p:tagLst xmlns:p="http://schemas.openxmlformats.org/presentationml/2006/main">
  <p:tag name="AS_UNIQUEID" val="315"/>
</p:tagLst>
</file>

<file path=ppt/tags/tag160.xml><?xml version="1.0" encoding="utf-8"?>
<p:tagLst xmlns:p="http://schemas.openxmlformats.org/presentationml/2006/main">
  <p:tag name="AS_UNIQUEID" val="316"/>
</p:tagLst>
</file>

<file path=ppt/tags/tag161.xml><?xml version="1.0" encoding="utf-8"?>
<p:tagLst xmlns:p="http://schemas.openxmlformats.org/presentationml/2006/main">
  <p:tag name="AS_UNIQUEID" val="317"/>
</p:tagLst>
</file>

<file path=ppt/tags/tag162.xml><?xml version="1.0" encoding="utf-8"?>
<p:tagLst xmlns:p="http://schemas.openxmlformats.org/presentationml/2006/main">
  <p:tag name="AS_UNIQUEID" val="319"/>
</p:tagLst>
</file>

<file path=ppt/tags/tag163.xml><?xml version="1.0" encoding="utf-8"?>
<p:tagLst xmlns:p="http://schemas.openxmlformats.org/presentationml/2006/main">
  <p:tag name="AS_UNIQUEID" val="320"/>
</p:tagLst>
</file>

<file path=ppt/tags/tag164.xml><?xml version="1.0" encoding="utf-8"?>
<p:tagLst xmlns:p="http://schemas.openxmlformats.org/presentationml/2006/main">
  <p:tag name="AS_UNIQUEID" val="321"/>
</p:tagLst>
</file>

<file path=ppt/tags/tag165.xml><?xml version="1.0" encoding="utf-8"?>
<p:tagLst xmlns:p="http://schemas.openxmlformats.org/presentationml/2006/main">
  <p:tag name="AS_UNIQUEID" val="322"/>
</p:tagLst>
</file>

<file path=ppt/tags/tag166.xml><?xml version="1.0" encoding="utf-8"?>
<p:tagLst xmlns:p="http://schemas.openxmlformats.org/presentationml/2006/main">
  <p:tag name="AS_UNIQUEID" val="323"/>
</p:tagLst>
</file>

<file path=ppt/tags/tag167.xml><?xml version="1.0" encoding="utf-8"?>
<p:tagLst xmlns:p="http://schemas.openxmlformats.org/presentationml/2006/main">
  <p:tag name="AS_UNIQUEID" val="324"/>
</p:tagLst>
</file>

<file path=ppt/tags/tag168.xml><?xml version="1.0" encoding="utf-8"?>
<p:tagLst xmlns:p="http://schemas.openxmlformats.org/presentationml/2006/main">
  <p:tag name="AS_UNIQUEID" val="325"/>
</p:tagLst>
</file>

<file path=ppt/tags/tag169.xml><?xml version="1.0" encoding="utf-8"?>
<p:tagLst xmlns:p="http://schemas.openxmlformats.org/presentationml/2006/main">
  <p:tag name="AS_UNIQUEID" val="326"/>
</p:tagLst>
</file>

<file path=ppt/tags/tag170.xml><?xml version="1.0" encoding="utf-8"?>
<p:tagLst xmlns:p="http://schemas.openxmlformats.org/presentationml/2006/main">
  <p:tag name="AS_UNIQUEID" val="327"/>
</p:tagLst>
</file>

<file path=ppt/tags/tag171.xml><?xml version="1.0" encoding="utf-8"?>
<p:tagLst xmlns:p="http://schemas.openxmlformats.org/presentationml/2006/main">
  <p:tag name="AS_UNIQUEID" val="328"/>
</p:tagLst>
</file>

<file path=ppt/tags/tag172.xml><?xml version="1.0" encoding="utf-8"?>
<p:tagLst xmlns:p="http://schemas.openxmlformats.org/presentationml/2006/main">
  <p:tag name="AS_UNIQUEID" val="329"/>
</p:tagLst>
</file>

<file path=ppt/tags/tag173.xml><?xml version="1.0" encoding="utf-8"?>
<p:tagLst xmlns:p="http://schemas.openxmlformats.org/presentationml/2006/main">
  <p:tag name="AS_UNIQUEID" val="73"/>
</p:tagLst>
</file>

<file path=ppt/tags/tag174.xml><?xml version="1.0" encoding="utf-8"?>
<p:tagLst xmlns:p="http://schemas.openxmlformats.org/presentationml/2006/main">
  <p:tag name="AS_UNIQUEID" val="74"/>
</p:tagLst>
</file>

<file path=ppt/tags/tag175.xml><?xml version="1.0" encoding="utf-8"?>
<p:tagLst xmlns:p="http://schemas.openxmlformats.org/presentationml/2006/main">
  <p:tag name="AS_UNIQUEID" val="75"/>
</p:tagLst>
</file>

<file path=ppt/tags/tag176.xml><?xml version="1.0" encoding="utf-8"?>
<p:tagLst xmlns:p="http://schemas.openxmlformats.org/presentationml/2006/main">
  <p:tag name="AS_UNIQUEID" val="331"/>
</p:tagLst>
</file>

<file path=ppt/tags/tag177.xml><?xml version="1.0" encoding="utf-8"?>
<p:tagLst xmlns:p="http://schemas.openxmlformats.org/presentationml/2006/main">
  <p:tag name="AS_UNIQUEID" val="332"/>
</p:tagLst>
</file>

<file path=ppt/tags/tag178.xml><?xml version="1.0" encoding="utf-8"?>
<p:tagLst xmlns:p="http://schemas.openxmlformats.org/presentationml/2006/main">
  <p:tag name="AS_UNIQUEID" val="333"/>
</p:tagLst>
</file>

<file path=ppt/tags/tag179.xml><?xml version="1.0" encoding="utf-8"?>
<p:tagLst xmlns:p="http://schemas.openxmlformats.org/presentationml/2006/main">
  <p:tag name="AS_UNIQUEID" val="334"/>
</p:tagLst>
</file>

<file path=ppt/tags/tag180.xml><?xml version="1.0" encoding="utf-8"?>
<p:tagLst xmlns:p="http://schemas.openxmlformats.org/presentationml/2006/main">
  <p:tag name="AS_UNIQUEID" val="336"/>
</p:tagLst>
</file>

<file path=ppt/tags/tag181.xml><?xml version="1.0" encoding="utf-8"?>
<p:tagLst xmlns:p="http://schemas.openxmlformats.org/presentationml/2006/main">
  <p:tag name="AS_UNIQUEID" val="337"/>
</p:tagLst>
</file>

<file path=ppt/tags/tag182.xml><?xml version="1.0" encoding="utf-8"?>
<p:tagLst xmlns:p="http://schemas.openxmlformats.org/presentationml/2006/main">
  <p:tag name="AS_UNIQUEID" val="338"/>
</p:tagLst>
</file>

<file path=ppt/tags/tag183.xml><?xml version="1.0" encoding="utf-8"?>
<p:tagLst xmlns:p="http://schemas.openxmlformats.org/presentationml/2006/main">
  <p:tag name="AS_UNIQUEID" val="66"/>
</p:tagLst>
</file>

<file path=ppt/tags/tag184.xml><?xml version="1.0" encoding="utf-8"?>
<p:tagLst xmlns:p="http://schemas.openxmlformats.org/presentationml/2006/main">
  <p:tag name="AS_UNIQUEID" val="339"/>
</p:tagLst>
</file>

<file path=ppt/tags/tag185.xml><?xml version="1.0" encoding="utf-8"?>
<p:tagLst xmlns:p="http://schemas.openxmlformats.org/presentationml/2006/main">
  <p:tag name="AS_UNIQUEID" val="65"/>
</p:tagLst>
</file>

<file path=ppt/tags/tag186.xml><?xml version="1.0" encoding="utf-8"?>
<p:tagLst xmlns:p="http://schemas.openxmlformats.org/presentationml/2006/main">
  <p:tag name="AS_UNIQUEID" val="134"/>
</p:tagLst>
</file>

<file path=ppt/tags/tag187.xml><?xml version="1.0" encoding="utf-8"?>
<p:tagLst xmlns:p="http://schemas.openxmlformats.org/presentationml/2006/main">
  <p:tag name="AS_UNIQUEID" val="135"/>
</p:tagLst>
</file>

<file path=ppt/tags/tag188.xml><?xml version="1.0" encoding="utf-8"?>
<p:tagLst xmlns:p="http://schemas.openxmlformats.org/presentationml/2006/main">
  <p:tag name="AS_UNIQUEID" val="136"/>
</p:tagLst>
</file>

<file path=ppt/tags/tag189.xml><?xml version="1.0" encoding="utf-8"?>
<p:tagLst xmlns:p="http://schemas.openxmlformats.org/presentationml/2006/main">
  <p:tag name="AS_UNIQUEID" val="343"/>
</p:tagLst>
</file>

<file path=ppt/tags/tag190.xml><?xml version="1.0" encoding="utf-8"?>
<p:tagLst xmlns:p="http://schemas.openxmlformats.org/presentationml/2006/main">
  <p:tag name="AS_UNIQUEID" val="344"/>
</p:tagLst>
</file>

<file path=ppt/tags/tag191.xml><?xml version="1.0" encoding="utf-8"?>
<p:tagLst xmlns:p="http://schemas.openxmlformats.org/presentationml/2006/main">
  <p:tag name="AS_UNIQUEID" val="345"/>
</p:tagLst>
</file>

<file path=ppt/tags/tag192.xml><?xml version="1.0" encoding="utf-8"?>
<p:tagLst xmlns:p="http://schemas.openxmlformats.org/presentationml/2006/main">
  <p:tag name="AS_UNIQUEID" val="346"/>
</p:tagLst>
</file>

<file path=ppt/tags/tag193.xml><?xml version="1.0" encoding="utf-8"?>
<p:tagLst xmlns:p="http://schemas.openxmlformats.org/presentationml/2006/main">
  <p:tag name="AS_UNIQUEID" val="347"/>
</p:tagLst>
</file>

<file path=ppt/tags/tag194.xml><?xml version="1.0" encoding="utf-8"?>
<p:tagLst xmlns:p="http://schemas.openxmlformats.org/presentationml/2006/main">
  <p:tag name="AS_UNIQUEID" val="348"/>
</p:tagLst>
</file>

<file path=ppt/tags/tag195.xml><?xml version="1.0" encoding="utf-8"?>
<p:tagLst xmlns:p="http://schemas.openxmlformats.org/presentationml/2006/main">
  <p:tag name="AS_UNIQUEID" val="350"/>
</p:tagLst>
</file>

<file path=ppt/tags/tag196.xml><?xml version="1.0" encoding="utf-8"?>
<p:tagLst xmlns:p="http://schemas.openxmlformats.org/presentationml/2006/main">
  <p:tag name="AS_UNIQUEID" val="351"/>
</p:tagLst>
</file>

<file path=ppt/tags/tag197.xml><?xml version="1.0" encoding="utf-8"?>
<p:tagLst xmlns:p="http://schemas.openxmlformats.org/presentationml/2006/main">
  <p:tag name="AS_UNIQUEID" val="352"/>
</p:tagLst>
</file>

<file path=ppt/tags/tag198.xml><?xml version="1.0" encoding="utf-8"?>
<p:tagLst xmlns:p="http://schemas.openxmlformats.org/presentationml/2006/main">
  <p:tag name="AS_UNIQUEID" val="354"/>
</p:tagLst>
</file>

<file path=ppt/tags/tag199.xml><?xml version="1.0" encoding="utf-8"?>
<p:tagLst xmlns:p="http://schemas.openxmlformats.org/presentationml/2006/main">
  <p:tag name="AS_UNIQUEID" val="355"/>
</p:tagLst>
</file>

<file path=ppt/tags/tag200.xml><?xml version="1.0" encoding="utf-8"?>
<p:tagLst xmlns:p="http://schemas.openxmlformats.org/presentationml/2006/main">
  <p:tag name="AS_UNIQUEID" val="356"/>
</p:tagLst>
</file>

<file path=ppt/tags/tag201.xml><?xml version="1.0" encoding="utf-8"?>
<p:tagLst xmlns:p="http://schemas.openxmlformats.org/presentationml/2006/main">
  <p:tag name="AS_UNIQUEID" val="357"/>
</p:tagLst>
</file>

<file path=ppt/tags/tag202.xml><?xml version="1.0" encoding="utf-8"?>
<p:tagLst xmlns:p="http://schemas.openxmlformats.org/presentationml/2006/main">
  <p:tag name="AS_UNIQUEID" val="358"/>
</p:tagLst>
</file>

<file path=ppt/tags/tag203.xml><?xml version="1.0" encoding="utf-8"?>
<p:tagLst xmlns:p="http://schemas.openxmlformats.org/presentationml/2006/main">
  <p:tag name="AS_UNIQUEID" val="359"/>
</p:tagLst>
</file>

<file path=ppt/tags/tag204.xml><?xml version="1.0" encoding="utf-8"?>
<p:tagLst xmlns:p="http://schemas.openxmlformats.org/presentationml/2006/main">
  <p:tag name="AS_UNIQUEID" val="360"/>
</p:tagLst>
</file>

<file path=ppt/tags/tag205.xml><?xml version="1.0" encoding="utf-8"?>
<p:tagLst xmlns:p="http://schemas.openxmlformats.org/presentationml/2006/main">
  <p:tag name="AS_UNIQUEID" val="361"/>
</p:tagLst>
</file>

<file path=ppt/tags/tag206.xml><?xml version="1.0" encoding="utf-8"?>
<p:tagLst xmlns:p="http://schemas.openxmlformats.org/presentationml/2006/main">
  <p:tag name="AS_UNIQUEID" val="385"/>
</p:tagLst>
</file>

<file path=ppt/tags/tag207.xml><?xml version="1.0" encoding="utf-8"?>
<p:tagLst xmlns:p="http://schemas.openxmlformats.org/presentationml/2006/main">
  <p:tag name="AS_UNIQUEID" val="386"/>
</p:tagLst>
</file>

<file path=ppt/tags/tag208.xml><?xml version="1.0" encoding="utf-8"?>
<p:tagLst xmlns:p="http://schemas.openxmlformats.org/presentationml/2006/main">
  <p:tag name="AS_UNIQUEID" val="387"/>
</p:tagLst>
</file>

<file path=ppt/tags/tag209.xml><?xml version="1.0" encoding="utf-8"?>
<p:tagLst xmlns:p="http://schemas.openxmlformats.org/presentationml/2006/main">
  <p:tag name="AS_UNIQUEID" val="388"/>
</p:tagLst>
</file>

<file path=ppt/tags/tag210.xml><?xml version="1.0" encoding="utf-8"?>
<p:tagLst xmlns:p="http://schemas.openxmlformats.org/presentationml/2006/main">
  <p:tag name="AS_UNIQUEID" val="389"/>
</p:tagLst>
</file>

<file path=ppt/tags/tag211.xml><?xml version="1.0" encoding="utf-8"?>
<p:tagLst xmlns:p="http://schemas.openxmlformats.org/presentationml/2006/main">
  <p:tag name="AS_UNIQUEID" val="65"/>
</p:tagLst>
</file>

<file path=ppt/tags/tag212.xml><?xml version="1.0" encoding="utf-8"?>
<p:tagLst xmlns:p="http://schemas.openxmlformats.org/presentationml/2006/main">
  <p:tag name="AS_UNIQUEID" val="391"/>
</p:tagLst>
</file>

<file path=ppt/tags/tag213.xml><?xml version="1.0" encoding="utf-8"?>
<p:tagLst xmlns:p="http://schemas.openxmlformats.org/presentationml/2006/main">
  <p:tag name="AS_UNIQUEID" val="392"/>
</p:tagLst>
</file>

<file path=ppt/tags/tag214.xml><?xml version="1.0" encoding="utf-8"?>
<p:tagLst xmlns:p="http://schemas.openxmlformats.org/presentationml/2006/main">
  <p:tag name="AS_UNIQUEID" val="393"/>
</p:tagLst>
</file>

<file path=ppt/tags/tag215.xml><?xml version="1.0" encoding="utf-8"?>
<p:tagLst xmlns:p="http://schemas.openxmlformats.org/presentationml/2006/main">
  <p:tag name="AS_UNIQUEID" val="394"/>
</p:tagLst>
</file>

<file path=ppt/tags/tag216.xml><?xml version="1.0" encoding="utf-8"?>
<p:tagLst xmlns:p="http://schemas.openxmlformats.org/presentationml/2006/main">
  <p:tag name="AS_UNIQUEID" val="395"/>
</p:tagLst>
</file>

<file path=ppt/tags/tag217.xml><?xml version="1.0" encoding="utf-8"?>
<p:tagLst xmlns:p="http://schemas.openxmlformats.org/presentationml/2006/main">
  <p:tag name="AS_UNIQUEID" val="396"/>
</p:tagLst>
</file>

<file path=ppt/tags/tag218.xml><?xml version="1.0" encoding="utf-8"?>
<p:tagLst xmlns:p="http://schemas.openxmlformats.org/presentationml/2006/main">
  <p:tag name="AS_UNIQUEID" val="397"/>
</p:tagLst>
</file>

<file path=ppt/tags/tag219.xml><?xml version="1.0" encoding="utf-8"?>
<p:tagLst xmlns:p="http://schemas.openxmlformats.org/presentationml/2006/main">
  <p:tag name="AS_UNIQUEID" val="398"/>
</p:tagLst>
</file>

<file path=ppt/tags/tag220.xml><?xml version="1.0" encoding="utf-8"?>
<p:tagLst xmlns:p="http://schemas.openxmlformats.org/presentationml/2006/main">
  <p:tag name="AS_UNIQUEID" val="399"/>
</p:tagLst>
</file>

<file path=ppt/tags/tag221.xml><?xml version="1.0" encoding="utf-8"?>
<p:tagLst xmlns:p="http://schemas.openxmlformats.org/presentationml/2006/main">
  <p:tag name="AS_UNIQUEID" val="400"/>
</p:tagLst>
</file>

<file path=ppt/tags/tag222.xml><?xml version="1.0" encoding="utf-8"?>
<p:tagLst xmlns:p="http://schemas.openxmlformats.org/presentationml/2006/main">
  <p:tag name="AS_UNIQUEID" val="401"/>
</p:tagLst>
</file>

<file path=ppt/tags/tag223.xml><?xml version="1.0" encoding="utf-8"?>
<p:tagLst xmlns:p="http://schemas.openxmlformats.org/presentationml/2006/main">
  <p:tag name="AS_UNIQUEID" val="402"/>
</p:tagLst>
</file>

<file path=ppt/tags/tag224.xml><?xml version="1.0" encoding="utf-8"?>
<p:tagLst xmlns:p="http://schemas.openxmlformats.org/presentationml/2006/main">
  <p:tag name="AS_UNIQUEID" val="403"/>
</p:tagLst>
</file>

<file path=ppt/tags/tag225.xml><?xml version="1.0" encoding="utf-8"?>
<p:tagLst xmlns:p="http://schemas.openxmlformats.org/presentationml/2006/main">
  <p:tag name="AS_UNIQUEID" val="404"/>
</p:tagLst>
</file>

<file path=ppt/tags/tag226.xml><?xml version="1.0" encoding="utf-8"?>
<p:tagLst xmlns:p="http://schemas.openxmlformats.org/presentationml/2006/main">
  <p:tag name="AS_UNIQUEID" val="405"/>
</p:tagLst>
</file>

<file path=ppt/tags/tag227.xml><?xml version="1.0" encoding="utf-8"?>
<p:tagLst xmlns:p="http://schemas.openxmlformats.org/presentationml/2006/main">
  <p:tag name="AS_UNIQUEID" val="406"/>
</p:tagLst>
</file>

<file path=ppt/tags/tag228.xml><?xml version="1.0" encoding="utf-8"?>
<p:tagLst xmlns:p="http://schemas.openxmlformats.org/presentationml/2006/main">
  <p:tag name="AS_UNIQUEID" val="407"/>
</p:tagLst>
</file>

<file path=ppt/tags/tag229.xml><?xml version="1.0" encoding="utf-8"?>
<p:tagLst xmlns:p="http://schemas.openxmlformats.org/presentationml/2006/main">
  <p:tag name="AS_UNIQUEID" val="408"/>
</p:tagLst>
</file>

<file path=ppt/tags/tag230.xml><?xml version="1.0" encoding="utf-8"?>
<p:tagLst xmlns:p="http://schemas.openxmlformats.org/presentationml/2006/main">
  <p:tag name="AS_UNIQUEID" val="409"/>
</p:tagLst>
</file>

<file path=ppt/tags/tag231.xml><?xml version="1.0" encoding="utf-8"?>
<p:tagLst xmlns:p="http://schemas.openxmlformats.org/presentationml/2006/main">
  <p:tag name="AS_UNIQUEID" val="410"/>
</p:tagLst>
</file>

<file path=ppt/tags/tag232.xml><?xml version="1.0" encoding="utf-8"?>
<p:tagLst xmlns:p="http://schemas.openxmlformats.org/presentationml/2006/main">
  <p:tag name="AS_UNIQUEID" val="411"/>
</p:tagLst>
</file>

<file path=ppt/tags/tag233.xml><?xml version="1.0" encoding="utf-8"?>
<p:tagLst xmlns:p="http://schemas.openxmlformats.org/presentationml/2006/main">
  <p:tag name="AS_UNIQUEID" val="412"/>
</p:tagLst>
</file>

<file path=ppt/tags/tag234.xml><?xml version="1.0" encoding="utf-8"?>
<p:tagLst xmlns:p="http://schemas.openxmlformats.org/presentationml/2006/main">
  <p:tag name="AS_UNIQUEID" val="413"/>
</p:tagLst>
</file>

<file path=ppt/tags/tag235.xml><?xml version="1.0" encoding="utf-8"?>
<p:tagLst xmlns:p="http://schemas.openxmlformats.org/presentationml/2006/main">
  <p:tag name="AS_UNIQUEID" val="414"/>
</p:tagLst>
</file>

<file path=ppt/tags/tag236.xml><?xml version="1.0" encoding="utf-8"?>
<p:tagLst xmlns:p="http://schemas.openxmlformats.org/presentationml/2006/main">
  <p:tag name="AS_UNIQUEID" val="415"/>
</p:tagLst>
</file>

<file path=ppt/tags/tag237.xml><?xml version="1.0" encoding="utf-8"?>
<p:tagLst xmlns:p="http://schemas.openxmlformats.org/presentationml/2006/main">
  <p:tag name="AS_UNIQUEID" val="416"/>
</p:tagLst>
</file>

<file path=ppt/tags/tag238.xml><?xml version="1.0" encoding="utf-8"?>
<p:tagLst xmlns:p="http://schemas.openxmlformats.org/presentationml/2006/main">
  <p:tag name="AS_UNIQUEID" val="417"/>
</p:tagLst>
</file>

<file path=ppt/tags/tag239.xml><?xml version="1.0" encoding="utf-8"?>
<p:tagLst xmlns:p="http://schemas.openxmlformats.org/presentationml/2006/main">
  <p:tag name="AS_UNIQUEID" val="418"/>
</p:tagLst>
</file>

<file path=ppt/tags/tag240.xml><?xml version="1.0" encoding="utf-8"?>
<p:tagLst xmlns:p="http://schemas.openxmlformats.org/presentationml/2006/main">
  <p:tag name="AS_UNIQUEID" val="419"/>
</p:tagLst>
</file>

<file path=ppt/tags/tag241.xml><?xml version="1.0" encoding="utf-8"?>
<p:tagLst xmlns:p="http://schemas.openxmlformats.org/presentationml/2006/main">
  <p:tag name="AS_UNIQUEID" val="420"/>
</p:tagLst>
</file>

<file path=ppt/tags/tag242.xml><?xml version="1.0" encoding="utf-8"?>
<p:tagLst xmlns:p="http://schemas.openxmlformats.org/presentationml/2006/main">
  <p:tag name="AS_UNIQUEID" val="421"/>
</p:tagLst>
</file>

<file path=ppt/tags/tag243.xml><?xml version="1.0" encoding="utf-8"?>
<p:tagLst xmlns:p="http://schemas.openxmlformats.org/presentationml/2006/main">
  <p:tag name="AS_UNIQUEID" val="422"/>
</p:tagLst>
</file>

<file path=ppt/tags/tag244.xml><?xml version="1.0" encoding="utf-8"?>
<p:tagLst xmlns:p="http://schemas.openxmlformats.org/presentationml/2006/main">
  <p:tag name="AS_UNIQUEID" val="423"/>
</p:tagLst>
</file>

<file path=ppt/tags/tag245.xml><?xml version="1.0" encoding="utf-8"?>
<p:tagLst xmlns:p="http://schemas.openxmlformats.org/presentationml/2006/main">
  <p:tag name="AS_UNIQUEID" val="424"/>
</p:tagLst>
</file>

<file path=ppt/tags/tag246.xml><?xml version="1.0" encoding="utf-8"?>
<p:tagLst xmlns:p="http://schemas.openxmlformats.org/presentationml/2006/main">
  <p:tag name="AS_UNIQUEID" val="425"/>
</p:tagLst>
</file>

<file path=ppt/tags/tag247.xml><?xml version="1.0" encoding="utf-8"?>
<p:tagLst xmlns:p="http://schemas.openxmlformats.org/presentationml/2006/main">
  <p:tag name="AS_UNIQUEID" val="105"/>
</p:tagLst>
</file>

<file path=ppt/tags/tag248.xml><?xml version="1.0" encoding="utf-8"?>
<p:tagLst xmlns:p="http://schemas.openxmlformats.org/presentationml/2006/main">
  <p:tag name="AS_UNIQUEID" val="106"/>
</p:tagLst>
</file>

<file path=ppt/tags/tag249.xml><?xml version="1.0" encoding="utf-8"?>
<p:tagLst xmlns:p="http://schemas.openxmlformats.org/presentationml/2006/main">
  <p:tag name="AS_UNIQUEID" val="427"/>
</p:tagLst>
</file>

<file path=ppt/tags/tag250.xml><?xml version="1.0" encoding="utf-8"?>
<p:tagLst xmlns:p="http://schemas.openxmlformats.org/presentationml/2006/main">
  <p:tag name="AS_UNIQUEID" val="107"/>
</p:tagLst>
</file>

<file path=ppt/tags/tag251.xml><?xml version="1.0" encoding="utf-8"?>
<p:tagLst xmlns:p="http://schemas.openxmlformats.org/presentationml/2006/main">
  <p:tag name="AS_UNIQUEID" val="108"/>
</p:tagLst>
</file>

<file path=ppt/tags/tag252.xml><?xml version="1.0" encoding="utf-8"?>
<p:tagLst xmlns:p="http://schemas.openxmlformats.org/presentationml/2006/main">
  <p:tag name="AS_UNIQUEID" val="109"/>
</p:tagLst>
</file>

<file path=ppt/tags/tag253.xml><?xml version="1.0" encoding="utf-8"?>
<p:tagLst xmlns:p="http://schemas.openxmlformats.org/presentationml/2006/main">
  <p:tag name="AS_UNIQUEID" val="110"/>
</p:tagLst>
</file>

<file path=ppt/tags/tag254.xml><?xml version="1.0" encoding="utf-8"?>
<p:tagLst xmlns:p="http://schemas.openxmlformats.org/presentationml/2006/main">
  <p:tag name="AS_UNIQUEID" val="111"/>
</p:tagLst>
</file>

<file path=ppt/tags/tag255.xml><?xml version="1.0" encoding="utf-8"?>
<p:tagLst xmlns:p="http://schemas.openxmlformats.org/presentationml/2006/main">
  <p:tag name="AS_UNIQUEID" val="112"/>
</p:tagLst>
</file>

<file path=ppt/tags/tag256.xml><?xml version="1.0" encoding="utf-8"?>
<p:tagLst xmlns:p="http://schemas.openxmlformats.org/presentationml/2006/main">
  <p:tag name="AS_UNIQUEID" val="113"/>
</p:tagLst>
</file>

<file path=ppt/tags/tag257.xml><?xml version="1.0" encoding="utf-8"?>
<p:tagLst xmlns:p="http://schemas.openxmlformats.org/presentationml/2006/main">
  <p:tag name="AS_UNIQUEID" val="114"/>
</p:tagLst>
</file>

<file path=ppt/tags/tag258.xml><?xml version="1.0" encoding="utf-8"?>
<p:tagLst xmlns:p="http://schemas.openxmlformats.org/presentationml/2006/main">
  <p:tag name="AS_UNIQUEID" val="115"/>
</p:tagLst>
</file>

<file path=ppt/tags/tag259.xml><?xml version="1.0" encoding="utf-8"?>
<p:tagLst xmlns:p="http://schemas.openxmlformats.org/presentationml/2006/main">
  <p:tag name="AS_UNIQUEID" val="116"/>
</p:tagLst>
</file>

<file path=ppt/tags/tag260.xml><?xml version="1.0" encoding="utf-8"?>
<p:tagLst xmlns:p="http://schemas.openxmlformats.org/presentationml/2006/main">
  <p:tag name="AS_UNIQUEID" val="117"/>
</p:tagLst>
</file>

<file path=ppt/tags/tag261.xml><?xml version="1.0" encoding="utf-8"?>
<p:tagLst xmlns:p="http://schemas.openxmlformats.org/presentationml/2006/main">
  <p:tag name="AS_UNIQUEID" val="118"/>
</p:tagLst>
</file>

<file path=ppt/tags/tag262.xml><?xml version="1.0" encoding="utf-8"?>
<p:tagLst xmlns:p="http://schemas.openxmlformats.org/presentationml/2006/main">
  <p:tag name="AS_UNIQUEID" val="119"/>
</p:tagLst>
</file>

<file path=ppt/tags/tag263.xml><?xml version="1.0" encoding="utf-8"?>
<p:tagLst xmlns:p="http://schemas.openxmlformats.org/presentationml/2006/main">
  <p:tag name="AS_UNIQUEID" val="120"/>
</p:tagLst>
</file>

<file path=ppt/tags/tag264.xml><?xml version="1.0" encoding="utf-8"?>
<p:tagLst xmlns:p="http://schemas.openxmlformats.org/presentationml/2006/main">
  <p:tag name="AS_UNIQUEID" val="121"/>
</p:tagLst>
</file>

<file path=ppt/tags/tag265.xml><?xml version="1.0" encoding="utf-8"?>
<p:tagLst xmlns:p="http://schemas.openxmlformats.org/presentationml/2006/main">
  <p:tag name="AS_UNIQUEID" val="122"/>
</p:tagLst>
</file>

<file path=ppt/tags/tag266.xml><?xml version="1.0" encoding="utf-8"?>
<p:tagLst xmlns:p="http://schemas.openxmlformats.org/presentationml/2006/main">
  <p:tag name="AS_UNIQUEID" val="123"/>
</p:tagLst>
</file>

<file path=ppt/tags/tag267.xml><?xml version="1.0" encoding="utf-8"?>
<p:tagLst xmlns:p="http://schemas.openxmlformats.org/presentationml/2006/main">
  <p:tag name="AS_UNIQUEID" val="429"/>
</p:tagLst>
</file>

<file path=ppt/tags/tag268.xml><?xml version="1.0" encoding="utf-8"?>
<p:tagLst xmlns:p="http://schemas.openxmlformats.org/presentationml/2006/main">
  <p:tag name="AS_UNIQUEID" val="233"/>
</p:tagLst>
</file>

<file path=ppt/tags/tag269.xml><?xml version="1.0" encoding="utf-8"?>
<p:tagLst xmlns:p="http://schemas.openxmlformats.org/presentationml/2006/main">
  <p:tag name="AS_UNIQUEID" val="234"/>
</p:tagLst>
</file>

<file path=ppt/tags/tag270.xml><?xml version="1.0" encoding="utf-8"?>
<p:tagLst xmlns:p="http://schemas.openxmlformats.org/presentationml/2006/main">
  <p:tag name="AS_UNIQUEID" val="235"/>
</p:tagLst>
</file>

<file path=ppt/tags/tag271.xml><?xml version="1.0" encoding="utf-8"?>
<p:tagLst xmlns:p="http://schemas.openxmlformats.org/presentationml/2006/main">
  <p:tag name="AS_UNIQUEID" val="236"/>
</p:tagLst>
</file>

<file path=ppt/tags/tag272.xml><?xml version="1.0" encoding="utf-8"?>
<p:tagLst xmlns:p="http://schemas.openxmlformats.org/presentationml/2006/main">
  <p:tag name="AS_UNIQUEID" val="237"/>
</p:tagLst>
</file>

<file path=ppt/tags/tag273.xml><?xml version="1.0" encoding="utf-8"?>
<p:tagLst xmlns:p="http://schemas.openxmlformats.org/presentationml/2006/main">
  <p:tag name="AS_UNIQUEID" val="238"/>
</p:tagLst>
</file>

<file path=ppt/tags/tag274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9_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75F77"/>
      </a:accent1>
      <a:accent2>
        <a:srgbClr val="D74B4B"/>
      </a:accent2>
      <a:accent3>
        <a:srgbClr val="A7AA9D"/>
      </a:accent3>
      <a:accent4>
        <a:srgbClr val="2192BC"/>
      </a:accent4>
      <a:accent5>
        <a:srgbClr val="354B5E"/>
      </a:accent5>
      <a:accent6>
        <a:srgbClr val="BFBFBF"/>
      </a:accent6>
      <a:hlink>
        <a:srgbClr val="D74B4B"/>
      </a:hlink>
      <a:folHlink>
        <a:srgbClr val="869FB7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A6BC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475F77"/>
    </a:accent1>
    <a:accent2>
      <a:srgbClr val="D74B4B"/>
    </a:accent2>
    <a:accent3>
      <a:srgbClr val="A7AA9D"/>
    </a:accent3>
    <a:accent4>
      <a:srgbClr val="2192BC"/>
    </a:accent4>
    <a:accent5>
      <a:srgbClr val="354B5E"/>
    </a:accent5>
    <a:accent6>
      <a:srgbClr val="BFBFBF"/>
    </a:accent6>
    <a:hlink>
      <a:srgbClr val="D74B4B"/>
    </a:hlink>
    <a:folHlink>
      <a:srgbClr val="869FB7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2385</Words>
  <Application>WPS 演示</Application>
  <PresentationFormat/>
  <Paragraphs>296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40" baseType="lpstr">
      <vt:lpstr>Arial</vt:lpstr>
      <vt:lpstr>宋体</vt:lpstr>
      <vt:lpstr>Wingdings</vt:lpstr>
      <vt:lpstr>Droid Sans</vt:lpstr>
      <vt:lpstr>楷体</vt:lpstr>
      <vt:lpstr>Times New Roman</vt:lpstr>
      <vt:lpstr>华文新魏</vt:lpstr>
      <vt:lpstr>隶书</vt:lpstr>
      <vt:lpstr>华文楷体</vt:lpstr>
      <vt:lpstr>黑体</vt:lpstr>
      <vt:lpstr>楷体_GB2312</vt:lpstr>
      <vt:lpstr>新宋体</vt:lpstr>
      <vt:lpstr>Calibri</vt:lpstr>
      <vt:lpstr>微软雅黑</vt:lpstr>
      <vt:lpstr>Arial Unicode MS</vt:lpstr>
      <vt:lpstr>Calibri Light</vt:lpstr>
      <vt:lpstr>Arial Black</vt:lpstr>
      <vt:lpstr>Tahoma</vt:lpstr>
      <vt:lpstr>华文行楷</vt:lpstr>
      <vt:lpstr>方正楷体简体</vt:lpstr>
      <vt:lpstr>9_Office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皇兵</cp:lastModifiedBy>
  <cp:revision>2</cp:revision>
  <cp:lastPrinted>2020-11-12T14:52:00Z</cp:lastPrinted>
  <dcterms:created xsi:type="dcterms:W3CDTF">2020-11-12T14:52:00Z</dcterms:created>
  <dcterms:modified xsi:type="dcterms:W3CDTF">2020-11-26T03:14:13Z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2052-11.1.0.10132</vt:lpwstr>
  </property>
</Properties>
</file>