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9" r:id="rId4"/>
  </p:sldMasterIdLst>
  <p:notesMasterIdLst>
    <p:notesMasterId r:id="rId6"/>
  </p:notesMasterIdLst>
  <p:sldIdLst>
    <p:sldId id="410" r:id="rId5"/>
    <p:sldId id="459" r:id="rId7"/>
    <p:sldId id="460" r:id="rId8"/>
    <p:sldId id="461" r:id="rId9"/>
    <p:sldId id="464" r:id="rId10"/>
    <p:sldId id="462" r:id="rId11"/>
    <p:sldId id="422" r:id="rId12"/>
    <p:sldId id="465" r:id="rId13"/>
    <p:sldId id="467" r:id="rId14"/>
    <p:sldId id="468" r:id="rId15"/>
    <p:sldId id="469" r:id="rId1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75" name="作者" initials="A" lastIdx="0" clrIdx="24"/>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33"/>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notesMaster" Target="notesMasters/notesMaster1.xml"/><Relationship Id="rId5" Type="http://schemas.openxmlformats.org/officeDocument/2006/relationships/slide" Target="slides/slide1.xml"/><Relationship Id="rId4" Type="http://schemas.openxmlformats.org/officeDocument/2006/relationships/slideMaster" Target="slideMasters/slideMaster3.xml"/><Relationship Id="rId3" Type="http://schemas.openxmlformats.org/officeDocument/2006/relationships/slideMaster" Target="slideMasters/slideMaster2.xml"/><Relationship Id="rId20" Type="http://schemas.openxmlformats.org/officeDocument/2006/relationships/commentAuthors" Target="commentAuthors.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149D304-A785-47E5-A5B9-B5377A44C092}"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6" Type="http://schemas.openxmlformats.org/officeDocument/2006/relationships/tags" Target="../tags/tag77.xml"/><Relationship Id="rId5" Type="http://schemas.openxmlformats.org/officeDocument/2006/relationships/tags" Target="../tags/tag76.xml"/><Relationship Id="rId4" Type="http://schemas.openxmlformats.org/officeDocument/2006/relationships/tags" Target="../tags/tag75.xml"/><Relationship Id="rId3" Type="http://schemas.openxmlformats.org/officeDocument/2006/relationships/tags" Target="../tags/tag74.xml"/><Relationship Id="rId2" Type="http://schemas.openxmlformats.org/officeDocument/2006/relationships/tags" Target="../tags/tag73.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84.xml"/><Relationship Id="rId7" Type="http://schemas.openxmlformats.org/officeDocument/2006/relationships/tags" Target="../tags/tag83.xml"/><Relationship Id="rId6" Type="http://schemas.openxmlformats.org/officeDocument/2006/relationships/tags" Target="../tags/tag82.xml"/><Relationship Id="rId5" Type="http://schemas.openxmlformats.org/officeDocument/2006/relationships/tags" Target="../tags/tag81.xml"/><Relationship Id="rId4" Type="http://schemas.openxmlformats.org/officeDocument/2006/relationships/tags" Target="../tags/tag80.xml"/><Relationship Id="rId3" Type="http://schemas.openxmlformats.org/officeDocument/2006/relationships/tags" Target="../tags/tag79.xml"/><Relationship Id="rId2" Type="http://schemas.openxmlformats.org/officeDocument/2006/relationships/tags" Target="../tags/tag78.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92.xml"/><Relationship Id="rId8" Type="http://schemas.openxmlformats.org/officeDocument/2006/relationships/tags" Target="../tags/tag91.xml"/><Relationship Id="rId7" Type="http://schemas.openxmlformats.org/officeDocument/2006/relationships/tags" Target="../tags/tag90.xml"/><Relationship Id="rId6" Type="http://schemas.openxmlformats.org/officeDocument/2006/relationships/tags" Target="../tags/tag89.xml"/><Relationship Id="rId5" Type="http://schemas.openxmlformats.org/officeDocument/2006/relationships/tags" Target="../tags/tag88.xml"/><Relationship Id="rId4" Type="http://schemas.openxmlformats.org/officeDocument/2006/relationships/tags" Target="../tags/tag87.xml"/><Relationship Id="rId3" Type="http://schemas.openxmlformats.org/officeDocument/2006/relationships/tags" Target="../tags/tag86.xml"/><Relationship Id="rId2" Type="http://schemas.openxmlformats.org/officeDocument/2006/relationships/tags" Target="../tags/tag85.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5" Type="http://schemas.openxmlformats.org/officeDocument/2006/relationships/tags" Target="../tags/tag96.xml"/><Relationship Id="rId4" Type="http://schemas.openxmlformats.org/officeDocument/2006/relationships/tags" Target="../tags/tag95.xml"/><Relationship Id="rId3" Type="http://schemas.openxmlformats.org/officeDocument/2006/relationships/tags" Target="../tags/tag94.xml"/><Relationship Id="rId2" Type="http://schemas.openxmlformats.org/officeDocument/2006/relationships/tags" Target="../tags/tag93.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7" Type="http://schemas.openxmlformats.org/officeDocument/2006/relationships/tags" Target="../tags/tag102.xml"/><Relationship Id="rId6" Type="http://schemas.openxmlformats.org/officeDocument/2006/relationships/tags" Target="../tags/tag101.xml"/><Relationship Id="rId5" Type="http://schemas.openxmlformats.org/officeDocument/2006/relationships/tags" Target="../tags/tag100.xml"/><Relationship Id="rId4" Type="http://schemas.openxmlformats.org/officeDocument/2006/relationships/tags" Target="../tags/tag99.xml"/><Relationship Id="rId3" Type="http://schemas.openxmlformats.org/officeDocument/2006/relationships/tags" Target="../tags/tag98.xml"/><Relationship Id="rId2" Type="http://schemas.openxmlformats.org/officeDocument/2006/relationships/tags" Target="../tags/tag97.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107.xml"/><Relationship Id="rId5" Type="http://schemas.openxmlformats.org/officeDocument/2006/relationships/tags" Target="../tags/tag106.xml"/><Relationship Id="rId4" Type="http://schemas.openxmlformats.org/officeDocument/2006/relationships/tags" Target="../tags/tag105.xml"/><Relationship Id="rId3" Type="http://schemas.openxmlformats.org/officeDocument/2006/relationships/tags" Target="../tags/tag104.xml"/><Relationship Id="rId2" Type="http://schemas.openxmlformats.org/officeDocument/2006/relationships/tags" Target="../tags/tag103.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tags" Target="../tags/tag108.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6" Type="http://schemas.openxmlformats.org/officeDocument/2006/relationships/tags" Target="../tags/tag116.xml"/><Relationship Id="rId5" Type="http://schemas.openxmlformats.org/officeDocument/2006/relationships/tags" Target="../tags/tag115.xml"/><Relationship Id="rId4" Type="http://schemas.openxmlformats.org/officeDocument/2006/relationships/tags" Target="../tags/tag114.xml"/><Relationship Id="rId3" Type="http://schemas.openxmlformats.org/officeDocument/2006/relationships/tags" Target="../tags/tag113.xml"/><Relationship Id="rId2" Type="http://schemas.openxmlformats.org/officeDocument/2006/relationships/tags" Target="../tags/tag112.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5" Type="http://schemas.openxmlformats.org/officeDocument/2006/relationships/tags" Target="../tags/tag120.xml"/><Relationship Id="rId4" Type="http://schemas.openxmlformats.org/officeDocument/2006/relationships/tags" Target="../tags/tag119.xml"/><Relationship Id="rId3" Type="http://schemas.openxmlformats.org/officeDocument/2006/relationships/tags" Target="../tags/tag118.xml"/><Relationship Id="rId2" Type="http://schemas.openxmlformats.org/officeDocument/2006/relationships/tags" Target="../tags/tag117.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126.xml"/><Relationship Id="rId6" Type="http://schemas.openxmlformats.org/officeDocument/2006/relationships/tags" Target="../tags/tag125.xml"/><Relationship Id="rId5" Type="http://schemas.openxmlformats.org/officeDocument/2006/relationships/tags" Target="../tags/tag124.xml"/><Relationship Id="rId4" Type="http://schemas.openxmlformats.org/officeDocument/2006/relationships/tags" Target="../tags/tag123.xml"/><Relationship Id="rId3" Type="http://schemas.openxmlformats.org/officeDocument/2006/relationships/tags" Target="../tags/tag122.xml"/><Relationship Id="rId2" Type="http://schemas.openxmlformats.org/officeDocument/2006/relationships/tags" Target="../tags/tag121.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8" Type="http://schemas.openxmlformats.org/officeDocument/2006/relationships/tags" Target="../tags/tag133.xml"/><Relationship Id="rId7" Type="http://schemas.openxmlformats.org/officeDocument/2006/relationships/tags" Target="../tags/tag132.xml"/><Relationship Id="rId6" Type="http://schemas.openxmlformats.org/officeDocument/2006/relationships/tags" Target="../tags/tag131.xml"/><Relationship Id="rId5" Type="http://schemas.openxmlformats.org/officeDocument/2006/relationships/tags" Target="../tags/tag130.xml"/><Relationship Id="rId4" Type="http://schemas.openxmlformats.org/officeDocument/2006/relationships/tags" Target="../tags/tag129.xml"/><Relationship Id="rId3" Type="http://schemas.openxmlformats.org/officeDocument/2006/relationships/tags" Target="../tags/tag128.xml"/><Relationship Id="rId2" Type="http://schemas.openxmlformats.org/officeDocument/2006/relationships/tags" Target="../tags/tag127.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8" Type="http://schemas.openxmlformats.org/officeDocument/2006/relationships/tags" Target="../tags/tag140.xml"/><Relationship Id="rId7" Type="http://schemas.openxmlformats.org/officeDocument/2006/relationships/tags" Target="../tags/tag139.xml"/><Relationship Id="rId6" Type="http://schemas.openxmlformats.org/officeDocument/2006/relationships/tags" Target="../tags/tag138.xml"/><Relationship Id="rId5" Type="http://schemas.openxmlformats.org/officeDocument/2006/relationships/tags" Target="../tags/tag137.xml"/><Relationship Id="rId4" Type="http://schemas.openxmlformats.org/officeDocument/2006/relationships/tags" Target="../tags/tag136.xml"/><Relationship Id="rId3" Type="http://schemas.openxmlformats.org/officeDocument/2006/relationships/tags" Target="../tags/tag135.xml"/><Relationship Id="rId2" Type="http://schemas.openxmlformats.org/officeDocument/2006/relationships/tags" Target="../tags/tag134.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8" Type="http://schemas.openxmlformats.org/officeDocument/2006/relationships/tags" Target="../tags/tag147.xml"/><Relationship Id="rId7" Type="http://schemas.openxmlformats.org/officeDocument/2006/relationships/tags" Target="../tags/tag146.xml"/><Relationship Id="rId6" Type="http://schemas.openxmlformats.org/officeDocument/2006/relationships/tags" Target="../tags/tag145.xml"/><Relationship Id="rId5" Type="http://schemas.openxmlformats.org/officeDocument/2006/relationships/tags" Target="../tags/tag144.xml"/><Relationship Id="rId4" Type="http://schemas.openxmlformats.org/officeDocument/2006/relationships/tags" Target="../tags/tag143.xml"/><Relationship Id="rId3" Type="http://schemas.openxmlformats.org/officeDocument/2006/relationships/tags" Target="../tags/tag142.xml"/><Relationship Id="rId2" Type="http://schemas.openxmlformats.org/officeDocument/2006/relationships/tags" Target="../tags/tag141.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155.xml"/><Relationship Id="rId8" Type="http://schemas.openxmlformats.org/officeDocument/2006/relationships/tags" Target="../tags/tag154.xml"/><Relationship Id="rId7" Type="http://schemas.openxmlformats.org/officeDocument/2006/relationships/tags" Target="../tags/tag153.xml"/><Relationship Id="rId6" Type="http://schemas.openxmlformats.org/officeDocument/2006/relationships/tags" Target="../tags/tag152.xml"/><Relationship Id="rId5" Type="http://schemas.openxmlformats.org/officeDocument/2006/relationships/tags" Target="../tags/tag151.xml"/><Relationship Id="rId4" Type="http://schemas.openxmlformats.org/officeDocument/2006/relationships/tags" Target="../tags/tag150.xml"/><Relationship Id="rId3" Type="http://schemas.openxmlformats.org/officeDocument/2006/relationships/tags" Target="../tags/tag149.xml"/><Relationship Id="rId2" Type="http://schemas.openxmlformats.org/officeDocument/2006/relationships/tags" Target="../tags/tag148.xml"/><Relationship Id="rId10" Type="http://schemas.openxmlformats.org/officeDocument/2006/relationships/tags" Target="../tags/tag156.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7" Type="http://schemas.openxmlformats.org/officeDocument/2006/relationships/tags" Target="../tags/tag162.xml"/><Relationship Id="rId6" Type="http://schemas.openxmlformats.org/officeDocument/2006/relationships/tags" Target="../tags/tag161.xml"/><Relationship Id="rId5" Type="http://schemas.openxmlformats.org/officeDocument/2006/relationships/tags" Target="../tags/tag160.xml"/><Relationship Id="rId4" Type="http://schemas.openxmlformats.org/officeDocument/2006/relationships/tags" Target="../tags/tag159.xml"/><Relationship Id="rId3" Type="http://schemas.openxmlformats.org/officeDocument/2006/relationships/tags" Target="../tags/tag158.xml"/><Relationship Id="rId2" Type="http://schemas.openxmlformats.org/officeDocument/2006/relationships/tags" Target="../tags/tag157.xml"/><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6" Type="http://schemas.openxmlformats.org/officeDocument/2006/relationships/tags" Target="../tags/tag173.xml"/><Relationship Id="rId5" Type="http://schemas.openxmlformats.org/officeDocument/2006/relationships/tags" Target="../tags/tag172.xml"/><Relationship Id="rId4" Type="http://schemas.openxmlformats.org/officeDocument/2006/relationships/tags" Target="../tags/tag171.xml"/><Relationship Id="rId3" Type="http://schemas.openxmlformats.org/officeDocument/2006/relationships/tags" Target="../tags/tag170.xml"/><Relationship Id="rId2" Type="http://schemas.openxmlformats.org/officeDocument/2006/relationships/tags" Target="../tags/tag169.xml"/><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6" Type="http://schemas.openxmlformats.org/officeDocument/2006/relationships/tags" Target="../tags/tag178.xml"/><Relationship Id="rId5" Type="http://schemas.openxmlformats.org/officeDocument/2006/relationships/tags" Target="../tags/tag177.xml"/><Relationship Id="rId4" Type="http://schemas.openxmlformats.org/officeDocument/2006/relationships/tags" Target="../tags/tag176.xml"/><Relationship Id="rId3" Type="http://schemas.openxmlformats.org/officeDocument/2006/relationships/tags" Target="../tags/tag175.xml"/><Relationship Id="rId2" Type="http://schemas.openxmlformats.org/officeDocument/2006/relationships/tags" Target="../tags/tag174.xml"/><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6" Type="http://schemas.openxmlformats.org/officeDocument/2006/relationships/tags" Target="../tags/tag183.xml"/><Relationship Id="rId5" Type="http://schemas.openxmlformats.org/officeDocument/2006/relationships/tags" Target="../tags/tag182.xml"/><Relationship Id="rId4" Type="http://schemas.openxmlformats.org/officeDocument/2006/relationships/tags" Target="../tags/tag181.xml"/><Relationship Id="rId3" Type="http://schemas.openxmlformats.org/officeDocument/2006/relationships/tags" Target="../tags/tag180.xml"/><Relationship Id="rId2" Type="http://schemas.openxmlformats.org/officeDocument/2006/relationships/tags" Target="../tags/tag179.xml"/><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8" Type="http://schemas.openxmlformats.org/officeDocument/2006/relationships/tags" Target="../tags/tag190.xml"/><Relationship Id="rId7" Type="http://schemas.openxmlformats.org/officeDocument/2006/relationships/tags" Target="../tags/tag189.xml"/><Relationship Id="rId6" Type="http://schemas.openxmlformats.org/officeDocument/2006/relationships/tags" Target="../tags/tag188.xml"/><Relationship Id="rId5" Type="http://schemas.openxmlformats.org/officeDocument/2006/relationships/tags" Target="../tags/tag187.xml"/><Relationship Id="rId4" Type="http://schemas.openxmlformats.org/officeDocument/2006/relationships/tags" Target="../tags/tag186.xml"/><Relationship Id="rId3" Type="http://schemas.openxmlformats.org/officeDocument/2006/relationships/tags" Target="../tags/tag185.xml"/><Relationship Id="rId2" Type="http://schemas.openxmlformats.org/officeDocument/2006/relationships/tags" Target="../tags/tag184.xml"/><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9" Type="http://schemas.openxmlformats.org/officeDocument/2006/relationships/tags" Target="../tags/tag198.xml"/><Relationship Id="rId8" Type="http://schemas.openxmlformats.org/officeDocument/2006/relationships/tags" Target="../tags/tag197.xml"/><Relationship Id="rId7" Type="http://schemas.openxmlformats.org/officeDocument/2006/relationships/tags" Target="../tags/tag196.xml"/><Relationship Id="rId6" Type="http://schemas.openxmlformats.org/officeDocument/2006/relationships/tags" Target="../tags/tag195.xml"/><Relationship Id="rId5" Type="http://schemas.openxmlformats.org/officeDocument/2006/relationships/tags" Target="../tags/tag194.xml"/><Relationship Id="rId4" Type="http://schemas.openxmlformats.org/officeDocument/2006/relationships/tags" Target="../tags/tag193.xml"/><Relationship Id="rId3" Type="http://schemas.openxmlformats.org/officeDocument/2006/relationships/tags" Target="../tags/tag192.xml"/><Relationship Id="rId2" Type="http://schemas.openxmlformats.org/officeDocument/2006/relationships/tags" Target="../tags/tag191.xml"/><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5" Type="http://schemas.openxmlformats.org/officeDocument/2006/relationships/tags" Target="../tags/tag202.xml"/><Relationship Id="rId4" Type="http://schemas.openxmlformats.org/officeDocument/2006/relationships/tags" Target="../tags/tag201.xml"/><Relationship Id="rId3" Type="http://schemas.openxmlformats.org/officeDocument/2006/relationships/tags" Target="../tags/tag200.xml"/><Relationship Id="rId2" Type="http://schemas.openxmlformats.org/officeDocument/2006/relationships/tags" Target="../tags/tag199.xml"/><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7" Type="http://schemas.openxmlformats.org/officeDocument/2006/relationships/tags" Target="../tags/tag208.xml"/><Relationship Id="rId6" Type="http://schemas.openxmlformats.org/officeDocument/2006/relationships/tags" Target="../tags/tag207.xml"/><Relationship Id="rId5" Type="http://schemas.openxmlformats.org/officeDocument/2006/relationships/tags" Target="../tags/tag206.xml"/><Relationship Id="rId4" Type="http://schemas.openxmlformats.org/officeDocument/2006/relationships/tags" Target="../tags/tag205.xml"/><Relationship Id="rId3" Type="http://schemas.openxmlformats.org/officeDocument/2006/relationships/tags" Target="../tags/tag204.xml"/><Relationship Id="rId2" Type="http://schemas.openxmlformats.org/officeDocument/2006/relationships/tags" Target="../tags/tag203.xml"/><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6" Type="http://schemas.openxmlformats.org/officeDocument/2006/relationships/tags" Target="../tags/tag213.xml"/><Relationship Id="rId5" Type="http://schemas.openxmlformats.org/officeDocument/2006/relationships/tags" Target="../tags/tag212.xml"/><Relationship Id="rId4" Type="http://schemas.openxmlformats.org/officeDocument/2006/relationships/tags" Target="../tags/tag211.xml"/><Relationship Id="rId3" Type="http://schemas.openxmlformats.org/officeDocument/2006/relationships/tags" Target="../tags/tag210.xml"/><Relationship Id="rId2" Type="http://schemas.openxmlformats.org/officeDocument/2006/relationships/tags" Target="../tags/tag209.xml"/><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5" Type="http://schemas.openxmlformats.org/officeDocument/2006/relationships/tags" Target="../tags/tag217.xml"/><Relationship Id="rId4" Type="http://schemas.openxmlformats.org/officeDocument/2006/relationships/tags" Target="../tags/tag216.xml"/><Relationship Id="rId3" Type="http://schemas.openxmlformats.org/officeDocument/2006/relationships/tags" Target="../tags/tag215.xml"/><Relationship Id="rId2" Type="http://schemas.openxmlformats.org/officeDocument/2006/relationships/tags" Target="../tags/tag214.xml"/><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6" Type="http://schemas.openxmlformats.org/officeDocument/2006/relationships/tags" Target="../tags/tag222.xml"/><Relationship Id="rId5" Type="http://schemas.openxmlformats.org/officeDocument/2006/relationships/tags" Target="../tags/tag221.xml"/><Relationship Id="rId4" Type="http://schemas.openxmlformats.org/officeDocument/2006/relationships/tags" Target="../tags/tag220.xml"/><Relationship Id="rId3" Type="http://schemas.openxmlformats.org/officeDocument/2006/relationships/tags" Target="../tags/tag219.xml"/><Relationship Id="rId2" Type="http://schemas.openxmlformats.org/officeDocument/2006/relationships/tags" Target="../tags/tag218.xml"/><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5" Type="http://schemas.openxmlformats.org/officeDocument/2006/relationships/tags" Target="../tags/tag226.xml"/><Relationship Id="rId4" Type="http://schemas.openxmlformats.org/officeDocument/2006/relationships/tags" Target="../tags/tag225.xml"/><Relationship Id="rId3" Type="http://schemas.openxmlformats.org/officeDocument/2006/relationships/tags" Target="../tags/tag224.xml"/><Relationship Id="rId2" Type="http://schemas.openxmlformats.org/officeDocument/2006/relationships/tags" Target="../tags/tag223.xml"/><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7" Type="http://schemas.openxmlformats.org/officeDocument/2006/relationships/tags" Target="../tags/tag232.xml"/><Relationship Id="rId6" Type="http://schemas.openxmlformats.org/officeDocument/2006/relationships/tags" Target="../tags/tag231.xml"/><Relationship Id="rId5" Type="http://schemas.openxmlformats.org/officeDocument/2006/relationships/tags" Target="../tags/tag230.xml"/><Relationship Id="rId4" Type="http://schemas.openxmlformats.org/officeDocument/2006/relationships/tags" Target="../tags/tag229.xml"/><Relationship Id="rId3" Type="http://schemas.openxmlformats.org/officeDocument/2006/relationships/tags" Target="../tags/tag228.xml"/><Relationship Id="rId2" Type="http://schemas.openxmlformats.org/officeDocument/2006/relationships/tags" Target="../tags/tag227.xml"/><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8" Type="http://schemas.openxmlformats.org/officeDocument/2006/relationships/tags" Target="../tags/tag239.xml"/><Relationship Id="rId7" Type="http://schemas.openxmlformats.org/officeDocument/2006/relationships/tags" Target="../tags/tag238.xml"/><Relationship Id="rId6" Type="http://schemas.openxmlformats.org/officeDocument/2006/relationships/tags" Target="../tags/tag237.xml"/><Relationship Id="rId5" Type="http://schemas.openxmlformats.org/officeDocument/2006/relationships/tags" Target="../tags/tag236.xml"/><Relationship Id="rId4" Type="http://schemas.openxmlformats.org/officeDocument/2006/relationships/tags" Target="../tags/tag235.xml"/><Relationship Id="rId3" Type="http://schemas.openxmlformats.org/officeDocument/2006/relationships/tags" Target="../tags/tag234.xml"/><Relationship Id="rId2" Type="http://schemas.openxmlformats.org/officeDocument/2006/relationships/tags" Target="../tags/tag233.xml"/><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8" Type="http://schemas.openxmlformats.org/officeDocument/2006/relationships/tags" Target="../tags/tag246.xml"/><Relationship Id="rId7" Type="http://schemas.openxmlformats.org/officeDocument/2006/relationships/tags" Target="../tags/tag245.xml"/><Relationship Id="rId6" Type="http://schemas.openxmlformats.org/officeDocument/2006/relationships/tags" Target="../tags/tag244.xml"/><Relationship Id="rId5" Type="http://schemas.openxmlformats.org/officeDocument/2006/relationships/tags" Target="../tags/tag243.xml"/><Relationship Id="rId4" Type="http://schemas.openxmlformats.org/officeDocument/2006/relationships/tags" Target="../tags/tag242.xml"/><Relationship Id="rId3" Type="http://schemas.openxmlformats.org/officeDocument/2006/relationships/tags" Target="../tags/tag241.xml"/><Relationship Id="rId2" Type="http://schemas.openxmlformats.org/officeDocument/2006/relationships/tags" Target="../tags/tag240.xml"/><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8" Type="http://schemas.openxmlformats.org/officeDocument/2006/relationships/tags" Target="../tags/tag253.xml"/><Relationship Id="rId7" Type="http://schemas.openxmlformats.org/officeDocument/2006/relationships/tags" Target="../tags/tag252.xml"/><Relationship Id="rId6" Type="http://schemas.openxmlformats.org/officeDocument/2006/relationships/tags" Target="../tags/tag251.xml"/><Relationship Id="rId5" Type="http://schemas.openxmlformats.org/officeDocument/2006/relationships/tags" Target="../tags/tag250.xml"/><Relationship Id="rId4" Type="http://schemas.openxmlformats.org/officeDocument/2006/relationships/tags" Target="../tags/tag249.xml"/><Relationship Id="rId3" Type="http://schemas.openxmlformats.org/officeDocument/2006/relationships/tags" Target="../tags/tag248.xml"/><Relationship Id="rId2" Type="http://schemas.openxmlformats.org/officeDocument/2006/relationships/tags" Target="../tags/tag247.xml"/><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9" Type="http://schemas.openxmlformats.org/officeDocument/2006/relationships/tags" Target="../tags/tag261.xml"/><Relationship Id="rId8" Type="http://schemas.openxmlformats.org/officeDocument/2006/relationships/tags" Target="../tags/tag260.xml"/><Relationship Id="rId7" Type="http://schemas.openxmlformats.org/officeDocument/2006/relationships/tags" Target="../tags/tag259.xml"/><Relationship Id="rId6" Type="http://schemas.openxmlformats.org/officeDocument/2006/relationships/tags" Target="../tags/tag258.xml"/><Relationship Id="rId5" Type="http://schemas.openxmlformats.org/officeDocument/2006/relationships/tags" Target="../tags/tag257.xml"/><Relationship Id="rId4" Type="http://schemas.openxmlformats.org/officeDocument/2006/relationships/tags" Target="../tags/tag256.xml"/><Relationship Id="rId3" Type="http://schemas.openxmlformats.org/officeDocument/2006/relationships/tags" Target="../tags/tag255.xml"/><Relationship Id="rId2" Type="http://schemas.openxmlformats.org/officeDocument/2006/relationships/tags" Target="../tags/tag254.xml"/><Relationship Id="rId10" Type="http://schemas.openxmlformats.org/officeDocument/2006/relationships/tags" Target="../tags/tag262.xml"/><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7" Type="http://schemas.openxmlformats.org/officeDocument/2006/relationships/tags" Target="../tags/tag268.xml"/><Relationship Id="rId6" Type="http://schemas.openxmlformats.org/officeDocument/2006/relationships/tags" Target="../tags/tag267.xml"/><Relationship Id="rId5" Type="http://schemas.openxmlformats.org/officeDocument/2006/relationships/tags" Target="../tags/tag266.xml"/><Relationship Id="rId4" Type="http://schemas.openxmlformats.org/officeDocument/2006/relationships/tags" Target="../tags/tag265.xml"/><Relationship Id="rId3" Type="http://schemas.openxmlformats.org/officeDocument/2006/relationships/tags" Target="../tags/tag264.xml"/><Relationship Id="rId2" Type="http://schemas.openxmlformats.org/officeDocument/2006/relationships/tags" Target="../tags/tag263.xml"/><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8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2286000" indent="0">
              <a:buNone/>
              <a:defRPr/>
            </a:lvl6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rgbClr val="FFFFFF"/>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6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Font typeface="Arial" panose="020B0604020202020204" pitchFamily="34" charset="0"/>
              <a:buNone/>
              <a:tabLst>
                <a:tab pos="1609725" algn="l"/>
                <a:tab pos="1609725" algn="l"/>
                <a:tab pos="1609725" algn="l"/>
                <a:tab pos="1609725" algn="l"/>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rgbClr val="FFFFFF"/>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10870" y="1521460"/>
            <a:ext cx="10970260" cy="2152015"/>
          </a:xfrm>
        </p:spPr>
        <p:txBody>
          <a:bodyPr lIns="101600" tIns="38100" rIns="25400" bIns="38100" anchor="b" anchorCtr="0">
            <a:normAutofit/>
          </a:bodyPr>
          <a:lstStyle>
            <a:lvl1pPr algn="ctr">
              <a:defRPr sz="6000" b="1" spc="600">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10870" y="3737610"/>
            <a:ext cx="10970260" cy="1596390"/>
          </a:xfrm>
        </p:spPr>
        <p:txBody>
          <a:bodyPr lIns="101600" tIns="38100" rIns="76200" bIns="38100">
            <a:normAutofit/>
          </a:bodyPr>
          <a:lstStyle>
            <a:lvl1pPr marL="0" indent="0" algn="ctr" eaLnBrk="1" fontAlgn="auto" latinLnBrk="0" hangingPunct="1">
              <a:lnSpc>
                <a:spcPct val="15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sp>
        <p:nvSpPr>
          <p:cNvPr id="3" name="内容占位符 2"/>
          <p:cNvSpPr>
            <a:spLocks noGrp="1"/>
          </p:cNvSpPr>
          <p:nvPr>
            <p:ph idx="1"/>
            <p:custDataLst>
              <p:tags r:id="rId2"/>
            </p:custDataLst>
          </p:nvPr>
        </p:nvSpPr>
        <p:spPr>
          <a:xfrm>
            <a:off x="611505" y="1515110"/>
            <a:ext cx="10970895" cy="4736465"/>
          </a:xfrm>
        </p:spPr>
        <p:txBody>
          <a:bodyPr vert="horz" lIns="90170" tIns="46990" rIns="90170" bIns="0" rtlCol="0">
            <a:normAutofit/>
          </a:bodyPr>
          <a:lstStyle>
            <a:lvl1pPr marL="0" marR="0" lvl="0"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457200" marR="0" lvl="1" indent="0" algn="l" defTabSz="914400" rtl="0" eaLnBrk="1" fontAlgn="auto" latinLnBrk="0" hangingPunct="1">
              <a:lnSpc>
                <a:spcPct val="150000"/>
              </a:lnSpc>
              <a:spcBef>
                <a:spcPts val="0"/>
              </a:spcBef>
              <a:spcAft>
                <a:spcPts val="1000"/>
              </a:spcAft>
              <a:buFont typeface="Arial" panose="020B0604020202020204" pitchFamily="34" charset="0"/>
              <a:buNone/>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914400" marR="0" lvl="2"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371600" marR="0" lvl="3"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1828800" marR="0" lvl="4"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p:txBody>
      </p:sp>
      <p:sp>
        <p:nvSpPr>
          <p:cNvPr id="2" name="标题 1"/>
          <p:cNvSpPr>
            <a:spLocks noGrp="1"/>
          </p:cNvSpPr>
          <p:nvPr>
            <p:ph type="title"/>
            <p:custDataLst>
              <p:tags r:id="rId3"/>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1995" y="3926840"/>
            <a:ext cx="7767955" cy="768350"/>
          </a:xfrm>
        </p:spPr>
        <p:txBody>
          <a:bodyPr lIns="101600" tIns="38100" rIns="63500" bIns="38100" anchor="t" anchorCtr="0">
            <a:normAutofit/>
          </a:bodyPr>
          <a:lstStyle>
            <a:lvl1pPr>
              <a:defRPr sz="4400" b="1" u="none" strike="noStrike" kern="1200" cap="none" spc="300" normalizeH="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1995" y="4728210"/>
            <a:ext cx="7769225" cy="1078230"/>
          </a:xfrm>
        </p:spPr>
        <p:txBody>
          <a:bodyPr wrap="square" lIns="90170" tIns="46990" rIns="90170" bIns="46990">
            <a:normAutofit/>
          </a:bodyPr>
          <a:lstStyle>
            <a:lvl1pPr marL="0" indent="0" algn="l" eaLnBrk="1" fontAlgn="auto" latinLnBrk="0" hangingPunct="1">
              <a:lnSpc>
                <a:spcPct val="150000"/>
              </a:lnSpc>
              <a:spcAft>
                <a:spcPts val="0"/>
              </a:spcAft>
              <a:buNone/>
              <a:defRPr kumimoji="0" lang="zh-CN" altLang="en-US" sz="1800" b="0" i="0" u="none" strike="noStrike" kern="1200" cap="none" spc="150" normalizeH="0" baseline="0" noProof="1">
                <a:solidFill>
                  <a:schemeClr val="tx1">
                    <a:lumMod val="65000"/>
                    <a:lumOff val="35000"/>
                  </a:schemeClr>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sp>
        <p:nvSpPr>
          <p:cNvPr id="9" name="文本占位符 8"/>
          <p:cNvSpPr>
            <a:spLocks noGrp="1"/>
          </p:cNvSpPr>
          <p:nvPr>
            <p:ph type="body" idx="1" hasCustomPrompt="1"/>
            <p:custDataLst>
              <p:tags r:id="rId2"/>
            </p:custDataLst>
          </p:nvPr>
        </p:nvSpPr>
        <p:spPr>
          <a:xfrm>
            <a:off x="612775" y="1522095"/>
            <a:ext cx="5169535" cy="4751070"/>
          </a:xfrm>
          <a:prstGeom prst="rect">
            <a:avLst/>
          </a:prstGeom>
        </p:spPr>
        <p:txBody>
          <a:bodyPr vert="horz" lIns="90170" tIns="46990" rIns="90170" bIns="46990" rtlCol="0">
            <a:normAutofit/>
          </a:bodyPr>
          <a:lstStyle>
            <a:lvl1pPr marL="0" indent="0" algn="l">
              <a:buFont typeface="Wingdings" panose="05000000000000000000" charset="0"/>
              <a:buChar char="l"/>
              <a:defRPr>
                <a:latin typeface="+mn-ea"/>
                <a:ea typeface="+mn-ea"/>
                <a:cs typeface="+mn-ea"/>
              </a:defRPr>
            </a:lvl1pPr>
            <a:lvl2pPr marL="457200" indent="0" algn="l">
              <a:buFont typeface="Wingdings" panose="05000000000000000000" charset="0"/>
              <a:buChar char="l"/>
              <a:defRPr/>
            </a:lvl2pPr>
            <a:lvl3pPr marL="914400" indent="0" algn="l">
              <a:buFont typeface="Wingdings" panose="05000000000000000000" charset="0"/>
              <a:buChar char="l"/>
              <a:defRPr/>
            </a:lvl3pPr>
            <a:lvl4pPr marL="1371600" indent="0" algn="l">
              <a:buFont typeface="Wingdings" panose="05000000000000000000" charset="0"/>
              <a:buChar char="l"/>
              <a:defRPr/>
            </a:lvl4pPr>
            <a:lvl5pPr marL="1828800" indent="0" algn="l">
              <a:buFont typeface="Wingdings" panose="05000000000000000000" charset="0"/>
              <a:buChar char="l"/>
              <a:defRPr/>
            </a:lvl5pPr>
          </a:lstStyle>
          <a:p>
            <a:pPr lvl="0"/>
            <a:r>
              <a:rPr dirty="0">
                <a:sym typeface="+mn-ea"/>
              </a:rPr>
              <a:t> 单击此处编辑文本</a:t>
            </a:r>
            <a:endParaRPr lang="zh-CN" altLang="en-US" dirty="0"/>
          </a:p>
        </p:txBody>
      </p:sp>
      <p:cxnSp>
        <p:nvCxnSpPr>
          <p:cNvPr id="25" name="直接连接符 24"/>
          <p:cNvCxnSpPr/>
          <p:nvPr userDrawn="1">
            <p:custDataLst>
              <p:tags r:id="rId3"/>
            </p:custDataLst>
          </p:nvPr>
        </p:nvCxnSpPr>
        <p:spPr>
          <a:xfrm>
            <a:off x="6096000" y="1715770"/>
            <a:ext cx="0" cy="4442460"/>
          </a:xfrm>
          <a:prstGeom prst="line">
            <a:avLst/>
          </a:prstGeom>
          <a:ln w="127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标题 9"/>
          <p:cNvSpPr>
            <a:spLocks noGrp="1"/>
          </p:cNvSpPr>
          <p:nvPr>
            <p:ph type="title" hasCustomPrompt="1"/>
            <p:custDataLst>
              <p:tags r:id="rId4"/>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a:sym typeface="+mn-ea"/>
              </a:rPr>
              <a:t>单击此处编辑标题</a:t>
            </a:r>
            <a:endParaRPr dirty="0">
              <a:sym typeface="+mn-ea"/>
            </a:endParaRPr>
          </a:p>
        </p:txBody>
      </p:sp>
      <p:sp>
        <p:nvSpPr>
          <p:cNvPr id="11" name="文本占位符 10"/>
          <p:cNvSpPr>
            <a:spLocks noGrp="1"/>
          </p:cNvSpPr>
          <p:nvPr>
            <p:ph type="body" idx="13" hasCustomPrompt="1"/>
            <p:custDataLst>
              <p:tags r:id="rId5"/>
            </p:custDataLst>
          </p:nvPr>
        </p:nvSpPr>
        <p:spPr>
          <a:xfrm>
            <a:off x="6412230" y="1522095"/>
            <a:ext cx="5169535" cy="4751070"/>
          </a:xfrm>
          <a:prstGeom prst="rect">
            <a:avLst/>
          </a:prstGeom>
        </p:spPr>
        <p:txBody>
          <a:bodyPr vert="horz" lIns="90170" tIns="46990" rIns="90170" bIns="46990" rtlCol="0">
            <a:normAutofit/>
          </a:bodyPr>
          <a:lstStyle>
            <a:lvl1pPr marL="0" indent="0" algn="l">
              <a:buFont typeface="Wingdings" panose="05000000000000000000" charset="0"/>
              <a:buChar char="l"/>
              <a:defRPr>
                <a:latin typeface="+mn-ea"/>
                <a:ea typeface="+mn-ea"/>
                <a:cs typeface="+mn-ea"/>
              </a:defRPr>
            </a:lvl1pPr>
            <a:lvl2pPr marL="457200" indent="0" algn="l">
              <a:buFont typeface="Wingdings" panose="05000000000000000000" charset="0"/>
              <a:buChar char="l"/>
              <a:defRPr/>
            </a:lvl2pPr>
            <a:lvl3pPr marL="914400" indent="0" algn="l">
              <a:buFont typeface="Wingdings" panose="05000000000000000000" charset="0"/>
              <a:buChar char="l"/>
              <a:defRPr/>
            </a:lvl3pPr>
            <a:lvl4pPr marL="1371600" indent="0" algn="l">
              <a:buFont typeface="Wingdings" panose="05000000000000000000" charset="0"/>
              <a:buChar char="l"/>
              <a:defRPr/>
            </a:lvl4pPr>
            <a:lvl5pPr marL="1828800" indent="0" algn="l">
              <a:buFont typeface="Wingdings" panose="05000000000000000000" charset="0"/>
              <a:buChar char="l"/>
              <a:defRPr/>
            </a:lvl5pPr>
          </a:lstStyle>
          <a:p>
            <a:pPr lvl="0"/>
            <a:r>
              <a:rPr dirty="0">
                <a:sym typeface="+mn-ea"/>
              </a:rPr>
              <a:t> 单击此处编辑文本</a:t>
            </a:r>
            <a:endParaRPr lang="zh-CN" altLang="en-US" dirty="0"/>
          </a:p>
        </p:txBody>
      </p:sp>
      <p:sp>
        <p:nvSpPr>
          <p:cNvPr id="4" name="日期占位符 3"/>
          <p:cNvSpPr>
            <a:spLocks noGrp="1"/>
          </p:cNvSpPr>
          <p:nvPr>
            <p:ph type="dt" sz="half" idx="2"/>
            <p:custDataLst>
              <p:tags r:id="rId6"/>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7"/>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8"/>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sp>
        <p:nvSpPr>
          <p:cNvPr id="3" name="文本占位符 2"/>
          <p:cNvSpPr>
            <a:spLocks noGrp="1"/>
          </p:cNvSpPr>
          <p:nvPr>
            <p:ph type="body" idx="1" hasCustomPrompt="1"/>
            <p:custDataLst>
              <p:tags r:id="rId2"/>
            </p:custDataLst>
          </p:nvPr>
        </p:nvSpPr>
        <p:spPr>
          <a:xfrm>
            <a:off x="619125" y="1428115"/>
            <a:ext cx="5334000" cy="3810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85000"/>
                    <a:lumOff val="15000"/>
                  </a:schemeClr>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3"/>
            </p:custDataLst>
          </p:nvPr>
        </p:nvSpPr>
        <p:spPr>
          <a:xfrm>
            <a:off x="619125" y="1854200"/>
            <a:ext cx="5334000" cy="4404360"/>
          </a:xfrm>
        </p:spPr>
        <p:txBody>
          <a:bodyPr vert="horz" lIns="101600" tIns="0" rIns="82550" bIns="0" rtlCol="0">
            <a:normAutofit/>
          </a:bodyPr>
          <a:lstStyle>
            <a:lvl1pPr marL="228600" marR="0" lvl="0"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685800" marR="0" lvl="1" indent="-228600" algn="l" defTabSz="914400" rtl="0" eaLnBrk="1" fontAlgn="auto" latinLnBrk="0" hangingPunct="1">
              <a:lnSpc>
                <a:spcPct val="150000"/>
              </a:lnSpc>
              <a:spcBef>
                <a:spcPts val="0"/>
              </a:spcBef>
              <a:spcAft>
                <a:spcPts val="1000"/>
              </a:spcAft>
              <a:buFont typeface="Wingdings" panose="05000000000000000000" charset="0"/>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1143000" marR="0" lvl="2"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600200" marR="0" lvl="3"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2057400" marR="0" lvl="4"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4"/>
            </p:custDataLst>
          </p:nvPr>
        </p:nvSpPr>
        <p:spPr>
          <a:xfrm>
            <a:off x="6235700" y="1428115"/>
            <a:ext cx="5344160" cy="3810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85000"/>
                    <a:lumOff val="15000"/>
                  </a:schemeClr>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00" y="1854200"/>
            <a:ext cx="5344160" cy="4404360"/>
          </a:xfrm>
        </p:spPr>
        <p:txBody>
          <a:bodyPr vert="horz" lIns="101600" tIns="0" rIns="82550" bIns="0" rtlCol="0">
            <a:normAutofit/>
          </a:bodyPr>
          <a:lstStyle>
            <a:lvl1pPr marL="228600" marR="0" lvl="0"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685800" marR="0" lvl="1" indent="-228600" algn="l" defTabSz="914400" rtl="0" eaLnBrk="1" fontAlgn="auto" latinLnBrk="0" hangingPunct="1">
              <a:lnSpc>
                <a:spcPct val="150000"/>
              </a:lnSpc>
              <a:spcBef>
                <a:spcPts val="0"/>
              </a:spcBef>
              <a:spcAft>
                <a:spcPts val="1000"/>
              </a:spcAft>
              <a:buFont typeface="Wingdings" panose="05000000000000000000" charset="0"/>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1143000" marR="0" lvl="2"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600200" marR="0" lvl="3"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2057400" marR="0" lvl="4"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1" name="标题 10"/>
          <p:cNvSpPr>
            <a:spLocks noGrp="1"/>
          </p:cNvSpPr>
          <p:nvPr>
            <p:ph type="title"/>
            <p:custDataLst>
              <p:tags r:id="rId6"/>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7" name="日期占位符 3"/>
          <p:cNvSpPr>
            <a:spLocks noGrp="1"/>
          </p:cNvSpPr>
          <p:nvPr>
            <p:ph type="dt" sz="half" idx="10"/>
            <p:custDataLst>
              <p:tags r:id="rId7"/>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8" name="页脚占位符 4"/>
          <p:cNvSpPr>
            <a:spLocks noGrp="1"/>
          </p:cNvSpPr>
          <p:nvPr>
            <p:ph type="ftr" sz="quarter" idx="11"/>
            <p:custDataLst>
              <p:tags r:id="rId8"/>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9" name="灯片编号占位符 5"/>
          <p:cNvSpPr>
            <a:spLocks noGrp="1"/>
          </p:cNvSpPr>
          <p:nvPr>
            <p:ph type="sldNum" sz="quarter" idx="12"/>
            <p:custDataLst>
              <p:tags r:id="rId9"/>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sp>
        <p:nvSpPr>
          <p:cNvPr id="11" name="标题 10"/>
          <p:cNvSpPr>
            <a:spLocks noGrp="1"/>
          </p:cNvSpPr>
          <p:nvPr>
            <p:ph type="title"/>
            <p:custDataLst>
              <p:tags r:id="rId2"/>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75000"/>
                    <a:lumOff val="25000"/>
                  </a:schemeClr>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4" name="日期占位符 3"/>
          <p:cNvSpPr>
            <a:spLocks noGrp="1"/>
          </p:cNvSpPr>
          <p:nvPr>
            <p:ph type="dt" sz="half" idx="2"/>
            <p:custDataLst>
              <p:tags r:id="rId3"/>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4"/>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5"/>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空白">
    <p:bg>
      <p:bgPr>
        <a:solidFill>
          <a:schemeClr val="bg2"/>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930" y="914400"/>
            <a:ext cx="1042670" cy="5029200"/>
          </a:xfrm>
        </p:spPr>
        <p:txBody>
          <a:bodyPr vert="eaVert"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hasCustomPrompt="1"/>
            <p:custDataLst>
              <p:tags r:id="rId3"/>
            </p:custDataLst>
          </p:nvPr>
        </p:nvSpPr>
        <p:spPr>
          <a:xfrm>
            <a:off x="913765" y="914399"/>
            <a:ext cx="9170035" cy="5028565"/>
          </a:xfrm>
        </p:spPr>
        <p:txBody>
          <a:bodyPr vert="eaVert" lIns="46990" tIns="46990" rIns="46990" bIns="46990">
            <a:normAutofit/>
          </a:bodyPr>
          <a:lstStyle>
            <a:lvl1pPr indent="0" eaLnBrk="1" fontAlgn="auto" latinLnBrk="0" hangingPunct="1">
              <a:buFont typeface="Wingdings" panose="05000000000000000000" charset="0"/>
              <a:buChar char="l"/>
              <a:defRPr>
                <a:solidFill>
                  <a:schemeClr val="tx1">
                    <a:lumMod val="65000"/>
                    <a:lumOff val="35000"/>
                  </a:schemeClr>
                </a:solidFill>
              </a:defRPr>
            </a:lvl1pPr>
            <a:lvl2pPr indent="0" eaLnBrk="1" fontAlgn="auto" latinLnBrk="0" hangingPunct="1">
              <a:buFont typeface="Wingdings" panose="05000000000000000000" charset="0"/>
              <a:buChar char="l"/>
              <a:defRPr>
                <a:solidFill>
                  <a:schemeClr val="tx1">
                    <a:lumMod val="65000"/>
                    <a:lumOff val="35000"/>
                  </a:schemeClr>
                </a:solidFill>
              </a:defRPr>
            </a:lvl2pPr>
            <a:lvl3pPr indent="0" eaLnBrk="1" fontAlgn="auto" latinLnBrk="0" hangingPunct="1">
              <a:buFont typeface="Wingdings" panose="05000000000000000000" charset="0"/>
              <a:buChar char="l"/>
              <a:defRPr>
                <a:solidFill>
                  <a:schemeClr val="tx1">
                    <a:lumMod val="65000"/>
                    <a:lumOff val="35000"/>
                  </a:schemeClr>
                </a:solidFill>
              </a:defRPr>
            </a:lvl3pPr>
            <a:lvl4pPr indent="0" eaLnBrk="1" fontAlgn="auto" latinLnBrk="0" hangingPunct="1">
              <a:buFont typeface="Wingdings" panose="05000000000000000000" charset="0"/>
              <a:buChar char="l"/>
              <a:defRPr>
                <a:solidFill>
                  <a:schemeClr val="tx1">
                    <a:lumMod val="65000"/>
                    <a:lumOff val="35000"/>
                  </a:schemeClr>
                </a:solidFill>
              </a:defRPr>
            </a:lvl4pPr>
            <a:lvl5pPr indent="0" eaLnBrk="1" fontAlgn="auto" latinLnBrk="0" hangingPunct="1">
              <a:buFont typeface="Wingdings" panose="05000000000000000000" charset="0"/>
              <a:buChar char="l"/>
              <a:defRPr>
                <a:solidFill>
                  <a:schemeClr val="tx1">
                    <a:lumMod val="65000"/>
                    <a:lumOff val="35000"/>
                  </a:schemeClr>
                </a:solidFill>
              </a:defRPr>
            </a:lvl5pPr>
          </a:lstStyle>
          <a:p>
            <a:pPr lvl="0"/>
            <a:r>
              <a:rPr lang="zh-CN" altLang="en-US" dirty="0"/>
              <a:t> 单击此处编辑文本</a:t>
            </a:r>
            <a:endParaRPr lang="zh-CN" altLang="en-US" dirty="0"/>
          </a:p>
          <a:p>
            <a:pPr lvl="1"/>
            <a:r>
              <a:rPr lang="zh-CN" altLang="en-US" dirty="0"/>
              <a:t> 第二级</a:t>
            </a:r>
            <a:endParaRPr lang="zh-CN" altLang="en-US" dirty="0"/>
          </a:p>
          <a:p>
            <a:pPr lvl="2"/>
            <a:r>
              <a:rPr lang="zh-CN" altLang="en-US" dirty="0"/>
              <a:t> 第三级</a:t>
            </a:r>
            <a:endParaRPr lang="zh-CN" altLang="en-US" dirty="0"/>
          </a:p>
          <a:p>
            <a:pPr lvl="3"/>
            <a:r>
              <a:rPr lang="zh-CN" altLang="en-US" dirty="0"/>
              <a:t> 第四级</a:t>
            </a:r>
            <a:endParaRPr lang="zh-CN" altLang="en-US" dirty="0"/>
          </a:p>
          <a:p>
            <a:pPr lvl="4"/>
            <a:r>
              <a:rPr lang="zh-CN" altLang="en-US" dirty="0"/>
              <a:t> 第五级</a:t>
            </a:r>
            <a:endParaRPr lang="zh-CN" altLang="en-US" dirty="0"/>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sp>
        <p:nvSpPr>
          <p:cNvPr id="8" name="内容占位符 7"/>
          <p:cNvSpPr>
            <a:spLocks noGrp="1"/>
          </p:cNvSpPr>
          <p:nvPr>
            <p:ph idx="1"/>
            <p:custDataLst>
              <p:tags r:id="rId2"/>
            </p:custDataLst>
          </p:nvPr>
        </p:nvSpPr>
        <p:spPr>
          <a:xfrm>
            <a:off x="611505" y="775335"/>
            <a:ext cx="10968990" cy="5481955"/>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charset="0"/>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2"/>
            <p:custDataLst>
              <p:tags r:id="rId3"/>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4"/>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5"/>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2209802" y="2576987"/>
            <a:ext cx="7772398" cy="1271113"/>
          </a:xfrm>
        </p:spPr>
        <p:txBody>
          <a:bodyPr vert="horz" wrap="square" lIns="90170" tIns="46990" rIns="90170" bIns="46990" rtlCol="0" anchor="b" anchorCtr="0">
            <a:normAutofit/>
          </a:bodyPr>
          <a:lstStyle>
            <a:lvl1pPr marL="0" marR="0" algn="ctr" defTabSz="914400" rtl="0" eaLnBrk="1" fontAlgn="auto" latinLnBrk="0" hangingPunct="1">
              <a:lnSpc>
                <a:spcPct val="100000"/>
              </a:lnSpc>
              <a:buNone/>
              <a:defRPr kumimoji="0" lang="zh-CN" altLang="en-US" sz="6000" b="1" i="0" u="none" strike="noStrike" kern="1200" cap="none" spc="800" normalizeH="0" baseline="0" noProof="1" dirty="0">
                <a:solidFill>
                  <a:schemeClr val="tx1"/>
                </a:solidFill>
                <a:effectLst/>
                <a:uFillTx/>
                <a:latin typeface="微软雅黑" panose="020B0503020204020204" pitchFamily="34" charset="-122"/>
                <a:ea typeface="微软雅黑" panose="020B0503020204020204" pitchFamily="34" charset="-122"/>
                <a:cs typeface="+mj-cs"/>
                <a:sym typeface="+mn-ea"/>
              </a:defRPr>
            </a:lvl1pPr>
          </a:lstStyle>
          <a:p>
            <a:pPr lvl="0"/>
            <a:r>
              <a:rPr dirty="0">
                <a:sym typeface="+mn-ea"/>
              </a:rPr>
              <a:t>编辑标题</a:t>
            </a:r>
            <a:endParaRPr dirty="0">
              <a:sym typeface="+mn-ea"/>
            </a:endParaRPr>
          </a:p>
        </p:txBody>
      </p:sp>
      <p:sp>
        <p:nvSpPr>
          <p:cNvPr id="4" name="日期占位符 3"/>
          <p:cNvSpPr>
            <a:spLocks noGrp="1"/>
          </p:cNvSpPr>
          <p:nvPr>
            <p:ph type="dt" sz="half" idx="2"/>
            <p:custDataLst>
              <p:tags r:id="rId3"/>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4"/>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5"/>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0" hasCustomPrompt="1"/>
            <p:custDataLst>
              <p:tags r:id="rId6"/>
            </p:custDataLst>
          </p:nvPr>
        </p:nvSpPr>
        <p:spPr>
          <a:xfrm>
            <a:off x="2205355" y="3949700"/>
            <a:ext cx="7788910" cy="561975"/>
          </a:xfrm>
        </p:spPr>
        <p:txBody>
          <a:bodyPr anchor="t" anchorCtr="0">
            <a:normAutofit/>
          </a:bodyPr>
          <a:lstStyle>
            <a:lvl1pPr marL="0" indent="0" algn="ctr" eaLnBrk="1" fontAlgn="auto" latinLnBrk="0" hangingPunct="1">
              <a:lnSpc>
                <a:spcPct val="100000"/>
              </a:lnSpc>
              <a:spcAft>
                <a:spcPts val="1500"/>
              </a:spcAft>
              <a:buNone/>
              <a:defRPr sz="2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zh-CN" altLang="en-US"/>
              <a:t>单击此处编辑副标题</a:t>
            </a:r>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userDrawn="1">
            <p:ph type="title" hasCustomPrompt="1"/>
            <p:custDataLst>
              <p:tags r:id="rId2"/>
            </p:custDataLst>
          </p:nvPr>
        </p:nvSpPr>
        <p:spPr>
          <a:xfrm>
            <a:off x="838200" y="794326"/>
            <a:ext cx="10515600" cy="540484"/>
          </a:xfrm>
        </p:spPr>
        <p:txBody>
          <a:bodyPr>
            <a:normAutofit/>
          </a:bodyPr>
          <a:lstStyle>
            <a:lvl1pPr>
              <a:defRPr sz="2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3" name="日期占位符 2"/>
          <p:cNvSpPr>
            <a:spLocks noGrp="1"/>
          </p:cNvSpPr>
          <p:nvPr userDrawn="1">
            <p:ph type="dt" sz="half" idx="10"/>
            <p:custDataLst>
              <p:tags r:id="rId3"/>
            </p:custDataLst>
          </p:nvPr>
        </p:nvSpPr>
        <p:spPr/>
        <p:txBody>
          <a:bodyPr/>
          <a:lstStyle>
            <a:lvl1pPr>
              <a:defRPr baseline="0">
                <a:latin typeface="微软雅黑" panose="020B0503020204020204" pitchFamily="3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4"/>
            </p:custDataLst>
          </p:nvPr>
        </p:nvSpPr>
        <p:spPr/>
        <p:txBody>
          <a:bodyPr/>
          <a:lstStyle>
            <a:lvl1pPr>
              <a:defRPr baseline="0">
                <a:latin typeface="微软雅黑" panose="020B0503020204020204" pitchFamily="34" charset="-122"/>
              </a:defRPr>
            </a:lvl1pPr>
          </a:lstStyle>
          <a:p>
            <a:endParaRPr lang="zh-CN" altLang="en-US" dirty="0"/>
          </a:p>
        </p:txBody>
      </p:sp>
      <p:sp>
        <p:nvSpPr>
          <p:cNvPr id="5" name="灯片编号占位符 4"/>
          <p:cNvSpPr>
            <a:spLocks noGrp="1"/>
          </p:cNvSpPr>
          <p:nvPr userDrawn="1">
            <p:ph type="sldNum" sz="quarter" idx="12"/>
            <p:custDataLst>
              <p:tags r:id="rId5"/>
            </p:custDataLst>
          </p:nvPr>
        </p:nvSpPr>
        <p:spPr/>
        <p:txBody>
          <a:bodyPr/>
          <a:lstStyle>
            <a:lvl1pPr>
              <a:defRPr baseline="0">
                <a:latin typeface="微软雅黑" panose="020B0503020204020204" pitchFamily="3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lumMod val="95000"/>
          </a:schemeClr>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aseline="0">
              <a:latin typeface="隶书" panose="02010509060101010101" pitchFamily="49" charset="-122"/>
              <a:ea typeface="隶书" panose="02010509060101010101" pitchFamily="49" charset="-122"/>
            </a:endParaRPr>
          </a:p>
        </p:txBody>
      </p:sp>
      <p:sp>
        <p:nvSpPr>
          <p:cNvPr id="2" name="标题 1"/>
          <p:cNvSpPr>
            <a:spLocks noGrp="1"/>
          </p:cNvSpPr>
          <p:nvPr userDrawn="1">
            <p:ph type="title" hasCustomPrompt="1"/>
            <p:custDataLst>
              <p:tags r:id="rId3"/>
            </p:custDataLst>
          </p:nvPr>
        </p:nvSpPr>
        <p:spPr>
          <a:xfrm>
            <a:off x="1281600" y="1249200"/>
            <a:ext cx="9626400" cy="723600"/>
          </a:xfrm>
        </p:spPr>
        <p:txBody>
          <a:bodyPr anchor="ctr">
            <a:normAutofit/>
          </a:bodyPr>
          <a:lstStyle>
            <a:lvl1pPr>
              <a:defRPr sz="3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7" name="内容占位符 6"/>
          <p:cNvSpPr>
            <a:spLocks noGrp="1"/>
          </p:cNvSpPr>
          <p:nvPr userDrawn="1">
            <p:ph sz="quarter" idx="13" hasCustomPrompt="1"/>
            <p:custDataLst>
              <p:tags r:id="rId4"/>
            </p:custDataLst>
          </p:nvPr>
        </p:nvSpPr>
        <p:spPr>
          <a:xfrm>
            <a:off x="1281113" y="2163600"/>
            <a:ext cx="9626600" cy="3445200"/>
          </a:xfrm>
        </p:spPr>
        <p:txBody>
          <a:bodyPr>
            <a:normAutofit/>
          </a:bodyPr>
          <a:lstStyle>
            <a:lvl1pPr>
              <a:defRPr sz="1600"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solidFill>
                <a:latin typeface="微软雅黑" panose="020B0503020204020204" pitchFamily="34" charset="-122"/>
                <a:ea typeface="微软雅黑" panose="020B0503020204020204" pitchFamily="34" charset="-122"/>
              </a:defRPr>
            </a:lvl2pPr>
            <a:lvl3pPr>
              <a:defRPr baseline="0">
                <a:solidFill>
                  <a:schemeClr val="tx1"/>
                </a:solidFill>
                <a:latin typeface="微软雅黑" panose="020B0503020204020204" pitchFamily="34" charset="-122"/>
                <a:ea typeface="微软雅黑" panose="020B0503020204020204" pitchFamily="34" charset="-122"/>
              </a:defRPr>
            </a:lvl3pPr>
            <a:lvl4pPr>
              <a:defRPr baseline="0">
                <a:solidFill>
                  <a:schemeClr val="tx1"/>
                </a:solidFill>
                <a:latin typeface="微软雅黑" panose="020B0503020204020204" pitchFamily="34" charset="-122"/>
                <a:ea typeface="微软雅黑" panose="020B0503020204020204" pitchFamily="34" charset="-122"/>
              </a:defRPr>
            </a:lvl4pPr>
            <a:lvl5pPr>
              <a:defRPr baseline="0">
                <a:solidFill>
                  <a:schemeClr val="tx1"/>
                </a:solidFill>
                <a:latin typeface="微软雅黑" panose="020B0503020204020204" pitchFamily="34" charset="-122"/>
                <a:ea typeface="微软雅黑" panose="020B0503020204020204" pitchFamily="34" charset="-122"/>
              </a:defRPr>
            </a:lvl5pPr>
          </a:lstStyle>
          <a:p>
            <a:pPr lvl="0"/>
            <a:r>
              <a:rPr lang="zh-CN" altLang="en-US"/>
              <a:t>单击此处添加文本</a:t>
            </a:r>
            <a:endParaRPr lang="zh-CN" altLang="en-US" dirty="0"/>
          </a:p>
        </p:txBody>
      </p:sp>
      <p:sp>
        <p:nvSpPr>
          <p:cNvPr id="3" name="日期占位符 2"/>
          <p:cNvSpPr>
            <a:spLocks noGrp="1"/>
          </p:cNvSpPr>
          <p:nvPr>
            <p:ph type="dt" sz="half" idx="10"/>
            <p:custDataLst>
              <p:tags r:id="rId5"/>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4" name="页脚占位符 3"/>
          <p:cNvSpPr>
            <a:spLocks noGrp="1"/>
          </p:cNvSpPr>
          <p:nvPr userDrawn="1">
            <p:ph type="ftr" sz="quarter" idx="11"/>
            <p:custDataLst>
              <p:tags r:id="rId7"/>
            </p:custDataLst>
          </p:nvPr>
        </p:nvSpPr>
        <p:spPr/>
        <p:txBody>
          <a:bodyPr/>
          <a:lstStyle>
            <a:lvl1pPr>
              <a:defRPr>
                <a:solidFill>
                  <a:schemeClr val="tx1">
                    <a:lumMod val="85000"/>
                    <a:lumOff val="15000"/>
                  </a:schemeClr>
                </a:solidFill>
              </a:defRPr>
            </a:lvl1pPr>
          </a:lstStyle>
          <a:p>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4823460" cy="6858635"/>
          </a:xfrm>
          <a:prstGeom prst="rect">
            <a:avLst/>
          </a:prstGeom>
          <a:solidFill>
            <a:schemeClr val="bg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olidFill>
                <a:schemeClr val="tx1">
                  <a:lumMod val="85000"/>
                  <a:lumOff val="15000"/>
                </a:schemeClr>
              </a:solidFill>
              <a:sym typeface="+mn-ea"/>
            </a:endParaRPr>
          </a:p>
        </p:txBody>
      </p:sp>
      <p:sp>
        <p:nvSpPr>
          <p:cNvPr id="2" name="标题 1"/>
          <p:cNvSpPr>
            <a:spLocks noGrp="1"/>
          </p:cNvSpPr>
          <p:nvPr userDrawn="1">
            <p:ph type="title" hasCustomPrompt="1"/>
            <p:custDataLst>
              <p:tags r:id="rId3"/>
            </p:custDataLst>
          </p:nvPr>
        </p:nvSpPr>
        <p:spPr>
          <a:xfrm>
            <a:off x="583200" y="770400"/>
            <a:ext cx="3960000" cy="882000"/>
          </a:xfrm>
        </p:spPr>
        <p:txBody>
          <a:bodyPr anchor="ctr">
            <a:normAutofit/>
          </a:bodyPr>
          <a:lstStyle>
            <a:lvl1pPr>
              <a:defRPr sz="3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单击编辑标题</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586800" y="1764000"/>
            <a:ext cx="3956400" cy="40932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内容占位符 8"/>
          <p:cNvSpPr>
            <a:spLocks noGrp="1"/>
          </p:cNvSpPr>
          <p:nvPr userDrawn="1">
            <p:ph sz="quarter" idx="14"/>
            <p:custDataLst>
              <p:tags r:id="rId8"/>
            </p:custDataLst>
          </p:nvPr>
        </p:nvSpPr>
        <p:spPr>
          <a:xfrm>
            <a:off x="5101200" y="769938"/>
            <a:ext cx="6480000" cy="5087937"/>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sym typeface="+mn-ea"/>
              </a:rPr>
              <a:t>第</a:t>
            </a:r>
            <a:r>
              <a:rPr lang="zh-CN" altLang="en-US"/>
              <a:t>二级</a:t>
            </a:r>
            <a:endParaRPr lang="zh-CN" altLang="en-US"/>
          </a:p>
          <a:p>
            <a:pPr lvl="2"/>
            <a:r>
              <a:rPr lang="zh-CN" altLang="en-US">
                <a:sym typeface="+mn-ea"/>
              </a:rPr>
              <a:t>第</a:t>
            </a:r>
            <a:r>
              <a:rPr lang="zh-CN" altLang="en-US"/>
              <a:t>三级</a:t>
            </a:r>
            <a:endParaRPr lang="zh-CN" altLang="en-US"/>
          </a:p>
          <a:p>
            <a:pPr lvl="3"/>
            <a:r>
              <a:rPr lang="zh-CN" altLang="en-US">
                <a:sym typeface="+mn-ea"/>
              </a:rPr>
              <a:t>第</a:t>
            </a:r>
            <a:r>
              <a:rPr lang="zh-CN" altLang="en-US"/>
              <a:t>四级</a:t>
            </a:r>
            <a:endParaRPr lang="zh-CN" altLang="en-US"/>
          </a:p>
          <a:p>
            <a:pPr lvl="4"/>
            <a:r>
              <a:rPr lang="zh-CN" altLang="en-US">
                <a:sym typeface="+mn-ea"/>
              </a:rPr>
              <a:t>第</a:t>
            </a:r>
            <a:r>
              <a:rPr lang="zh-CN" altLang="en-US"/>
              <a:t>五级</a:t>
            </a:r>
            <a:endParaRPr lang="zh-CN"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12192000" cy="2664000"/>
          </a:xfrm>
          <a:prstGeom prst="rect">
            <a:avLst/>
          </a:prstGeom>
          <a:solidFill>
            <a:schemeClr val="bg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85000"/>
                  <a:lumOff val="15000"/>
                </a:schemeClr>
              </a:solidFill>
              <a:sym typeface="+mn-ea"/>
            </a:endParaRPr>
          </a:p>
        </p:txBody>
      </p:sp>
      <p:sp>
        <p:nvSpPr>
          <p:cNvPr id="2" name="标题 1"/>
          <p:cNvSpPr>
            <a:spLocks noGrp="1"/>
          </p:cNvSpPr>
          <p:nvPr userDrawn="1">
            <p:ph type="title"/>
            <p:custDataLst>
              <p:tags r:id="rId3"/>
            </p:custDataLst>
          </p:nvPr>
        </p:nvSpPr>
        <p:spPr>
          <a:xfrm>
            <a:off x="612000" y="781200"/>
            <a:ext cx="10976400" cy="626400"/>
          </a:xfrm>
        </p:spPr>
        <p:txBody>
          <a:bodyPr anchor="ctr">
            <a:normAutofit/>
          </a:bodyPr>
          <a:lstStyle>
            <a:lvl1pPr algn="ctr">
              <a:defRPr sz="36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612000" y="1659600"/>
            <a:ext cx="10975975" cy="828000"/>
          </a:xfrm>
        </p:spPr>
        <p:txBody>
          <a:bodyPr>
            <a:normAutofit/>
          </a:bodyPr>
          <a:lstStyle>
            <a:lvl1pPr algn="ct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9" name="内容占位符 8"/>
          <p:cNvSpPr>
            <a:spLocks noGrp="1"/>
          </p:cNvSpPr>
          <p:nvPr userDrawn="1">
            <p:ph sz="quarter" idx="14"/>
            <p:custDataLst>
              <p:tags r:id="rId8"/>
            </p:custDataLst>
          </p:nvPr>
        </p:nvSpPr>
        <p:spPr>
          <a:xfrm>
            <a:off x="612775" y="2808000"/>
            <a:ext cx="10965600" cy="34308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5041901"/>
            <a:ext cx="12192000" cy="1828799"/>
          </a:xfrm>
          <a:prstGeom prst="rect">
            <a:avLst/>
          </a:prstGeom>
          <a:solidFill>
            <a:schemeClr val="bg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85000"/>
                  <a:lumOff val="15000"/>
                </a:schemeClr>
              </a:solidFill>
              <a:sym typeface="+mn-ea"/>
            </a:endParaRPr>
          </a:p>
        </p:txBody>
      </p:sp>
      <p:sp>
        <p:nvSpPr>
          <p:cNvPr id="2" name="标题 1"/>
          <p:cNvSpPr>
            <a:spLocks noGrp="1"/>
          </p:cNvSpPr>
          <p:nvPr userDrawn="1">
            <p:ph type="title"/>
            <p:custDataLst>
              <p:tags r:id="rId3"/>
            </p:custDataLst>
          </p:nvPr>
        </p:nvSpPr>
        <p:spPr>
          <a:xfrm>
            <a:off x="604800" y="669600"/>
            <a:ext cx="10976400" cy="565200"/>
          </a:xfrm>
        </p:spPr>
        <p:txBody>
          <a:bodyPr anchor="ctr">
            <a:normAutofit/>
          </a:bodyPr>
          <a:lstStyle>
            <a:lvl1pPr algn="ctr">
              <a:lnSpc>
                <a:spcPct val="100000"/>
              </a:lnSpc>
              <a:defRPr sz="3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内容占位符 6"/>
          <p:cNvSpPr>
            <a:spLocks noGrp="1"/>
          </p:cNvSpPr>
          <p:nvPr userDrawn="1">
            <p:ph sz="quarter" idx="13"/>
            <p:custDataLst>
              <p:tags r:id="rId7"/>
            </p:custDataLst>
          </p:nvPr>
        </p:nvSpPr>
        <p:spPr>
          <a:xfrm>
            <a:off x="604837" y="1681200"/>
            <a:ext cx="10990800" cy="32112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文本占位符 8"/>
          <p:cNvSpPr>
            <a:spLocks noGrp="1"/>
          </p:cNvSpPr>
          <p:nvPr userDrawn="1">
            <p:ph type="body" sz="quarter" idx="14"/>
            <p:custDataLst>
              <p:tags r:id="rId8"/>
            </p:custDataLst>
          </p:nvPr>
        </p:nvSpPr>
        <p:spPr>
          <a:xfrm>
            <a:off x="594000" y="5180400"/>
            <a:ext cx="11001600" cy="1011600"/>
          </a:xfrm>
        </p:spPr>
        <p:txBody>
          <a:bodyPr>
            <a:normAutofit/>
          </a:bodyPr>
          <a:lstStyle>
            <a:lvl1pPr marL="0" indent="0">
              <a:lnSpc>
                <a:spcPct val="130000"/>
              </a:lnSpc>
              <a:spcBef>
                <a:spcPts val="0"/>
              </a:spcBef>
              <a:spcAft>
                <a:spcPts val="1000"/>
              </a:spcAft>
              <a:buNone/>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5" name="矩形 14"/>
          <p:cNvSpPr/>
          <p:nvPr userDrawn="1">
            <p:custDataLst>
              <p:tags r:id="rId2"/>
            </p:custDataLst>
          </p:nvPr>
        </p:nvSpPr>
        <p:spPr>
          <a:xfrm>
            <a:off x="0" y="0"/>
            <a:ext cx="12192000" cy="91440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a:solidFill>
                <a:schemeClr val="tx1">
                  <a:lumMod val="85000"/>
                  <a:lumOff val="15000"/>
                </a:schemeClr>
              </a:solidFill>
              <a:latin typeface="Viner Hand ITC" panose="03070502030502020203" charset="0"/>
              <a:cs typeface="Viner Hand ITC" panose="03070502030502020203" charset="0"/>
              <a:sym typeface="+mn-ea"/>
            </a:endParaRPr>
          </a:p>
        </p:txBody>
      </p:sp>
      <p:sp>
        <p:nvSpPr>
          <p:cNvPr id="2" name="标题 1"/>
          <p:cNvSpPr>
            <a:spLocks noGrp="1"/>
          </p:cNvSpPr>
          <p:nvPr>
            <p:ph type="title"/>
            <p:custDataLst>
              <p:tags r:id="rId3"/>
            </p:custDataLst>
          </p:nvPr>
        </p:nvSpPr>
        <p:spPr>
          <a:xfrm>
            <a:off x="579600" y="237600"/>
            <a:ext cx="11037600" cy="441964"/>
          </a:xfrm>
        </p:spPr>
        <p:txBody>
          <a:bodyPr>
            <a:normAutofit/>
          </a:bodyPr>
          <a:lstStyle>
            <a:lvl1pPr>
              <a:lnSpc>
                <a:spcPct val="100000"/>
              </a:lnSpc>
              <a:defRPr sz="24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7" name="内容占位符 6"/>
          <p:cNvSpPr>
            <a:spLocks noGrp="1"/>
          </p:cNvSpPr>
          <p:nvPr>
            <p:ph sz="quarter" idx="13"/>
            <p:custDataLst>
              <p:tags r:id="rId4"/>
            </p:custDataLst>
          </p:nvPr>
        </p:nvSpPr>
        <p:spPr>
          <a:xfrm>
            <a:off x="579600" y="1663200"/>
            <a:ext cx="5342400" cy="2894400"/>
          </a:xfrm>
        </p:spPr>
        <p:txBody>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3" name="日期占位符 2"/>
          <p:cNvSpPr>
            <a:spLocks noGrp="1"/>
          </p:cNvSpPr>
          <p:nvPr>
            <p:ph type="dt" sz="half" idx="10"/>
            <p:custDataLst>
              <p:tags r:id="rId5"/>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9" name="内容占位符 8"/>
          <p:cNvSpPr>
            <a:spLocks noGrp="1"/>
          </p:cNvSpPr>
          <p:nvPr>
            <p:ph sz="quarter" idx="14"/>
            <p:custDataLst>
              <p:tags r:id="rId8"/>
            </p:custDataLst>
          </p:nvPr>
        </p:nvSpPr>
        <p:spPr>
          <a:xfrm>
            <a:off x="6242400" y="1663200"/>
            <a:ext cx="5367600" cy="28944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11" name="文本占位符 10"/>
          <p:cNvSpPr>
            <a:spLocks noGrp="1"/>
          </p:cNvSpPr>
          <p:nvPr>
            <p:ph type="body" sz="quarter" idx="15"/>
            <p:custDataLst>
              <p:tags r:id="rId9"/>
            </p:custDataLst>
          </p:nvPr>
        </p:nvSpPr>
        <p:spPr>
          <a:xfrm>
            <a:off x="572400" y="4816800"/>
            <a:ext cx="5342400" cy="781200"/>
          </a:xfrm>
        </p:spPr>
        <p:txBody>
          <a:bodyPr>
            <a:normAutofit/>
          </a:bodyPr>
          <a:lstStyle>
            <a:lvl1pP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0"/>
            </p:custDataLst>
          </p:nvPr>
        </p:nvSpPr>
        <p:spPr>
          <a:xfrm>
            <a:off x="6253200" y="4813200"/>
            <a:ext cx="5367600" cy="781200"/>
          </a:xfrm>
        </p:spPr>
        <p:txBody>
          <a:bodyPr>
            <a:normAutofit/>
          </a:bodyPr>
          <a:lstStyle>
            <a:lvl1pP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lumMod val="95000"/>
          </a:schemeClr>
        </a:solidFill>
        <a:effectLst/>
      </p:bgPr>
    </p:bg>
    <p:spTree>
      <p:nvGrpSpPr>
        <p:cNvPr id="1" name=""/>
        <p:cNvGrpSpPr/>
        <p:nvPr/>
      </p:nvGrpSpPr>
      <p:grpSpPr>
        <a:xfrm>
          <a:off x="0" y="0"/>
          <a:ext cx="0" cy="0"/>
          <a:chOff x="0" y="0"/>
          <a:chExt cx="0" cy="0"/>
        </a:xfrm>
      </p:grpSpPr>
      <p:sp>
        <p:nvSpPr>
          <p:cNvPr id="12" name="矩形 11"/>
          <p:cNvSpPr/>
          <p:nvPr userDrawn="1">
            <p:custDataLst>
              <p:tags r:id="rId2"/>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85000"/>
                  <a:lumOff val="15000"/>
                </a:schemeClr>
              </a:solidFill>
              <a:sym typeface="+mn-ea"/>
            </a:endParaRPr>
          </a:p>
        </p:txBody>
      </p:sp>
      <p:sp>
        <p:nvSpPr>
          <p:cNvPr id="2" name="标题 1"/>
          <p:cNvSpPr>
            <a:spLocks noGrp="1"/>
          </p:cNvSpPr>
          <p:nvPr userDrawn="1">
            <p:ph type="title" hasCustomPrompt="1"/>
            <p:custDataLst>
              <p:tags r:id="rId3"/>
            </p:custDataLst>
          </p:nvPr>
        </p:nvSpPr>
        <p:spPr>
          <a:xfrm>
            <a:off x="1522800" y="1339200"/>
            <a:ext cx="9144000" cy="2386800"/>
          </a:xfrm>
        </p:spPr>
        <p:txBody>
          <a:bodyPr anchor="b">
            <a:normAutofit/>
          </a:bodyPr>
          <a:lstStyle>
            <a:lvl1pPr algn="ctr">
              <a:defRPr sz="6000" b="1" strike="noStrike"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1522413" y="3801840"/>
            <a:ext cx="9144000" cy="1656000"/>
          </a:xfrm>
        </p:spPr>
        <p:txBody>
          <a:bodyPr>
            <a:normAutofit/>
          </a:bodyPr>
          <a:lstStyle>
            <a:lvl1pPr algn="ct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10870" y="1521460"/>
            <a:ext cx="10970260" cy="2152015"/>
          </a:xfrm>
        </p:spPr>
        <p:txBody>
          <a:bodyPr lIns="101600" tIns="38100" rIns="25400" bIns="38100" anchor="b" anchorCtr="0">
            <a:normAutofit/>
          </a:bodyPr>
          <a:lstStyle>
            <a:lvl1pPr algn="ctr">
              <a:defRPr sz="6000" b="1" spc="600">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10870" y="3737610"/>
            <a:ext cx="10970260" cy="1596390"/>
          </a:xfrm>
        </p:spPr>
        <p:txBody>
          <a:bodyPr lIns="101600" tIns="38100" rIns="76200" bIns="38100">
            <a:normAutofit/>
          </a:bodyPr>
          <a:lstStyle>
            <a:lvl1pPr marL="0" indent="0" algn="ctr" eaLnBrk="1" fontAlgn="auto" latinLnBrk="0" hangingPunct="1">
              <a:lnSpc>
                <a:spcPct val="15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sp>
        <p:nvSpPr>
          <p:cNvPr id="3" name="内容占位符 2"/>
          <p:cNvSpPr>
            <a:spLocks noGrp="1"/>
          </p:cNvSpPr>
          <p:nvPr>
            <p:ph idx="1"/>
            <p:custDataLst>
              <p:tags r:id="rId2"/>
            </p:custDataLst>
          </p:nvPr>
        </p:nvSpPr>
        <p:spPr>
          <a:xfrm>
            <a:off x="611505" y="1515110"/>
            <a:ext cx="10970895" cy="4736465"/>
          </a:xfrm>
        </p:spPr>
        <p:txBody>
          <a:bodyPr vert="horz" lIns="90170" tIns="46990" rIns="90170" bIns="0" rtlCol="0">
            <a:normAutofit/>
          </a:bodyPr>
          <a:lstStyle>
            <a:lvl1pPr marL="0" marR="0" lvl="0"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457200" marR="0" lvl="1" indent="0" algn="l" defTabSz="914400" rtl="0" eaLnBrk="1" fontAlgn="auto" latinLnBrk="0" hangingPunct="1">
              <a:lnSpc>
                <a:spcPct val="150000"/>
              </a:lnSpc>
              <a:spcBef>
                <a:spcPts val="0"/>
              </a:spcBef>
              <a:spcAft>
                <a:spcPts val="1000"/>
              </a:spcAft>
              <a:buFont typeface="Arial" panose="020B0604020202020204" pitchFamily="34" charset="0"/>
              <a:buNone/>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914400" marR="0" lvl="2"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371600" marR="0" lvl="3"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1828800" marR="0" lvl="4" indent="0" algn="l" defTabSz="914400" rtl="0" eaLnBrk="1" fontAlgn="auto" latinLnBrk="0" hangingPunct="1">
              <a:lnSpc>
                <a:spcPct val="15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p:txBody>
      </p:sp>
      <p:sp>
        <p:nvSpPr>
          <p:cNvPr id="2" name="标题 1"/>
          <p:cNvSpPr>
            <a:spLocks noGrp="1"/>
          </p:cNvSpPr>
          <p:nvPr>
            <p:ph type="title"/>
            <p:custDataLst>
              <p:tags r:id="rId3"/>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1995" y="3926840"/>
            <a:ext cx="7767955" cy="768350"/>
          </a:xfrm>
        </p:spPr>
        <p:txBody>
          <a:bodyPr lIns="101600" tIns="38100" rIns="63500" bIns="38100" anchor="t" anchorCtr="0">
            <a:normAutofit/>
          </a:bodyPr>
          <a:lstStyle>
            <a:lvl1pPr>
              <a:defRPr sz="4400" b="1" u="none" strike="noStrike" kern="1200" cap="none" spc="300" normalizeH="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1995" y="4728210"/>
            <a:ext cx="7769225" cy="1078230"/>
          </a:xfrm>
        </p:spPr>
        <p:txBody>
          <a:bodyPr wrap="square" lIns="90170" tIns="46990" rIns="90170" bIns="46990">
            <a:normAutofit/>
          </a:bodyPr>
          <a:lstStyle>
            <a:lvl1pPr marL="0" indent="0" algn="l" eaLnBrk="1" fontAlgn="auto" latinLnBrk="0" hangingPunct="1">
              <a:lnSpc>
                <a:spcPct val="150000"/>
              </a:lnSpc>
              <a:spcAft>
                <a:spcPts val="0"/>
              </a:spcAft>
              <a:buNone/>
              <a:defRPr kumimoji="0" lang="zh-CN" altLang="en-US" sz="1800" b="0" i="0" u="none" strike="noStrike" kern="1200" cap="none" spc="150" normalizeH="0" baseline="0" noProof="1">
                <a:solidFill>
                  <a:schemeClr val="tx1">
                    <a:lumMod val="65000"/>
                    <a:lumOff val="35000"/>
                  </a:schemeClr>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sp>
        <p:nvSpPr>
          <p:cNvPr id="9" name="文本占位符 8"/>
          <p:cNvSpPr>
            <a:spLocks noGrp="1"/>
          </p:cNvSpPr>
          <p:nvPr>
            <p:ph type="body" idx="1" hasCustomPrompt="1"/>
            <p:custDataLst>
              <p:tags r:id="rId2"/>
            </p:custDataLst>
          </p:nvPr>
        </p:nvSpPr>
        <p:spPr>
          <a:xfrm>
            <a:off x="612775" y="1522095"/>
            <a:ext cx="5169535" cy="4751070"/>
          </a:xfrm>
          <a:prstGeom prst="rect">
            <a:avLst/>
          </a:prstGeom>
        </p:spPr>
        <p:txBody>
          <a:bodyPr vert="horz" lIns="90170" tIns="46990" rIns="90170" bIns="46990" rtlCol="0">
            <a:normAutofit/>
          </a:bodyPr>
          <a:lstStyle>
            <a:lvl1pPr marL="0" indent="0" algn="l">
              <a:buFont typeface="Wingdings" panose="05000000000000000000" charset="0"/>
              <a:buChar char="l"/>
              <a:defRPr>
                <a:latin typeface="+mn-ea"/>
                <a:ea typeface="+mn-ea"/>
                <a:cs typeface="+mn-ea"/>
              </a:defRPr>
            </a:lvl1pPr>
            <a:lvl2pPr marL="457200" indent="0" algn="l">
              <a:buFont typeface="Wingdings" panose="05000000000000000000" charset="0"/>
              <a:buChar char="l"/>
              <a:defRPr/>
            </a:lvl2pPr>
            <a:lvl3pPr marL="914400" indent="0" algn="l">
              <a:buFont typeface="Wingdings" panose="05000000000000000000" charset="0"/>
              <a:buChar char="l"/>
              <a:defRPr/>
            </a:lvl3pPr>
            <a:lvl4pPr marL="1371600" indent="0" algn="l">
              <a:buFont typeface="Wingdings" panose="05000000000000000000" charset="0"/>
              <a:buChar char="l"/>
              <a:defRPr/>
            </a:lvl4pPr>
            <a:lvl5pPr marL="1828800" indent="0" algn="l">
              <a:buFont typeface="Wingdings" panose="05000000000000000000" charset="0"/>
              <a:buChar char="l"/>
              <a:defRPr/>
            </a:lvl5pPr>
          </a:lstStyle>
          <a:p>
            <a:pPr lvl="0"/>
            <a:r>
              <a:rPr dirty="0">
                <a:sym typeface="+mn-ea"/>
              </a:rPr>
              <a:t> 单击此处编辑文本</a:t>
            </a:r>
            <a:endParaRPr lang="zh-CN" altLang="en-US" dirty="0"/>
          </a:p>
        </p:txBody>
      </p:sp>
      <p:cxnSp>
        <p:nvCxnSpPr>
          <p:cNvPr id="25" name="直接连接符 24"/>
          <p:cNvCxnSpPr/>
          <p:nvPr userDrawn="1">
            <p:custDataLst>
              <p:tags r:id="rId3"/>
            </p:custDataLst>
          </p:nvPr>
        </p:nvCxnSpPr>
        <p:spPr>
          <a:xfrm>
            <a:off x="6096000" y="1715770"/>
            <a:ext cx="0" cy="4442460"/>
          </a:xfrm>
          <a:prstGeom prst="line">
            <a:avLst/>
          </a:prstGeom>
          <a:ln w="127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标题 9"/>
          <p:cNvSpPr>
            <a:spLocks noGrp="1"/>
          </p:cNvSpPr>
          <p:nvPr>
            <p:ph type="title" hasCustomPrompt="1"/>
            <p:custDataLst>
              <p:tags r:id="rId4"/>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a:sym typeface="+mn-ea"/>
              </a:rPr>
              <a:t>单击此处编辑标题</a:t>
            </a:r>
            <a:endParaRPr dirty="0">
              <a:sym typeface="+mn-ea"/>
            </a:endParaRPr>
          </a:p>
        </p:txBody>
      </p:sp>
      <p:sp>
        <p:nvSpPr>
          <p:cNvPr id="11" name="文本占位符 10"/>
          <p:cNvSpPr>
            <a:spLocks noGrp="1"/>
          </p:cNvSpPr>
          <p:nvPr>
            <p:ph type="body" idx="13" hasCustomPrompt="1"/>
            <p:custDataLst>
              <p:tags r:id="rId5"/>
            </p:custDataLst>
          </p:nvPr>
        </p:nvSpPr>
        <p:spPr>
          <a:xfrm>
            <a:off x="6412230" y="1522095"/>
            <a:ext cx="5169535" cy="4751070"/>
          </a:xfrm>
          <a:prstGeom prst="rect">
            <a:avLst/>
          </a:prstGeom>
        </p:spPr>
        <p:txBody>
          <a:bodyPr vert="horz" lIns="90170" tIns="46990" rIns="90170" bIns="46990" rtlCol="0">
            <a:normAutofit/>
          </a:bodyPr>
          <a:lstStyle>
            <a:lvl1pPr marL="0" indent="0" algn="l">
              <a:buFont typeface="Wingdings" panose="05000000000000000000" charset="0"/>
              <a:buChar char="l"/>
              <a:defRPr>
                <a:latin typeface="+mn-ea"/>
                <a:ea typeface="+mn-ea"/>
                <a:cs typeface="+mn-ea"/>
              </a:defRPr>
            </a:lvl1pPr>
            <a:lvl2pPr marL="457200" indent="0" algn="l">
              <a:buFont typeface="Wingdings" panose="05000000000000000000" charset="0"/>
              <a:buChar char="l"/>
              <a:defRPr/>
            </a:lvl2pPr>
            <a:lvl3pPr marL="914400" indent="0" algn="l">
              <a:buFont typeface="Wingdings" panose="05000000000000000000" charset="0"/>
              <a:buChar char="l"/>
              <a:defRPr/>
            </a:lvl3pPr>
            <a:lvl4pPr marL="1371600" indent="0" algn="l">
              <a:buFont typeface="Wingdings" panose="05000000000000000000" charset="0"/>
              <a:buChar char="l"/>
              <a:defRPr/>
            </a:lvl4pPr>
            <a:lvl5pPr marL="1828800" indent="0" algn="l">
              <a:buFont typeface="Wingdings" panose="05000000000000000000" charset="0"/>
              <a:buChar char="l"/>
              <a:defRPr/>
            </a:lvl5pPr>
          </a:lstStyle>
          <a:p>
            <a:pPr lvl="0"/>
            <a:r>
              <a:rPr dirty="0">
                <a:sym typeface="+mn-ea"/>
              </a:rPr>
              <a:t> 单击此处编辑文本</a:t>
            </a:r>
            <a:endParaRPr lang="zh-CN" altLang="en-US" dirty="0"/>
          </a:p>
        </p:txBody>
      </p:sp>
      <p:sp>
        <p:nvSpPr>
          <p:cNvPr id="4" name="日期占位符 3"/>
          <p:cNvSpPr>
            <a:spLocks noGrp="1"/>
          </p:cNvSpPr>
          <p:nvPr>
            <p:ph type="dt" sz="half" idx="2"/>
            <p:custDataLst>
              <p:tags r:id="rId6"/>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7"/>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8"/>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sp>
        <p:nvSpPr>
          <p:cNvPr id="3" name="文本占位符 2"/>
          <p:cNvSpPr>
            <a:spLocks noGrp="1"/>
          </p:cNvSpPr>
          <p:nvPr>
            <p:ph type="body" idx="1" hasCustomPrompt="1"/>
            <p:custDataLst>
              <p:tags r:id="rId2"/>
            </p:custDataLst>
          </p:nvPr>
        </p:nvSpPr>
        <p:spPr>
          <a:xfrm>
            <a:off x="619125" y="1428115"/>
            <a:ext cx="5334000" cy="3810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85000"/>
                    <a:lumOff val="15000"/>
                  </a:schemeClr>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3"/>
            </p:custDataLst>
          </p:nvPr>
        </p:nvSpPr>
        <p:spPr>
          <a:xfrm>
            <a:off x="619125" y="1854200"/>
            <a:ext cx="5334000" cy="4404360"/>
          </a:xfrm>
        </p:spPr>
        <p:txBody>
          <a:bodyPr vert="horz" lIns="101600" tIns="0" rIns="82550" bIns="0" rtlCol="0">
            <a:normAutofit/>
          </a:bodyPr>
          <a:lstStyle>
            <a:lvl1pPr marL="228600" marR="0" lvl="0"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685800" marR="0" lvl="1" indent="-228600" algn="l" defTabSz="914400" rtl="0" eaLnBrk="1" fontAlgn="auto" latinLnBrk="0" hangingPunct="1">
              <a:lnSpc>
                <a:spcPct val="150000"/>
              </a:lnSpc>
              <a:spcBef>
                <a:spcPts val="0"/>
              </a:spcBef>
              <a:spcAft>
                <a:spcPts val="1000"/>
              </a:spcAft>
              <a:buFont typeface="Wingdings" panose="05000000000000000000" charset="0"/>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1143000" marR="0" lvl="2"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600200" marR="0" lvl="3"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2057400" marR="0" lvl="4"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4"/>
            </p:custDataLst>
          </p:nvPr>
        </p:nvSpPr>
        <p:spPr>
          <a:xfrm>
            <a:off x="6235700" y="1428115"/>
            <a:ext cx="5344160" cy="3810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85000"/>
                    <a:lumOff val="15000"/>
                  </a:schemeClr>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00" y="1854200"/>
            <a:ext cx="5344160" cy="4404360"/>
          </a:xfrm>
        </p:spPr>
        <p:txBody>
          <a:bodyPr vert="horz" lIns="101600" tIns="0" rIns="82550" bIns="0" rtlCol="0">
            <a:normAutofit/>
          </a:bodyPr>
          <a:lstStyle>
            <a:lvl1pPr marL="228600" marR="0" lvl="0"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685800" marR="0" lvl="1" indent="-228600" algn="l" defTabSz="914400" rtl="0" eaLnBrk="1" fontAlgn="auto" latinLnBrk="0" hangingPunct="1">
              <a:lnSpc>
                <a:spcPct val="150000"/>
              </a:lnSpc>
              <a:spcBef>
                <a:spcPts val="0"/>
              </a:spcBef>
              <a:spcAft>
                <a:spcPts val="1000"/>
              </a:spcAft>
              <a:buFont typeface="Wingdings" panose="05000000000000000000" charset="0"/>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1143000" marR="0" lvl="2"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600200" marR="0" lvl="3"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2057400" marR="0" lvl="4" indent="-228600" algn="l" defTabSz="914400" rtl="0" eaLnBrk="1" fontAlgn="auto" latinLnBrk="0" hangingPunct="1">
              <a:lnSpc>
                <a:spcPct val="15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1" name="标题 10"/>
          <p:cNvSpPr>
            <a:spLocks noGrp="1"/>
          </p:cNvSpPr>
          <p:nvPr>
            <p:ph type="title"/>
            <p:custDataLst>
              <p:tags r:id="rId6"/>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7" name="日期占位符 3"/>
          <p:cNvSpPr>
            <a:spLocks noGrp="1"/>
          </p:cNvSpPr>
          <p:nvPr>
            <p:ph type="dt" sz="half" idx="10"/>
            <p:custDataLst>
              <p:tags r:id="rId7"/>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8" name="页脚占位符 4"/>
          <p:cNvSpPr>
            <a:spLocks noGrp="1"/>
          </p:cNvSpPr>
          <p:nvPr>
            <p:ph type="ftr" sz="quarter" idx="11"/>
            <p:custDataLst>
              <p:tags r:id="rId8"/>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9" name="灯片编号占位符 5"/>
          <p:cNvSpPr>
            <a:spLocks noGrp="1"/>
          </p:cNvSpPr>
          <p:nvPr>
            <p:ph type="sldNum" sz="quarter" idx="12"/>
            <p:custDataLst>
              <p:tags r:id="rId9"/>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sp>
        <p:nvSpPr>
          <p:cNvPr id="11" name="标题 10"/>
          <p:cNvSpPr>
            <a:spLocks noGrp="1"/>
          </p:cNvSpPr>
          <p:nvPr>
            <p:ph type="title"/>
            <p:custDataLst>
              <p:tags r:id="rId2"/>
            </p:custDataLst>
          </p:nvPr>
        </p:nvSpPr>
        <p:spPr>
          <a:xfrm>
            <a:off x="610870" y="625475"/>
            <a:ext cx="10970895" cy="706755"/>
          </a:xfrm>
        </p:spPr>
        <p:txBody>
          <a:bodyPr vert="horz" lIns="101600" tIns="38100" rIns="76200" bIns="381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200" normalizeH="0" baseline="0" noProof="1" dirty="0">
                <a:solidFill>
                  <a:schemeClr val="tx1">
                    <a:lumMod val="75000"/>
                    <a:lumOff val="25000"/>
                  </a:schemeClr>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4" name="日期占位符 3"/>
          <p:cNvSpPr>
            <a:spLocks noGrp="1"/>
          </p:cNvSpPr>
          <p:nvPr>
            <p:ph type="dt" sz="half" idx="2"/>
            <p:custDataLst>
              <p:tags r:id="rId3"/>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4"/>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5"/>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空白">
    <p:bg>
      <p:bgPr>
        <a:solidFill>
          <a:schemeClr val="bg2"/>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930" y="914400"/>
            <a:ext cx="1042670" cy="5029200"/>
          </a:xfrm>
        </p:spPr>
        <p:txBody>
          <a:bodyPr vert="eaVert"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200" normalizeH="0" baseline="0" noProof="1" dirty="0">
                <a:solidFill>
                  <a:schemeClr val="tx1">
                    <a:lumMod val="85000"/>
                    <a:lumOff val="15000"/>
                  </a:schemeClr>
                </a:solidFill>
                <a:uFillTx/>
                <a:latin typeface="+mj-lt"/>
                <a:ea typeface="+mj-ea"/>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hasCustomPrompt="1"/>
            <p:custDataLst>
              <p:tags r:id="rId3"/>
            </p:custDataLst>
          </p:nvPr>
        </p:nvSpPr>
        <p:spPr>
          <a:xfrm>
            <a:off x="913765" y="914399"/>
            <a:ext cx="9170035" cy="5028565"/>
          </a:xfrm>
        </p:spPr>
        <p:txBody>
          <a:bodyPr vert="eaVert" lIns="46990" tIns="46990" rIns="46990" bIns="46990">
            <a:normAutofit/>
          </a:bodyPr>
          <a:lstStyle>
            <a:lvl1pPr indent="0" eaLnBrk="1" fontAlgn="auto" latinLnBrk="0" hangingPunct="1">
              <a:buFont typeface="Wingdings" panose="05000000000000000000" charset="0"/>
              <a:buChar char="l"/>
              <a:defRPr>
                <a:solidFill>
                  <a:schemeClr val="tx1">
                    <a:lumMod val="65000"/>
                    <a:lumOff val="35000"/>
                  </a:schemeClr>
                </a:solidFill>
              </a:defRPr>
            </a:lvl1pPr>
            <a:lvl2pPr indent="0" eaLnBrk="1" fontAlgn="auto" latinLnBrk="0" hangingPunct="1">
              <a:buFont typeface="Wingdings" panose="05000000000000000000" charset="0"/>
              <a:buChar char="l"/>
              <a:defRPr>
                <a:solidFill>
                  <a:schemeClr val="tx1">
                    <a:lumMod val="65000"/>
                    <a:lumOff val="35000"/>
                  </a:schemeClr>
                </a:solidFill>
              </a:defRPr>
            </a:lvl2pPr>
            <a:lvl3pPr indent="0" eaLnBrk="1" fontAlgn="auto" latinLnBrk="0" hangingPunct="1">
              <a:buFont typeface="Wingdings" panose="05000000000000000000" charset="0"/>
              <a:buChar char="l"/>
              <a:defRPr>
                <a:solidFill>
                  <a:schemeClr val="tx1">
                    <a:lumMod val="65000"/>
                    <a:lumOff val="35000"/>
                  </a:schemeClr>
                </a:solidFill>
              </a:defRPr>
            </a:lvl3pPr>
            <a:lvl4pPr indent="0" eaLnBrk="1" fontAlgn="auto" latinLnBrk="0" hangingPunct="1">
              <a:buFont typeface="Wingdings" panose="05000000000000000000" charset="0"/>
              <a:buChar char="l"/>
              <a:defRPr>
                <a:solidFill>
                  <a:schemeClr val="tx1">
                    <a:lumMod val="65000"/>
                    <a:lumOff val="35000"/>
                  </a:schemeClr>
                </a:solidFill>
              </a:defRPr>
            </a:lvl4pPr>
            <a:lvl5pPr indent="0" eaLnBrk="1" fontAlgn="auto" latinLnBrk="0" hangingPunct="1">
              <a:buFont typeface="Wingdings" panose="05000000000000000000" charset="0"/>
              <a:buChar char="l"/>
              <a:defRPr>
                <a:solidFill>
                  <a:schemeClr val="tx1">
                    <a:lumMod val="65000"/>
                    <a:lumOff val="35000"/>
                  </a:schemeClr>
                </a:solidFill>
              </a:defRPr>
            </a:lvl5pPr>
          </a:lstStyle>
          <a:p>
            <a:pPr lvl="0"/>
            <a:r>
              <a:rPr lang="zh-CN" altLang="en-US" dirty="0"/>
              <a:t> 单击此处编辑文本</a:t>
            </a:r>
            <a:endParaRPr lang="zh-CN" altLang="en-US" dirty="0"/>
          </a:p>
          <a:p>
            <a:pPr lvl="1"/>
            <a:r>
              <a:rPr lang="zh-CN" altLang="en-US" dirty="0"/>
              <a:t> 第二级</a:t>
            </a:r>
            <a:endParaRPr lang="zh-CN" altLang="en-US" dirty="0"/>
          </a:p>
          <a:p>
            <a:pPr lvl="2"/>
            <a:r>
              <a:rPr lang="zh-CN" altLang="en-US" dirty="0"/>
              <a:t> 第三级</a:t>
            </a:r>
            <a:endParaRPr lang="zh-CN" altLang="en-US" dirty="0"/>
          </a:p>
          <a:p>
            <a:pPr lvl="3"/>
            <a:r>
              <a:rPr lang="zh-CN" altLang="en-US" dirty="0"/>
              <a:t> 第四级</a:t>
            </a:r>
            <a:endParaRPr lang="zh-CN" altLang="en-US" dirty="0"/>
          </a:p>
          <a:p>
            <a:pPr lvl="4"/>
            <a:r>
              <a:rPr lang="zh-CN" altLang="en-US" dirty="0"/>
              <a:t> 第五级</a:t>
            </a:r>
            <a:endParaRPr lang="zh-CN" altLang="en-US" dirty="0"/>
          </a:p>
        </p:txBody>
      </p:sp>
      <p:sp>
        <p:nvSpPr>
          <p:cNvPr id="4" name="日期占位符 3"/>
          <p:cNvSpPr>
            <a:spLocks noGrp="1"/>
          </p:cNvSpPr>
          <p:nvPr>
            <p:ph type="dt" sz="half" idx="2"/>
            <p:custDataLst>
              <p:tags r:id="rId4"/>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5"/>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6"/>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sp>
        <p:nvSpPr>
          <p:cNvPr id="8" name="内容占位符 7"/>
          <p:cNvSpPr>
            <a:spLocks noGrp="1"/>
          </p:cNvSpPr>
          <p:nvPr>
            <p:ph idx="1"/>
            <p:custDataLst>
              <p:tags r:id="rId2"/>
            </p:custDataLst>
          </p:nvPr>
        </p:nvSpPr>
        <p:spPr>
          <a:xfrm>
            <a:off x="611505" y="775335"/>
            <a:ext cx="10968990" cy="5481955"/>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charset="0"/>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charset="0"/>
              <a:buChar char="l"/>
              <a:defRPr kumimoji="0" lang="zh-CN" altLang="en-US" sz="1600" b="0" i="0" u="none" strike="noStrike" kern="1200" cap="none" spc="150" normalizeH="0" baseline="0" noProof="1" dirty="0">
                <a:solidFill>
                  <a:schemeClr val="tx1">
                    <a:lumMod val="65000"/>
                    <a:lumOff val="3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2"/>
            <p:custDataLst>
              <p:tags r:id="rId3"/>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4"/>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5"/>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2209802" y="2576987"/>
            <a:ext cx="7772398" cy="1271113"/>
          </a:xfrm>
        </p:spPr>
        <p:txBody>
          <a:bodyPr vert="horz" wrap="square" lIns="90170" tIns="46990" rIns="90170" bIns="46990" rtlCol="0" anchor="b" anchorCtr="0">
            <a:normAutofit/>
          </a:bodyPr>
          <a:lstStyle>
            <a:lvl1pPr marL="0" marR="0" algn="ctr" defTabSz="914400" rtl="0" eaLnBrk="1" fontAlgn="auto" latinLnBrk="0" hangingPunct="1">
              <a:lnSpc>
                <a:spcPct val="100000"/>
              </a:lnSpc>
              <a:buNone/>
              <a:defRPr kumimoji="0" lang="zh-CN" altLang="en-US" sz="6000" b="1" i="0" u="none" strike="noStrike" kern="1200" cap="none" spc="800" normalizeH="0" baseline="0" noProof="1" dirty="0">
                <a:solidFill>
                  <a:schemeClr val="tx1"/>
                </a:solidFill>
                <a:effectLst/>
                <a:uFillTx/>
                <a:latin typeface="微软雅黑" panose="020B0503020204020204" pitchFamily="34" charset="-122"/>
                <a:ea typeface="微软雅黑" panose="020B0503020204020204" pitchFamily="34" charset="-122"/>
                <a:cs typeface="+mj-cs"/>
                <a:sym typeface="+mn-ea"/>
              </a:defRPr>
            </a:lvl1pPr>
          </a:lstStyle>
          <a:p>
            <a:pPr lvl="0"/>
            <a:r>
              <a:rPr dirty="0">
                <a:sym typeface="+mn-ea"/>
              </a:rPr>
              <a:t>编辑标题</a:t>
            </a:r>
            <a:endParaRPr dirty="0">
              <a:sym typeface="+mn-ea"/>
            </a:endParaRPr>
          </a:p>
        </p:txBody>
      </p:sp>
      <p:sp>
        <p:nvSpPr>
          <p:cNvPr id="4" name="日期占位符 3"/>
          <p:cNvSpPr>
            <a:spLocks noGrp="1"/>
          </p:cNvSpPr>
          <p:nvPr>
            <p:ph type="dt" sz="half" idx="2"/>
            <p:custDataLst>
              <p:tags r:id="rId3"/>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4"/>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5"/>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0" hasCustomPrompt="1"/>
            <p:custDataLst>
              <p:tags r:id="rId6"/>
            </p:custDataLst>
          </p:nvPr>
        </p:nvSpPr>
        <p:spPr>
          <a:xfrm>
            <a:off x="2205355" y="3949700"/>
            <a:ext cx="7788910" cy="561975"/>
          </a:xfrm>
        </p:spPr>
        <p:txBody>
          <a:bodyPr anchor="t" anchorCtr="0">
            <a:normAutofit/>
          </a:bodyPr>
          <a:lstStyle>
            <a:lvl1pPr marL="0" indent="0" algn="ctr" eaLnBrk="1" fontAlgn="auto" latinLnBrk="0" hangingPunct="1">
              <a:lnSpc>
                <a:spcPct val="100000"/>
              </a:lnSpc>
              <a:spcAft>
                <a:spcPts val="1500"/>
              </a:spcAft>
              <a:buNone/>
              <a:defRPr sz="2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zh-CN" altLang="en-US"/>
              <a:t>单击此处编辑副标题</a:t>
            </a:r>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userDrawn="1">
            <p:ph type="title" hasCustomPrompt="1"/>
            <p:custDataLst>
              <p:tags r:id="rId2"/>
            </p:custDataLst>
          </p:nvPr>
        </p:nvSpPr>
        <p:spPr>
          <a:xfrm>
            <a:off x="838200" y="794326"/>
            <a:ext cx="10515600" cy="540484"/>
          </a:xfrm>
        </p:spPr>
        <p:txBody>
          <a:bodyPr>
            <a:normAutofit/>
          </a:bodyPr>
          <a:lstStyle>
            <a:lvl1pPr>
              <a:defRPr sz="2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3" name="日期占位符 2"/>
          <p:cNvSpPr>
            <a:spLocks noGrp="1"/>
          </p:cNvSpPr>
          <p:nvPr userDrawn="1">
            <p:ph type="dt" sz="half" idx="10"/>
            <p:custDataLst>
              <p:tags r:id="rId3"/>
            </p:custDataLst>
          </p:nvPr>
        </p:nvSpPr>
        <p:spPr/>
        <p:txBody>
          <a:bodyPr/>
          <a:lstStyle>
            <a:lvl1pPr>
              <a:defRPr baseline="0">
                <a:latin typeface="微软雅黑" panose="020B0503020204020204" pitchFamily="3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4"/>
            </p:custDataLst>
          </p:nvPr>
        </p:nvSpPr>
        <p:spPr/>
        <p:txBody>
          <a:bodyPr/>
          <a:lstStyle>
            <a:lvl1pPr>
              <a:defRPr baseline="0">
                <a:latin typeface="微软雅黑" panose="020B0503020204020204" pitchFamily="34" charset="-122"/>
              </a:defRPr>
            </a:lvl1pPr>
          </a:lstStyle>
          <a:p>
            <a:endParaRPr lang="zh-CN" altLang="en-US" dirty="0"/>
          </a:p>
        </p:txBody>
      </p:sp>
      <p:sp>
        <p:nvSpPr>
          <p:cNvPr id="5" name="灯片编号占位符 4"/>
          <p:cNvSpPr>
            <a:spLocks noGrp="1"/>
          </p:cNvSpPr>
          <p:nvPr userDrawn="1">
            <p:ph type="sldNum" sz="quarter" idx="12"/>
            <p:custDataLst>
              <p:tags r:id="rId5"/>
            </p:custDataLst>
          </p:nvPr>
        </p:nvSpPr>
        <p:spPr/>
        <p:txBody>
          <a:bodyPr/>
          <a:lstStyle>
            <a:lvl1pPr>
              <a:defRPr baseline="0">
                <a:latin typeface="微软雅黑" panose="020B0503020204020204" pitchFamily="3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lumMod val="95000"/>
          </a:schemeClr>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aseline="0">
              <a:latin typeface="隶书" panose="02010509060101010101" pitchFamily="49" charset="-122"/>
              <a:ea typeface="隶书" panose="02010509060101010101" pitchFamily="49" charset="-122"/>
            </a:endParaRPr>
          </a:p>
        </p:txBody>
      </p:sp>
      <p:sp>
        <p:nvSpPr>
          <p:cNvPr id="2" name="标题 1"/>
          <p:cNvSpPr>
            <a:spLocks noGrp="1"/>
          </p:cNvSpPr>
          <p:nvPr userDrawn="1">
            <p:ph type="title" hasCustomPrompt="1"/>
            <p:custDataLst>
              <p:tags r:id="rId3"/>
            </p:custDataLst>
          </p:nvPr>
        </p:nvSpPr>
        <p:spPr>
          <a:xfrm>
            <a:off x="1281600" y="1249200"/>
            <a:ext cx="9626400" cy="723600"/>
          </a:xfrm>
        </p:spPr>
        <p:txBody>
          <a:bodyPr anchor="ctr">
            <a:normAutofit/>
          </a:bodyPr>
          <a:lstStyle>
            <a:lvl1pPr>
              <a:defRPr sz="3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7" name="内容占位符 6"/>
          <p:cNvSpPr>
            <a:spLocks noGrp="1"/>
          </p:cNvSpPr>
          <p:nvPr userDrawn="1">
            <p:ph sz="quarter" idx="13" hasCustomPrompt="1"/>
            <p:custDataLst>
              <p:tags r:id="rId4"/>
            </p:custDataLst>
          </p:nvPr>
        </p:nvSpPr>
        <p:spPr>
          <a:xfrm>
            <a:off x="1281113" y="2163600"/>
            <a:ext cx="9626600" cy="3445200"/>
          </a:xfrm>
        </p:spPr>
        <p:txBody>
          <a:bodyPr>
            <a:normAutofit/>
          </a:bodyPr>
          <a:lstStyle>
            <a:lvl1pPr>
              <a:defRPr sz="1600"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solidFill>
                <a:latin typeface="微软雅黑" panose="020B0503020204020204" pitchFamily="34" charset="-122"/>
                <a:ea typeface="微软雅黑" panose="020B0503020204020204" pitchFamily="34" charset="-122"/>
              </a:defRPr>
            </a:lvl2pPr>
            <a:lvl3pPr>
              <a:defRPr baseline="0">
                <a:solidFill>
                  <a:schemeClr val="tx1"/>
                </a:solidFill>
                <a:latin typeface="微软雅黑" panose="020B0503020204020204" pitchFamily="34" charset="-122"/>
                <a:ea typeface="微软雅黑" panose="020B0503020204020204" pitchFamily="34" charset="-122"/>
              </a:defRPr>
            </a:lvl3pPr>
            <a:lvl4pPr>
              <a:defRPr baseline="0">
                <a:solidFill>
                  <a:schemeClr val="tx1"/>
                </a:solidFill>
                <a:latin typeface="微软雅黑" panose="020B0503020204020204" pitchFamily="34" charset="-122"/>
                <a:ea typeface="微软雅黑" panose="020B0503020204020204" pitchFamily="34" charset="-122"/>
              </a:defRPr>
            </a:lvl4pPr>
            <a:lvl5pPr>
              <a:defRPr baseline="0">
                <a:solidFill>
                  <a:schemeClr val="tx1"/>
                </a:solidFill>
                <a:latin typeface="微软雅黑" panose="020B0503020204020204" pitchFamily="34" charset="-122"/>
                <a:ea typeface="微软雅黑" panose="020B0503020204020204" pitchFamily="34" charset="-122"/>
              </a:defRPr>
            </a:lvl5pPr>
          </a:lstStyle>
          <a:p>
            <a:pPr lvl="0"/>
            <a:r>
              <a:rPr lang="zh-CN" altLang="en-US"/>
              <a:t>单击此处添加文本</a:t>
            </a:r>
            <a:endParaRPr lang="zh-CN" altLang="en-US" dirty="0"/>
          </a:p>
        </p:txBody>
      </p:sp>
      <p:sp>
        <p:nvSpPr>
          <p:cNvPr id="3" name="日期占位符 2"/>
          <p:cNvSpPr>
            <a:spLocks noGrp="1"/>
          </p:cNvSpPr>
          <p:nvPr>
            <p:ph type="dt" sz="half" idx="10"/>
            <p:custDataLst>
              <p:tags r:id="rId5"/>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4" name="页脚占位符 3"/>
          <p:cNvSpPr>
            <a:spLocks noGrp="1"/>
          </p:cNvSpPr>
          <p:nvPr userDrawn="1">
            <p:ph type="ftr" sz="quarter" idx="11"/>
            <p:custDataLst>
              <p:tags r:id="rId7"/>
            </p:custDataLst>
          </p:nvPr>
        </p:nvSpPr>
        <p:spPr/>
        <p:txBody>
          <a:bodyPr/>
          <a:lstStyle>
            <a:lvl1pPr>
              <a:defRPr>
                <a:solidFill>
                  <a:schemeClr val="tx1">
                    <a:lumMod val="85000"/>
                    <a:lumOff val="15000"/>
                  </a:schemeClr>
                </a:solidFill>
              </a:defRPr>
            </a:lvl1pPr>
          </a:lstStyle>
          <a:p>
            <a:endParaRPr lang="zh-CN" altLang="en-US"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4823460" cy="6858635"/>
          </a:xfrm>
          <a:prstGeom prst="rect">
            <a:avLst/>
          </a:prstGeom>
          <a:solidFill>
            <a:schemeClr val="bg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olidFill>
                <a:schemeClr val="tx1">
                  <a:lumMod val="85000"/>
                  <a:lumOff val="15000"/>
                </a:schemeClr>
              </a:solidFill>
              <a:sym typeface="+mn-ea"/>
            </a:endParaRPr>
          </a:p>
        </p:txBody>
      </p:sp>
      <p:sp>
        <p:nvSpPr>
          <p:cNvPr id="2" name="标题 1"/>
          <p:cNvSpPr>
            <a:spLocks noGrp="1"/>
          </p:cNvSpPr>
          <p:nvPr userDrawn="1">
            <p:ph type="title" hasCustomPrompt="1"/>
            <p:custDataLst>
              <p:tags r:id="rId3"/>
            </p:custDataLst>
          </p:nvPr>
        </p:nvSpPr>
        <p:spPr>
          <a:xfrm>
            <a:off x="583200" y="770400"/>
            <a:ext cx="3960000" cy="882000"/>
          </a:xfrm>
        </p:spPr>
        <p:txBody>
          <a:bodyPr anchor="ctr">
            <a:normAutofit/>
          </a:bodyPr>
          <a:lstStyle>
            <a:lvl1pPr>
              <a:defRPr sz="3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单击编辑标题</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586800" y="1764000"/>
            <a:ext cx="3956400" cy="40932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内容占位符 8"/>
          <p:cNvSpPr>
            <a:spLocks noGrp="1"/>
          </p:cNvSpPr>
          <p:nvPr userDrawn="1">
            <p:ph sz="quarter" idx="14"/>
            <p:custDataLst>
              <p:tags r:id="rId8"/>
            </p:custDataLst>
          </p:nvPr>
        </p:nvSpPr>
        <p:spPr>
          <a:xfrm>
            <a:off x="5101200" y="769938"/>
            <a:ext cx="6480000" cy="5087937"/>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sym typeface="+mn-ea"/>
              </a:rPr>
              <a:t>第</a:t>
            </a:r>
            <a:r>
              <a:rPr lang="zh-CN" altLang="en-US"/>
              <a:t>二级</a:t>
            </a:r>
            <a:endParaRPr lang="zh-CN" altLang="en-US"/>
          </a:p>
          <a:p>
            <a:pPr lvl="2"/>
            <a:r>
              <a:rPr lang="zh-CN" altLang="en-US">
                <a:sym typeface="+mn-ea"/>
              </a:rPr>
              <a:t>第</a:t>
            </a:r>
            <a:r>
              <a:rPr lang="zh-CN" altLang="en-US"/>
              <a:t>三级</a:t>
            </a:r>
            <a:endParaRPr lang="zh-CN" altLang="en-US"/>
          </a:p>
          <a:p>
            <a:pPr lvl="3"/>
            <a:r>
              <a:rPr lang="zh-CN" altLang="en-US">
                <a:sym typeface="+mn-ea"/>
              </a:rPr>
              <a:t>第</a:t>
            </a:r>
            <a:r>
              <a:rPr lang="zh-CN" altLang="en-US"/>
              <a:t>四级</a:t>
            </a:r>
            <a:endParaRPr lang="zh-CN" altLang="en-US"/>
          </a:p>
          <a:p>
            <a:pPr lvl="4"/>
            <a:r>
              <a:rPr lang="zh-CN" altLang="en-US">
                <a:sym typeface="+mn-ea"/>
              </a:rPr>
              <a:t>第</a:t>
            </a:r>
            <a:r>
              <a:rPr lang="zh-CN" altLang="en-US"/>
              <a:t>五级</a:t>
            </a:r>
            <a:endParaRPr lang="zh-CN" altLang="en-US"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12192000" cy="2664000"/>
          </a:xfrm>
          <a:prstGeom prst="rect">
            <a:avLst/>
          </a:prstGeom>
          <a:solidFill>
            <a:schemeClr val="bg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85000"/>
                  <a:lumOff val="15000"/>
                </a:schemeClr>
              </a:solidFill>
              <a:sym typeface="+mn-ea"/>
            </a:endParaRPr>
          </a:p>
        </p:txBody>
      </p:sp>
      <p:sp>
        <p:nvSpPr>
          <p:cNvPr id="2" name="标题 1"/>
          <p:cNvSpPr>
            <a:spLocks noGrp="1"/>
          </p:cNvSpPr>
          <p:nvPr userDrawn="1">
            <p:ph type="title"/>
            <p:custDataLst>
              <p:tags r:id="rId3"/>
            </p:custDataLst>
          </p:nvPr>
        </p:nvSpPr>
        <p:spPr>
          <a:xfrm>
            <a:off x="612000" y="781200"/>
            <a:ext cx="10976400" cy="626400"/>
          </a:xfrm>
        </p:spPr>
        <p:txBody>
          <a:bodyPr anchor="ctr">
            <a:normAutofit/>
          </a:bodyPr>
          <a:lstStyle>
            <a:lvl1pPr algn="ctr">
              <a:defRPr sz="36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612000" y="1659600"/>
            <a:ext cx="10975975" cy="828000"/>
          </a:xfrm>
        </p:spPr>
        <p:txBody>
          <a:bodyPr>
            <a:normAutofit/>
          </a:bodyPr>
          <a:lstStyle>
            <a:lvl1pPr algn="ct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9" name="内容占位符 8"/>
          <p:cNvSpPr>
            <a:spLocks noGrp="1"/>
          </p:cNvSpPr>
          <p:nvPr userDrawn="1">
            <p:ph sz="quarter" idx="14"/>
            <p:custDataLst>
              <p:tags r:id="rId8"/>
            </p:custDataLst>
          </p:nvPr>
        </p:nvSpPr>
        <p:spPr>
          <a:xfrm>
            <a:off x="612775" y="2808000"/>
            <a:ext cx="10965600" cy="34308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5041901"/>
            <a:ext cx="12192000" cy="1828799"/>
          </a:xfrm>
          <a:prstGeom prst="rect">
            <a:avLst/>
          </a:prstGeom>
          <a:solidFill>
            <a:schemeClr val="bg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85000"/>
                  <a:lumOff val="15000"/>
                </a:schemeClr>
              </a:solidFill>
              <a:sym typeface="+mn-ea"/>
            </a:endParaRPr>
          </a:p>
        </p:txBody>
      </p:sp>
      <p:sp>
        <p:nvSpPr>
          <p:cNvPr id="2" name="标题 1"/>
          <p:cNvSpPr>
            <a:spLocks noGrp="1"/>
          </p:cNvSpPr>
          <p:nvPr userDrawn="1">
            <p:ph type="title"/>
            <p:custDataLst>
              <p:tags r:id="rId3"/>
            </p:custDataLst>
          </p:nvPr>
        </p:nvSpPr>
        <p:spPr>
          <a:xfrm>
            <a:off x="604800" y="669600"/>
            <a:ext cx="10976400" cy="565200"/>
          </a:xfrm>
        </p:spPr>
        <p:txBody>
          <a:bodyPr anchor="ctr">
            <a:normAutofit/>
          </a:bodyPr>
          <a:lstStyle>
            <a:lvl1pPr algn="ctr">
              <a:lnSpc>
                <a:spcPct val="100000"/>
              </a:lnSpc>
              <a:defRPr sz="3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内容占位符 6"/>
          <p:cNvSpPr>
            <a:spLocks noGrp="1"/>
          </p:cNvSpPr>
          <p:nvPr userDrawn="1">
            <p:ph sz="quarter" idx="13"/>
            <p:custDataLst>
              <p:tags r:id="rId7"/>
            </p:custDataLst>
          </p:nvPr>
        </p:nvSpPr>
        <p:spPr>
          <a:xfrm>
            <a:off x="604837" y="1681200"/>
            <a:ext cx="10990800" cy="32112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文本占位符 8"/>
          <p:cNvSpPr>
            <a:spLocks noGrp="1"/>
          </p:cNvSpPr>
          <p:nvPr userDrawn="1">
            <p:ph type="body" sz="quarter" idx="14"/>
            <p:custDataLst>
              <p:tags r:id="rId8"/>
            </p:custDataLst>
          </p:nvPr>
        </p:nvSpPr>
        <p:spPr>
          <a:xfrm>
            <a:off x="594000" y="5180400"/>
            <a:ext cx="11001600" cy="1011600"/>
          </a:xfrm>
        </p:spPr>
        <p:txBody>
          <a:bodyPr>
            <a:normAutofit/>
          </a:bodyPr>
          <a:lstStyle>
            <a:lvl1pPr marL="0" indent="0">
              <a:lnSpc>
                <a:spcPct val="130000"/>
              </a:lnSpc>
              <a:spcBef>
                <a:spcPts val="0"/>
              </a:spcBef>
              <a:spcAft>
                <a:spcPts val="1000"/>
              </a:spcAft>
              <a:buNone/>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5" name="矩形 14"/>
          <p:cNvSpPr/>
          <p:nvPr userDrawn="1">
            <p:custDataLst>
              <p:tags r:id="rId2"/>
            </p:custDataLst>
          </p:nvPr>
        </p:nvSpPr>
        <p:spPr>
          <a:xfrm>
            <a:off x="0" y="0"/>
            <a:ext cx="12192000" cy="91440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a:solidFill>
                <a:schemeClr val="tx1">
                  <a:lumMod val="85000"/>
                  <a:lumOff val="15000"/>
                </a:schemeClr>
              </a:solidFill>
              <a:latin typeface="Viner Hand ITC" panose="03070502030502020203" charset="0"/>
              <a:cs typeface="Viner Hand ITC" panose="03070502030502020203" charset="0"/>
              <a:sym typeface="+mn-ea"/>
            </a:endParaRPr>
          </a:p>
        </p:txBody>
      </p:sp>
      <p:sp>
        <p:nvSpPr>
          <p:cNvPr id="2" name="标题 1"/>
          <p:cNvSpPr>
            <a:spLocks noGrp="1"/>
          </p:cNvSpPr>
          <p:nvPr>
            <p:ph type="title"/>
            <p:custDataLst>
              <p:tags r:id="rId3"/>
            </p:custDataLst>
          </p:nvPr>
        </p:nvSpPr>
        <p:spPr>
          <a:xfrm>
            <a:off x="579600" y="237600"/>
            <a:ext cx="11037600" cy="441964"/>
          </a:xfrm>
        </p:spPr>
        <p:txBody>
          <a:bodyPr>
            <a:normAutofit/>
          </a:bodyPr>
          <a:lstStyle>
            <a:lvl1pPr>
              <a:lnSpc>
                <a:spcPct val="100000"/>
              </a:lnSpc>
              <a:defRPr sz="24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7" name="内容占位符 6"/>
          <p:cNvSpPr>
            <a:spLocks noGrp="1"/>
          </p:cNvSpPr>
          <p:nvPr>
            <p:ph sz="quarter" idx="13"/>
            <p:custDataLst>
              <p:tags r:id="rId4"/>
            </p:custDataLst>
          </p:nvPr>
        </p:nvSpPr>
        <p:spPr>
          <a:xfrm>
            <a:off x="579600" y="1663200"/>
            <a:ext cx="5342400" cy="2894400"/>
          </a:xfrm>
        </p:spPr>
        <p:txBody>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3" name="日期占位符 2"/>
          <p:cNvSpPr>
            <a:spLocks noGrp="1"/>
          </p:cNvSpPr>
          <p:nvPr>
            <p:ph type="dt" sz="half" idx="10"/>
            <p:custDataLst>
              <p:tags r:id="rId5"/>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9" name="内容占位符 8"/>
          <p:cNvSpPr>
            <a:spLocks noGrp="1"/>
          </p:cNvSpPr>
          <p:nvPr>
            <p:ph sz="quarter" idx="14"/>
            <p:custDataLst>
              <p:tags r:id="rId8"/>
            </p:custDataLst>
          </p:nvPr>
        </p:nvSpPr>
        <p:spPr>
          <a:xfrm>
            <a:off x="6242400" y="1663200"/>
            <a:ext cx="5367600" cy="2894400"/>
          </a:xfrm>
        </p:spPr>
        <p:txBody>
          <a:bodyPr>
            <a:normAutofit/>
          </a:bodyPr>
          <a:lstStyle>
            <a:lvl1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11" name="文本占位符 10"/>
          <p:cNvSpPr>
            <a:spLocks noGrp="1"/>
          </p:cNvSpPr>
          <p:nvPr>
            <p:ph type="body" sz="quarter" idx="15"/>
            <p:custDataLst>
              <p:tags r:id="rId9"/>
            </p:custDataLst>
          </p:nvPr>
        </p:nvSpPr>
        <p:spPr>
          <a:xfrm>
            <a:off x="572400" y="4816800"/>
            <a:ext cx="5342400" cy="781200"/>
          </a:xfrm>
        </p:spPr>
        <p:txBody>
          <a:bodyPr>
            <a:normAutofit/>
          </a:bodyPr>
          <a:lstStyle>
            <a:lvl1pP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0"/>
            </p:custDataLst>
          </p:nvPr>
        </p:nvSpPr>
        <p:spPr>
          <a:xfrm>
            <a:off x="6253200" y="4813200"/>
            <a:ext cx="5367600" cy="781200"/>
          </a:xfrm>
        </p:spPr>
        <p:txBody>
          <a:bodyPr>
            <a:normAutofit/>
          </a:bodyPr>
          <a:lstStyle>
            <a:lvl1pP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lumMod val="95000"/>
          </a:schemeClr>
        </a:solidFill>
        <a:effectLst/>
      </p:bgPr>
    </p:bg>
    <p:spTree>
      <p:nvGrpSpPr>
        <p:cNvPr id="1" name=""/>
        <p:cNvGrpSpPr/>
        <p:nvPr/>
      </p:nvGrpSpPr>
      <p:grpSpPr>
        <a:xfrm>
          <a:off x="0" y="0"/>
          <a:ext cx="0" cy="0"/>
          <a:chOff x="0" y="0"/>
          <a:chExt cx="0" cy="0"/>
        </a:xfrm>
      </p:grpSpPr>
      <p:sp>
        <p:nvSpPr>
          <p:cNvPr id="12" name="矩形 11"/>
          <p:cNvSpPr/>
          <p:nvPr userDrawn="1">
            <p:custDataLst>
              <p:tags r:id="rId2"/>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85000"/>
                  <a:lumOff val="15000"/>
                </a:schemeClr>
              </a:solidFill>
              <a:sym typeface="+mn-ea"/>
            </a:endParaRPr>
          </a:p>
        </p:txBody>
      </p:sp>
      <p:sp>
        <p:nvSpPr>
          <p:cNvPr id="2" name="标题 1"/>
          <p:cNvSpPr>
            <a:spLocks noGrp="1"/>
          </p:cNvSpPr>
          <p:nvPr userDrawn="1">
            <p:ph type="title" hasCustomPrompt="1"/>
            <p:custDataLst>
              <p:tags r:id="rId3"/>
            </p:custDataLst>
          </p:nvPr>
        </p:nvSpPr>
        <p:spPr>
          <a:xfrm>
            <a:off x="1522800" y="1339200"/>
            <a:ext cx="9144000" cy="2386800"/>
          </a:xfrm>
        </p:spPr>
        <p:txBody>
          <a:bodyPr anchor="b">
            <a:normAutofit/>
          </a:bodyPr>
          <a:lstStyle>
            <a:lvl1pPr algn="ctr">
              <a:defRPr sz="6000" b="1" strike="noStrike"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a:solidFill>
                  <a:schemeClr val="tx1">
                    <a:lumMod val="85000"/>
                    <a:lumOff val="15000"/>
                  </a:schemeClr>
                </a:solidFill>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1522413" y="3801840"/>
            <a:ext cx="9144000" cy="1656000"/>
          </a:xfrm>
        </p:spPr>
        <p:txBody>
          <a:bodyPr>
            <a:normAutofit/>
          </a:bodyPr>
          <a:lstStyle>
            <a:lvl1pPr algn="ctr">
              <a:lnSpc>
                <a:spcPct val="130000"/>
              </a:lnSpc>
              <a:spcBef>
                <a:spcPts val="0"/>
              </a:spcBef>
              <a:spcAft>
                <a:spcPts val="1000"/>
              </a:spcAft>
              <a:defRPr sz="1600" spc="15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168.xml"/><Relationship Id="rId23" Type="http://schemas.openxmlformats.org/officeDocument/2006/relationships/tags" Target="../tags/tag167.xml"/><Relationship Id="rId22" Type="http://schemas.openxmlformats.org/officeDocument/2006/relationships/tags" Target="../tags/tag166.xml"/><Relationship Id="rId21" Type="http://schemas.openxmlformats.org/officeDocument/2006/relationships/tags" Target="../tags/tag165.xml"/><Relationship Id="rId20" Type="http://schemas.openxmlformats.org/officeDocument/2006/relationships/tags" Target="../tags/tag164.xml"/><Relationship Id="rId2" Type="http://schemas.openxmlformats.org/officeDocument/2006/relationships/slideLayout" Target="../slideLayouts/slideLayout13.xml"/><Relationship Id="rId19" Type="http://schemas.openxmlformats.org/officeDocument/2006/relationships/tags" Target="../tags/tag163.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8.xml"/><Relationship Id="rId8" Type="http://schemas.openxmlformats.org/officeDocument/2006/relationships/slideLayout" Target="../slideLayouts/slideLayout37.xml"/><Relationship Id="rId7" Type="http://schemas.openxmlformats.org/officeDocument/2006/relationships/slideLayout" Target="../slideLayouts/slideLayout36.xml"/><Relationship Id="rId6" Type="http://schemas.openxmlformats.org/officeDocument/2006/relationships/slideLayout" Target="../slideLayouts/slideLayout35.xml"/><Relationship Id="rId5" Type="http://schemas.openxmlformats.org/officeDocument/2006/relationships/slideLayout" Target="../slideLayouts/slideLayout34.xml"/><Relationship Id="rId4" Type="http://schemas.openxmlformats.org/officeDocument/2006/relationships/slideLayout" Target="../slideLayouts/slideLayout33.xml"/><Relationship Id="rId3" Type="http://schemas.openxmlformats.org/officeDocument/2006/relationships/slideLayout" Target="../slideLayouts/slideLayout32.xml"/><Relationship Id="rId25" Type="http://schemas.openxmlformats.org/officeDocument/2006/relationships/theme" Target="../theme/theme3.xml"/><Relationship Id="rId24" Type="http://schemas.openxmlformats.org/officeDocument/2006/relationships/tags" Target="../tags/tag274.xml"/><Relationship Id="rId23" Type="http://schemas.openxmlformats.org/officeDocument/2006/relationships/tags" Target="../tags/tag273.xml"/><Relationship Id="rId22" Type="http://schemas.openxmlformats.org/officeDocument/2006/relationships/tags" Target="../tags/tag272.xml"/><Relationship Id="rId21" Type="http://schemas.openxmlformats.org/officeDocument/2006/relationships/tags" Target="../tags/tag271.xml"/><Relationship Id="rId20" Type="http://schemas.openxmlformats.org/officeDocument/2006/relationships/tags" Target="../tags/tag270.xml"/><Relationship Id="rId2" Type="http://schemas.openxmlformats.org/officeDocument/2006/relationships/slideLayout" Target="../slideLayouts/slideLayout31.xml"/><Relationship Id="rId19" Type="http://schemas.openxmlformats.org/officeDocument/2006/relationships/tags" Target="../tags/tag269.xml"/><Relationship Id="rId18" Type="http://schemas.openxmlformats.org/officeDocument/2006/relationships/slideLayout" Target="../slideLayouts/slideLayout47.xml"/><Relationship Id="rId17" Type="http://schemas.openxmlformats.org/officeDocument/2006/relationships/slideLayout" Target="../slideLayouts/slideLayout46.xml"/><Relationship Id="rId16" Type="http://schemas.openxmlformats.org/officeDocument/2006/relationships/slideLayout" Target="../slideLayouts/slideLayout45.xml"/><Relationship Id="rId15" Type="http://schemas.openxmlformats.org/officeDocument/2006/relationships/slideLayout" Target="../slideLayouts/slideLayout44.xml"/><Relationship Id="rId14" Type="http://schemas.openxmlformats.org/officeDocument/2006/relationships/slideLayout" Target="../slideLayouts/slideLayout43.xml"/><Relationship Id="rId13" Type="http://schemas.openxmlformats.org/officeDocument/2006/relationships/slideLayout" Target="../slideLayouts/slideLayout42.xml"/><Relationship Id="rId12" Type="http://schemas.openxmlformats.org/officeDocument/2006/relationships/slideLayout" Target="../slideLayouts/slideLayout41.xml"/><Relationship Id="rId11" Type="http://schemas.openxmlformats.org/officeDocument/2006/relationships/slideLayout" Target="../slideLayouts/slideLayout40.xml"/><Relationship Id="rId10" Type="http://schemas.openxmlformats.org/officeDocument/2006/relationships/slideLayout" Target="../slideLayouts/slideLayout39.xml"/><Relationship Id="rId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13410" y="611505"/>
            <a:ext cx="10965180" cy="6477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12775" y="1515745"/>
            <a:ext cx="10965815" cy="4735195"/>
          </a:xfrm>
          <a:prstGeom prst="rect">
            <a:avLst/>
          </a:prstGeom>
        </p:spPr>
        <p:txBody>
          <a:bodyPr vert="horz"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KSO_TEMPLATE" hidden="1"/>
          <p:cNvSpPr/>
          <p:nvPr userDrawn="1">
            <p:custDataLst>
              <p:tags r:id="rId21"/>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日期占位符 3"/>
          <p:cNvSpPr>
            <a:spLocks noGrp="1"/>
          </p:cNvSpPr>
          <p:nvPr>
            <p:ph type="dt" sz="half" idx="2"/>
            <p:custDataLst>
              <p:tags r:id="rId22"/>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3"/>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fontAlgn="auto" latinLnBrk="0" hangingPunct="1">
        <a:lnSpc>
          <a:spcPct val="100000"/>
        </a:lnSpc>
        <a:spcBef>
          <a:spcPct val="0"/>
        </a:spcBef>
        <a:buNone/>
        <a:defRPr sz="3600" b="1" u="none" strike="noStrike" kern="1200" cap="none" spc="200" normalizeH="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50000"/>
        </a:lnSpc>
        <a:spcBef>
          <a:spcPts val="0"/>
        </a:spcBef>
        <a:spcAft>
          <a:spcPts val="1000"/>
        </a:spcAft>
        <a:buFont typeface="Arial" panose="020B0604020202020204" pitchFamily="34" charset="0"/>
        <a:buChar char="•"/>
        <a:tabLst>
          <a:tab pos="1609725" algn="l"/>
        </a:tabLst>
        <a:defRPr sz="1600" u="none" strike="noStrike" kern="1200" cap="none" spc="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13410" y="611505"/>
            <a:ext cx="10965180" cy="6477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12775" y="1515745"/>
            <a:ext cx="10965815" cy="4735195"/>
          </a:xfrm>
          <a:prstGeom prst="rect">
            <a:avLst/>
          </a:prstGeom>
        </p:spPr>
        <p:txBody>
          <a:bodyPr vert="horz"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KSO_TEMPLATE" hidden="1"/>
          <p:cNvSpPr/>
          <p:nvPr userDrawn="1">
            <p:custDataLst>
              <p:tags r:id="rId21"/>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 name="日期占位符 3"/>
          <p:cNvSpPr>
            <a:spLocks noGrp="1"/>
          </p:cNvSpPr>
          <p:nvPr>
            <p:ph type="dt" sz="half" idx="2"/>
            <p:custDataLst>
              <p:tags r:id="rId22"/>
            </p:custDataLst>
          </p:nvPr>
        </p:nvSpPr>
        <p:spPr>
          <a:xfrm>
            <a:off x="613410" y="6314273"/>
            <a:ext cx="2700000" cy="316800"/>
          </a:xfrm>
          <a:prstGeom prst="rect">
            <a:avLst/>
          </a:prstGeom>
        </p:spPr>
        <p:txBody>
          <a:bodyPr vert="horz" lIns="91440" tIns="45720" rIns="91440" bIns="45720" rtlCol="0" anchor="ctr">
            <a:normAutofit/>
          </a:bodyPr>
          <a:lstStyle>
            <a:lvl1pPr algn="l">
              <a:defRPr sz="10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3"/>
            </p:custDataLst>
          </p:nvPr>
        </p:nvSpPr>
        <p:spPr>
          <a:xfrm>
            <a:off x="4116000" y="6314273"/>
            <a:ext cx="3960000" cy="316800"/>
          </a:xfrm>
          <a:prstGeom prst="rect">
            <a:avLst/>
          </a:prstGeom>
        </p:spPr>
        <p:txBody>
          <a:bodyPr vert="horz" lIns="91440" tIns="45720" rIns="91440" bIns="45720" rtlCol="0" anchor="ctr">
            <a:normAutofit/>
          </a:bodyPr>
          <a:lstStyle>
            <a:lvl1pPr algn="ctr">
              <a:defRPr sz="10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878590" y="6314273"/>
            <a:ext cx="2700000" cy="316800"/>
          </a:xfrm>
          <a:prstGeom prst="rect">
            <a:avLst/>
          </a:prstGeom>
        </p:spPr>
        <p:txBody>
          <a:bodyPr vert="horz" lIns="91440" tIns="45720" rIns="91440" bIns="45720" rtlCol="0" anchor="ctr">
            <a:normAutofit/>
          </a:bodyPr>
          <a:lstStyle>
            <a:lvl1pPr algn="r">
              <a:defRPr sz="1000">
                <a:solidFill>
                  <a:schemeClr val="tx1">
                    <a:tint val="75000"/>
                  </a:schemeClr>
                </a:solidFill>
              </a:defRPr>
            </a:lvl1pPr>
          </a:lstStyle>
          <a:p>
            <a:fld id="{49AE70B2-8BF9-45C0-BB95-33D1B9D3A854}"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fontAlgn="auto" latinLnBrk="0" hangingPunct="1">
        <a:lnSpc>
          <a:spcPct val="100000"/>
        </a:lnSpc>
        <a:spcBef>
          <a:spcPct val="0"/>
        </a:spcBef>
        <a:buNone/>
        <a:defRPr sz="3600" b="1" u="none" strike="noStrike" kern="1200" cap="none" spc="200" normalizeH="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50000"/>
        </a:lnSpc>
        <a:spcBef>
          <a:spcPts val="0"/>
        </a:spcBef>
        <a:spcAft>
          <a:spcPts val="1000"/>
        </a:spcAft>
        <a:buFont typeface="Arial" panose="020B0604020202020204" pitchFamily="34" charset="0"/>
        <a:buChar char="•"/>
        <a:tabLst>
          <a:tab pos="1609725" algn="l"/>
        </a:tabLst>
        <a:defRPr sz="1600" u="none" strike="noStrike" kern="1200" cap="none" spc="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5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tags" Target="../tags/tag276.xml"/><Relationship Id="rId1" Type="http://schemas.openxmlformats.org/officeDocument/2006/relationships/tags" Target="../tags/tag275.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14.xml"/><Relationship Id="rId3" Type="http://schemas.openxmlformats.org/officeDocument/2006/relationships/tags" Target="../tags/tag278.xml"/><Relationship Id="rId2" Type="http://schemas.openxmlformats.org/officeDocument/2006/relationships/image" Target="../media/image1.png"/><Relationship Id="rId1" Type="http://schemas.openxmlformats.org/officeDocument/2006/relationships/tags" Target="../tags/tag277.xml"/></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36.xml"/><Relationship Id="rId3" Type="http://schemas.openxmlformats.org/officeDocument/2006/relationships/tags" Target="../tags/tag280.xml"/><Relationship Id="rId2" Type="http://schemas.openxmlformats.org/officeDocument/2006/relationships/image" Target="../media/image2.png"/><Relationship Id="rId1" Type="http://schemas.openxmlformats.org/officeDocument/2006/relationships/tags" Target="../tags/tag279.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tags" Target="../tags/tag281.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tags" Target="../tags/tag282.xml"/><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tags" Target="../tags/tag283.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36.xml"/><Relationship Id="rId3" Type="http://schemas.openxmlformats.org/officeDocument/2006/relationships/tags" Target="../tags/tag286.xml"/><Relationship Id="rId2" Type="http://schemas.openxmlformats.org/officeDocument/2006/relationships/tags" Target="../tags/tag285.xml"/><Relationship Id="rId1" Type="http://schemas.openxmlformats.org/officeDocument/2006/relationships/tags" Target="../tags/tag28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tags" Target="../tags/tag287.xml"/><Relationship Id="rId1"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tags" Target="../tags/tag288.xml"/><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tags" Target="../tags/tag289.xml"/><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tags" Target="../tags/tag290.xml"/><Relationship Id="rId1"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ctrTitle"/>
            <p:custDataLst>
              <p:tags r:id="rId1"/>
            </p:custDataLst>
          </p:nvPr>
        </p:nvSpPr>
        <p:spPr>
          <a:xfrm>
            <a:off x="610870" y="1131472"/>
            <a:ext cx="10970260" cy="2152015"/>
          </a:xfrm>
        </p:spPr>
        <p:txBody>
          <a:bodyPr/>
          <a:lstStyle/>
          <a:p>
            <a:r>
              <a:rPr lang="zh-CN" altLang="en-US" spc="300">
                <a:latin typeface="Arial" panose="020B0604020202020204" pitchFamily="34" charset="0"/>
                <a:ea typeface="微软雅黑" panose="020B0503020204020204" pitchFamily="34" charset="-122"/>
                <a:sym typeface="+mn-ea"/>
              </a:rPr>
              <a:t>植被与土壤</a:t>
            </a:r>
            <a:endParaRPr lang="zh-CN" altLang="en-US" spc="300">
              <a:latin typeface="Arial" panose="020B0604020202020204" pitchFamily="34" charset="0"/>
              <a:ea typeface="微软雅黑" panose="020B0503020204020204" pitchFamily="34" charset="-122"/>
              <a:sym typeface="+mn-ea"/>
            </a:endParaRPr>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custDataLst>
              <p:tags r:id="rId1"/>
            </p:custDataLst>
          </p:nvPr>
        </p:nvPicPr>
        <p:blipFill>
          <a:blip r:embed="rId2"/>
          <a:stretch>
            <a:fillRect/>
          </a:stretch>
        </p:blipFill>
        <p:spPr>
          <a:xfrm>
            <a:off x="396240" y="74295"/>
            <a:ext cx="11120120" cy="6581775"/>
          </a:xfrm>
          <a:prstGeom prst="rect">
            <a:avLst/>
          </a:prstGeom>
        </p:spPr>
      </p:pic>
    </p:spTree>
    <p:custDataLst>
      <p:tags r:id="rId3"/>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6"/>
          <p:cNvSpPr txBox="1"/>
          <p:nvPr>
            <p:custDataLst>
              <p:tags r:id="rId1"/>
            </p:custDataLst>
          </p:nvPr>
        </p:nvSpPr>
        <p:spPr>
          <a:xfrm>
            <a:off x="254000" y="1208405"/>
            <a:ext cx="6592570" cy="5029200"/>
          </a:xfrm>
          <a:prstGeom prst="rect">
            <a:avLst/>
          </a:prstGeom>
          <a:noFill/>
          <a:ln w="3175">
            <a:noFill/>
            <a:prstDash val="dash"/>
          </a:ln>
        </p:spPr>
        <p:txBody>
          <a:bodyPr wrap="square" lIns="63500" tIns="25400" rIns="63500" bIns="25400" anchor="ctr"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我国天然白桦林主要分布在东北地区，北京喇叭沟门有一片天然白桦林。下图示意喇叭沟门在北京的位置。据此完成下面小题。</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a:t>
            </a:r>
            <a:r>
              <a:rPr altLang="zh-CN"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北京的地带性植被属于</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a:t>
            </a:r>
            <a:r>
              <a:rPr altLang="zh-CN"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A</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常绿阔叶林 B．针阔叶混交林</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a:t>
            </a:r>
            <a:r>
              <a:rPr altLang="zh-CN"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C</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落叶阔叶林 D．针叶林</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a:t>
            </a:r>
            <a:r>
              <a:rPr altLang="zh-CN"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喇叭沟门有天然白桦林分布的主导因素是</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a:t>
            </a:r>
            <a:r>
              <a:rPr altLang="zh-CN"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A</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纬度位置 B．海陆位置</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a:t>
            </a:r>
            <a:r>
              <a:rPr altLang="zh-CN"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C</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大气环流 D．地形</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笑脸 1"/>
          <p:cNvSpPr/>
          <p:nvPr/>
        </p:nvSpPr>
        <p:spPr>
          <a:xfrm>
            <a:off x="528320" y="389191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笑脸 2"/>
          <p:cNvSpPr/>
          <p:nvPr/>
        </p:nvSpPr>
        <p:spPr>
          <a:xfrm>
            <a:off x="2293620" y="623760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00028" name="图片 100028" descr="figure"/>
          <p:cNvPicPr>
            <a:picLocks noChangeAspect="1"/>
          </p:cNvPicPr>
          <p:nvPr/>
        </p:nvPicPr>
        <p:blipFill>
          <a:blip r:embed="rId2"/>
          <a:stretch>
            <a:fillRect/>
          </a:stretch>
        </p:blipFill>
        <p:spPr>
          <a:xfrm>
            <a:off x="7466965" y="1471295"/>
            <a:ext cx="3846195" cy="3619500"/>
          </a:xfrm>
          <a:prstGeom prst="rect">
            <a:avLst/>
          </a:prstGeom>
        </p:spPr>
      </p:pic>
    </p:spTree>
    <p:custDataLst>
      <p:tags r:id="rId3"/>
    </p:custData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71855" y="357505"/>
            <a:ext cx="10502265" cy="953135"/>
          </a:xfrm>
          <a:prstGeom prst="rect">
            <a:avLst/>
          </a:prstGeom>
          <a:noFill/>
          <a:ln w="9525">
            <a:noFill/>
          </a:ln>
        </p:spPr>
        <p:txBody>
          <a:bodyPr wrap="square">
            <a:spAutoFit/>
          </a:bodyPr>
          <a:p>
            <a:pPr indent="266700"/>
            <a:r>
              <a:rPr lang="zh-CN" sz="2800" b="0">
                <a:ea typeface="宋体" panose="02010600030101010101" pitchFamily="2" charset="-122"/>
              </a:rPr>
              <a:t>某科学考察队从东北平原向西，经大兴安岭、内蒙古高原，最后达到塔里木盆地。读图，完成下面小题。</a:t>
            </a:r>
            <a:endParaRPr lang="zh-CN" altLang="en-US" sz="2800"/>
          </a:p>
        </p:txBody>
      </p:sp>
      <p:pic>
        <p:nvPicPr>
          <p:cNvPr id="2" name="图片 1"/>
          <p:cNvPicPr/>
          <p:nvPr/>
        </p:nvPicPr>
        <p:blipFill>
          <a:blip r:embed="rId1"/>
          <a:stretch>
            <a:fillRect/>
          </a:stretch>
        </p:blipFill>
        <p:spPr>
          <a:xfrm>
            <a:off x="3448685" y="1310640"/>
            <a:ext cx="4831715" cy="1606550"/>
          </a:xfrm>
          <a:prstGeom prst="rect">
            <a:avLst/>
          </a:prstGeom>
          <a:noFill/>
          <a:ln w="9525">
            <a:noFill/>
          </a:ln>
        </p:spPr>
      </p:pic>
      <p:sp>
        <p:nvSpPr>
          <p:cNvPr id="101" name="文本框 100"/>
          <p:cNvSpPr txBox="1"/>
          <p:nvPr/>
        </p:nvSpPr>
        <p:spPr>
          <a:xfrm>
            <a:off x="1012825" y="2917190"/>
            <a:ext cx="9886315" cy="3700145"/>
          </a:xfrm>
          <a:prstGeom prst="rect">
            <a:avLst/>
          </a:prstGeom>
          <a:noFill/>
          <a:ln w="9525">
            <a:noFill/>
          </a:ln>
        </p:spPr>
        <p:txBody>
          <a:bodyPr wrap="square">
            <a:spAutoFit/>
          </a:bodyPr>
          <a:p>
            <a:pPr indent="0"/>
            <a:endParaRPr lang="en-US" sz="1050" b="0">
              <a:latin typeface="Calibri" panose="020F0502020204030204" charset="0"/>
              <a:ea typeface="宋体" panose="02010600030101010101" pitchFamily="2" charset="-122"/>
              <a:cs typeface="Times New Roman" panose="02020603050405020304" charset="0"/>
            </a:endParaRPr>
          </a:p>
          <a:p>
            <a:pPr indent="0"/>
            <a:r>
              <a:rPr lang="en-US" sz="2800" b="0">
                <a:latin typeface="Calibri" panose="020F0502020204030204" charset="0"/>
                <a:ea typeface="宋体" panose="02010600030101010101" pitchFamily="2" charset="-122"/>
                <a:cs typeface="Times New Roman" panose="02020603050405020304" charset="0"/>
              </a:rPr>
              <a:t> 6</a:t>
            </a:r>
            <a:r>
              <a:rPr lang="zh-CN" sz="2800" b="0">
                <a:ea typeface="宋体" panose="02010600030101010101" pitchFamily="2" charset="-122"/>
              </a:rPr>
              <a:t>．沿途自然植被变化依次为</a:t>
            </a:r>
            <a:r>
              <a:rPr lang="en-US" sz="2800" b="0">
                <a:latin typeface="Calibri" panose="020F0502020204030204" charset="0"/>
                <a:ea typeface="宋体" panose="02010600030101010101" pitchFamily="2" charset="-122"/>
                <a:cs typeface="Times New Roman" panose="02020603050405020304" charset="0"/>
              </a:rPr>
              <a:t>A</a:t>
            </a:r>
            <a:r>
              <a:rPr lang="zh-CN" sz="2800" b="0">
                <a:ea typeface="宋体" panose="02010600030101010101" pitchFamily="2" charset="-122"/>
              </a:rPr>
              <a:t>．亚寒带针叶林—温带落叶阔叶林—温带草原</a:t>
            </a:r>
            <a:r>
              <a:rPr lang="en-US" sz="2800" b="0">
                <a:latin typeface="Calibri" panose="020F0502020204030204" charset="0"/>
                <a:ea typeface="宋体" panose="02010600030101010101" pitchFamily="2" charset="-122"/>
                <a:cs typeface="Times New Roman" panose="02020603050405020304" charset="0"/>
              </a:rPr>
              <a:t>B</a:t>
            </a:r>
            <a:r>
              <a:rPr lang="zh-CN" sz="2800" b="0">
                <a:ea typeface="宋体" panose="02010600030101010101" pitchFamily="2" charset="-122"/>
              </a:rPr>
              <a:t>．温带落叶阔叶林—温带草原—温带荒漠</a:t>
            </a:r>
            <a:r>
              <a:rPr lang="en-US" sz="2800" b="0">
                <a:latin typeface="Calibri" panose="020F0502020204030204" charset="0"/>
                <a:ea typeface="宋体" panose="02010600030101010101" pitchFamily="2" charset="-122"/>
                <a:cs typeface="Times New Roman" panose="02020603050405020304" charset="0"/>
              </a:rPr>
              <a:t>C</a:t>
            </a:r>
            <a:r>
              <a:rPr lang="zh-CN" sz="2800" b="0">
                <a:ea typeface="宋体" panose="02010600030101010101" pitchFamily="2" charset="-122"/>
              </a:rPr>
              <a:t>．温带草原—温带荒漠—温带落叶阔叶林</a:t>
            </a:r>
            <a:r>
              <a:rPr lang="en-US" sz="2800" b="0">
                <a:latin typeface="Calibri" panose="020F0502020204030204" charset="0"/>
                <a:ea typeface="宋体" panose="02010600030101010101" pitchFamily="2" charset="-122"/>
                <a:cs typeface="Times New Roman" panose="02020603050405020304" charset="0"/>
              </a:rPr>
              <a:t>D</a:t>
            </a:r>
            <a:r>
              <a:rPr lang="zh-CN" sz="2800" b="0">
                <a:ea typeface="宋体" panose="02010600030101010101" pitchFamily="2" charset="-122"/>
              </a:rPr>
              <a:t>．亚寒带针叶林—温带荒漠—温带草原</a:t>
            </a:r>
            <a:r>
              <a:rPr lang="en-US" sz="2800" b="0">
                <a:latin typeface="Calibri" panose="020F0502020204030204" charset="0"/>
                <a:ea typeface="宋体" panose="02010600030101010101" pitchFamily="2" charset="-122"/>
                <a:cs typeface="Times New Roman" panose="02020603050405020304" charset="0"/>
              </a:rPr>
              <a:t>7</a:t>
            </a:r>
            <a:r>
              <a:rPr lang="zh-CN" sz="2800" b="0">
                <a:ea typeface="宋体" panose="02010600030101010101" pitchFamily="2" charset="-122"/>
              </a:rPr>
              <a:t>．影响沿途自然植被变化的主要因素是</a:t>
            </a:r>
            <a:r>
              <a:rPr lang="en-US" sz="2800" b="0">
                <a:latin typeface="Calibri" panose="020F0502020204030204" charset="0"/>
                <a:ea typeface="宋体" panose="02010600030101010101" pitchFamily="2" charset="-122"/>
                <a:cs typeface="Times New Roman" panose="02020603050405020304" charset="0"/>
              </a:rPr>
              <a:t>A</a:t>
            </a:r>
            <a:r>
              <a:rPr lang="zh-CN" sz="2800" b="0">
                <a:ea typeface="宋体" panose="02010600030101010101" pitchFamily="2" charset="-122"/>
              </a:rPr>
              <a:t>．水分</a:t>
            </a:r>
            <a:r>
              <a:rPr lang="en-US" sz="2800" b="0">
                <a:latin typeface="Calibri" panose="020F0502020204030204" charset="0"/>
                <a:ea typeface="宋体" panose="02010600030101010101" pitchFamily="2" charset="-122"/>
                <a:cs typeface="Times New Roman" panose="02020603050405020304" charset="0"/>
              </a:rPr>
              <a:t>	B</a:t>
            </a:r>
            <a:r>
              <a:rPr lang="zh-CN" sz="2800" b="0">
                <a:ea typeface="宋体" panose="02010600030101010101" pitchFamily="2" charset="-122"/>
              </a:rPr>
              <a:t>．热量</a:t>
            </a:r>
            <a:r>
              <a:rPr lang="en-US" sz="2800" b="0">
                <a:latin typeface="Calibri" panose="020F0502020204030204" charset="0"/>
                <a:ea typeface="宋体" panose="02010600030101010101" pitchFamily="2" charset="-122"/>
                <a:cs typeface="Times New Roman" panose="02020603050405020304" charset="0"/>
              </a:rPr>
              <a:t>	C</a:t>
            </a:r>
            <a:r>
              <a:rPr lang="zh-CN" sz="2800" b="0">
                <a:ea typeface="宋体" panose="02010600030101010101" pitchFamily="2" charset="-122"/>
              </a:rPr>
              <a:t>．海拔</a:t>
            </a:r>
            <a:r>
              <a:rPr lang="en-US" sz="2800" b="0">
                <a:latin typeface="Calibri" panose="020F0502020204030204" charset="0"/>
                <a:ea typeface="宋体" panose="02010600030101010101" pitchFamily="2" charset="-122"/>
                <a:cs typeface="Times New Roman" panose="02020603050405020304" charset="0"/>
              </a:rPr>
              <a:t>	D</a:t>
            </a:r>
            <a:r>
              <a:rPr lang="zh-CN" sz="2800" b="0">
                <a:ea typeface="宋体" panose="02010600030101010101" pitchFamily="2" charset="-122"/>
              </a:rPr>
              <a:t>．光照</a:t>
            </a:r>
            <a:endParaRPr lang="zh-CN" altLang="en-US" sz="2800"/>
          </a:p>
        </p:txBody>
      </p:sp>
      <p:sp>
        <p:nvSpPr>
          <p:cNvPr id="3" name="笑脸 2"/>
          <p:cNvSpPr/>
          <p:nvPr/>
        </p:nvSpPr>
        <p:spPr>
          <a:xfrm>
            <a:off x="700405" y="423672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871855" y="586422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 name="图片 101"/>
          <p:cNvPicPr/>
          <p:nvPr/>
        </p:nvPicPr>
        <p:blipFill>
          <a:blip r:embed="rId1"/>
          <a:stretch>
            <a:fillRect/>
          </a:stretch>
        </p:blipFill>
        <p:spPr>
          <a:xfrm>
            <a:off x="8065770" y="2385695"/>
            <a:ext cx="3105150" cy="2975610"/>
          </a:xfrm>
          <a:prstGeom prst="rect">
            <a:avLst/>
          </a:prstGeom>
          <a:noFill/>
          <a:ln w="9525">
            <a:noFill/>
          </a:ln>
        </p:spPr>
      </p:pic>
      <p:sp>
        <p:nvSpPr>
          <p:cNvPr id="103" name="文本框 102"/>
          <p:cNvSpPr txBox="1"/>
          <p:nvPr/>
        </p:nvSpPr>
        <p:spPr>
          <a:xfrm>
            <a:off x="344170" y="1481455"/>
            <a:ext cx="7721600" cy="4399915"/>
          </a:xfrm>
          <a:prstGeom prst="rect">
            <a:avLst/>
          </a:prstGeom>
          <a:noFill/>
          <a:ln w="9525">
            <a:noFill/>
          </a:ln>
        </p:spPr>
        <p:txBody>
          <a:bodyPr wrap="square">
            <a:spAutoFit/>
          </a:bodyPr>
          <a:p>
            <a:pPr indent="247650"/>
            <a:r>
              <a:rPr lang="zh-CN" sz="2800" b="0">
                <a:ea typeface="宋体" panose="02010600030101010101" pitchFamily="2" charset="-122"/>
              </a:rPr>
              <a:t>下图为加拿大东北部某地出现的房屋倾斜下沉照片，请回答下列问题。</a:t>
            </a:r>
            <a:r>
              <a:rPr lang="en-US" sz="2800" b="0">
                <a:latin typeface="Calibri" panose="020F0502020204030204" charset="0"/>
                <a:ea typeface="宋体" panose="02010600030101010101" pitchFamily="2" charset="-122"/>
                <a:cs typeface="Times New Roman" panose="02020603050405020304" charset="0"/>
              </a:rPr>
              <a:t>10</a:t>
            </a:r>
            <a:r>
              <a:rPr lang="zh-CN" sz="2800" b="0">
                <a:ea typeface="宋体" panose="02010600030101010101" pitchFamily="2" charset="-122"/>
              </a:rPr>
              <a:t>．图中的森林是</a:t>
            </a:r>
            <a:r>
              <a:rPr lang="en-US" sz="2800" b="0">
                <a:latin typeface="Calibri" panose="020F0502020204030204" charset="0"/>
                <a:ea typeface="宋体" panose="02010600030101010101" pitchFamily="2" charset="-122"/>
                <a:cs typeface="Times New Roman" panose="02020603050405020304" charset="0"/>
              </a:rPr>
              <a:t>A</a:t>
            </a:r>
            <a:r>
              <a:rPr lang="zh-CN" sz="2800" b="0">
                <a:ea typeface="宋体" panose="02010600030101010101" pitchFamily="2" charset="-122"/>
              </a:rPr>
              <a:t>．亚寒带针叶林</a:t>
            </a:r>
            <a:r>
              <a:rPr lang="en-US" sz="2800" b="0">
                <a:latin typeface="宋体" panose="02010600030101010101" pitchFamily="2" charset="-122"/>
                <a:ea typeface="宋体" panose="02010600030101010101" pitchFamily="2" charset="-122"/>
              </a:rPr>
              <a:t>  </a:t>
            </a:r>
            <a:r>
              <a:rPr lang="en-US" sz="2800" b="0">
                <a:latin typeface="Calibri" panose="020F0502020204030204" charset="0"/>
                <a:ea typeface="宋体" panose="02010600030101010101" pitchFamily="2" charset="-122"/>
                <a:cs typeface="Times New Roman" panose="02020603050405020304" charset="0"/>
              </a:rPr>
              <a:t>B</a:t>
            </a:r>
            <a:r>
              <a:rPr lang="zh-CN" sz="2800" b="0">
                <a:ea typeface="宋体" panose="02010600030101010101" pitchFamily="2" charset="-122"/>
              </a:rPr>
              <a:t>．亚热带常绿阔叶林</a:t>
            </a:r>
            <a:r>
              <a:rPr lang="en-US" sz="2800" b="0">
                <a:latin typeface="Calibri" panose="020F0502020204030204" charset="0"/>
                <a:ea typeface="宋体" panose="02010600030101010101" pitchFamily="2" charset="-122"/>
                <a:cs typeface="Times New Roman" panose="02020603050405020304" charset="0"/>
              </a:rPr>
              <a:t>C</a:t>
            </a:r>
            <a:r>
              <a:rPr lang="zh-CN" sz="2800" b="0">
                <a:ea typeface="宋体" panose="02010600030101010101" pitchFamily="2" charset="-122"/>
              </a:rPr>
              <a:t>．亚热带常绿硬叶林</a:t>
            </a:r>
            <a:r>
              <a:rPr lang="en-US" sz="2800" b="0">
                <a:latin typeface="Calibri" panose="020F0502020204030204" charset="0"/>
                <a:ea typeface="宋体" panose="02010600030101010101" pitchFamily="2" charset="-122"/>
                <a:cs typeface="Times New Roman" panose="02020603050405020304" charset="0"/>
              </a:rPr>
              <a:t>D</a:t>
            </a:r>
            <a:r>
              <a:rPr lang="zh-CN" sz="2800" b="0">
                <a:ea typeface="宋体" panose="02010600030101010101" pitchFamily="2" charset="-122"/>
              </a:rPr>
              <a:t>．温带落叶阔叶林</a:t>
            </a:r>
            <a:r>
              <a:rPr lang="en-US" sz="2800" b="0">
                <a:latin typeface="Calibri" panose="020F0502020204030204" charset="0"/>
                <a:ea typeface="宋体" panose="02010600030101010101" pitchFamily="2" charset="-122"/>
                <a:cs typeface="Times New Roman" panose="02020603050405020304" charset="0"/>
              </a:rPr>
              <a:t>11</a:t>
            </a:r>
            <a:r>
              <a:rPr lang="zh-CN" sz="2800" b="0">
                <a:ea typeface="宋体" panose="02010600030101010101" pitchFamily="2" charset="-122"/>
              </a:rPr>
              <a:t>．造成房屋倾斜下沉的原因最有可能是</a:t>
            </a:r>
            <a:r>
              <a:rPr lang="en-US" sz="2800" b="0">
                <a:latin typeface="Calibri" panose="020F0502020204030204" charset="0"/>
                <a:ea typeface="宋体" panose="02010600030101010101" pitchFamily="2" charset="-122"/>
                <a:cs typeface="Times New Roman" panose="02020603050405020304" charset="0"/>
              </a:rPr>
              <a:t>A</a:t>
            </a:r>
            <a:r>
              <a:rPr lang="zh-CN" sz="2800" b="0">
                <a:ea typeface="宋体" panose="02010600030101010101" pitchFamily="2" charset="-122"/>
              </a:rPr>
              <a:t>．过量抽取地下水造成地层下陷</a:t>
            </a:r>
            <a:r>
              <a:rPr lang="en-US" sz="2800" b="0">
                <a:latin typeface="Calibri" panose="020F0502020204030204" charset="0"/>
                <a:ea typeface="宋体" panose="02010600030101010101" pitchFamily="2" charset="-122"/>
                <a:cs typeface="Times New Roman" panose="02020603050405020304" charset="0"/>
              </a:rPr>
              <a:t>B</a:t>
            </a:r>
            <a:r>
              <a:rPr lang="zh-CN" sz="2800" b="0">
                <a:ea typeface="宋体" panose="02010600030101010101" pitchFamily="2" charset="-122"/>
              </a:rPr>
              <a:t>．位于环太平洋地震带地震频繁导致</a:t>
            </a:r>
            <a:r>
              <a:rPr lang="en-US" sz="2800" b="0">
                <a:latin typeface="Calibri" panose="020F0502020204030204" charset="0"/>
                <a:ea typeface="宋体" panose="02010600030101010101" pitchFamily="2" charset="-122"/>
                <a:cs typeface="Times New Roman" panose="02020603050405020304" charset="0"/>
              </a:rPr>
              <a:t>C</a:t>
            </a:r>
            <a:r>
              <a:rPr lang="zh-CN" sz="2800" b="0">
                <a:ea typeface="宋体" panose="02010600030101010101" pitchFamily="2" charset="-122"/>
              </a:rPr>
              <a:t>．冻土融化造成地基不稳</a:t>
            </a:r>
            <a:r>
              <a:rPr lang="en-US" sz="2800" b="0">
                <a:latin typeface="Calibri" panose="020F0502020204030204" charset="0"/>
                <a:ea typeface="宋体" panose="02010600030101010101" pitchFamily="2" charset="-122"/>
                <a:cs typeface="Times New Roman" panose="02020603050405020304" charset="0"/>
              </a:rPr>
              <a:t>D</a:t>
            </a:r>
            <a:r>
              <a:rPr lang="zh-CN" sz="2800" b="0">
                <a:ea typeface="宋体" panose="02010600030101010101" pitchFamily="2" charset="-122"/>
              </a:rPr>
              <a:t>．受飓风影响所致</a:t>
            </a:r>
            <a:endParaRPr lang="zh-CN" altLang="en-US" sz="2800"/>
          </a:p>
        </p:txBody>
      </p:sp>
      <p:sp>
        <p:nvSpPr>
          <p:cNvPr id="2" name="笑脸 1"/>
          <p:cNvSpPr/>
          <p:nvPr/>
        </p:nvSpPr>
        <p:spPr>
          <a:xfrm>
            <a:off x="129540" y="259842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笑脸 2"/>
          <p:cNvSpPr/>
          <p:nvPr/>
        </p:nvSpPr>
        <p:spPr>
          <a:xfrm>
            <a:off x="269875" y="461391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1" name="图片 100"/>
          <p:cNvPicPr/>
          <p:nvPr/>
        </p:nvPicPr>
        <p:blipFill>
          <a:blip r:embed="rId1"/>
          <a:stretch>
            <a:fillRect/>
          </a:stretch>
        </p:blipFill>
        <p:spPr>
          <a:xfrm>
            <a:off x="8211820" y="2900045"/>
            <a:ext cx="3980180" cy="2507615"/>
          </a:xfrm>
          <a:prstGeom prst="rect">
            <a:avLst/>
          </a:prstGeom>
          <a:noFill/>
          <a:ln w="9525">
            <a:noFill/>
          </a:ln>
        </p:spPr>
      </p:pic>
      <p:sp>
        <p:nvSpPr>
          <p:cNvPr id="102" name="文本框 101"/>
          <p:cNvSpPr txBox="1"/>
          <p:nvPr/>
        </p:nvSpPr>
        <p:spPr>
          <a:xfrm>
            <a:off x="186690" y="151765"/>
            <a:ext cx="8248650" cy="6554470"/>
          </a:xfrm>
          <a:prstGeom prst="rect">
            <a:avLst/>
          </a:prstGeom>
          <a:noFill/>
          <a:ln w="9525">
            <a:noFill/>
          </a:ln>
        </p:spPr>
        <p:txBody>
          <a:bodyPr wrap="square">
            <a:spAutoFit/>
          </a:bodyPr>
          <a:p>
            <a:pPr indent="266700"/>
            <a:r>
              <a:rPr lang="zh-CN" sz="2800" b="0">
                <a:ea typeface="宋体" panose="02010600030101010101" pitchFamily="2" charset="-122"/>
              </a:rPr>
              <a:t>位于东南亚的K岛于1983年火山爆发，植被消失殆尽。1987年，该岛上已有64种植物生长旺盛。据研究，百年之内该岛上的天然植被就可以恢复。据此完成下面小题。</a:t>
            </a:r>
            <a:r>
              <a:rPr lang="en-US" sz="2800" b="0">
                <a:latin typeface="Calibri" panose="020F0502020204030204" charset="0"/>
                <a:ea typeface="宋体" panose="02010600030101010101" pitchFamily="2" charset="-122"/>
                <a:cs typeface="Times New Roman" panose="02020603050405020304" charset="0"/>
              </a:rPr>
              <a:t>3</a:t>
            </a:r>
            <a:r>
              <a:rPr lang="zh-CN" sz="2800" b="0">
                <a:ea typeface="宋体" panose="02010600030101010101" pitchFamily="2" charset="-122"/>
              </a:rPr>
              <a:t>．K岛天然植被类型属于</a:t>
            </a:r>
            <a:r>
              <a:rPr lang="en-US" sz="2800" b="0">
                <a:latin typeface="Calibri" panose="020F0502020204030204" charset="0"/>
                <a:ea typeface="宋体" panose="02010600030101010101" pitchFamily="2" charset="-122"/>
                <a:cs typeface="Times New Roman" panose="02020603050405020304" charset="0"/>
              </a:rPr>
              <a:t>A</a:t>
            </a:r>
            <a:r>
              <a:rPr lang="zh-CN" sz="2800" b="0">
                <a:ea typeface="宋体" panose="02010600030101010101" pitchFamily="2" charset="-122"/>
              </a:rPr>
              <a:t>．热带雨林</a:t>
            </a:r>
            <a:r>
              <a:rPr lang="en-US" sz="2800" b="0">
                <a:latin typeface="宋体" panose="02010600030101010101" pitchFamily="2" charset="-122"/>
                <a:ea typeface="宋体" panose="02010600030101010101" pitchFamily="2" charset="-122"/>
              </a:rPr>
              <a:t>    </a:t>
            </a:r>
            <a:r>
              <a:rPr lang="en-US" sz="2800" b="0">
                <a:latin typeface="Calibri" panose="020F0502020204030204" charset="0"/>
                <a:ea typeface="宋体" panose="02010600030101010101" pitchFamily="2" charset="-122"/>
                <a:cs typeface="Times New Roman" panose="02020603050405020304" charset="0"/>
              </a:rPr>
              <a:t>B</a:t>
            </a:r>
            <a:r>
              <a:rPr lang="zh-CN" sz="2800" b="0">
                <a:ea typeface="宋体" panose="02010600030101010101" pitchFamily="2" charset="-122"/>
              </a:rPr>
              <a:t>．热带草原</a:t>
            </a:r>
            <a:r>
              <a:rPr lang="en-US" sz="2800" b="0">
                <a:latin typeface="Calibri" panose="020F0502020204030204" charset="0"/>
                <a:ea typeface="宋体" panose="02010600030101010101" pitchFamily="2" charset="-122"/>
                <a:cs typeface="Times New Roman" panose="02020603050405020304" charset="0"/>
              </a:rPr>
              <a:t>C</a:t>
            </a:r>
            <a:r>
              <a:rPr lang="zh-CN" sz="2800" b="0">
                <a:ea typeface="宋体" panose="02010600030101010101" pitchFamily="2" charset="-122"/>
              </a:rPr>
              <a:t>．亚热带常绿硬叶林</a:t>
            </a:r>
            <a:r>
              <a:rPr lang="en-US" sz="2800" b="0">
                <a:latin typeface="Calibri" panose="020F0502020204030204" charset="0"/>
                <a:ea typeface="宋体" panose="02010600030101010101" pitchFamily="2" charset="-122"/>
                <a:cs typeface="Times New Roman" panose="02020603050405020304" charset="0"/>
              </a:rPr>
              <a:t>D</a:t>
            </a:r>
            <a:r>
              <a:rPr lang="zh-CN" sz="2800" b="0">
                <a:ea typeface="宋体" panose="02010600030101010101" pitchFamily="2" charset="-122"/>
              </a:rPr>
              <a:t>．亚热带常缫阔叶林</a:t>
            </a:r>
            <a:r>
              <a:rPr lang="en-US" sz="2800" b="0">
                <a:latin typeface="Calibri" panose="020F0502020204030204" charset="0"/>
                <a:ea typeface="宋体" panose="02010600030101010101" pitchFamily="2" charset="-122"/>
                <a:cs typeface="Times New Roman" panose="02020603050405020304" charset="0"/>
              </a:rPr>
              <a:t>4</a:t>
            </a:r>
            <a:r>
              <a:rPr lang="zh-CN" sz="2800" b="0">
                <a:ea typeface="宋体" panose="02010600030101010101" pitchFamily="2" charset="-122"/>
              </a:rPr>
              <a:t>．与相同植被类型的大陆地区相比，K岛植被恢复迅速的独特条件是</a:t>
            </a:r>
            <a:r>
              <a:rPr lang="en-US" sz="2800" b="0">
                <a:latin typeface="Calibri" panose="020F0502020204030204" charset="0"/>
                <a:ea typeface="宋体" panose="02010600030101010101" pitchFamily="2" charset="-122"/>
                <a:cs typeface="Times New Roman" panose="02020603050405020304" charset="0"/>
              </a:rPr>
              <a:t>A</a:t>
            </a:r>
            <a:r>
              <a:rPr lang="zh-CN" sz="2800" b="0">
                <a:ea typeface="宋体" panose="02010600030101010101" pitchFamily="2" charset="-122"/>
              </a:rPr>
              <a:t>．海拔高</a:t>
            </a:r>
            <a:r>
              <a:rPr lang="en-US" sz="2800" b="0">
                <a:latin typeface="宋体" panose="02010600030101010101" pitchFamily="2" charset="-122"/>
                <a:ea typeface="宋体" panose="02010600030101010101" pitchFamily="2" charset="-122"/>
              </a:rPr>
              <a:t>        </a:t>
            </a:r>
            <a:r>
              <a:rPr lang="en-US" sz="2800" b="0">
                <a:latin typeface="Calibri" panose="020F0502020204030204" charset="0"/>
                <a:ea typeface="宋体" panose="02010600030101010101" pitchFamily="2" charset="-122"/>
                <a:cs typeface="Times New Roman" panose="02020603050405020304" charset="0"/>
              </a:rPr>
              <a:t>B</a:t>
            </a:r>
            <a:r>
              <a:rPr lang="zh-CN" sz="2800" b="0">
                <a:ea typeface="宋体" panose="02010600030101010101" pitchFamily="2" charset="-122"/>
              </a:rPr>
              <a:t>．种源丰富</a:t>
            </a:r>
            <a:r>
              <a:rPr lang="en-US" sz="2800" b="0">
                <a:latin typeface="Calibri" panose="020F0502020204030204" charset="0"/>
                <a:ea typeface="宋体" panose="02010600030101010101" pitchFamily="2" charset="-122"/>
                <a:cs typeface="Times New Roman" panose="02020603050405020304" charset="0"/>
              </a:rPr>
              <a:t>	C</a:t>
            </a:r>
            <a:r>
              <a:rPr lang="zh-CN" sz="2800" b="0">
                <a:ea typeface="宋体" panose="02010600030101010101" pitchFamily="2" charset="-122"/>
              </a:rPr>
              <a:t>．火山灰深厚</a:t>
            </a:r>
            <a:r>
              <a:rPr lang="en-US" sz="2800" b="0">
                <a:latin typeface="Calibri" panose="020F0502020204030204" charset="0"/>
                <a:ea typeface="宋体" panose="02010600030101010101" pitchFamily="2" charset="-122"/>
                <a:cs typeface="Times New Roman" panose="02020603050405020304" charset="0"/>
              </a:rPr>
              <a:t>	D</a:t>
            </a:r>
            <a:r>
              <a:rPr lang="zh-CN" sz="2800" b="0">
                <a:ea typeface="宋体" panose="02010600030101010101" pitchFamily="2" charset="-122"/>
              </a:rPr>
              <a:t>．光照充足</a:t>
            </a:r>
            <a:r>
              <a:rPr lang="en-US" sz="2800" b="0">
                <a:latin typeface="Calibri" panose="020F0502020204030204" charset="0"/>
                <a:ea typeface="宋体" panose="02010600030101010101" pitchFamily="2" charset="-122"/>
                <a:cs typeface="Times New Roman" panose="02020603050405020304" charset="0"/>
              </a:rPr>
              <a:t>5</a:t>
            </a:r>
            <a:r>
              <a:rPr lang="zh-CN" sz="2800" b="0">
                <a:ea typeface="宋体" panose="02010600030101010101" pitchFamily="2" charset="-122"/>
              </a:rPr>
              <a:t>．K岛处于</a:t>
            </a:r>
            <a:r>
              <a:rPr lang="en-US" sz="2800" b="0">
                <a:latin typeface="Calibri" panose="020F0502020204030204" charset="0"/>
                <a:ea typeface="宋体" panose="02010600030101010101" pitchFamily="2" charset="-122"/>
                <a:cs typeface="Times New Roman" panose="02020603050405020304" charset="0"/>
              </a:rPr>
              <a:t>A</a:t>
            </a:r>
            <a:r>
              <a:rPr lang="zh-CN" sz="2800" b="0">
                <a:ea typeface="宋体" panose="02010600030101010101" pitchFamily="2" charset="-122"/>
              </a:rPr>
              <a:t>．亚欧板块</a:t>
            </a:r>
            <a:r>
              <a:rPr lang="en-US" sz="2800" b="0">
                <a:latin typeface="Calibri" panose="020F0502020204030204" charset="0"/>
                <a:ea typeface="宋体" panose="02010600030101010101" pitchFamily="2" charset="-122"/>
                <a:cs typeface="Times New Roman" panose="02020603050405020304" charset="0"/>
              </a:rPr>
              <a:t>	B</a:t>
            </a:r>
            <a:r>
              <a:rPr lang="zh-CN" sz="2800" b="0">
                <a:ea typeface="宋体" panose="02010600030101010101" pitchFamily="2" charset="-122"/>
              </a:rPr>
              <a:t>．美洲板块</a:t>
            </a:r>
            <a:r>
              <a:rPr lang="en-US" sz="2800" b="0">
                <a:latin typeface="Calibri" panose="020F0502020204030204" charset="0"/>
                <a:ea typeface="宋体" panose="02010600030101010101" pitchFamily="2" charset="-122"/>
                <a:cs typeface="Times New Roman" panose="02020603050405020304" charset="0"/>
              </a:rPr>
              <a:t>	</a:t>
            </a:r>
            <a:endParaRPr lang="en-US" sz="2800" b="0">
              <a:latin typeface="Calibri" panose="020F0502020204030204" charset="0"/>
              <a:ea typeface="宋体" panose="02010600030101010101" pitchFamily="2" charset="-122"/>
              <a:cs typeface="Times New Roman" panose="02020603050405020304" charset="0"/>
            </a:endParaRPr>
          </a:p>
          <a:p>
            <a:pPr indent="266700"/>
            <a:r>
              <a:rPr lang="en-US" sz="2800" b="0">
                <a:latin typeface="Calibri" panose="020F0502020204030204" charset="0"/>
                <a:ea typeface="宋体" panose="02010600030101010101" pitchFamily="2" charset="-122"/>
                <a:cs typeface="Times New Roman" panose="02020603050405020304" charset="0"/>
              </a:rPr>
              <a:t>C</a:t>
            </a:r>
            <a:r>
              <a:rPr lang="zh-CN" sz="2800" b="0">
                <a:ea typeface="宋体" panose="02010600030101010101" pitchFamily="2" charset="-122"/>
              </a:rPr>
              <a:t>．南极洲板块</a:t>
            </a:r>
            <a:r>
              <a:rPr lang="en-US" sz="2800" b="0">
                <a:latin typeface="Calibri" panose="020F0502020204030204" charset="0"/>
                <a:ea typeface="宋体" panose="02010600030101010101" pitchFamily="2" charset="-122"/>
                <a:cs typeface="Times New Roman" panose="02020603050405020304" charset="0"/>
              </a:rPr>
              <a:t>	D</a:t>
            </a:r>
            <a:r>
              <a:rPr lang="zh-CN" sz="2800" b="0">
                <a:ea typeface="宋体" panose="02010600030101010101" pitchFamily="2" charset="-122"/>
              </a:rPr>
              <a:t>．非洲板块</a:t>
            </a:r>
            <a:endParaRPr lang="zh-CN" altLang="en-US" sz="2800"/>
          </a:p>
        </p:txBody>
      </p:sp>
      <p:sp>
        <p:nvSpPr>
          <p:cNvPr id="2" name="笑脸 1"/>
          <p:cNvSpPr/>
          <p:nvPr/>
        </p:nvSpPr>
        <p:spPr>
          <a:xfrm>
            <a:off x="0" y="225298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笑脸 2"/>
          <p:cNvSpPr/>
          <p:nvPr/>
        </p:nvSpPr>
        <p:spPr>
          <a:xfrm>
            <a:off x="0" y="473265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186690" y="556260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lumMod val="95000"/>
          </a:schemeClr>
        </a:solidFill>
        <a:effectLst/>
      </p:bgPr>
    </p:bg>
    <p:spTree>
      <p:nvGrpSpPr>
        <p:cNvPr id="1" name=""/>
        <p:cNvGrpSpPr/>
        <p:nvPr/>
      </p:nvGrpSpPr>
      <p:grpSpPr>
        <a:xfrm>
          <a:off x="0" y="0"/>
          <a:ext cx="0" cy="0"/>
          <a:chOff x="0" y="0"/>
          <a:chExt cx="0" cy="0"/>
        </a:xfrm>
      </p:grpSpPr>
      <p:sp>
        <p:nvSpPr>
          <p:cNvPr id="13" name="矩形 12"/>
          <p:cNvSpPr/>
          <p:nvPr userDrawn="1">
            <p:custDataLst>
              <p:tags r:id="rId1"/>
            </p:custDataLst>
          </p:nvPr>
        </p:nvSpPr>
        <p:spPr>
          <a:xfrm>
            <a:off x="292800" y="304200"/>
            <a:ext cx="11606400" cy="6249600"/>
          </a:xfrm>
          <a:prstGeom prst="rect">
            <a:avLst/>
          </a:prstGeom>
          <a:solidFill>
            <a:schemeClr val="l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baseline="0">
              <a:solidFill>
                <a:schemeClr val="lt1"/>
              </a:solidFill>
              <a:latin typeface="微软雅黑" panose="020B0503020204020204" pitchFamily="34" charset="-122"/>
              <a:ea typeface="微软雅黑" panose="020B0503020204020204" pitchFamily="34" charset="-122"/>
            </a:endParaRPr>
          </a:p>
        </p:txBody>
      </p:sp>
      <p:sp>
        <p:nvSpPr>
          <p:cNvPr id="11" name="Title 6"/>
          <p:cNvSpPr txBox="1"/>
          <p:nvPr>
            <p:custDataLst>
              <p:tags r:id="rId2"/>
            </p:custDataLst>
          </p:nvPr>
        </p:nvSpPr>
        <p:spPr>
          <a:xfrm>
            <a:off x="461645" y="622300"/>
            <a:ext cx="10569575" cy="5613400"/>
          </a:xfrm>
          <a:prstGeom prst="rect">
            <a:avLst/>
          </a:prstGeom>
          <a:noFill/>
          <a:ln w="3175">
            <a:noFill/>
            <a:prstDash val="dash"/>
          </a:ln>
        </p:spPr>
        <p:txBody>
          <a:bodyPr wrap="square" lIns="63500" tIns="25400" rIns="63500" bIns="25400" anchor="ctr"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我国东北平原土壤肥沃，南方地区土壤相对贫瘠。但近年来东北平原黑土厚度变薄，肥力下降，引起生态环境恶化，严重影响农业的可持续发展。据此完成下面小题。</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造成东北平原土壤肥沃的主导因素是</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a:t>
            </a:r>
            <a:r>
              <a:rPr altLang="zh-CN"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A</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成土母质 B．生物 C．气候 D．地貌</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保护与恢复黑土肥力的有效措施是</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a:t>
            </a:r>
            <a:r>
              <a:rPr altLang="zh-CN"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A</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秸秆还田、少耕、休耕 B．大力植树造林抵御寒潮危害</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gn="l" fontAlgn="auto">
              <a:lnSpc>
                <a:spcPct val="120000"/>
              </a:lnSpc>
              <a:spcAft>
                <a:spcPts val="800"/>
              </a:spcAft>
            </a:pP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  </a:t>
            </a:r>
            <a:r>
              <a:rPr altLang="zh-CN"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C</a:t>
            </a:r>
            <a:r>
              <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rPr>
              <a:t>全面禁止一切耕作活动 D．大量使用化肥增加土壤肥力</a:t>
            </a:r>
            <a:endParaRPr lang="zh-CN" altLang="en-US" sz="2800" spc="100" dirty="0">
              <a:ln w="3175">
                <a:noFill/>
                <a:prstDash val="dash"/>
              </a:ln>
              <a:solidFill>
                <a:schemeClr val="dk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笑脸 1"/>
          <p:cNvSpPr/>
          <p:nvPr/>
        </p:nvSpPr>
        <p:spPr>
          <a:xfrm>
            <a:off x="3934460" y="319087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笑脸 2"/>
          <p:cNvSpPr/>
          <p:nvPr/>
        </p:nvSpPr>
        <p:spPr>
          <a:xfrm>
            <a:off x="292735" y="442023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3"/>
    </p:custData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3" name="文本框 102"/>
          <p:cNvSpPr txBox="1"/>
          <p:nvPr/>
        </p:nvSpPr>
        <p:spPr>
          <a:xfrm>
            <a:off x="440690" y="64135"/>
            <a:ext cx="10674350" cy="1814830"/>
          </a:xfrm>
          <a:prstGeom prst="rect">
            <a:avLst/>
          </a:prstGeom>
          <a:noFill/>
          <a:ln w="9525">
            <a:noFill/>
          </a:ln>
        </p:spPr>
        <p:txBody>
          <a:bodyPr wrap="square">
            <a:spAutoFit/>
          </a:bodyPr>
          <a:p>
            <a:pPr indent="247650"/>
            <a:r>
              <a:rPr lang="zh-CN" sz="2800" b="0">
                <a:ea typeface="宋体" panose="02010600030101010101" pitchFamily="2" charset="-122"/>
              </a:rPr>
              <a:t>在我国古代，一直存在着“社稷祭祀”的制度。以五色土建成的社稷坛包含着古代人对土地的崇拜。五色土是指在中华大地上，按照东、南、中、西、北五个方位选取的青、红、黄、白、黑五种不同颜色的土壤（下图）。据此完成下面小题。</a:t>
            </a:r>
            <a:endParaRPr lang="zh-CN" altLang="en-US" sz="2800"/>
          </a:p>
        </p:txBody>
      </p:sp>
      <p:pic>
        <p:nvPicPr>
          <p:cNvPr id="2" name="图片 1"/>
          <p:cNvPicPr/>
          <p:nvPr/>
        </p:nvPicPr>
        <p:blipFill>
          <a:blip r:embed="rId1"/>
          <a:stretch>
            <a:fillRect/>
          </a:stretch>
        </p:blipFill>
        <p:spPr>
          <a:xfrm>
            <a:off x="8395970" y="2893060"/>
            <a:ext cx="3341370" cy="2548890"/>
          </a:xfrm>
          <a:prstGeom prst="rect">
            <a:avLst/>
          </a:prstGeom>
          <a:noFill/>
          <a:ln w="9525">
            <a:noFill/>
          </a:ln>
        </p:spPr>
      </p:pic>
      <p:sp>
        <p:nvSpPr>
          <p:cNvPr id="104" name="文本框 103"/>
          <p:cNvSpPr txBox="1"/>
          <p:nvPr/>
        </p:nvSpPr>
        <p:spPr>
          <a:xfrm>
            <a:off x="224790" y="2273300"/>
            <a:ext cx="7925435" cy="3969385"/>
          </a:xfrm>
          <a:prstGeom prst="rect">
            <a:avLst/>
          </a:prstGeom>
          <a:noFill/>
          <a:ln w="9525">
            <a:noFill/>
          </a:ln>
        </p:spPr>
        <p:txBody>
          <a:bodyPr wrap="square">
            <a:spAutoFit/>
          </a:bodyPr>
          <a:p>
            <a:pPr indent="0"/>
            <a:r>
              <a:rPr lang="en-US" sz="2800" b="0">
                <a:latin typeface="宋体" panose="02010600030101010101" pitchFamily="2" charset="-122"/>
                <a:ea typeface="宋体" panose="02010600030101010101" pitchFamily="2" charset="-122"/>
              </a:rPr>
              <a:t>12</a:t>
            </a:r>
            <a:r>
              <a:rPr lang="zh-CN" sz="2800" b="0">
                <a:ea typeface="宋体" panose="02010600030101010101" pitchFamily="2" charset="-122"/>
              </a:rPr>
              <a:t>．与黑色土相比,红壤的有机质含量非常低,导致这种差异的主要原因是A．生物</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B．气候</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C．成土母质</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D．人类活动</a:t>
            </a:r>
            <a:r>
              <a:rPr lang="en-US" sz="2800" b="0">
                <a:latin typeface="宋体" panose="02010600030101010101" pitchFamily="2" charset="-122"/>
                <a:ea typeface="宋体" panose="02010600030101010101" pitchFamily="2" charset="-122"/>
              </a:rPr>
              <a:t>13</a:t>
            </a:r>
            <a:r>
              <a:rPr lang="zh-CN" sz="2800" b="0">
                <a:ea typeface="宋体" panose="02010600030101010101" pitchFamily="2" charset="-122"/>
              </a:rPr>
              <a:t>．红壤的肥力、酸碱度不利于农作物高产，改良红色土壤以满足耕作需要的合理措施有</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①种植绿肥②增施熟石灰③平整土地④引淡淋盐A．①②</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B．①③</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C．②④</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D．③④</a:t>
            </a:r>
            <a:endParaRPr lang="zh-CN" altLang="en-US" sz="2800"/>
          </a:p>
        </p:txBody>
      </p:sp>
      <p:sp>
        <p:nvSpPr>
          <p:cNvPr id="3" name="笑脸 2"/>
          <p:cNvSpPr/>
          <p:nvPr/>
        </p:nvSpPr>
        <p:spPr>
          <a:xfrm>
            <a:off x="1767840" y="338518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0" y="562737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452120" y="1266190"/>
            <a:ext cx="11287760" cy="4552315"/>
          </a:xfrm>
          <a:prstGeom prst="rect">
            <a:avLst/>
          </a:prstGeom>
        </p:spPr>
      </p:pic>
    </p:spTree>
    <p:custDataLst>
      <p:tags r:id="rId2"/>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 name="文本框 103"/>
          <p:cNvSpPr txBox="1"/>
          <p:nvPr/>
        </p:nvSpPr>
        <p:spPr>
          <a:xfrm>
            <a:off x="774700" y="462915"/>
            <a:ext cx="7559040" cy="953135"/>
          </a:xfrm>
          <a:prstGeom prst="rect">
            <a:avLst/>
          </a:prstGeom>
          <a:noFill/>
          <a:ln w="9525">
            <a:noFill/>
          </a:ln>
        </p:spPr>
        <p:txBody>
          <a:bodyPr wrap="square">
            <a:spAutoFit/>
          </a:bodyPr>
          <a:p>
            <a:pPr indent="0"/>
            <a:r>
              <a:rPr lang="en-US" sz="2800" b="0">
                <a:latin typeface="宋体" panose="02010600030101010101" pitchFamily="2" charset="-122"/>
                <a:ea typeface="宋体" panose="02010600030101010101" pitchFamily="2" charset="-122"/>
              </a:rPr>
              <a:t>14</a:t>
            </a:r>
            <a:r>
              <a:rPr lang="zh-CN" sz="2800" b="0">
                <a:ea typeface="宋体" panose="02010600030101010101" pitchFamily="2" charset="-122"/>
              </a:rPr>
              <a:t>．读“我国某地区气象灾害成因示意图”,图中甲、乙、丙气象灾害分别是</a:t>
            </a:r>
            <a:endParaRPr lang="zh-CN" altLang="en-US" sz="2800"/>
          </a:p>
        </p:txBody>
      </p:sp>
      <p:pic>
        <p:nvPicPr>
          <p:cNvPr id="2" name="图片 1"/>
          <p:cNvPicPr/>
          <p:nvPr/>
        </p:nvPicPr>
        <p:blipFill>
          <a:blip r:embed="rId1"/>
          <a:stretch>
            <a:fillRect/>
          </a:stretch>
        </p:blipFill>
        <p:spPr>
          <a:xfrm>
            <a:off x="6381115" y="2225040"/>
            <a:ext cx="4697095" cy="2408555"/>
          </a:xfrm>
          <a:prstGeom prst="rect">
            <a:avLst/>
          </a:prstGeom>
          <a:noFill/>
          <a:ln w="9525">
            <a:noFill/>
          </a:ln>
        </p:spPr>
      </p:pic>
      <p:sp>
        <p:nvSpPr>
          <p:cNvPr id="105" name="文本框 104"/>
          <p:cNvSpPr txBox="1"/>
          <p:nvPr/>
        </p:nvSpPr>
        <p:spPr>
          <a:xfrm>
            <a:off x="1136015" y="3372485"/>
            <a:ext cx="6836410" cy="2245360"/>
          </a:xfrm>
          <a:prstGeom prst="rect">
            <a:avLst/>
          </a:prstGeom>
          <a:noFill/>
          <a:ln w="9525">
            <a:noFill/>
          </a:ln>
        </p:spPr>
        <p:txBody>
          <a:bodyPr wrap="square">
            <a:spAutoFit/>
          </a:bodyPr>
          <a:p>
            <a:pPr indent="0"/>
            <a:r>
              <a:rPr lang="zh-CN" sz="2800" b="0">
                <a:ea typeface="宋体" panose="02010600030101010101" pitchFamily="2" charset="-122"/>
              </a:rPr>
              <a:t>A．春旱、寒潮、沙尘暴</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B．寒潮、台风、沙尘暴</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C．干热风、暴雪、沙尘暴</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D．干热风、寒潮、冻害</a:t>
            </a:r>
            <a:endParaRPr lang="zh-CN" altLang="en-US" sz="2800"/>
          </a:p>
        </p:txBody>
      </p:sp>
      <p:sp>
        <p:nvSpPr>
          <p:cNvPr id="3" name="笑脸 2"/>
          <p:cNvSpPr/>
          <p:nvPr/>
        </p:nvSpPr>
        <p:spPr>
          <a:xfrm>
            <a:off x="774700" y="3643630"/>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 name="文本框 104"/>
          <p:cNvSpPr txBox="1"/>
          <p:nvPr/>
        </p:nvSpPr>
        <p:spPr>
          <a:xfrm>
            <a:off x="656590" y="160020"/>
            <a:ext cx="7871460" cy="953135"/>
          </a:xfrm>
          <a:prstGeom prst="rect">
            <a:avLst/>
          </a:prstGeom>
          <a:noFill/>
          <a:ln w="9525">
            <a:noFill/>
          </a:ln>
        </p:spPr>
        <p:txBody>
          <a:bodyPr wrap="square">
            <a:spAutoFit/>
          </a:bodyPr>
          <a:p>
            <a:pPr indent="0"/>
            <a:r>
              <a:rPr lang="zh-CN" sz="2800" b="0">
                <a:ea typeface="宋体" panose="02010600030101010101" pitchFamily="2" charset="-122"/>
              </a:rPr>
              <a:t>下图为某次台风某时刻风圈范围分布图，据此完成下面小题。</a:t>
            </a:r>
            <a:endParaRPr lang="zh-CN" altLang="en-US" sz="2800"/>
          </a:p>
        </p:txBody>
      </p:sp>
      <p:pic>
        <p:nvPicPr>
          <p:cNvPr id="2" name="图片 1"/>
          <p:cNvPicPr/>
          <p:nvPr/>
        </p:nvPicPr>
        <p:blipFill>
          <a:blip r:embed="rId1"/>
          <a:stretch>
            <a:fillRect/>
          </a:stretch>
        </p:blipFill>
        <p:spPr>
          <a:xfrm>
            <a:off x="9354820" y="273050"/>
            <a:ext cx="2967355" cy="2498090"/>
          </a:xfrm>
          <a:prstGeom prst="rect">
            <a:avLst/>
          </a:prstGeom>
          <a:noFill/>
          <a:ln w="9525">
            <a:noFill/>
          </a:ln>
        </p:spPr>
      </p:pic>
      <p:sp>
        <p:nvSpPr>
          <p:cNvPr id="106" name="文本框 105"/>
          <p:cNvSpPr txBox="1"/>
          <p:nvPr/>
        </p:nvSpPr>
        <p:spPr>
          <a:xfrm>
            <a:off x="430530" y="1390015"/>
            <a:ext cx="9304655" cy="5262245"/>
          </a:xfrm>
          <a:prstGeom prst="rect">
            <a:avLst/>
          </a:prstGeom>
          <a:noFill/>
          <a:ln w="9525">
            <a:noFill/>
          </a:ln>
        </p:spPr>
        <p:txBody>
          <a:bodyPr wrap="square">
            <a:spAutoFit/>
          </a:bodyPr>
          <a:p>
            <a:pPr indent="0"/>
            <a:r>
              <a:rPr lang="en-US" sz="2800" b="0">
                <a:latin typeface="宋体" panose="02010600030101010101" pitchFamily="2" charset="-122"/>
                <a:ea typeface="宋体" panose="02010600030101010101" pitchFamily="2" charset="-122"/>
              </a:rPr>
              <a:t>15</a:t>
            </a:r>
            <a:r>
              <a:rPr lang="zh-CN" sz="2800" b="0">
                <a:ea typeface="宋体" panose="02010600030101010101" pitchFamily="2" charset="-122"/>
              </a:rPr>
              <a:t>．影响我国的台风主要生成于A．西北太平洋</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B．北印度洋</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C．西北大西洋</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D．南太平洋</a:t>
            </a:r>
            <a:r>
              <a:rPr lang="en-US" sz="2800" b="0">
                <a:latin typeface="宋体" panose="02010600030101010101" pitchFamily="2" charset="-122"/>
                <a:ea typeface="宋体" panose="02010600030101010101" pitchFamily="2" charset="-122"/>
              </a:rPr>
              <a:t>16</a:t>
            </a:r>
            <a:r>
              <a:rPr lang="zh-CN" sz="2800" b="0">
                <a:ea typeface="宋体" panose="02010600030101010101" pitchFamily="2" charset="-122"/>
              </a:rPr>
              <a:t>．图示沿海各省采取紧急预警措施主要是预防台风带来的①狂风②暴雨③风暴潮④严重干旱A．①②④</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B．①③④</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C．①②③</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D．②③④</a:t>
            </a:r>
            <a:r>
              <a:rPr lang="en-US" sz="2800" b="0">
                <a:latin typeface="宋体" panose="02010600030101010101" pitchFamily="2" charset="-122"/>
                <a:ea typeface="宋体" panose="02010600030101010101" pitchFamily="2" charset="-122"/>
              </a:rPr>
              <a:t>17</a:t>
            </a:r>
            <a:r>
              <a:rPr lang="zh-CN" sz="2800" b="0">
                <a:ea typeface="宋体" panose="02010600030101010101" pitchFamily="2" charset="-122"/>
              </a:rPr>
              <a:t>．我国对此次台风灾害的受灾面积和损失统计并合理安排灾后重建工作，需要借助的地理信息技术是A．遥感技术</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B．全球卫星导航系统</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C．数字电视</a:t>
            </a:r>
            <a:r>
              <a:rPr lang="en-US" sz="2800" b="0">
                <a:latin typeface="宋体" panose="02010600030101010101" pitchFamily="2" charset="-122"/>
                <a:ea typeface="宋体" panose="02010600030101010101" pitchFamily="2" charset="-122"/>
              </a:rPr>
              <a:t>	</a:t>
            </a:r>
            <a:r>
              <a:rPr lang="zh-CN" sz="2800" b="0">
                <a:ea typeface="宋体" panose="02010600030101010101" pitchFamily="2" charset="-122"/>
              </a:rPr>
              <a:t>D．地理信息系统</a:t>
            </a:r>
            <a:endParaRPr lang="zh-CN" altLang="en-US" sz="2800"/>
          </a:p>
        </p:txBody>
      </p:sp>
      <p:sp>
        <p:nvSpPr>
          <p:cNvPr id="3" name="笑脸 2"/>
          <p:cNvSpPr/>
          <p:nvPr/>
        </p:nvSpPr>
        <p:spPr>
          <a:xfrm>
            <a:off x="226695" y="195135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4135120" y="418274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1141095" y="6036945"/>
            <a:ext cx="914400" cy="914400"/>
          </a:xfrm>
          <a:prstGeom prst="smileyFace">
            <a:avLst/>
          </a:prstGeom>
          <a:gradFill>
            <a:gsLst>
              <a:gs pos="0">
                <a:srgbClr val="FE4444"/>
              </a:gs>
              <a:gs pos="100000">
                <a:srgbClr val="832B2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7.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1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1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2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2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12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3.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4.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5.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6.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2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Lst>
</file>

<file path=ppt/tags/tag12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2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0.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2.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3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Lst>
</file>

<file path=ppt/tags/tag13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8.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39.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4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Lst>
</file>

<file path=ppt/tags/tag14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4.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48.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Lst>
</file>

<file path=ppt/tags/tag149.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57.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158.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9.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60.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61.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62.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990"/>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990"/>
</p:tagLst>
</file>

<file path=ppt/tags/tag165.xml><?xml version="1.0" encoding="utf-8"?>
<p:tagLst xmlns:p="http://schemas.openxmlformats.org/presentationml/2006/main">
  <p:tag name="KSO_WM_TEMPLATE_THUMBS_INDEX" val="1、4、7、9、12、13、14、17、18、19、25、28、33、36、38、40、43、46、51"/>
  <p:tag name="KSO_WM_TEMPLATE_SUBCATEGORY" val="17"/>
  <p:tag name="KSO_WM_TEMPLATE_MASTER_TYPE" val="1"/>
  <p:tag name="KSO_WM_TEMPLATE_COLOR_TYPE" val="1"/>
  <p:tag name="KSO_WM_TAG_VERSION" val="1.0"/>
  <p:tag name="KSO_WM_BEAUTIFY_FLAG" val="#wm#"/>
  <p:tag name="KSO_WM_TEMPLATE_CATEGORY" val="custom"/>
  <p:tag name="KSO_WM_TEMPLATE_INDEX" val="20202990"/>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9.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0.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2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2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2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27.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228.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29.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30.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3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3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3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Lst>
</file>

<file path=ppt/tags/tag234.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35.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36.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3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3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3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4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Lst>
</file>

<file path=ppt/tags/tag241.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242.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24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24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24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24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24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Lst>
</file>

<file path=ppt/tags/tag248.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4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50.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5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5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5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5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Lst>
</file>

<file path=ppt/tags/tag25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5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57.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58.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59.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6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6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6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63.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264.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6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66.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67.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68.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990"/>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990"/>
</p:tagLst>
</file>

<file path=ppt/tags/tag271.xml><?xml version="1.0" encoding="utf-8"?>
<p:tagLst xmlns:p="http://schemas.openxmlformats.org/presentationml/2006/main">
  <p:tag name="KSO_WM_TEMPLATE_THUMBS_INDEX" val="1、4、7、9、12、13、14、17、18、19、25、28、33、36、38、40、43、46、51"/>
  <p:tag name="KSO_WM_TEMPLATE_SUBCATEGORY" val="17"/>
  <p:tag name="KSO_WM_TEMPLATE_MASTER_TYPE" val="1"/>
  <p:tag name="KSO_WM_TEMPLATE_COLOR_TYPE" val="1"/>
  <p:tag name="KSO_WM_TAG_VERSION" val="1.0"/>
  <p:tag name="KSO_WM_BEAUTIFY_FLAG" val="#wm#"/>
  <p:tag name="KSO_WM_TEMPLATE_CATEGORY" val="custom"/>
  <p:tag name="KSO_WM_TEMPLATE_INDEX" val="20202990"/>
</p:tagLst>
</file>

<file path=ppt/tags/tag2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75.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custom20202990_1*a*1"/>
  <p:tag name="KSO_WM_TEMPLATE_CATEGORY" val="custom"/>
  <p:tag name="KSO_WM_TEMPLATE_INDEX" val="20202990"/>
  <p:tag name="KSO_WM_UNIT_LAYERLEVEL" val="1"/>
  <p:tag name="KSO_WM_TAG_VERSION" val="1.0"/>
  <p:tag name="KSO_WM_BEAUTIFY_FLAG" val="#wm#"/>
  <p:tag name="KSO_WM_UNIT_PRESET_TEXT" val="空白演示"/>
  <p:tag name="KSO_WM_UNIT_TEXT_FILL_FORE_SCHEMECOLOR_INDEX_BRIGHTNESS" val="0.15"/>
  <p:tag name="KSO_WM_UNIT_TEXT_FILL_FORE_SCHEMECOLOR_INDEX" val="13"/>
  <p:tag name="KSO_WM_UNIT_TEXT_FILL_TYPE" val="1"/>
  <p:tag name="KSO_WM_FULL_TEXT_BEAUTIFY_COPY_ID" val="3"/>
</p:tagLst>
</file>

<file path=ppt/tags/tag276.xml><?xml version="1.0" encoding="utf-8"?>
<p:tagLst xmlns:p="http://schemas.openxmlformats.org/presentationml/2006/main">
  <p:tag name="KSO_WM_TEMPLATE_THUMBS_INDEX" val="1、4、7、9、12、13、14、17、18、19、25、28、33、36、38、40、43、46、51"/>
  <p:tag name="KSO_WM_SLIDE_ID" val="custom20202990_1"/>
  <p:tag name="KSO_WM_TEMPLATE_SUBCATEGORY" val="17"/>
  <p:tag name="KSO_WM_TEMPLATE_MASTER_TYPE" val="1"/>
  <p:tag name="KSO_WM_TEMPLATE_COLOR_TYPE" val="1"/>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202990"/>
  <p:tag name="KSO_WM_SLIDE_LAYOUT" val="a_b"/>
  <p:tag name="KSO_WM_SLIDE_LAYOUT_CNT" val="1_3"/>
  <p:tag name="KSO_WM_FULL_TEXT_BEAUTIFY_COPY_ID" val="150995354"/>
</p:tagLst>
</file>

<file path=ppt/tags/tag277.xml><?xml version="1.0" encoding="utf-8"?>
<p:tagLst xmlns:p="http://schemas.openxmlformats.org/presentationml/2006/main">
  <p:tag name="KSO_WM_FULL_TEXT_BEAUTIFY_COPY_ID" val="4"/>
</p:tagLst>
</file>

<file path=ppt/tags/tag278.xml><?xml version="1.0" encoding="utf-8"?>
<p:tagLst xmlns:p="http://schemas.openxmlformats.org/presentationml/2006/main">
  <p:tag name="KSO_WM_BEAUTIFY_FLAG" val="#wm#"/>
  <p:tag name="KSO_WM_TEMPLATE_CATEGORY" val="custom"/>
  <p:tag name="KSO_WM_TEMPLATE_INDEX" val="20202990"/>
  <p:tag name="KSO_WM_FULL_TEXT_BEAUTIFY_COPY_ID" val="150995403"/>
</p:tagLst>
</file>

<file path=ppt/tags/tag279.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1901_1*f*1"/>
  <p:tag name="KSO_WM_TEMPLATE_CATEGORY" val="diagram"/>
  <p:tag name="KSO_WM_TEMPLATE_INDEX" val="20211901"/>
  <p:tag name="KSO_WM_UNIT_LAYERLEVEL" val="1"/>
  <p:tag name="KSO_WM_TAG_VERSION" val="1.0"/>
  <p:tag name="KSO_WM_BEAUTIFY_FLAG" val="#wm#"/>
  <p:tag name="KSO_WM_UNIT_DEFAULT_FONT" val="14;20;2"/>
  <p:tag name="KSO_WM_UNIT_BLOCK" val="0"/>
  <p:tag name="KSO_WM_UNIT_VALUE" val="182"/>
  <p:tag name="KSO_WM_UNIT_SHOW_EDIT_AREA_INDICATION" val="1"/>
  <p:tag name="KSO_WM_CHIP_GROUPID" val="5e6b05596848fb12bee65ac8"/>
  <p:tag name="KSO_WM_CHIP_XID" val="5e6b05596848fb12bee65aca"/>
  <p:tag name="KSO_WM_UNIT_DEC_AREA_ID" val="0269dec8a9be40a0a7cb58c00009e3ff"/>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rm&quot;,&quot;fill_mode&quot;:&quot;full&quot;,&quot;sacle_strategy&quot;:&quot;smart&quot;}"/>
  <p:tag name="KSO_WM_ASSEMBLE_CHIP_INDEX" val="6dc981d0d3b1486882580a813676fdb7"/>
  <p:tag name="KSO_WM_UNIT_SUPPORT_UNIT_TYPE" val="[&quot;d&quot;]"/>
  <p:tag name="KSO_WM_UNIT_TEXT_FILL_FORE_SCHEMECOLOR_INDEX_BRIGHTNESS" val="0.25"/>
  <p:tag name="KSO_WM_UNIT_TEXT_FILL_FORE_SCHEMECOLOR_INDEX" val="13"/>
  <p:tag name="KSO_WM_UNIT_TEXT_FILL_TYPE" val="1"/>
  <p:tag name="KSO_WM_TEMPLATE_ASSEMBLE_XID" val="5fd0c9ee1fa9d42129dd75a8"/>
  <p:tag name="KSO_WM_TEMPLATE_ASSEMBLE_GROUPID" val="5fd0c9ee1fa9d42129dd75a8"/>
  <p:tag name="KSO_WM_FULL_TEXT_BEAUTIFY_COPY_ID" val="11"/>
</p:tagLst>
</file>

<file path=ppt/tags/tag280.xml><?xml version="1.0" encoding="utf-8"?>
<p:tagLst xmlns:p="http://schemas.openxmlformats.org/presentationml/2006/main">
  <p:tag name="KSO_WM_CHIP_INFOS" val="{&quot;type&quot;:0,&quot;layout_type&quot;:&quot;leftright&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FILLPROP" val="[[{&quot;text_align&quot;:&quot;lm&quot;,&quot;text_direction&quot;:&quot;horizontal&quot;,&quot;support_big_font&quot;:false,&quot;picture_toward&quot;:0,&quot;picture_dockside&quot;:[],&quot;fill_id&quot;:&quot;e7fb4d2eef944746a9064f37faf1d91a&quot;,&quot;fill_align&quot;:&quot;rm&quot;,&quot;chip_types&quot;:[&quot;pictext&quot;,&quot;text&quot;,&quot;picture&quot;]},{&quot;text_align&quot;:&quot;lm&quot;,&quot;text_direction&quot;:&quot;horizontal&quot;,&quot;support_features&quot;:[&quot;collage&quot;,&quot;carousel&quot;,&quot;creativecrop&quot;],&quot;support_big_font&quot;:false,&quot;picture_toward&quot;:0,&quot;picture_dockside&quot;:[],&quot;fill_id&quot;:&quot;001233d6ce96421fa17ed1dac7b5956e&quot;,&quot;fill_align&quot;:&quot;lm&quot;,&quot;chip_types&quot;:[&quot;diagram&quot;,&quot;pictext&quot;,&quot;picture&quot;,&quot;chart&quot;,&quot;table&quot;,&quot;video&quot;]}],[{&quot;text_align&quot;:&quot;lm&quot;,&quot;text_direction&quot;:&quot;horizontal&quot;,&quot;support_features&quot;:[&quot;collage&quot;,&quot;carousel&quot;],&quot;support_big_font&quot;:false,&quot;picture_toward&quot;:0,&quot;picture_dockside&quot;:[],&quot;fill_id&quot;:&quot;e7fb4d2eef944746a9064f37faf1d91a&quot;,&quot;fill_align&quot;:&quot;rm&quot;,&quot;chip_types&quot;:[&quot;picture&quot;]},{&quot;text_align&quot;:&quot;lm&quot;,&quot;text_direction&quot;:&quot;horizontal&quot;,&quot;support_big_font&quot;:false,&quot;picture_toward&quot;:0,&quot;picture_dockside&quot;:[],&quot;fill_id&quot;:&quot;001233d6ce96421fa17ed1dac7b5956e&quot;,&quot;fill_align&quot;:&quot;lm&quot;,&quot;chip_types&quot;:[&quot;diagram&quot;,&quot;text&quot;]}]]"/>
  <p:tag name="KSO_WM_SLIDE_ID" val="diagram20211901_1"/>
  <p:tag name="KSO_WM_TEMPLATE_SUBCATEGORY" val="21"/>
  <p:tag name="KSO_WM_TEMPLATE_MASTER_TYPE" val="0"/>
  <p:tag name="KSO_WM_TEMPLATE_COLOR_TYPE" val="1"/>
  <p:tag name="KSO_WM_SLIDE_TYPE" val="text"/>
  <p:tag name="KSO_WM_SLIDE_SUBTYPE" val="picTxt"/>
  <p:tag name="KSO_WM_SLIDE_ITEM_CNT" val="0"/>
  <p:tag name="KSO_WM_SLIDE_INDEX" val="1"/>
  <p:tag name="KSO_WM_SLIDE_SIZE" val="864*348"/>
  <p:tag name="KSO_WM_SLIDE_POSITION" val="48*96"/>
  <p:tag name="KSO_WM_TAG_VERSION" val="1.0"/>
  <p:tag name="KSO_WM_BEAUTIFY_FLAG" val="#wm#"/>
  <p:tag name="KSO_WM_TEMPLATE_CATEGORY" val="diagram"/>
  <p:tag name="KSO_WM_TEMPLATE_INDEX" val="20211901"/>
  <p:tag name="KSO_WM_SLIDE_LAYOUT" val="d_f"/>
  <p:tag name="KSO_WM_SLIDE_LAYOUT_CNT" val="1_1"/>
  <p:tag name="KSO_WM_SLIDE_LAYOUT_INFO" val="{&quot;backgroundInfo&quot;:[{&quot;bottom&quot;:0,&quot;bottomAbs&quot;:false,&quot;left&quot;:0,&quot;leftAbs&quot;:false,&quot;right&quot;:0,&quot;rightAbs&quot;:false,&quot;top&quot;:0,&quot;topAbs&quot;:false,&quot;type&quot;:&quot;general&quot;}],&quot;direction&quot;:1,&quot;id&quot;:&quot;2020-12-09T20:58:23&quot;,&quot;maxSize&quot;:{&quot;size1&quot;:39.999635137598183},&quot;minSize&quot;:{&quot;size1&quot;:32.499635137598183},&quot;normalSize&quot;:{&quot;size1&quot;:39.999635137598183},&quot;subLayout&quot;:[{&quot;id&quot;:&quot;2020-12-09T20:58:23&quot;,&quot;margin&quot;:{&quot;bottom&quot;:2.5399999618530273,&quot;left&quot;:1.6929999589920044,&quot;right&quot;:0.42300000786781311,&quot;top&quot;:2.5399999618530273},&quot;type&quot;:0},{&quot;id&quot;:&quot;2020-12-09T20:58:23&quot;,&quot;margin&quot;:{&quot;bottom&quot;:2.5399999618530273,&quot;left&quot;:0.42300000786781311,&quot;right&quot;:1.6929999589920044,&quot;top&quot;:2.5399999618530273},&quot;type&quot;:0}],&quot;type&quot;:0}"/>
  <p:tag name="KSO_WM_SLIDE_BACKGROUND" val="[&quot;general&quot;]"/>
  <p:tag name="KSO_WM_SLIDE_RATIO" val="1.777778"/>
  <p:tag name="KSO_WM_CHIP_XID" val="5ef0a1cf0e56d0f322bebb32"/>
  <p:tag name="KSO_WM_SLIDE_CAN_ADD_NAVIGATION" val="1"/>
  <p:tag name="KSO_WM_CHIP_DECFILLPROP" val="[]"/>
  <p:tag name="KSO_WM_CHIP_GROUPID" val="5ef0a1cf0e56d0f322bebb31"/>
  <p:tag name="KSO_WM_SLIDE_BK_DARK_LIGHT" val="2"/>
  <p:tag name="KSO_WM_SLIDE_BACKGROUND_TYPE" val="general"/>
  <p:tag name="KSO_WM_SLIDE_SUPPORT_FEATURE_TYPE" val="7"/>
  <p:tag name="KSO_WM_TEMPLATE_ASSEMBLE_XID" val="5fd0c9ee1fa9d42129dd75a8"/>
  <p:tag name="KSO_WM_TEMPLATE_ASSEMBLE_GROUPID" val="5fd0c9ee1fa9d42129dd75a8"/>
  <p:tag name="KSO_WM_FULL_TEXT_BEAUTIFY_COPY_ID" val="150995404"/>
</p:tagLst>
</file>

<file path=ppt/tags/tag281.xml><?xml version="1.0" encoding="utf-8"?>
<p:tagLst xmlns:p="http://schemas.openxmlformats.org/presentationml/2006/main">
  <p:tag name="KSO_WM_BEAUTIFY_FLAG" val="#wm#"/>
  <p:tag name="KSO_WM_TEMPLATE_CATEGORY" val="diagram"/>
  <p:tag name="KSO_WM_TEMPLATE_INDEX" val="20211901"/>
</p:tagLst>
</file>

<file path=ppt/tags/tag282.xml><?xml version="1.0" encoding="utf-8"?>
<p:tagLst xmlns:p="http://schemas.openxmlformats.org/presentationml/2006/main">
  <p:tag name="KSO_WM_BEAUTIFY_FLAG" val="#wm#"/>
  <p:tag name="KSO_WM_TEMPLATE_CATEGORY" val="diagram"/>
  <p:tag name="KSO_WM_TEMPLATE_INDEX" val="20217162"/>
</p:tagLst>
</file>

<file path=ppt/tags/tag283.xml><?xml version="1.0" encoding="utf-8"?>
<p:tagLst xmlns:p="http://schemas.openxmlformats.org/presentationml/2006/main">
  <p:tag name="KSO_WM_BEAUTIFY_FLAG" val="#wm#"/>
  <p:tag name="KSO_WM_TEMPLATE_CATEGORY" val="diagram"/>
  <p:tag name="KSO_WM_TEMPLATE_INDEX" val="20211901"/>
</p:tagLst>
</file>

<file path=ppt/tags/tag284.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 name="KSO_WM_UNIT_FILL_FORE_SCHEMECOLOR_INDEX_BRIGHTNESS" val="0"/>
  <p:tag name="KSO_WM_UNIT_FILL_FORE_SCHEMECOLOR_INDEX" val="16"/>
  <p:tag name="KSO_WM_UNIT_FILL_TYPE" val="1"/>
  <p:tag name="KSO_WM_UNIT_TEXT_FILL_FORE_SCHEMECOLOR_INDEX_BRIGHTNESS" val="0"/>
  <p:tag name="KSO_WM_UNIT_TEXT_FILL_FORE_SCHEMECOLOR_INDEX" val="2"/>
  <p:tag name="KSO_WM_UNIT_TEXT_FILL_TYPE" val="1"/>
  <p:tag name="KSO_WM_FULL_TEXT_BEAUTIFY_COPY_ID" val="13"/>
</p:tagLst>
</file>

<file path=ppt/tags/tag285.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7162_1*f*1"/>
  <p:tag name="KSO_WM_TEMPLATE_CATEGORY" val="diagram"/>
  <p:tag name="KSO_WM_TEMPLATE_INDEX" val="20217162"/>
  <p:tag name="KSO_WM_UNIT_LAYERLEVEL" val="1"/>
  <p:tag name="KSO_WM_TAG_VERSION" val="1.0"/>
  <p:tag name="KSO_WM_BEAUTIFY_FLAG" val="#wm#"/>
  <p:tag name="KSO_WM_UNIT_DEFAULT_FONT" val="14;20;2"/>
  <p:tag name="KSO_WM_UNIT_BLOCK" val="0"/>
  <p:tag name="KSO_WM_UNIT_VALUE" val="140"/>
  <p:tag name="KSO_WM_UNIT_SHOW_EDIT_AREA_INDICATION" val="1"/>
  <p:tag name="KSO_WM_CHIP_GROUPID" val="5e6b05596848fb12bee65ac8"/>
  <p:tag name="KSO_WM_CHIP_XID" val="5e6b05596848fb12bee65aca"/>
  <p:tag name="KSO_WM_UNIT_DEC_AREA_ID" val="b224e8ac017941bfa884acb934eec4c5"/>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006adf5cb5564367823a1eadc28d5afa"/>
  <p:tag name="KSO_WM_UNIT_SUPPORT_UNIT_TYPE" val="[&quot;d&quot;,&quot;α&quot;,&quot;β&quot;]"/>
  <p:tag name="KSO_WM_UNIT_TEXT_FILL_FORE_SCHEMECOLOR_INDEX_BRIGHTNESS" val="0.25"/>
  <p:tag name="KSO_WM_UNIT_TEXT_FILL_FORE_SCHEMECOLOR_INDEX" val="13"/>
  <p:tag name="KSO_WM_UNIT_TEXT_FILL_TYPE" val="1"/>
  <p:tag name="KSO_WM_TEMPLATE_ASSEMBLE_XID" val="5fd107721fa9d42129ddd936"/>
  <p:tag name="KSO_WM_TEMPLATE_ASSEMBLE_GROUPID" val="5fd107721fa9d42129ddd936"/>
  <p:tag name="KSO_WM_FULL_TEXT_BEAUTIFY_COPY_ID" val="11"/>
</p:tagLst>
</file>

<file path=ppt/tags/tag286.xml><?xml version="1.0" encoding="utf-8"?>
<p:tagLst xmlns:p="http://schemas.openxmlformats.org/presentationml/2006/main">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12-10T01:20:51&quot;,&quot;maxSize&quot;:{&quot;size1&quot;:48.799951705731289},&quot;minSize&quot;:{&quot;size1&quot;:36.299951705731289},&quot;normalSize&quot;:{&quot;size1&quot;:38.699951705731294},&quot;subLayout&quot;:[{&quot;id&quot;:&quot;2020-12-10T01:20:51&quot;,&quot;margin&quot;:{&quot;bottom&quot;:1.7289999723434448,&quot;left&quot;:2.5399999618530273,&quot;right&quot;:0.81999999284744263,&quot;top&quot;:1.7289999723434448},&quot;type&quot;:0},{&quot;id&quot;:&quot;2020-12-10T01:20:51&quot;,&quot;margin&quot;:{&quot;bottom&quot;:1.6929999589920044,&quot;left&quot;:0.026000002399086952,&quot;right&quot;:2.5399999618530273,&quot;top&quot;:1.6929999589920044},&quot;type&quot;:0}],&quot;type&quot;:0}"/>
  <p:tag name="KSO_WM_SLIDE_CAN_ADD_NAVIGATION" val="1"/>
  <p:tag name="KSO_WM_SLIDE_BACKGROUND" val="[&quot;general&quot;,&quot;frame&quot;]"/>
  <p:tag name="KSO_WM_SLIDE_RATIO" val="1.777778"/>
  <p:tag name="KSO_WM_CHIP_INFOS" val="{&quot;type&quot;:0,&quot;layout_type&quot;:&quot;leftright&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f9a37c25c58138ea8159524"/>
  <p:tag name="KSO_WM_CHIP_FILLPROP" val="[[{&quot;text_align&quot;:&quot;lm&quot;,&quot;text_direction&quot;:&quot;horizontal&quot;,&quot;support_features&quot;:[&quot;collage&quot;,&quot;carousel&quot;],&quot;support_big_font&quot;:false,&quot;picture_toward&quot;:0,&quot;picture_dockside&quot;:[],&quot;fill_id&quot;:&quot;f56cd11dce384c67a04fddbd387da9e0&quot;,&quot;fill_align&quot;:&quot;lm&quot;,&quot;chip_types&quot;:[&quot;pictext&quot;,&quot;text&quot;,&quot;picture&quot;,&quot;header&quot;,&quot;chart&quot;,&quot;table&quot;]},{&quot;text_align&quot;:&quot;lm&quot;,&quot;text_direction&quot;:&quot;horizontal&quot;,&quot;support_features&quot;:[&quot;collage&quot;,&quot;carousel&quot;],&quot;support_big_font&quot;:false,&quot;picture_toward&quot;:0,&quot;picture_dockside&quot;:[],&quot;fill_id&quot;:&quot;afd76a6f628c418d84be99318ed3c332&quot;,&quot;fill_align&quot;:&quot;lm&quot;,&quot;chip_types&quot;:[&quot;diagram&quot;,&quot;pictext&quot;,&quot;text&quot;,&quot;picture&quot;,&quot;chart&quot;,&quot;table&quot;,&quot;video&quot;]}],[{&quot;text_align&quot;:&quot;lm&quot;,&quot;text_direction&quot;:&quot;horizontal&quot;,&quot;support_big_font&quot;:false,&quot;picture_toward&quot;:0,&quot;picture_dockside&quot;:[],&quot;fill_id&quot;:&quot;f56cd11dce384c67a04fddbd387da9e0&quot;,&quot;fill_align&quot;:&quot;lm&quot;,&quot;chip_types&quot;:[&quot;text&quot;,&quot;header&quot;]},{&quot;text_align&quot;:&quot;lm&quot;,&quot;text_direction&quot;:&quot;horizontal&quot;,&quot;support_features&quot;:[&quot;collage&quot;,&quot;carousel&quot;],&quot;support_big_font&quot;:false,&quot;picture_toward&quot;:0,&quot;picture_dockside&quot;:[],&quot;fill_id&quot;:&quot;afd76a6f628c418d84be99318ed3c332&quot;,&quot;fill_align&quot;:&quot;lm&quot;,&quot;chip_types&quot;:[&quot;diagram&quot;,&quot;pictext&quot;,&quot;picture&quot;,&quot;chart&quot;,&quot;table&quot;,&quot;video&quot;]}]]"/>
  <p:tag name="KSO_WM_CHIP_DECFILLPROP" val="[]"/>
  <p:tag name="KSO_WM_SLIDE_ID" val="diagram20217162_1"/>
  <p:tag name="KSO_WM_TEMPLATE_SUBCATEGORY" val="21"/>
  <p:tag name="KSO_WM_TEMPLATE_MASTER_TYPE" val="0"/>
  <p:tag name="KSO_WM_TEMPLATE_COLOR_TYPE" val="1"/>
  <p:tag name="KSO_WM_SLIDE_TYPE" val="text"/>
  <p:tag name="KSO_WM_SLIDE_SUBTYPE" val="picTxt"/>
  <p:tag name="KSO_WM_SLIDE_ITEM_CNT" val="0"/>
  <p:tag name="KSO_WM_SLIDE_INDEX" val="1"/>
  <p:tag name="KSO_WM_SLIDE_SIZE" val="768*253"/>
  <p:tag name="KSO_WM_SLIDE_POSITION" val="96*143"/>
  <p:tag name="KSO_WM_TAG_VERSION" val="1.0"/>
  <p:tag name="KSO_WM_BEAUTIFY_FLAG" val="#wm#"/>
  <p:tag name="KSO_WM_TEMPLATE_CATEGORY" val="diagram"/>
  <p:tag name="KSO_WM_TEMPLATE_INDEX" val="20217162"/>
  <p:tag name="KSO_WM_SLIDE_LAYOUT" val="d_f"/>
  <p:tag name="KSO_WM_SLIDE_LAYOUT_CNT" val="1_1"/>
  <p:tag name="KSO_WM_CHIP_GROUPID" val="5e6f0058605d5daf04fe5fa3"/>
  <p:tag name="KSO_WM_SLIDE_BK_DARK_LIGHT" val="2"/>
  <p:tag name="KSO_WM_SLIDE_BACKGROUND_TYPE" val="frame"/>
  <p:tag name="KSO_WM_SLIDE_SUPPORT_FEATURE_TYPE" val="3"/>
  <p:tag name="KSO_WM_TEMPLATE_ASSEMBLE_XID" val="5fd107721fa9d42129ddd936"/>
  <p:tag name="KSO_WM_TEMPLATE_ASSEMBLE_GROUPID" val="5fd107721fa9d42129ddd936"/>
  <p:tag name="KSO_WM_FULL_TEXT_BEAUTIFY_COPY_ID" val="150995366"/>
</p:tagLst>
</file>

<file path=ppt/tags/tag287.xml><?xml version="1.0" encoding="utf-8"?>
<p:tagLst xmlns:p="http://schemas.openxmlformats.org/presentationml/2006/main">
  <p:tag name="KSO_WM_BEAUTIFY_FLAG" val="#wm#"/>
  <p:tag name="KSO_WM_TEMPLATE_CATEGORY" val="diagram"/>
  <p:tag name="KSO_WM_TEMPLATE_INDEX" val="20217162"/>
</p:tagLst>
</file>

<file path=ppt/tags/tag288.xml><?xml version="1.0" encoding="utf-8"?>
<p:tagLst xmlns:p="http://schemas.openxmlformats.org/presentationml/2006/main">
  <p:tag name="KSO_WM_BEAUTIFY_FLAG" val="#wm#"/>
  <p:tag name="KSO_WM_TEMPLATE_CATEGORY" val="diagram"/>
  <p:tag name="KSO_WM_TEMPLATE_INDEX" val="20217162"/>
</p:tagLst>
</file>

<file path=ppt/tags/tag289.xml><?xml version="1.0" encoding="utf-8"?>
<p:tagLst xmlns:p="http://schemas.openxmlformats.org/presentationml/2006/main">
  <p:tag name="KSO_WM_BEAUTIFY_FLAG" val="#wm#"/>
  <p:tag name="KSO_WM_TEMPLATE_CATEGORY" val="diagram"/>
  <p:tag name="KSO_WM_TEMPLATE_INDEX" val="20217162"/>
</p:tagLst>
</file>

<file path=ppt/tags/tag290.xml><?xml version="1.0" encoding="utf-8"?>
<p:tagLst xmlns:p="http://schemas.openxmlformats.org/presentationml/2006/main">
  <p:tag name="KSO_WM_BEAUTIFY_FLAG" val="#wm#"/>
  <p:tag name="KSO_WM_TEMPLATE_CATEGORY" val="diagram"/>
  <p:tag name="KSO_WM_TEMPLATE_INDEX" val="20217162"/>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自定义 110">
      <a:dk1>
        <a:sysClr val="windowText" lastClr="000000"/>
      </a:dk1>
      <a:lt1>
        <a:sysClr val="window" lastClr="FFFFFF"/>
      </a:lt1>
      <a:dk2>
        <a:srgbClr val="000000"/>
      </a:dk2>
      <a:lt2>
        <a:srgbClr val="FFFFFF"/>
      </a:lt2>
      <a:accent1>
        <a:srgbClr val="8590CA"/>
      </a:accent1>
      <a:accent2>
        <a:srgbClr val="8EAADC"/>
      </a:accent2>
      <a:accent3>
        <a:srgbClr val="79B6D3"/>
      </a:accent3>
      <a:accent4>
        <a:srgbClr val="70C2C7"/>
      </a:accent4>
      <a:accent5>
        <a:srgbClr val="6BC0A7"/>
      </a:accent5>
      <a:accent6>
        <a:srgbClr val="79BB8F"/>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lgn="l">
          <a:defRPr sz="4400" b="1" dirty="0">
            <a:solidFill>
              <a:schemeClr val="bg1"/>
            </a:solidFill>
            <a:latin typeface="Arial" panose="020B0604020202020204" pitchFamily="34" charset="0"/>
            <a:cs typeface="Arial" panose="020B0604020202020204" pitchFamily="34" charset="0"/>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a:themeElements>
    <a:clrScheme name="">
      <a:dk1>
        <a:sysClr val="windowText" lastClr="000000"/>
      </a:dk1>
      <a:lt1>
        <a:sysClr val="window" lastClr="FFFFFF"/>
      </a:lt1>
      <a:dk2>
        <a:srgbClr val="000000"/>
      </a:dk2>
      <a:lt2>
        <a:srgbClr val="FFFFFF"/>
      </a:lt2>
      <a:accent1>
        <a:srgbClr val="8590CA"/>
      </a:accent1>
      <a:accent2>
        <a:srgbClr val="8EAADC"/>
      </a:accent2>
      <a:accent3>
        <a:srgbClr val="79B6D3"/>
      </a:accent3>
      <a:accent4>
        <a:srgbClr val="70C2C7"/>
      </a:accent4>
      <a:accent5>
        <a:srgbClr val="6BC0A7"/>
      </a:accent5>
      <a:accent6>
        <a:srgbClr val="79BB8F"/>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lgn="l">
          <a:defRPr sz="4400" b="1" dirty="0">
            <a:solidFill>
              <a:schemeClr val="bg1"/>
            </a:solidFill>
            <a:latin typeface="Arial" panose="020B0604020202020204" pitchFamily="34" charset="0"/>
            <a:cs typeface="Arial" panose="020B0604020202020204" pitchFamily="34" charset="0"/>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1437</Words>
  <Application>WPS 演示</Application>
  <PresentationFormat>宽屏</PresentationFormat>
  <Paragraphs>75</Paragraphs>
  <Slides>11</Slides>
  <Notes>4</Notes>
  <HiddenSlides>0</HiddenSlides>
  <MMClips>0</MMClips>
  <ScaleCrop>false</ScaleCrop>
  <HeadingPairs>
    <vt:vector size="6" baseType="variant">
      <vt:variant>
        <vt:lpstr>已用的字体</vt:lpstr>
      </vt:variant>
      <vt:variant>
        <vt:i4>12</vt:i4>
      </vt:variant>
      <vt:variant>
        <vt:lpstr>主题</vt:lpstr>
      </vt:variant>
      <vt:variant>
        <vt:i4>3</vt:i4>
      </vt:variant>
      <vt:variant>
        <vt:lpstr>幻灯片标题</vt:lpstr>
      </vt:variant>
      <vt:variant>
        <vt:i4>11</vt:i4>
      </vt:variant>
    </vt:vector>
  </HeadingPairs>
  <TitlesOfParts>
    <vt:vector size="26" baseType="lpstr">
      <vt:lpstr>Arial</vt:lpstr>
      <vt:lpstr>宋体</vt:lpstr>
      <vt:lpstr>Wingdings</vt:lpstr>
      <vt:lpstr>微软雅黑</vt:lpstr>
      <vt:lpstr>Wingdings</vt:lpstr>
      <vt:lpstr>隶书</vt:lpstr>
      <vt:lpstr>Viner Hand ITC</vt:lpstr>
      <vt:lpstr>Segoe UI</vt:lpstr>
      <vt:lpstr>Calibri</vt:lpstr>
      <vt:lpstr>Times New Roman</vt:lpstr>
      <vt:lpstr>Arial Unicode MS</vt:lpstr>
      <vt:lpstr>Mongolian Baiti</vt:lpstr>
      <vt:lpstr>Office 主题​​</vt:lpstr>
      <vt:lpstr>office</vt:lpstr>
      <vt:lpstr>1_office</vt:lpstr>
      <vt:lpstr>植被与土壤</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Administrator</dc:creator>
  <cp:lastModifiedBy>李鹏</cp:lastModifiedBy>
  <cp:revision>152</cp:revision>
  <dcterms:created xsi:type="dcterms:W3CDTF">2019-06-19T02:08:00Z</dcterms:created>
  <dcterms:modified xsi:type="dcterms:W3CDTF">2021-01-11T02:51:46Z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