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  <p:sldMasterId id="2147483679" r:id="rId2"/>
  </p:sldMasterIdLst>
  <p:notesMasterIdLst>
    <p:notesMasterId r:id="rId22"/>
  </p:notesMasterIdLst>
  <p:sldIdLst>
    <p:sldId id="256" r:id="rId3"/>
    <p:sldId id="258" r:id="rId4"/>
    <p:sldId id="263" r:id="rId5"/>
    <p:sldId id="259" r:id="rId6"/>
    <p:sldId id="260" r:id="rId7"/>
    <p:sldId id="262" r:id="rId8"/>
    <p:sldId id="285" r:id="rId9"/>
    <p:sldId id="286" r:id="rId10"/>
    <p:sldId id="287" r:id="rId11"/>
    <p:sldId id="284" r:id="rId12"/>
    <p:sldId id="265" r:id="rId13"/>
    <p:sldId id="266" r:id="rId14"/>
    <p:sldId id="269" r:id="rId15"/>
    <p:sldId id="272" r:id="rId16"/>
    <p:sldId id="289" r:id="rId17"/>
    <p:sldId id="290" r:id="rId18"/>
    <p:sldId id="291" r:id="rId19"/>
    <p:sldId id="277" r:id="rId20"/>
    <p:sldId id="283" r:id="rId21"/>
  </p:sldIdLst>
  <p:sldSz cx="12192000" cy="6858000"/>
  <p:notesSz cx="6858000" cy="9144000"/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浅色样式 2 - 强调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67"/>
    <p:restoredTop sz="93659"/>
  </p:normalViewPr>
  <p:slideViewPr>
    <p:cSldViewPr snapToGrid="0" snapToObjects="1">
      <p:cViewPr varScale="1">
        <p:scale>
          <a:sx n="65" d="100"/>
          <a:sy n="65" d="100"/>
        </p:scale>
        <p:origin x="-43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5" d="100"/>
          <a:sy n="85" d="100"/>
        </p:scale>
        <p:origin x="2680" y="18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36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11111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CCC-44B3-8201-CED43500117A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CCC-44B3-8201-CED43500117A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CCC-44B3-8201-CED43500117A}"/>
            </c:ext>
          </c:extLst>
        </c:ser>
        <c:gapWidth val="182"/>
        <c:axId val="113347200"/>
        <c:axId val="113361280"/>
      </c:barChart>
      <c:catAx>
        <c:axId val="113347200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113361280"/>
        <c:crosses val="autoZero"/>
        <c:auto val="1"/>
        <c:lblAlgn val="ctr"/>
        <c:lblOffset val="100"/>
      </c:catAx>
      <c:valAx>
        <c:axId val="113361280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33472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E1E63-6347-BD4F-A808-7F54FA34CE72}" type="datetimeFigureOut">
              <a:rPr kumimoji="1" lang="zh-CN" altLang="en-US" smtClean="0"/>
              <a:pPr/>
              <a:t>2017/11/16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EDE8F-5748-564A-B104-45C8D6344219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912194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任意形状 300"/>
          <p:cNvSpPr/>
          <p:nvPr userDrawn="1"/>
        </p:nvSpPr>
        <p:spPr>
          <a:xfrm>
            <a:off x="0" y="4443983"/>
            <a:ext cx="12191999" cy="1079437"/>
          </a:xfrm>
          <a:custGeom>
            <a:avLst/>
            <a:gdLst>
              <a:gd name="connsiteX0" fmla="*/ 10439343 w 10873408"/>
              <a:gd name="connsiteY0" fmla="*/ 17 h 1822005"/>
              <a:gd name="connsiteX1" fmla="*/ 10823807 w 10873408"/>
              <a:gd name="connsiteY1" fmla="*/ 160670 h 1822005"/>
              <a:gd name="connsiteX2" fmla="*/ 10873408 w 10873408"/>
              <a:gd name="connsiteY2" fmla="*/ 184273 h 1822005"/>
              <a:gd name="connsiteX3" fmla="*/ 10873408 w 10873408"/>
              <a:gd name="connsiteY3" fmla="*/ 1327582 h 1822005"/>
              <a:gd name="connsiteX4" fmla="*/ 10843181 w 10873408"/>
              <a:gd name="connsiteY4" fmla="*/ 1332070 h 1822005"/>
              <a:gd name="connsiteX5" fmla="*/ 10732453 w 10873408"/>
              <a:gd name="connsiteY5" fmla="*/ 1325792 h 1822005"/>
              <a:gd name="connsiteX6" fmla="*/ 10399944 w 10873408"/>
              <a:gd name="connsiteY6" fmla="*/ 1090264 h 1822005"/>
              <a:gd name="connsiteX7" fmla="*/ 10247544 w 10873408"/>
              <a:gd name="connsiteY7" fmla="*/ 1298083 h 1822005"/>
              <a:gd name="connsiteX8" fmla="*/ 10039726 w 10873408"/>
              <a:gd name="connsiteY8" fmla="*/ 1256519 h 1822005"/>
              <a:gd name="connsiteX9" fmla="*/ 9471690 w 10873408"/>
              <a:gd name="connsiteY9" fmla="*/ 1353501 h 1822005"/>
              <a:gd name="connsiteX10" fmla="*/ 9139181 w 10873408"/>
              <a:gd name="connsiteY10" fmla="*/ 1145683 h 1822005"/>
              <a:gd name="connsiteX11" fmla="*/ 8751253 w 10873408"/>
              <a:gd name="connsiteY11" fmla="*/ 1187246 h 1822005"/>
              <a:gd name="connsiteX12" fmla="*/ 8501872 w 10873408"/>
              <a:gd name="connsiteY12" fmla="*/ 1381210 h 1822005"/>
              <a:gd name="connsiteX13" fmla="*/ 8127799 w 10873408"/>
              <a:gd name="connsiteY13" fmla="*/ 1547464 h 1822005"/>
              <a:gd name="connsiteX14" fmla="*/ 7753726 w 10873408"/>
              <a:gd name="connsiteY14" fmla="*/ 1450483 h 1822005"/>
              <a:gd name="connsiteX15" fmla="*/ 7268817 w 10873408"/>
              <a:gd name="connsiteY15" fmla="*/ 1422773 h 1822005"/>
              <a:gd name="connsiteX16" fmla="*/ 6853181 w 10873408"/>
              <a:gd name="connsiteY16" fmla="*/ 1505901 h 1822005"/>
              <a:gd name="connsiteX17" fmla="*/ 6437544 w 10873408"/>
              <a:gd name="connsiteY17" fmla="*/ 1381210 h 1822005"/>
              <a:gd name="connsiteX18" fmla="*/ 5689399 w 10873408"/>
              <a:gd name="connsiteY18" fmla="*/ 1395064 h 1822005"/>
              <a:gd name="connsiteX19" fmla="*/ 5135217 w 10873408"/>
              <a:gd name="connsiteY19" fmla="*/ 1242664 h 1822005"/>
              <a:gd name="connsiteX20" fmla="*/ 4608744 w 10873408"/>
              <a:gd name="connsiteY20" fmla="*/ 1173392 h 1822005"/>
              <a:gd name="connsiteX21" fmla="*/ 4220817 w 10873408"/>
              <a:gd name="connsiteY21" fmla="*/ 854737 h 1822005"/>
              <a:gd name="connsiteX22" fmla="*/ 3874453 w 10873408"/>
              <a:gd name="connsiteY22" fmla="*/ 1034846 h 1822005"/>
              <a:gd name="connsiteX23" fmla="*/ 3500381 w 10873408"/>
              <a:gd name="connsiteY23" fmla="*/ 1020992 h 1822005"/>
              <a:gd name="connsiteX24" fmla="*/ 3403399 w 10873408"/>
              <a:gd name="connsiteY24" fmla="*/ 1173392 h 1822005"/>
              <a:gd name="connsiteX25" fmla="*/ 3209435 w 10873408"/>
              <a:gd name="connsiteY25" fmla="*/ 1311937 h 1822005"/>
              <a:gd name="connsiteX26" fmla="*/ 3098599 w 10873408"/>
              <a:gd name="connsiteY26" fmla="*/ 1311937 h 1822005"/>
              <a:gd name="connsiteX27" fmla="*/ 2890781 w 10873408"/>
              <a:gd name="connsiteY27" fmla="*/ 1408919 h 1822005"/>
              <a:gd name="connsiteX28" fmla="*/ 2669108 w 10873408"/>
              <a:gd name="connsiteY28" fmla="*/ 1381210 h 1822005"/>
              <a:gd name="connsiteX29" fmla="*/ 2405872 w 10873408"/>
              <a:gd name="connsiteY29" fmla="*/ 1602883 h 1822005"/>
              <a:gd name="connsiteX30" fmla="*/ 2239617 w 10873408"/>
              <a:gd name="connsiteY30" fmla="*/ 1505901 h 1822005"/>
              <a:gd name="connsiteX31" fmla="*/ 1976381 w 10873408"/>
              <a:gd name="connsiteY31" fmla="*/ 1616737 h 1822005"/>
              <a:gd name="connsiteX32" fmla="*/ 1837835 w 10873408"/>
              <a:gd name="connsiteY32" fmla="*/ 1533610 h 1822005"/>
              <a:gd name="connsiteX33" fmla="*/ 1671581 w 10873408"/>
              <a:gd name="connsiteY33" fmla="*/ 1686010 h 1822005"/>
              <a:gd name="connsiteX34" fmla="*/ 1533035 w 10873408"/>
              <a:gd name="connsiteY34" fmla="*/ 1796846 h 1822005"/>
              <a:gd name="connsiteX35" fmla="*/ 1283653 w 10873408"/>
              <a:gd name="connsiteY35" fmla="*/ 1810701 h 1822005"/>
              <a:gd name="connsiteX36" fmla="*/ 1145108 w 10873408"/>
              <a:gd name="connsiteY36" fmla="*/ 1658301 h 1822005"/>
              <a:gd name="connsiteX37" fmla="*/ 881872 w 10873408"/>
              <a:gd name="connsiteY37" fmla="*/ 1561319 h 1822005"/>
              <a:gd name="connsiteX38" fmla="*/ 493944 w 10873408"/>
              <a:gd name="connsiteY38" fmla="*/ 1367355 h 1822005"/>
              <a:gd name="connsiteX39" fmla="*/ 216853 w 10873408"/>
              <a:gd name="connsiteY39" fmla="*/ 1311937 h 1822005"/>
              <a:gd name="connsiteX40" fmla="*/ 57661 w 10873408"/>
              <a:gd name="connsiteY40" fmla="*/ 1092632 h 1822005"/>
              <a:gd name="connsiteX41" fmla="*/ 0 w 10873408"/>
              <a:gd name="connsiteY41" fmla="*/ 999795 h 1822005"/>
              <a:gd name="connsiteX42" fmla="*/ 0 w 10873408"/>
              <a:gd name="connsiteY42" fmla="*/ 123606 h 1822005"/>
              <a:gd name="connsiteX43" fmla="*/ 36623 w 10873408"/>
              <a:gd name="connsiteY43" fmla="*/ 196714 h 1822005"/>
              <a:gd name="connsiteX44" fmla="*/ 286126 w 10873408"/>
              <a:gd name="connsiteY44" fmla="*/ 619210 h 1822005"/>
              <a:gd name="connsiteX45" fmla="*/ 798744 w 10873408"/>
              <a:gd name="connsiteY45" fmla="*/ 882446 h 1822005"/>
              <a:gd name="connsiteX46" fmla="*/ 978853 w 10873408"/>
              <a:gd name="connsiteY46" fmla="*/ 1020992 h 1822005"/>
              <a:gd name="connsiteX47" fmla="*/ 1283653 w 10873408"/>
              <a:gd name="connsiteY47" fmla="*/ 896301 h 1822005"/>
              <a:gd name="connsiteX48" fmla="*/ 1907108 w 10873408"/>
              <a:gd name="connsiteY48" fmla="*/ 536083 h 1822005"/>
              <a:gd name="connsiteX49" fmla="*/ 2488999 w 10873408"/>
              <a:gd name="connsiteY49" fmla="*/ 314410 h 1822005"/>
              <a:gd name="connsiteX50" fmla="*/ 3320272 w 10873408"/>
              <a:gd name="connsiteY50" fmla="*/ 466810 h 1822005"/>
              <a:gd name="connsiteX51" fmla="*/ 3916017 w 10873408"/>
              <a:gd name="connsiteY51" fmla="*/ 619210 h 1822005"/>
              <a:gd name="connsiteX52" fmla="*/ 4137690 w 10873408"/>
              <a:gd name="connsiteY52" fmla="*/ 702337 h 1822005"/>
              <a:gd name="connsiteX53" fmla="*/ 4442490 w 10873408"/>
              <a:gd name="connsiteY53" fmla="*/ 799319 h 1822005"/>
              <a:gd name="connsiteX54" fmla="*/ 4622599 w 10873408"/>
              <a:gd name="connsiteY54" fmla="*/ 979428 h 1822005"/>
              <a:gd name="connsiteX55" fmla="*/ 4955108 w 10873408"/>
              <a:gd name="connsiteY55" fmla="*/ 1062555 h 1822005"/>
              <a:gd name="connsiteX56" fmla="*/ 5287617 w 10873408"/>
              <a:gd name="connsiteY56" fmla="*/ 896301 h 1822005"/>
              <a:gd name="connsiteX57" fmla="*/ 5675544 w 10873408"/>
              <a:gd name="connsiteY57" fmla="*/ 993283 h 1822005"/>
              <a:gd name="connsiteX58" fmla="*/ 5938781 w 10873408"/>
              <a:gd name="connsiteY58" fmla="*/ 743901 h 1822005"/>
              <a:gd name="connsiteX59" fmla="*/ 6188162 w 10873408"/>
              <a:gd name="connsiteY59" fmla="*/ 702337 h 1822005"/>
              <a:gd name="connsiteX60" fmla="*/ 6645362 w 10873408"/>
              <a:gd name="connsiteY60" fmla="*/ 342119 h 1822005"/>
              <a:gd name="connsiteX61" fmla="*/ 6950162 w 10873408"/>
              <a:gd name="connsiteY61" fmla="*/ 605355 h 1822005"/>
              <a:gd name="connsiteX62" fmla="*/ 7227253 w 10873408"/>
              <a:gd name="connsiteY62" fmla="*/ 799319 h 1822005"/>
              <a:gd name="connsiteX63" fmla="*/ 7532053 w 10873408"/>
              <a:gd name="connsiteY63" fmla="*/ 1104119 h 1822005"/>
              <a:gd name="connsiteX64" fmla="*/ 8030817 w 10873408"/>
              <a:gd name="connsiteY64" fmla="*/ 882446 h 1822005"/>
              <a:gd name="connsiteX65" fmla="*/ 8557290 w 10873408"/>
              <a:gd name="connsiteY65" fmla="*/ 910155 h 1822005"/>
              <a:gd name="connsiteX66" fmla="*/ 8834381 w 10873408"/>
              <a:gd name="connsiteY66" fmla="*/ 1034846 h 1822005"/>
              <a:gd name="connsiteX67" fmla="*/ 9319290 w 10873408"/>
              <a:gd name="connsiteY67" fmla="*/ 577646 h 1822005"/>
              <a:gd name="connsiteX68" fmla="*/ 9804199 w 10873408"/>
              <a:gd name="connsiteY68" fmla="*/ 494519 h 1822005"/>
              <a:gd name="connsiteX69" fmla="*/ 10372235 w 10873408"/>
              <a:gd name="connsiteY69" fmla="*/ 9610 h 1822005"/>
              <a:gd name="connsiteX70" fmla="*/ 10439343 w 10873408"/>
              <a:gd name="connsiteY70" fmla="*/ 17 h 182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0873408" h="1822005">
                <a:moveTo>
                  <a:pt x="10439343" y="17"/>
                </a:moveTo>
                <a:cubicBezTo>
                  <a:pt x="10572693" y="-1471"/>
                  <a:pt x="10700848" y="95917"/>
                  <a:pt x="10823807" y="160670"/>
                </a:cubicBezTo>
                <a:lnTo>
                  <a:pt x="10873408" y="184273"/>
                </a:lnTo>
                <a:lnTo>
                  <a:pt x="10873408" y="1327582"/>
                </a:lnTo>
                <a:lnTo>
                  <a:pt x="10843181" y="1332070"/>
                </a:lnTo>
                <a:cubicBezTo>
                  <a:pt x="10803169" y="1335606"/>
                  <a:pt x="10765357" y="1335029"/>
                  <a:pt x="10732453" y="1325792"/>
                </a:cubicBezTo>
                <a:cubicBezTo>
                  <a:pt x="10600835" y="1288847"/>
                  <a:pt x="10480762" y="1094882"/>
                  <a:pt x="10399944" y="1090264"/>
                </a:cubicBezTo>
                <a:cubicBezTo>
                  <a:pt x="10319126" y="1085646"/>
                  <a:pt x="10307580" y="1270374"/>
                  <a:pt x="10247544" y="1298083"/>
                </a:cubicBezTo>
                <a:cubicBezTo>
                  <a:pt x="10187508" y="1325792"/>
                  <a:pt x="10169035" y="1247283"/>
                  <a:pt x="10039726" y="1256519"/>
                </a:cubicBezTo>
                <a:cubicBezTo>
                  <a:pt x="9910417" y="1265755"/>
                  <a:pt x="9621781" y="1371974"/>
                  <a:pt x="9471690" y="1353501"/>
                </a:cubicBezTo>
                <a:cubicBezTo>
                  <a:pt x="9321599" y="1335028"/>
                  <a:pt x="9259254" y="1173392"/>
                  <a:pt x="9139181" y="1145683"/>
                </a:cubicBezTo>
                <a:cubicBezTo>
                  <a:pt x="9019108" y="1117974"/>
                  <a:pt x="8857471" y="1147992"/>
                  <a:pt x="8751253" y="1187246"/>
                </a:cubicBezTo>
                <a:cubicBezTo>
                  <a:pt x="8645035" y="1226500"/>
                  <a:pt x="8605781" y="1321174"/>
                  <a:pt x="8501872" y="1381210"/>
                </a:cubicBezTo>
                <a:cubicBezTo>
                  <a:pt x="8397963" y="1441246"/>
                  <a:pt x="8252490" y="1535919"/>
                  <a:pt x="8127799" y="1547464"/>
                </a:cubicBezTo>
                <a:cubicBezTo>
                  <a:pt x="8003108" y="1559009"/>
                  <a:pt x="7896890" y="1471265"/>
                  <a:pt x="7753726" y="1450483"/>
                </a:cubicBezTo>
                <a:cubicBezTo>
                  <a:pt x="7610562" y="1429701"/>
                  <a:pt x="7418908" y="1413537"/>
                  <a:pt x="7268817" y="1422773"/>
                </a:cubicBezTo>
                <a:cubicBezTo>
                  <a:pt x="7118726" y="1432009"/>
                  <a:pt x="6991727" y="1512828"/>
                  <a:pt x="6853181" y="1505901"/>
                </a:cubicBezTo>
                <a:cubicBezTo>
                  <a:pt x="6714636" y="1498974"/>
                  <a:pt x="6631508" y="1399683"/>
                  <a:pt x="6437544" y="1381210"/>
                </a:cubicBezTo>
                <a:cubicBezTo>
                  <a:pt x="6243580" y="1362737"/>
                  <a:pt x="5906453" y="1418155"/>
                  <a:pt x="5689399" y="1395064"/>
                </a:cubicBezTo>
                <a:cubicBezTo>
                  <a:pt x="5472345" y="1371973"/>
                  <a:pt x="5315326" y="1279609"/>
                  <a:pt x="5135217" y="1242664"/>
                </a:cubicBezTo>
                <a:cubicBezTo>
                  <a:pt x="4955108" y="1205719"/>
                  <a:pt x="4761144" y="1238047"/>
                  <a:pt x="4608744" y="1173392"/>
                </a:cubicBezTo>
                <a:cubicBezTo>
                  <a:pt x="4456344" y="1108737"/>
                  <a:pt x="4343199" y="877828"/>
                  <a:pt x="4220817" y="854737"/>
                </a:cubicBezTo>
                <a:cubicBezTo>
                  <a:pt x="4098435" y="831646"/>
                  <a:pt x="3994526" y="1007137"/>
                  <a:pt x="3874453" y="1034846"/>
                </a:cubicBezTo>
                <a:cubicBezTo>
                  <a:pt x="3754380" y="1062555"/>
                  <a:pt x="3578890" y="997901"/>
                  <a:pt x="3500381" y="1020992"/>
                </a:cubicBezTo>
                <a:cubicBezTo>
                  <a:pt x="3421872" y="1044083"/>
                  <a:pt x="3451890" y="1124901"/>
                  <a:pt x="3403399" y="1173392"/>
                </a:cubicBezTo>
                <a:cubicBezTo>
                  <a:pt x="3354908" y="1221883"/>
                  <a:pt x="3260235" y="1288846"/>
                  <a:pt x="3209435" y="1311937"/>
                </a:cubicBezTo>
                <a:cubicBezTo>
                  <a:pt x="3158635" y="1335028"/>
                  <a:pt x="3151708" y="1295773"/>
                  <a:pt x="3098599" y="1311937"/>
                </a:cubicBezTo>
                <a:cubicBezTo>
                  <a:pt x="3045490" y="1328101"/>
                  <a:pt x="2962363" y="1397373"/>
                  <a:pt x="2890781" y="1408919"/>
                </a:cubicBezTo>
                <a:cubicBezTo>
                  <a:pt x="2819199" y="1420465"/>
                  <a:pt x="2749926" y="1348883"/>
                  <a:pt x="2669108" y="1381210"/>
                </a:cubicBezTo>
                <a:cubicBezTo>
                  <a:pt x="2588290" y="1413537"/>
                  <a:pt x="2477454" y="1582101"/>
                  <a:pt x="2405872" y="1602883"/>
                </a:cubicBezTo>
                <a:cubicBezTo>
                  <a:pt x="2334290" y="1623665"/>
                  <a:pt x="2311199" y="1503592"/>
                  <a:pt x="2239617" y="1505901"/>
                </a:cubicBezTo>
                <a:cubicBezTo>
                  <a:pt x="2168035" y="1508210"/>
                  <a:pt x="2043345" y="1612119"/>
                  <a:pt x="1976381" y="1616737"/>
                </a:cubicBezTo>
                <a:cubicBezTo>
                  <a:pt x="1909417" y="1621355"/>
                  <a:pt x="1888635" y="1522064"/>
                  <a:pt x="1837835" y="1533610"/>
                </a:cubicBezTo>
                <a:cubicBezTo>
                  <a:pt x="1787035" y="1545156"/>
                  <a:pt x="1722381" y="1642137"/>
                  <a:pt x="1671581" y="1686010"/>
                </a:cubicBezTo>
                <a:cubicBezTo>
                  <a:pt x="1620781" y="1729883"/>
                  <a:pt x="1597690" y="1776064"/>
                  <a:pt x="1533035" y="1796846"/>
                </a:cubicBezTo>
                <a:cubicBezTo>
                  <a:pt x="1468380" y="1817628"/>
                  <a:pt x="1348307" y="1833792"/>
                  <a:pt x="1283653" y="1810701"/>
                </a:cubicBezTo>
                <a:cubicBezTo>
                  <a:pt x="1218999" y="1787610"/>
                  <a:pt x="1212072" y="1699865"/>
                  <a:pt x="1145108" y="1658301"/>
                </a:cubicBezTo>
                <a:cubicBezTo>
                  <a:pt x="1078145" y="1616737"/>
                  <a:pt x="990399" y="1609810"/>
                  <a:pt x="881872" y="1561319"/>
                </a:cubicBezTo>
                <a:cubicBezTo>
                  <a:pt x="773345" y="1512828"/>
                  <a:pt x="604780" y="1408919"/>
                  <a:pt x="493944" y="1367355"/>
                </a:cubicBezTo>
                <a:cubicBezTo>
                  <a:pt x="383108" y="1325791"/>
                  <a:pt x="329998" y="1415846"/>
                  <a:pt x="216853" y="1311937"/>
                </a:cubicBezTo>
                <a:cubicBezTo>
                  <a:pt x="174424" y="1272971"/>
                  <a:pt x="116733" y="1186597"/>
                  <a:pt x="57661" y="1092632"/>
                </a:cubicBezTo>
                <a:lnTo>
                  <a:pt x="0" y="999795"/>
                </a:lnTo>
                <a:lnTo>
                  <a:pt x="0" y="123606"/>
                </a:lnTo>
                <a:lnTo>
                  <a:pt x="36623" y="196714"/>
                </a:lnTo>
                <a:cubicBezTo>
                  <a:pt x="126366" y="381626"/>
                  <a:pt x="215988" y="591501"/>
                  <a:pt x="286126" y="619210"/>
                </a:cubicBezTo>
                <a:cubicBezTo>
                  <a:pt x="473162" y="693101"/>
                  <a:pt x="683290" y="815482"/>
                  <a:pt x="798744" y="882446"/>
                </a:cubicBezTo>
                <a:cubicBezTo>
                  <a:pt x="914198" y="949410"/>
                  <a:pt x="898035" y="1018683"/>
                  <a:pt x="978853" y="1020992"/>
                </a:cubicBezTo>
                <a:cubicBezTo>
                  <a:pt x="1059671" y="1023301"/>
                  <a:pt x="1128944" y="977119"/>
                  <a:pt x="1283653" y="896301"/>
                </a:cubicBezTo>
                <a:cubicBezTo>
                  <a:pt x="1438362" y="815483"/>
                  <a:pt x="1706217" y="633065"/>
                  <a:pt x="1907108" y="536083"/>
                </a:cubicBezTo>
                <a:cubicBezTo>
                  <a:pt x="2107999" y="439101"/>
                  <a:pt x="2253472" y="325956"/>
                  <a:pt x="2488999" y="314410"/>
                </a:cubicBezTo>
                <a:cubicBezTo>
                  <a:pt x="2724526" y="302864"/>
                  <a:pt x="3082436" y="416010"/>
                  <a:pt x="3320272" y="466810"/>
                </a:cubicBezTo>
                <a:cubicBezTo>
                  <a:pt x="3558108" y="517610"/>
                  <a:pt x="3779781" y="579956"/>
                  <a:pt x="3916017" y="619210"/>
                </a:cubicBezTo>
                <a:cubicBezTo>
                  <a:pt x="4052253" y="658464"/>
                  <a:pt x="4049945" y="672319"/>
                  <a:pt x="4137690" y="702337"/>
                </a:cubicBezTo>
                <a:cubicBezTo>
                  <a:pt x="4225435" y="732355"/>
                  <a:pt x="4361672" y="753137"/>
                  <a:pt x="4442490" y="799319"/>
                </a:cubicBezTo>
                <a:cubicBezTo>
                  <a:pt x="4523308" y="845501"/>
                  <a:pt x="4537163" y="935555"/>
                  <a:pt x="4622599" y="979428"/>
                </a:cubicBezTo>
                <a:cubicBezTo>
                  <a:pt x="4708035" y="1023301"/>
                  <a:pt x="4844272" y="1076409"/>
                  <a:pt x="4955108" y="1062555"/>
                </a:cubicBezTo>
                <a:cubicBezTo>
                  <a:pt x="5065944" y="1048701"/>
                  <a:pt x="5167544" y="907846"/>
                  <a:pt x="5287617" y="896301"/>
                </a:cubicBezTo>
                <a:cubicBezTo>
                  <a:pt x="5407690" y="884756"/>
                  <a:pt x="5567017" y="1018683"/>
                  <a:pt x="5675544" y="993283"/>
                </a:cubicBezTo>
                <a:cubicBezTo>
                  <a:pt x="5784071" y="967883"/>
                  <a:pt x="5853345" y="792392"/>
                  <a:pt x="5938781" y="743901"/>
                </a:cubicBezTo>
                <a:cubicBezTo>
                  <a:pt x="6024217" y="695410"/>
                  <a:pt x="6070399" y="769301"/>
                  <a:pt x="6188162" y="702337"/>
                </a:cubicBezTo>
                <a:cubicBezTo>
                  <a:pt x="6305926" y="635373"/>
                  <a:pt x="6518362" y="358283"/>
                  <a:pt x="6645362" y="342119"/>
                </a:cubicBezTo>
                <a:cubicBezTo>
                  <a:pt x="6772362" y="325955"/>
                  <a:pt x="6853180" y="529155"/>
                  <a:pt x="6950162" y="605355"/>
                </a:cubicBezTo>
                <a:cubicBezTo>
                  <a:pt x="7047144" y="681555"/>
                  <a:pt x="7130271" y="716192"/>
                  <a:pt x="7227253" y="799319"/>
                </a:cubicBezTo>
                <a:cubicBezTo>
                  <a:pt x="7324235" y="882446"/>
                  <a:pt x="7398126" y="1090264"/>
                  <a:pt x="7532053" y="1104119"/>
                </a:cubicBezTo>
                <a:cubicBezTo>
                  <a:pt x="7665980" y="1117974"/>
                  <a:pt x="7859944" y="914773"/>
                  <a:pt x="8030817" y="882446"/>
                </a:cubicBezTo>
                <a:cubicBezTo>
                  <a:pt x="8201690" y="850119"/>
                  <a:pt x="8423363" y="884755"/>
                  <a:pt x="8557290" y="910155"/>
                </a:cubicBezTo>
                <a:cubicBezTo>
                  <a:pt x="8691217" y="935555"/>
                  <a:pt x="8707381" y="1090264"/>
                  <a:pt x="8834381" y="1034846"/>
                </a:cubicBezTo>
                <a:cubicBezTo>
                  <a:pt x="8961381" y="979428"/>
                  <a:pt x="9157654" y="667700"/>
                  <a:pt x="9319290" y="577646"/>
                </a:cubicBezTo>
                <a:cubicBezTo>
                  <a:pt x="9480926" y="487592"/>
                  <a:pt x="9628708" y="589192"/>
                  <a:pt x="9804199" y="494519"/>
                </a:cubicBezTo>
                <a:cubicBezTo>
                  <a:pt x="9979690" y="399846"/>
                  <a:pt x="10192126" y="60410"/>
                  <a:pt x="10372235" y="9610"/>
                </a:cubicBezTo>
                <a:cubicBezTo>
                  <a:pt x="10394749" y="3260"/>
                  <a:pt x="10417118" y="266"/>
                  <a:pt x="10439343" y="17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96" name="任意形状 295"/>
          <p:cNvSpPr/>
          <p:nvPr userDrawn="1"/>
        </p:nvSpPr>
        <p:spPr>
          <a:xfrm>
            <a:off x="1" y="5278690"/>
            <a:ext cx="5743205" cy="788846"/>
          </a:xfrm>
          <a:custGeom>
            <a:avLst/>
            <a:gdLst>
              <a:gd name="connsiteX0" fmla="*/ 4276235 w 5122065"/>
              <a:gd name="connsiteY0" fmla="*/ 0 h 1331509"/>
              <a:gd name="connsiteX1" fmla="*/ 4622599 w 5122065"/>
              <a:gd name="connsiteY1" fmla="*/ 263236 h 1331509"/>
              <a:gd name="connsiteX2" fmla="*/ 4959438 w 5122065"/>
              <a:gd name="connsiteY2" fmla="*/ 365414 h 1331509"/>
              <a:gd name="connsiteX3" fmla="*/ 5122065 w 5122065"/>
              <a:gd name="connsiteY3" fmla="*/ 413482 h 1331509"/>
              <a:gd name="connsiteX4" fmla="*/ 5089500 w 5122065"/>
              <a:gd name="connsiteY4" fmla="*/ 440694 h 1331509"/>
              <a:gd name="connsiteX5" fmla="*/ 4844272 w 5122065"/>
              <a:gd name="connsiteY5" fmla="*/ 665018 h 1331509"/>
              <a:gd name="connsiteX6" fmla="*/ 4345508 w 5122065"/>
              <a:gd name="connsiteY6" fmla="*/ 886691 h 1331509"/>
              <a:gd name="connsiteX7" fmla="*/ 4151544 w 5122065"/>
              <a:gd name="connsiteY7" fmla="*/ 1080654 h 1331509"/>
              <a:gd name="connsiteX8" fmla="*/ 3971435 w 5122065"/>
              <a:gd name="connsiteY8" fmla="*/ 1080654 h 1331509"/>
              <a:gd name="connsiteX9" fmla="*/ 3486526 w 5122065"/>
              <a:gd name="connsiteY9" fmla="*/ 1108364 h 1331509"/>
              <a:gd name="connsiteX10" fmla="*/ 3223290 w 5122065"/>
              <a:gd name="connsiteY10" fmla="*/ 1108364 h 1331509"/>
              <a:gd name="connsiteX11" fmla="*/ 2530562 w 5122065"/>
              <a:gd name="connsiteY11" fmla="*/ 1149927 h 1331509"/>
              <a:gd name="connsiteX12" fmla="*/ 2142635 w 5122065"/>
              <a:gd name="connsiteY12" fmla="*/ 997527 h 1331509"/>
              <a:gd name="connsiteX13" fmla="*/ 2017944 w 5122065"/>
              <a:gd name="connsiteY13" fmla="*/ 1039091 h 1331509"/>
              <a:gd name="connsiteX14" fmla="*/ 1726999 w 5122065"/>
              <a:gd name="connsiteY14" fmla="*/ 928254 h 1331509"/>
              <a:gd name="connsiteX15" fmla="*/ 1131253 w 5122065"/>
              <a:gd name="connsiteY15" fmla="*/ 969818 h 1331509"/>
              <a:gd name="connsiteX16" fmla="*/ 895726 w 5122065"/>
              <a:gd name="connsiteY16" fmla="*/ 1108364 h 1331509"/>
              <a:gd name="connsiteX17" fmla="*/ 535508 w 5122065"/>
              <a:gd name="connsiteY17" fmla="*/ 1191491 h 1331509"/>
              <a:gd name="connsiteX18" fmla="*/ 189144 w 5122065"/>
              <a:gd name="connsiteY18" fmla="*/ 1330036 h 1331509"/>
              <a:gd name="connsiteX19" fmla="*/ 38476 w 5122065"/>
              <a:gd name="connsiteY19" fmla="*/ 1267149 h 1331509"/>
              <a:gd name="connsiteX20" fmla="*/ 0 w 5122065"/>
              <a:gd name="connsiteY20" fmla="*/ 1238995 h 1331509"/>
              <a:gd name="connsiteX21" fmla="*/ 0 w 5122065"/>
              <a:gd name="connsiteY21" fmla="*/ 121717 h 1331509"/>
              <a:gd name="connsiteX22" fmla="*/ 19548 w 5122065"/>
              <a:gd name="connsiteY22" fmla="*/ 121309 h 1331509"/>
              <a:gd name="connsiteX23" fmla="*/ 466235 w 5122065"/>
              <a:gd name="connsiteY23" fmla="*/ 193964 h 1331509"/>
              <a:gd name="connsiteX24" fmla="*/ 729472 w 5122065"/>
              <a:gd name="connsiteY24" fmla="*/ 512618 h 1331509"/>
              <a:gd name="connsiteX25" fmla="*/ 923435 w 5122065"/>
              <a:gd name="connsiteY25" fmla="*/ 484909 h 1331509"/>
              <a:gd name="connsiteX26" fmla="*/ 1477617 w 5122065"/>
              <a:gd name="connsiteY26" fmla="*/ 678873 h 1331509"/>
              <a:gd name="connsiteX27" fmla="*/ 2419726 w 5122065"/>
              <a:gd name="connsiteY27" fmla="*/ 512618 h 1331509"/>
              <a:gd name="connsiteX28" fmla="*/ 3389544 w 5122065"/>
              <a:gd name="connsiteY28" fmla="*/ 290945 h 1331509"/>
              <a:gd name="connsiteX29" fmla="*/ 3514235 w 5122065"/>
              <a:gd name="connsiteY29" fmla="*/ 415636 h 1331509"/>
              <a:gd name="connsiteX30" fmla="*/ 3929872 w 5122065"/>
              <a:gd name="connsiteY30" fmla="*/ 263236 h 1331509"/>
              <a:gd name="connsiteX31" fmla="*/ 4276235 w 5122065"/>
              <a:gd name="connsiteY31" fmla="*/ 0 h 1331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5122065" h="1331509">
                <a:moveTo>
                  <a:pt x="4276235" y="0"/>
                </a:moveTo>
                <a:cubicBezTo>
                  <a:pt x="4391689" y="0"/>
                  <a:pt x="4449417" y="180109"/>
                  <a:pt x="4622599" y="263236"/>
                </a:cubicBezTo>
                <a:cubicBezTo>
                  <a:pt x="4709190" y="304800"/>
                  <a:pt x="4832726" y="332509"/>
                  <a:pt x="4959438" y="365414"/>
                </a:cubicBezTo>
                <a:lnTo>
                  <a:pt x="5122065" y="413482"/>
                </a:lnTo>
                <a:lnTo>
                  <a:pt x="5089500" y="440694"/>
                </a:lnTo>
                <a:cubicBezTo>
                  <a:pt x="5010238" y="513665"/>
                  <a:pt x="4938079" y="608734"/>
                  <a:pt x="4844272" y="665018"/>
                </a:cubicBezTo>
                <a:cubicBezTo>
                  <a:pt x="4694181" y="755072"/>
                  <a:pt x="4460963" y="817418"/>
                  <a:pt x="4345508" y="886691"/>
                </a:cubicBezTo>
                <a:cubicBezTo>
                  <a:pt x="4230053" y="955964"/>
                  <a:pt x="4213889" y="1048327"/>
                  <a:pt x="4151544" y="1080654"/>
                </a:cubicBezTo>
                <a:cubicBezTo>
                  <a:pt x="4089199" y="1112981"/>
                  <a:pt x="4082271" y="1076036"/>
                  <a:pt x="3971435" y="1080654"/>
                </a:cubicBezTo>
                <a:cubicBezTo>
                  <a:pt x="3860599" y="1085272"/>
                  <a:pt x="3611217" y="1103746"/>
                  <a:pt x="3486526" y="1108364"/>
                </a:cubicBezTo>
                <a:cubicBezTo>
                  <a:pt x="3361835" y="1112982"/>
                  <a:pt x="3382617" y="1101437"/>
                  <a:pt x="3223290" y="1108364"/>
                </a:cubicBezTo>
                <a:cubicBezTo>
                  <a:pt x="3063963" y="1115291"/>
                  <a:pt x="2710671" y="1168400"/>
                  <a:pt x="2530562" y="1149927"/>
                </a:cubicBezTo>
                <a:cubicBezTo>
                  <a:pt x="2350453" y="1131454"/>
                  <a:pt x="2228071" y="1016000"/>
                  <a:pt x="2142635" y="997527"/>
                </a:cubicBezTo>
                <a:cubicBezTo>
                  <a:pt x="2057199" y="979054"/>
                  <a:pt x="2087217" y="1050636"/>
                  <a:pt x="2017944" y="1039091"/>
                </a:cubicBezTo>
                <a:cubicBezTo>
                  <a:pt x="1948671" y="1027546"/>
                  <a:pt x="1874781" y="939800"/>
                  <a:pt x="1726999" y="928254"/>
                </a:cubicBezTo>
                <a:cubicBezTo>
                  <a:pt x="1579217" y="916708"/>
                  <a:pt x="1269798" y="939800"/>
                  <a:pt x="1131253" y="969818"/>
                </a:cubicBezTo>
                <a:cubicBezTo>
                  <a:pt x="992708" y="999836"/>
                  <a:pt x="995017" y="1071419"/>
                  <a:pt x="895726" y="1108364"/>
                </a:cubicBezTo>
                <a:cubicBezTo>
                  <a:pt x="796435" y="1145309"/>
                  <a:pt x="653272" y="1154546"/>
                  <a:pt x="535508" y="1191491"/>
                </a:cubicBezTo>
                <a:cubicBezTo>
                  <a:pt x="417744" y="1228436"/>
                  <a:pt x="350780" y="1295400"/>
                  <a:pt x="189144" y="1330036"/>
                </a:cubicBezTo>
                <a:cubicBezTo>
                  <a:pt x="148735" y="1338695"/>
                  <a:pt x="96203" y="1308100"/>
                  <a:pt x="38476" y="1267149"/>
                </a:cubicBezTo>
                <a:lnTo>
                  <a:pt x="0" y="1238995"/>
                </a:lnTo>
                <a:lnTo>
                  <a:pt x="0" y="121717"/>
                </a:lnTo>
                <a:lnTo>
                  <a:pt x="19548" y="121309"/>
                </a:lnTo>
                <a:cubicBezTo>
                  <a:pt x="177238" y="124331"/>
                  <a:pt x="369542" y="156442"/>
                  <a:pt x="466235" y="193964"/>
                </a:cubicBezTo>
                <a:cubicBezTo>
                  <a:pt x="620944" y="254000"/>
                  <a:pt x="653272" y="464127"/>
                  <a:pt x="729472" y="512618"/>
                </a:cubicBezTo>
                <a:cubicBezTo>
                  <a:pt x="805672" y="561109"/>
                  <a:pt x="798744" y="457200"/>
                  <a:pt x="923435" y="484909"/>
                </a:cubicBezTo>
                <a:cubicBezTo>
                  <a:pt x="1048126" y="512618"/>
                  <a:pt x="1228235" y="674255"/>
                  <a:pt x="1477617" y="678873"/>
                </a:cubicBezTo>
                <a:cubicBezTo>
                  <a:pt x="1726999" y="683491"/>
                  <a:pt x="2101072" y="577273"/>
                  <a:pt x="2419726" y="512618"/>
                </a:cubicBezTo>
                <a:cubicBezTo>
                  <a:pt x="2738380" y="447963"/>
                  <a:pt x="3207126" y="307109"/>
                  <a:pt x="3389544" y="290945"/>
                </a:cubicBezTo>
                <a:cubicBezTo>
                  <a:pt x="3571962" y="274781"/>
                  <a:pt x="3424180" y="420254"/>
                  <a:pt x="3514235" y="415636"/>
                </a:cubicBezTo>
                <a:cubicBezTo>
                  <a:pt x="3604290" y="411018"/>
                  <a:pt x="3802872" y="332509"/>
                  <a:pt x="3929872" y="263236"/>
                </a:cubicBezTo>
                <a:cubicBezTo>
                  <a:pt x="4056872" y="193963"/>
                  <a:pt x="4160781" y="0"/>
                  <a:pt x="4276235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94" name="任意形状 293"/>
          <p:cNvSpPr/>
          <p:nvPr userDrawn="1"/>
        </p:nvSpPr>
        <p:spPr>
          <a:xfrm>
            <a:off x="5743205" y="5477571"/>
            <a:ext cx="3959039" cy="712575"/>
          </a:xfrm>
          <a:custGeom>
            <a:avLst/>
            <a:gdLst>
              <a:gd name="connsiteX0" fmla="*/ 239912 w 3530860"/>
              <a:gd name="connsiteY0" fmla="*/ 926 h 1202770"/>
              <a:gd name="connsiteX1" fmla="*/ 664316 w 3530860"/>
              <a:gd name="connsiteY1" fmla="*/ 93794 h 1202770"/>
              <a:gd name="connsiteX2" fmla="*/ 1606425 w 3530860"/>
              <a:gd name="connsiteY2" fmla="*/ 273903 h 1202770"/>
              <a:gd name="connsiteX3" fmla="*/ 2700934 w 3530860"/>
              <a:gd name="connsiteY3" fmla="*/ 412448 h 1202770"/>
              <a:gd name="connsiteX4" fmla="*/ 2784061 w 3530860"/>
              <a:gd name="connsiteY4" fmla="*/ 592557 h 1202770"/>
              <a:gd name="connsiteX5" fmla="*/ 3324388 w 3530860"/>
              <a:gd name="connsiteY5" fmla="*/ 564848 h 1202770"/>
              <a:gd name="connsiteX6" fmla="*/ 3483716 w 3530860"/>
              <a:gd name="connsiteY6" fmla="*/ 663562 h 1202770"/>
              <a:gd name="connsiteX7" fmla="*/ 3530860 w 3530860"/>
              <a:gd name="connsiteY7" fmla="*/ 705992 h 1202770"/>
              <a:gd name="connsiteX8" fmla="*/ 3474191 w 3530860"/>
              <a:gd name="connsiteY8" fmla="*/ 745823 h 1202770"/>
              <a:gd name="connsiteX9" fmla="*/ 3227407 w 3530860"/>
              <a:gd name="connsiteY9" fmla="*/ 897357 h 1202770"/>
              <a:gd name="connsiteX10" fmla="*/ 2700934 w 3530860"/>
              <a:gd name="connsiteY10" fmla="*/ 1008194 h 1202770"/>
              <a:gd name="connsiteX11" fmla="*/ 2174461 w 3530860"/>
              <a:gd name="connsiteY11" fmla="*/ 1202157 h 1202770"/>
              <a:gd name="connsiteX12" fmla="*/ 1537152 w 3530860"/>
              <a:gd name="connsiteY12" fmla="*/ 938921 h 1202770"/>
              <a:gd name="connsiteX13" fmla="*/ 692025 w 3530860"/>
              <a:gd name="connsiteY13" fmla="*/ 675685 h 1202770"/>
              <a:gd name="connsiteX14" fmla="*/ 193261 w 3530860"/>
              <a:gd name="connsiteY14" fmla="*/ 163067 h 1202770"/>
              <a:gd name="connsiteX15" fmla="*/ 25599 w 3530860"/>
              <a:gd name="connsiteY15" fmla="*/ 85351 h 1202770"/>
              <a:gd name="connsiteX16" fmla="*/ 0 w 3530860"/>
              <a:gd name="connsiteY16" fmla="*/ 77785 h 1202770"/>
              <a:gd name="connsiteX17" fmla="*/ 16074 w 3530860"/>
              <a:gd name="connsiteY17" fmla="*/ 64353 h 1202770"/>
              <a:gd name="connsiteX18" fmla="*/ 123988 w 3530860"/>
              <a:gd name="connsiteY18" fmla="*/ 10667 h 1202770"/>
              <a:gd name="connsiteX19" fmla="*/ 239912 w 3530860"/>
              <a:gd name="connsiteY19" fmla="*/ 926 h 1202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530860" h="1202770">
                <a:moveTo>
                  <a:pt x="239912" y="926"/>
                </a:moveTo>
                <a:cubicBezTo>
                  <a:pt x="356052" y="8502"/>
                  <a:pt x="479011" y="60889"/>
                  <a:pt x="664316" y="93794"/>
                </a:cubicBezTo>
                <a:cubicBezTo>
                  <a:pt x="911389" y="137667"/>
                  <a:pt x="1266989" y="220794"/>
                  <a:pt x="1606425" y="273903"/>
                </a:cubicBezTo>
                <a:cubicBezTo>
                  <a:pt x="1945861" y="327012"/>
                  <a:pt x="2504661" y="359339"/>
                  <a:pt x="2700934" y="412448"/>
                </a:cubicBezTo>
                <a:cubicBezTo>
                  <a:pt x="2897207" y="465557"/>
                  <a:pt x="2680152" y="567157"/>
                  <a:pt x="2784061" y="592557"/>
                </a:cubicBezTo>
                <a:cubicBezTo>
                  <a:pt x="2887970" y="617957"/>
                  <a:pt x="3181224" y="534830"/>
                  <a:pt x="3324388" y="564848"/>
                </a:cubicBezTo>
                <a:cubicBezTo>
                  <a:pt x="3395970" y="579857"/>
                  <a:pt x="3439843" y="620844"/>
                  <a:pt x="3483716" y="663562"/>
                </a:cubicBezTo>
                <a:lnTo>
                  <a:pt x="3530860" y="705992"/>
                </a:lnTo>
                <a:lnTo>
                  <a:pt x="3474191" y="745823"/>
                </a:lnTo>
                <a:cubicBezTo>
                  <a:pt x="3394238" y="803839"/>
                  <a:pt x="3310534" y="863875"/>
                  <a:pt x="3227407" y="897357"/>
                </a:cubicBezTo>
                <a:cubicBezTo>
                  <a:pt x="3061153" y="964321"/>
                  <a:pt x="2876425" y="957394"/>
                  <a:pt x="2700934" y="1008194"/>
                </a:cubicBezTo>
                <a:cubicBezTo>
                  <a:pt x="2525443" y="1058994"/>
                  <a:pt x="2368425" y="1213702"/>
                  <a:pt x="2174461" y="1202157"/>
                </a:cubicBezTo>
                <a:cubicBezTo>
                  <a:pt x="1980497" y="1190612"/>
                  <a:pt x="1784225" y="1026666"/>
                  <a:pt x="1537152" y="938921"/>
                </a:cubicBezTo>
                <a:cubicBezTo>
                  <a:pt x="1290079" y="851176"/>
                  <a:pt x="916007" y="804994"/>
                  <a:pt x="692025" y="675685"/>
                </a:cubicBezTo>
                <a:cubicBezTo>
                  <a:pt x="468043" y="546376"/>
                  <a:pt x="391843" y="287758"/>
                  <a:pt x="193261" y="163067"/>
                </a:cubicBezTo>
                <a:cubicBezTo>
                  <a:pt x="143616" y="131894"/>
                  <a:pt x="86321" y="106783"/>
                  <a:pt x="25599" y="85351"/>
                </a:cubicBezTo>
                <a:lnTo>
                  <a:pt x="0" y="77785"/>
                </a:lnTo>
                <a:lnTo>
                  <a:pt x="16074" y="64353"/>
                </a:lnTo>
                <a:cubicBezTo>
                  <a:pt x="49376" y="39675"/>
                  <a:pt x="84734" y="20481"/>
                  <a:pt x="123988" y="10667"/>
                </a:cubicBezTo>
                <a:cubicBezTo>
                  <a:pt x="163243" y="854"/>
                  <a:pt x="201198" y="-1600"/>
                  <a:pt x="239912" y="926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93" name="任意形状 292"/>
          <p:cNvSpPr/>
          <p:nvPr userDrawn="1"/>
        </p:nvSpPr>
        <p:spPr>
          <a:xfrm>
            <a:off x="9702245" y="5734152"/>
            <a:ext cx="1910118" cy="332679"/>
          </a:xfrm>
          <a:custGeom>
            <a:avLst/>
            <a:gdLst>
              <a:gd name="connsiteX0" fmla="*/ 1125297 w 1703535"/>
              <a:gd name="connsiteY0" fmla="*/ 143 h 561535"/>
              <a:gd name="connsiteX1" fmla="*/ 1262110 w 1703535"/>
              <a:gd name="connsiteY1" fmla="*/ 20925 h 561535"/>
              <a:gd name="connsiteX2" fmla="*/ 1456074 w 1703535"/>
              <a:gd name="connsiteY2" fmla="*/ 214889 h 561535"/>
              <a:gd name="connsiteX3" fmla="*/ 1691601 w 1703535"/>
              <a:gd name="connsiteY3" fmla="*/ 394998 h 561535"/>
              <a:gd name="connsiteX4" fmla="*/ 1703535 w 1703535"/>
              <a:gd name="connsiteY4" fmla="*/ 402494 h 561535"/>
              <a:gd name="connsiteX5" fmla="*/ 1629797 w 1703535"/>
              <a:gd name="connsiteY5" fmla="*/ 437536 h 561535"/>
              <a:gd name="connsiteX6" fmla="*/ 1414510 w 1703535"/>
              <a:gd name="connsiteY6" fmla="*/ 561252 h 561535"/>
              <a:gd name="connsiteX7" fmla="*/ 1054292 w 1703535"/>
              <a:gd name="connsiteY7" fmla="*/ 436561 h 561535"/>
              <a:gd name="connsiteX8" fmla="*/ 791056 w 1703535"/>
              <a:gd name="connsiteY8" fmla="*/ 505834 h 561535"/>
              <a:gd name="connsiteX9" fmla="*/ 652510 w 1703535"/>
              <a:gd name="connsiteY9" fmla="*/ 394998 h 561535"/>
              <a:gd name="connsiteX10" fmla="*/ 112183 w 1703535"/>
              <a:gd name="connsiteY10" fmla="*/ 339580 h 561535"/>
              <a:gd name="connsiteX11" fmla="*/ 22128 w 1703535"/>
              <a:gd name="connsiteY11" fmla="*/ 292821 h 561535"/>
              <a:gd name="connsiteX12" fmla="*/ 0 w 1703535"/>
              <a:gd name="connsiteY12" fmla="*/ 272905 h 561535"/>
              <a:gd name="connsiteX13" fmla="*/ 59904 w 1703535"/>
              <a:gd name="connsiteY13" fmla="*/ 230800 h 561535"/>
              <a:gd name="connsiteX14" fmla="*/ 167601 w 1703535"/>
              <a:gd name="connsiteY14" fmla="*/ 173325 h 561535"/>
              <a:gd name="connsiteX15" fmla="*/ 513965 w 1703535"/>
              <a:gd name="connsiteY15" fmla="*/ 159470 h 561535"/>
              <a:gd name="connsiteX16" fmla="*/ 957310 w 1703535"/>
              <a:gd name="connsiteY16" fmla="*/ 20925 h 561535"/>
              <a:gd name="connsiteX17" fmla="*/ 1125297 w 1703535"/>
              <a:gd name="connsiteY17" fmla="*/ 143 h 561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03535" h="561535">
                <a:moveTo>
                  <a:pt x="1125297" y="143"/>
                </a:moveTo>
                <a:cubicBezTo>
                  <a:pt x="1175519" y="-1011"/>
                  <a:pt x="1220546" y="4762"/>
                  <a:pt x="1262110" y="20925"/>
                </a:cubicBezTo>
                <a:cubicBezTo>
                  <a:pt x="1345237" y="53252"/>
                  <a:pt x="1384492" y="152544"/>
                  <a:pt x="1456074" y="214889"/>
                </a:cubicBezTo>
                <a:cubicBezTo>
                  <a:pt x="1527656" y="277234"/>
                  <a:pt x="1555365" y="309562"/>
                  <a:pt x="1691601" y="394998"/>
                </a:cubicBezTo>
                <a:lnTo>
                  <a:pt x="1703535" y="402494"/>
                </a:lnTo>
                <a:lnTo>
                  <a:pt x="1629797" y="437536"/>
                </a:lnTo>
                <a:cubicBezTo>
                  <a:pt x="1550891" y="488516"/>
                  <a:pt x="1497637" y="556057"/>
                  <a:pt x="1414510" y="561252"/>
                </a:cubicBezTo>
                <a:cubicBezTo>
                  <a:pt x="1303674" y="568179"/>
                  <a:pt x="1158201" y="445797"/>
                  <a:pt x="1054292" y="436561"/>
                </a:cubicBezTo>
                <a:cubicBezTo>
                  <a:pt x="950383" y="427325"/>
                  <a:pt x="858020" y="512761"/>
                  <a:pt x="791056" y="505834"/>
                </a:cubicBezTo>
                <a:cubicBezTo>
                  <a:pt x="724092" y="498907"/>
                  <a:pt x="765656" y="422707"/>
                  <a:pt x="652510" y="394998"/>
                </a:cubicBezTo>
                <a:cubicBezTo>
                  <a:pt x="539364" y="367289"/>
                  <a:pt x="255347" y="383453"/>
                  <a:pt x="112183" y="339580"/>
                </a:cubicBezTo>
                <a:cubicBezTo>
                  <a:pt x="76392" y="328612"/>
                  <a:pt x="47528" y="312015"/>
                  <a:pt x="22128" y="292821"/>
                </a:cubicBezTo>
                <a:lnTo>
                  <a:pt x="0" y="272905"/>
                </a:lnTo>
                <a:lnTo>
                  <a:pt x="59904" y="230800"/>
                </a:lnTo>
                <a:cubicBezTo>
                  <a:pt x="97462" y="206374"/>
                  <a:pt x="133542" y="186025"/>
                  <a:pt x="167601" y="173325"/>
                </a:cubicBezTo>
                <a:cubicBezTo>
                  <a:pt x="303837" y="122525"/>
                  <a:pt x="382347" y="184870"/>
                  <a:pt x="513965" y="159470"/>
                </a:cubicBezTo>
                <a:cubicBezTo>
                  <a:pt x="645583" y="134070"/>
                  <a:pt x="832619" y="44016"/>
                  <a:pt x="957310" y="20925"/>
                </a:cubicBezTo>
                <a:cubicBezTo>
                  <a:pt x="1019656" y="9380"/>
                  <a:pt x="1075074" y="1298"/>
                  <a:pt x="1125297" y="143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92" name="任意形状 291"/>
          <p:cNvSpPr/>
          <p:nvPr userDrawn="1"/>
        </p:nvSpPr>
        <p:spPr>
          <a:xfrm>
            <a:off x="11612362" y="5920949"/>
            <a:ext cx="579637" cy="228574"/>
          </a:xfrm>
          <a:custGeom>
            <a:avLst/>
            <a:gdLst>
              <a:gd name="connsiteX0" fmla="*/ 516948 w 516948"/>
              <a:gd name="connsiteY0" fmla="*/ 0 h 385814"/>
              <a:gd name="connsiteX1" fmla="*/ 516948 w 516948"/>
              <a:gd name="connsiteY1" fmla="*/ 385814 h 385814"/>
              <a:gd name="connsiteX2" fmla="*/ 415392 w 516948"/>
              <a:gd name="connsiteY2" fmla="*/ 335249 h 385814"/>
              <a:gd name="connsiteX3" fmla="*/ 44134 w 516948"/>
              <a:gd name="connsiteY3" fmla="*/ 114916 h 385814"/>
              <a:gd name="connsiteX4" fmla="*/ 0 w 516948"/>
              <a:gd name="connsiteY4" fmla="*/ 87194 h 385814"/>
              <a:gd name="connsiteX5" fmla="*/ 15775 w 516948"/>
              <a:gd name="connsiteY5" fmla="*/ 79698 h 385814"/>
              <a:gd name="connsiteX6" fmla="*/ 480132 w 516948"/>
              <a:gd name="connsiteY6" fmla="*/ 11033 h 385814"/>
              <a:gd name="connsiteX7" fmla="*/ 516948 w 516948"/>
              <a:gd name="connsiteY7" fmla="*/ 0 h 385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948" h="385814">
                <a:moveTo>
                  <a:pt x="516948" y="0"/>
                </a:moveTo>
                <a:lnTo>
                  <a:pt x="516948" y="385814"/>
                </a:lnTo>
                <a:lnTo>
                  <a:pt x="415392" y="335249"/>
                </a:lnTo>
                <a:cubicBezTo>
                  <a:pt x="282619" y="263722"/>
                  <a:pt x="145336" y="178439"/>
                  <a:pt x="44134" y="114916"/>
                </a:cubicBezTo>
                <a:lnTo>
                  <a:pt x="0" y="87194"/>
                </a:lnTo>
                <a:lnTo>
                  <a:pt x="15775" y="79698"/>
                </a:lnTo>
                <a:cubicBezTo>
                  <a:pt x="134981" y="43330"/>
                  <a:pt x="353191" y="40551"/>
                  <a:pt x="480132" y="11033"/>
                </a:cubicBezTo>
                <a:lnTo>
                  <a:pt x="51694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63" name="任意形状 262"/>
          <p:cNvSpPr/>
          <p:nvPr userDrawn="1"/>
        </p:nvSpPr>
        <p:spPr>
          <a:xfrm>
            <a:off x="0" y="4949130"/>
            <a:ext cx="12191999" cy="1023477"/>
          </a:xfrm>
          <a:custGeom>
            <a:avLst/>
            <a:gdLst>
              <a:gd name="connsiteX0" fmla="*/ 4175722 w 10873408"/>
              <a:gd name="connsiteY0" fmla="*/ 2061 h 1727548"/>
              <a:gd name="connsiteX1" fmla="*/ 4220817 w 10873408"/>
              <a:gd name="connsiteY1" fmla="*/ 2088 h 1727548"/>
              <a:gd name="connsiteX2" fmla="*/ 4608744 w 10873408"/>
              <a:gd name="connsiteY2" fmla="*/ 320743 h 1727548"/>
              <a:gd name="connsiteX3" fmla="*/ 5135217 w 10873408"/>
              <a:gd name="connsiteY3" fmla="*/ 390015 h 1727548"/>
              <a:gd name="connsiteX4" fmla="*/ 5689399 w 10873408"/>
              <a:gd name="connsiteY4" fmla="*/ 542415 h 1727548"/>
              <a:gd name="connsiteX5" fmla="*/ 6437544 w 10873408"/>
              <a:gd name="connsiteY5" fmla="*/ 528561 h 1727548"/>
              <a:gd name="connsiteX6" fmla="*/ 6853181 w 10873408"/>
              <a:gd name="connsiteY6" fmla="*/ 653252 h 1727548"/>
              <a:gd name="connsiteX7" fmla="*/ 7268817 w 10873408"/>
              <a:gd name="connsiteY7" fmla="*/ 570124 h 1727548"/>
              <a:gd name="connsiteX8" fmla="*/ 7753726 w 10873408"/>
              <a:gd name="connsiteY8" fmla="*/ 597834 h 1727548"/>
              <a:gd name="connsiteX9" fmla="*/ 8127799 w 10873408"/>
              <a:gd name="connsiteY9" fmla="*/ 694815 h 1727548"/>
              <a:gd name="connsiteX10" fmla="*/ 8501872 w 10873408"/>
              <a:gd name="connsiteY10" fmla="*/ 528561 h 1727548"/>
              <a:gd name="connsiteX11" fmla="*/ 8751253 w 10873408"/>
              <a:gd name="connsiteY11" fmla="*/ 334597 h 1727548"/>
              <a:gd name="connsiteX12" fmla="*/ 9139181 w 10873408"/>
              <a:gd name="connsiteY12" fmla="*/ 293034 h 1727548"/>
              <a:gd name="connsiteX13" fmla="*/ 9471690 w 10873408"/>
              <a:gd name="connsiteY13" fmla="*/ 500852 h 1727548"/>
              <a:gd name="connsiteX14" fmla="*/ 10039726 w 10873408"/>
              <a:gd name="connsiteY14" fmla="*/ 403870 h 1727548"/>
              <a:gd name="connsiteX15" fmla="*/ 10247544 w 10873408"/>
              <a:gd name="connsiteY15" fmla="*/ 445434 h 1727548"/>
              <a:gd name="connsiteX16" fmla="*/ 10399944 w 10873408"/>
              <a:gd name="connsiteY16" fmla="*/ 237615 h 1727548"/>
              <a:gd name="connsiteX17" fmla="*/ 10732453 w 10873408"/>
              <a:gd name="connsiteY17" fmla="*/ 473143 h 1727548"/>
              <a:gd name="connsiteX18" fmla="*/ 10843181 w 10873408"/>
              <a:gd name="connsiteY18" fmla="*/ 479421 h 1727548"/>
              <a:gd name="connsiteX19" fmla="*/ 10873408 w 10873408"/>
              <a:gd name="connsiteY19" fmla="*/ 474933 h 1727548"/>
              <a:gd name="connsiteX20" fmla="*/ 10873408 w 10873408"/>
              <a:gd name="connsiteY20" fmla="*/ 1640354 h 1727548"/>
              <a:gd name="connsiteX21" fmla="*/ 10836592 w 10873408"/>
              <a:gd name="connsiteY21" fmla="*/ 1651387 h 1727548"/>
              <a:gd name="connsiteX22" fmla="*/ 10372235 w 10873408"/>
              <a:gd name="connsiteY22" fmla="*/ 1720052 h 1727548"/>
              <a:gd name="connsiteX23" fmla="*/ 10356460 w 10873408"/>
              <a:gd name="connsiteY23" fmla="*/ 1727548 h 1727548"/>
              <a:gd name="connsiteX24" fmla="*/ 10344526 w 10873408"/>
              <a:gd name="connsiteY24" fmla="*/ 1720052 h 1727548"/>
              <a:gd name="connsiteX25" fmla="*/ 10108999 w 10873408"/>
              <a:gd name="connsiteY25" fmla="*/ 1539943 h 1727548"/>
              <a:gd name="connsiteX26" fmla="*/ 9915035 w 10873408"/>
              <a:gd name="connsiteY26" fmla="*/ 1345979 h 1727548"/>
              <a:gd name="connsiteX27" fmla="*/ 9610235 w 10873408"/>
              <a:gd name="connsiteY27" fmla="*/ 1345979 h 1727548"/>
              <a:gd name="connsiteX28" fmla="*/ 9166890 w 10873408"/>
              <a:gd name="connsiteY28" fmla="*/ 1484524 h 1727548"/>
              <a:gd name="connsiteX29" fmla="*/ 8820526 w 10873408"/>
              <a:gd name="connsiteY29" fmla="*/ 1498379 h 1727548"/>
              <a:gd name="connsiteX30" fmla="*/ 8712829 w 10873408"/>
              <a:gd name="connsiteY30" fmla="*/ 1555854 h 1727548"/>
              <a:gd name="connsiteX31" fmla="*/ 8652925 w 10873408"/>
              <a:gd name="connsiteY31" fmla="*/ 1597959 h 1727548"/>
              <a:gd name="connsiteX32" fmla="*/ 8605781 w 10873408"/>
              <a:gd name="connsiteY32" fmla="*/ 1555529 h 1727548"/>
              <a:gd name="connsiteX33" fmla="*/ 8446453 w 10873408"/>
              <a:gd name="connsiteY33" fmla="*/ 1456815 h 1727548"/>
              <a:gd name="connsiteX34" fmla="*/ 7906126 w 10873408"/>
              <a:gd name="connsiteY34" fmla="*/ 1484524 h 1727548"/>
              <a:gd name="connsiteX35" fmla="*/ 7822999 w 10873408"/>
              <a:gd name="connsiteY35" fmla="*/ 1304415 h 1727548"/>
              <a:gd name="connsiteX36" fmla="*/ 6728490 w 10873408"/>
              <a:gd name="connsiteY36" fmla="*/ 1165870 h 1727548"/>
              <a:gd name="connsiteX37" fmla="*/ 5786381 w 10873408"/>
              <a:gd name="connsiteY37" fmla="*/ 985761 h 1727548"/>
              <a:gd name="connsiteX38" fmla="*/ 5246053 w 10873408"/>
              <a:gd name="connsiteY38" fmla="*/ 902634 h 1727548"/>
              <a:gd name="connsiteX39" fmla="*/ 5138139 w 10873408"/>
              <a:gd name="connsiteY39" fmla="*/ 956320 h 1727548"/>
              <a:gd name="connsiteX40" fmla="*/ 5122065 w 10873408"/>
              <a:gd name="connsiteY40" fmla="*/ 969752 h 1727548"/>
              <a:gd name="connsiteX41" fmla="*/ 4959438 w 10873408"/>
              <a:gd name="connsiteY41" fmla="*/ 921684 h 1727548"/>
              <a:gd name="connsiteX42" fmla="*/ 4622599 w 10873408"/>
              <a:gd name="connsiteY42" fmla="*/ 819506 h 1727548"/>
              <a:gd name="connsiteX43" fmla="*/ 4276235 w 10873408"/>
              <a:gd name="connsiteY43" fmla="*/ 556270 h 1727548"/>
              <a:gd name="connsiteX44" fmla="*/ 3929872 w 10873408"/>
              <a:gd name="connsiteY44" fmla="*/ 819506 h 1727548"/>
              <a:gd name="connsiteX45" fmla="*/ 3514235 w 10873408"/>
              <a:gd name="connsiteY45" fmla="*/ 971906 h 1727548"/>
              <a:gd name="connsiteX46" fmla="*/ 3389544 w 10873408"/>
              <a:gd name="connsiteY46" fmla="*/ 847215 h 1727548"/>
              <a:gd name="connsiteX47" fmla="*/ 2419726 w 10873408"/>
              <a:gd name="connsiteY47" fmla="*/ 1068888 h 1727548"/>
              <a:gd name="connsiteX48" fmla="*/ 1477617 w 10873408"/>
              <a:gd name="connsiteY48" fmla="*/ 1235143 h 1727548"/>
              <a:gd name="connsiteX49" fmla="*/ 923435 w 10873408"/>
              <a:gd name="connsiteY49" fmla="*/ 1041179 h 1727548"/>
              <a:gd name="connsiteX50" fmla="*/ 729472 w 10873408"/>
              <a:gd name="connsiteY50" fmla="*/ 1068888 h 1727548"/>
              <a:gd name="connsiteX51" fmla="*/ 466235 w 10873408"/>
              <a:gd name="connsiteY51" fmla="*/ 750234 h 1727548"/>
              <a:gd name="connsiteX52" fmla="*/ 19548 w 10873408"/>
              <a:gd name="connsiteY52" fmla="*/ 677579 h 1727548"/>
              <a:gd name="connsiteX53" fmla="*/ 0 w 10873408"/>
              <a:gd name="connsiteY53" fmla="*/ 677987 h 1727548"/>
              <a:gd name="connsiteX54" fmla="*/ 0 w 10873408"/>
              <a:gd name="connsiteY54" fmla="*/ 147146 h 1727548"/>
              <a:gd name="connsiteX55" fmla="*/ 57661 w 10873408"/>
              <a:gd name="connsiteY55" fmla="*/ 239983 h 1727548"/>
              <a:gd name="connsiteX56" fmla="*/ 216853 w 10873408"/>
              <a:gd name="connsiteY56" fmla="*/ 459288 h 1727548"/>
              <a:gd name="connsiteX57" fmla="*/ 493944 w 10873408"/>
              <a:gd name="connsiteY57" fmla="*/ 514706 h 1727548"/>
              <a:gd name="connsiteX58" fmla="*/ 881872 w 10873408"/>
              <a:gd name="connsiteY58" fmla="*/ 708670 h 1727548"/>
              <a:gd name="connsiteX59" fmla="*/ 1145108 w 10873408"/>
              <a:gd name="connsiteY59" fmla="*/ 805652 h 1727548"/>
              <a:gd name="connsiteX60" fmla="*/ 1283653 w 10873408"/>
              <a:gd name="connsiteY60" fmla="*/ 958052 h 1727548"/>
              <a:gd name="connsiteX61" fmla="*/ 1533035 w 10873408"/>
              <a:gd name="connsiteY61" fmla="*/ 944197 h 1727548"/>
              <a:gd name="connsiteX62" fmla="*/ 1671581 w 10873408"/>
              <a:gd name="connsiteY62" fmla="*/ 833361 h 1727548"/>
              <a:gd name="connsiteX63" fmla="*/ 1837835 w 10873408"/>
              <a:gd name="connsiteY63" fmla="*/ 680961 h 1727548"/>
              <a:gd name="connsiteX64" fmla="*/ 1976381 w 10873408"/>
              <a:gd name="connsiteY64" fmla="*/ 764088 h 1727548"/>
              <a:gd name="connsiteX65" fmla="*/ 2239617 w 10873408"/>
              <a:gd name="connsiteY65" fmla="*/ 653252 h 1727548"/>
              <a:gd name="connsiteX66" fmla="*/ 2405872 w 10873408"/>
              <a:gd name="connsiteY66" fmla="*/ 750234 h 1727548"/>
              <a:gd name="connsiteX67" fmla="*/ 2669108 w 10873408"/>
              <a:gd name="connsiteY67" fmla="*/ 528561 h 1727548"/>
              <a:gd name="connsiteX68" fmla="*/ 2890781 w 10873408"/>
              <a:gd name="connsiteY68" fmla="*/ 556270 h 1727548"/>
              <a:gd name="connsiteX69" fmla="*/ 3098599 w 10873408"/>
              <a:gd name="connsiteY69" fmla="*/ 459288 h 1727548"/>
              <a:gd name="connsiteX70" fmla="*/ 3209435 w 10873408"/>
              <a:gd name="connsiteY70" fmla="*/ 459288 h 1727548"/>
              <a:gd name="connsiteX71" fmla="*/ 3403399 w 10873408"/>
              <a:gd name="connsiteY71" fmla="*/ 320743 h 1727548"/>
              <a:gd name="connsiteX72" fmla="*/ 3500381 w 10873408"/>
              <a:gd name="connsiteY72" fmla="*/ 168343 h 1727548"/>
              <a:gd name="connsiteX73" fmla="*/ 3874453 w 10873408"/>
              <a:gd name="connsiteY73" fmla="*/ 182197 h 1727548"/>
              <a:gd name="connsiteX74" fmla="*/ 4175722 w 10873408"/>
              <a:gd name="connsiteY74" fmla="*/ 2061 h 1727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10873408" h="1727548">
                <a:moveTo>
                  <a:pt x="4175722" y="2061"/>
                </a:moveTo>
                <a:cubicBezTo>
                  <a:pt x="4190510" y="-582"/>
                  <a:pt x="4205519" y="-798"/>
                  <a:pt x="4220817" y="2088"/>
                </a:cubicBezTo>
                <a:cubicBezTo>
                  <a:pt x="4343199" y="25179"/>
                  <a:pt x="4456344" y="256088"/>
                  <a:pt x="4608744" y="320743"/>
                </a:cubicBezTo>
                <a:cubicBezTo>
                  <a:pt x="4761144" y="385398"/>
                  <a:pt x="4955108" y="353070"/>
                  <a:pt x="5135217" y="390015"/>
                </a:cubicBezTo>
                <a:cubicBezTo>
                  <a:pt x="5315326" y="426960"/>
                  <a:pt x="5472345" y="519324"/>
                  <a:pt x="5689399" y="542415"/>
                </a:cubicBezTo>
                <a:cubicBezTo>
                  <a:pt x="5906453" y="565506"/>
                  <a:pt x="6243580" y="510088"/>
                  <a:pt x="6437544" y="528561"/>
                </a:cubicBezTo>
                <a:cubicBezTo>
                  <a:pt x="6631508" y="547034"/>
                  <a:pt x="6714636" y="646325"/>
                  <a:pt x="6853181" y="653252"/>
                </a:cubicBezTo>
                <a:cubicBezTo>
                  <a:pt x="6991727" y="660179"/>
                  <a:pt x="7118726" y="579360"/>
                  <a:pt x="7268817" y="570124"/>
                </a:cubicBezTo>
                <a:cubicBezTo>
                  <a:pt x="7418908" y="560888"/>
                  <a:pt x="7610562" y="577052"/>
                  <a:pt x="7753726" y="597834"/>
                </a:cubicBezTo>
                <a:cubicBezTo>
                  <a:pt x="7896890" y="618616"/>
                  <a:pt x="8003108" y="706360"/>
                  <a:pt x="8127799" y="694815"/>
                </a:cubicBezTo>
                <a:cubicBezTo>
                  <a:pt x="8252490" y="683270"/>
                  <a:pt x="8397963" y="588597"/>
                  <a:pt x="8501872" y="528561"/>
                </a:cubicBezTo>
                <a:cubicBezTo>
                  <a:pt x="8605781" y="468525"/>
                  <a:pt x="8645035" y="373851"/>
                  <a:pt x="8751253" y="334597"/>
                </a:cubicBezTo>
                <a:cubicBezTo>
                  <a:pt x="8857471" y="295343"/>
                  <a:pt x="9019108" y="265325"/>
                  <a:pt x="9139181" y="293034"/>
                </a:cubicBezTo>
                <a:cubicBezTo>
                  <a:pt x="9259254" y="320743"/>
                  <a:pt x="9321599" y="482379"/>
                  <a:pt x="9471690" y="500852"/>
                </a:cubicBezTo>
                <a:cubicBezTo>
                  <a:pt x="9621781" y="519325"/>
                  <a:pt x="9910417" y="413106"/>
                  <a:pt x="10039726" y="403870"/>
                </a:cubicBezTo>
                <a:cubicBezTo>
                  <a:pt x="10169035" y="394634"/>
                  <a:pt x="10187508" y="473143"/>
                  <a:pt x="10247544" y="445434"/>
                </a:cubicBezTo>
                <a:cubicBezTo>
                  <a:pt x="10307580" y="417725"/>
                  <a:pt x="10319126" y="232997"/>
                  <a:pt x="10399944" y="237615"/>
                </a:cubicBezTo>
                <a:cubicBezTo>
                  <a:pt x="10480762" y="242233"/>
                  <a:pt x="10600835" y="436198"/>
                  <a:pt x="10732453" y="473143"/>
                </a:cubicBezTo>
                <a:cubicBezTo>
                  <a:pt x="10765357" y="482380"/>
                  <a:pt x="10803169" y="482957"/>
                  <a:pt x="10843181" y="479421"/>
                </a:cubicBezTo>
                <a:lnTo>
                  <a:pt x="10873408" y="474933"/>
                </a:lnTo>
                <a:lnTo>
                  <a:pt x="10873408" y="1640354"/>
                </a:lnTo>
                <a:lnTo>
                  <a:pt x="10836592" y="1651387"/>
                </a:lnTo>
                <a:cubicBezTo>
                  <a:pt x="10709651" y="1680905"/>
                  <a:pt x="10491441" y="1683684"/>
                  <a:pt x="10372235" y="1720052"/>
                </a:cubicBezTo>
                <a:lnTo>
                  <a:pt x="10356460" y="1727548"/>
                </a:lnTo>
                <a:lnTo>
                  <a:pt x="10344526" y="1720052"/>
                </a:lnTo>
                <a:cubicBezTo>
                  <a:pt x="10208290" y="1634616"/>
                  <a:pt x="10180581" y="1602288"/>
                  <a:pt x="10108999" y="1539943"/>
                </a:cubicBezTo>
                <a:cubicBezTo>
                  <a:pt x="10037417" y="1477598"/>
                  <a:pt x="9998162" y="1378306"/>
                  <a:pt x="9915035" y="1345979"/>
                </a:cubicBezTo>
                <a:cubicBezTo>
                  <a:pt x="9831908" y="1313652"/>
                  <a:pt x="9734926" y="1322888"/>
                  <a:pt x="9610235" y="1345979"/>
                </a:cubicBezTo>
                <a:cubicBezTo>
                  <a:pt x="9485544" y="1369070"/>
                  <a:pt x="9298508" y="1459124"/>
                  <a:pt x="9166890" y="1484524"/>
                </a:cubicBezTo>
                <a:cubicBezTo>
                  <a:pt x="9035272" y="1509924"/>
                  <a:pt x="8956762" y="1447579"/>
                  <a:pt x="8820526" y="1498379"/>
                </a:cubicBezTo>
                <a:cubicBezTo>
                  <a:pt x="8786467" y="1511079"/>
                  <a:pt x="8750387" y="1531428"/>
                  <a:pt x="8712829" y="1555854"/>
                </a:cubicBezTo>
                <a:lnTo>
                  <a:pt x="8652925" y="1597959"/>
                </a:lnTo>
                <a:lnTo>
                  <a:pt x="8605781" y="1555529"/>
                </a:lnTo>
                <a:cubicBezTo>
                  <a:pt x="8561908" y="1512811"/>
                  <a:pt x="8518035" y="1471824"/>
                  <a:pt x="8446453" y="1456815"/>
                </a:cubicBezTo>
                <a:cubicBezTo>
                  <a:pt x="8303289" y="1426797"/>
                  <a:pt x="8010035" y="1509924"/>
                  <a:pt x="7906126" y="1484524"/>
                </a:cubicBezTo>
                <a:cubicBezTo>
                  <a:pt x="7802217" y="1459124"/>
                  <a:pt x="8019272" y="1357524"/>
                  <a:pt x="7822999" y="1304415"/>
                </a:cubicBezTo>
                <a:cubicBezTo>
                  <a:pt x="7626726" y="1251306"/>
                  <a:pt x="7067926" y="1218979"/>
                  <a:pt x="6728490" y="1165870"/>
                </a:cubicBezTo>
                <a:cubicBezTo>
                  <a:pt x="6389054" y="1112761"/>
                  <a:pt x="6033454" y="1029634"/>
                  <a:pt x="5786381" y="985761"/>
                </a:cubicBezTo>
                <a:cubicBezTo>
                  <a:pt x="5539308" y="941888"/>
                  <a:pt x="5403071" y="863380"/>
                  <a:pt x="5246053" y="902634"/>
                </a:cubicBezTo>
                <a:cubicBezTo>
                  <a:pt x="5206799" y="912448"/>
                  <a:pt x="5171441" y="931642"/>
                  <a:pt x="5138139" y="956320"/>
                </a:cubicBezTo>
                <a:lnTo>
                  <a:pt x="5122065" y="969752"/>
                </a:lnTo>
                <a:lnTo>
                  <a:pt x="4959438" y="921684"/>
                </a:lnTo>
                <a:cubicBezTo>
                  <a:pt x="4832726" y="888779"/>
                  <a:pt x="4709190" y="861070"/>
                  <a:pt x="4622599" y="819506"/>
                </a:cubicBezTo>
                <a:cubicBezTo>
                  <a:pt x="4449417" y="736379"/>
                  <a:pt x="4391689" y="556270"/>
                  <a:pt x="4276235" y="556270"/>
                </a:cubicBezTo>
                <a:cubicBezTo>
                  <a:pt x="4160781" y="556270"/>
                  <a:pt x="4056872" y="750233"/>
                  <a:pt x="3929872" y="819506"/>
                </a:cubicBezTo>
                <a:cubicBezTo>
                  <a:pt x="3802872" y="888779"/>
                  <a:pt x="3604290" y="967288"/>
                  <a:pt x="3514235" y="971906"/>
                </a:cubicBezTo>
                <a:cubicBezTo>
                  <a:pt x="3424180" y="976524"/>
                  <a:pt x="3571962" y="831051"/>
                  <a:pt x="3389544" y="847215"/>
                </a:cubicBezTo>
                <a:cubicBezTo>
                  <a:pt x="3207126" y="863379"/>
                  <a:pt x="2738380" y="1004233"/>
                  <a:pt x="2419726" y="1068888"/>
                </a:cubicBezTo>
                <a:cubicBezTo>
                  <a:pt x="2101072" y="1133543"/>
                  <a:pt x="1726999" y="1239761"/>
                  <a:pt x="1477617" y="1235143"/>
                </a:cubicBezTo>
                <a:cubicBezTo>
                  <a:pt x="1228235" y="1230525"/>
                  <a:pt x="1048126" y="1068888"/>
                  <a:pt x="923435" y="1041179"/>
                </a:cubicBezTo>
                <a:cubicBezTo>
                  <a:pt x="798744" y="1013470"/>
                  <a:pt x="805672" y="1117379"/>
                  <a:pt x="729472" y="1068888"/>
                </a:cubicBezTo>
                <a:cubicBezTo>
                  <a:pt x="653272" y="1020397"/>
                  <a:pt x="620944" y="810270"/>
                  <a:pt x="466235" y="750234"/>
                </a:cubicBezTo>
                <a:cubicBezTo>
                  <a:pt x="369542" y="712712"/>
                  <a:pt x="177238" y="680601"/>
                  <a:pt x="19548" y="677579"/>
                </a:cubicBezTo>
                <a:lnTo>
                  <a:pt x="0" y="677987"/>
                </a:lnTo>
                <a:lnTo>
                  <a:pt x="0" y="147146"/>
                </a:lnTo>
                <a:lnTo>
                  <a:pt x="57661" y="239983"/>
                </a:lnTo>
                <a:cubicBezTo>
                  <a:pt x="116733" y="333948"/>
                  <a:pt x="174424" y="420322"/>
                  <a:pt x="216853" y="459288"/>
                </a:cubicBezTo>
                <a:cubicBezTo>
                  <a:pt x="329998" y="563197"/>
                  <a:pt x="383108" y="473142"/>
                  <a:pt x="493944" y="514706"/>
                </a:cubicBezTo>
                <a:cubicBezTo>
                  <a:pt x="604780" y="556270"/>
                  <a:pt x="773345" y="660179"/>
                  <a:pt x="881872" y="708670"/>
                </a:cubicBezTo>
                <a:cubicBezTo>
                  <a:pt x="990399" y="757161"/>
                  <a:pt x="1078145" y="764088"/>
                  <a:pt x="1145108" y="805652"/>
                </a:cubicBezTo>
                <a:cubicBezTo>
                  <a:pt x="1212072" y="847216"/>
                  <a:pt x="1218999" y="934961"/>
                  <a:pt x="1283653" y="958052"/>
                </a:cubicBezTo>
                <a:cubicBezTo>
                  <a:pt x="1348307" y="981143"/>
                  <a:pt x="1468380" y="964979"/>
                  <a:pt x="1533035" y="944197"/>
                </a:cubicBezTo>
                <a:cubicBezTo>
                  <a:pt x="1597690" y="923415"/>
                  <a:pt x="1620781" y="877234"/>
                  <a:pt x="1671581" y="833361"/>
                </a:cubicBezTo>
                <a:cubicBezTo>
                  <a:pt x="1722381" y="789488"/>
                  <a:pt x="1787035" y="692507"/>
                  <a:pt x="1837835" y="680961"/>
                </a:cubicBezTo>
                <a:cubicBezTo>
                  <a:pt x="1888635" y="669415"/>
                  <a:pt x="1909417" y="768706"/>
                  <a:pt x="1976381" y="764088"/>
                </a:cubicBezTo>
                <a:cubicBezTo>
                  <a:pt x="2043345" y="759470"/>
                  <a:pt x="2168035" y="655561"/>
                  <a:pt x="2239617" y="653252"/>
                </a:cubicBezTo>
                <a:cubicBezTo>
                  <a:pt x="2311199" y="650943"/>
                  <a:pt x="2334290" y="771016"/>
                  <a:pt x="2405872" y="750234"/>
                </a:cubicBezTo>
                <a:cubicBezTo>
                  <a:pt x="2477454" y="729452"/>
                  <a:pt x="2588290" y="560888"/>
                  <a:pt x="2669108" y="528561"/>
                </a:cubicBezTo>
                <a:cubicBezTo>
                  <a:pt x="2749926" y="496234"/>
                  <a:pt x="2819199" y="567816"/>
                  <a:pt x="2890781" y="556270"/>
                </a:cubicBezTo>
                <a:cubicBezTo>
                  <a:pt x="2962363" y="544724"/>
                  <a:pt x="3045490" y="475452"/>
                  <a:pt x="3098599" y="459288"/>
                </a:cubicBezTo>
                <a:cubicBezTo>
                  <a:pt x="3151708" y="443124"/>
                  <a:pt x="3158635" y="482379"/>
                  <a:pt x="3209435" y="459288"/>
                </a:cubicBezTo>
                <a:cubicBezTo>
                  <a:pt x="3260235" y="436197"/>
                  <a:pt x="3354908" y="369234"/>
                  <a:pt x="3403399" y="320743"/>
                </a:cubicBezTo>
                <a:cubicBezTo>
                  <a:pt x="3451890" y="272252"/>
                  <a:pt x="3421872" y="191434"/>
                  <a:pt x="3500381" y="168343"/>
                </a:cubicBezTo>
                <a:cubicBezTo>
                  <a:pt x="3578890" y="145252"/>
                  <a:pt x="3754380" y="209906"/>
                  <a:pt x="3874453" y="182197"/>
                </a:cubicBezTo>
                <a:cubicBezTo>
                  <a:pt x="3979517" y="157952"/>
                  <a:pt x="4072205" y="20561"/>
                  <a:pt x="4175722" y="2061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11" name="文本占位符 310"/>
          <p:cNvSpPr>
            <a:spLocks noGrp="1"/>
          </p:cNvSpPr>
          <p:nvPr userDrawn="1">
            <p:ph type="body" sz="quarter" idx="10"/>
          </p:nvPr>
        </p:nvSpPr>
        <p:spPr>
          <a:xfrm>
            <a:off x="2301095" y="1315618"/>
            <a:ext cx="7589808" cy="103288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7200" b="1">
                <a:ln w="38100">
                  <a:noFill/>
                </a:ln>
                <a:solidFill>
                  <a:schemeClr val="accent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319" name="任意形状 318"/>
          <p:cNvSpPr/>
          <p:nvPr userDrawn="1"/>
        </p:nvSpPr>
        <p:spPr>
          <a:xfrm>
            <a:off x="0" y="5523655"/>
            <a:ext cx="12191999" cy="1334345"/>
          </a:xfrm>
          <a:custGeom>
            <a:avLst/>
            <a:gdLst>
              <a:gd name="connsiteX0" fmla="*/ 2847466 w 12191999"/>
              <a:gd name="connsiteY0" fmla="*/ 1046402 h 1334345"/>
              <a:gd name="connsiteX1" fmla="*/ 2891951 w 12191999"/>
              <a:gd name="connsiteY1" fmla="*/ 1059437 h 1334345"/>
              <a:gd name="connsiteX2" fmla="*/ 2931128 w 12191999"/>
              <a:gd name="connsiteY2" fmla="*/ 1072321 h 1334345"/>
              <a:gd name="connsiteX3" fmla="*/ 2891953 w 12191999"/>
              <a:gd name="connsiteY3" fmla="*/ 1059438 h 1334345"/>
              <a:gd name="connsiteX4" fmla="*/ 2673480 w 12191999"/>
              <a:gd name="connsiteY4" fmla="*/ 1012610 h 1334345"/>
              <a:gd name="connsiteX5" fmla="*/ 2481271 w 12191999"/>
              <a:gd name="connsiteY5" fmla="*/ 1061188 h 1334345"/>
              <a:gd name="connsiteX6" fmla="*/ 2438898 w 12191999"/>
              <a:gd name="connsiteY6" fmla="*/ 1067709 h 1334345"/>
              <a:gd name="connsiteX7" fmla="*/ 2419283 w 12191999"/>
              <a:gd name="connsiteY7" fmla="*/ 1063157 h 1334345"/>
              <a:gd name="connsiteX8" fmla="*/ 2438897 w 12191999"/>
              <a:gd name="connsiteY8" fmla="*/ 1067709 h 1334345"/>
              <a:gd name="connsiteX9" fmla="*/ 2438898 w 12191999"/>
              <a:gd name="connsiteY9" fmla="*/ 1067709 h 1334345"/>
              <a:gd name="connsiteX10" fmla="*/ 2438898 w 12191999"/>
              <a:gd name="connsiteY10" fmla="*/ 1067709 h 1334345"/>
              <a:gd name="connsiteX11" fmla="*/ 2590271 w 12191999"/>
              <a:gd name="connsiteY11" fmla="*/ 1020751 h 1334345"/>
              <a:gd name="connsiteX12" fmla="*/ 2673481 w 12191999"/>
              <a:gd name="connsiteY12" fmla="*/ 1012610 h 1334345"/>
              <a:gd name="connsiteX13" fmla="*/ 2692964 w 12191999"/>
              <a:gd name="connsiteY13" fmla="*/ 1014492 h 1334345"/>
              <a:gd name="connsiteX14" fmla="*/ 2734057 w 12191999"/>
              <a:gd name="connsiteY14" fmla="*/ 1018461 h 1334345"/>
              <a:gd name="connsiteX15" fmla="*/ 2734056 w 12191999"/>
              <a:gd name="connsiteY15" fmla="*/ 1018461 h 1334345"/>
              <a:gd name="connsiteX16" fmla="*/ 2692964 w 12191999"/>
              <a:gd name="connsiteY16" fmla="*/ 1014492 h 1334345"/>
              <a:gd name="connsiteX17" fmla="*/ 2673482 w 12191999"/>
              <a:gd name="connsiteY17" fmla="*/ 1012610 h 1334345"/>
              <a:gd name="connsiteX18" fmla="*/ 2673481 w 12191999"/>
              <a:gd name="connsiteY18" fmla="*/ 1012610 h 1334345"/>
              <a:gd name="connsiteX19" fmla="*/ 344633 w 12191999"/>
              <a:gd name="connsiteY19" fmla="*/ 863663 h 1334345"/>
              <a:gd name="connsiteX20" fmla="*/ 419394 w 12191999"/>
              <a:gd name="connsiteY20" fmla="*/ 878925 h 1334345"/>
              <a:gd name="connsiteX21" fmla="*/ 714553 w 12191999"/>
              <a:gd name="connsiteY21" fmla="*/ 895341 h 1334345"/>
              <a:gd name="connsiteX22" fmla="*/ 739734 w 12191999"/>
              <a:gd name="connsiteY22" fmla="*/ 900282 h 1334345"/>
              <a:gd name="connsiteX23" fmla="*/ 777297 w 12191999"/>
              <a:gd name="connsiteY23" fmla="*/ 907653 h 1334345"/>
              <a:gd name="connsiteX24" fmla="*/ 788191 w 12191999"/>
              <a:gd name="connsiteY24" fmla="*/ 910703 h 1334345"/>
              <a:gd name="connsiteX25" fmla="*/ 777298 w 12191999"/>
              <a:gd name="connsiteY25" fmla="*/ 907653 h 1334345"/>
              <a:gd name="connsiteX26" fmla="*/ 739734 w 12191999"/>
              <a:gd name="connsiteY26" fmla="*/ 900282 h 1334345"/>
              <a:gd name="connsiteX27" fmla="*/ 714551 w 12191999"/>
              <a:gd name="connsiteY27" fmla="*/ 895340 h 1334345"/>
              <a:gd name="connsiteX28" fmla="*/ 419392 w 12191999"/>
              <a:gd name="connsiteY28" fmla="*/ 878924 h 1334345"/>
              <a:gd name="connsiteX29" fmla="*/ 1631096 w 12191999"/>
              <a:gd name="connsiteY29" fmla="*/ 788636 h 1334345"/>
              <a:gd name="connsiteX30" fmla="*/ 1289333 w 12191999"/>
              <a:gd name="connsiteY30" fmla="*/ 870716 h 1334345"/>
              <a:gd name="connsiteX31" fmla="*/ 1025245 w 12191999"/>
              <a:gd name="connsiteY31" fmla="*/ 895340 h 1334345"/>
              <a:gd name="connsiteX32" fmla="*/ 932036 w 12191999"/>
              <a:gd name="connsiteY32" fmla="*/ 944588 h 1334345"/>
              <a:gd name="connsiteX33" fmla="*/ 888223 w 12191999"/>
              <a:gd name="connsiteY33" fmla="*/ 938432 h 1334345"/>
              <a:gd name="connsiteX34" fmla="*/ 885869 w 12191999"/>
              <a:gd name="connsiteY34" fmla="*/ 937786 h 1334345"/>
              <a:gd name="connsiteX35" fmla="*/ 888224 w 12191999"/>
              <a:gd name="connsiteY35" fmla="*/ 938433 h 1334345"/>
              <a:gd name="connsiteX36" fmla="*/ 932037 w 12191999"/>
              <a:gd name="connsiteY36" fmla="*/ 944589 h 1334345"/>
              <a:gd name="connsiteX37" fmla="*/ 1025246 w 12191999"/>
              <a:gd name="connsiteY37" fmla="*/ 895341 h 1334345"/>
              <a:gd name="connsiteX38" fmla="*/ 1289335 w 12191999"/>
              <a:gd name="connsiteY38" fmla="*/ 870716 h 1334345"/>
              <a:gd name="connsiteX39" fmla="*/ 1541652 w 12191999"/>
              <a:gd name="connsiteY39" fmla="*/ 798383 h 1334345"/>
              <a:gd name="connsiteX40" fmla="*/ 1631097 w 12191999"/>
              <a:gd name="connsiteY40" fmla="*/ 788636 h 1334345"/>
              <a:gd name="connsiteX41" fmla="*/ 1676425 w 12191999"/>
              <a:gd name="connsiteY41" fmla="*/ 791618 h 1334345"/>
              <a:gd name="connsiteX42" fmla="*/ 1676426 w 12191999"/>
              <a:gd name="connsiteY42" fmla="*/ 791618 h 1334345"/>
              <a:gd name="connsiteX43" fmla="*/ 1631097 w 12191999"/>
              <a:gd name="connsiteY43" fmla="*/ 788636 h 1334345"/>
              <a:gd name="connsiteX44" fmla="*/ 1631097 w 12191999"/>
              <a:gd name="connsiteY44" fmla="*/ 788636 h 1334345"/>
              <a:gd name="connsiteX45" fmla="*/ 5743206 w 12191999"/>
              <a:gd name="connsiteY45" fmla="*/ 0 h 1334345"/>
              <a:gd name="connsiteX46" fmla="*/ 5771910 w 12191999"/>
              <a:gd name="connsiteY46" fmla="*/ 4482 h 1334345"/>
              <a:gd name="connsiteX47" fmla="*/ 5959903 w 12191999"/>
              <a:gd name="connsiteY47" fmla="*/ 50525 h 1334345"/>
              <a:gd name="connsiteX48" fmla="*/ 6519150 w 12191999"/>
              <a:gd name="connsiteY48" fmla="*/ 354223 h 1334345"/>
              <a:gd name="connsiteX49" fmla="*/ 7466764 w 12191999"/>
              <a:gd name="connsiteY49" fmla="*/ 510176 h 1334345"/>
              <a:gd name="connsiteX50" fmla="*/ 8181358 w 12191999"/>
              <a:gd name="connsiteY50" fmla="*/ 666129 h 1334345"/>
              <a:gd name="connsiteX51" fmla="*/ 8771675 w 12191999"/>
              <a:gd name="connsiteY51" fmla="*/ 551216 h 1334345"/>
              <a:gd name="connsiteX52" fmla="*/ 9361992 w 12191999"/>
              <a:gd name="connsiteY52" fmla="*/ 485551 h 1334345"/>
              <a:gd name="connsiteX53" fmla="*/ 9638702 w 12191999"/>
              <a:gd name="connsiteY53" fmla="*/ 395776 h 1334345"/>
              <a:gd name="connsiteX54" fmla="*/ 9702244 w 12191999"/>
              <a:gd name="connsiteY54" fmla="*/ 372178 h 1334345"/>
              <a:gd name="connsiteX55" fmla="*/ 9727055 w 12191999"/>
              <a:gd name="connsiteY55" fmla="*/ 383977 h 1334345"/>
              <a:gd name="connsiteX56" fmla="*/ 9828031 w 12191999"/>
              <a:gd name="connsiteY56" fmla="*/ 411680 h 1334345"/>
              <a:gd name="connsiteX57" fmla="*/ 10433882 w 12191999"/>
              <a:gd name="connsiteY57" fmla="*/ 444512 h 1334345"/>
              <a:gd name="connsiteX58" fmla="*/ 10589229 w 12191999"/>
              <a:gd name="connsiteY58" fmla="*/ 510176 h 1334345"/>
              <a:gd name="connsiteX59" fmla="*/ 10884387 w 12191999"/>
              <a:gd name="connsiteY59" fmla="*/ 469135 h 1334345"/>
              <a:gd name="connsiteX60" fmla="*/ 11288288 w 12191999"/>
              <a:gd name="connsiteY60" fmla="*/ 543008 h 1334345"/>
              <a:gd name="connsiteX61" fmla="*/ 11529682 w 12191999"/>
              <a:gd name="connsiteY61" fmla="*/ 469713 h 1334345"/>
              <a:gd name="connsiteX62" fmla="*/ 11612362 w 12191999"/>
              <a:gd name="connsiteY62" fmla="*/ 448952 h 1334345"/>
              <a:gd name="connsiteX63" fmla="*/ 11661848 w 12191999"/>
              <a:gd name="connsiteY63" fmla="*/ 465376 h 1334345"/>
              <a:gd name="connsiteX64" fmla="*/ 12078128 w 12191999"/>
              <a:gd name="connsiteY64" fmla="*/ 595911 h 1334345"/>
              <a:gd name="connsiteX65" fmla="*/ 12191999 w 12191999"/>
              <a:gd name="connsiteY65" fmla="*/ 625868 h 1334345"/>
              <a:gd name="connsiteX66" fmla="*/ 12191999 w 12191999"/>
              <a:gd name="connsiteY66" fmla="*/ 1072321 h 1334345"/>
              <a:gd name="connsiteX67" fmla="*/ 12191999 w 12191999"/>
              <a:gd name="connsiteY67" fmla="*/ 1334345 h 1334345"/>
              <a:gd name="connsiteX68" fmla="*/ 0 w 12191999"/>
              <a:gd name="connsiteY68" fmla="*/ 1334345 h 1334345"/>
              <a:gd name="connsiteX69" fmla="*/ 0 w 12191999"/>
              <a:gd name="connsiteY69" fmla="*/ 1072321 h 1334345"/>
              <a:gd name="connsiteX70" fmla="*/ 1 w 12191999"/>
              <a:gd name="connsiteY70" fmla="*/ 1072321 h 1334345"/>
              <a:gd name="connsiteX71" fmla="*/ 1 w 12191999"/>
              <a:gd name="connsiteY71" fmla="*/ 813658 h 1334345"/>
              <a:gd name="connsiteX72" fmla="*/ 20711 w 12191999"/>
              <a:gd name="connsiteY72" fmla="*/ 812426 h 1334345"/>
              <a:gd name="connsiteX73" fmla="*/ 22430 w 12191999"/>
              <a:gd name="connsiteY73" fmla="*/ 812443 h 1334345"/>
              <a:gd name="connsiteX74" fmla="*/ 108700 w 12191999"/>
              <a:gd name="connsiteY74" fmla="*/ 813260 h 1334345"/>
              <a:gd name="connsiteX75" fmla="*/ 170240 w 12191999"/>
              <a:gd name="connsiteY75" fmla="*/ 821105 h 1334345"/>
              <a:gd name="connsiteX76" fmla="*/ 192198 w 12191999"/>
              <a:gd name="connsiteY76" fmla="*/ 823904 h 1334345"/>
              <a:gd name="connsiteX77" fmla="*/ 192199 w 12191999"/>
              <a:gd name="connsiteY77" fmla="*/ 823904 h 1334345"/>
              <a:gd name="connsiteX78" fmla="*/ 170240 w 12191999"/>
              <a:gd name="connsiteY78" fmla="*/ 821105 h 1334345"/>
              <a:gd name="connsiteX79" fmla="*/ 108699 w 12191999"/>
              <a:gd name="connsiteY79" fmla="*/ 813259 h 1334345"/>
              <a:gd name="connsiteX80" fmla="*/ 22430 w 12191999"/>
              <a:gd name="connsiteY80" fmla="*/ 812443 h 1334345"/>
              <a:gd name="connsiteX81" fmla="*/ 20711 w 12191999"/>
              <a:gd name="connsiteY81" fmla="*/ 812426 h 1334345"/>
              <a:gd name="connsiteX82" fmla="*/ 20711 w 12191999"/>
              <a:gd name="connsiteY82" fmla="*/ 812426 h 1334345"/>
              <a:gd name="connsiteX83" fmla="*/ 20710 w 12191999"/>
              <a:gd name="connsiteY83" fmla="*/ 812426 h 1334345"/>
              <a:gd name="connsiteX84" fmla="*/ 0 w 12191999"/>
              <a:gd name="connsiteY84" fmla="*/ 813658 h 1334345"/>
              <a:gd name="connsiteX85" fmla="*/ 0 w 12191999"/>
              <a:gd name="connsiteY85" fmla="*/ 489071 h 1334345"/>
              <a:gd name="connsiteX86" fmla="*/ 43142 w 12191999"/>
              <a:gd name="connsiteY86" fmla="*/ 505751 h 1334345"/>
              <a:gd name="connsiteX87" fmla="*/ 212081 w 12191999"/>
              <a:gd name="connsiteY87" fmla="*/ 543008 h 1334345"/>
              <a:gd name="connsiteX88" fmla="*/ 600448 w 12191999"/>
              <a:gd name="connsiteY88" fmla="*/ 460927 h 1334345"/>
              <a:gd name="connsiteX89" fmla="*/ 1004349 w 12191999"/>
              <a:gd name="connsiteY89" fmla="*/ 411680 h 1334345"/>
              <a:gd name="connsiteX90" fmla="*/ 1268437 w 12191999"/>
              <a:gd name="connsiteY90" fmla="*/ 329598 h 1334345"/>
              <a:gd name="connsiteX91" fmla="*/ 1936428 w 12191999"/>
              <a:gd name="connsiteY91" fmla="*/ 304974 h 1334345"/>
              <a:gd name="connsiteX92" fmla="*/ 2262655 w 12191999"/>
              <a:gd name="connsiteY92" fmla="*/ 370639 h 1334345"/>
              <a:gd name="connsiteX93" fmla="*/ 2402467 w 12191999"/>
              <a:gd name="connsiteY93" fmla="*/ 346015 h 1334345"/>
              <a:gd name="connsiteX94" fmla="*/ 2837437 w 12191999"/>
              <a:gd name="connsiteY94" fmla="*/ 436303 h 1334345"/>
              <a:gd name="connsiteX95" fmla="*/ 3614171 w 12191999"/>
              <a:gd name="connsiteY95" fmla="*/ 411680 h 1334345"/>
              <a:gd name="connsiteX96" fmla="*/ 3909329 w 12191999"/>
              <a:gd name="connsiteY96" fmla="*/ 411680 h 1334345"/>
              <a:gd name="connsiteX97" fmla="*/ 4453042 w 12191999"/>
              <a:gd name="connsiteY97" fmla="*/ 395263 h 1334345"/>
              <a:gd name="connsiteX98" fmla="*/ 4654993 w 12191999"/>
              <a:gd name="connsiteY98" fmla="*/ 395263 h 1334345"/>
              <a:gd name="connsiteX99" fmla="*/ 4872478 w 12191999"/>
              <a:gd name="connsiteY99" fmla="*/ 280350 h 1334345"/>
              <a:gd name="connsiteX100" fmla="*/ 5431725 w 12191999"/>
              <a:gd name="connsiteY100" fmla="*/ 149021 h 1334345"/>
              <a:gd name="connsiteX101" fmla="*/ 5706691 w 12191999"/>
              <a:gd name="connsiteY101" fmla="*/ 16122 h 1334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1999" h="1334345">
                <a:moveTo>
                  <a:pt x="2847466" y="1046402"/>
                </a:moveTo>
                <a:lnTo>
                  <a:pt x="2891951" y="1059437"/>
                </a:lnTo>
                <a:lnTo>
                  <a:pt x="2931128" y="1072321"/>
                </a:lnTo>
                <a:lnTo>
                  <a:pt x="2891953" y="1059438"/>
                </a:lnTo>
                <a:close/>
                <a:moveTo>
                  <a:pt x="2673480" y="1012610"/>
                </a:moveTo>
                <a:cubicBezTo>
                  <a:pt x="2576552" y="1010281"/>
                  <a:pt x="2524921" y="1045805"/>
                  <a:pt x="2481271" y="1061188"/>
                </a:cubicBezTo>
                <a:lnTo>
                  <a:pt x="2438898" y="1067709"/>
                </a:lnTo>
                <a:lnTo>
                  <a:pt x="2419283" y="1063157"/>
                </a:lnTo>
                <a:lnTo>
                  <a:pt x="2438897" y="1067709"/>
                </a:lnTo>
                <a:lnTo>
                  <a:pt x="2438898" y="1067709"/>
                </a:lnTo>
                <a:lnTo>
                  <a:pt x="2438898" y="1067709"/>
                </a:lnTo>
                <a:cubicBezTo>
                  <a:pt x="2481376" y="1072198"/>
                  <a:pt x="2519394" y="1037214"/>
                  <a:pt x="2590271" y="1020751"/>
                </a:cubicBezTo>
                <a:lnTo>
                  <a:pt x="2673481" y="1012610"/>
                </a:lnTo>
                <a:lnTo>
                  <a:pt x="2692964" y="1014492"/>
                </a:lnTo>
                <a:lnTo>
                  <a:pt x="2734057" y="1018461"/>
                </a:lnTo>
                <a:lnTo>
                  <a:pt x="2734056" y="1018461"/>
                </a:lnTo>
                <a:lnTo>
                  <a:pt x="2692964" y="1014492"/>
                </a:lnTo>
                <a:lnTo>
                  <a:pt x="2673482" y="1012610"/>
                </a:lnTo>
                <a:lnTo>
                  <a:pt x="2673481" y="1012610"/>
                </a:lnTo>
                <a:close/>
                <a:moveTo>
                  <a:pt x="344633" y="863663"/>
                </a:moveTo>
                <a:cubicBezTo>
                  <a:pt x="369391" y="870033"/>
                  <a:pt x="394150" y="875504"/>
                  <a:pt x="419394" y="878925"/>
                </a:cubicBezTo>
                <a:cubicBezTo>
                  <a:pt x="520369" y="892605"/>
                  <a:pt x="629112" y="884396"/>
                  <a:pt x="714553" y="895341"/>
                </a:cubicBezTo>
                <a:lnTo>
                  <a:pt x="739734" y="900282"/>
                </a:lnTo>
                <a:lnTo>
                  <a:pt x="777297" y="907653"/>
                </a:lnTo>
                <a:lnTo>
                  <a:pt x="788191" y="910703"/>
                </a:lnTo>
                <a:lnTo>
                  <a:pt x="777298" y="907653"/>
                </a:lnTo>
                <a:lnTo>
                  <a:pt x="739734" y="900282"/>
                </a:lnTo>
                <a:lnTo>
                  <a:pt x="714551" y="895340"/>
                </a:lnTo>
                <a:cubicBezTo>
                  <a:pt x="629111" y="884396"/>
                  <a:pt x="520368" y="892604"/>
                  <a:pt x="419392" y="878924"/>
                </a:cubicBezTo>
                <a:close/>
                <a:moveTo>
                  <a:pt x="1631096" y="788636"/>
                </a:moveTo>
                <a:cubicBezTo>
                  <a:pt x="1511997" y="787268"/>
                  <a:pt x="1390309" y="852932"/>
                  <a:pt x="1289333" y="870716"/>
                </a:cubicBezTo>
                <a:cubicBezTo>
                  <a:pt x="1188359" y="888500"/>
                  <a:pt x="1084794" y="883028"/>
                  <a:pt x="1025245" y="895340"/>
                </a:cubicBezTo>
                <a:cubicBezTo>
                  <a:pt x="965695" y="907653"/>
                  <a:pt x="983818" y="944588"/>
                  <a:pt x="932036" y="944588"/>
                </a:cubicBezTo>
                <a:cubicBezTo>
                  <a:pt x="919090" y="944588"/>
                  <a:pt x="904365" y="942194"/>
                  <a:pt x="888223" y="938432"/>
                </a:cubicBezTo>
                <a:lnTo>
                  <a:pt x="885869" y="937786"/>
                </a:lnTo>
                <a:lnTo>
                  <a:pt x="888224" y="938433"/>
                </a:lnTo>
                <a:cubicBezTo>
                  <a:pt x="904366" y="942195"/>
                  <a:pt x="919091" y="944589"/>
                  <a:pt x="932037" y="944589"/>
                </a:cubicBezTo>
                <a:cubicBezTo>
                  <a:pt x="983819" y="944589"/>
                  <a:pt x="965696" y="907653"/>
                  <a:pt x="1025246" y="895341"/>
                </a:cubicBezTo>
                <a:cubicBezTo>
                  <a:pt x="1084795" y="883028"/>
                  <a:pt x="1188360" y="888500"/>
                  <a:pt x="1289335" y="870716"/>
                </a:cubicBezTo>
                <a:cubicBezTo>
                  <a:pt x="1365066" y="857378"/>
                  <a:pt x="1452449" y="817107"/>
                  <a:pt x="1541652" y="798383"/>
                </a:cubicBezTo>
                <a:lnTo>
                  <a:pt x="1631097" y="788636"/>
                </a:lnTo>
                <a:lnTo>
                  <a:pt x="1676425" y="791618"/>
                </a:lnTo>
                <a:lnTo>
                  <a:pt x="1676426" y="791618"/>
                </a:lnTo>
                <a:lnTo>
                  <a:pt x="1631097" y="788636"/>
                </a:lnTo>
                <a:lnTo>
                  <a:pt x="1631097" y="788636"/>
                </a:lnTo>
                <a:close/>
                <a:moveTo>
                  <a:pt x="5743206" y="0"/>
                </a:moveTo>
                <a:lnTo>
                  <a:pt x="5771910" y="4482"/>
                </a:lnTo>
                <a:cubicBezTo>
                  <a:pt x="5839996" y="17180"/>
                  <a:pt x="5904237" y="32057"/>
                  <a:pt x="5959903" y="50525"/>
                </a:cubicBezTo>
                <a:cubicBezTo>
                  <a:pt x="6182566" y="124398"/>
                  <a:pt x="6268008" y="277615"/>
                  <a:pt x="6519150" y="354223"/>
                </a:cubicBezTo>
                <a:cubicBezTo>
                  <a:pt x="6770294" y="430831"/>
                  <a:pt x="7189729" y="458192"/>
                  <a:pt x="7466764" y="510176"/>
                </a:cubicBezTo>
                <a:cubicBezTo>
                  <a:pt x="7743799" y="562160"/>
                  <a:pt x="7963872" y="659289"/>
                  <a:pt x="8181358" y="666129"/>
                </a:cubicBezTo>
                <a:cubicBezTo>
                  <a:pt x="8398843" y="672968"/>
                  <a:pt x="8574902" y="581312"/>
                  <a:pt x="8771675" y="551216"/>
                </a:cubicBezTo>
                <a:cubicBezTo>
                  <a:pt x="8968447" y="521120"/>
                  <a:pt x="9175576" y="525224"/>
                  <a:pt x="9361992" y="485551"/>
                </a:cubicBezTo>
                <a:cubicBezTo>
                  <a:pt x="9455199" y="465715"/>
                  <a:pt x="9549054" y="430147"/>
                  <a:pt x="9638702" y="395776"/>
                </a:cubicBezTo>
                <a:lnTo>
                  <a:pt x="9702244" y="372178"/>
                </a:lnTo>
                <a:lnTo>
                  <a:pt x="9727055" y="383977"/>
                </a:lnTo>
                <a:cubicBezTo>
                  <a:pt x="9755535" y="395349"/>
                  <a:pt x="9787899" y="405181"/>
                  <a:pt x="9828031" y="411680"/>
                </a:cubicBezTo>
                <a:cubicBezTo>
                  <a:pt x="9988556" y="437672"/>
                  <a:pt x="10307015" y="428096"/>
                  <a:pt x="10433882" y="444512"/>
                </a:cubicBezTo>
                <a:cubicBezTo>
                  <a:pt x="10560749" y="460927"/>
                  <a:pt x="10514144" y="506072"/>
                  <a:pt x="10589229" y="510176"/>
                </a:cubicBezTo>
                <a:cubicBezTo>
                  <a:pt x="10664314" y="514280"/>
                  <a:pt x="10767877" y="463663"/>
                  <a:pt x="10884387" y="469135"/>
                </a:cubicBezTo>
                <a:cubicBezTo>
                  <a:pt x="11000897" y="474607"/>
                  <a:pt x="11164011" y="547112"/>
                  <a:pt x="11288288" y="543008"/>
                </a:cubicBezTo>
                <a:cubicBezTo>
                  <a:pt x="11381495" y="539930"/>
                  <a:pt x="11441207" y="499916"/>
                  <a:pt x="11529682" y="469713"/>
                </a:cubicBezTo>
                <a:lnTo>
                  <a:pt x="11612362" y="448952"/>
                </a:lnTo>
                <a:lnTo>
                  <a:pt x="11661848" y="465376"/>
                </a:lnTo>
                <a:cubicBezTo>
                  <a:pt x="11775323" y="503010"/>
                  <a:pt x="11929254" y="553535"/>
                  <a:pt x="12078128" y="595911"/>
                </a:cubicBezTo>
                <a:lnTo>
                  <a:pt x="12191999" y="625868"/>
                </a:lnTo>
                <a:lnTo>
                  <a:pt x="12191999" y="1072321"/>
                </a:lnTo>
                <a:lnTo>
                  <a:pt x="12191999" y="1334345"/>
                </a:lnTo>
                <a:lnTo>
                  <a:pt x="0" y="1334345"/>
                </a:lnTo>
                <a:lnTo>
                  <a:pt x="0" y="1072321"/>
                </a:lnTo>
                <a:lnTo>
                  <a:pt x="1" y="1072321"/>
                </a:lnTo>
                <a:lnTo>
                  <a:pt x="1" y="813658"/>
                </a:lnTo>
                <a:lnTo>
                  <a:pt x="20711" y="812426"/>
                </a:lnTo>
                <a:lnTo>
                  <a:pt x="22430" y="812443"/>
                </a:lnTo>
                <a:lnTo>
                  <a:pt x="108700" y="813260"/>
                </a:lnTo>
                <a:lnTo>
                  <a:pt x="170240" y="821105"/>
                </a:lnTo>
                <a:lnTo>
                  <a:pt x="192198" y="823904"/>
                </a:lnTo>
                <a:lnTo>
                  <a:pt x="192199" y="823904"/>
                </a:lnTo>
                <a:lnTo>
                  <a:pt x="170240" y="821105"/>
                </a:lnTo>
                <a:lnTo>
                  <a:pt x="108699" y="813259"/>
                </a:lnTo>
                <a:lnTo>
                  <a:pt x="22430" y="812443"/>
                </a:lnTo>
                <a:lnTo>
                  <a:pt x="20711" y="812426"/>
                </a:lnTo>
                <a:lnTo>
                  <a:pt x="20711" y="812426"/>
                </a:lnTo>
                <a:lnTo>
                  <a:pt x="20710" y="812426"/>
                </a:lnTo>
                <a:lnTo>
                  <a:pt x="0" y="813658"/>
                </a:lnTo>
                <a:lnTo>
                  <a:pt x="0" y="489071"/>
                </a:lnTo>
                <a:lnTo>
                  <a:pt x="43142" y="505751"/>
                </a:lnTo>
                <a:cubicBezTo>
                  <a:pt x="107870" y="530012"/>
                  <a:pt x="166772" y="548138"/>
                  <a:pt x="212081" y="543008"/>
                </a:cubicBezTo>
                <a:cubicBezTo>
                  <a:pt x="393318" y="522488"/>
                  <a:pt x="468403" y="482815"/>
                  <a:pt x="600448" y="460927"/>
                </a:cubicBezTo>
                <a:cubicBezTo>
                  <a:pt x="732493" y="439040"/>
                  <a:pt x="893017" y="433567"/>
                  <a:pt x="1004349" y="411680"/>
                </a:cubicBezTo>
                <a:cubicBezTo>
                  <a:pt x="1115680" y="389791"/>
                  <a:pt x="1113092" y="347383"/>
                  <a:pt x="1268437" y="329598"/>
                </a:cubicBezTo>
                <a:cubicBezTo>
                  <a:pt x="1423783" y="311814"/>
                  <a:pt x="1770725" y="298134"/>
                  <a:pt x="1936428" y="304974"/>
                </a:cubicBezTo>
                <a:cubicBezTo>
                  <a:pt x="2102131" y="311814"/>
                  <a:pt x="2184982" y="363799"/>
                  <a:pt x="2262655" y="370639"/>
                </a:cubicBezTo>
                <a:cubicBezTo>
                  <a:pt x="2340329" y="377479"/>
                  <a:pt x="2306671" y="335070"/>
                  <a:pt x="2402467" y="346015"/>
                </a:cubicBezTo>
                <a:cubicBezTo>
                  <a:pt x="2498264" y="356959"/>
                  <a:pt x="2635487" y="425359"/>
                  <a:pt x="2837437" y="436303"/>
                </a:cubicBezTo>
                <a:cubicBezTo>
                  <a:pt x="3039388" y="447247"/>
                  <a:pt x="3435523" y="415783"/>
                  <a:pt x="3614171" y="411680"/>
                </a:cubicBezTo>
                <a:cubicBezTo>
                  <a:pt x="3792819" y="407575"/>
                  <a:pt x="3769517" y="414416"/>
                  <a:pt x="3909329" y="411680"/>
                </a:cubicBezTo>
                <a:cubicBezTo>
                  <a:pt x="4049141" y="408943"/>
                  <a:pt x="4328764" y="397999"/>
                  <a:pt x="4453042" y="395263"/>
                </a:cubicBezTo>
                <a:cubicBezTo>
                  <a:pt x="4577318" y="392527"/>
                  <a:pt x="4585086" y="414414"/>
                  <a:pt x="4654993" y="395263"/>
                </a:cubicBezTo>
                <a:cubicBezTo>
                  <a:pt x="4724898" y="376111"/>
                  <a:pt x="4743022" y="321391"/>
                  <a:pt x="4872478" y="280350"/>
                </a:cubicBezTo>
                <a:cubicBezTo>
                  <a:pt x="5001933" y="239310"/>
                  <a:pt x="5263433" y="202374"/>
                  <a:pt x="5431725" y="149021"/>
                </a:cubicBezTo>
                <a:cubicBezTo>
                  <a:pt x="5536908" y="115676"/>
                  <a:pt x="5617817" y="59353"/>
                  <a:pt x="5706691" y="161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20" name="文本占位符 310"/>
          <p:cNvSpPr>
            <a:spLocks noGrp="1"/>
          </p:cNvSpPr>
          <p:nvPr>
            <p:ph type="body" sz="quarter" idx="11"/>
          </p:nvPr>
        </p:nvSpPr>
        <p:spPr>
          <a:xfrm>
            <a:off x="2301095" y="2460978"/>
            <a:ext cx="7589808" cy="5726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0">
                <a:ln w="38100">
                  <a:noFill/>
                </a:ln>
                <a:solidFill>
                  <a:schemeClr val="accent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321" name="矩形 320"/>
          <p:cNvSpPr/>
          <p:nvPr userDrawn="1"/>
        </p:nvSpPr>
        <p:spPr>
          <a:xfrm>
            <a:off x="-1" y="0"/>
            <a:ext cx="12192000" cy="1463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22" name="文本占位符 310"/>
          <p:cNvSpPr>
            <a:spLocks noGrp="1"/>
          </p:cNvSpPr>
          <p:nvPr>
            <p:ph type="body" sz="quarter" idx="12"/>
          </p:nvPr>
        </p:nvSpPr>
        <p:spPr>
          <a:xfrm>
            <a:off x="2301095" y="3538763"/>
            <a:ext cx="7589808" cy="524974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30000"/>
              </a:lnSpc>
              <a:buNone/>
              <a:defRPr sz="1400" b="0">
                <a:ln w="38100">
                  <a:noFill/>
                </a:ln>
                <a:solidFill>
                  <a:schemeClr val="accent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20699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三项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 userDrawn="1"/>
        </p:nvSpPr>
        <p:spPr>
          <a:xfrm>
            <a:off x="-1" y="0"/>
            <a:ext cx="12192000" cy="48463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9" name="文本占位符 310"/>
          <p:cNvSpPr>
            <a:spLocks noGrp="1"/>
          </p:cNvSpPr>
          <p:nvPr>
            <p:ph type="body" sz="quarter" idx="10"/>
          </p:nvPr>
        </p:nvSpPr>
        <p:spPr>
          <a:xfrm>
            <a:off x="2301095" y="5187296"/>
            <a:ext cx="7589808" cy="103288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7200" b="1">
                <a:ln w="38100">
                  <a:noFill/>
                </a:ln>
                <a:solidFill>
                  <a:schemeClr val="accent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0" name="文本占位符 310"/>
          <p:cNvSpPr>
            <a:spLocks noGrp="1"/>
          </p:cNvSpPr>
          <p:nvPr>
            <p:ph type="body" sz="quarter" idx="11" hasCustomPrompt="1"/>
          </p:nvPr>
        </p:nvSpPr>
        <p:spPr>
          <a:xfrm>
            <a:off x="1002647" y="1961450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21" name="文本占位符 310"/>
          <p:cNvSpPr>
            <a:spLocks noGrp="1"/>
          </p:cNvSpPr>
          <p:nvPr>
            <p:ph type="body" sz="quarter" idx="12"/>
          </p:nvPr>
        </p:nvSpPr>
        <p:spPr>
          <a:xfrm>
            <a:off x="1990199" y="2086074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2" name="文本占位符 310"/>
          <p:cNvSpPr>
            <a:spLocks noGrp="1"/>
          </p:cNvSpPr>
          <p:nvPr>
            <p:ph type="body" sz="quarter" idx="13" hasCustomPrompt="1"/>
          </p:nvPr>
        </p:nvSpPr>
        <p:spPr>
          <a:xfrm>
            <a:off x="4684631" y="1961450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23" name="文本占位符 310"/>
          <p:cNvSpPr>
            <a:spLocks noGrp="1"/>
          </p:cNvSpPr>
          <p:nvPr>
            <p:ph type="body" sz="quarter" idx="14"/>
          </p:nvPr>
        </p:nvSpPr>
        <p:spPr>
          <a:xfrm>
            <a:off x="5672183" y="2086074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4" name="文本占位符 310"/>
          <p:cNvSpPr>
            <a:spLocks noGrp="1"/>
          </p:cNvSpPr>
          <p:nvPr>
            <p:ph type="body" sz="quarter" idx="15" hasCustomPrompt="1"/>
          </p:nvPr>
        </p:nvSpPr>
        <p:spPr>
          <a:xfrm>
            <a:off x="8293462" y="1961450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25" name="文本占位符 310"/>
          <p:cNvSpPr>
            <a:spLocks noGrp="1"/>
          </p:cNvSpPr>
          <p:nvPr>
            <p:ph type="body" sz="quarter" idx="16"/>
          </p:nvPr>
        </p:nvSpPr>
        <p:spPr>
          <a:xfrm>
            <a:off x="9281014" y="2086074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772159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四项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 userDrawn="1"/>
        </p:nvSpPr>
        <p:spPr>
          <a:xfrm>
            <a:off x="-1" y="0"/>
            <a:ext cx="12192000" cy="48463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9" name="文本占位符 310"/>
          <p:cNvSpPr>
            <a:spLocks noGrp="1"/>
          </p:cNvSpPr>
          <p:nvPr>
            <p:ph type="body" sz="quarter" idx="10"/>
          </p:nvPr>
        </p:nvSpPr>
        <p:spPr>
          <a:xfrm>
            <a:off x="2301095" y="5187296"/>
            <a:ext cx="7589808" cy="103288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7200" b="1">
                <a:ln w="38100">
                  <a:noFill/>
                </a:ln>
                <a:solidFill>
                  <a:schemeClr val="accent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0" name="文本占位符 310"/>
          <p:cNvSpPr>
            <a:spLocks noGrp="1"/>
          </p:cNvSpPr>
          <p:nvPr>
            <p:ph type="body" sz="quarter" idx="11" hasCustomPrompt="1"/>
          </p:nvPr>
        </p:nvSpPr>
        <p:spPr>
          <a:xfrm>
            <a:off x="2849735" y="1467674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21" name="文本占位符 310"/>
          <p:cNvSpPr>
            <a:spLocks noGrp="1"/>
          </p:cNvSpPr>
          <p:nvPr>
            <p:ph type="body" sz="quarter" idx="12"/>
          </p:nvPr>
        </p:nvSpPr>
        <p:spPr>
          <a:xfrm>
            <a:off x="3837287" y="1592298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2" name="文本占位符 310"/>
          <p:cNvSpPr>
            <a:spLocks noGrp="1"/>
          </p:cNvSpPr>
          <p:nvPr>
            <p:ph type="body" sz="quarter" idx="13" hasCustomPrompt="1"/>
          </p:nvPr>
        </p:nvSpPr>
        <p:spPr>
          <a:xfrm>
            <a:off x="6531719" y="1467674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23" name="文本占位符 310"/>
          <p:cNvSpPr>
            <a:spLocks noGrp="1"/>
          </p:cNvSpPr>
          <p:nvPr>
            <p:ph type="body" sz="quarter" idx="14"/>
          </p:nvPr>
        </p:nvSpPr>
        <p:spPr>
          <a:xfrm>
            <a:off x="7519271" y="1592298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0" name="文本占位符 310"/>
          <p:cNvSpPr>
            <a:spLocks noGrp="1"/>
          </p:cNvSpPr>
          <p:nvPr>
            <p:ph type="body" sz="quarter" idx="15" hasCustomPrompt="1"/>
          </p:nvPr>
        </p:nvSpPr>
        <p:spPr>
          <a:xfrm>
            <a:off x="2849735" y="2632975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11" name="文本占位符 310"/>
          <p:cNvSpPr>
            <a:spLocks noGrp="1"/>
          </p:cNvSpPr>
          <p:nvPr>
            <p:ph type="body" sz="quarter" idx="16"/>
          </p:nvPr>
        </p:nvSpPr>
        <p:spPr>
          <a:xfrm>
            <a:off x="3837287" y="2757599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2" name="文本占位符 310"/>
          <p:cNvSpPr>
            <a:spLocks noGrp="1"/>
          </p:cNvSpPr>
          <p:nvPr>
            <p:ph type="body" sz="quarter" idx="17" hasCustomPrompt="1"/>
          </p:nvPr>
        </p:nvSpPr>
        <p:spPr>
          <a:xfrm>
            <a:off x="6531719" y="2632975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13" name="文本占位符 310"/>
          <p:cNvSpPr>
            <a:spLocks noGrp="1"/>
          </p:cNvSpPr>
          <p:nvPr>
            <p:ph type="body" sz="quarter" idx="18"/>
          </p:nvPr>
        </p:nvSpPr>
        <p:spPr>
          <a:xfrm>
            <a:off x="7519271" y="2757599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933596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五项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 userDrawn="1"/>
        </p:nvSpPr>
        <p:spPr>
          <a:xfrm>
            <a:off x="-1" y="0"/>
            <a:ext cx="12192000" cy="48463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9" name="文本占位符 310"/>
          <p:cNvSpPr>
            <a:spLocks noGrp="1"/>
          </p:cNvSpPr>
          <p:nvPr>
            <p:ph type="body" sz="quarter" idx="10"/>
          </p:nvPr>
        </p:nvSpPr>
        <p:spPr>
          <a:xfrm>
            <a:off x="2301095" y="5187296"/>
            <a:ext cx="7589808" cy="103288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7200" b="1">
                <a:ln w="38100">
                  <a:noFill/>
                </a:ln>
                <a:solidFill>
                  <a:schemeClr val="accent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0" name="文本占位符 310"/>
          <p:cNvSpPr>
            <a:spLocks noGrp="1"/>
          </p:cNvSpPr>
          <p:nvPr>
            <p:ph type="body" sz="quarter" idx="11" hasCustomPrompt="1"/>
          </p:nvPr>
        </p:nvSpPr>
        <p:spPr>
          <a:xfrm>
            <a:off x="2849735" y="1467674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21" name="文本占位符 310"/>
          <p:cNvSpPr>
            <a:spLocks noGrp="1"/>
          </p:cNvSpPr>
          <p:nvPr>
            <p:ph type="body" sz="quarter" idx="12"/>
          </p:nvPr>
        </p:nvSpPr>
        <p:spPr>
          <a:xfrm>
            <a:off x="3837287" y="1592298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2" name="文本占位符 310"/>
          <p:cNvSpPr>
            <a:spLocks noGrp="1"/>
          </p:cNvSpPr>
          <p:nvPr>
            <p:ph type="body" sz="quarter" idx="13" hasCustomPrompt="1"/>
          </p:nvPr>
        </p:nvSpPr>
        <p:spPr>
          <a:xfrm>
            <a:off x="6531719" y="1467674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23" name="文本占位符 310"/>
          <p:cNvSpPr>
            <a:spLocks noGrp="1"/>
          </p:cNvSpPr>
          <p:nvPr>
            <p:ph type="body" sz="quarter" idx="14"/>
          </p:nvPr>
        </p:nvSpPr>
        <p:spPr>
          <a:xfrm>
            <a:off x="7519271" y="1592298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0" name="文本占位符 310"/>
          <p:cNvSpPr>
            <a:spLocks noGrp="1"/>
          </p:cNvSpPr>
          <p:nvPr>
            <p:ph type="body" sz="quarter" idx="15" hasCustomPrompt="1"/>
          </p:nvPr>
        </p:nvSpPr>
        <p:spPr>
          <a:xfrm>
            <a:off x="981166" y="2632975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11" name="文本占位符 310"/>
          <p:cNvSpPr>
            <a:spLocks noGrp="1"/>
          </p:cNvSpPr>
          <p:nvPr>
            <p:ph type="body" sz="quarter" idx="16"/>
          </p:nvPr>
        </p:nvSpPr>
        <p:spPr>
          <a:xfrm>
            <a:off x="1968718" y="2757599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2" name="文本占位符 310"/>
          <p:cNvSpPr>
            <a:spLocks noGrp="1"/>
          </p:cNvSpPr>
          <p:nvPr>
            <p:ph type="body" sz="quarter" idx="17" hasCustomPrompt="1"/>
          </p:nvPr>
        </p:nvSpPr>
        <p:spPr>
          <a:xfrm>
            <a:off x="4663150" y="2632975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13" name="文本占位符 310"/>
          <p:cNvSpPr>
            <a:spLocks noGrp="1"/>
          </p:cNvSpPr>
          <p:nvPr>
            <p:ph type="body" sz="quarter" idx="18"/>
          </p:nvPr>
        </p:nvSpPr>
        <p:spPr>
          <a:xfrm>
            <a:off x="5650702" y="2757599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4" name="文本占位符 310"/>
          <p:cNvSpPr>
            <a:spLocks noGrp="1"/>
          </p:cNvSpPr>
          <p:nvPr>
            <p:ph type="body" sz="quarter" idx="19" hasCustomPrompt="1"/>
          </p:nvPr>
        </p:nvSpPr>
        <p:spPr>
          <a:xfrm>
            <a:off x="8293172" y="2632975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15" name="文本占位符 310"/>
          <p:cNvSpPr>
            <a:spLocks noGrp="1"/>
          </p:cNvSpPr>
          <p:nvPr>
            <p:ph type="body" sz="quarter" idx="20"/>
          </p:nvPr>
        </p:nvSpPr>
        <p:spPr>
          <a:xfrm>
            <a:off x="9280724" y="2757599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424321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六项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 userDrawn="1"/>
        </p:nvSpPr>
        <p:spPr>
          <a:xfrm>
            <a:off x="-1" y="0"/>
            <a:ext cx="12192000" cy="48463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9" name="文本占位符 310"/>
          <p:cNvSpPr>
            <a:spLocks noGrp="1"/>
          </p:cNvSpPr>
          <p:nvPr>
            <p:ph type="body" sz="quarter" idx="10"/>
          </p:nvPr>
        </p:nvSpPr>
        <p:spPr>
          <a:xfrm>
            <a:off x="2301095" y="5187296"/>
            <a:ext cx="7589808" cy="103288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7200" b="1">
                <a:ln w="38100">
                  <a:noFill/>
                </a:ln>
                <a:solidFill>
                  <a:schemeClr val="accent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0" name="文本占位符 310"/>
          <p:cNvSpPr>
            <a:spLocks noGrp="1"/>
          </p:cNvSpPr>
          <p:nvPr>
            <p:ph type="body" sz="quarter" idx="15" hasCustomPrompt="1"/>
          </p:nvPr>
        </p:nvSpPr>
        <p:spPr>
          <a:xfrm>
            <a:off x="981166" y="2632975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11" name="文本占位符 310"/>
          <p:cNvSpPr>
            <a:spLocks noGrp="1"/>
          </p:cNvSpPr>
          <p:nvPr>
            <p:ph type="body" sz="quarter" idx="16"/>
          </p:nvPr>
        </p:nvSpPr>
        <p:spPr>
          <a:xfrm>
            <a:off x="1968718" y="2757599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2" name="文本占位符 310"/>
          <p:cNvSpPr>
            <a:spLocks noGrp="1"/>
          </p:cNvSpPr>
          <p:nvPr>
            <p:ph type="body" sz="quarter" idx="17" hasCustomPrompt="1"/>
          </p:nvPr>
        </p:nvSpPr>
        <p:spPr>
          <a:xfrm>
            <a:off x="4663150" y="2632975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13" name="文本占位符 310"/>
          <p:cNvSpPr>
            <a:spLocks noGrp="1"/>
          </p:cNvSpPr>
          <p:nvPr>
            <p:ph type="body" sz="quarter" idx="18"/>
          </p:nvPr>
        </p:nvSpPr>
        <p:spPr>
          <a:xfrm>
            <a:off x="5650702" y="2757599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4" name="文本占位符 310"/>
          <p:cNvSpPr>
            <a:spLocks noGrp="1"/>
          </p:cNvSpPr>
          <p:nvPr>
            <p:ph type="body" sz="quarter" idx="19" hasCustomPrompt="1"/>
          </p:nvPr>
        </p:nvSpPr>
        <p:spPr>
          <a:xfrm>
            <a:off x="8293172" y="2632975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15" name="文本占位符 310"/>
          <p:cNvSpPr>
            <a:spLocks noGrp="1"/>
          </p:cNvSpPr>
          <p:nvPr>
            <p:ph type="body" sz="quarter" idx="20"/>
          </p:nvPr>
        </p:nvSpPr>
        <p:spPr>
          <a:xfrm>
            <a:off x="9280724" y="2757599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6" name="文本占位符 310"/>
          <p:cNvSpPr>
            <a:spLocks noGrp="1"/>
          </p:cNvSpPr>
          <p:nvPr>
            <p:ph type="body" sz="quarter" idx="21" hasCustomPrompt="1"/>
          </p:nvPr>
        </p:nvSpPr>
        <p:spPr>
          <a:xfrm>
            <a:off x="981166" y="1304047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17" name="文本占位符 310"/>
          <p:cNvSpPr>
            <a:spLocks noGrp="1"/>
          </p:cNvSpPr>
          <p:nvPr>
            <p:ph type="body" sz="quarter" idx="22"/>
          </p:nvPr>
        </p:nvSpPr>
        <p:spPr>
          <a:xfrm>
            <a:off x="1968718" y="1428671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4" name="文本占位符 310"/>
          <p:cNvSpPr>
            <a:spLocks noGrp="1"/>
          </p:cNvSpPr>
          <p:nvPr>
            <p:ph type="body" sz="quarter" idx="23" hasCustomPrompt="1"/>
          </p:nvPr>
        </p:nvSpPr>
        <p:spPr>
          <a:xfrm>
            <a:off x="4663150" y="1304047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25" name="文本占位符 310"/>
          <p:cNvSpPr>
            <a:spLocks noGrp="1"/>
          </p:cNvSpPr>
          <p:nvPr>
            <p:ph type="body" sz="quarter" idx="24"/>
          </p:nvPr>
        </p:nvSpPr>
        <p:spPr>
          <a:xfrm>
            <a:off x="5650702" y="1428671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6" name="文本占位符 310"/>
          <p:cNvSpPr>
            <a:spLocks noGrp="1"/>
          </p:cNvSpPr>
          <p:nvPr>
            <p:ph type="body" sz="quarter" idx="25" hasCustomPrompt="1"/>
          </p:nvPr>
        </p:nvSpPr>
        <p:spPr>
          <a:xfrm>
            <a:off x="8293172" y="1304047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27" name="文本占位符 310"/>
          <p:cNvSpPr>
            <a:spLocks noGrp="1"/>
          </p:cNvSpPr>
          <p:nvPr>
            <p:ph type="body" sz="quarter" idx="26"/>
          </p:nvPr>
        </p:nvSpPr>
        <p:spPr>
          <a:xfrm>
            <a:off x="9280724" y="1428671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418646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副标题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形状 1"/>
          <p:cNvSpPr/>
          <p:nvPr userDrawn="1"/>
        </p:nvSpPr>
        <p:spPr>
          <a:xfrm>
            <a:off x="0" y="384047"/>
            <a:ext cx="12191999" cy="1079437"/>
          </a:xfrm>
          <a:custGeom>
            <a:avLst/>
            <a:gdLst>
              <a:gd name="connsiteX0" fmla="*/ 10439343 w 10873408"/>
              <a:gd name="connsiteY0" fmla="*/ 17 h 1822005"/>
              <a:gd name="connsiteX1" fmla="*/ 10823807 w 10873408"/>
              <a:gd name="connsiteY1" fmla="*/ 160670 h 1822005"/>
              <a:gd name="connsiteX2" fmla="*/ 10873408 w 10873408"/>
              <a:gd name="connsiteY2" fmla="*/ 184273 h 1822005"/>
              <a:gd name="connsiteX3" fmla="*/ 10873408 w 10873408"/>
              <a:gd name="connsiteY3" fmla="*/ 1327582 h 1822005"/>
              <a:gd name="connsiteX4" fmla="*/ 10843181 w 10873408"/>
              <a:gd name="connsiteY4" fmla="*/ 1332070 h 1822005"/>
              <a:gd name="connsiteX5" fmla="*/ 10732453 w 10873408"/>
              <a:gd name="connsiteY5" fmla="*/ 1325792 h 1822005"/>
              <a:gd name="connsiteX6" fmla="*/ 10399944 w 10873408"/>
              <a:gd name="connsiteY6" fmla="*/ 1090264 h 1822005"/>
              <a:gd name="connsiteX7" fmla="*/ 10247544 w 10873408"/>
              <a:gd name="connsiteY7" fmla="*/ 1298083 h 1822005"/>
              <a:gd name="connsiteX8" fmla="*/ 10039726 w 10873408"/>
              <a:gd name="connsiteY8" fmla="*/ 1256519 h 1822005"/>
              <a:gd name="connsiteX9" fmla="*/ 9471690 w 10873408"/>
              <a:gd name="connsiteY9" fmla="*/ 1353501 h 1822005"/>
              <a:gd name="connsiteX10" fmla="*/ 9139181 w 10873408"/>
              <a:gd name="connsiteY10" fmla="*/ 1145683 h 1822005"/>
              <a:gd name="connsiteX11" fmla="*/ 8751253 w 10873408"/>
              <a:gd name="connsiteY11" fmla="*/ 1187246 h 1822005"/>
              <a:gd name="connsiteX12" fmla="*/ 8501872 w 10873408"/>
              <a:gd name="connsiteY12" fmla="*/ 1381210 h 1822005"/>
              <a:gd name="connsiteX13" fmla="*/ 8127799 w 10873408"/>
              <a:gd name="connsiteY13" fmla="*/ 1547464 h 1822005"/>
              <a:gd name="connsiteX14" fmla="*/ 7753726 w 10873408"/>
              <a:gd name="connsiteY14" fmla="*/ 1450483 h 1822005"/>
              <a:gd name="connsiteX15" fmla="*/ 7268817 w 10873408"/>
              <a:gd name="connsiteY15" fmla="*/ 1422773 h 1822005"/>
              <a:gd name="connsiteX16" fmla="*/ 6853181 w 10873408"/>
              <a:gd name="connsiteY16" fmla="*/ 1505901 h 1822005"/>
              <a:gd name="connsiteX17" fmla="*/ 6437544 w 10873408"/>
              <a:gd name="connsiteY17" fmla="*/ 1381210 h 1822005"/>
              <a:gd name="connsiteX18" fmla="*/ 5689399 w 10873408"/>
              <a:gd name="connsiteY18" fmla="*/ 1395064 h 1822005"/>
              <a:gd name="connsiteX19" fmla="*/ 5135217 w 10873408"/>
              <a:gd name="connsiteY19" fmla="*/ 1242664 h 1822005"/>
              <a:gd name="connsiteX20" fmla="*/ 4608744 w 10873408"/>
              <a:gd name="connsiteY20" fmla="*/ 1173392 h 1822005"/>
              <a:gd name="connsiteX21" fmla="*/ 4220817 w 10873408"/>
              <a:gd name="connsiteY21" fmla="*/ 854737 h 1822005"/>
              <a:gd name="connsiteX22" fmla="*/ 3874453 w 10873408"/>
              <a:gd name="connsiteY22" fmla="*/ 1034846 h 1822005"/>
              <a:gd name="connsiteX23" fmla="*/ 3500381 w 10873408"/>
              <a:gd name="connsiteY23" fmla="*/ 1020992 h 1822005"/>
              <a:gd name="connsiteX24" fmla="*/ 3403399 w 10873408"/>
              <a:gd name="connsiteY24" fmla="*/ 1173392 h 1822005"/>
              <a:gd name="connsiteX25" fmla="*/ 3209435 w 10873408"/>
              <a:gd name="connsiteY25" fmla="*/ 1311937 h 1822005"/>
              <a:gd name="connsiteX26" fmla="*/ 3098599 w 10873408"/>
              <a:gd name="connsiteY26" fmla="*/ 1311937 h 1822005"/>
              <a:gd name="connsiteX27" fmla="*/ 2890781 w 10873408"/>
              <a:gd name="connsiteY27" fmla="*/ 1408919 h 1822005"/>
              <a:gd name="connsiteX28" fmla="*/ 2669108 w 10873408"/>
              <a:gd name="connsiteY28" fmla="*/ 1381210 h 1822005"/>
              <a:gd name="connsiteX29" fmla="*/ 2405872 w 10873408"/>
              <a:gd name="connsiteY29" fmla="*/ 1602883 h 1822005"/>
              <a:gd name="connsiteX30" fmla="*/ 2239617 w 10873408"/>
              <a:gd name="connsiteY30" fmla="*/ 1505901 h 1822005"/>
              <a:gd name="connsiteX31" fmla="*/ 1976381 w 10873408"/>
              <a:gd name="connsiteY31" fmla="*/ 1616737 h 1822005"/>
              <a:gd name="connsiteX32" fmla="*/ 1837835 w 10873408"/>
              <a:gd name="connsiteY32" fmla="*/ 1533610 h 1822005"/>
              <a:gd name="connsiteX33" fmla="*/ 1671581 w 10873408"/>
              <a:gd name="connsiteY33" fmla="*/ 1686010 h 1822005"/>
              <a:gd name="connsiteX34" fmla="*/ 1533035 w 10873408"/>
              <a:gd name="connsiteY34" fmla="*/ 1796846 h 1822005"/>
              <a:gd name="connsiteX35" fmla="*/ 1283653 w 10873408"/>
              <a:gd name="connsiteY35" fmla="*/ 1810701 h 1822005"/>
              <a:gd name="connsiteX36" fmla="*/ 1145108 w 10873408"/>
              <a:gd name="connsiteY36" fmla="*/ 1658301 h 1822005"/>
              <a:gd name="connsiteX37" fmla="*/ 881872 w 10873408"/>
              <a:gd name="connsiteY37" fmla="*/ 1561319 h 1822005"/>
              <a:gd name="connsiteX38" fmla="*/ 493944 w 10873408"/>
              <a:gd name="connsiteY38" fmla="*/ 1367355 h 1822005"/>
              <a:gd name="connsiteX39" fmla="*/ 216853 w 10873408"/>
              <a:gd name="connsiteY39" fmla="*/ 1311937 h 1822005"/>
              <a:gd name="connsiteX40" fmla="*/ 57661 w 10873408"/>
              <a:gd name="connsiteY40" fmla="*/ 1092632 h 1822005"/>
              <a:gd name="connsiteX41" fmla="*/ 0 w 10873408"/>
              <a:gd name="connsiteY41" fmla="*/ 999795 h 1822005"/>
              <a:gd name="connsiteX42" fmla="*/ 0 w 10873408"/>
              <a:gd name="connsiteY42" fmla="*/ 123606 h 1822005"/>
              <a:gd name="connsiteX43" fmla="*/ 36623 w 10873408"/>
              <a:gd name="connsiteY43" fmla="*/ 196714 h 1822005"/>
              <a:gd name="connsiteX44" fmla="*/ 286126 w 10873408"/>
              <a:gd name="connsiteY44" fmla="*/ 619210 h 1822005"/>
              <a:gd name="connsiteX45" fmla="*/ 798744 w 10873408"/>
              <a:gd name="connsiteY45" fmla="*/ 882446 h 1822005"/>
              <a:gd name="connsiteX46" fmla="*/ 978853 w 10873408"/>
              <a:gd name="connsiteY46" fmla="*/ 1020992 h 1822005"/>
              <a:gd name="connsiteX47" fmla="*/ 1283653 w 10873408"/>
              <a:gd name="connsiteY47" fmla="*/ 896301 h 1822005"/>
              <a:gd name="connsiteX48" fmla="*/ 1907108 w 10873408"/>
              <a:gd name="connsiteY48" fmla="*/ 536083 h 1822005"/>
              <a:gd name="connsiteX49" fmla="*/ 2488999 w 10873408"/>
              <a:gd name="connsiteY49" fmla="*/ 314410 h 1822005"/>
              <a:gd name="connsiteX50" fmla="*/ 3320272 w 10873408"/>
              <a:gd name="connsiteY50" fmla="*/ 466810 h 1822005"/>
              <a:gd name="connsiteX51" fmla="*/ 3916017 w 10873408"/>
              <a:gd name="connsiteY51" fmla="*/ 619210 h 1822005"/>
              <a:gd name="connsiteX52" fmla="*/ 4137690 w 10873408"/>
              <a:gd name="connsiteY52" fmla="*/ 702337 h 1822005"/>
              <a:gd name="connsiteX53" fmla="*/ 4442490 w 10873408"/>
              <a:gd name="connsiteY53" fmla="*/ 799319 h 1822005"/>
              <a:gd name="connsiteX54" fmla="*/ 4622599 w 10873408"/>
              <a:gd name="connsiteY54" fmla="*/ 979428 h 1822005"/>
              <a:gd name="connsiteX55" fmla="*/ 4955108 w 10873408"/>
              <a:gd name="connsiteY55" fmla="*/ 1062555 h 1822005"/>
              <a:gd name="connsiteX56" fmla="*/ 5287617 w 10873408"/>
              <a:gd name="connsiteY56" fmla="*/ 896301 h 1822005"/>
              <a:gd name="connsiteX57" fmla="*/ 5675544 w 10873408"/>
              <a:gd name="connsiteY57" fmla="*/ 993283 h 1822005"/>
              <a:gd name="connsiteX58" fmla="*/ 5938781 w 10873408"/>
              <a:gd name="connsiteY58" fmla="*/ 743901 h 1822005"/>
              <a:gd name="connsiteX59" fmla="*/ 6188162 w 10873408"/>
              <a:gd name="connsiteY59" fmla="*/ 702337 h 1822005"/>
              <a:gd name="connsiteX60" fmla="*/ 6645362 w 10873408"/>
              <a:gd name="connsiteY60" fmla="*/ 342119 h 1822005"/>
              <a:gd name="connsiteX61" fmla="*/ 6950162 w 10873408"/>
              <a:gd name="connsiteY61" fmla="*/ 605355 h 1822005"/>
              <a:gd name="connsiteX62" fmla="*/ 7227253 w 10873408"/>
              <a:gd name="connsiteY62" fmla="*/ 799319 h 1822005"/>
              <a:gd name="connsiteX63" fmla="*/ 7532053 w 10873408"/>
              <a:gd name="connsiteY63" fmla="*/ 1104119 h 1822005"/>
              <a:gd name="connsiteX64" fmla="*/ 8030817 w 10873408"/>
              <a:gd name="connsiteY64" fmla="*/ 882446 h 1822005"/>
              <a:gd name="connsiteX65" fmla="*/ 8557290 w 10873408"/>
              <a:gd name="connsiteY65" fmla="*/ 910155 h 1822005"/>
              <a:gd name="connsiteX66" fmla="*/ 8834381 w 10873408"/>
              <a:gd name="connsiteY66" fmla="*/ 1034846 h 1822005"/>
              <a:gd name="connsiteX67" fmla="*/ 9319290 w 10873408"/>
              <a:gd name="connsiteY67" fmla="*/ 577646 h 1822005"/>
              <a:gd name="connsiteX68" fmla="*/ 9804199 w 10873408"/>
              <a:gd name="connsiteY68" fmla="*/ 494519 h 1822005"/>
              <a:gd name="connsiteX69" fmla="*/ 10372235 w 10873408"/>
              <a:gd name="connsiteY69" fmla="*/ 9610 h 1822005"/>
              <a:gd name="connsiteX70" fmla="*/ 10439343 w 10873408"/>
              <a:gd name="connsiteY70" fmla="*/ 17 h 182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0873408" h="1822005">
                <a:moveTo>
                  <a:pt x="10439343" y="17"/>
                </a:moveTo>
                <a:cubicBezTo>
                  <a:pt x="10572693" y="-1471"/>
                  <a:pt x="10700848" y="95917"/>
                  <a:pt x="10823807" y="160670"/>
                </a:cubicBezTo>
                <a:lnTo>
                  <a:pt x="10873408" y="184273"/>
                </a:lnTo>
                <a:lnTo>
                  <a:pt x="10873408" y="1327582"/>
                </a:lnTo>
                <a:lnTo>
                  <a:pt x="10843181" y="1332070"/>
                </a:lnTo>
                <a:cubicBezTo>
                  <a:pt x="10803169" y="1335606"/>
                  <a:pt x="10765357" y="1335029"/>
                  <a:pt x="10732453" y="1325792"/>
                </a:cubicBezTo>
                <a:cubicBezTo>
                  <a:pt x="10600835" y="1288847"/>
                  <a:pt x="10480762" y="1094882"/>
                  <a:pt x="10399944" y="1090264"/>
                </a:cubicBezTo>
                <a:cubicBezTo>
                  <a:pt x="10319126" y="1085646"/>
                  <a:pt x="10307580" y="1270374"/>
                  <a:pt x="10247544" y="1298083"/>
                </a:cubicBezTo>
                <a:cubicBezTo>
                  <a:pt x="10187508" y="1325792"/>
                  <a:pt x="10169035" y="1247283"/>
                  <a:pt x="10039726" y="1256519"/>
                </a:cubicBezTo>
                <a:cubicBezTo>
                  <a:pt x="9910417" y="1265755"/>
                  <a:pt x="9621781" y="1371974"/>
                  <a:pt x="9471690" y="1353501"/>
                </a:cubicBezTo>
                <a:cubicBezTo>
                  <a:pt x="9321599" y="1335028"/>
                  <a:pt x="9259254" y="1173392"/>
                  <a:pt x="9139181" y="1145683"/>
                </a:cubicBezTo>
                <a:cubicBezTo>
                  <a:pt x="9019108" y="1117974"/>
                  <a:pt x="8857471" y="1147992"/>
                  <a:pt x="8751253" y="1187246"/>
                </a:cubicBezTo>
                <a:cubicBezTo>
                  <a:pt x="8645035" y="1226500"/>
                  <a:pt x="8605781" y="1321174"/>
                  <a:pt x="8501872" y="1381210"/>
                </a:cubicBezTo>
                <a:cubicBezTo>
                  <a:pt x="8397963" y="1441246"/>
                  <a:pt x="8252490" y="1535919"/>
                  <a:pt x="8127799" y="1547464"/>
                </a:cubicBezTo>
                <a:cubicBezTo>
                  <a:pt x="8003108" y="1559009"/>
                  <a:pt x="7896890" y="1471265"/>
                  <a:pt x="7753726" y="1450483"/>
                </a:cubicBezTo>
                <a:cubicBezTo>
                  <a:pt x="7610562" y="1429701"/>
                  <a:pt x="7418908" y="1413537"/>
                  <a:pt x="7268817" y="1422773"/>
                </a:cubicBezTo>
                <a:cubicBezTo>
                  <a:pt x="7118726" y="1432009"/>
                  <a:pt x="6991727" y="1512828"/>
                  <a:pt x="6853181" y="1505901"/>
                </a:cubicBezTo>
                <a:cubicBezTo>
                  <a:pt x="6714636" y="1498974"/>
                  <a:pt x="6631508" y="1399683"/>
                  <a:pt x="6437544" y="1381210"/>
                </a:cubicBezTo>
                <a:cubicBezTo>
                  <a:pt x="6243580" y="1362737"/>
                  <a:pt x="5906453" y="1418155"/>
                  <a:pt x="5689399" y="1395064"/>
                </a:cubicBezTo>
                <a:cubicBezTo>
                  <a:pt x="5472345" y="1371973"/>
                  <a:pt x="5315326" y="1279609"/>
                  <a:pt x="5135217" y="1242664"/>
                </a:cubicBezTo>
                <a:cubicBezTo>
                  <a:pt x="4955108" y="1205719"/>
                  <a:pt x="4761144" y="1238047"/>
                  <a:pt x="4608744" y="1173392"/>
                </a:cubicBezTo>
                <a:cubicBezTo>
                  <a:pt x="4456344" y="1108737"/>
                  <a:pt x="4343199" y="877828"/>
                  <a:pt x="4220817" y="854737"/>
                </a:cubicBezTo>
                <a:cubicBezTo>
                  <a:pt x="4098435" y="831646"/>
                  <a:pt x="3994526" y="1007137"/>
                  <a:pt x="3874453" y="1034846"/>
                </a:cubicBezTo>
                <a:cubicBezTo>
                  <a:pt x="3754380" y="1062555"/>
                  <a:pt x="3578890" y="997901"/>
                  <a:pt x="3500381" y="1020992"/>
                </a:cubicBezTo>
                <a:cubicBezTo>
                  <a:pt x="3421872" y="1044083"/>
                  <a:pt x="3451890" y="1124901"/>
                  <a:pt x="3403399" y="1173392"/>
                </a:cubicBezTo>
                <a:cubicBezTo>
                  <a:pt x="3354908" y="1221883"/>
                  <a:pt x="3260235" y="1288846"/>
                  <a:pt x="3209435" y="1311937"/>
                </a:cubicBezTo>
                <a:cubicBezTo>
                  <a:pt x="3158635" y="1335028"/>
                  <a:pt x="3151708" y="1295773"/>
                  <a:pt x="3098599" y="1311937"/>
                </a:cubicBezTo>
                <a:cubicBezTo>
                  <a:pt x="3045490" y="1328101"/>
                  <a:pt x="2962363" y="1397373"/>
                  <a:pt x="2890781" y="1408919"/>
                </a:cubicBezTo>
                <a:cubicBezTo>
                  <a:pt x="2819199" y="1420465"/>
                  <a:pt x="2749926" y="1348883"/>
                  <a:pt x="2669108" y="1381210"/>
                </a:cubicBezTo>
                <a:cubicBezTo>
                  <a:pt x="2588290" y="1413537"/>
                  <a:pt x="2477454" y="1582101"/>
                  <a:pt x="2405872" y="1602883"/>
                </a:cubicBezTo>
                <a:cubicBezTo>
                  <a:pt x="2334290" y="1623665"/>
                  <a:pt x="2311199" y="1503592"/>
                  <a:pt x="2239617" y="1505901"/>
                </a:cubicBezTo>
                <a:cubicBezTo>
                  <a:pt x="2168035" y="1508210"/>
                  <a:pt x="2043345" y="1612119"/>
                  <a:pt x="1976381" y="1616737"/>
                </a:cubicBezTo>
                <a:cubicBezTo>
                  <a:pt x="1909417" y="1621355"/>
                  <a:pt x="1888635" y="1522064"/>
                  <a:pt x="1837835" y="1533610"/>
                </a:cubicBezTo>
                <a:cubicBezTo>
                  <a:pt x="1787035" y="1545156"/>
                  <a:pt x="1722381" y="1642137"/>
                  <a:pt x="1671581" y="1686010"/>
                </a:cubicBezTo>
                <a:cubicBezTo>
                  <a:pt x="1620781" y="1729883"/>
                  <a:pt x="1597690" y="1776064"/>
                  <a:pt x="1533035" y="1796846"/>
                </a:cubicBezTo>
                <a:cubicBezTo>
                  <a:pt x="1468380" y="1817628"/>
                  <a:pt x="1348307" y="1833792"/>
                  <a:pt x="1283653" y="1810701"/>
                </a:cubicBezTo>
                <a:cubicBezTo>
                  <a:pt x="1218999" y="1787610"/>
                  <a:pt x="1212072" y="1699865"/>
                  <a:pt x="1145108" y="1658301"/>
                </a:cubicBezTo>
                <a:cubicBezTo>
                  <a:pt x="1078145" y="1616737"/>
                  <a:pt x="990399" y="1609810"/>
                  <a:pt x="881872" y="1561319"/>
                </a:cubicBezTo>
                <a:cubicBezTo>
                  <a:pt x="773345" y="1512828"/>
                  <a:pt x="604780" y="1408919"/>
                  <a:pt x="493944" y="1367355"/>
                </a:cubicBezTo>
                <a:cubicBezTo>
                  <a:pt x="383108" y="1325791"/>
                  <a:pt x="329998" y="1415846"/>
                  <a:pt x="216853" y="1311937"/>
                </a:cubicBezTo>
                <a:cubicBezTo>
                  <a:pt x="174424" y="1272971"/>
                  <a:pt x="116733" y="1186597"/>
                  <a:pt x="57661" y="1092632"/>
                </a:cubicBezTo>
                <a:lnTo>
                  <a:pt x="0" y="999795"/>
                </a:lnTo>
                <a:lnTo>
                  <a:pt x="0" y="123606"/>
                </a:lnTo>
                <a:lnTo>
                  <a:pt x="36623" y="196714"/>
                </a:lnTo>
                <a:cubicBezTo>
                  <a:pt x="126366" y="381626"/>
                  <a:pt x="215988" y="591501"/>
                  <a:pt x="286126" y="619210"/>
                </a:cubicBezTo>
                <a:cubicBezTo>
                  <a:pt x="473162" y="693101"/>
                  <a:pt x="683290" y="815482"/>
                  <a:pt x="798744" y="882446"/>
                </a:cubicBezTo>
                <a:cubicBezTo>
                  <a:pt x="914198" y="949410"/>
                  <a:pt x="898035" y="1018683"/>
                  <a:pt x="978853" y="1020992"/>
                </a:cubicBezTo>
                <a:cubicBezTo>
                  <a:pt x="1059671" y="1023301"/>
                  <a:pt x="1128944" y="977119"/>
                  <a:pt x="1283653" y="896301"/>
                </a:cubicBezTo>
                <a:cubicBezTo>
                  <a:pt x="1438362" y="815483"/>
                  <a:pt x="1706217" y="633065"/>
                  <a:pt x="1907108" y="536083"/>
                </a:cubicBezTo>
                <a:cubicBezTo>
                  <a:pt x="2107999" y="439101"/>
                  <a:pt x="2253472" y="325956"/>
                  <a:pt x="2488999" y="314410"/>
                </a:cubicBezTo>
                <a:cubicBezTo>
                  <a:pt x="2724526" y="302864"/>
                  <a:pt x="3082436" y="416010"/>
                  <a:pt x="3320272" y="466810"/>
                </a:cubicBezTo>
                <a:cubicBezTo>
                  <a:pt x="3558108" y="517610"/>
                  <a:pt x="3779781" y="579956"/>
                  <a:pt x="3916017" y="619210"/>
                </a:cubicBezTo>
                <a:cubicBezTo>
                  <a:pt x="4052253" y="658464"/>
                  <a:pt x="4049945" y="672319"/>
                  <a:pt x="4137690" y="702337"/>
                </a:cubicBezTo>
                <a:cubicBezTo>
                  <a:pt x="4225435" y="732355"/>
                  <a:pt x="4361672" y="753137"/>
                  <a:pt x="4442490" y="799319"/>
                </a:cubicBezTo>
                <a:cubicBezTo>
                  <a:pt x="4523308" y="845501"/>
                  <a:pt x="4537163" y="935555"/>
                  <a:pt x="4622599" y="979428"/>
                </a:cubicBezTo>
                <a:cubicBezTo>
                  <a:pt x="4708035" y="1023301"/>
                  <a:pt x="4844272" y="1076409"/>
                  <a:pt x="4955108" y="1062555"/>
                </a:cubicBezTo>
                <a:cubicBezTo>
                  <a:pt x="5065944" y="1048701"/>
                  <a:pt x="5167544" y="907846"/>
                  <a:pt x="5287617" y="896301"/>
                </a:cubicBezTo>
                <a:cubicBezTo>
                  <a:pt x="5407690" y="884756"/>
                  <a:pt x="5567017" y="1018683"/>
                  <a:pt x="5675544" y="993283"/>
                </a:cubicBezTo>
                <a:cubicBezTo>
                  <a:pt x="5784071" y="967883"/>
                  <a:pt x="5853345" y="792392"/>
                  <a:pt x="5938781" y="743901"/>
                </a:cubicBezTo>
                <a:cubicBezTo>
                  <a:pt x="6024217" y="695410"/>
                  <a:pt x="6070399" y="769301"/>
                  <a:pt x="6188162" y="702337"/>
                </a:cubicBezTo>
                <a:cubicBezTo>
                  <a:pt x="6305926" y="635373"/>
                  <a:pt x="6518362" y="358283"/>
                  <a:pt x="6645362" y="342119"/>
                </a:cubicBezTo>
                <a:cubicBezTo>
                  <a:pt x="6772362" y="325955"/>
                  <a:pt x="6853180" y="529155"/>
                  <a:pt x="6950162" y="605355"/>
                </a:cubicBezTo>
                <a:cubicBezTo>
                  <a:pt x="7047144" y="681555"/>
                  <a:pt x="7130271" y="716192"/>
                  <a:pt x="7227253" y="799319"/>
                </a:cubicBezTo>
                <a:cubicBezTo>
                  <a:pt x="7324235" y="882446"/>
                  <a:pt x="7398126" y="1090264"/>
                  <a:pt x="7532053" y="1104119"/>
                </a:cubicBezTo>
                <a:cubicBezTo>
                  <a:pt x="7665980" y="1117974"/>
                  <a:pt x="7859944" y="914773"/>
                  <a:pt x="8030817" y="882446"/>
                </a:cubicBezTo>
                <a:cubicBezTo>
                  <a:pt x="8201690" y="850119"/>
                  <a:pt x="8423363" y="884755"/>
                  <a:pt x="8557290" y="910155"/>
                </a:cubicBezTo>
                <a:cubicBezTo>
                  <a:pt x="8691217" y="935555"/>
                  <a:pt x="8707381" y="1090264"/>
                  <a:pt x="8834381" y="1034846"/>
                </a:cubicBezTo>
                <a:cubicBezTo>
                  <a:pt x="8961381" y="979428"/>
                  <a:pt x="9157654" y="667700"/>
                  <a:pt x="9319290" y="577646"/>
                </a:cubicBezTo>
                <a:cubicBezTo>
                  <a:pt x="9480926" y="487592"/>
                  <a:pt x="9628708" y="589192"/>
                  <a:pt x="9804199" y="494519"/>
                </a:cubicBezTo>
                <a:cubicBezTo>
                  <a:pt x="9979690" y="399846"/>
                  <a:pt x="10192126" y="60410"/>
                  <a:pt x="10372235" y="9610"/>
                </a:cubicBezTo>
                <a:cubicBezTo>
                  <a:pt x="10394749" y="3260"/>
                  <a:pt x="10417118" y="266"/>
                  <a:pt x="10439343" y="17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" name="任意形状 2"/>
          <p:cNvSpPr/>
          <p:nvPr userDrawn="1"/>
        </p:nvSpPr>
        <p:spPr>
          <a:xfrm>
            <a:off x="1" y="1218754"/>
            <a:ext cx="5743205" cy="788846"/>
          </a:xfrm>
          <a:custGeom>
            <a:avLst/>
            <a:gdLst>
              <a:gd name="connsiteX0" fmla="*/ 4276235 w 5122065"/>
              <a:gd name="connsiteY0" fmla="*/ 0 h 1331509"/>
              <a:gd name="connsiteX1" fmla="*/ 4622599 w 5122065"/>
              <a:gd name="connsiteY1" fmla="*/ 263236 h 1331509"/>
              <a:gd name="connsiteX2" fmla="*/ 4959438 w 5122065"/>
              <a:gd name="connsiteY2" fmla="*/ 365414 h 1331509"/>
              <a:gd name="connsiteX3" fmla="*/ 5122065 w 5122065"/>
              <a:gd name="connsiteY3" fmla="*/ 413482 h 1331509"/>
              <a:gd name="connsiteX4" fmla="*/ 5089500 w 5122065"/>
              <a:gd name="connsiteY4" fmla="*/ 440694 h 1331509"/>
              <a:gd name="connsiteX5" fmla="*/ 4844272 w 5122065"/>
              <a:gd name="connsiteY5" fmla="*/ 665018 h 1331509"/>
              <a:gd name="connsiteX6" fmla="*/ 4345508 w 5122065"/>
              <a:gd name="connsiteY6" fmla="*/ 886691 h 1331509"/>
              <a:gd name="connsiteX7" fmla="*/ 4151544 w 5122065"/>
              <a:gd name="connsiteY7" fmla="*/ 1080654 h 1331509"/>
              <a:gd name="connsiteX8" fmla="*/ 3971435 w 5122065"/>
              <a:gd name="connsiteY8" fmla="*/ 1080654 h 1331509"/>
              <a:gd name="connsiteX9" fmla="*/ 3486526 w 5122065"/>
              <a:gd name="connsiteY9" fmla="*/ 1108364 h 1331509"/>
              <a:gd name="connsiteX10" fmla="*/ 3223290 w 5122065"/>
              <a:gd name="connsiteY10" fmla="*/ 1108364 h 1331509"/>
              <a:gd name="connsiteX11" fmla="*/ 2530562 w 5122065"/>
              <a:gd name="connsiteY11" fmla="*/ 1149927 h 1331509"/>
              <a:gd name="connsiteX12" fmla="*/ 2142635 w 5122065"/>
              <a:gd name="connsiteY12" fmla="*/ 997527 h 1331509"/>
              <a:gd name="connsiteX13" fmla="*/ 2017944 w 5122065"/>
              <a:gd name="connsiteY13" fmla="*/ 1039091 h 1331509"/>
              <a:gd name="connsiteX14" fmla="*/ 1726999 w 5122065"/>
              <a:gd name="connsiteY14" fmla="*/ 928254 h 1331509"/>
              <a:gd name="connsiteX15" fmla="*/ 1131253 w 5122065"/>
              <a:gd name="connsiteY15" fmla="*/ 969818 h 1331509"/>
              <a:gd name="connsiteX16" fmla="*/ 895726 w 5122065"/>
              <a:gd name="connsiteY16" fmla="*/ 1108364 h 1331509"/>
              <a:gd name="connsiteX17" fmla="*/ 535508 w 5122065"/>
              <a:gd name="connsiteY17" fmla="*/ 1191491 h 1331509"/>
              <a:gd name="connsiteX18" fmla="*/ 189144 w 5122065"/>
              <a:gd name="connsiteY18" fmla="*/ 1330036 h 1331509"/>
              <a:gd name="connsiteX19" fmla="*/ 38476 w 5122065"/>
              <a:gd name="connsiteY19" fmla="*/ 1267149 h 1331509"/>
              <a:gd name="connsiteX20" fmla="*/ 0 w 5122065"/>
              <a:gd name="connsiteY20" fmla="*/ 1238995 h 1331509"/>
              <a:gd name="connsiteX21" fmla="*/ 0 w 5122065"/>
              <a:gd name="connsiteY21" fmla="*/ 121717 h 1331509"/>
              <a:gd name="connsiteX22" fmla="*/ 19548 w 5122065"/>
              <a:gd name="connsiteY22" fmla="*/ 121309 h 1331509"/>
              <a:gd name="connsiteX23" fmla="*/ 466235 w 5122065"/>
              <a:gd name="connsiteY23" fmla="*/ 193964 h 1331509"/>
              <a:gd name="connsiteX24" fmla="*/ 729472 w 5122065"/>
              <a:gd name="connsiteY24" fmla="*/ 512618 h 1331509"/>
              <a:gd name="connsiteX25" fmla="*/ 923435 w 5122065"/>
              <a:gd name="connsiteY25" fmla="*/ 484909 h 1331509"/>
              <a:gd name="connsiteX26" fmla="*/ 1477617 w 5122065"/>
              <a:gd name="connsiteY26" fmla="*/ 678873 h 1331509"/>
              <a:gd name="connsiteX27" fmla="*/ 2419726 w 5122065"/>
              <a:gd name="connsiteY27" fmla="*/ 512618 h 1331509"/>
              <a:gd name="connsiteX28" fmla="*/ 3389544 w 5122065"/>
              <a:gd name="connsiteY28" fmla="*/ 290945 h 1331509"/>
              <a:gd name="connsiteX29" fmla="*/ 3514235 w 5122065"/>
              <a:gd name="connsiteY29" fmla="*/ 415636 h 1331509"/>
              <a:gd name="connsiteX30" fmla="*/ 3929872 w 5122065"/>
              <a:gd name="connsiteY30" fmla="*/ 263236 h 1331509"/>
              <a:gd name="connsiteX31" fmla="*/ 4276235 w 5122065"/>
              <a:gd name="connsiteY31" fmla="*/ 0 h 1331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5122065" h="1331509">
                <a:moveTo>
                  <a:pt x="4276235" y="0"/>
                </a:moveTo>
                <a:cubicBezTo>
                  <a:pt x="4391689" y="0"/>
                  <a:pt x="4449417" y="180109"/>
                  <a:pt x="4622599" y="263236"/>
                </a:cubicBezTo>
                <a:cubicBezTo>
                  <a:pt x="4709190" y="304800"/>
                  <a:pt x="4832726" y="332509"/>
                  <a:pt x="4959438" y="365414"/>
                </a:cubicBezTo>
                <a:lnTo>
                  <a:pt x="5122065" y="413482"/>
                </a:lnTo>
                <a:lnTo>
                  <a:pt x="5089500" y="440694"/>
                </a:lnTo>
                <a:cubicBezTo>
                  <a:pt x="5010238" y="513665"/>
                  <a:pt x="4938079" y="608734"/>
                  <a:pt x="4844272" y="665018"/>
                </a:cubicBezTo>
                <a:cubicBezTo>
                  <a:pt x="4694181" y="755072"/>
                  <a:pt x="4460963" y="817418"/>
                  <a:pt x="4345508" y="886691"/>
                </a:cubicBezTo>
                <a:cubicBezTo>
                  <a:pt x="4230053" y="955964"/>
                  <a:pt x="4213889" y="1048327"/>
                  <a:pt x="4151544" y="1080654"/>
                </a:cubicBezTo>
                <a:cubicBezTo>
                  <a:pt x="4089199" y="1112981"/>
                  <a:pt x="4082271" y="1076036"/>
                  <a:pt x="3971435" y="1080654"/>
                </a:cubicBezTo>
                <a:cubicBezTo>
                  <a:pt x="3860599" y="1085272"/>
                  <a:pt x="3611217" y="1103746"/>
                  <a:pt x="3486526" y="1108364"/>
                </a:cubicBezTo>
                <a:cubicBezTo>
                  <a:pt x="3361835" y="1112982"/>
                  <a:pt x="3382617" y="1101437"/>
                  <a:pt x="3223290" y="1108364"/>
                </a:cubicBezTo>
                <a:cubicBezTo>
                  <a:pt x="3063963" y="1115291"/>
                  <a:pt x="2710671" y="1168400"/>
                  <a:pt x="2530562" y="1149927"/>
                </a:cubicBezTo>
                <a:cubicBezTo>
                  <a:pt x="2350453" y="1131454"/>
                  <a:pt x="2228071" y="1016000"/>
                  <a:pt x="2142635" y="997527"/>
                </a:cubicBezTo>
                <a:cubicBezTo>
                  <a:pt x="2057199" y="979054"/>
                  <a:pt x="2087217" y="1050636"/>
                  <a:pt x="2017944" y="1039091"/>
                </a:cubicBezTo>
                <a:cubicBezTo>
                  <a:pt x="1948671" y="1027546"/>
                  <a:pt x="1874781" y="939800"/>
                  <a:pt x="1726999" y="928254"/>
                </a:cubicBezTo>
                <a:cubicBezTo>
                  <a:pt x="1579217" y="916708"/>
                  <a:pt x="1269798" y="939800"/>
                  <a:pt x="1131253" y="969818"/>
                </a:cubicBezTo>
                <a:cubicBezTo>
                  <a:pt x="992708" y="999836"/>
                  <a:pt x="995017" y="1071419"/>
                  <a:pt x="895726" y="1108364"/>
                </a:cubicBezTo>
                <a:cubicBezTo>
                  <a:pt x="796435" y="1145309"/>
                  <a:pt x="653272" y="1154546"/>
                  <a:pt x="535508" y="1191491"/>
                </a:cubicBezTo>
                <a:cubicBezTo>
                  <a:pt x="417744" y="1228436"/>
                  <a:pt x="350780" y="1295400"/>
                  <a:pt x="189144" y="1330036"/>
                </a:cubicBezTo>
                <a:cubicBezTo>
                  <a:pt x="148735" y="1338695"/>
                  <a:pt x="96203" y="1308100"/>
                  <a:pt x="38476" y="1267149"/>
                </a:cubicBezTo>
                <a:lnTo>
                  <a:pt x="0" y="1238995"/>
                </a:lnTo>
                <a:lnTo>
                  <a:pt x="0" y="121717"/>
                </a:lnTo>
                <a:lnTo>
                  <a:pt x="19548" y="121309"/>
                </a:lnTo>
                <a:cubicBezTo>
                  <a:pt x="177238" y="124331"/>
                  <a:pt x="369542" y="156442"/>
                  <a:pt x="466235" y="193964"/>
                </a:cubicBezTo>
                <a:cubicBezTo>
                  <a:pt x="620944" y="254000"/>
                  <a:pt x="653272" y="464127"/>
                  <a:pt x="729472" y="512618"/>
                </a:cubicBezTo>
                <a:cubicBezTo>
                  <a:pt x="805672" y="561109"/>
                  <a:pt x="798744" y="457200"/>
                  <a:pt x="923435" y="484909"/>
                </a:cubicBezTo>
                <a:cubicBezTo>
                  <a:pt x="1048126" y="512618"/>
                  <a:pt x="1228235" y="674255"/>
                  <a:pt x="1477617" y="678873"/>
                </a:cubicBezTo>
                <a:cubicBezTo>
                  <a:pt x="1726999" y="683491"/>
                  <a:pt x="2101072" y="577273"/>
                  <a:pt x="2419726" y="512618"/>
                </a:cubicBezTo>
                <a:cubicBezTo>
                  <a:pt x="2738380" y="447963"/>
                  <a:pt x="3207126" y="307109"/>
                  <a:pt x="3389544" y="290945"/>
                </a:cubicBezTo>
                <a:cubicBezTo>
                  <a:pt x="3571962" y="274781"/>
                  <a:pt x="3424180" y="420254"/>
                  <a:pt x="3514235" y="415636"/>
                </a:cubicBezTo>
                <a:cubicBezTo>
                  <a:pt x="3604290" y="411018"/>
                  <a:pt x="3802872" y="332509"/>
                  <a:pt x="3929872" y="263236"/>
                </a:cubicBezTo>
                <a:cubicBezTo>
                  <a:pt x="4056872" y="193963"/>
                  <a:pt x="4160781" y="0"/>
                  <a:pt x="4276235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4" name="任意形状 3"/>
          <p:cNvSpPr/>
          <p:nvPr userDrawn="1"/>
        </p:nvSpPr>
        <p:spPr>
          <a:xfrm>
            <a:off x="5743205" y="1417635"/>
            <a:ext cx="3959039" cy="712575"/>
          </a:xfrm>
          <a:custGeom>
            <a:avLst/>
            <a:gdLst>
              <a:gd name="connsiteX0" fmla="*/ 239912 w 3530860"/>
              <a:gd name="connsiteY0" fmla="*/ 926 h 1202770"/>
              <a:gd name="connsiteX1" fmla="*/ 664316 w 3530860"/>
              <a:gd name="connsiteY1" fmla="*/ 93794 h 1202770"/>
              <a:gd name="connsiteX2" fmla="*/ 1606425 w 3530860"/>
              <a:gd name="connsiteY2" fmla="*/ 273903 h 1202770"/>
              <a:gd name="connsiteX3" fmla="*/ 2700934 w 3530860"/>
              <a:gd name="connsiteY3" fmla="*/ 412448 h 1202770"/>
              <a:gd name="connsiteX4" fmla="*/ 2784061 w 3530860"/>
              <a:gd name="connsiteY4" fmla="*/ 592557 h 1202770"/>
              <a:gd name="connsiteX5" fmla="*/ 3324388 w 3530860"/>
              <a:gd name="connsiteY5" fmla="*/ 564848 h 1202770"/>
              <a:gd name="connsiteX6" fmla="*/ 3483716 w 3530860"/>
              <a:gd name="connsiteY6" fmla="*/ 663562 h 1202770"/>
              <a:gd name="connsiteX7" fmla="*/ 3530860 w 3530860"/>
              <a:gd name="connsiteY7" fmla="*/ 705992 h 1202770"/>
              <a:gd name="connsiteX8" fmla="*/ 3474191 w 3530860"/>
              <a:gd name="connsiteY8" fmla="*/ 745823 h 1202770"/>
              <a:gd name="connsiteX9" fmla="*/ 3227407 w 3530860"/>
              <a:gd name="connsiteY9" fmla="*/ 897357 h 1202770"/>
              <a:gd name="connsiteX10" fmla="*/ 2700934 w 3530860"/>
              <a:gd name="connsiteY10" fmla="*/ 1008194 h 1202770"/>
              <a:gd name="connsiteX11" fmla="*/ 2174461 w 3530860"/>
              <a:gd name="connsiteY11" fmla="*/ 1202157 h 1202770"/>
              <a:gd name="connsiteX12" fmla="*/ 1537152 w 3530860"/>
              <a:gd name="connsiteY12" fmla="*/ 938921 h 1202770"/>
              <a:gd name="connsiteX13" fmla="*/ 692025 w 3530860"/>
              <a:gd name="connsiteY13" fmla="*/ 675685 h 1202770"/>
              <a:gd name="connsiteX14" fmla="*/ 193261 w 3530860"/>
              <a:gd name="connsiteY14" fmla="*/ 163067 h 1202770"/>
              <a:gd name="connsiteX15" fmla="*/ 25599 w 3530860"/>
              <a:gd name="connsiteY15" fmla="*/ 85351 h 1202770"/>
              <a:gd name="connsiteX16" fmla="*/ 0 w 3530860"/>
              <a:gd name="connsiteY16" fmla="*/ 77785 h 1202770"/>
              <a:gd name="connsiteX17" fmla="*/ 16074 w 3530860"/>
              <a:gd name="connsiteY17" fmla="*/ 64353 h 1202770"/>
              <a:gd name="connsiteX18" fmla="*/ 123988 w 3530860"/>
              <a:gd name="connsiteY18" fmla="*/ 10667 h 1202770"/>
              <a:gd name="connsiteX19" fmla="*/ 239912 w 3530860"/>
              <a:gd name="connsiteY19" fmla="*/ 926 h 1202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530860" h="1202770">
                <a:moveTo>
                  <a:pt x="239912" y="926"/>
                </a:moveTo>
                <a:cubicBezTo>
                  <a:pt x="356052" y="8502"/>
                  <a:pt x="479011" y="60889"/>
                  <a:pt x="664316" y="93794"/>
                </a:cubicBezTo>
                <a:cubicBezTo>
                  <a:pt x="911389" y="137667"/>
                  <a:pt x="1266989" y="220794"/>
                  <a:pt x="1606425" y="273903"/>
                </a:cubicBezTo>
                <a:cubicBezTo>
                  <a:pt x="1945861" y="327012"/>
                  <a:pt x="2504661" y="359339"/>
                  <a:pt x="2700934" y="412448"/>
                </a:cubicBezTo>
                <a:cubicBezTo>
                  <a:pt x="2897207" y="465557"/>
                  <a:pt x="2680152" y="567157"/>
                  <a:pt x="2784061" y="592557"/>
                </a:cubicBezTo>
                <a:cubicBezTo>
                  <a:pt x="2887970" y="617957"/>
                  <a:pt x="3181224" y="534830"/>
                  <a:pt x="3324388" y="564848"/>
                </a:cubicBezTo>
                <a:cubicBezTo>
                  <a:pt x="3395970" y="579857"/>
                  <a:pt x="3439843" y="620844"/>
                  <a:pt x="3483716" y="663562"/>
                </a:cubicBezTo>
                <a:lnTo>
                  <a:pt x="3530860" y="705992"/>
                </a:lnTo>
                <a:lnTo>
                  <a:pt x="3474191" y="745823"/>
                </a:lnTo>
                <a:cubicBezTo>
                  <a:pt x="3394238" y="803839"/>
                  <a:pt x="3310534" y="863875"/>
                  <a:pt x="3227407" y="897357"/>
                </a:cubicBezTo>
                <a:cubicBezTo>
                  <a:pt x="3061153" y="964321"/>
                  <a:pt x="2876425" y="957394"/>
                  <a:pt x="2700934" y="1008194"/>
                </a:cubicBezTo>
                <a:cubicBezTo>
                  <a:pt x="2525443" y="1058994"/>
                  <a:pt x="2368425" y="1213702"/>
                  <a:pt x="2174461" y="1202157"/>
                </a:cubicBezTo>
                <a:cubicBezTo>
                  <a:pt x="1980497" y="1190612"/>
                  <a:pt x="1784225" y="1026666"/>
                  <a:pt x="1537152" y="938921"/>
                </a:cubicBezTo>
                <a:cubicBezTo>
                  <a:pt x="1290079" y="851176"/>
                  <a:pt x="916007" y="804994"/>
                  <a:pt x="692025" y="675685"/>
                </a:cubicBezTo>
                <a:cubicBezTo>
                  <a:pt x="468043" y="546376"/>
                  <a:pt x="391843" y="287758"/>
                  <a:pt x="193261" y="163067"/>
                </a:cubicBezTo>
                <a:cubicBezTo>
                  <a:pt x="143616" y="131894"/>
                  <a:pt x="86321" y="106783"/>
                  <a:pt x="25599" y="85351"/>
                </a:cubicBezTo>
                <a:lnTo>
                  <a:pt x="0" y="77785"/>
                </a:lnTo>
                <a:lnTo>
                  <a:pt x="16074" y="64353"/>
                </a:lnTo>
                <a:cubicBezTo>
                  <a:pt x="49376" y="39675"/>
                  <a:pt x="84734" y="20481"/>
                  <a:pt x="123988" y="10667"/>
                </a:cubicBezTo>
                <a:cubicBezTo>
                  <a:pt x="163243" y="854"/>
                  <a:pt x="201198" y="-1600"/>
                  <a:pt x="239912" y="926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5" name="任意形状 4"/>
          <p:cNvSpPr/>
          <p:nvPr userDrawn="1"/>
        </p:nvSpPr>
        <p:spPr>
          <a:xfrm>
            <a:off x="9702245" y="1674216"/>
            <a:ext cx="1910118" cy="332679"/>
          </a:xfrm>
          <a:custGeom>
            <a:avLst/>
            <a:gdLst>
              <a:gd name="connsiteX0" fmla="*/ 1125297 w 1703535"/>
              <a:gd name="connsiteY0" fmla="*/ 143 h 561535"/>
              <a:gd name="connsiteX1" fmla="*/ 1262110 w 1703535"/>
              <a:gd name="connsiteY1" fmla="*/ 20925 h 561535"/>
              <a:gd name="connsiteX2" fmla="*/ 1456074 w 1703535"/>
              <a:gd name="connsiteY2" fmla="*/ 214889 h 561535"/>
              <a:gd name="connsiteX3" fmla="*/ 1691601 w 1703535"/>
              <a:gd name="connsiteY3" fmla="*/ 394998 h 561535"/>
              <a:gd name="connsiteX4" fmla="*/ 1703535 w 1703535"/>
              <a:gd name="connsiteY4" fmla="*/ 402494 h 561535"/>
              <a:gd name="connsiteX5" fmla="*/ 1629797 w 1703535"/>
              <a:gd name="connsiteY5" fmla="*/ 437536 h 561535"/>
              <a:gd name="connsiteX6" fmla="*/ 1414510 w 1703535"/>
              <a:gd name="connsiteY6" fmla="*/ 561252 h 561535"/>
              <a:gd name="connsiteX7" fmla="*/ 1054292 w 1703535"/>
              <a:gd name="connsiteY7" fmla="*/ 436561 h 561535"/>
              <a:gd name="connsiteX8" fmla="*/ 791056 w 1703535"/>
              <a:gd name="connsiteY8" fmla="*/ 505834 h 561535"/>
              <a:gd name="connsiteX9" fmla="*/ 652510 w 1703535"/>
              <a:gd name="connsiteY9" fmla="*/ 394998 h 561535"/>
              <a:gd name="connsiteX10" fmla="*/ 112183 w 1703535"/>
              <a:gd name="connsiteY10" fmla="*/ 339580 h 561535"/>
              <a:gd name="connsiteX11" fmla="*/ 22128 w 1703535"/>
              <a:gd name="connsiteY11" fmla="*/ 292821 h 561535"/>
              <a:gd name="connsiteX12" fmla="*/ 0 w 1703535"/>
              <a:gd name="connsiteY12" fmla="*/ 272905 h 561535"/>
              <a:gd name="connsiteX13" fmla="*/ 59904 w 1703535"/>
              <a:gd name="connsiteY13" fmla="*/ 230800 h 561535"/>
              <a:gd name="connsiteX14" fmla="*/ 167601 w 1703535"/>
              <a:gd name="connsiteY14" fmla="*/ 173325 h 561535"/>
              <a:gd name="connsiteX15" fmla="*/ 513965 w 1703535"/>
              <a:gd name="connsiteY15" fmla="*/ 159470 h 561535"/>
              <a:gd name="connsiteX16" fmla="*/ 957310 w 1703535"/>
              <a:gd name="connsiteY16" fmla="*/ 20925 h 561535"/>
              <a:gd name="connsiteX17" fmla="*/ 1125297 w 1703535"/>
              <a:gd name="connsiteY17" fmla="*/ 143 h 561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703535" h="561535">
                <a:moveTo>
                  <a:pt x="1125297" y="143"/>
                </a:moveTo>
                <a:cubicBezTo>
                  <a:pt x="1175519" y="-1011"/>
                  <a:pt x="1220546" y="4762"/>
                  <a:pt x="1262110" y="20925"/>
                </a:cubicBezTo>
                <a:cubicBezTo>
                  <a:pt x="1345237" y="53252"/>
                  <a:pt x="1384492" y="152544"/>
                  <a:pt x="1456074" y="214889"/>
                </a:cubicBezTo>
                <a:cubicBezTo>
                  <a:pt x="1527656" y="277234"/>
                  <a:pt x="1555365" y="309562"/>
                  <a:pt x="1691601" y="394998"/>
                </a:cubicBezTo>
                <a:lnTo>
                  <a:pt x="1703535" y="402494"/>
                </a:lnTo>
                <a:lnTo>
                  <a:pt x="1629797" y="437536"/>
                </a:lnTo>
                <a:cubicBezTo>
                  <a:pt x="1550891" y="488516"/>
                  <a:pt x="1497637" y="556057"/>
                  <a:pt x="1414510" y="561252"/>
                </a:cubicBezTo>
                <a:cubicBezTo>
                  <a:pt x="1303674" y="568179"/>
                  <a:pt x="1158201" y="445797"/>
                  <a:pt x="1054292" y="436561"/>
                </a:cubicBezTo>
                <a:cubicBezTo>
                  <a:pt x="950383" y="427325"/>
                  <a:pt x="858020" y="512761"/>
                  <a:pt x="791056" y="505834"/>
                </a:cubicBezTo>
                <a:cubicBezTo>
                  <a:pt x="724092" y="498907"/>
                  <a:pt x="765656" y="422707"/>
                  <a:pt x="652510" y="394998"/>
                </a:cubicBezTo>
                <a:cubicBezTo>
                  <a:pt x="539364" y="367289"/>
                  <a:pt x="255347" y="383453"/>
                  <a:pt x="112183" y="339580"/>
                </a:cubicBezTo>
                <a:cubicBezTo>
                  <a:pt x="76392" y="328612"/>
                  <a:pt x="47528" y="312015"/>
                  <a:pt x="22128" y="292821"/>
                </a:cubicBezTo>
                <a:lnTo>
                  <a:pt x="0" y="272905"/>
                </a:lnTo>
                <a:lnTo>
                  <a:pt x="59904" y="230800"/>
                </a:lnTo>
                <a:cubicBezTo>
                  <a:pt x="97462" y="206374"/>
                  <a:pt x="133542" y="186025"/>
                  <a:pt x="167601" y="173325"/>
                </a:cubicBezTo>
                <a:cubicBezTo>
                  <a:pt x="303837" y="122525"/>
                  <a:pt x="382347" y="184870"/>
                  <a:pt x="513965" y="159470"/>
                </a:cubicBezTo>
                <a:cubicBezTo>
                  <a:pt x="645583" y="134070"/>
                  <a:pt x="832619" y="44016"/>
                  <a:pt x="957310" y="20925"/>
                </a:cubicBezTo>
                <a:cubicBezTo>
                  <a:pt x="1019656" y="9380"/>
                  <a:pt x="1075074" y="1298"/>
                  <a:pt x="1125297" y="143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6" name="任意形状 5"/>
          <p:cNvSpPr/>
          <p:nvPr userDrawn="1"/>
        </p:nvSpPr>
        <p:spPr>
          <a:xfrm>
            <a:off x="11612362" y="1861013"/>
            <a:ext cx="579637" cy="228574"/>
          </a:xfrm>
          <a:custGeom>
            <a:avLst/>
            <a:gdLst>
              <a:gd name="connsiteX0" fmla="*/ 516948 w 516948"/>
              <a:gd name="connsiteY0" fmla="*/ 0 h 385814"/>
              <a:gd name="connsiteX1" fmla="*/ 516948 w 516948"/>
              <a:gd name="connsiteY1" fmla="*/ 385814 h 385814"/>
              <a:gd name="connsiteX2" fmla="*/ 415392 w 516948"/>
              <a:gd name="connsiteY2" fmla="*/ 335249 h 385814"/>
              <a:gd name="connsiteX3" fmla="*/ 44134 w 516948"/>
              <a:gd name="connsiteY3" fmla="*/ 114916 h 385814"/>
              <a:gd name="connsiteX4" fmla="*/ 0 w 516948"/>
              <a:gd name="connsiteY4" fmla="*/ 87194 h 385814"/>
              <a:gd name="connsiteX5" fmla="*/ 15775 w 516948"/>
              <a:gd name="connsiteY5" fmla="*/ 79698 h 385814"/>
              <a:gd name="connsiteX6" fmla="*/ 480132 w 516948"/>
              <a:gd name="connsiteY6" fmla="*/ 11033 h 385814"/>
              <a:gd name="connsiteX7" fmla="*/ 516948 w 516948"/>
              <a:gd name="connsiteY7" fmla="*/ 0 h 385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948" h="385814">
                <a:moveTo>
                  <a:pt x="516948" y="0"/>
                </a:moveTo>
                <a:lnTo>
                  <a:pt x="516948" y="385814"/>
                </a:lnTo>
                <a:lnTo>
                  <a:pt x="415392" y="335249"/>
                </a:lnTo>
                <a:cubicBezTo>
                  <a:pt x="282619" y="263722"/>
                  <a:pt x="145336" y="178439"/>
                  <a:pt x="44134" y="114916"/>
                </a:cubicBezTo>
                <a:lnTo>
                  <a:pt x="0" y="87194"/>
                </a:lnTo>
                <a:lnTo>
                  <a:pt x="15775" y="79698"/>
                </a:lnTo>
                <a:cubicBezTo>
                  <a:pt x="134981" y="43330"/>
                  <a:pt x="353191" y="40551"/>
                  <a:pt x="480132" y="11033"/>
                </a:cubicBezTo>
                <a:lnTo>
                  <a:pt x="51694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7" name="任意形状 6"/>
          <p:cNvSpPr/>
          <p:nvPr userDrawn="1"/>
        </p:nvSpPr>
        <p:spPr>
          <a:xfrm>
            <a:off x="0" y="889194"/>
            <a:ext cx="12191999" cy="1023477"/>
          </a:xfrm>
          <a:custGeom>
            <a:avLst/>
            <a:gdLst>
              <a:gd name="connsiteX0" fmla="*/ 4175722 w 10873408"/>
              <a:gd name="connsiteY0" fmla="*/ 2061 h 1727548"/>
              <a:gd name="connsiteX1" fmla="*/ 4220817 w 10873408"/>
              <a:gd name="connsiteY1" fmla="*/ 2088 h 1727548"/>
              <a:gd name="connsiteX2" fmla="*/ 4608744 w 10873408"/>
              <a:gd name="connsiteY2" fmla="*/ 320743 h 1727548"/>
              <a:gd name="connsiteX3" fmla="*/ 5135217 w 10873408"/>
              <a:gd name="connsiteY3" fmla="*/ 390015 h 1727548"/>
              <a:gd name="connsiteX4" fmla="*/ 5689399 w 10873408"/>
              <a:gd name="connsiteY4" fmla="*/ 542415 h 1727548"/>
              <a:gd name="connsiteX5" fmla="*/ 6437544 w 10873408"/>
              <a:gd name="connsiteY5" fmla="*/ 528561 h 1727548"/>
              <a:gd name="connsiteX6" fmla="*/ 6853181 w 10873408"/>
              <a:gd name="connsiteY6" fmla="*/ 653252 h 1727548"/>
              <a:gd name="connsiteX7" fmla="*/ 7268817 w 10873408"/>
              <a:gd name="connsiteY7" fmla="*/ 570124 h 1727548"/>
              <a:gd name="connsiteX8" fmla="*/ 7753726 w 10873408"/>
              <a:gd name="connsiteY8" fmla="*/ 597834 h 1727548"/>
              <a:gd name="connsiteX9" fmla="*/ 8127799 w 10873408"/>
              <a:gd name="connsiteY9" fmla="*/ 694815 h 1727548"/>
              <a:gd name="connsiteX10" fmla="*/ 8501872 w 10873408"/>
              <a:gd name="connsiteY10" fmla="*/ 528561 h 1727548"/>
              <a:gd name="connsiteX11" fmla="*/ 8751253 w 10873408"/>
              <a:gd name="connsiteY11" fmla="*/ 334597 h 1727548"/>
              <a:gd name="connsiteX12" fmla="*/ 9139181 w 10873408"/>
              <a:gd name="connsiteY12" fmla="*/ 293034 h 1727548"/>
              <a:gd name="connsiteX13" fmla="*/ 9471690 w 10873408"/>
              <a:gd name="connsiteY13" fmla="*/ 500852 h 1727548"/>
              <a:gd name="connsiteX14" fmla="*/ 10039726 w 10873408"/>
              <a:gd name="connsiteY14" fmla="*/ 403870 h 1727548"/>
              <a:gd name="connsiteX15" fmla="*/ 10247544 w 10873408"/>
              <a:gd name="connsiteY15" fmla="*/ 445434 h 1727548"/>
              <a:gd name="connsiteX16" fmla="*/ 10399944 w 10873408"/>
              <a:gd name="connsiteY16" fmla="*/ 237615 h 1727548"/>
              <a:gd name="connsiteX17" fmla="*/ 10732453 w 10873408"/>
              <a:gd name="connsiteY17" fmla="*/ 473143 h 1727548"/>
              <a:gd name="connsiteX18" fmla="*/ 10843181 w 10873408"/>
              <a:gd name="connsiteY18" fmla="*/ 479421 h 1727548"/>
              <a:gd name="connsiteX19" fmla="*/ 10873408 w 10873408"/>
              <a:gd name="connsiteY19" fmla="*/ 474933 h 1727548"/>
              <a:gd name="connsiteX20" fmla="*/ 10873408 w 10873408"/>
              <a:gd name="connsiteY20" fmla="*/ 1640354 h 1727548"/>
              <a:gd name="connsiteX21" fmla="*/ 10836592 w 10873408"/>
              <a:gd name="connsiteY21" fmla="*/ 1651387 h 1727548"/>
              <a:gd name="connsiteX22" fmla="*/ 10372235 w 10873408"/>
              <a:gd name="connsiteY22" fmla="*/ 1720052 h 1727548"/>
              <a:gd name="connsiteX23" fmla="*/ 10356460 w 10873408"/>
              <a:gd name="connsiteY23" fmla="*/ 1727548 h 1727548"/>
              <a:gd name="connsiteX24" fmla="*/ 10344526 w 10873408"/>
              <a:gd name="connsiteY24" fmla="*/ 1720052 h 1727548"/>
              <a:gd name="connsiteX25" fmla="*/ 10108999 w 10873408"/>
              <a:gd name="connsiteY25" fmla="*/ 1539943 h 1727548"/>
              <a:gd name="connsiteX26" fmla="*/ 9915035 w 10873408"/>
              <a:gd name="connsiteY26" fmla="*/ 1345979 h 1727548"/>
              <a:gd name="connsiteX27" fmla="*/ 9610235 w 10873408"/>
              <a:gd name="connsiteY27" fmla="*/ 1345979 h 1727548"/>
              <a:gd name="connsiteX28" fmla="*/ 9166890 w 10873408"/>
              <a:gd name="connsiteY28" fmla="*/ 1484524 h 1727548"/>
              <a:gd name="connsiteX29" fmla="*/ 8820526 w 10873408"/>
              <a:gd name="connsiteY29" fmla="*/ 1498379 h 1727548"/>
              <a:gd name="connsiteX30" fmla="*/ 8712829 w 10873408"/>
              <a:gd name="connsiteY30" fmla="*/ 1555854 h 1727548"/>
              <a:gd name="connsiteX31" fmla="*/ 8652925 w 10873408"/>
              <a:gd name="connsiteY31" fmla="*/ 1597959 h 1727548"/>
              <a:gd name="connsiteX32" fmla="*/ 8605781 w 10873408"/>
              <a:gd name="connsiteY32" fmla="*/ 1555529 h 1727548"/>
              <a:gd name="connsiteX33" fmla="*/ 8446453 w 10873408"/>
              <a:gd name="connsiteY33" fmla="*/ 1456815 h 1727548"/>
              <a:gd name="connsiteX34" fmla="*/ 7906126 w 10873408"/>
              <a:gd name="connsiteY34" fmla="*/ 1484524 h 1727548"/>
              <a:gd name="connsiteX35" fmla="*/ 7822999 w 10873408"/>
              <a:gd name="connsiteY35" fmla="*/ 1304415 h 1727548"/>
              <a:gd name="connsiteX36" fmla="*/ 6728490 w 10873408"/>
              <a:gd name="connsiteY36" fmla="*/ 1165870 h 1727548"/>
              <a:gd name="connsiteX37" fmla="*/ 5786381 w 10873408"/>
              <a:gd name="connsiteY37" fmla="*/ 985761 h 1727548"/>
              <a:gd name="connsiteX38" fmla="*/ 5246053 w 10873408"/>
              <a:gd name="connsiteY38" fmla="*/ 902634 h 1727548"/>
              <a:gd name="connsiteX39" fmla="*/ 5138139 w 10873408"/>
              <a:gd name="connsiteY39" fmla="*/ 956320 h 1727548"/>
              <a:gd name="connsiteX40" fmla="*/ 5122065 w 10873408"/>
              <a:gd name="connsiteY40" fmla="*/ 969752 h 1727548"/>
              <a:gd name="connsiteX41" fmla="*/ 4959438 w 10873408"/>
              <a:gd name="connsiteY41" fmla="*/ 921684 h 1727548"/>
              <a:gd name="connsiteX42" fmla="*/ 4622599 w 10873408"/>
              <a:gd name="connsiteY42" fmla="*/ 819506 h 1727548"/>
              <a:gd name="connsiteX43" fmla="*/ 4276235 w 10873408"/>
              <a:gd name="connsiteY43" fmla="*/ 556270 h 1727548"/>
              <a:gd name="connsiteX44" fmla="*/ 3929872 w 10873408"/>
              <a:gd name="connsiteY44" fmla="*/ 819506 h 1727548"/>
              <a:gd name="connsiteX45" fmla="*/ 3514235 w 10873408"/>
              <a:gd name="connsiteY45" fmla="*/ 971906 h 1727548"/>
              <a:gd name="connsiteX46" fmla="*/ 3389544 w 10873408"/>
              <a:gd name="connsiteY46" fmla="*/ 847215 h 1727548"/>
              <a:gd name="connsiteX47" fmla="*/ 2419726 w 10873408"/>
              <a:gd name="connsiteY47" fmla="*/ 1068888 h 1727548"/>
              <a:gd name="connsiteX48" fmla="*/ 1477617 w 10873408"/>
              <a:gd name="connsiteY48" fmla="*/ 1235143 h 1727548"/>
              <a:gd name="connsiteX49" fmla="*/ 923435 w 10873408"/>
              <a:gd name="connsiteY49" fmla="*/ 1041179 h 1727548"/>
              <a:gd name="connsiteX50" fmla="*/ 729472 w 10873408"/>
              <a:gd name="connsiteY50" fmla="*/ 1068888 h 1727548"/>
              <a:gd name="connsiteX51" fmla="*/ 466235 w 10873408"/>
              <a:gd name="connsiteY51" fmla="*/ 750234 h 1727548"/>
              <a:gd name="connsiteX52" fmla="*/ 19548 w 10873408"/>
              <a:gd name="connsiteY52" fmla="*/ 677579 h 1727548"/>
              <a:gd name="connsiteX53" fmla="*/ 0 w 10873408"/>
              <a:gd name="connsiteY53" fmla="*/ 677987 h 1727548"/>
              <a:gd name="connsiteX54" fmla="*/ 0 w 10873408"/>
              <a:gd name="connsiteY54" fmla="*/ 147146 h 1727548"/>
              <a:gd name="connsiteX55" fmla="*/ 57661 w 10873408"/>
              <a:gd name="connsiteY55" fmla="*/ 239983 h 1727548"/>
              <a:gd name="connsiteX56" fmla="*/ 216853 w 10873408"/>
              <a:gd name="connsiteY56" fmla="*/ 459288 h 1727548"/>
              <a:gd name="connsiteX57" fmla="*/ 493944 w 10873408"/>
              <a:gd name="connsiteY57" fmla="*/ 514706 h 1727548"/>
              <a:gd name="connsiteX58" fmla="*/ 881872 w 10873408"/>
              <a:gd name="connsiteY58" fmla="*/ 708670 h 1727548"/>
              <a:gd name="connsiteX59" fmla="*/ 1145108 w 10873408"/>
              <a:gd name="connsiteY59" fmla="*/ 805652 h 1727548"/>
              <a:gd name="connsiteX60" fmla="*/ 1283653 w 10873408"/>
              <a:gd name="connsiteY60" fmla="*/ 958052 h 1727548"/>
              <a:gd name="connsiteX61" fmla="*/ 1533035 w 10873408"/>
              <a:gd name="connsiteY61" fmla="*/ 944197 h 1727548"/>
              <a:gd name="connsiteX62" fmla="*/ 1671581 w 10873408"/>
              <a:gd name="connsiteY62" fmla="*/ 833361 h 1727548"/>
              <a:gd name="connsiteX63" fmla="*/ 1837835 w 10873408"/>
              <a:gd name="connsiteY63" fmla="*/ 680961 h 1727548"/>
              <a:gd name="connsiteX64" fmla="*/ 1976381 w 10873408"/>
              <a:gd name="connsiteY64" fmla="*/ 764088 h 1727548"/>
              <a:gd name="connsiteX65" fmla="*/ 2239617 w 10873408"/>
              <a:gd name="connsiteY65" fmla="*/ 653252 h 1727548"/>
              <a:gd name="connsiteX66" fmla="*/ 2405872 w 10873408"/>
              <a:gd name="connsiteY66" fmla="*/ 750234 h 1727548"/>
              <a:gd name="connsiteX67" fmla="*/ 2669108 w 10873408"/>
              <a:gd name="connsiteY67" fmla="*/ 528561 h 1727548"/>
              <a:gd name="connsiteX68" fmla="*/ 2890781 w 10873408"/>
              <a:gd name="connsiteY68" fmla="*/ 556270 h 1727548"/>
              <a:gd name="connsiteX69" fmla="*/ 3098599 w 10873408"/>
              <a:gd name="connsiteY69" fmla="*/ 459288 h 1727548"/>
              <a:gd name="connsiteX70" fmla="*/ 3209435 w 10873408"/>
              <a:gd name="connsiteY70" fmla="*/ 459288 h 1727548"/>
              <a:gd name="connsiteX71" fmla="*/ 3403399 w 10873408"/>
              <a:gd name="connsiteY71" fmla="*/ 320743 h 1727548"/>
              <a:gd name="connsiteX72" fmla="*/ 3500381 w 10873408"/>
              <a:gd name="connsiteY72" fmla="*/ 168343 h 1727548"/>
              <a:gd name="connsiteX73" fmla="*/ 3874453 w 10873408"/>
              <a:gd name="connsiteY73" fmla="*/ 182197 h 1727548"/>
              <a:gd name="connsiteX74" fmla="*/ 4175722 w 10873408"/>
              <a:gd name="connsiteY74" fmla="*/ 2061 h 1727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10873408" h="1727548">
                <a:moveTo>
                  <a:pt x="4175722" y="2061"/>
                </a:moveTo>
                <a:cubicBezTo>
                  <a:pt x="4190510" y="-582"/>
                  <a:pt x="4205519" y="-798"/>
                  <a:pt x="4220817" y="2088"/>
                </a:cubicBezTo>
                <a:cubicBezTo>
                  <a:pt x="4343199" y="25179"/>
                  <a:pt x="4456344" y="256088"/>
                  <a:pt x="4608744" y="320743"/>
                </a:cubicBezTo>
                <a:cubicBezTo>
                  <a:pt x="4761144" y="385398"/>
                  <a:pt x="4955108" y="353070"/>
                  <a:pt x="5135217" y="390015"/>
                </a:cubicBezTo>
                <a:cubicBezTo>
                  <a:pt x="5315326" y="426960"/>
                  <a:pt x="5472345" y="519324"/>
                  <a:pt x="5689399" y="542415"/>
                </a:cubicBezTo>
                <a:cubicBezTo>
                  <a:pt x="5906453" y="565506"/>
                  <a:pt x="6243580" y="510088"/>
                  <a:pt x="6437544" y="528561"/>
                </a:cubicBezTo>
                <a:cubicBezTo>
                  <a:pt x="6631508" y="547034"/>
                  <a:pt x="6714636" y="646325"/>
                  <a:pt x="6853181" y="653252"/>
                </a:cubicBezTo>
                <a:cubicBezTo>
                  <a:pt x="6991727" y="660179"/>
                  <a:pt x="7118726" y="579360"/>
                  <a:pt x="7268817" y="570124"/>
                </a:cubicBezTo>
                <a:cubicBezTo>
                  <a:pt x="7418908" y="560888"/>
                  <a:pt x="7610562" y="577052"/>
                  <a:pt x="7753726" y="597834"/>
                </a:cubicBezTo>
                <a:cubicBezTo>
                  <a:pt x="7896890" y="618616"/>
                  <a:pt x="8003108" y="706360"/>
                  <a:pt x="8127799" y="694815"/>
                </a:cubicBezTo>
                <a:cubicBezTo>
                  <a:pt x="8252490" y="683270"/>
                  <a:pt x="8397963" y="588597"/>
                  <a:pt x="8501872" y="528561"/>
                </a:cubicBezTo>
                <a:cubicBezTo>
                  <a:pt x="8605781" y="468525"/>
                  <a:pt x="8645035" y="373851"/>
                  <a:pt x="8751253" y="334597"/>
                </a:cubicBezTo>
                <a:cubicBezTo>
                  <a:pt x="8857471" y="295343"/>
                  <a:pt x="9019108" y="265325"/>
                  <a:pt x="9139181" y="293034"/>
                </a:cubicBezTo>
                <a:cubicBezTo>
                  <a:pt x="9259254" y="320743"/>
                  <a:pt x="9321599" y="482379"/>
                  <a:pt x="9471690" y="500852"/>
                </a:cubicBezTo>
                <a:cubicBezTo>
                  <a:pt x="9621781" y="519325"/>
                  <a:pt x="9910417" y="413106"/>
                  <a:pt x="10039726" y="403870"/>
                </a:cubicBezTo>
                <a:cubicBezTo>
                  <a:pt x="10169035" y="394634"/>
                  <a:pt x="10187508" y="473143"/>
                  <a:pt x="10247544" y="445434"/>
                </a:cubicBezTo>
                <a:cubicBezTo>
                  <a:pt x="10307580" y="417725"/>
                  <a:pt x="10319126" y="232997"/>
                  <a:pt x="10399944" y="237615"/>
                </a:cubicBezTo>
                <a:cubicBezTo>
                  <a:pt x="10480762" y="242233"/>
                  <a:pt x="10600835" y="436198"/>
                  <a:pt x="10732453" y="473143"/>
                </a:cubicBezTo>
                <a:cubicBezTo>
                  <a:pt x="10765357" y="482380"/>
                  <a:pt x="10803169" y="482957"/>
                  <a:pt x="10843181" y="479421"/>
                </a:cubicBezTo>
                <a:lnTo>
                  <a:pt x="10873408" y="474933"/>
                </a:lnTo>
                <a:lnTo>
                  <a:pt x="10873408" y="1640354"/>
                </a:lnTo>
                <a:lnTo>
                  <a:pt x="10836592" y="1651387"/>
                </a:lnTo>
                <a:cubicBezTo>
                  <a:pt x="10709651" y="1680905"/>
                  <a:pt x="10491441" y="1683684"/>
                  <a:pt x="10372235" y="1720052"/>
                </a:cubicBezTo>
                <a:lnTo>
                  <a:pt x="10356460" y="1727548"/>
                </a:lnTo>
                <a:lnTo>
                  <a:pt x="10344526" y="1720052"/>
                </a:lnTo>
                <a:cubicBezTo>
                  <a:pt x="10208290" y="1634616"/>
                  <a:pt x="10180581" y="1602288"/>
                  <a:pt x="10108999" y="1539943"/>
                </a:cubicBezTo>
                <a:cubicBezTo>
                  <a:pt x="10037417" y="1477598"/>
                  <a:pt x="9998162" y="1378306"/>
                  <a:pt x="9915035" y="1345979"/>
                </a:cubicBezTo>
                <a:cubicBezTo>
                  <a:pt x="9831908" y="1313652"/>
                  <a:pt x="9734926" y="1322888"/>
                  <a:pt x="9610235" y="1345979"/>
                </a:cubicBezTo>
                <a:cubicBezTo>
                  <a:pt x="9485544" y="1369070"/>
                  <a:pt x="9298508" y="1459124"/>
                  <a:pt x="9166890" y="1484524"/>
                </a:cubicBezTo>
                <a:cubicBezTo>
                  <a:pt x="9035272" y="1509924"/>
                  <a:pt x="8956762" y="1447579"/>
                  <a:pt x="8820526" y="1498379"/>
                </a:cubicBezTo>
                <a:cubicBezTo>
                  <a:pt x="8786467" y="1511079"/>
                  <a:pt x="8750387" y="1531428"/>
                  <a:pt x="8712829" y="1555854"/>
                </a:cubicBezTo>
                <a:lnTo>
                  <a:pt x="8652925" y="1597959"/>
                </a:lnTo>
                <a:lnTo>
                  <a:pt x="8605781" y="1555529"/>
                </a:lnTo>
                <a:cubicBezTo>
                  <a:pt x="8561908" y="1512811"/>
                  <a:pt x="8518035" y="1471824"/>
                  <a:pt x="8446453" y="1456815"/>
                </a:cubicBezTo>
                <a:cubicBezTo>
                  <a:pt x="8303289" y="1426797"/>
                  <a:pt x="8010035" y="1509924"/>
                  <a:pt x="7906126" y="1484524"/>
                </a:cubicBezTo>
                <a:cubicBezTo>
                  <a:pt x="7802217" y="1459124"/>
                  <a:pt x="8019272" y="1357524"/>
                  <a:pt x="7822999" y="1304415"/>
                </a:cubicBezTo>
                <a:cubicBezTo>
                  <a:pt x="7626726" y="1251306"/>
                  <a:pt x="7067926" y="1218979"/>
                  <a:pt x="6728490" y="1165870"/>
                </a:cubicBezTo>
                <a:cubicBezTo>
                  <a:pt x="6389054" y="1112761"/>
                  <a:pt x="6033454" y="1029634"/>
                  <a:pt x="5786381" y="985761"/>
                </a:cubicBezTo>
                <a:cubicBezTo>
                  <a:pt x="5539308" y="941888"/>
                  <a:pt x="5403071" y="863380"/>
                  <a:pt x="5246053" y="902634"/>
                </a:cubicBezTo>
                <a:cubicBezTo>
                  <a:pt x="5206799" y="912448"/>
                  <a:pt x="5171441" y="931642"/>
                  <a:pt x="5138139" y="956320"/>
                </a:cubicBezTo>
                <a:lnTo>
                  <a:pt x="5122065" y="969752"/>
                </a:lnTo>
                <a:lnTo>
                  <a:pt x="4959438" y="921684"/>
                </a:lnTo>
                <a:cubicBezTo>
                  <a:pt x="4832726" y="888779"/>
                  <a:pt x="4709190" y="861070"/>
                  <a:pt x="4622599" y="819506"/>
                </a:cubicBezTo>
                <a:cubicBezTo>
                  <a:pt x="4449417" y="736379"/>
                  <a:pt x="4391689" y="556270"/>
                  <a:pt x="4276235" y="556270"/>
                </a:cubicBezTo>
                <a:cubicBezTo>
                  <a:pt x="4160781" y="556270"/>
                  <a:pt x="4056872" y="750233"/>
                  <a:pt x="3929872" y="819506"/>
                </a:cubicBezTo>
                <a:cubicBezTo>
                  <a:pt x="3802872" y="888779"/>
                  <a:pt x="3604290" y="967288"/>
                  <a:pt x="3514235" y="971906"/>
                </a:cubicBezTo>
                <a:cubicBezTo>
                  <a:pt x="3424180" y="976524"/>
                  <a:pt x="3571962" y="831051"/>
                  <a:pt x="3389544" y="847215"/>
                </a:cubicBezTo>
                <a:cubicBezTo>
                  <a:pt x="3207126" y="863379"/>
                  <a:pt x="2738380" y="1004233"/>
                  <a:pt x="2419726" y="1068888"/>
                </a:cubicBezTo>
                <a:cubicBezTo>
                  <a:pt x="2101072" y="1133543"/>
                  <a:pt x="1726999" y="1239761"/>
                  <a:pt x="1477617" y="1235143"/>
                </a:cubicBezTo>
                <a:cubicBezTo>
                  <a:pt x="1228235" y="1230525"/>
                  <a:pt x="1048126" y="1068888"/>
                  <a:pt x="923435" y="1041179"/>
                </a:cubicBezTo>
                <a:cubicBezTo>
                  <a:pt x="798744" y="1013470"/>
                  <a:pt x="805672" y="1117379"/>
                  <a:pt x="729472" y="1068888"/>
                </a:cubicBezTo>
                <a:cubicBezTo>
                  <a:pt x="653272" y="1020397"/>
                  <a:pt x="620944" y="810270"/>
                  <a:pt x="466235" y="750234"/>
                </a:cubicBezTo>
                <a:cubicBezTo>
                  <a:pt x="369542" y="712712"/>
                  <a:pt x="177238" y="680601"/>
                  <a:pt x="19548" y="677579"/>
                </a:cubicBezTo>
                <a:lnTo>
                  <a:pt x="0" y="677987"/>
                </a:lnTo>
                <a:lnTo>
                  <a:pt x="0" y="147146"/>
                </a:lnTo>
                <a:lnTo>
                  <a:pt x="57661" y="239983"/>
                </a:lnTo>
                <a:cubicBezTo>
                  <a:pt x="116733" y="333948"/>
                  <a:pt x="174424" y="420322"/>
                  <a:pt x="216853" y="459288"/>
                </a:cubicBezTo>
                <a:cubicBezTo>
                  <a:pt x="329998" y="563197"/>
                  <a:pt x="383108" y="473142"/>
                  <a:pt x="493944" y="514706"/>
                </a:cubicBezTo>
                <a:cubicBezTo>
                  <a:pt x="604780" y="556270"/>
                  <a:pt x="773345" y="660179"/>
                  <a:pt x="881872" y="708670"/>
                </a:cubicBezTo>
                <a:cubicBezTo>
                  <a:pt x="990399" y="757161"/>
                  <a:pt x="1078145" y="764088"/>
                  <a:pt x="1145108" y="805652"/>
                </a:cubicBezTo>
                <a:cubicBezTo>
                  <a:pt x="1212072" y="847216"/>
                  <a:pt x="1218999" y="934961"/>
                  <a:pt x="1283653" y="958052"/>
                </a:cubicBezTo>
                <a:cubicBezTo>
                  <a:pt x="1348307" y="981143"/>
                  <a:pt x="1468380" y="964979"/>
                  <a:pt x="1533035" y="944197"/>
                </a:cubicBezTo>
                <a:cubicBezTo>
                  <a:pt x="1597690" y="923415"/>
                  <a:pt x="1620781" y="877234"/>
                  <a:pt x="1671581" y="833361"/>
                </a:cubicBezTo>
                <a:cubicBezTo>
                  <a:pt x="1722381" y="789488"/>
                  <a:pt x="1787035" y="692507"/>
                  <a:pt x="1837835" y="680961"/>
                </a:cubicBezTo>
                <a:cubicBezTo>
                  <a:pt x="1888635" y="669415"/>
                  <a:pt x="1909417" y="768706"/>
                  <a:pt x="1976381" y="764088"/>
                </a:cubicBezTo>
                <a:cubicBezTo>
                  <a:pt x="2043345" y="759470"/>
                  <a:pt x="2168035" y="655561"/>
                  <a:pt x="2239617" y="653252"/>
                </a:cubicBezTo>
                <a:cubicBezTo>
                  <a:pt x="2311199" y="650943"/>
                  <a:pt x="2334290" y="771016"/>
                  <a:pt x="2405872" y="750234"/>
                </a:cubicBezTo>
                <a:cubicBezTo>
                  <a:pt x="2477454" y="729452"/>
                  <a:pt x="2588290" y="560888"/>
                  <a:pt x="2669108" y="528561"/>
                </a:cubicBezTo>
                <a:cubicBezTo>
                  <a:pt x="2749926" y="496234"/>
                  <a:pt x="2819199" y="567816"/>
                  <a:pt x="2890781" y="556270"/>
                </a:cubicBezTo>
                <a:cubicBezTo>
                  <a:pt x="2962363" y="544724"/>
                  <a:pt x="3045490" y="475452"/>
                  <a:pt x="3098599" y="459288"/>
                </a:cubicBezTo>
                <a:cubicBezTo>
                  <a:pt x="3151708" y="443124"/>
                  <a:pt x="3158635" y="482379"/>
                  <a:pt x="3209435" y="459288"/>
                </a:cubicBezTo>
                <a:cubicBezTo>
                  <a:pt x="3260235" y="436197"/>
                  <a:pt x="3354908" y="369234"/>
                  <a:pt x="3403399" y="320743"/>
                </a:cubicBezTo>
                <a:cubicBezTo>
                  <a:pt x="3451890" y="272252"/>
                  <a:pt x="3421872" y="191434"/>
                  <a:pt x="3500381" y="168343"/>
                </a:cubicBezTo>
                <a:cubicBezTo>
                  <a:pt x="3578890" y="145252"/>
                  <a:pt x="3754380" y="209906"/>
                  <a:pt x="3874453" y="182197"/>
                </a:cubicBezTo>
                <a:cubicBezTo>
                  <a:pt x="3979517" y="157952"/>
                  <a:pt x="4072205" y="20561"/>
                  <a:pt x="4175722" y="2061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8" name="任意形状 7"/>
          <p:cNvSpPr/>
          <p:nvPr userDrawn="1"/>
        </p:nvSpPr>
        <p:spPr>
          <a:xfrm>
            <a:off x="0" y="1463719"/>
            <a:ext cx="12191999" cy="1334345"/>
          </a:xfrm>
          <a:custGeom>
            <a:avLst/>
            <a:gdLst>
              <a:gd name="connsiteX0" fmla="*/ 2847466 w 12191999"/>
              <a:gd name="connsiteY0" fmla="*/ 1046402 h 1334345"/>
              <a:gd name="connsiteX1" fmla="*/ 2891951 w 12191999"/>
              <a:gd name="connsiteY1" fmla="*/ 1059437 h 1334345"/>
              <a:gd name="connsiteX2" fmla="*/ 2931128 w 12191999"/>
              <a:gd name="connsiteY2" fmla="*/ 1072321 h 1334345"/>
              <a:gd name="connsiteX3" fmla="*/ 2891953 w 12191999"/>
              <a:gd name="connsiteY3" fmla="*/ 1059438 h 1334345"/>
              <a:gd name="connsiteX4" fmla="*/ 2673480 w 12191999"/>
              <a:gd name="connsiteY4" fmla="*/ 1012610 h 1334345"/>
              <a:gd name="connsiteX5" fmla="*/ 2481271 w 12191999"/>
              <a:gd name="connsiteY5" fmla="*/ 1061188 h 1334345"/>
              <a:gd name="connsiteX6" fmla="*/ 2438898 w 12191999"/>
              <a:gd name="connsiteY6" fmla="*/ 1067709 h 1334345"/>
              <a:gd name="connsiteX7" fmla="*/ 2419283 w 12191999"/>
              <a:gd name="connsiteY7" fmla="*/ 1063157 h 1334345"/>
              <a:gd name="connsiteX8" fmla="*/ 2438897 w 12191999"/>
              <a:gd name="connsiteY8" fmla="*/ 1067709 h 1334345"/>
              <a:gd name="connsiteX9" fmla="*/ 2438898 w 12191999"/>
              <a:gd name="connsiteY9" fmla="*/ 1067709 h 1334345"/>
              <a:gd name="connsiteX10" fmla="*/ 2438898 w 12191999"/>
              <a:gd name="connsiteY10" fmla="*/ 1067709 h 1334345"/>
              <a:gd name="connsiteX11" fmla="*/ 2590271 w 12191999"/>
              <a:gd name="connsiteY11" fmla="*/ 1020751 h 1334345"/>
              <a:gd name="connsiteX12" fmla="*/ 2673481 w 12191999"/>
              <a:gd name="connsiteY12" fmla="*/ 1012610 h 1334345"/>
              <a:gd name="connsiteX13" fmla="*/ 2692964 w 12191999"/>
              <a:gd name="connsiteY13" fmla="*/ 1014492 h 1334345"/>
              <a:gd name="connsiteX14" fmla="*/ 2734057 w 12191999"/>
              <a:gd name="connsiteY14" fmla="*/ 1018461 h 1334345"/>
              <a:gd name="connsiteX15" fmla="*/ 2734056 w 12191999"/>
              <a:gd name="connsiteY15" fmla="*/ 1018461 h 1334345"/>
              <a:gd name="connsiteX16" fmla="*/ 2692964 w 12191999"/>
              <a:gd name="connsiteY16" fmla="*/ 1014492 h 1334345"/>
              <a:gd name="connsiteX17" fmla="*/ 2673482 w 12191999"/>
              <a:gd name="connsiteY17" fmla="*/ 1012610 h 1334345"/>
              <a:gd name="connsiteX18" fmla="*/ 2673481 w 12191999"/>
              <a:gd name="connsiteY18" fmla="*/ 1012610 h 1334345"/>
              <a:gd name="connsiteX19" fmla="*/ 344633 w 12191999"/>
              <a:gd name="connsiteY19" fmla="*/ 863663 h 1334345"/>
              <a:gd name="connsiteX20" fmla="*/ 419394 w 12191999"/>
              <a:gd name="connsiteY20" fmla="*/ 878925 h 1334345"/>
              <a:gd name="connsiteX21" fmla="*/ 714553 w 12191999"/>
              <a:gd name="connsiteY21" fmla="*/ 895341 h 1334345"/>
              <a:gd name="connsiteX22" fmla="*/ 739734 w 12191999"/>
              <a:gd name="connsiteY22" fmla="*/ 900282 h 1334345"/>
              <a:gd name="connsiteX23" fmla="*/ 777297 w 12191999"/>
              <a:gd name="connsiteY23" fmla="*/ 907653 h 1334345"/>
              <a:gd name="connsiteX24" fmla="*/ 788191 w 12191999"/>
              <a:gd name="connsiteY24" fmla="*/ 910703 h 1334345"/>
              <a:gd name="connsiteX25" fmla="*/ 777298 w 12191999"/>
              <a:gd name="connsiteY25" fmla="*/ 907653 h 1334345"/>
              <a:gd name="connsiteX26" fmla="*/ 739734 w 12191999"/>
              <a:gd name="connsiteY26" fmla="*/ 900282 h 1334345"/>
              <a:gd name="connsiteX27" fmla="*/ 714551 w 12191999"/>
              <a:gd name="connsiteY27" fmla="*/ 895340 h 1334345"/>
              <a:gd name="connsiteX28" fmla="*/ 419392 w 12191999"/>
              <a:gd name="connsiteY28" fmla="*/ 878924 h 1334345"/>
              <a:gd name="connsiteX29" fmla="*/ 1631096 w 12191999"/>
              <a:gd name="connsiteY29" fmla="*/ 788636 h 1334345"/>
              <a:gd name="connsiteX30" fmla="*/ 1289333 w 12191999"/>
              <a:gd name="connsiteY30" fmla="*/ 870716 h 1334345"/>
              <a:gd name="connsiteX31" fmla="*/ 1025245 w 12191999"/>
              <a:gd name="connsiteY31" fmla="*/ 895340 h 1334345"/>
              <a:gd name="connsiteX32" fmla="*/ 932036 w 12191999"/>
              <a:gd name="connsiteY32" fmla="*/ 944588 h 1334345"/>
              <a:gd name="connsiteX33" fmla="*/ 888223 w 12191999"/>
              <a:gd name="connsiteY33" fmla="*/ 938432 h 1334345"/>
              <a:gd name="connsiteX34" fmla="*/ 885869 w 12191999"/>
              <a:gd name="connsiteY34" fmla="*/ 937786 h 1334345"/>
              <a:gd name="connsiteX35" fmla="*/ 888224 w 12191999"/>
              <a:gd name="connsiteY35" fmla="*/ 938433 h 1334345"/>
              <a:gd name="connsiteX36" fmla="*/ 932037 w 12191999"/>
              <a:gd name="connsiteY36" fmla="*/ 944589 h 1334345"/>
              <a:gd name="connsiteX37" fmla="*/ 1025246 w 12191999"/>
              <a:gd name="connsiteY37" fmla="*/ 895341 h 1334345"/>
              <a:gd name="connsiteX38" fmla="*/ 1289335 w 12191999"/>
              <a:gd name="connsiteY38" fmla="*/ 870716 h 1334345"/>
              <a:gd name="connsiteX39" fmla="*/ 1541652 w 12191999"/>
              <a:gd name="connsiteY39" fmla="*/ 798383 h 1334345"/>
              <a:gd name="connsiteX40" fmla="*/ 1631097 w 12191999"/>
              <a:gd name="connsiteY40" fmla="*/ 788636 h 1334345"/>
              <a:gd name="connsiteX41" fmla="*/ 1676425 w 12191999"/>
              <a:gd name="connsiteY41" fmla="*/ 791618 h 1334345"/>
              <a:gd name="connsiteX42" fmla="*/ 1676426 w 12191999"/>
              <a:gd name="connsiteY42" fmla="*/ 791618 h 1334345"/>
              <a:gd name="connsiteX43" fmla="*/ 1631097 w 12191999"/>
              <a:gd name="connsiteY43" fmla="*/ 788636 h 1334345"/>
              <a:gd name="connsiteX44" fmla="*/ 1631097 w 12191999"/>
              <a:gd name="connsiteY44" fmla="*/ 788636 h 1334345"/>
              <a:gd name="connsiteX45" fmla="*/ 5743206 w 12191999"/>
              <a:gd name="connsiteY45" fmla="*/ 0 h 1334345"/>
              <a:gd name="connsiteX46" fmla="*/ 5771910 w 12191999"/>
              <a:gd name="connsiteY46" fmla="*/ 4482 h 1334345"/>
              <a:gd name="connsiteX47" fmla="*/ 5959903 w 12191999"/>
              <a:gd name="connsiteY47" fmla="*/ 50525 h 1334345"/>
              <a:gd name="connsiteX48" fmla="*/ 6519150 w 12191999"/>
              <a:gd name="connsiteY48" fmla="*/ 354223 h 1334345"/>
              <a:gd name="connsiteX49" fmla="*/ 7466764 w 12191999"/>
              <a:gd name="connsiteY49" fmla="*/ 510176 h 1334345"/>
              <a:gd name="connsiteX50" fmla="*/ 8181358 w 12191999"/>
              <a:gd name="connsiteY50" fmla="*/ 666129 h 1334345"/>
              <a:gd name="connsiteX51" fmla="*/ 8771675 w 12191999"/>
              <a:gd name="connsiteY51" fmla="*/ 551216 h 1334345"/>
              <a:gd name="connsiteX52" fmla="*/ 9361992 w 12191999"/>
              <a:gd name="connsiteY52" fmla="*/ 485551 h 1334345"/>
              <a:gd name="connsiteX53" fmla="*/ 9638702 w 12191999"/>
              <a:gd name="connsiteY53" fmla="*/ 395776 h 1334345"/>
              <a:gd name="connsiteX54" fmla="*/ 9702244 w 12191999"/>
              <a:gd name="connsiteY54" fmla="*/ 372178 h 1334345"/>
              <a:gd name="connsiteX55" fmla="*/ 9727055 w 12191999"/>
              <a:gd name="connsiteY55" fmla="*/ 383977 h 1334345"/>
              <a:gd name="connsiteX56" fmla="*/ 9828031 w 12191999"/>
              <a:gd name="connsiteY56" fmla="*/ 411680 h 1334345"/>
              <a:gd name="connsiteX57" fmla="*/ 10433882 w 12191999"/>
              <a:gd name="connsiteY57" fmla="*/ 444512 h 1334345"/>
              <a:gd name="connsiteX58" fmla="*/ 10589229 w 12191999"/>
              <a:gd name="connsiteY58" fmla="*/ 510176 h 1334345"/>
              <a:gd name="connsiteX59" fmla="*/ 10884387 w 12191999"/>
              <a:gd name="connsiteY59" fmla="*/ 469135 h 1334345"/>
              <a:gd name="connsiteX60" fmla="*/ 11288288 w 12191999"/>
              <a:gd name="connsiteY60" fmla="*/ 543008 h 1334345"/>
              <a:gd name="connsiteX61" fmla="*/ 11529682 w 12191999"/>
              <a:gd name="connsiteY61" fmla="*/ 469713 h 1334345"/>
              <a:gd name="connsiteX62" fmla="*/ 11612362 w 12191999"/>
              <a:gd name="connsiteY62" fmla="*/ 448952 h 1334345"/>
              <a:gd name="connsiteX63" fmla="*/ 11661848 w 12191999"/>
              <a:gd name="connsiteY63" fmla="*/ 465376 h 1334345"/>
              <a:gd name="connsiteX64" fmla="*/ 12078128 w 12191999"/>
              <a:gd name="connsiteY64" fmla="*/ 595911 h 1334345"/>
              <a:gd name="connsiteX65" fmla="*/ 12191999 w 12191999"/>
              <a:gd name="connsiteY65" fmla="*/ 625868 h 1334345"/>
              <a:gd name="connsiteX66" fmla="*/ 12191999 w 12191999"/>
              <a:gd name="connsiteY66" fmla="*/ 1072321 h 1334345"/>
              <a:gd name="connsiteX67" fmla="*/ 12191999 w 12191999"/>
              <a:gd name="connsiteY67" fmla="*/ 1334345 h 1334345"/>
              <a:gd name="connsiteX68" fmla="*/ 0 w 12191999"/>
              <a:gd name="connsiteY68" fmla="*/ 1334345 h 1334345"/>
              <a:gd name="connsiteX69" fmla="*/ 0 w 12191999"/>
              <a:gd name="connsiteY69" fmla="*/ 1072321 h 1334345"/>
              <a:gd name="connsiteX70" fmla="*/ 1 w 12191999"/>
              <a:gd name="connsiteY70" fmla="*/ 1072321 h 1334345"/>
              <a:gd name="connsiteX71" fmla="*/ 1 w 12191999"/>
              <a:gd name="connsiteY71" fmla="*/ 813658 h 1334345"/>
              <a:gd name="connsiteX72" fmla="*/ 20711 w 12191999"/>
              <a:gd name="connsiteY72" fmla="*/ 812426 h 1334345"/>
              <a:gd name="connsiteX73" fmla="*/ 22430 w 12191999"/>
              <a:gd name="connsiteY73" fmla="*/ 812443 h 1334345"/>
              <a:gd name="connsiteX74" fmla="*/ 108700 w 12191999"/>
              <a:gd name="connsiteY74" fmla="*/ 813260 h 1334345"/>
              <a:gd name="connsiteX75" fmla="*/ 170240 w 12191999"/>
              <a:gd name="connsiteY75" fmla="*/ 821105 h 1334345"/>
              <a:gd name="connsiteX76" fmla="*/ 192198 w 12191999"/>
              <a:gd name="connsiteY76" fmla="*/ 823904 h 1334345"/>
              <a:gd name="connsiteX77" fmla="*/ 192199 w 12191999"/>
              <a:gd name="connsiteY77" fmla="*/ 823904 h 1334345"/>
              <a:gd name="connsiteX78" fmla="*/ 170240 w 12191999"/>
              <a:gd name="connsiteY78" fmla="*/ 821105 h 1334345"/>
              <a:gd name="connsiteX79" fmla="*/ 108699 w 12191999"/>
              <a:gd name="connsiteY79" fmla="*/ 813259 h 1334345"/>
              <a:gd name="connsiteX80" fmla="*/ 22430 w 12191999"/>
              <a:gd name="connsiteY80" fmla="*/ 812443 h 1334345"/>
              <a:gd name="connsiteX81" fmla="*/ 20711 w 12191999"/>
              <a:gd name="connsiteY81" fmla="*/ 812426 h 1334345"/>
              <a:gd name="connsiteX82" fmla="*/ 20711 w 12191999"/>
              <a:gd name="connsiteY82" fmla="*/ 812426 h 1334345"/>
              <a:gd name="connsiteX83" fmla="*/ 20710 w 12191999"/>
              <a:gd name="connsiteY83" fmla="*/ 812426 h 1334345"/>
              <a:gd name="connsiteX84" fmla="*/ 0 w 12191999"/>
              <a:gd name="connsiteY84" fmla="*/ 813658 h 1334345"/>
              <a:gd name="connsiteX85" fmla="*/ 0 w 12191999"/>
              <a:gd name="connsiteY85" fmla="*/ 489071 h 1334345"/>
              <a:gd name="connsiteX86" fmla="*/ 43142 w 12191999"/>
              <a:gd name="connsiteY86" fmla="*/ 505751 h 1334345"/>
              <a:gd name="connsiteX87" fmla="*/ 212081 w 12191999"/>
              <a:gd name="connsiteY87" fmla="*/ 543008 h 1334345"/>
              <a:gd name="connsiteX88" fmla="*/ 600448 w 12191999"/>
              <a:gd name="connsiteY88" fmla="*/ 460927 h 1334345"/>
              <a:gd name="connsiteX89" fmla="*/ 1004349 w 12191999"/>
              <a:gd name="connsiteY89" fmla="*/ 411680 h 1334345"/>
              <a:gd name="connsiteX90" fmla="*/ 1268437 w 12191999"/>
              <a:gd name="connsiteY90" fmla="*/ 329598 h 1334345"/>
              <a:gd name="connsiteX91" fmla="*/ 1936428 w 12191999"/>
              <a:gd name="connsiteY91" fmla="*/ 304974 h 1334345"/>
              <a:gd name="connsiteX92" fmla="*/ 2262655 w 12191999"/>
              <a:gd name="connsiteY92" fmla="*/ 370639 h 1334345"/>
              <a:gd name="connsiteX93" fmla="*/ 2402467 w 12191999"/>
              <a:gd name="connsiteY93" fmla="*/ 346015 h 1334345"/>
              <a:gd name="connsiteX94" fmla="*/ 2837437 w 12191999"/>
              <a:gd name="connsiteY94" fmla="*/ 436303 h 1334345"/>
              <a:gd name="connsiteX95" fmla="*/ 3614171 w 12191999"/>
              <a:gd name="connsiteY95" fmla="*/ 411680 h 1334345"/>
              <a:gd name="connsiteX96" fmla="*/ 3909329 w 12191999"/>
              <a:gd name="connsiteY96" fmla="*/ 411680 h 1334345"/>
              <a:gd name="connsiteX97" fmla="*/ 4453042 w 12191999"/>
              <a:gd name="connsiteY97" fmla="*/ 395263 h 1334345"/>
              <a:gd name="connsiteX98" fmla="*/ 4654993 w 12191999"/>
              <a:gd name="connsiteY98" fmla="*/ 395263 h 1334345"/>
              <a:gd name="connsiteX99" fmla="*/ 4872478 w 12191999"/>
              <a:gd name="connsiteY99" fmla="*/ 280350 h 1334345"/>
              <a:gd name="connsiteX100" fmla="*/ 5431725 w 12191999"/>
              <a:gd name="connsiteY100" fmla="*/ 149021 h 1334345"/>
              <a:gd name="connsiteX101" fmla="*/ 5706691 w 12191999"/>
              <a:gd name="connsiteY101" fmla="*/ 16122 h 1334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1999" h="1334345">
                <a:moveTo>
                  <a:pt x="2847466" y="1046402"/>
                </a:moveTo>
                <a:lnTo>
                  <a:pt x="2891951" y="1059437"/>
                </a:lnTo>
                <a:lnTo>
                  <a:pt x="2931128" y="1072321"/>
                </a:lnTo>
                <a:lnTo>
                  <a:pt x="2891953" y="1059438"/>
                </a:lnTo>
                <a:close/>
                <a:moveTo>
                  <a:pt x="2673480" y="1012610"/>
                </a:moveTo>
                <a:cubicBezTo>
                  <a:pt x="2576552" y="1010281"/>
                  <a:pt x="2524921" y="1045805"/>
                  <a:pt x="2481271" y="1061188"/>
                </a:cubicBezTo>
                <a:lnTo>
                  <a:pt x="2438898" y="1067709"/>
                </a:lnTo>
                <a:lnTo>
                  <a:pt x="2419283" y="1063157"/>
                </a:lnTo>
                <a:lnTo>
                  <a:pt x="2438897" y="1067709"/>
                </a:lnTo>
                <a:lnTo>
                  <a:pt x="2438898" y="1067709"/>
                </a:lnTo>
                <a:lnTo>
                  <a:pt x="2438898" y="1067709"/>
                </a:lnTo>
                <a:cubicBezTo>
                  <a:pt x="2481376" y="1072198"/>
                  <a:pt x="2519394" y="1037214"/>
                  <a:pt x="2590271" y="1020751"/>
                </a:cubicBezTo>
                <a:lnTo>
                  <a:pt x="2673481" y="1012610"/>
                </a:lnTo>
                <a:lnTo>
                  <a:pt x="2692964" y="1014492"/>
                </a:lnTo>
                <a:lnTo>
                  <a:pt x="2734057" y="1018461"/>
                </a:lnTo>
                <a:lnTo>
                  <a:pt x="2734056" y="1018461"/>
                </a:lnTo>
                <a:lnTo>
                  <a:pt x="2692964" y="1014492"/>
                </a:lnTo>
                <a:lnTo>
                  <a:pt x="2673482" y="1012610"/>
                </a:lnTo>
                <a:lnTo>
                  <a:pt x="2673481" y="1012610"/>
                </a:lnTo>
                <a:close/>
                <a:moveTo>
                  <a:pt x="344633" y="863663"/>
                </a:moveTo>
                <a:cubicBezTo>
                  <a:pt x="369391" y="870033"/>
                  <a:pt x="394150" y="875504"/>
                  <a:pt x="419394" y="878925"/>
                </a:cubicBezTo>
                <a:cubicBezTo>
                  <a:pt x="520369" y="892605"/>
                  <a:pt x="629112" y="884396"/>
                  <a:pt x="714553" y="895341"/>
                </a:cubicBezTo>
                <a:lnTo>
                  <a:pt x="739734" y="900282"/>
                </a:lnTo>
                <a:lnTo>
                  <a:pt x="777297" y="907653"/>
                </a:lnTo>
                <a:lnTo>
                  <a:pt x="788191" y="910703"/>
                </a:lnTo>
                <a:lnTo>
                  <a:pt x="777298" y="907653"/>
                </a:lnTo>
                <a:lnTo>
                  <a:pt x="739734" y="900282"/>
                </a:lnTo>
                <a:lnTo>
                  <a:pt x="714551" y="895340"/>
                </a:lnTo>
                <a:cubicBezTo>
                  <a:pt x="629111" y="884396"/>
                  <a:pt x="520368" y="892604"/>
                  <a:pt x="419392" y="878924"/>
                </a:cubicBezTo>
                <a:close/>
                <a:moveTo>
                  <a:pt x="1631096" y="788636"/>
                </a:moveTo>
                <a:cubicBezTo>
                  <a:pt x="1511997" y="787268"/>
                  <a:pt x="1390309" y="852932"/>
                  <a:pt x="1289333" y="870716"/>
                </a:cubicBezTo>
                <a:cubicBezTo>
                  <a:pt x="1188359" y="888500"/>
                  <a:pt x="1084794" y="883028"/>
                  <a:pt x="1025245" y="895340"/>
                </a:cubicBezTo>
                <a:cubicBezTo>
                  <a:pt x="965695" y="907653"/>
                  <a:pt x="983818" y="944588"/>
                  <a:pt x="932036" y="944588"/>
                </a:cubicBezTo>
                <a:cubicBezTo>
                  <a:pt x="919090" y="944588"/>
                  <a:pt x="904365" y="942194"/>
                  <a:pt x="888223" y="938432"/>
                </a:cubicBezTo>
                <a:lnTo>
                  <a:pt x="885869" y="937786"/>
                </a:lnTo>
                <a:lnTo>
                  <a:pt x="888224" y="938433"/>
                </a:lnTo>
                <a:cubicBezTo>
                  <a:pt x="904366" y="942195"/>
                  <a:pt x="919091" y="944589"/>
                  <a:pt x="932037" y="944589"/>
                </a:cubicBezTo>
                <a:cubicBezTo>
                  <a:pt x="983819" y="944589"/>
                  <a:pt x="965696" y="907653"/>
                  <a:pt x="1025246" y="895341"/>
                </a:cubicBezTo>
                <a:cubicBezTo>
                  <a:pt x="1084795" y="883028"/>
                  <a:pt x="1188360" y="888500"/>
                  <a:pt x="1289335" y="870716"/>
                </a:cubicBezTo>
                <a:cubicBezTo>
                  <a:pt x="1365066" y="857378"/>
                  <a:pt x="1452449" y="817107"/>
                  <a:pt x="1541652" y="798383"/>
                </a:cubicBezTo>
                <a:lnTo>
                  <a:pt x="1631097" y="788636"/>
                </a:lnTo>
                <a:lnTo>
                  <a:pt x="1676425" y="791618"/>
                </a:lnTo>
                <a:lnTo>
                  <a:pt x="1676426" y="791618"/>
                </a:lnTo>
                <a:lnTo>
                  <a:pt x="1631097" y="788636"/>
                </a:lnTo>
                <a:lnTo>
                  <a:pt x="1631097" y="788636"/>
                </a:lnTo>
                <a:close/>
                <a:moveTo>
                  <a:pt x="5743206" y="0"/>
                </a:moveTo>
                <a:lnTo>
                  <a:pt x="5771910" y="4482"/>
                </a:lnTo>
                <a:cubicBezTo>
                  <a:pt x="5839996" y="17180"/>
                  <a:pt x="5904237" y="32057"/>
                  <a:pt x="5959903" y="50525"/>
                </a:cubicBezTo>
                <a:cubicBezTo>
                  <a:pt x="6182566" y="124398"/>
                  <a:pt x="6268008" y="277615"/>
                  <a:pt x="6519150" y="354223"/>
                </a:cubicBezTo>
                <a:cubicBezTo>
                  <a:pt x="6770294" y="430831"/>
                  <a:pt x="7189729" y="458192"/>
                  <a:pt x="7466764" y="510176"/>
                </a:cubicBezTo>
                <a:cubicBezTo>
                  <a:pt x="7743799" y="562160"/>
                  <a:pt x="7963872" y="659289"/>
                  <a:pt x="8181358" y="666129"/>
                </a:cubicBezTo>
                <a:cubicBezTo>
                  <a:pt x="8398843" y="672968"/>
                  <a:pt x="8574902" y="581312"/>
                  <a:pt x="8771675" y="551216"/>
                </a:cubicBezTo>
                <a:cubicBezTo>
                  <a:pt x="8968447" y="521120"/>
                  <a:pt x="9175576" y="525224"/>
                  <a:pt x="9361992" y="485551"/>
                </a:cubicBezTo>
                <a:cubicBezTo>
                  <a:pt x="9455199" y="465715"/>
                  <a:pt x="9549054" y="430147"/>
                  <a:pt x="9638702" y="395776"/>
                </a:cubicBezTo>
                <a:lnTo>
                  <a:pt x="9702244" y="372178"/>
                </a:lnTo>
                <a:lnTo>
                  <a:pt x="9727055" y="383977"/>
                </a:lnTo>
                <a:cubicBezTo>
                  <a:pt x="9755535" y="395349"/>
                  <a:pt x="9787899" y="405181"/>
                  <a:pt x="9828031" y="411680"/>
                </a:cubicBezTo>
                <a:cubicBezTo>
                  <a:pt x="9988556" y="437672"/>
                  <a:pt x="10307015" y="428096"/>
                  <a:pt x="10433882" y="444512"/>
                </a:cubicBezTo>
                <a:cubicBezTo>
                  <a:pt x="10560749" y="460927"/>
                  <a:pt x="10514144" y="506072"/>
                  <a:pt x="10589229" y="510176"/>
                </a:cubicBezTo>
                <a:cubicBezTo>
                  <a:pt x="10664314" y="514280"/>
                  <a:pt x="10767877" y="463663"/>
                  <a:pt x="10884387" y="469135"/>
                </a:cubicBezTo>
                <a:cubicBezTo>
                  <a:pt x="11000897" y="474607"/>
                  <a:pt x="11164011" y="547112"/>
                  <a:pt x="11288288" y="543008"/>
                </a:cubicBezTo>
                <a:cubicBezTo>
                  <a:pt x="11381495" y="539930"/>
                  <a:pt x="11441207" y="499916"/>
                  <a:pt x="11529682" y="469713"/>
                </a:cubicBezTo>
                <a:lnTo>
                  <a:pt x="11612362" y="448952"/>
                </a:lnTo>
                <a:lnTo>
                  <a:pt x="11661848" y="465376"/>
                </a:lnTo>
                <a:cubicBezTo>
                  <a:pt x="11775323" y="503010"/>
                  <a:pt x="11929254" y="553535"/>
                  <a:pt x="12078128" y="595911"/>
                </a:cubicBezTo>
                <a:lnTo>
                  <a:pt x="12191999" y="625868"/>
                </a:lnTo>
                <a:lnTo>
                  <a:pt x="12191999" y="1072321"/>
                </a:lnTo>
                <a:lnTo>
                  <a:pt x="12191999" y="1334345"/>
                </a:lnTo>
                <a:lnTo>
                  <a:pt x="0" y="1334345"/>
                </a:lnTo>
                <a:lnTo>
                  <a:pt x="0" y="1072321"/>
                </a:lnTo>
                <a:lnTo>
                  <a:pt x="1" y="1072321"/>
                </a:lnTo>
                <a:lnTo>
                  <a:pt x="1" y="813658"/>
                </a:lnTo>
                <a:lnTo>
                  <a:pt x="20711" y="812426"/>
                </a:lnTo>
                <a:lnTo>
                  <a:pt x="22430" y="812443"/>
                </a:lnTo>
                <a:lnTo>
                  <a:pt x="108700" y="813260"/>
                </a:lnTo>
                <a:lnTo>
                  <a:pt x="170240" y="821105"/>
                </a:lnTo>
                <a:lnTo>
                  <a:pt x="192198" y="823904"/>
                </a:lnTo>
                <a:lnTo>
                  <a:pt x="192199" y="823904"/>
                </a:lnTo>
                <a:lnTo>
                  <a:pt x="170240" y="821105"/>
                </a:lnTo>
                <a:lnTo>
                  <a:pt x="108699" y="813259"/>
                </a:lnTo>
                <a:lnTo>
                  <a:pt x="22430" y="812443"/>
                </a:lnTo>
                <a:lnTo>
                  <a:pt x="20711" y="812426"/>
                </a:lnTo>
                <a:lnTo>
                  <a:pt x="20711" y="812426"/>
                </a:lnTo>
                <a:lnTo>
                  <a:pt x="20710" y="812426"/>
                </a:lnTo>
                <a:lnTo>
                  <a:pt x="0" y="813658"/>
                </a:lnTo>
                <a:lnTo>
                  <a:pt x="0" y="489071"/>
                </a:lnTo>
                <a:lnTo>
                  <a:pt x="43142" y="505751"/>
                </a:lnTo>
                <a:cubicBezTo>
                  <a:pt x="107870" y="530012"/>
                  <a:pt x="166772" y="548138"/>
                  <a:pt x="212081" y="543008"/>
                </a:cubicBezTo>
                <a:cubicBezTo>
                  <a:pt x="393318" y="522488"/>
                  <a:pt x="468403" y="482815"/>
                  <a:pt x="600448" y="460927"/>
                </a:cubicBezTo>
                <a:cubicBezTo>
                  <a:pt x="732493" y="439040"/>
                  <a:pt x="893017" y="433567"/>
                  <a:pt x="1004349" y="411680"/>
                </a:cubicBezTo>
                <a:cubicBezTo>
                  <a:pt x="1115680" y="389791"/>
                  <a:pt x="1113092" y="347383"/>
                  <a:pt x="1268437" y="329598"/>
                </a:cubicBezTo>
                <a:cubicBezTo>
                  <a:pt x="1423783" y="311814"/>
                  <a:pt x="1770725" y="298134"/>
                  <a:pt x="1936428" y="304974"/>
                </a:cubicBezTo>
                <a:cubicBezTo>
                  <a:pt x="2102131" y="311814"/>
                  <a:pt x="2184982" y="363799"/>
                  <a:pt x="2262655" y="370639"/>
                </a:cubicBezTo>
                <a:cubicBezTo>
                  <a:pt x="2340329" y="377479"/>
                  <a:pt x="2306671" y="335070"/>
                  <a:pt x="2402467" y="346015"/>
                </a:cubicBezTo>
                <a:cubicBezTo>
                  <a:pt x="2498264" y="356959"/>
                  <a:pt x="2635487" y="425359"/>
                  <a:pt x="2837437" y="436303"/>
                </a:cubicBezTo>
                <a:cubicBezTo>
                  <a:pt x="3039388" y="447247"/>
                  <a:pt x="3435523" y="415783"/>
                  <a:pt x="3614171" y="411680"/>
                </a:cubicBezTo>
                <a:cubicBezTo>
                  <a:pt x="3792819" y="407575"/>
                  <a:pt x="3769517" y="414416"/>
                  <a:pt x="3909329" y="411680"/>
                </a:cubicBezTo>
                <a:cubicBezTo>
                  <a:pt x="4049141" y="408943"/>
                  <a:pt x="4328764" y="397999"/>
                  <a:pt x="4453042" y="395263"/>
                </a:cubicBezTo>
                <a:cubicBezTo>
                  <a:pt x="4577318" y="392527"/>
                  <a:pt x="4585086" y="414414"/>
                  <a:pt x="4654993" y="395263"/>
                </a:cubicBezTo>
                <a:cubicBezTo>
                  <a:pt x="4724898" y="376111"/>
                  <a:pt x="4743022" y="321391"/>
                  <a:pt x="4872478" y="280350"/>
                </a:cubicBezTo>
                <a:cubicBezTo>
                  <a:pt x="5001933" y="239310"/>
                  <a:pt x="5263433" y="202374"/>
                  <a:pt x="5431725" y="149021"/>
                </a:cubicBezTo>
                <a:cubicBezTo>
                  <a:pt x="5536908" y="115676"/>
                  <a:pt x="5617817" y="59353"/>
                  <a:pt x="5706691" y="161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-1" y="2798064"/>
            <a:ext cx="12192000" cy="40599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0" name="文本占位符 310"/>
          <p:cNvSpPr>
            <a:spLocks noGrp="1"/>
          </p:cNvSpPr>
          <p:nvPr>
            <p:ph type="body" sz="quarter" idx="10" hasCustomPrompt="1"/>
          </p:nvPr>
        </p:nvSpPr>
        <p:spPr>
          <a:xfrm>
            <a:off x="2301095" y="3341240"/>
            <a:ext cx="7589808" cy="126722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9600" b="1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11" name="文本占位符 310"/>
          <p:cNvSpPr>
            <a:spLocks noGrp="1"/>
          </p:cNvSpPr>
          <p:nvPr>
            <p:ph type="body" sz="quarter" idx="11"/>
          </p:nvPr>
        </p:nvSpPr>
        <p:spPr>
          <a:xfrm>
            <a:off x="2301095" y="4608469"/>
            <a:ext cx="7589808" cy="5726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0">
                <a:ln w="38100"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886374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 10"/>
          <p:cNvGrpSpPr/>
          <p:nvPr userDrawn="1"/>
        </p:nvGrpSpPr>
        <p:grpSpPr>
          <a:xfrm>
            <a:off x="1" y="5413248"/>
            <a:ext cx="12191999" cy="1444752"/>
            <a:chOff x="0" y="4443983"/>
            <a:chExt cx="12191999" cy="2414017"/>
          </a:xfrm>
        </p:grpSpPr>
        <p:sp>
          <p:nvSpPr>
            <p:cNvPr id="4" name="任意形状 3"/>
            <p:cNvSpPr/>
            <p:nvPr userDrawn="1"/>
          </p:nvSpPr>
          <p:spPr>
            <a:xfrm>
              <a:off x="0" y="4443983"/>
              <a:ext cx="12191999" cy="1079437"/>
            </a:xfrm>
            <a:custGeom>
              <a:avLst/>
              <a:gdLst>
                <a:gd name="connsiteX0" fmla="*/ 10439343 w 10873408"/>
                <a:gd name="connsiteY0" fmla="*/ 17 h 1822005"/>
                <a:gd name="connsiteX1" fmla="*/ 10823807 w 10873408"/>
                <a:gd name="connsiteY1" fmla="*/ 160670 h 1822005"/>
                <a:gd name="connsiteX2" fmla="*/ 10873408 w 10873408"/>
                <a:gd name="connsiteY2" fmla="*/ 184273 h 1822005"/>
                <a:gd name="connsiteX3" fmla="*/ 10873408 w 10873408"/>
                <a:gd name="connsiteY3" fmla="*/ 1327582 h 1822005"/>
                <a:gd name="connsiteX4" fmla="*/ 10843181 w 10873408"/>
                <a:gd name="connsiteY4" fmla="*/ 1332070 h 1822005"/>
                <a:gd name="connsiteX5" fmla="*/ 10732453 w 10873408"/>
                <a:gd name="connsiteY5" fmla="*/ 1325792 h 1822005"/>
                <a:gd name="connsiteX6" fmla="*/ 10399944 w 10873408"/>
                <a:gd name="connsiteY6" fmla="*/ 1090264 h 1822005"/>
                <a:gd name="connsiteX7" fmla="*/ 10247544 w 10873408"/>
                <a:gd name="connsiteY7" fmla="*/ 1298083 h 1822005"/>
                <a:gd name="connsiteX8" fmla="*/ 10039726 w 10873408"/>
                <a:gd name="connsiteY8" fmla="*/ 1256519 h 1822005"/>
                <a:gd name="connsiteX9" fmla="*/ 9471690 w 10873408"/>
                <a:gd name="connsiteY9" fmla="*/ 1353501 h 1822005"/>
                <a:gd name="connsiteX10" fmla="*/ 9139181 w 10873408"/>
                <a:gd name="connsiteY10" fmla="*/ 1145683 h 1822005"/>
                <a:gd name="connsiteX11" fmla="*/ 8751253 w 10873408"/>
                <a:gd name="connsiteY11" fmla="*/ 1187246 h 1822005"/>
                <a:gd name="connsiteX12" fmla="*/ 8501872 w 10873408"/>
                <a:gd name="connsiteY12" fmla="*/ 1381210 h 1822005"/>
                <a:gd name="connsiteX13" fmla="*/ 8127799 w 10873408"/>
                <a:gd name="connsiteY13" fmla="*/ 1547464 h 1822005"/>
                <a:gd name="connsiteX14" fmla="*/ 7753726 w 10873408"/>
                <a:gd name="connsiteY14" fmla="*/ 1450483 h 1822005"/>
                <a:gd name="connsiteX15" fmla="*/ 7268817 w 10873408"/>
                <a:gd name="connsiteY15" fmla="*/ 1422773 h 1822005"/>
                <a:gd name="connsiteX16" fmla="*/ 6853181 w 10873408"/>
                <a:gd name="connsiteY16" fmla="*/ 1505901 h 1822005"/>
                <a:gd name="connsiteX17" fmla="*/ 6437544 w 10873408"/>
                <a:gd name="connsiteY17" fmla="*/ 1381210 h 1822005"/>
                <a:gd name="connsiteX18" fmla="*/ 5689399 w 10873408"/>
                <a:gd name="connsiteY18" fmla="*/ 1395064 h 1822005"/>
                <a:gd name="connsiteX19" fmla="*/ 5135217 w 10873408"/>
                <a:gd name="connsiteY19" fmla="*/ 1242664 h 1822005"/>
                <a:gd name="connsiteX20" fmla="*/ 4608744 w 10873408"/>
                <a:gd name="connsiteY20" fmla="*/ 1173392 h 1822005"/>
                <a:gd name="connsiteX21" fmla="*/ 4220817 w 10873408"/>
                <a:gd name="connsiteY21" fmla="*/ 854737 h 1822005"/>
                <a:gd name="connsiteX22" fmla="*/ 3874453 w 10873408"/>
                <a:gd name="connsiteY22" fmla="*/ 1034846 h 1822005"/>
                <a:gd name="connsiteX23" fmla="*/ 3500381 w 10873408"/>
                <a:gd name="connsiteY23" fmla="*/ 1020992 h 1822005"/>
                <a:gd name="connsiteX24" fmla="*/ 3403399 w 10873408"/>
                <a:gd name="connsiteY24" fmla="*/ 1173392 h 1822005"/>
                <a:gd name="connsiteX25" fmla="*/ 3209435 w 10873408"/>
                <a:gd name="connsiteY25" fmla="*/ 1311937 h 1822005"/>
                <a:gd name="connsiteX26" fmla="*/ 3098599 w 10873408"/>
                <a:gd name="connsiteY26" fmla="*/ 1311937 h 1822005"/>
                <a:gd name="connsiteX27" fmla="*/ 2890781 w 10873408"/>
                <a:gd name="connsiteY27" fmla="*/ 1408919 h 1822005"/>
                <a:gd name="connsiteX28" fmla="*/ 2669108 w 10873408"/>
                <a:gd name="connsiteY28" fmla="*/ 1381210 h 1822005"/>
                <a:gd name="connsiteX29" fmla="*/ 2405872 w 10873408"/>
                <a:gd name="connsiteY29" fmla="*/ 1602883 h 1822005"/>
                <a:gd name="connsiteX30" fmla="*/ 2239617 w 10873408"/>
                <a:gd name="connsiteY30" fmla="*/ 1505901 h 1822005"/>
                <a:gd name="connsiteX31" fmla="*/ 1976381 w 10873408"/>
                <a:gd name="connsiteY31" fmla="*/ 1616737 h 1822005"/>
                <a:gd name="connsiteX32" fmla="*/ 1837835 w 10873408"/>
                <a:gd name="connsiteY32" fmla="*/ 1533610 h 1822005"/>
                <a:gd name="connsiteX33" fmla="*/ 1671581 w 10873408"/>
                <a:gd name="connsiteY33" fmla="*/ 1686010 h 1822005"/>
                <a:gd name="connsiteX34" fmla="*/ 1533035 w 10873408"/>
                <a:gd name="connsiteY34" fmla="*/ 1796846 h 1822005"/>
                <a:gd name="connsiteX35" fmla="*/ 1283653 w 10873408"/>
                <a:gd name="connsiteY35" fmla="*/ 1810701 h 1822005"/>
                <a:gd name="connsiteX36" fmla="*/ 1145108 w 10873408"/>
                <a:gd name="connsiteY36" fmla="*/ 1658301 h 1822005"/>
                <a:gd name="connsiteX37" fmla="*/ 881872 w 10873408"/>
                <a:gd name="connsiteY37" fmla="*/ 1561319 h 1822005"/>
                <a:gd name="connsiteX38" fmla="*/ 493944 w 10873408"/>
                <a:gd name="connsiteY38" fmla="*/ 1367355 h 1822005"/>
                <a:gd name="connsiteX39" fmla="*/ 216853 w 10873408"/>
                <a:gd name="connsiteY39" fmla="*/ 1311937 h 1822005"/>
                <a:gd name="connsiteX40" fmla="*/ 57661 w 10873408"/>
                <a:gd name="connsiteY40" fmla="*/ 1092632 h 1822005"/>
                <a:gd name="connsiteX41" fmla="*/ 0 w 10873408"/>
                <a:gd name="connsiteY41" fmla="*/ 999795 h 1822005"/>
                <a:gd name="connsiteX42" fmla="*/ 0 w 10873408"/>
                <a:gd name="connsiteY42" fmla="*/ 123606 h 1822005"/>
                <a:gd name="connsiteX43" fmla="*/ 36623 w 10873408"/>
                <a:gd name="connsiteY43" fmla="*/ 196714 h 1822005"/>
                <a:gd name="connsiteX44" fmla="*/ 286126 w 10873408"/>
                <a:gd name="connsiteY44" fmla="*/ 619210 h 1822005"/>
                <a:gd name="connsiteX45" fmla="*/ 798744 w 10873408"/>
                <a:gd name="connsiteY45" fmla="*/ 882446 h 1822005"/>
                <a:gd name="connsiteX46" fmla="*/ 978853 w 10873408"/>
                <a:gd name="connsiteY46" fmla="*/ 1020992 h 1822005"/>
                <a:gd name="connsiteX47" fmla="*/ 1283653 w 10873408"/>
                <a:gd name="connsiteY47" fmla="*/ 896301 h 1822005"/>
                <a:gd name="connsiteX48" fmla="*/ 1907108 w 10873408"/>
                <a:gd name="connsiteY48" fmla="*/ 536083 h 1822005"/>
                <a:gd name="connsiteX49" fmla="*/ 2488999 w 10873408"/>
                <a:gd name="connsiteY49" fmla="*/ 314410 h 1822005"/>
                <a:gd name="connsiteX50" fmla="*/ 3320272 w 10873408"/>
                <a:gd name="connsiteY50" fmla="*/ 466810 h 1822005"/>
                <a:gd name="connsiteX51" fmla="*/ 3916017 w 10873408"/>
                <a:gd name="connsiteY51" fmla="*/ 619210 h 1822005"/>
                <a:gd name="connsiteX52" fmla="*/ 4137690 w 10873408"/>
                <a:gd name="connsiteY52" fmla="*/ 702337 h 1822005"/>
                <a:gd name="connsiteX53" fmla="*/ 4442490 w 10873408"/>
                <a:gd name="connsiteY53" fmla="*/ 799319 h 1822005"/>
                <a:gd name="connsiteX54" fmla="*/ 4622599 w 10873408"/>
                <a:gd name="connsiteY54" fmla="*/ 979428 h 1822005"/>
                <a:gd name="connsiteX55" fmla="*/ 4955108 w 10873408"/>
                <a:gd name="connsiteY55" fmla="*/ 1062555 h 1822005"/>
                <a:gd name="connsiteX56" fmla="*/ 5287617 w 10873408"/>
                <a:gd name="connsiteY56" fmla="*/ 896301 h 1822005"/>
                <a:gd name="connsiteX57" fmla="*/ 5675544 w 10873408"/>
                <a:gd name="connsiteY57" fmla="*/ 993283 h 1822005"/>
                <a:gd name="connsiteX58" fmla="*/ 5938781 w 10873408"/>
                <a:gd name="connsiteY58" fmla="*/ 743901 h 1822005"/>
                <a:gd name="connsiteX59" fmla="*/ 6188162 w 10873408"/>
                <a:gd name="connsiteY59" fmla="*/ 702337 h 1822005"/>
                <a:gd name="connsiteX60" fmla="*/ 6645362 w 10873408"/>
                <a:gd name="connsiteY60" fmla="*/ 342119 h 1822005"/>
                <a:gd name="connsiteX61" fmla="*/ 6950162 w 10873408"/>
                <a:gd name="connsiteY61" fmla="*/ 605355 h 1822005"/>
                <a:gd name="connsiteX62" fmla="*/ 7227253 w 10873408"/>
                <a:gd name="connsiteY62" fmla="*/ 799319 h 1822005"/>
                <a:gd name="connsiteX63" fmla="*/ 7532053 w 10873408"/>
                <a:gd name="connsiteY63" fmla="*/ 1104119 h 1822005"/>
                <a:gd name="connsiteX64" fmla="*/ 8030817 w 10873408"/>
                <a:gd name="connsiteY64" fmla="*/ 882446 h 1822005"/>
                <a:gd name="connsiteX65" fmla="*/ 8557290 w 10873408"/>
                <a:gd name="connsiteY65" fmla="*/ 910155 h 1822005"/>
                <a:gd name="connsiteX66" fmla="*/ 8834381 w 10873408"/>
                <a:gd name="connsiteY66" fmla="*/ 1034846 h 1822005"/>
                <a:gd name="connsiteX67" fmla="*/ 9319290 w 10873408"/>
                <a:gd name="connsiteY67" fmla="*/ 577646 h 1822005"/>
                <a:gd name="connsiteX68" fmla="*/ 9804199 w 10873408"/>
                <a:gd name="connsiteY68" fmla="*/ 494519 h 1822005"/>
                <a:gd name="connsiteX69" fmla="*/ 10372235 w 10873408"/>
                <a:gd name="connsiteY69" fmla="*/ 9610 h 1822005"/>
                <a:gd name="connsiteX70" fmla="*/ 10439343 w 10873408"/>
                <a:gd name="connsiteY70" fmla="*/ 17 h 18220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0873408" h="1822005">
                  <a:moveTo>
                    <a:pt x="10439343" y="17"/>
                  </a:moveTo>
                  <a:cubicBezTo>
                    <a:pt x="10572693" y="-1471"/>
                    <a:pt x="10700848" y="95917"/>
                    <a:pt x="10823807" y="160670"/>
                  </a:cubicBezTo>
                  <a:lnTo>
                    <a:pt x="10873408" y="184273"/>
                  </a:lnTo>
                  <a:lnTo>
                    <a:pt x="10873408" y="1327582"/>
                  </a:lnTo>
                  <a:lnTo>
                    <a:pt x="10843181" y="1332070"/>
                  </a:lnTo>
                  <a:cubicBezTo>
                    <a:pt x="10803169" y="1335606"/>
                    <a:pt x="10765357" y="1335029"/>
                    <a:pt x="10732453" y="1325792"/>
                  </a:cubicBezTo>
                  <a:cubicBezTo>
                    <a:pt x="10600835" y="1288847"/>
                    <a:pt x="10480762" y="1094882"/>
                    <a:pt x="10399944" y="1090264"/>
                  </a:cubicBezTo>
                  <a:cubicBezTo>
                    <a:pt x="10319126" y="1085646"/>
                    <a:pt x="10307580" y="1270374"/>
                    <a:pt x="10247544" y="1298083"/>
                  </a:cubicBezTo>
                  <a:cubicBezTo>
                    <a:pt x="10187508" y="1325792"/>
                    <a:pt x="10169035" y="1247283"/>
                    <a:pt x="10039726" y="1256519"/>
                  </a:cubicBezTo>
                  <a:cubicBezTo>
                    <a:pt x="9910417" y="1265755"/>
                    <a:pt x="9621781" y="1371974"/>
                    <a:pt x="9471690" y="1353501"/>
                  </a:cubicBezTo>
                  <a:cubicBezTo>
                    <a:pt x="9321599" y="1335028"/>
                    <a:pt x="9259254" y="1173392"/>
                    <a:pt x="9139181" y="1145683"/>
                  </a:cubicBezTo>
                  <a:cubicBezTo>
                    <a:pt x="9019108" y="1117974"/>
                    <a:pt x="8857471" y="1147992"/>
                    <a:pt x="8751253" y="1187246"/>
                  </a:cubicBezTo>
                  <a:cubicBezTo>
                    <a:pt x="8645035" y="1226500"/>
                    <a:pt x="8605781" y="1321174"/>
                    <a:pt x="8501872" y="1381210"/>
                  </a:cubicBezTo>
                  <a:cubicBezTo>
                    <a:pt x="8397963" y="1441246"/>
                    <a:pt x="8252490" y="1535919"/>
                    <a:pt x="8127799" y="1547464"/>
                  </a:cubicBezTo>
                  <a:cubicBezTo>
                    <a:pt x="8003108" y="1559009"/>
                    <a:pt x="7896890" y="1471265"/>
                    <a:pt x="7753726" y="1450483"/>
                  </a:cubicBezTo>
                  <a:cubicBezTo>
                    <a:pt x="7610562" y="1429701"/>
                    <a:pt x="7418908" y="1413537"/>
                    <a:pt x="7268817" y="1422773"/>
                  </a:cubicBezTo>
                  <a:cubicBezTo>
                    <a:pt x="7118726" y="1432009"/>
                    <a:pt x="6991727" y="1512828"/>
                    <a:pt x="6853181" y="1505901"/>
                  </a:cubicBezTo>
                  <a:cubicBezTo>
                    <a:pt x="6714636" y="1498974"/>
                    <a:pt x="6631508" y="1399683"/>
                    <a:pt x="6437544" y="1381210"/>
                  </a:cubicBezTo>
                  <a:cubicBezTo>
                    <a:pt x="6243580" y="1362737"/>
                    <a:pt x="5906453" y="1418155"/>
                    <a:pt x="5689399" y="1395064"/>
                  </a:cubicBezTo>
                  <a:cubicBezTo>
                    <a:pt x="5472345" y="1371973"/>
                    <a:pt x="5315326" y="1279609"/>
                    <a:pt x="5135217" y="1242664"/>
                  </a:cubicBezTo>
                  <a:cubicBezTo>
                    <a:pt x="4955108" y="1205719"/>
                    <a:pt x="4761144" y="1238047"/>
                    <a:pt x="4608744" y="1173392"/>
                  </a:cubicBezTo>
                  <a:cubicBezTo>
                    <a:pt x="4456344" y="1108737"/>
                    <a:pt x="4343199" y="877828"/>
                    <a:pt x="4220817" y="854737"/>
                  </a:cubicBezTo>
                  <a:cubicBezTo>
                    <a:pt x="4098435" y="831646"/>
                    <a:pt x="3994526" y="1007137"/>
                    <a:pt x="3874453" y="1034846"/>
                  </a:cubicBezTo>
                  <a:cubicBezTo>
                    <a:pt x="3754380" y="1062555"/>
                    <a:pt x="3578890" y="997901"/>
                    <a:pt x="3500381" y="1020992"/>
                  </a:cubicBezTo>
                  <a:cubicBezTo>
                    <a:pt x="3421872" y="1044083"/>
                    <a:pt x="3451890" y="1124901"/>
                    <a:pt x="3403399" y="1173392"/>
                  </a:cubicBezTo>
                  <a:cubicBezTo>
                    <a:pt x="3354908" y="1221883"/>
                    <a:pt x="3260235" y="1288846"/>
                    <a:pt x="3209435" y="1311937"/>
                  </a:cubicBezTo>
                  <a:cubicBezTo>
                    <a:pt x="3158635" y="1335028"/>
                    <a:pt x="3151708" y="1295773"/>
                    <a:pt x="3098599" y="1311937"/>
                  </a:cubicBezTo>
                  <a:cubicBezTo>
                    <a:pt x="3045490" y="1328101"/>
                    <a:pt x="2962363" y="1397373"/>
                    <a:pt x="2890781" y="1408919"/>
                  </a:cubicBezTo>
                  <a:cubicBezTo>
                    <a:pt x="2819199" y="1420465"/>
                    <a:pt x="2749926" y="1348883"/>
                    <a:pt x="2669108" y="1381210"/>
                  </a:cubicBezTo>
                  <a:cubicBezTo>
                    <a:pt x="2588290" y="1413537"/>
                    <a:pt x="2477454" y="1582101"/>
                    <a:pt x="2405872" y="1602883"/>
                  </a:cubicBezTo>
                  <a:cubicBezTo>
                    <a:pt x="2334290" y="1623665"/>
                    <a:pt x="2311199" y="1503592"/>
                    <a:pt x="2239617" y="1505901"/>
                  </a:cubicBezTo>
                  <a:cubicBezTo>
                    <a:pt x="2168035" y="1508210"/>
                    <a:pt x="2043345" y="1612119"/>
                    <a:pt x="1976381" y="1616737"/>
                  </a:cubicBezTo>
                  <a:cubicBezTo>
                    <a:pt x="1909417" y="1621355"/>
                    <a:pt x="1888635" y="1522064"/>
                    <a:pt x="1837835" y="1533610"/>
                  </a:cubicBezTo>
                  <a:cubicBezTo>
                    <a:pt x="1787035" y="1545156"/>
                    <a:pt x="1722381" y="1642137"/>
                    <a:pt x="1671581" y="1686010"/>
                  </a:cubicBezTo>
                  <a:cubicBezTo>
                    <a:pt x="1620781" y="1729883"/>
                    <a:pt x="1597690" y="1776064"/>
                    <a:pt x="1533035" y="1796846"/>
                  </a:cubicBezTo>
                  <a:cubicBezTo>
                    <a:pt x="1468380" y="1817628"/>
                    <a:pt x="1348307" y="1833792"/>
                    <a:pt x="1283653" y="1810701"/>
                  </a:cubicBezTo>
                  <a:cubicBezTo>
                    <a:pt x="1218999" y="1787610"/>
                    <a:pt x="1212072" y="1699865"/>
                    <a:pt x="1145108" y="1658301"/>
                  </a:cubicBezTo>
                  <a:cubicBezTo>
                    <a:pt x="1078145" y="1616737"/>
                    <a:pt x="990399" y="1609810"/>
                    <a:pt x="881872" y="1561319"/>
                  </a:cubicBezTo>
                  <a:cubicBezTo>
                    <a:pt x="773345" y="1512828"/>
                    <a:pt x="604780" y="1408919"/>
                    <a:pt x="493944" y="1367355"/>
                  </a:cubicBezTo>
                  <a:cubicBezTo>
                    <a:pt x="383108" y="1325791"/>
                    <a:pt x="329998" y="1415846"/>
                    <a:pt x="216853" y="1311937"/>
                  </a:cubicBezTo>
                  <a:cubicBezTo>
                    <a:pt x="174424" y="1272971"/>
                    <a:pt x="116733" y="1186597"/>
                    <a:pt x="57661" y="1092632"/>
                  </a:cubicBezTo>
                  <a:lnTo>
                    <a:pt x="0" y="999795"/>
                  </a:lnTo>
                  <a:lnTo>
                    <a:pt x="0" y="123606"/>
                  </a:lnTo>
                  <a:lnTo>
                    <a:pt x="36623" y="196714"/>
                  </a:lnTo>
                  <a:cubicBezTo>
                    <a:pt x="126366" y="381626"/>
                    <a:pt x="215988" y="591501"/>
                    <a:pt x="286126" y="619210"/>
                  </a:cubicBezTo>
                  <a:cubicBezTo>
                    <a:pt x="473162" y="693101"/>
                    <a:pt x="683290" y="815482"/>
                    <a:pt x="798744" y="882446"/>
                  </a:cubicBezTo>
                  <a:cubicBezTo>
                    <a:pt x="914198" y="949410"/>
                    <a:pt x="898035" y="1018683"/>
                    <a:pt x="978853" y="1020992"/>
                  </a:cubicBezTo>
                  <a:cubicBezTo>
                    <a:pt x="1059671" y="1023301"/>
                    <a:pt x="1128944" y="977119"/>
                    <a:pt x="1283653" y="896301"/>
                  </a:cubicBezTo>
                  <a:cubicBezTo>
                    <a:pt x="1438362" y="815483"/>
                    <a:pt x="1706217" y="633065"/>
                    <a:pt x="1907108" y="536083"/>
                  </a:cubicBezTo>
                  <a:cubicBezTo>
                    <a:pt x="2107999" y="439101"/>
                    <a:pt x="2253472" y="325956"/>
                    <a:pt x="2488999" y="314410"/>
                  </a:cubicBezTo>
                  <a:cubicBezTo>
                    <a:pt x="2724526" y="302864"/>
                    <a:pt x="3082436" y="416010"/>
                    <a:pt x="3320272" y="466810"/>
                  </a:cubicBezTo>
                  <a:cubicBezTo>
                    <a:pt x="3558108" y="517610"/>
                    <a:pt x="3779781" y="579956"/>
                    <a:pt x="3916017" y="619210"/>
                  </a:cubicBezTo>
                  <a:cubicBezTo>
                    <a:pt x="4052253" y="658464"/>
                    <a:pt x="4049945" y="672319"/>
                    <a:pt x="4137690" y="702337"/>
                  </a:cubicBezTo>
                  <a:cubicBezTo>
                    <a:pt x="4225435" y="732355"/>
                    <a:pt x="4361672" y="753137"/>
                    <a:pt x="4442490" y="799319"/>
                  </a:cubicBezTo>
                  <a:cubicBezTo>
                    <a:pt x="4523308" y="845501"/>
                    <a:pt x="4537163" y="935555"/>
                    <a:pt x="4622599" y="979428"/>
                  </a:cubicBezTo>
                  <a:cubicBezTo>
                    <a:pt x="4708035" y="1023301"/>
                    <a:pt x="4844272" y="1076409"/>
                    <a:pt x="4955108" y="1062555"/>
                  </a:cubicBezTo>
                  <a:cubicBezTo>
                    <a:pt x="5065944" y="1048701"/>
                    <a:pt x="5167544" y="907846"/>
                    <a:pt x="5287617" y="896301"/>
                  </a:cubicBezTo>
                  <a:cubicBezTo>
                    <a:pt x="5407690" y="884756"/>
                    <a:pt x="5567017" y="1018683"/>
                    <a:pt x="5675544" y="993283"/>
                  </a:cubicBezTo>
                  <a:cubicBezTo>
                    <a:pt x="5784071" y="967883"/>
                    <a:pt x="5853345" y="792392"/>
                    <a:pt x="5938781" y="743901"/>
                  </a:cubicBezTo>
                  <a:cubicBezTo>
                    <a:pt x="6024217" y="695410"/>
                    <a:pt x="6070399" y="769301"/>
                    <a:pt x="6188162" y="702337"/>
                  </a:cubicBezTo>
                  <a:cubicBezTo>
                    <a:pt x="6305926" y="635373"/>
                    <a:pt x="6518362" y="358283"/>
                    <a:pt x="6645362" y="342119"/>
                  </a:cubicBezTo>
                  <a:cubicBezTo>
                    <a:pt x="6772362" y="325955"/>
                    <a:pt x="6853180" y="529155"/>
                    <a:pt x="6950162" y="605355"/>
                  </a:cubicBezTo>
                  <a:cubicBezTo>
                    <a:pt x="7047144" y="681555"/>
                    <a:pt x="7130271" y="716192"/>
                    <a:pt x="7227253" y="799319"/>
                  </a:cubicBezTo>
                  <a:cubicBezTo>
                    <a:pt x="7324235" y="882446"/>
                    <a:pt x="7398126" y="1090264"/>
                    <a:pt x="7532053" y="1104119"/>
                  </a:cubicBezTo>
                  <a:cubicBezTo>
                    <a:pt x="7665980" y="1117974"/>
                    <a:pt x="7859944" y="914773"/>
                    <a:pt x="8030817" y="882446"/>
                  </a:cubicBezTo>
                  <a:cubicBezTo>
                    <a:pt x="8201690" y="850119"/>
                    <a:pt x="8423363" y="884755"/>
                    <a:pt x="8557290" y="910155"/>
                  </a:cubicBezTo>
                  <a:cubicBezTo>
                    <a:pt x="8691217" y="935555"/>
                    <a:pt x="8707381" y="1090264"/>
                    <a:pt x="8834381" y="1034846"/>
                  </a:cubicBezTo>
                  <a:cubicBezTo>
                    <a:pt x="8961381" y="979428"/>
                    <a:pt x="9157654" y="667700"/>
                    <a:pt x="9319290" y="577646"/>
                  </a:cubicBezTo>
                  <a:cubicBezTo>
                    <a:pt x="9480926" y="487592"/>
                    <a:pt x="9628708" y="589192"/>
                    <a:pt x="9804199" y="494519"/>
                  </a:cubicBezTo>
                  <a:cubicBezTo>
                    <a:pt x="9979690" y="399846"/>
                    <a:pt x="10192126" y="60410"/>
                    <a:pt x="10372235" y="9610"/>
                  </a:cubicBezTo>
                  <a:cubicBezTo>
                    <a:pt x="10394749" y="3260"/>
                    <a:pt x="10417118" y="266"/>
                    <a:pt x="10439343" y="17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5" name="任意形状 4"/>
            <p:cNvSpPr/>
            <p:nvPr userDrawn="1"/>
          </p:nvSpPr>
          <p:spPr>
            <a:xfrm>
              <a:off x="1" y="5278690"/>
              <a:ext cx="5743205" cy="788846"/>
            </a:xfrm>
            <a:custGeom>
              <a:avLst/>
              <a:gdLst>
                <a:gd name="connsiteX0" fmla="*/ 4276235 w 5122065"/>
                <a:gd name="connsiteY0" fmla="*/ 0 h 1331509"/>
                <a:gd name="connsiteX1" fmla="*/ 4622599 w 5122065"/>
                <a:gd name="connsiteY1" fmla="*/ 263236 h 1331509"/>
                <a:gd name="connsiteX2" fmla="*/ 4959438 w 5122065"/>
                <a:gd name="connsiteY2" fmla="*/ 365414 h 1331509"/>
                <a:gd name="connsiteX3" fmla="*/ 5122065 w 5122065"/>
                <a:gd name="connsiteY3" fmla="*/ 413482 h 1331509"/>
                <a:gd name="connsiteX4" fmla="*/ 5089500 w 5122065"/>
                <a:gd name="connsiteY4" fmla="*/ 440694 h 1331509"/>
                <a:gd name="connsiteX5" fmla="*/ 4844272 w 5122065"/>
                <a:gd name="connsiteY5" fmla="*/ 665018 h 1331509"/>
                <a:gd name="connsiteX6" fmla="*/ 4345508 w 5122065"/>
                <a:gd name="connsiteY6" fmla="*/ 886691 h 1331509"/>
                <a:gd name="connsiteX7" fmla="*/ 4151544 w 5122065"/>
                <a:gd name="connsiteY7" fmla="*/ 1080654 h 1331509"/>
                <a:gd name="connsiteX8" fmla="*/ 3971435 w 5122065"/>
                <a:gd name="connsiteY8" fmla="*/ 1080654 h 1331509"/>
                <a:gd name="connsiteX9" fmla="*/ 3486526 w 5122065"/>
                <a:gd name="connsiteY9" fmla="*/ 1108364 h 1331509"/>
                <a:gd name="connsiteX10" fmla="*/ 3223290 w 5122065"/>
                <a:gd name="connsiteY10" fmla="*/ 1108364 h 1331509"/>
                <a:gd name="connsiteX11" fmla="*/ 2530562 w 5122065"/>
                <a:gd name="connsiteY11" fmla="*/ 1149927 h 1331509"/>
                <a:gd name="connsiteX12" fmla="*/ 2142635 w 5122065"/>
                <a:gd name="connsiteY12" fmla="*/ 997527 h 1331509"/>
                <a:gd name="connsiteX13" fmla="*/ 2017944 w 5122065"/>
                <a:gd name="connsiteY13" fmla="*/ 1039091 h 1331509"/>
                <a:gd name="connsiteX14" fmla="*/ 1726999 w 5122065"/>
                <a:gd name="connsiteY14" fmla="*/ 928254 h 1331509"/>
                <a:gd name="connsiteX15" fmla="*/ 1131253 w 5122065"/>
                <a:gd name="connsiteY15" fmla="*/ 969818 h 1331509"/>
                <a:gd name="connsiteX16" fmla="*/ 895726 w 5122065"/>
                <a:gd name="connsiteY16" fmla="*/ 1108364 h 1331509"/>
                <a:gd name="connsiteX17" fmla="*/ 535508 w 5122065"/>
                <a:gd name="connsiteY17" fmla="*/ 1191491 h 1331509"/>
                <a:gd name="connsiteX18" fmla="*/ 189144 w 5122065"/>
                <a:gd name="connsiteY18" fmla="*/ 1330036 h 1331509"/>
                <a:gd name="connsiteX19" fmla="*/ 38476 w 5122065"/>
                <a:gd name="connsiteY19" fmla="*/ 1267149 h 1331509"/>
                <a:gd name="connsiteX20" fmla="*/ 0 w 5122065"/>
                <a:gd name="connsiteY20" fmla="*/ 1238995 h 1331509"/>
                <a:gd name="connsiteX21" fmla="*/ 0 w 5122065"/>
                <a:gd name="connsiteY21" fmla="*/ 121717 h 1331509"/>
                <a:gd name="connsiteX22" fmla="*/ 19548 w 5122065"/>
                <a:gd name="connsiteY22" fmla="*/ 121309 h 1331509"/>
                <a:gd name="connsiteX23" fmla="*/ 466235 w 5122065"/>
                <a:gd name="connsiteY23" fmla="*/ 193964 h 1331509"/>
                <a:gd name="connsiteX24" fmla="*/ 729472 w 5122065"/>
                <a:gd name="connsiteY24" fmla="*/ 512618 h 1331509"/>
                <a:gd name="connsiteX25" fmla="*/ 923435 w 5122065"/>
                <a:gd name="connsiteY25" fmla="*/ 484909 h 1331509"/>
                <a:gd name="connsiteX26" fmla="*/ 1477617 w 5122065"/>
                <a:gd name="connsiteY26" fmla="*/ 678873 h 1331509"/>
                <a:gd name="connsiteX27" fmla="*/ 2419726 w 5122065"/>
                <a:gd name="connsiteY27" fmla="*/ 512618 h 1331509"/>
                <a:gd name="connsiteX28" fmla="*/ 3389544 w 5122065"/>
                <a:gd name="connsiteY28" fmla="*/ 290945 h 1331509"/>
                <a:gd name="connsiteX29" fmla="*/ 3514235 w 5122065"/>
                <a:gd name="connsiteY29" fmla="*/ 415636 h 1331509"/>
                <a:gd name="connsiteX30" fmla="*/ 3929872 w 5122065"/>
                <a:gd name="connsiteY30" fmla="*/ 263236 h 1331509"/>
                <a:gd name="connsiteX31" fmla="*/ 4276235 w 5122065"/>
                <a:gd name="connsiteY31" fmla="*/ 0 h 1331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5122065" h="1331509">
                  <a:moveTo>
                    <a:pt x="4276235" y="0"/>
                  </a:moveTo>
                  <a:cubicBezTo>
                    <a:pt x="4391689" y="0"/>
                    <a:pt x="4449417" y="180109"/>
                    <a:pt x="4622599" y="263236"/>
                  </a:cubicBezTo>
                  <a:cubicBezTo>
                    <a:pt x="4709190" y="304800"/>
                    <a:pt x="4832726" y="332509"/>
                    <a:pt x="4959438" y="365414"/>
                  </a:cubicBezTo>
                  <a:lnTo>
                    <a:pt x="5122065" y="413482"/>
                  </a:lnTo>
                  <a:lnTo>
                    <a:pt x="5089500" y="440694"/>
                  </a:lnTo>
                  <a:cubicBezTo>
                    <a:pt x="5010238" y="513665"/>
                    <a:pt x="4938079" y="608734"/>
                    <a:pt x="4844272" y="665018"/>
                  </a:cubicBezTo>
                  <a:cubicBezTo>
                    <a:pt x="4694181" y="755072"/>
                    <a:pt x="4460963" y="817418"/>
                    <a:pt x="4345508" y="886691"/>
                  </a:cubicBezTo>
                  <a:cubicBezTo>
                    <a:pt x="4230053" y="955964"/>
                    <a:pt x="4213889" y="1048327"/>
                    <a:pt x="4151544" y="1080654"/>
                  </a:cubicBezTo>
                  <a:cubicBezTo>
                    <a:pt x="4089199" y="1112981"/>
                    <a:pt x="4082271" y="1076036"/>
                    <a:pt x="3971435" y="1080654"/>
                  </a:cubicBezTo>
                  <a:cubicBezTo>
                    <a:pt x="3860599" y="1085272"/>
                    <a:pt x="3611217" y="1103746"/>
                    <a:pt x="3486526" y="1108364"/>
                  </a:cubicBezTo>
                  <a:cubicBezTo>
                    <a:pt x="3361835" y="1112982"/>
                    <a:pt x="3382617" y="1101437"/>
                    <a:pt x="3223290" y="1108364"/>
                  </a:cubicBezTo>
                  <a:cubicBezTo>
                    <a:pt x="3063963" y="1115291"/>
                    <a:pt x="2710671" y="1168400"/>
                    <a:pt x="2530562" y="1149927"/>
                  </a:cubicBezTo>
                  <a:cubicBezTo>
                    <a:pt x="2350453" y="1131454"/>
                    <a:pt x="2228071" y="1016000"/>
                    <a:pt x="2142635" y="997527"/>
                  </a:cubicBezTo>
                  <a:cubicBezTo>
                    <a:pt x="2057199" y="979054"/>
                    <a:pt x="2087217" y="1050636"/>
                    <a:pt x="2017944" y="1039091"/>
                  </a:cubicBezTo>
                  <a:cubicBezTo>
                    <a:pt x="1948671" y="1027546"/>
                    <a:pt x="1874781" y="939800"/>
                    <a:pt x="1726999" y="928254"/>
                  </a:cubicBezTo>
                  <a:cubicBezTo>
                    <a:pt x="1579217" y="916708"/>
                    <a:pt x="1269798" y="939800"/>
                    <a:pt x="1131253" y="969818"/>
                  </a:cubicBezTo>
                  <a:cubicBezTo>
                    <a:pt x="992708" y="999836"/>
                    <a:pt x="995017" y="1071419"/>
                    <a:pt x="895726" y="1108364"/>
                  </a:cubicBezTo>
                  <a:cubicBezTo>
                    <a:pt x="796435" y="1145309"/>
                    <a:pt x="653272" y="1154546"/>
                    <a:pt x="535508" y="1191491"/>
                  </a:cubicBezTo>
                  <a:cubicBezTo>
                    <a:pt x="417744" y="1228436"/>
                    <a:pt x="350780" y="1295400"/>
                    <a:pt x="189144" y="1330036"/>
                  </a:cubicBezTo>
                  <a:cubicBezTo>
                    <a:pt x="148735" y="1338695"/>
                    <a:pt x="96203" y="1308100"/>
                    <a:pt x="38476" y="1267149"/>
                  </a:cubicBezTo>
                  <a:lnTo>
                    <a:pt x="0" y="1238995"/>
                  </a:lnTo>
                  <a:lnTo>
                    <a:pt x="0" y="121717"/>
                  </a:lnTo>
                  <a:lnTo>
                    <a:pt x="19548" y="121309"/>
                  </a:lnTo>
                  <a:cubicBezTo>
                    <a:pt x="177238" y="124331"/>
                    <a:pt x="369542" y="156442"/>
                    <a:pt x="466235" y="193964"/>
                  </a:cubicBezTo>
                  <a:cubicBezTo>
                    <a:pt x="620944" y="254000"/>
                    <a:pt x="653272" y="464127"/>
                    <a:pt x="729472" y="512618"/>
                  </a:cubicBezTo>
                  <a:cubicBezTo>
                    <a:pt x="805672" y="561109"/>
                    <a:pt x="798744" y="457200"/>
                    <a:pt x="923435" y="484909"/>
                  </a:cubicBezTo>
                  <a:cubicBezTo>
                    <a:pt x="1048126" y="512618"/>
                    <a:pt x="1228235" y="674255"/>
                    <a:pt x="1477617" y="678873"/>
                  </a:cubicBezTo>
                  <a:cubicBezTo>
                    <a:pt x="1726999" y="683491"/>
                    <a:pt x="2101072" y="577273"/>
                    <a:pt x="2419726" y="512618"/>
                  </a:cubicBezTo>
                  <a:cubicBezTo>
                    <a:pt x="2738380" y="447963"/>
                    <a:pt x="3207126" y="307109"/>
                    <a:pt x="3389544" y="290945"/>
                  </a:cubicBezTo>
                  <a:cubicBezTo>
                    <a:pt x="3571962" y="274781"/>
                    <a:pt x="3424180" y="420254"/>
                    <a:pt x="3514235" y="415636"/>
                  </a:cubicBezTo>
                  <a:cubicBezTo>
                    <a:pt x="3604290" y="411018"/>
                    <a:pt x="3802872" y="332509"/>
                    <a:pt x="3929872" y="263236"/>
                  </a:cubicBezTo>
                  <a:cubicBezTo>
                    <a:pt x="4056872" y="193963"/>
                    <a:pt x="4160781" y="0"/>
                    <a:pt x="4276235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 userDrawn="1"/>
          </p:nvSpPr>
          <p:spPr>
            <a:xfrm>
              <a:off x="5743205" y="5477571"/>
              <a:ext cx="3959039" cy="712575"/>
            </a:xfrm>
            <a:custGeom>
              <a:avLst/>
              <a:gdLst>
                <a:gd name="connsiteX0" fmla="*/ 239912 w 3530860"/>
                <a:gd name="connsiteY0" fmla="*/ 926 h 1202770"/>
                <a:gd name="connsiteX1" fmla="*/ 664316 w 3530860"/>
                <a:gd name="connsiteY1" fmla="*/ 93794 h 1202770"/>
                <a:gd name="connsiteX2" fmla="*/ 1606425 w 3530860"/>
                <a:gd name="connsiteY2" fmla="*/ 273903 h 1202770"/>
                <a:gd name="connsiteX3" fmla="*/ 2700934 w 3530860"/>
                <a:gd name="connsiteY3" fmla="*/ 412448 h 1202770"/>
                <a:gd name="connsiteX4" fmla="*/ 2784061 w 3530860"/>
                <a:gd name="connsiteY4" fmla="*/ 592557 h 1202770"/>
                <a:gd name="connsiteX5" fmla="*/ 3324388 w 3530860"/>
                <a:gd name="connsiteY5" fmla="*/ 564848 h 1202770"/>
                <a:gd name="connsiteX6" fmla="*/ 3483716 w 3530860"/>
                <a:gd name="connsiteY6" fmla="*/ 663562 h 1202770"/>
                <a:gd name="connsiteX7" fmla="*/ 3530860 w 3530860"/>
                <a:gd name="connsiteY7" fmla="*/ 705992 h 1202770"/>
                <a:gd name="connsiteX8" fmla="*/ 3474191 w 3530860"/>
                <a:gd name="connsiteY8" fmla="*/ 745823 h 1202770"/>
                <a:gd name="connsiteX9" fmla="*/ 3227407 w 3530860"/>
                <a:gd name="connsiteY9" fmla="*/ 897357 h 1202770"/>
                <a:gd name="connsiteX10" fmla="*/ 2700934 w 3530860"/>
                <a:gd name="connsiteY10" fmla="*/ 1008194 h 1202770"/>
                <a:gd name="connsiteX11" fmla="*/ 2174461 w 3530860"/>
                <a:gd name="connsiteY11" fmla="*/ 1202157 h 1202770"/>
                <a:gd name="connsiteX12" fmla="*/ 1537152 w 3530860"/>
                <a:gd name="connsiteY12" fmla="*/ 938921 h 1202770"/>
                <a:gd name="connsiteX13" fmla="*/ 692025 w 3530860"/>
                <a:gd name="connsiteY13" fmla="*/ 675685 h 1202770"/>
                <a:gd name="connsiteX14" fmla="*/ 193261 w 3530860"/>
                <a:gd name="connsiteY14" fmla="*/ 163067 h 1202770"/>
                <a:gd name="connsiteX15" fmla="*/ 25599 w 3530860"/>
                <a:gd name="connsiteY15" fmla="*/ 85351 h 1202770"/>
                <a:gd name="connsiteX16" fmla="*/ 0 w 3530860"/>
                <a:gd name="connsiteY16" fmla="*/ 77785 h 1202770"/>
                <a:gd name="connsiteX17" fmla="*/ 16074 w 3530860"/>
                <a:gd name="connsiteY17" fmla="*/ 64353 h 1202770"/>
                <a:gd name="connsiteX18" fmla="*/ 123988 w 3530860"/>
                <a:gd name="connsiteY18" fmla="*/ 10667 h 1202770"/>
                <a:gd name="connsiteX19" fmla="*/ 239912 w 3530860"/>
                <a:gd name="connsiteY19" fmla="*/ 926 h 1202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530860" h="1202770">
                  <a:moveTo>
                    <a:pt x="239912" y="926"/>
                  </a:moveTo>
                  <a:cubicBezTo>
                    <a:pt x="356052" y="8502"/>
                    <a:pt x="479011" y="60889"/>
                    <a:pt x="664316" y="93794"/>
                  </a:cubicBezTo>
                  <a:cubicBezTo>
                    <a:pt x="911389" y="137667"/>
                    <a:pt x="1266989" y="220794"/>
                    <a:pt x="1606425" y="273903"/>
                  </a:cubicBezTo>
                  <a:cubicBezTo>
                    <a:pt x="1945861" y="327012"/>
                    <a:pt x="2504661" y="359339"/>
                    <a:pt x="2700934" y="412448"/>
                  </a:cubicBezTo>
                  <a:cubicBezTo>
                    <a:pt x="2897207" y="465557"/>
                    <a:pt x="2680152" y="567157"/>
                    <a:pt x="2784061" y="592557"/>
                  </a:cubicBezTo>
                  <a:cubicBezTo>
                    <a:pt x="2887970" y="617957"/>
                    <a:pt x="3181224" y="534830"/>
                    <a:pt x="3324388" y="564848"/>
                  </a:cubicBezTo>
                  <a:cubicBezTo>
                    <a:pt x="3395970" y="579857"/>
                    <a:pt x="3439843" y="620844"/>
                    <a:pt x="3483716" y="663562"/>
                  </a:cubicBezTo>
                  <a:lnTo>
                    <a:pt x="3530860" y="705992"/>
                  </a:lnTo>
                  <a:lnTo>
                    <a:pt x="3474191" y="745823"/>
                  </a:lnTo>
                  <a:cubicBezTo>
                    <a:pt x="3394238" y="803839"/>
                    <a:pt x="3310534" y="863875"/>
                    <a:pt x="3227407" y="897357"/>
                  </a:cubicBezTo>
                  <a:cubicBezTo>
                    <a:pt x="3061153" y="964321"/>
                    <a:pt x="2876425" y="957394"/>
                    <a:pt x="2700934" y="1008194"/>
                  </a:cubicBezTo>
                  <a:cubicBezTo>
                    <a:pt x="2525443" y="1058994"/>
                    <a:pt x="2368425" y="1213702"/>
                    <a:pt x="2174461" y="1202157"/>
                  </a:cubicBezTo>
                  <a:cubicBezTo>
                    <a:pt x="1980497" y="1190612"/>
                    <a:pt x="1784225" y="1026666"/>
                    <a:pt x="1537152" y="938921"/>
                  </a:cubicBezTo>
                  <a:cubicBezTo>
                    <a:pt x="1290079" y="851176"/>
                    <a:pt x="916007" y="804994"/>
                    <a:pt x="692025" y="675685"/>
                  </a:cubicBezTo>
                  <a:cubicBezTo>
                    <a:pt x="468043" y="546376"/>
                    <a:pt x="391843" y="287758"/>
                    <a:pt x="193261" y="163067"/>
                  </a:cubicBezTo>
                  <a:cubicBezTo>
                    <a:pt x="143616" y="131894"/>
                    <a:pt x="86321" y="106783"/>
                    <a:pt x="25599" y="85351"/>
                  </a:cubicBezTo>
                  <a:lnTo>
                    <a:pt x="0" y="77785"/>
                  </a:lnTo>
                  <a:lnTo>
                    <a:pt x="16074" y="64353"/>
                  </a:lnTo>
                  <a:cubicBezTo>
                    <a:pt x="49376" y="39675"/>
                    <a:pt x="84734" y="20481"/>
                    <a:pt x="123988" y="10667"/>
                  </a:cubicBezTo>
                  <a:cubicBezTo>
                    <a:pt x="163243" y="854"/>
                    <a:pt x="201198" y="-1600"/>
                    <a:pt x="239912" y="92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7" name="任意形状 6"/>
            <p:cNvSpPr/>
            <p:nvPr userDrawn="1"/>
          </p:nvSpPr>
          <p:spPr>
            <a:xfrm>
              <a:off x="9702245" y="5734152"/>
              <a:ext cx="1910118" cy="332679"/>
            </a:xfrm>
            <a:custGeom>
              <a:avLst/>
              <a:gdLst>
                <a:gd name="connsiteX0" fmla="*/ 1125297 w 1703535"/>
                <a:gd name="connsiteY0" fmla="*/ 143 h 561535"/>
                <a:gd name="connsiteX1" fmla="*/ 1262110 w 1703535"/>
                <a:gd name="connsiteY1" fmla="*/ 20925 h 561535"/>
                <a:gd name="connsiteX2" fmla="*/ 1456074 w 1703535"/>
                <a:gd name="connsiteY2" fmla="*/ 214889 h 561535"/>
                <a:gd name="connsiteX3" fmla="*/ 1691601 w 1703535"/>
                <a:gd name="connsiteY3" fmla="*/ 394998 h 561535"/>
                <a:gd name="connsiteX4" fmla="*/ 1703535 w 1703535"/>
                <a:gd name="connsiteY4" fmla="*/ 402494 h 561535"/>
                <a:gd name="connsiteX5" fmla="*/ 1629797 w 1703535"/>
                <a:gd name="connsiteY5" fmla="*/ 437536 h 561535"/>
                <a:gd name="connsiteX6" fmla="*/ 1414510 w 1703535"/>
                <a:gd name="connsiteY6" fmla="*/ 561252 h 561535"/>
                <a:gd name="connsiteX7" fmla="*/ 1054292 w 1703535"/>
                <a:gd name="connsiteY7" fmla="*/ 436561 h 561535"/>
                <a:gd name="connsiteX8" fmla="*/ 791056 w 1703535"/>
                <a:gd name="connsiteY8" fmla="*/ 505834 h 561535"/>
                <a:gd name="connsiteX9" fmla="*/ 652510 w 1703535"/>
                <a:gd name="connsiteY9" fmla="*/ 394998 h 561535"/>
                <a:gd name="connsiteX10" fmla="*/ 112183 w 1703535"/>
                <a:gd name="connsiteY10" fmla="*/ 339580 h 561535"/>
                <a:gd name="connsiteX11" fmla="*/ 22128 w 1703535"/>
                <a:gd name="connsiteY11" fmla="*/ 292821 h 561535"/>
                <a:gd name="connsiteX12" fmla="*/ 0 w 1703535"/>
                <a:gd name="connsiteY12" fmla="*/ 272905 h 561535"/>
                <a:gd name="connsiteX13" fmla="*/ 59904 w 1703535"/>
                <a:gd name="connsiteY13" fmla="*/ 230800 h 561535"/>
                <a:gd name="connsiteX14" fmla="*/ 167601 w 1703535"/>
                <a:gd name="connsiteY14" fmla="*/ 173325 h 561535"/>
                <a:gd name="connsiteX15" fmla="*/ 513965 w 1703535"/>
                <a:gd name="connsiteY15" fmla="*/ 159470 h 561535"/>
                <a:gd name="connsiteX16" fmla="*/ 957310 w 1703535"/>
                <a:gd name="connsiteY16" fmla="*/ 20925 h 561535"/>
                <a:gd name="connsiteX17" fmla="*/ 1125297 w 1703535"/>
                <a:gd name="connsiteY17" fmla="*/ 143 h 561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703535" h="561535">
                  <a:moveTo>
                    <a:pt x="1125297" y="143"/>
                  </a:moveTo>
                  <a:cubicBezTo>
                    <a:pt x="1175519" y="-1011"/>
                    <a:pt x="1220546" y="4762"/>
                    <a:pt x="1262110" y="20925"/>
                  </a:cubicBezTo>
                  <a:cubicBezTo>
                    <a:pt x="1345237" y="53252"/>
                    <a:pt x="1384492" y="152544"/>
                    <a:pt x="1456074" y="214889"/>
                  </a:cubicBezTo>
                  <a:cubicBezTo>
                    <a:pt x="1527656" y="277234"/>
                    <a:pt x="1555365" y="309562"/>
                    <a:pt x="1691601" y="394998"/>
                  </a:cubicBezTo>
                  <a:lnTo>
                    <a:pt x="1703535" y="402494"/>
                  </a:lnTo>
                  <a:lnTo>
                    <a:pt x="1629797" y="437536"/>
                  </a:lnTo>
                  <a:cubicBezTo>
                    <a:pt x="1550891" y="488516"/>
                    <a:pt x="1497637" y="556057"/>
                    <a:pt x="1414510" y="561252"/>
                  </a:cubicBezTo>
                  <a:cubicBezTo>
                    <a:pt x="1303674" y="568179"/>
                    <a:pt x="1158201" y="445797"/>
                    <a:pt x="1054292" y="436561"/>
                  </a:cubicBezTo>
                  <a:cubicBezTo>
                    <a:pt x="950383" y="427325"/>
                    <a:pt x="858020" y="512761"/>
                    <a:pt x="791056" y="505834"/>
                  </a:cubicBezTo>
                  <a:cubicBezTo>
                    <a:pt x="724092" y="498907"/>
                    <a:pt x="765656" y="422707"/>
                    <a:pt x="652510" y="394998"/>
                  </a:cubicBezTo>
                  <a:cubicBezTo>
                    <a:pt x="539364" y="367289"/>
                    <a:pt x="255347" y="383453"/>
                    <a:pt x="112183" y="339580"/>
                  </a:cubicBezTo>
                  <a:cubicBezTo>
                    <a:pt x="76392" y="328612"/>
                    <a:pt x="47528" y="312015"/>
                    <a:pt x="22128" y="292821"/>
                  </a:cubicBezTo>
                  <a:lnTo>
                    <a:pt x="0" y="272905"/>
                  </a:lnTo>
                  <a:lnTo>
                    <a:pt x="59904" y="230800"/>
                  </a:lnTo>
                  <a:cubicBezTo>
                    <a:pt x="97462" y="206374"/>
                    <a:pt x="133542" y="186025"/>
                    <a:pt x="167601" y="173325"/>
                  </a:cubicBezTo>
                  <a:cubicBezTo>
                    <a:pt x="303837" y="122525"/>
                    <a:pt x="382347" y="184870"/>
                    <a:pt x="513965" y="159470"/>
                  </a:cubicBezTo>
                  <a:cubicBezTo>
                    <a:pt x="645583" y="134070"/>
                    <a:pt x="832619" y="44016"/>
                    <a:pt x="957310" y="20925"/>
                  </a:cubicBezTo>
                  <a:cubicBezTo>
                    <a:pt x="1019656" y="9380"/>
                    <a:pt x="1075074" y="1298"/>
                    <a:pt x="1125297" y="14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8" name="任意形状 7"/>
            <p:cNvSpPr/>
            <p:nvPr userDrawn="1"/>
          </p:nvSpPr>
          <p:spPr>
            <a:xfrm>
              <a:off x="11612362" y="5920949"/>
              <a:ext cx="579637" cy="228574"/>
            </a:xfrm>
            <a:custGeom>
              <a:avLst/>
              <a:gdLst>
                <a:gd name="connsiteX0" fmla="*/ 516948 w 516948"/>
                <a:gd name="connsiteY0" fmla="*/ 0 h 385814"/>
                <a:gd name="connsiteX1" fmla="*/ 516948 w 516948"/>
                <a:gd name="connsiteY1" fmla="*/ 385814 h 385814"/>
                <a:gd name="connsiteX2" fmla="*/ 415392 w 516948"/>
                <a:gd name="connsiteY2" fmla="*/ 335249 h 385814"/>
                <a:gd name="connsiteX3" fmla="*/ 44134 w 516948"/>
                <a:gd name="connsiteY3" fmla="*/ 114916 h 385814"/>
                <a:gd name="connsiteX4" fmla="*/ 0 w 516948"/>
                <a:gd name="connsiteY4" fmla="*/ 87194 h 385814"/>
                <a:gd name="connsiteX5" fmla="*/ 15775 w 516948"/>
                <a:gd name="connsiteY5" fmla="*/ 79698 h 385814"/>
                <a:gd name="connsiteX6" fmla="*/ 480132 w 516948"/>
                <a:gd name="connsiteY6" fmla="*/ 11033 h 385814"/>
                <a:gd name="connsiteX7" fmla="*/ 516948 w 516948"/>
                <a:gd name="connsiteY7" fmla="*/ 0 h 385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6948" h="385814">
                  <a:moveTo>
                    <a:pt x="516948" y="0"/>
                  </a:moveTo>
                  <a:lnTo>
                    <a:pt x="516948" y="385814"/>
                  </a:lnTo>
                  <a:lnTo>
                    <a:pt x="415392" y="335249"/>
                  </a:lnTo>
                  <a:cubicBezTo>
                    <a:pt x="282619" y="263722"/>
                    <a:pt x="145336" y="178439"/>
                    <a:pt x="44134" y="114916"/>
                  </a:cubicBezTo>
                  <a:lnTo>
                    <a:pt x="0" y="87194"/>
                  </a:lnTo>
                  <a:lnTo>
                    <a:pt x="15775" y="79698"/>
                  </a:lnTo>
                  <a:cubicBezTo>
                    <a:pt x="134981" y="43330"/>
                    <a:pt x="353191" y="40551"/>
                    <a:pt x="480132" y="11033"/>
                  </a:cubicBezTo>
                  <a:lnTo>
                    <a:pt x="51694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 userDrawn="1"/>
          </p:nvSpPr>
          <p:spPr>
            <a:xfrm>
              <a:off x="0" y="4949130"/>
              <a:ext cx="12191999" cy="1023477"/>
            </a:xfrm>
            <a:custGeom>
              <a:avLst/>
              <a:gdLst>
                <a:gd name="connsiteX0" fmla="*/ 4175722 w 10873408"/>
                <a:gd name="connsiteY0" fmla="*/ 2061 h 1727548"/>
                <a:gd name="connsiteX1" fmla="*/ 4220817 w 10873408"/>
                <a:gd name="connsiteY1" fmla="*/ 2088 h 1727548"/>
                <a:gd name="connsiteX2" fmla="*/ 4608744 w 10873408"/>
                <a:gd name="connsiteY2" fmla="*/ 320743 h 1727548"/>
                <a:gd name="connsiteX3" fmla="*/ 5135217 w 10873408"/>
                <a:gd name="connsiteY3" fmla="*/ 390015 h 1727548"/>
                <a:gd name="connsiteX4" fmla="*/ 5689399 w 10873408"/>
                <a:gd name="connsiteY4" fmla="*/ 542415 h 1727548"/>
                <a:gd name="connsiteX5" fmla="*/ 6437544 w 10873408"/>
                <a:gd name="connsiteY5" fmla="*/ 528561 h 1727548"/>
                <a:gd name="connsiteX6" fmla="*/ 6853181 w 10873408"/>
                <a:gd name="connsiteY6" fmla="*/ 653252 h 1727548"/>
                <a:gd name="connsiteX7" fmla="*/ 7268817 w 10873408"/>
                <a:gd name="connsiteY7" fmla="*/ 570124 h 1727548"/>
                <a:gd name="connsiteX8" fmla="*/ 7753726 w 10873408"/>
                <a:gd name="connsiteY8" fmla="*/ 597834 h 1727548"/>
                <a:gd name="connsiteX9" fmla="*/ 8127799 w 10873408"/>
                <a:gd name="connsiteY9" fmla="*/ 694815 h 1727548"/>
                <a:gd name="connsiteX10" fmla="*/ 8501872 w 10873408"/>
                <a:gd name="connsiteY10" fmla="*/ 528561 h 1727548"/>
                <a:gd name="connsiteX11" fmla="*/ 8751253 w 10873408"/>
                <a:gd name="connsiteY11" fmla="*/ 334597 h 1727548"/>
                <a:gd name="connsiteX12" fmla="*/ 9139181 w 10873408"/>
                <a:gd name="connsiteY12" fmla="*/ 293034 h 1727548"/>
                <a:gd name="connsiteX13" fmla="*/ 9471690 w 10873408"/>
                <a:gd name="connsiteY13" fmla="*/ 500852 h 1727548"/>
                <a:gd name="connsiteX14" fmla="*/ 10039726 w 10873408"/>
                <a:gd name="connsiteY14" fmla="*/ 403870 h 1727548"/>
                <a:gd name="connsiteX15" fmla="*/ 10247544 w 10873408"/>
                <a:gd name="connsiteY15" fmla="*/ 445434 h 1727548"/>
                <a:gd name="connsiteX16" fmla="*/ 10399944 w 10873408"/>
                <a:gd name="connsiteY16" fmla="*/ 237615 h 1727548"/>
                <a:gd name="connsiteX17" fmla="*/ 10732453 w 10873408"/>
                <a:gd name="connsiteY17" fmla="*/ 473143 h 1727548"/>
                <a:gd name="connsiteX18" fmla="*/ 10843181 w 10873408"/>
                <a:gd name="connsiteY18" fmla="*/ 479421 h 1727548"/>
                <a:gd name="connsiteX19" fmla="*/ 10873408 w 10873408"/>
                <a:gd name="connsiteY19" fmla="*/ 474933 h 1727548"/>
                <a:gd name="connsiteX20" fmla="*/ 10873408 w 10873408"/>
                <a:gd name="connsiteY20" fmla="*/ 1640354 h 1727548"/>
                <a:gd name="connsiteX21" fmla="*/ 10836592 w 10873408"/>
                <a:gd name="connsiteY21" fmla="*/ 1651387 h 1727548"/>
                <a:gd name="connsiteX22" fmla="*/ 10372235 w 10873408"/>
                <a:gd name="connsiteY22" fmla="*/ 1720052 h 1727548"/>
                <a:gd name="connsiteX23" fmla="*/ 10356460 w 10873408"/>
                <a:gd name="connsiteY23" fmla="*/ 1727548 h 1727548"/>
                <a:gd name="connsiteX24" fmla="*/ 10344526 w 10873408"/>
                <a:gd name="connsiteY24" fmla="*/ 1720052 h 1727548"/>
                <a:gd name="connsiteX25" fmla="*/ 10108999 w 10873408"/>
                <a:gd name="connsiteY25" fmla="*/ 1539943 h 1727548"/>
                <a:gd name="connsiteX26" fmla="*/ 9915035 w 10873408"/>
                <a:gd name="connsiteY26" fmla="*/ 1345979 h 1727548"/>
                <a:gd name="connsiteX27" fmla="*/ 9610235 w 10873408"/>
                <a:gd name="connsiteY27" fmla="*/ 1345979 h 1727548"/>
                <a:gd name="connsiteX28" fmla="*/ 9166890 w 10873408"/>
                <a:gd name="connsiteY28" fmla="*/ 1484524 h 1727548"/>
                <a:gd name="connsiteX29" fmla="*/ 8820526 w 10873408"/>
                <a:gd name="connsiteY29" fmla="*/ 1498379 h 1727548"/>
                <a:gd name="connsiteX30" fmla="*/ 8712829 w 10873408"/>
                <a:gd name="connsiteY30" fmla="*/ 1555854 h 1727548"/>
                <a:gd name="connsiteX31" fmla="*/ 8652925 w 10873408"/>
                <a:gd name="connsiteY31" fmla="*/ 1597959 h 1727548"/>
                <a:gd name="connsiteX32" fmla="*/ 8605781 w 10873408"/>
                <a:gd name="connsiteY32" fmla="*/ 1555529 h 1727548"/>
                <a:gd name="connsiteX33" fmla="*/ 8446453 w 10873408"/>
                <a:gd name="connsiteY33" fmla="*/ 1456815 h 1727548"/>
                <a:gd name="connsiteX34" fmla="*/ 7906126 w 10873408"/>
                <a:gd name="connsiteY34" fmla="*/ 1484524 h 1727548"/>
                <a:gd name="connsiteX35" fmla="*/ 7822999 w 10873408"/>
                <a:gd name="connsiteY35" fmla="*/ 1304415 h 1727548"/>
                <a:gd name="connsiteX36" fmla="*/ 6728490 w 10873408"/>
                <a:gd name="connsiteY36" fmla="*/ 1165870 h 1727548"/>
                <a:gd name="connsiteX37" fmla="*/ 5786381 w 10873408"/>
                <a:gd name="connsiteY37" fmla="*/ 985761 h 1727548"/>
                <a:gd name="connsiteX38" fmla="*/ 5246053 w 10873408"/>
                <a:gd name="connsiteY38" fmla="*/ 902634 h 1727548"/>
                <a:gd name="connsiteX39" fmla="*/ 5138139 w 10873408"/>
                <a:gd name="connsiteY39" fmla="*/ 956320 h 1727548"/>
                <a:gd name="connsiteX40" fmla="*/ 5122065 w 10873408"/>
                <a:gd name="connsiteY40" fmla="*/ 969752 h 1727548"/>
                <a:gd name="connsiteX41" fmla="*/ 4959438 w 10873408"/>
                <a:gd name="connsiteY41" fmla="*/ 921684 h 1727548"/>
                <a:gd name="connsiteX42" fmla="*/ 4622599 w 10873408"/>
                <a:gd name="connsiteY42" fmla="*/ 819506 h 1727548"/>
                <a:gd name="connsiteX43" fmla="*/ 4276235 w 10873408"/>
                <a:gd name="connsiteY43" fmla="*/ 556270 h 1727548"/>
                <a:gd name="connsiteX44" fmla="*/ 3929872 w 10873408"/>
                <a:gd name="connsiteY44" fmla="*/ 819506 h 1727548"/>
                <a:gd name="connsiteX45" fmla="*/ 3514235 w 10873408"/>
                <a:gd name="connsiteY45" fmla="*/ 971906 h 1727548"/>
                <a:gd name="connsiteX46" fmla="*/ 3389544 w 10873408"/>
                <a:gd name="connsiteY46" fmla="*/ 847215 h 1727548"/>
                <a:gd name="connsiteX47" fmla="*/ 2419726 w 10873408"/>
                <a:gd name="connsiteY47" fmla="*/ 1068888 h 1727548"/>
                <a:gd name="connsiteX48" fmla="*/ 1477617 w 10873408"/>
                <a:gd name="connsiteY48" fmla="*/ 1235143 h 1727548"/>
                <a:gd name="connsiteX49" fmla="*/ 923435 w 10873408"/>
                <a:gd name="connsiteY49" fmla="*/ 1041179 h 1727548"/>
                <a:gd name="connsiteX50" fmla="*/ 729472 w 10873408"/>
                <a:gd name="connsiteY50" fmla="*/ 1068888 h 1727548"/>
                <a:gd name="connsiteX51" fmla="*/ 466235 w 10873408"/>
                <a:gd name="connsiteY51" fmla="*/ 750234 h 1727548"/>
                <a:gd name="connsiteX52" fmla="*/ 19548 w 10873408"/>
                <a:gd name="connsiteY52" fmla="*/ 677579 h 1727548"/>
                <a:gd name="connsiteX53" fmla="*/ 0 w 10873408"/>
                <a:gd name="connsiteY53" fmla="*/ 677987 h 1727548"/>
                <a:gd name="connsiteX54" fmla="*/ 0 w 10873408"/>
                <a:gd name="connsiteY54" fmla="*/ 147146 h 1727548"/>
                <a:gd name="connsiteX55" fmla="*/ 57661 w 10873408"/>
                <a:gd name="connsiteY55" fmla="*/ 239983 h 1727548"/>
                <a:gd name="connsiteX56" fmla="*/ 216853 w 10873408"/>
                <a:gd name="connsiteY56" fmla="*/ 459288 h 1727548"/>
                <a:gd name="connsiteX57" fmla="*/ 493944 w 10873408"/>
                <a:gd name="connsiteY57" fmla="*/ 514706 h 1727548"/>
                <a:gd name="connsiteX58" fmla="*/ 881872 w 10873408"/>
                <a:gd name="connsiteY58" fmla="*/ 708670 h 1727548"/>
                <a:gd name="connsiteX59" fmla="*/ 1145108 w 10873408"/>
                <a:gd name="connsiteY59" fmla="*/ 805652 h 1727548"/>
                <a:gd name="connsiteX60" fmla="*/ 1283653 w 10873408"/>
                <a:gd name="connsiteY60" fmla="*/ 958052 h 1727548"/>
                <a:gd name="connsiteX61" fmla="*/ 1533035 w 10873408"/>
                <a:gd name="connsiteY61" fmla="*/ 944197 h 1727548"/>
                <a:gd name="connsiteX62" fmla="*/ 1671581 w 10873408"/>
                <a:gd name="connsiteY62" fmla="*/ 833361 h 1727548"/>
                <a:gd name="connsiteX63" fmla="*/ 1837835 w 10873408"/>
                <a:gd name="connsiteY63" fmla="*/ 680961 h 1727548"/>
                <a:gd name="connsiteX64" fmla="*/ 1976381 w 10873408"/>
                <a:gd name="connsiteY64" fmla="*/ 764088 h 1727548"/>
                <a:gd name="connsiteX65" fmla="*/ 2239617 w 10873408"/>
                <a:gd name="connsiteY65" fmla="*/ 653252 h 1727548"/>
                <a:gd name="connsiteX66" fmla="*/ 2405872 w 10873408"/>
                <a:gd name="connsiteY66" fmla="*/ 750234 h 1727548"/>
                <a:gd name="connsiteX67" fmla="*/ 2669108 w 10873408"/>
                <a:gd name="connsiteY67" fmla="*/ 528561 h 1727548"/>
                <a:gd name="connsiteX68" fmla="*/ 2890781 w 10873408"/>
                <a:gd name="connsiteY68" fmla="*/ 556270 h 1727548"/>
                <a:gd name="connsiteX69" fmla="*/ 3098599 w 10873408"/>
                <a:gd name="connsiteY69" fmla="*/ 459288 h 1727548"/>
                <a:gd name="connsiteX70" fmla="*/ 3209435 w 10873408"/>
                <a:gd name="connsiteY70" fmla="*/ 459288 h 1727548"/>
                <a:gd name="connsiteX71" fmla="*/ 3403399 w 10873408"/>
                <a:gd name="connsiteY71" fmla="*/ 320743 h 1727548"/>
                <a:gd name="connsiteX72" fmla="*/ 3500381 w 10873408"/>
                <a:gd name="connsiteY72" fmla="*/ 168343 h 1727548"/>
                <a:gd name="connsiteX73" fmla="*/ 3874453 w 10873408"/>
                <a:gd name="connsiteY73" fmla="*/ 182197 h 1727548"/>
                <a:gd name="connsiteX74" fmla="*/ 4175722 w 10873408"/>
                <a:gd name="connsiteY74" fmla="*/ 2061 h 17275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10873408" h="1727548">
                  <a:moveTo>
                    <a:pt x="4175722" y="2061"/>
                  </a:moveTo>
                  <a:cubicBezTo>
                    <a:pt x="4190510" y="-582"/>
                    <a:pt x="4205519" y="-798"/>
                    <a:pt x="4220817" y="2088"/>
                  </a:cubicBezTo>
                  <a:cubicBezTo>
                    <a:pt x="4343199" y="25179"/>
                    <a:pt x="4456344" y="256088"/>
                    <a:pt x="4608744" y="320743"/>
                  </a:cubicBezTo>
                  <a:cubicBezTo>
                    <a:pt x="4761144" y="385398"/>
                    <a:pt x="4955108" y="353070"/>
                    <a:pt x="5135217" y="390015"/>
                  </a:cubicBezTo>
                  <a:cubicBezTo>
                    <a:pt x="5315326" y="426960"/>
                    <a:pt x="5472345" y="519324"/>
                    <a:pt x="5689399" y="542415"/>
                  </a:cubicBezTo>
                  <a:cubicBezTo>
                    <a:pt x="5906453" y="565506"/>
                    <a:pt x="6243580" y="510088"/>
                    <a:pt x="6437544" y="528561"/>
                  </a:cubicBezTo>
                  <a:cubicBezTo>
                    <a:pt x="6631508" y="547034"/>
                    <a:pt x="6714636" y="646325"/>
                    <a:pt x="6853181" y="653252"/>
                  </a:cubicBezTo>
                  <a:cubicBezTo>
                    <a:pt x="6991727" y="660179"/>
                    <a:pt x="7118726" y="579360"/>
                    <a:pt x="7268817" y="570124"/>
                  </a:cubicBezTo>
                  <a:cubicBezTo>
                    <a:pt x="7418908" y="560888"/>
                    <a:pt x="7610562" y="577052"/>
                    <a:pt x="7753726" y="597834"/>
                  </a:cubicBezTo>
                  <a:cubicBezTo>
                    <a:pt x="7896890" y="618616"/>
                    <a:pt x="8003108" y="706360"/>
                    <a:pt x="8127799" y="694815"/>
                  </a:cubicBezTo>
                  <a:cubicBezTo>
                    <a:pt x="8252490" y="683270"/>
                    <a:pt x="8397963" y="588597"/>
                    <a:pt x="8501872" y="528561"/>
                  </a:cubicBezTo>
                  <a:cubicBezTo>
                    <a:pt x="8605781" y="468525"/>
                    <a:pt x="8645035" y="373851"/>
                    <a:pt x="8751253" y="334597"/>
                  </a:cubicBezTo>
                  <a:cubicBezTo>
                    <a:pt x="8857471" y="295343"/>
                    <a:pt x="9019108" y="265325"/>
                    <a:pt x="9139181" y="293034"/>
                  </a:cubicBezTo>
                  <a:cubicBezTo>
                    <a:pt x="9259254" y="320743"/>
                    <a:pt x="9321599" y="482379"/>
                    <a:pt x="9471690" y="500852"/>
                  </a:cubicBezTo>
                  <a:cubicBezTo>
                    <a:pt x="9621781" y="519325"/>
                    <a:pt x="9910417" y="413106"/>
                    <a:pt x="10039726" y="403870"/>
                  </a:cubicBezTo>
                  <a:cubicBezTo>
                    <a:pt x="10169035" y="394634"/>
                    <a:pt x="10187508" y="473143"/>
                    <a:pt x="10247544" y="445434"/>
                  </a:cubicBezTo>
                  <a:cubicBezTo>
                    <a:pt x="10307580" y="417725"/>
                    <a:pt x="10319126" y="232997"/>
                    <a:pt x="10399944" y="237615"/>
                  </a:cubicBezTo>
                  <a:cubicBezTo>
                    <a:pt x="10480762" y="242233"/>
                    <a:pt x="10600835" y="436198"/>
                    <a:pt x="10732453" y="473143"/>
                  </a:cubicBezTo>
                  <a:cubicBezTo>
                    <a:pt x="10765357" y="482380"/>
                    <a:pt x="10803169" y="482957"/>
                    <a:pt x="10843181" y="479421"/>
                  </a:cubicBezTo>
                  <a:lnTo>
                    <a:pt x="10873408" y="474933"/>
                  </a:lnTo>
                  <a:lnTo>
                    <a:pt x="10873408" y="1640354"/>
                  </a:lnTo>
                  <a:lnTo>
                    <a:pt x="10836592" y="1651387"/>
                  </a:lnTo>
                  <a:cubicBezTo>
                    <a:pt x="10709651" y="1680905"/>
                    <a:pt x="10491441" y="1683684"/>
                    <a:pt x="10372235" y="1720052"/>
                  </a:cubicBezTo>
                  <a:lnTo>
                    <a:pt x="10356460" y="1727548"/>
                  </a:lnTo>
                  <a:lnTo>
                    <a:pt x="10344526" y="1720052"/>
                  </a:lnTo>
                  <a:cubicBezTo>
                    <a:pt x="10208290" y="1634616"/>
                    <a:pt x="10180581" y="1602288"/>
                    <a:pt x="10108999" y="1539943"/>
                  </a:cubicBezTo>
                  <a:cubicBezTo>
                    <a:pt x="10037417" y="1477598"/>
                    <a:pt x="9998162" y="1378306"/>
                    <a:pt x="9915035" y="1345979"/>
                  </a:cubicBezTo>
                  <a:cubicBezTo>
                    <a:pt x="9831908" y="1313652"/>
                    <a:pt x="9734926" y="1322888"/>
                    <a:pt x="9610235" y="1345979"/>
                  </a:cubicBezTo>
                  <a:cubicBezTo>
                    <a:pt x="9485544" y="1369070"/>
                    <a:pt x="9298508" y="1459124"/>
                    <a:pt x="9166890" y="1484524"/>
                  </a:cubicBezTo>
                  <a:cubicBezTo>
                    <a:pt x="9035272" y="1509924"/>
                    <a:pt x="8956762" y="1447579"/>
                    <a:pt x="8820526" y="1498379"/>
                  </a:cubicBezTo>
                  <a:cubicBezTo>
                    <a:pt x="8786467" y="1511079"/>
                    <a:pt x="8750387" y="1531428"/>
                    <a:pt x="8712829" y="1555854"/>
                  </a:cubicBezTo>
                  <a:lnTo>
                    <a:pt x="8652925" y="1597959"/>
                  </a:lnTo>
                  <a:lnTo>
                    <a:pt x="8605781" y="1555529"/>
                  </a:lnTo>
                  <a:cubicBezTo>
                    <a:pt x="8561908" y="1512811"/>
                    <a:pt x="8518035" y="1471824"/>
                    <a:pt x="8446453" y="1456815"/>
                  </a:cubicBezTo>
                  <a:cubicBezTo>
                    <a:pt x="8303289" y="1426797"/>
                    <a:pt x="8010035" y="1509924"/>
                    <a:pt x="7906126" y="1484524"/>
                  </a:cubicBezTo>
                  <a:cubicBezTo>
                    <a:pt x="7802217" y="1459124"/>
                    <a:pt x="8019272" y="1357524"/>
                    <a:pt x="7822999" y="1304415"/>
                  </a:cubicBezTo>
                  <a:cubicBezTo>
                    <a:pt x="7626726" y="1251306"/>
                    <a:pt x="7067926" y="1218979"/>
                    <a:pt x="6728490" y="1165870"/>
                  </a:cubicBezTo>
                  <a:cubicBezTo>
                    <a:pt x="6389054" y="1112761"/>
                    <a:pt x="6033454" y="1029634"/>
                    <a:pt x="5786381" y="985761"/>
                  </a:cubicBezTo>
                  <a:cubicBezTo>
                    <a:pt x="5539308" y="941888"/>
                    <a:pt x="5403071" y="863380"/>
                    <a:pt x="5246053" y="902634"/>
                  </a:cubicBezTo>
                  <a:cubicBezTo>
                    <a:pt x="5206799" y="912448"/>
                    <a:pt x="5171441" y="931642"/>
                    <a:pt x="5138139" y="956320"/>
                  </a:cubicBezTo>
                  <a:lnTo>
                    <a:pt x="5122065" y="969752"/>
                  </a:lnTo>
                  <a:lnTo>
                    <a:pt x="4959438" y="921684"/>
                  </a:lnTo>
                  <a:cubicBezTo>
                    <a:pt x="4832726" y="888779"/>
                    <a:pt x="4709190" y="861070"/>
                    <a:pt x="4622599" y="819506"/>
                  </a:cubicBezTo>
                  <a:cubicBezTo>
                    <a:pt x="4449417" y="736379"/>
                    <a:pt x="4391689" y="556270"/>
                    <a:pt x="4276235" y="556270"/>
                  </a:cubicBezTo>
                  <a:cubicBezTo>
                    <a:pt x="4160781" y="556270"/>
                    <a:pt x="4056872" y="750233"/>
                    <a:pt x="3929872" y="819506"/>
                  </a:cubicBezTo>
                  <a:cubicBezTo>
                    <a:pt x="3802872" y="888779"/>
                    <a:pt x="3604290" y="967288"/>
                    <a:pt x="3514235" y="971906"/>
                  </a:cubicBezTo>
                  <a:cubicBezTo>
                    <a:pt x="3424180" y="976524"/>
                    <a:pt x="3571962" y="831051"/>
                    <a:pt x="3389544" y="847215"/>
                  </a:cubicBezTo>
                  <a:cubicBezTo>
                    <a:pt x="3207126" y="863379"/>
                    <a:pt x="2738380" y="1004233"/>
                    <a:pt x="2419726" y="1068888"/>
                  </a:cubicBezTo>
                  <a:cubicBezTo>
                    <a:pt x="2101072" y="1133543"/>
                    <a:pt x="1726999" y="1239761"/>
                    <a:pt x="1477617" y="1235143"/>
                  </a:cubicBezTo>
                  <a:cubicBezTo>
                    <a:pt x="1228235" y="1230525"/>
                    <a:pt x="1048126" y="1068888"/>
                    <a:pt x="923435" y="1041179"/>
                  </a:cubicBezTo>
                  <a:cubicBezTo>
                    <a:pt x="798744" y="1013470"/>
                    <a:pt x="805672" y="1117379"/>
                    <a:pt x="729472" y="1068888"/>
                  </a:cubicBezTo>
                  <a:cubicBezTo>
                    <a:pt x="653272" y="1020397"/>
                    <a:pt x="620944" y="810270"/>
                    <a:pt x="466235" y="750234"/>
                  </a:cubicBezTo>
                  <a:cubicBezTo>
                    <a:pt x="369542" y="712712"/>
                    <a:pt x="177238" y="680601"/>
                    <a:pt x="19548" y="677579"/>
                  </a:cubicBezTo>
                  <a:lnTo>
                    <a:pt x="0" y="677987"/>
                  </a:lnTo>
                  <a:lnTo>
                    <a:pt x="0" y="147146"/>
                  </a:lnTo>
                  <a:lnTo>
                    <a:pt x="57661" y="239983"/>
                  </a:lnTo>
                  <a:cubicBezTo>
                    <a:pt x="116733" y="333948"/>
                    <a:pt x="174424" y="420322"/>
                    <a:pt x="216853" y="459288"/>
                  </a:cubicBezTo>
                  <a:cubicBezTo>
                    <a:pt x="329998" y="563197"/>
                    <a:pt x="383108" y="473142"/>
                    <a:pt x="493944" y="514706"/>
                  </a:cubicBezTo>
                  <a:cubicBezTo>
                    <a:pt x="604780" y="556270"/>
                    <a:pt x="773345" y="660179"/>
                    <a:pt x="881872" y="708670"/>
                  </a:cubicBezTo>
                  <a:cubicBezTo>
                    <a:pt x="990399" y="757161"/>
                    <a:pt x="1078145" y="764088"/>
                    <a:pt x="1145108" y="805652"/>
                  </a:cubicBezTo>
                  <a:cubicBezTo>
                    <a:pt x="1212072" y="847216"/>
                    <a:pt x="1218999" y="934961"/>
                    <a:pt x="1283653" y="958052"/>
                  </a:cubicBezTo>
                  <a:cubicBezTo>
                    <a:pt x="1348307" y="981143"/>
                    <a:pt x="1468380" y="964979"/>
                    <a:pt x="1533035" y="944197"/>
                  </a:cubicBezTo>
                  <a:cubicBezTo>
                    <a:pt x="1597690" y="923415"/>
                    <a:pt x="1620781" y="877234"/>
                    <a:pt x="1671581" y="833361"/>
                  </a:cubicBezTo>
                  <a:cubicBezTo>
                    <a:pt x="1722381" y="789488"/>
                    <a:pt x="1787035" y="692507"/>
                    <a:pt x="1837835" y="680961"/>
                  </a:cubicBezTo>
                  <a:cubicBezTo>
                    <a:pt x="1888635" y="669415"/>
                    <a:pt x="1909417" y="768706"/>
                    <a:pt x="1976381" y="764088"/>
                  </a:cubicBezTo>
                  <a:cubicBezTo>
                    <a:pt x="2043345" y="759470"/>
                    <a:pt x="2168035" y="655561"/>
                    <a:pt x="2239617" y="653252"/>
                  </a:cubicBezTo>
                  <a:cubicBezTo>
                    <a:pt x="2311199" y="650943"/>
                    <a:pt x="2334290" y="771016"/>
                    <a:pt x="2405872" y="750234"/>
                  </a:cubicBezTo>
                  <a:cubicBezTo>
                    <a:pt x="2477454" y="729452"/>
                    <a:pt x="2588290" y="560888"/>
                    <a:pt x="2669108" y="528561"/>
                  </a:cubicBezTo>
                  <a:cubicBezTo>
                    <a:pt x="2749926" y="496234"/>
                    <a:pt x="2819199" y="567816"/>
                    <a:pt x="2890781" y="556270"/>
                  </a:cubicBezTo>
                  <a:cubicBezTo>
                    <a:pt x="2962363" y="544724"/>
                    <a:pt x="3045490" y="475452"/>
                    <a:pt x="3098599" y="459288"/>
                  </a:cubicBezTo>
                  <a:cubicBezTo>
                    <a:pt x="3151708" y="443124"/>
                    <a:pt x="3158635" y="482379"/>
                    <a:pt x="3209435" y="459288"/>
                  </a:cubicBezTo>
                  <a:cubicBezTo>
                    <a:pt x="3260235" y="436197"/>
                    <a:pt x="3354908" y="369234"/>
                    <a:pt x="3403399" y="320743"/>
                  </a:cubicBezTo>
                  <a:cubicBezTo>
                    <a:pt x="3451890" y="272252"/>
                    <a:pt x="3421872" y="191434"/>
                    <a:pt x="3500381" y="168343"/>
                  </a:cubicBezTo>
                  <a:cubicBezTo>
                    <a:pt x="3578890" y="145252"/>
                    <a:pt x="3754380" y="209906"/>
                    <a:pt x="3874453" y="182197"/>
                  </a:cubicBezTo>
                  <a:cubicBezTo>
                    <a:pt x="3979517" y="157952"/>
                    <a:pt x="4072205" y="20561"/>
                    <a:pt x="4175722" y="2061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任意形状 9"/>
            <p:cNvSpPr/>
            <p:nvPr userDrawn="1"/>
          </p:nvSpPr>
          <p:spPr>
            <a:xfrm>
              <a:off x="0" y="5523655"/>
              <a:ext cx="12191999" cy="1334345"/>
            </a:xfrm>
            <a:custGeom>
              <a:avLst/>
              <a:gdLst>
                <a:gd name="connsiteX0" fmla="*/ 2847466 w 12191999"/>
                <a:gd name="connsiteY0" fmla="*/ 1046402 h 1334345"/>
                <a:gd name="connsiteX1" fmla="*/ 2891951 w 12191999"/>
                <a:gd name="connsiteY1" fmla="*/ 1059437 h 1334345"/>
                <a:gd name="connsiteX2" fmla="*/ 2931128 w 12191999"/>
                <a:gd name="connsiteY2" fmla="*/ 1072321 h 1334345"/>
                <a:gd name="connsiteX3" fmla="*/ 2891953 w 12191999"/>
                <a:gd name="connsiteY3" fmla="*/ 1059438 h 1334345"/>
                <a:gd name="connsiteX4" fmla="*/ 2673480 w 12191999"/>
                <a:gd name="connsiteY4" fmla="*/ 1012610 h 1334345"/>
                <a:gd name="connsiteX5" fmla="*/ 2481271 w 12191999"/>
                <a:gd name="connsiteY5" fmla="*/ 1061188 h 1334345"/>
                <a:gd name="connsiteX6" fmla="*/ 2438898 w 12191999"/>
                <a:gd name="connsiteY6" fmla="*/ 1067709 h 1334345"/>
                <a:gd name="connsiteX7" fmla="*/ 2419283 w 12191999"/>
                <a:gd name="connsiteY7" fmla="*/ 1063157 h 1334345"/>
                <a:gd name="connsiteX8" fmla="*/ 2438897 w 12191999"/>
                <a:gd name="connsiteY8" fmla="*/ 1067709 h 1334345"/>
                <a:gd name="connsiteX9" fmla="*/ 2438898 w 12191999"/>
                <a:gd name="connsiteY9" fmla="*/ 1067709 h 1334345"/>
                <a:gd name="connsiteX10" fmla="*/ 2438898 w 12191999"/>
                <a:gd name="connsiteY10" fmla="*/ 1067709 h 1334345"/>
                <a:gd name="connsiteX11" fmla="*/ 2590271 w 12191999"/>
                <a:gd name="connsiteY11" fmla="*/ 1020751 h 1334345"/>
                <a:gd name="connsiteX12" fmla="*/ 2673481 w 12191999"/>
                <a:gd name="connsiteY12" fmla="*/ 1012610 h 1334345"/>
                <a:gd name="connsiteX13" fmla="*/ 2692964 w 12191999"/>
                <a:gd name="connsiteY13" fmla="*/ 1014492 h 1334345"/>
                <a:gd name="connsiteX14" fmla="*/ 2734057 w 12191999"/>
                <a:gd name="connsiteY14" fmla="*/ 1018461 h 1334345"/>
                <a:gd name="connsiteX15" fmla="*/ 2734056 w 12191999"/>
                <a:gd name="connsiteY15" fmla="*/ 1018461 h 1334345"/>
                <a:gd name="connsiteX16" fmla="*/ 2692964 w 12191999"/>
                <a:gd name="connsiteY16" fmla="*/ 1014492 h 1334345"/>
                <a:gd name="connsiteX17" fmla="*/ 2673482 w 12191999"/>
                <a:gd name="connsiteY17" fmla="*/ 1012610 h 1334345"/>
                <a:gd name="connsiteX18" fmla="*/ 2673481 w 12191999"/>
                <a:gd name="connsiteY18" fmla="*/ 1012610 h 1334345"/>
                <a:gd name="connsiteX19" fmla="*/ 344633 w 12191999"/>
                <a:gd name="connsiteY19" fmla="*/ 863663 h 1334345"/>
                <a:gd name="connsiteX20" fmla="*/ 419394 w 12191999"/>
                <a:gd name="connsiteY20" fmla="*/ 878925 h 1334345"/>
                <a:gd name="connsiteX21" fmla="*/ 714553 w 12191999"/>
                <a:gd name="connsiteY21" fmla="*/ 895341 h 1334345"/>
                <a:gd name="connsiteX22" fmla="*/ 739734 w 12191999"/>
                <a:gd name="connsiteY22" fmla="*/ 900282 h 1334345"/>
                <a:gd name="connsiteX23" fmla="*/ 777297 w 12191999"/>
                <a:gd name="connsiteY23" fmla="*/ 907653 h 1334345"/>
                <a:gd name="connsiteX24" fmla="*/ 788191 w 12191999"/>
                <a:gd name="connsiteY24" fmla="*/ 910703 h 1334345"/>
                <a:gd name="connsiteX25" fmla="*/ 777298 w 12191999"/>
                <a:gd name="connsiteY25" fmla="*/ 907653 h 1334345"/>
                <a:gd name="connsiteX26" fmla="*/ 739734 w 12191999"/>
                <a:gd name="connsiteY26" fmla="*/ 900282 h 1334345"/>
                <a:gd name="connsiteX27" fmla="*/ 714551 w 12191999"/>
                <a:gd name="connsiteY27" fmla="*/ 895340 h 1334345"/>
                <a:gd name="connsiteX28" fmla="*/ 419392 w 12191999"/>
                <a:gd name="connsiteY28" fmla="*/ 878924 h 1334345"/>
                <a:gd name="connsiteX29" fmla="*/ 1631096 w 12191999"/>
                <a:gd name="connsiteY29" fmla="*/ 788636 h 1334345"/>
                <a:gd name="connsiteX30" fmla="*/ 1289333 w 12191999"/>
                <a:gd name="connsiteY30" fmla="*/ 870716 h 1334345"/>
                <a:gd name="connsiteX31" fmla="*/ 1025245 w 12191999"/>
                <a:gd name="connsiteY31" fmla="*/ 895340 h 1334345"/>
                <a:gd name="connsiteX32" fmla="*/ 932036 w 12191999"/>
                <a:gd name="connsiteY32" fmla="*/ 944588 h 1334345"/>
                <a:gd name="connsiteX33" fmla="*/ 888223 w 12191999"/>
                <a:gd name="connsiteY33" fmla="*/ 938432 h 1334345"/>
                <a:gd name="connsiteX34" fmla="*/ 885869 w 12191999"/>
                <a:gd name="connsiteY34" fmla="*/ 937786 h 1334345"/>
                <a:gd name="connsiteX35" fmla="*/ 888224 w 12191999"/>
                <a:gd name="connsiteY35" fmla="*/ 938433 h 1334345"/>
                <a:gd name="connsiteX36" fmla="*/ 932037 w 12191999"/>
                <a:gd name="connsiteY36" fmla="*/ 944589 h 1334345"/>
                <a:gd name="connsiteX37" fmla="*/ 1025246 w 12191999"/>
                <a:gd name="connsiteY37" fmla="*/ 895341 h 1334345"/>
                <a:gd name="connsiteX38" fmla="*/ 1289335 w 12191999"/>
                <a:gd name="connsiteY38" fmla="*/ 870716 h 1334345"/>
                <a:gd name="connsiteX39" fmla="*/ 1541652 w 12191999"/>
                <a:gd name="connsiteY39" fmla="*/ 798383 h 1334345"/>
                <a:gd name="connsiteX40" fmla="*/ 1631097 w 12191999"/>
                <a:gd name="connsiteY40" fmla="*/ 788636 h 1334345"/>
                <a:gd name="connsiteX41" fmla="*/ 1676425 w 12191999"/>
                <a:gd name="connsiteY41" fmla="*/ 791618 h 1334345"/>
                <a:gd name="connsiteX42" fmla="*/ 1676426 w 12191999"/>
                <a:gd name="connsiteY42" fmla="*/ 791618 h 1334345"/>
                <a:gd name="connsiteX43" fmla="*/ 1631097 w 12191999"/>
                <a:gd name="connsiteY43" fmla="*/ 788636 h 1334345"/>
                <a:gd name="connsiteX44" fmla="*/ 1631097 w 12191999"/>
                <a:gd name="connsiteY44" fmla="*/ 788636 h 1334345"/>
                <a:gd name="connsiteX45" fmla="*/ 5743206 w 12191999"/>
                <a:gd name="connsiteY45" fmla="*/ 0 h 1334345"/>
                <a:gd name="connsiteX46" fmla="*/ 5771910 w 12191999"/>
                <a:gd name="connsiteY46" fmla="*/ 4482 h 1334345"/>
                <a:gd name="connsiteX47" fmla="*/ 5959903 w 12191999"/>
                <a:gd name="connsiteY47" fmla="*/ 50525 h 1334345"/>
                <a:gd name="connsiteX48" fmla="*/ 6519150 w 12191999"/>
                <a:gd name="connsiteY48" fmla="*/ 354223 h 1334345"/>
                <a:gd name="connsiteX49" fmla="*/ 7466764 w 12191999"/>
                <a:gd name="connsiteY49" fmla="*/ 510176 h 1334345"/>
                <a:gd name="connsiteX50" fmla="*/ 8181358 w 12191999"/>
                <a:gd name="connsiteY50" fmla="*/ 666129 h 1334345"/>
                <a:gd name="connsiteX51" fmla="*/ 8771675 w 12191999"/>
                <a:gd name="connsiteY51" fmla="*/ 551216 h 1334345"/>
                <a:gd name="connsiteX52" fmla="*/ 9361992 w 12191999"/>
                <a:gd name="connsiteY52" fmla="*/ 485551 h 1334345"/>
                <a:gd name="connsiteX53" fmla="*/ 9638702 w 12191999"/>
                <a:gd name="connsiteY53" fmla="*/ 395776 h 1334345"/>
                <a:gd name="connsiteX54" fmla="*/ 9702244 w 12191999"/>
                <a:gd name="connsiteY54" fmla="*/ 372178 h 1334345"/>
                <a:gd name="connsiteX55" fmla="*/ 9727055 w 12191999"/>
                <a:gd name="connsiteY55" fmla="*/ 383977 h 1334345"/>
                <a:gd name="connsiteX56" fmla="*/ 9828031 w 12191999"/>
                <a:gd name="connsiteY56" fmla="*/ 411680 h 1334345"/>
                <a:gd name="connsiteX57" fmla="*/ 10433882 w 12191999"/>
                <a:gd name="connsiteY57" fmla="*/ 444512 h 1334345"/>
                <a:gd name="connsiteX58" fmla="*/ 10589229 w 12191999"/>
                <a:gd name="connsiteY58" fmla="*/ 510176 h 1334345"/>
                <a:gd name="connsiteX59" fmla="*/ 10884387 w 12191999"/>
                <a:gd name="connsiteY59" fmla="*/ 469135 h 1334345"/>
                <a:gd name="connsiteX60" fmla="*/ 11288288 w 12191999"/>
                <a:gd name="connsiteY60" fmla="*/ 543008 h 1334345"/>
                <a:gd name="connsiteX61" fmla="*/ 11529682 w 12191999"/>
                <a:gd name="connsiteY61" fmla="*/ 469713 h 1334345"/>
                <a:gd name="connsiteX62" fmla="*/ 11612362 w 12191999"/>
                <a:gd name="connsiteY62" fmla="*/ 448952 h 1334345"/>
                <a:gd name="connsiteX63" fmla="*/ 11661848 w 12191999"/>
                <a:gd name="connsiteY63" fmla="*/ 465376 h 1334345"/>
                <a:gd name="connsiteX64" fmla="*/ 12078128 w 12191999"/>
                <a:gd name="connsiteY64" fmla="*/ 595911 h 1334345"/>
                <a:gd name="connsiteX65" fmla="*/ 12191999 w 12191999"/>
                <a:gd name="connsiteY65" fmla="*/ 625868 h 1334345"/>
                <a:gd name="connsiteX66" fmla="*/ 12191999 w 12191999"/>
                <a:gd name="connsiteY66" fmla="*/ 1072321 h 1334345"/>
                <a:gd name="connsiteX67" fmla="*/ 12191999 w 12191999"/>
                <a:gd name="connsiteY67" fmla="*/ 1334345 h 1334345"/>
                <a:gd name="connsiteX68" fmla="*/ 0 w 12191999"/>
                <a:gd name="connsiteY68" fmla="*/ 1334345 h 1334345"/>
                <a:gd name="connsiteX69" fmla="*/ 0 w 12191999"/>
                <a:gd name="connsiteY69" fmla="*/ 1072321 h 1334345"/>
                <a:gd name="connsiteX70" fmla="*/ 1 w 12191999"/>
                <a:gd name="connsiteY70" fmla="*/ 1072321 h 1334345"/>
                <a:gd name="connsiteX71" fmla="*/ 1 w 12191999"/>
                <a:gd name="connsiteY71" fmla="*/ 813658 h 1334345"/>
                <a:gd name="connsiteX72" fmla="*/ 20711 w 12191999"/>
                <a:gd name="connsiteY72" fmla="*/ 812426 h 1334345"/>
                <a:gd name="connsiteX73" fmla="*/ 22430 w 12191999"/>
                <a:gd name="connsiteY73" fmla="*/ 812443 h 1334345"/>
                <a:gd name="connsiteX74" fmla="*/ 108700 w 12191999"/>
                <a:gd name="connsiteY74" fmla="*/ 813260 h 1334345"/>
                <a:gd name="connsiteX75" fmla="*/ 170240 w 12191999"/>
                <a:gd name="connsiteY75" fmla="*/ 821105 h 1334345"/>
                <a:gd name="connsiteX76" fmla="*/ 192198 w 12191999"/>
                <a:gd name="connsiteY76" fmla="*/ 823904 h 1334345"/>
                <a:gd name="connsiteX77" fmla="*/ 192199 w 12191999"/>
                <a:gd name="connsiteY77" fmla="*/ 823904 h 1334345"/>
                <a:gd name="connsiteX78" fmla="*/ 170240 w 12191999"/>
                <a:gd name="connsiteY78" fmla="*/ 821105 h 1334345"/>
                <a:gd name="connsiteX79" fmla="*/ 108699 w 12191999"/>
                <a:gd name="connsiteY79" fmla="*/ 813259 h 1334345"/>
                <a:gd name="connsiteX80" fmla="*/ 22430 w 12191999"/>
                <a:gd name="connsiteY80" fmla="*/ 812443 h 1334345"/>
                <a:gd name="connsiteX81" fmla="*/ 20711 w 12191999"/>
                <a:gd name="connsiteY81" fmla="*/ 812426 h 1334345"/>
                <a:gd name="connsiteX82" fmla="*/ 20711 w 12191999"/>
                <a:gd name="connsiteY82" fmla="*/ 812426 h 1334345"/>
                <a:gd name="connsiteX83" fmla="*/ 20710 w 12191999"/>
                <a:gd name="connsiteY83" fmla="*/ 812426 h 1334345"/>
                <a:gd name="connsiteX84" fmla="*/ 0 w 12191999"/>
                <a:gd name="connsiteY84" fmla="*/ 813658 h 1334345"/>
                <a:gd name="connsiteX85" fmla="*/ 0 w 12191999"/>
                <a:gd name="connsiteY85" fmla="*/ 489071 h 1334345"/>
                <a:gd name="connsiteX86" fmla="*/ 43142 w 12191999"/>
                <a:gd name="connsiteY86" fmla="*/ 505751 h 1334345"/>
                <a:gd name="connsiteX87" fmla="*/ 212081 w 12191999"/>
                <a:gd name="connsiteY87" fmla="*/ 543008 h 1334345"/>
                <a:gd name="connsiteX88" fmla="*/ 600448 w 12191999"/>
                <a:gd name="connsiteY88" fmla="*/ 460927 h 1334345"/>
                <a:gd name="connsiteX89" fmla="*/ 1004349 w 12191999"/>
                <a:gd name="connsiteY89" fmla="*/ 411680 h 1334345"/>
                <a:gd name="connsiteX90" fmla="*/ 1268437 w 12191999"/>
                <a:gd name="connsiteY90" fmla="*/ 329598 h 1334345"/>
                <a:gd name="connsiteX91" fmla="*/ 1936428 w 12191999"/>
                <a:gd name="connsiteY91" fmla="*/ 304974 h 1334345"/>
                <a:gd name="connsiteX92" fmla="*/ 2262655 w 12191999"/>
                <a:gd name="connsiteY92" fmla="*/ 370639 h 1334345"/>
                <a:gd name="connsiteX93" fmla="*/ 2402467 w 12191999"/>
                <a:gd name="connsiteY93" fmla="*/ 346015 h 1334345"/>
                <a:gd name="connsiteX94" fmla="*/ 2837437 w 12191999"/>
                <a:gd name="connsiteY94" fmla="*/ 436303 h 1334345"/>
                <a:gd name="connsiteX95" fmla="*/ 3614171 w 12191999"/>
                <a:gd name="connsiteY95" fmla="*/ 411680 h 1334345"/>
                <a:gd name="connsiteX96" fmla="*/ 3909329 w 12191999"/>
                <a:gd name="connsiteY96" fmla="*/ 411680 h 1334345"/>
                <a:gd name="connsiteX97" fmla="*/ 4453042 w 12191999"/>
                <a:gd name="connsiteY97" fmla="*/ 395263 h 1334345"/>
                <a:gd name="connsiteX98" fmla="*/ 4654993 w 12191999"/>
                <a:gd name="connsiteY98" fmla="*/ 395263 h 1334345"/>
                <a:gd name="connsiteX99" fmla="*/ 4872478 w 12191999"/>
                <a:gd name="connsiteY99" fmla="*/ 280350 h 1334345"/>
                <a:gd name="connsiteX100" fmla="*/ 5431725 w 12191999"/>
                <a:gd name="connsiteY100" fmla="*/ 149021 h 1334345"/>
                <a:gd name="connsiteX101" fmla="*/ 5706691 w 12191999"/>
                <a:gd name="connsiteY101" fmla="*/ 16122 h 1334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12191999" h="1334345">
                  <a:moveTo>
                    <a:pt x="2847466" y="1046402"/>
                  </a:moveTo>
                  <a:lnTo>
                    <a:pt x="2891951" y="1059437"/>
                  </a:lnTo>
                  <a:lnTo>
                    <a:pt x="2931128" y="1072321"/>
                  </a:lnTo>
                  <a:lnTo>
                    <a:pt x="2891953" y="1059438"/>
                  </a:lnTo>
                  <a:close/>
                  <a:moveTo>
                    <a:pt x="2673480" y="1012610"/>
                  </a:moveTo>
                  <a:cubicBezTo>
                    <a:pt x="2576552" y="1010281"/>
                    <a:pt x="2524921" y="1045805"/>
                    <a:pt x="2481271" y="1061188"/>
                  </a:cubicBezTo>
                  <a:lnTo>
                    <a:pt x="2438898" y="1067709"/>
                  </a:lnTo>
                  <a:lnTo>
                    <a:pt x="2419283" y="1063157"/>
                  </a:lnTo>
                  <a:lnTo>
                    <a:pt x="2438897" y="1067709"/>
                  </a:lnTo>
                  <a:lnTo>
                    <a:pt x="2438898" y="1067709"/>
                  </a:lnTo>
                  <a:lnTo>
                    <a:pt x="2438898" y="1067709"/>
                  </a:lnTo>
                  <a:cubicBezTo>
                    <a:pt x="2481376" y="1072198"/>
                    <a:pt x="2519394" y="1037214"/>
                    <a:pt x="2590271" y="1020751"/>
                  </a:cubicBezTo>
                  <a:lnTo>
                    <a:pt x="2673481" y="1012610"/>
                  </a:lnTo>
                  <a:lnTo>
                    <a:pt x="2692964" y="1014492"/>
                  </a:lnTo>
                  <a:lnTo>
                    <a:pt x="2734057" y="1018461"/>
                  </a:lnTo>
                  <a:lnTo>
                    <a:pt x="2734056" y="1018461"/>
                  </a:lnTo>
                  <a:lnTo>
                    <a:pt x="2692964" y="1014492"/>
                  </a:lnTo>
                  <a:lnTo>
                    <a:pt x="2673482" y="1012610"/>
                  </a:lnTo>
                  <a:lnTo>
                    <a:pt x="2673481" y="1012610"/>
                  </a:lnTo>
                  <a:close/>
                  <a:moveTo>
                    <a:pt x="344633" y="863663"/>
                  </a:moveTo>
                  <a:cubicBezTo>
                    <a:pt x="369391" y="870033"/>
                    <a:pt x="394150" y="875504"/>
                    <a:pt x="419394" y="878925"/>
                  </a:cubicBezTo>
                  <a:cubicBezTo>
                    <a:pt x="520369" y="892605"/>
                    <a:pt x="629112" y="884396"/>
                    <a:pt x="714553" y="895341"/>
                  </a:cubicBezTo>
                  <a:lnTo>
                    <a:pt x="739734" y="900282"/>
                  </a:lnTo>
                  <a:lnTo>
                    <a:pt x="777297" y="907653"/>
                  </a:lnTo>
                  <a:lnTo>
                    <a:pt x="788191" y="910703"/>
                  </a:lnTo>
                  <a:lnTo>
                    <a:pt x="777298" y="907653"/>
                  </a:lnTo>
                  <a:lnTo>
                    <a:pt x="739734" y="900282"/>
                  </a:lnTo>
                  <a:lnTo>
                    <a:pt x="714551" y="895340"/>
                  </a:lnTo>
                  <a:cubicBezTo>
                    <a:pt x="629111" y="884396"/>
                    <a:pt x="520368" y="892604"/>
                    <a:pt x="419392" y="878924"/>
                  </a:cubicBezTo>
                  <a:close/>
                  <a:moveTo>
                    <a:pt x="1631096" y="788636"/>
                  </a:moveTo>
                  <a:cubicBezTo>
                    <a:pt x="1511997" y="787268"/>
                    <a:pt x="1390309" y="852932"/>
                    <a:pt x="1289333" y="870716"/>
                  </a:cubicBezTo>
                  <a:cubicBezTo>
                    <a:pt x="1188359" y="888500"/>
                    <a:pt x="1084794" y="883028"/>
                    <a:pt x="1025245" y="895340"/>
                  </a:cubicBezTo>
                  <a:cubicBezTo>
                    <a:pt x="965695" y="907653"/>
                    <a:pt x="983818" y="944588"/>
                    <a:pt x="932036" y="944588"/>
                  </a:cubicBezTo>
                  <a:cubicBezTo>
                    <a:pt x="919090" y="944588"/>
                    <a:pt x="904365" y="942194"/>
                    <a:pt x="888223" y="938432"/>
                  </a:cubicBezTo>
                  <a:lnTo>
                    <a:pt x="885869" y="937786"/>
                  </a:lnTo>
                  <a:lnTo>
                    <a:pt x="888224" y="938433"/>
                  </a:lnTo>
                  <a:cubicBezTo>
                    <a:pt x="904366" y="942195"/>
                    <a:pt x="919091" y="944589"/>
                    <a:pt x="932037" y="944589"/>
                  </a:cubicBezTo>
                  <a:cubicBezTo>
                    <a:pt x="983819" y="944589"/>
                    <a:pt x="965696" y="907653"/>
                    <a:pt x="1025246" y="895341"/>
                  </a:cubicBezTo>
                  <a:cubicBezTo>
                    <a:pt x="1084795" y="883028"/>
                    <a:pt x="1188360" y="888500"/>
                    <a:pt x="1289335" y="870716"/>
                  </a:cubicBezTo>
                  <a:cubicBezTo>
                    <a:pt x="1365066" y="857378"/>
                    <a:pt x="1452449" y="817107"/>
                    <a:pt x="1541652" y="798383"/>
                  </a:cubicBezTo>
                  <a:lnTo>
                    <a:pt x="1631097" y="788636"/>
                  </a:lnTo>
                  <a:lnTo>
                    <a:pt x="1676425" y="791618"/>
                  </a:lnTo>
                  <a:lnTo>
                    <a:pt x="1676426" y="791618"/>
                  </a:lnTo>
                  <a:lnTo>
                    <a:pt x="1631097" y="788636"/>
                  </a:lnTo>
                  <a:lnTo>
                    <a:pt x="1631097" y="788636"/>
                  </a:lnTo>
                  <a:close/>
                  <a:moveTo>
                    <a:pt x="5743206" y="0"/>
                  </a:moveTo>
                  <a:lnTo>
                    <a:pt x="5771910" y="4482"/>
                  </a:lnTo>
                  <a:cubicBezTo>
                    <a:pt x="5839996" y="17180"/>
                    <a:pt x="5904237" y="32057"/>
                    <a:pt x="5959903" y="50525"/>
                  </a:cubicBezTo>
                  <a:cubicBezTo>
                    <a:pt x="6182566" y="124398"/>
                    <a:pt x="6268008" y="277615"/>
                    <a:pt x="6519150" y="354223"/>
                  </a:cubicBezTo>
                  <a:cubicBezTo>
                    <a:pt x="6770294" y="430831"/>
                    <a:pt x="7189729" y="458192"/>
                    <a:pt x="7466764" y="510176"/>
                  </a:cubicBezTo>
                  <a:cubicBezTo>
                    <a:pt x="7743799" y="562160"/>
                    <a:pt x="7963872" y="659289"/>
                    <a:pt x="8181358" y="666129"/>
                  </a:cubicBezTo>
                  <a:cubicBezTo>
                    <a:pt x="8398843" y="672968"/>
                    <a:pt x="8574902" y="581312"/>
                    <a:pt x="8771675" y="551216"/>
                  </a:cubicBezTo>
                  <a:cubicBezTo>
                    <a:pt x="8968447" y="521120"/>
                    <a:pt x="9175576" y="525224"/>
                    <a:pt x="9361992" y="485551"/>
                  </a:cubicBezTo>
                  <a:cubicBezTo>
                    <a:pt x="9455199" y="465715"/>
                    <a:pt x="9549054" y="430147"/>
                    <a:pt x="9638702" y="395776"/>
                  </a:cubicBezTo>
                  <a:lnTo>
                    <a:pt x="9702244" y="372178"/>
                  </a:lnTo>
                  <a:lnTo>
                    <a:pt x="9727055" y="383977"/>
                  </a:lnTo>
                  <a:cubicBezTo>
                    <a:pt x="9755535" y="395349"/>
                    <a:pt x="9787899" y="405181"/>
                    <a:pt x="9828031" y="411680"/>
                  </a:cubicBezTo>
                  <a:cubicBezTo>
                    <a:pt x="9988556" y="437672"/>
                    <a:pt x="10307015" y="428096"/>
                    <a:pt x="10433882" y="444512"/>
                  </a:cubicBezTo>
                  <a:cubicBezTo>
                    <a:pt x="10560749" y="460927"/>
                    <a:pt x="10514144" y="506072"/>
                    <a:pt x="10589229" y="510176"/>
                  </a:cubicBezTo>
                  <a:cubicBezTo>
                    <a:pt x="10664314" y="514280"/>
                    <a:pt x="10767877" y="463663"/>
                    <a:pt x="10884387" y="469135"/>
                  </a:cubicBezTo>
                  <a:cubicBezTo>
                    <a:pt x="11000897" y="474607"/>
                    <a:pt x="11164011" y="547112"/>
                    <a:pt x="11288288" y="543008"/>
                  </a:cubicBezTo>
                  <a:cubicBezTo>
                    <a:pt x="11381495" y="539930"/>
                    <a:pt x="11441207" y="499916"/>
                    <a:pt x="11529682" y="469713"/>
                  </a:cubicBezTo>
                  <a:lnTo>
                    <a:pt x="11612362" y="448952"/>
                  </a:lnTo>
                  <a:lnTo>
                    <a:pt x="11661848" y="465376"/>
                  </a:lnTo>
                  <a:cubicBezTo>
                    <a:pt x="11775323" y="503010"/>
                    <a:pt x="11929254" y="553535"/>
                    <a:pt x="12078128" y="595911"/>
                  </a:cubicBezTo>
                  <a:lnTo>
                    <a:pt x="12191999" y="625868"/>
                  </a:lnTo>
                  <a:lnTo>
                    <a:pt x="12191999" y="1072321"/>
                  </a:lnTo>
                  <a:lnTo>
                    <a:pt x="12191999" y="1334345"/>
                  </a:lnTo>
                  <a:lnTo>
                    <a:pt x="0" y="1334345"/>
                  </a:lnTo>
                  <a:lnTo>
                    <a:pt x="0" y="1072321"/>
                  </a:lnTo>
                  <a:lnTo>
                    <a:pt x="1" y="1072321"/>
                  </a:lnTo>
                  <a:lnTo>
                    <a:pt x="1" y="813658"/>
                  </a:lnTo>
                  <a:lnTo>
                    <a:pt x="20711" y="812426"/>
                  </a:lnTo>
                  <a:lnTo>
                    <a:pt x="22430" y="812443"/>
                  </a:lnTo>
                  <a:lnTo>
                    <a:pt x="108700" y="813260"/>
                  </a:lnTo>
                  <a:lnTo>
                    <a:pt x="170240" y="821105"/>
                  </a:lnTo>
                  <a:lnTo>
                    <a:pt x="192198" y="823904"/>
                  </a:lnTo>
                  <a:lnTo>
                    <a:pt x="192199" y="823904"/>
                  </a:lnTo>
                  <a:lnTo>
                    <a:pt x="170240" y="821105"/>
                  </a:lnTo>
                  <a:lnTo>
                    <a:pt x="108699" y="813259"/>
                  </a:lnTo>
                  <a:lnTo>
                    <a:pt x="22430" y="812443"/>
                  </a:lnTo>
                  <a:lnTo>
                    <a:pt x="20711" y="812426"/>
                  </a:lnTo>
                  <a:lnTo>
                    <a:pt x="20711" y="812426"/>
                  </a:lnTo>
                  <a:lnTo>
                    <a:pt x="20710" y="812426"/>
                  </a:lnTo>
                  <a:lnTo>
                    <a:pt x="0" y="813658"/>
                  </a:lnTo>
                  <a:lnTo>
                    <a:pt x="0" y="489071"/>
                  </a:lnTo>
                  <a:lnTo>
                    <a:pt x="43142" y="505751"/>
                  </a:lnTo>
                  <a:cubicBezTo>
                    <a:pt x="107870" y="530012"/>
                    <a:pt x="166772" y="548138"/>
                    <a:pt x="212081" y="543008"/>
                  </a:cubicBezTo>
                  <a:cubicBezTo>
                    <a:pt x="393318" y="522488"/>
                    <a:pt x="468403" y="482815"/>
                    <a:pt x="600448" y="460927"/>
                  </a:cubicBezTo>
                  <a:cubicBezTo>
                    <a:pt x="732493" y="439040"/>
                    <a:pt x="893017" y="433567"/>
                    <a:pt x="1004349" y="411680"/>
                  </a:cubicBezTo>
                  <a:cubicBezTo>
                    <a:pt x="1115680" y="389791"/>
                    <a:pt x="1113092" y="347383"/>
                    <a:pt x="1268437" y="329598"/>
                  </a:cubicBezTo>
                  <a:cubicBezTo>
                    <a:pt x="1423783" y="311814"/>
                    <a:pt x="1770725" y="298134"/>
                    <a:pt x="1936428" y="304974"/>
                  </a:cubicBezTo>
                  <a:cubicBezTo>
                    <a:pt x="2102131" y="311814"/>
                    <a:pt x="2184982" y="363799"/>
                    <a:pt x="2262655" y="370639"/>
                  </a:cubicBezTo>
                  <a:cubicBezTo>
                    <a:pt x="2340329" y="377479"/>
                    <a:pt x="2306671" y="335070"/>
                    <a:pt x="2402467" y="346015"/>
                  </a:cubicBezTo>
                  <a:cubicBezTo>
                    <a:pt x="2498264" y="356959"/>
                    <a:pt x="2635487" y="425359"/>
                    <a:pt x="2837437" y="436303"/>
                  </a:cubicBezTo>
                  <a:cubicBezTo>
                    <a:pt x="3039388" y="447247"/>
                    <a:pt x="3435523" y="415783"/>
                    <a:pt x="3614171" y="411680"/>
                  </a:cubicBezTo>
                  <a:cubicBezTo>
                    <a:pt x="3792819" y="407575"/>
                    <a:pt x="3769517" y="414416"/>
                    <a:pt x="3909329" y="411680"/>
                  </a:cubicBezTo>
                  <a:cubicBezTo>
                    <a:pt x="4049141" y="408943"/>
                    <a:pt x="4328764" y="397999"/>
                    <a:pt x="4453042" y="395263"/>
                  </a:cubicBezTo>
                  <a:cubicBezTo>
                    <a:pt x="4577318" y="392527"/>
                    <a:pt x="4585086" y="414414"/>
                    <a:pt x="4654993" y="395263"/>
                  </a:cubicBezTo>
                  <a:cubicBezTo>
                    <a:pt x="4724898" y="376111"/>
                    <a:pt x="4743022" y="321391"/>
                    <a:pt x="4872478" y="280350"/>
                  </a:cubicBezTo>
                  <a:cubicBezTo>
                    <a:pt x="5001933" y="239310"/>
                    <a:pt x="5263433" y="202374"/>
                    <a:pt x="5431725" y="149021"/>
                  </a:cubicBezTo>
                  <a:cubicBezTo>
                    <a:pt x="5536908" y="115676"/>
                    <a:pt x="5617817" y="59353"/>
                    <a:pt x="5706691" y="1612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2" name="文本占位符 310"/>
          <p:cNvSpPr>
            <a:spLocks noGrp="1"/>
          </p:cNvSpPr>
          <p:nvPr>
            <p:ph type="body" sz="quarter" idx="21" hasCustomPrompt="1"/>
          </p:nvPr>
        </p:nvSpPr>
        <p:spPr>
          <a:xfrm>
            <a:off x="377662" y="243343"/>
            <a:ext cx="807865" cy="5863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4000" b="1">
                <a:ln w="38100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kumimoji="1" lang="en-US" altLang="zh-CN" dirty="0"/>
              <a:t>00</a:t>
            </a:r>
            <a:endParaRPr kumimoji="1" lang="zh-CN" altLang="en-US" dirty="0"/>
          </a:p>
        </p:txBody>
      </p:sp>
      <p:sp>
        <p:nvSpPr>
          <p:cNvPr id="13" name="文本占位符 310"/>
          <p:cNvSpPr>
            <a:spLocks noGrp="1"/>
          </p:cNvSpPr>
          <p:nvPr>
            <p:ph type="body" sz="quarter" idx="22"/>
          </p:nvPr>
        </p:nvSpPr>
        <p:spPr>
          <a:xfrm>
            <a:off x="1185527" y="367967"/>
            <a:ext cx="1868569" cy="33708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>
                <a:ln w="38100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32621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286966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注页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8024FFA-BA9F-4C2B-9196-936F7908AC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38150"/>
            <a:ext cx="12192000" cy="59817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73996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图片素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0278A4B9-45BD-4925-A5BB-1CB9B39F90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38150"/>
            <a:ext cx="12192000" cy="59817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1874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ficeP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404707EE-B0B6-40E0-953A-A1C44B3EC59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38150"/>
            <a:ext cx="12192000" cy="59817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173254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694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2" r:id="rId2"/>
    <p:sldLayoutId id="2147483687" r:id="rId3"/>
    <p:sldLayoutId id="2147483688" r:id="rId4"/>
    <p:sldLayoutId id="2147483689" r:id="rId5"/>
    <p:sldLayoutId id="2147483684" r:id="rId6"/>
    <p:sldLayoutId id="2147483662" r:id="rId7"/>
    <p:sldLayoutId id="214748369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59651F4-310C-4802-A2A6-EEB729266D7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438150"/>
            <a:ext cx="12192000" cy="59817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25087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5" r:id="rId2"/>
    <p:sldLayoutId id="214748368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解一元一次方程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sz="3600" dirty="0" smtClean="0"/>
              <a:t>——</a:t>
            </a:r>
            <a:r>
              <a:rPr kumimoji="1" lang="zh-CN" altLang="en-US" sz="3600" dirty="0" smtClean="0"/>
              <a:t>去括号</a:t>
            </a:r>
            <a:endParaRPr kumimoji="1" lang="zh-CN" altLang="en-US" sz="360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>
          <a:xfrm>
            <a:off x="2301095" y="3538762"/>
            <a:ext cx="7589808" cy="1380709"/>
          </a:xfrm>
        </p:spPr>
        <p:txBody>
          <a:bodyPr/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6710685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01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zh-CN" altLang="en-US" dirty="0" smtClean="0"/>
              <a:t>新课导入</a:t>
            </a:r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7315630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kumimoji="1" lang="en-US" altLang="zh-CN" dirty="0" smtClean="0"/>
              <a:t>1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kumimoji="1" lang="zh-CN" altLang="en-US" sz="2800" dirty="0" smtClean="0"/>
              <a:t>回顾旧知</a:t>
            </a:r>
            <a:endParaRPr kumimoji="1" lang="zh-CN" altLang="en-US" sz="2800" dirty="0"/>
          </a:p>
        </p:txBody>
      </p:sp>
      <p:graphicFrame>
        <p:nvGraphicFramePr>
          <p:cNvPr id="21" name="表格 2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416758"/>
              </p:ext>
            </p:extLst>
          </p:nvPr>
        </p:nvGraphicFramePr>
        <p:xfrm>
          <a:off x="1083492" y="1316738"/>
          <a:ext cx="10025017" cy="3376395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01366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0113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75279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chemeClr val="bg1"/>
                          </a:solidFill>
                        </a:rPr>
                        <a:t>练习</a:t>
                      </a:r>
                      <a:endParaRPr lang="zh-CN" altLang="en-US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6350" cap="flat" cmpd="sng" algn="ctr">
                      <a:noFill/>
                      <a:prstDash val="solid"/>
                      <a:miter lim="800000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chemeClr val="bg1"/>
                          </a:solidFill>
                        </a:rPr>
                        <a:t>去括号</a:t>
                      </a:r>
                      <a:endParaRPr lang="zh-CN" altLang="en-US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6350" cap="flat" cmpd="sng" algn="ctr">
                      <a:noFill/>
                      <a:prstDash val="solid"/>
                      <a:miter lim="800000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75279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NO.1</a:t>
                      </a:r>
                      <a:endParaRPr lang="zh-CN" altLang="en-US" sz="14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buFont typeface="Arial" charset="0"/>
                        <a:buNone/>
                      </a:pPr>
                      <a:r>
                        <a:rPr lang="en-US" altLang="zh-CN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3a</a:t>
                      </a:r>
                      <a:r>
                        <a:rPr lang="zh-CN" altLang="en-US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＋</a:t>
                      </a:r>
                      <a:r>
                        <a:rPr lang="en-US" altLang="zh-CN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2b</a:t>
                      </a:r>
                      <a:r>
                        <a:rPr lang="zh-CN" altLang="en-US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＋</a:t>
                      </a:r>
                      <a:r>
                        <a:rPr lang="en-US" altLang="zh-CN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(6a</a:t>
                      </a:r>
                      <a:r>
                        <a:rPr lang="zh-CN" altLang="en-US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－</a:t>
                      </a:r>
                      <a:r>
                        <a:rPr lang="en-US" altLang="zh-CN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4b)</a:t>
                      </a:r>
                      <a:endParaRPr lang="zh-CN" altLang="en-US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75279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NO.2</a:t>
                      </a:r>
                      <a:endParaRPr lang="zh-CN" altLang="en-US" sz="14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buFont typeface="Arial" charset="0"/>
                        <a:buNone/>
                      </a:pPr>
                      <a:r>
                        <a:rPr lang="en-US" altLang="zh-CN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(-3a+2b)+3(a-b)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75279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NO.3</a:t>
                      </a:r>
                      <a:endParaRPr lang="zh-CN" altLang="en-US" sz="14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</a:pPr>
                      <a:r>
                        <a:rPr lang="en-US" altLang="zh-CN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-5a+4b-(-3a+2b)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75279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NO.4</a:t>
                      </a:r>
                      <a:endParaRPr lang="zh-CN" altLang="en-US" sz="14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</a:pPr>
                      <a:r>
                        <a:rPr lang="en-US" altLang="zh-CN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a+2b-4(a-2b)</a:t>
                      </a:r>
                      <a:endParaRPr lang="zh-CN" altLang="en-US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980680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kumimoji="1" lang="en-US" altLang="zh-CN" dirty="0" smtClean="0"/>
              <a:t>2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22"/>
          </p:nvPr>
        </p:nvSpPr>
        <p:spPr>
          <a:xfrm>
            <a:off x="1185527" y="411886"/>
            <a:ext cx="1868569" cy="337086"/>
          </a:xfrm>
        </p:spPr>
        <p:txBody>
          <a:bodyPr/>
          <a:lstStyle/>
          <a:p>
            <a:r>
              <a:rPr kumimoji="1" lang="zh-CN" altLang="en-US" sz="2800" dirty="0" smtClean="0"/>
              <a:t>新课导入</a:t>
            </a:r>
            <a:endParaRPr kumimoji="1" lang="zh-CN" altLang="en-US" sz="2800" dirty="0"/>
          </a:p>
        </p:txBody>
      </p:sp>
      <p:sp>
        <p:nvSpPr>
          <p:cNvPr id="34" name="矩形 33"/>
          <p:cNvSpPr/>
          <p:nvPr/>
        </p:nvSpPr>
        <p:spPr>
          <a:xfrm>
            <a:off x="1261872" y="1183031"/>
            <a:ext cx="164592" cy="24929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5" name="文本框 8"/>
          <p:cNvSpPr txBox="1"/>
          <p:nvPr/>
        </p:nvSpPr>
        <p:spPr>
          <a:xfrm>
            <a:off x="1602756" y="1183031"/>
            <a:ext cx="599266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000" dirty="0" smtClean="0">
                <a:solidFill>
                  <a:srgbClr val="000000"/>
                </a:solidFill>
                <a:latin typeface="+mn-ea"/>
              </a:rPr>
              <a:t>巴甫洛维奇</a:t>
            </a:r>
            <a:r>
              <a:rPr lang="en-US" altLang="zh-CN" sz="20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zh-CN" altLang="en-US" sz="2000" dirty="0" smtClean="0">
                <a:solidFill>
                  <a:srgbClr val="000000"/>
                </a:solidFill>
                <a:latin typeface="+mn-ea"/>
              </a:rPr>
              <a:t>契诃夫是</a:t>
            </a:r>
            <a:r>
              <a:rPr lang="en-US" altLang="zh-CN" sz="2000" dirty="0" smtClean="0">
                <a:solidFill>
                  <a:srgbClr val="000000"/>
                </a:solidFill>
                <a:latin typeface="+mn-ea"/>
              </a:rPr>
              <a:t>19</a:t>
            </a:r>
            <a:r>
              <a:rPr lang="zh-CN" altLang="en-US" sz="2000" dirty="0" smtClean="0">
                <a:solidFill>
                  <a:srgbClr val="000000"/>
                </a:solidFill>
                <a:latin typeface="+mn-ea"/>
              </a:rPr>
              <a:t>世纪末俄国现实主义代表作家之一，是杰出的短篇小说家与戏剧家．他在上大学期间，就为当时的幽默杂志撰写短篇小说．契诃夫的作品对俄国文学和戏剧的发展有重大影响．他对数学也很感兴趣，在短篇小说</a:t>
            </a:r>
            <a:r>
              <a:rPr lang="en-US" altLang="zh-CN" sz="2000" dirty="0" smtClean="0">
                <a:solidFill>
                  <a:srgbClr val="000000"/>
                </a:solidFill>
                <a:latin typeface="+mn-ea"/>
              </a:rPr>
              <a:t>《</a:t>
            </a:r>
            <a:r>
              <a:rPr lang="zh-CN" altLang="en-US" sz="2000" dirty="0" smtClean="0">
                <a:solidFill>
                  <a:srgbClr val="000000"/>
                </a:solidFill>
                <a:latin typeface="+mn-ea"/>
              </a:rPr>
              <a:t>家庭教师</a:t>
            </a:r>
            <a:r>
              <a:rPr lang="en-US" altLang="zh-CN" sz="2000" dirty="0" smtClean="0">
                <a:solidFill>
                  <a:srgbClr val="000000"/>
                </a:solidFill>
                <a:latin typeface="+mn-ea"/>
              </a:rPr>
              <a:t>》</a:t>
            </a:r>
            <a:r>
              <a:rPr lang="zh-CN" altLang="en-US" sz="2000" dirty="0" smtClean="0">
                <a:solidFill>
                  <a:srgbClr val="000000"/>
                </a:solidFill>
                <a:latin typeface="+mn-ea"/>
              </a:rPr>
              <a:t>中就有下面一道趣题：</a:t>
            </a:r>
            <a:endParaRPr lang="zh-CN" altLang="en-US" sz="2000" dirty="0">
              <a:solidFill>
                <a:srgbClr val="000000"/>
              </a:solidFill>
              <a:latin typeface="+mn-ea"/>
            </a:endParaRPr>
          </a:p>
        </p:txBody>
      </p:sp>
      <p:pic>
        <p:nvPicPr>
          <p:cNvPr id="13" name="Picture 6" descr="qihefu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90271" y="1183031"/>
            <a:ext cx="2549525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1261872" y="3917301"/>
            <a:ext cx="65105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   某商人花</a:t>
            </a:r>
            <a:r>
              <a:rPr lang="en-US" altLang="zh-CN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540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卢布买了黑布料和蓝布料共</a:t>
            </a:r>
            <a:r>
              <a:rPr lang="en-US" altLang="zh-CN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138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俄尺，已知蓝布料每俄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尺</a:t>
            </a:r>
            <a:r>
              <a:rPr lang="en-US" altLang="zh-CN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卢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布，黑布料每俄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尺</a:t>
            </a:r>
            <a:r>
              <a:rPr lang="en-US" altLang="zh-CN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卢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布．请问商人买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来蓝布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料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、黑布</a:t>
            </a:r>
            <a:r>
              <a:rPr lang="zh-CN" altLang="en-US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料各有几俄尺？</a:t>
            </a:r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3867538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kumimoji="1" lang="en-US" altLang="zh-CN" dirty="0" smtClean="0"/>
              <a:t>2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pPr lvl="0"/>
            <a:r>
              <a:rPr kumimoji="1" lang="zh-CN" altLang="en-US" sz="2800" dirty="0" smtClean="0">
                <a:solidFill>
                  <a:srgbClr val="000000">
                    <a:lumMod val="85000"/>
                    <a:lumOff val="15000"/>
                  </a:srgbClr>
                </a:solidFill>
              </a:rPr>
              <a:t>新课导入</a:t>
            </a:r>
            <a:endParaRPr kumimoji="1" lang="zh-CN" altLang="en-US" sz="2800" dirty="0">
              <a:solidFill>
                <a:srgbClr val="000000">
                  <a:lumMod val="85000"/>
                  <a:lumOff val="15000"/>
                </a:srgbClr>
              </a:solidFill>
            </a:endParaRPr>
          </a:p>
        </p:txBody>
      </p:sp>
      <p:grpSp>
        <p:nvGrpSpPr>
          <p:cNvPr id="4" name="组合 22"/>
          <p:cNvGrpSpPr/>
          <p:nvPr/>
        </p:nvGrpSpPr>
        <p:grpSpPr>
          <a:xfrm>
            <a:off x="1698872" y="1658314"/>
            <a:ext cx="1065497" cy="834656"/>
            <a:chOff x="3654425" y="5089525"/>
            <a:chExt cx="1860550" cy="1460500"/>
          </a:xfrm>
          <a:solidFill>
            <a:schemeClr val="tx1"/>
          </a:solidFill>
        </p:grpSpPr>
        <p:sp>
          <p:nvSpPr>
            <p:cNvPr id="5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文本框 8"/>
          <p:cNvSpPr txBox="1"/>
          <p:nvPr/>
        </p:nvSpPr>
        <p:spPr>
          <a:xfrm>
            <a:off x="3435418" y="1444936"/>
            <a:ext cx="7360401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400" dirty="0" smtClean="0">
                <a:solidFill>
                  <a:srgbClr val="000000"/>
                </a:solidFill>
                <a:latin typeface="+mn-ea"/>
              </a:rPr>
              <a:t>     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某商人花</a:t>
            </a:r>
            <a:r>
              <a:rPr lang="en-US" altLang="zh-CN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540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卢布买了黑布料和蓝布料共</a:t>
            </a:r>
            <a:r>
              <a:rPr lang="en-US" altLang="zh-CN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138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俄尺，已知蓝布料每俄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尺</a:t>
            </a:r>
            <a:r>
              <a:rPr lang="en-US" altLang="zh-CN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卢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布，黑布料每俄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尺</a:t>
            </a:r>
            <a:r>
              <a:rPr lang="en-US" altLang="zh-CN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卢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布．请问商人买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来蓝布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料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、黑布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料各有几俄尺？</a:t>
            </a:r>
            <a:endParaRPr lang="zh-CN" altLang="en-US" sz="2400" dirty="0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6" name="文本框 8"/>
          <p:cNvSpPr txBox="1"/>
          <p:nvPr/>
        </p:nvSpPr>
        <p:spPr>
          <a:xfrm>
            <a:off x="3671393" y="3225952"/>
            <a:ext cx="6162242" cy="504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这个问题应该如何解决呢？</a:t>
            </a:r>
            <a:endParaRPr lang="zh-CN" altLang="en-US" sz="2400" b="1" dirty="0">
              <a:solidFill>
                <a:schemeClr val="accent2">
                  <a:lumMod val="75000"/>
                </a:schemeClr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047999" y="3923071"/>
            <a:ext cx="866221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latin typeface="仿宋" pitchFamily="49" charset="-122"/>
                <a:ea typeface="仿宋" pitchFamily="49" charset="-122"/>
              </a:rPr>
              <a:t>    解：设买了蓝布料</a:t>
            </a:r>
            <a:r>
              <a:rPr lang="en-US" altLang="zh-CN" sz="2400" i="1" dirty="0" smtClean="0"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x</a:t>
            </a:r>
            <a:r>
              <a:rPr lang="zh-CN" altLang="en-US" sz="2400" dirty="0" smtClean="0">
                <a:latin typeface="仿宋" pitchFamily="49" charset="-122"/>
                <a:ea typeface="仿宋" pitchFamily="49" charset="-122"/>
              </a:rPr>
              <a:t>俄尺，那么买黑布料（</a:t>
            </a:r>
            <a:r>
              <a:rPr lang="en-US" altLang="zh-CN" sz="2400" dirty="0" smtClean="0"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138</a:t>
            </a:r>
            <a:r>
              <a:rPr lang="zh-CN" altLang="en-US" sz="2400" dirty="0" smtClean="0">
                <a:latin typeface="仿宋" pitchFamily="49" charset="-122"/>
                <a:ea typeface="仿宋" pitchFamily="49" charset="-122"/>
              </a:rPr>
              <a:t>－</a:t>
            </a:r>
            <a:r>
              <a:rPr lang="en-US" altLang="zh-CN" sz="2400" i="1" dirty="0" smtClean="0"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x</a:t>
            </a:r>
            <a:r>
              <a:rPr lang="zh-CN" altLang="en-US" sz="2400" dirty="0" smtClean="0">
                <a:latin typeface="仿宋" pitchFamily="49" charset="-122"/>
                <a:ea typeface="仿宋" pitchFamily="49" charset="-122"/>
              </a:rPr>
              <a:t>）俄尺； 因而买蓝布料花了</a:t>
            </a:r>
            <a:r>
              <a:rPr lang="en-US" altLang="zh-CN" sz="2400" dirty="0" smtClean="0"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3</a:t>
            </a:r>
            <a:r>
              <a:rPr lang="en-US" altLang="zh-CN" sz="2400" i="1" dirty="0" smtClean="0"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x</a:t>
            </a:r>
            <a:r>
              <a:rPr lang="zh-CN" altLang="en-US" sz="2400" dirty="0" smtClean="0">
                <a:latin typeface="仿宋" pitchFamily="49" charset="-122"/>
                <a:ea typeface="仿宋" pitchFamily="49" charset="-122"/>
              </a:rPr>
              <a:t>卢布，买黑布料花了</a:t>
            </a:r>
            <a:r>
              <a:rPr lang="en-US" altLang="zh-CN" sz="2400" dirty="0" smtClean="0"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400" dirty="0" smtClean="0"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dirty="0" smtClean="0"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138</a:t>
            </a:r>
            <a:r>
              <a:rPr lang="zh-CN" altLang="en-US" sz="2400" dirty="0" smtClean="0">
                <a:latin typeface="仿宋" pitchFamily="49" charset="-122"/>
                <a:ea typeface="仿宋" pitchFamily="49" charset="-122"/>
              </a:rPr>
              <a:t>－</a:t>
            </a:r>
            <a:r>
              <a:rPr lang="en-US" altLang="zh-CN" sz="2400" i="1" dirty="0" smtClean="0"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x</a:t>
            </a:r>
            <a:r>
              <a:rPr lang="zh-CN" altLang="en-US" sz="2400" dirty="0" smtClean="0">
                <a:latin typeface="仿宋" pitchFamily="49" charset="-122"/>
                <a:ea typeface="仿宋" pitchFamily="49" charset="-122"/>
              </a:rPr>
              <a:t>）卢布，根据买两种布料共用</a:t>
            </a:r>
            <a:r>
              <a:rPr lang="en-US" altLang="zh-CN" sz="2400" dirty="0" smtClean="0"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540</a:t>
            </a:r>
            <a:r>
              <a:rPr lang="zh-CN" altLang="en-US" sz="2400" dirty="0" smtClean="0">
                <a:latin typeface="仿宋" pitchFamily="49" charset="-122"/>
                <a:ea typeface="仿宋" pitchFamily="49" charset="-122"/>
              </a:rPr>
              <a:t>卢布，列得方程</a:t>
            </a:r>
          </a:p>
          <a:p>
            <a:r>
              <a:rPr lang="zh-CN" altLang="en-US" dirty="0" smtClean="0"/>
              <a:t>　　</a:t>
            </a:r>
            <a:endParaRPr lang="en-US" altLang="zh-CN" dirty="0"/>
          </a:p>
        </p:txBody>
      </p:sp>
      <p:sp>
        <p:nvSpPr>
          <p:cNvPr id="36" name="矩形 35"/>
          <p:cNvSpPr/>
          <p:nvPr/>
        </p:nvSpPr>
        <p:spPr>
          <a:xfrm>
            <a:off x="3966361" y="5138789"/>
            <a:ext cx="38010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zh-CN" sz="2800" b="1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＋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138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－</a:t>
            </a:r>
            <a:r>
              <a:rPr lang="en-US" altLang="zh-CN" sz="2800" b="1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） 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= 540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93378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02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zh-CN" altLang="en-US" dirty="0" smtClean="0"/>
              <a:t>新课讲解</a:t>
            </a:r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5790598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361016" y="732482"/>
            <a:ext cx="43899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dirty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解这个方程：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727200" y="1447800"/>
            <a:ext cx="7416800" cy="533400"/>
            <a:chOff x="0" y="0"/>
            <a:chExt cx="3504" cy="336"/>
          </a:xfrm>
        </p:grpSpPr>
        <p:sp>
          <p:nvSpPr>
            <p:cNvPr id="36893" name="Rectangle 4"/>
            <p:cNvSpPr>
              <a:spLocks noChangeArrowheads="1"/>
            </p:cNvSpPr>
            <p:nvPr/>
          </p:nvSpPr>
          <p:spPr bwMode="auto">
            <a:xfrm>
              <a:off x="48" y="0"/>
              <a:ext cx="345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 b="1" dirty="0">
                  <a:latin typeface="Times New Roman" pitchFamily="18" charset="0"/>
                </a:rPr>
                <a:t>3x</a:t>
              </a:r>
              <a:r>
                <a:rPr lang="zh-CN" altLang="en-US" sz="2800" b="1" dirty="0">
                  <a:latin typeface="Times New Roman" pitchFamily="18" charset="0"/>
                </a:rPr>
                <a:t>＋</a:t>
              </a:r>
              <a:r>
                <a:rPr lang="en-US" altLang="zh-CN" sz="2800" b="1" dirty="0">
                  <a:latin typeface="Times New Roman" pitchFamily="18" charset="0"/>
                </a:rPr>
                <a:t>5</a:t>
              </a:r>
              <a:r>
                <a:rPr lang="zh-CN" altLang="en-US" sz="2800" b="1" dirty="0">
                  <a:latin typeface="Times New Roman" pitchFamily="18" charset="0"/>
                </a:rPr>
                <a:t>（</a:t>
              </a:r>
              <a:r>
                <a:rPr lang="en-US" altLang="zh-CN" sz="2800" b="1" dirty="0">
                  <a:latin typeface="Times New Roman" pitchFamily="18" charset="0"/>
                </a:rPr>
                <a:t>138</a:t>
              </a:r>
              <a:r>
                <a:rPr lang="zh-CN" altLang="en-US" sz="2800" b="1" dirty="0">
                  <a:latin typeface="Times New Roman" pitchFamily="18" charset="0"/>
                </a:rPr>
                <a:t>－</a:t>
              </a:r>
              <a:r>
                <a:rPr lang="en-US" altLang="zh-CN" sz="2800" b="1" dirty="0">
                  <a:latin typeface="Times New Roman" pitchFamily="18" charset="0"/>
                </a:rPr>
                <a:t>x</a:t>
              </a:r>
              <a:r>
                <a:rPr lang="zh-CN" altLang="en-US" sz="2800" b="1" dirty="0">
                  <a:latin typeface="Times New Roman" pitchFamily="18" charset="0"/>
                </a:rPr>
                <a:t>） </a:t>
              </a:r>
              <a:r>
                <a:rPr lang="en-US" altLang="zh-CN" sz="2800" b="1" dirty="0">
                  <a:latin typeface="Times New Roman" pitchFamily="18" charset="0"/>
                </a:rPr>
                <a:t>= 540</a:t>
              </a:r>
            </a:p>
          </p:txBody>
        </p:sp>
        <p:sp>
          <p:nvSpPr>
            <p:cNvPr id="36894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2400" cy="336"/>
            </a:xfrm>
            <a:prstGeom prst="rect">
              <a:avLst/>
            </a:prstGeom>
            <a:noFill/>
            <a:ln w="381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1849967" y="2514601"/>
            <a:ext cx="5384800" cy="542925"/>
            <a:chOff x="0" y="0"/>
            <a:chExt cx="2544" cy="342"/>
          </a:xfrm>
        </p:grpSpPr>
        <p:sp>
          <p:nvSpPr>
            <p:cNvPr id="36891" name="Rectangle 7"/>
            <p:cNvSpPr>
              <a:spLocks noChangeArrowheads="1"/>
            </p:cNvSpPr>
            <p:nvPr/>
          </p:nvSpPr>
          <p:spPr bwMode="auto">
            <a:xfrm>
              <a:off x="0" y="6"/>
              <a:ext cx="2064" cy="336"/>
            </a:xfrm>
            <a:prstGeom prst="rect">
              <a:avLst/>
            </a:prstGeom>
            <a:noFill/>
            <a:ln w="381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buFont typeface="Arial" charset="0"/>
                <a:buNone/>
              </a:pPr>
              <a:endParaRPr lang="zh-CN" altLang="zh-CN" sz="2800" b="1">
                <a:latin typeface="Times New Roman" pitchFamily="18" charset="0"/>
              </a:endParaRPr>
            </a:p>
          </p:txBody>
        </p:sp>
        <p:sp>
          <p:nvSpPr>
            <p:cNvPr id="36892" name="Text Box 8"/>
            <p:cNvSpPr txBox="1">
              <a:spLocks noChangeArrowheads="1"/>
            </p:cNvSpPr>
            <p:nvPr/>
          </p:nvSpPr>
          <p:spPr bwMode="auto">
            <a:xfrm>
              <a:off x="38" y="0"/>
              <a:ext cx="250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 b="1" dirty="0">
                  <a:latin typeface="Times New Roman" pitchFamily="18" charset="0"/>
                </a:rPr>
                <a:t>3x</a:t>
              </a:r>
              <a:r>
                <a:rPr lang="zh-CN" altLang="en-US" sz="2800" b="1" dirty="0">
                  <a:latin typeface="Times New Roman" pitchFamily="18" charset="0"/>
                </a:rPr>
                <a:t>＋</a:t>
              </a:r>
              <a:r>
                <a:rPr lang="en-US" altLang="zh-CN" sz="2800" b="1" dirty="0">
                  <a:latin typeface="Times New Roman" pitchFamily="18" charset="0"/>
                </a:rPr>
                <a:t>690</a:t>
              </a:r>
              <a:r>
                <a:rPr lang="zh-CN" altLang="en-US" sz="2800" b="1" dirty="0">
                  <a:latin typeface="Times New Roman" pitchFamily="18" charset="0"/>
                </a:rPr>
                <a:t>－</a:t>
              </a:r>
              <a:r>
                <a:rPr lang="en-US" altLang="zh-CN" sz="2800" b="1" dirty="0">
                  <a:latin typeface="Times New Roman" pitchFamily="18" charset="0"/>
                </a:rPr>
                <a:t>5x</a:t>
              </a:r>
              <a:r>
                <a:rPr lang="zh-CN" altLang="en-US" sz="2800" b="1" dirty="0">
                  <a:latin typeface="Times New Roman" pitchFamily="18" charset="0"/>
                </a:rPr>
                <a:t>＝</a:t>
              </a:r>
              <a:r>
                <a:rPr lang="en-US" altLang="zh-CN" sz="2800" b="1" dirty="0">
                  <a:latin typeface="Times New Roman" pitchFamily="18" charset="0"/>
                </a:rPr>
                <a:t>540</a:t>
              </a: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1799167" y="3657600"/>
            <a:ext cx="5588000" cy="533400"/>
            <a:chOff x="0" y="0"/>
            <a:chExt cx="2640" cy="336"/>
          </a:xfrm>
        </p:grpSpPr>
        <p:sp>
          <p:nvSpPr>
            <p:cNvPr id="36889" name="Rectangle 10"/>
            <p:cNvSpPr>
              <a:spLocks noChangeArrowheads="1"/>
            </p:cNvSpPr>
            <p:nvPr/>
          </p:nvSpPr>
          <p:spPr bwMode="auto">
            <a:xfrm>
              <a:off x="0" y="0"/>
              <a:ext cx="2016" cy="336"/>
            </a:xfrm>
            <a:prstGeom prst="rect">
              <a:avLst/>
            </a:prstGeom>
            <a:noFill/>
            <a:ln w="381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 dirty="0">
                <a:solidFill>
                  <a:schemeClr val="accent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36890" name="Text Box 11"/>
            <p:cNvSpPr txBox="1">
              <a:spLocks noChangeArrowheads="1"/>
            </p:cNvSpPr>
            <p:nvPr/>
          </p:nvSpPr>
          <p:spPr bwMode="auto">
            <a:xfrm>
              <a:off x="0" y="0"/>
              <a:ext cx="2640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 b="1" dirty="0">
                  <a:latin typeface="Times New Roman" pitchFamily="18" charset="0"/>
                </a:rPr>
                <a:t>3x</a:t>
              </a:r>
              <a:r>
                <a:rPr lang="zh-CN" altLang="en-US" sz="2800" b="1" dirty="0">
                  <a:latin typeface="Times New Roman" pitchFamily="18" charset="0"/>
                </a:rPr>
                <a:t>－</a:t>
              </a:r>
              <a:r>
                <a:rPr lang="en-US" altLang="zh-CN" sz="2800" b="1" dirty="0">
                  <a:latin typeface="Times New Roman" pitchFamily="18" charset="0"/>
                </a:rPr>
                <a:t>5x</a:t>
              </a:r>
              <a:r>
                <a:rPr lang="zh-CN" altLang="en-US" sz="2800" b="1" dirty="0">
                  <a:latin typeface="Times New Roman" pitchFamily="18" charset="0"/>
                </a:rPr>
                <a:t>＝</a:t>
              </a:r>
              <a:r>
                <a:rPr lang="en-US" altLang="zh-CN" sz="2800" b="1" dirty="0">
                  <a:latin typeface="Times New Roman" pitchFamily="18" charset="0"/>
                </a:rPr>
                <a:t>540</a:t>
              </a:r>
              <a:r>
                <a:rPr lang="zh-CN" altLang="en-US" sz="2800" b="1" dirty="0">
                  <a:latin typeface="Times New Roman" pitchFamily="18" charset="0"/>
                </a:rPr>
                <a:t>－</a:t>
              </a:r>
              <a:r>
                <a:rPr lang="en-US" altLang="zh-CN" sz="2800" b="1" dirty="0">
                  <a:latin typeface="Times New Roman" pitchFamily="18" charset="0"/>
                </a:rPr>
                <a:t>690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403148" y="4867275"/>
            <a:ext cx="3251200" cy="533400"/>
            <a:chOff x="0" y="0"/>
            <a:chExt cx="1536" cy="336"/>
          </a:xfrm>
        </p:grpSpPr>
        <p:sp>
          <p:nvSpPr>
            <p:cNvPr id="36887" name="Rectangle 13"/>
            <p:cNvSpPr>
              <a:spLocks noChangeArrowheads="1"/>
            </p:cNvSpPr>
            <p:nvPr/>
          </p:nvSpPr>
          <p:spPr bwMode="auto">
            <a:xfrm>
              <a:off x="0" y="0"/>
              <a:ext cx="1536" cy="336"/>
            </a:xfrm>
            <a:prstGeom prst="rect">
              <a:avLst/>
            </a:prstGeom>
            <a:noFill/>
            <a:ln w="381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8" name="Text Box 14"/>
            <p:cNvSpPr txBox="1">
              <a:spLocks noChangeArrowheads="1"/>
            </p:cNvSpPr>
            <p:nvPr/>
          </p:nvSpPr>
          <p:spPr bwMode="auto">
            <a:xfrm>
              <a:off x="96" y="0"/>
              <a:ext cx="102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 b="1">
                  <a:latin typeface="Times New Roman" pitchFamily="18" charset="0"/>
                </a:rPr>
                <a:t>－</a:t>
              </a:r>
              <a:r>
                <a:rPr lang="en-US" altLang="zh-CN" sz="2800" b="1">
                  <a:latin typeface="Times New Roman" pitchFamily="18" charset="0"/>
                </a:rPr>
                <a:t>2x</a:t>
              </a:r>
              <a:r>
                <a:rPr lang="zh-CN" altLang="en-US" sz="2800" b="1">
                  <a:latin typeface="Times New Roman" pitchFamily="18" charset="0"/>
                </a:rPr>
                <a:t>＝－</a:t>
              </a:r>
              <a:r>
                <a:rPr lang="en-US" altLang="zh-CN" sz="2800" b="1">
                  <a:latin typeface="Times New Roman" pitchFamily="18" charset="0"/>
                </a:rPr>
                <a:t>150</a:t>
              </a:r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2764367" y="5876925"/>
            <a:ext cx="1828800" cy="590551"/>
            <a:chOff x="0" y="0"/>
            <a:chExt cx="864" cy="372"/>
          </a:xfrm>
        </p:grpSpPr>
        <p:sp>
          <p:nvSpPr>
            <p:cNvPr id="36885" name="Text Box 16"/>
            <p:cNvSpPr txBox="1">
              <a:spLocks noChangeArrowheads="1"/>
            </p:cNvSpPr>
            <p:nvPr/>
          </p:nvSpPr>
          <p:spPr bwMode="auto">
            <a:xfrm>
              <a:off x="86" y="42"/>
              <a:ext cx="511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 b="1" dirty="0">
                  <a:latin typeface="Times New Roman" pitchFamily="18" charset="0"/>
                </a:rPr>
                <a:t>x</a:t>
              </a:r>
              <a:r>
                <a:rPr lang="zh-CN" altLang="en-US" sz="2800" b="1" dirty="0">
                  <a:latin typeface="Times New Roman" pitchFamily="18" charset="0"/>
                </a:rPr>
                <a:t>＝</a:t>
              </a:r>
              <a:r>
                <a:rPr lang="en-US" altLang="zh-CN" sz="2800" b="1" dirty="0">
                  <a:latin typeface="Times New Roman" pitchFamily="18" charset="0"/>
                </a:rPr>
                <a:t>75</a:t>
              </a:r>
            </a:p>
          </p:txBody>
        </p:sp>
        <p:sp>
          <p:nvSpPr>
            <p:cNvPr id="36886" name="Rectangle 17"/>
            <p:cNvSpPr>
              <a:spLocks noChangeArrowheads="1"/>
            </p:cNvSpPr>
            <p:nvPr/>
          </p:nvSpPr>
          <p:spPr bwMode="auto">
            <a:xfrm>
              <a:off x="0" y="0"/>
              <a:ext cx="864" cy="336"/>
            </a:xfrm>
            <a:prstGeom prst="rect">
              <a:avLst/>
            </a:prstGeom>
            <a:noFill/>
            <a:ln w="381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682825" y="2448939"/>
            <a:ext cx="100540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dirty="0">
                <a:latin typeface="仿宋" pitchFamily="49" charset="-122"/>
                <a:ea typeface="仿宋" pitchFamily="49" charset="-122"/>
              </a:rPr>
              <a:t>解：</a:t>
            </a:r>
          </a:p>
        </p:txBody>
      </p:sp>
      <p:sp>
        <p:nvSpPr>
          <p:cNvPr id="13331" name="Text Box 19"/>
          <p:cNvSpPr txBox="1">
            <a:spLocks noChangeArrowheads="1"/>
          </p:cNvSpPr>
          <p:nvPr/>
        </p:nvSpPr>
        <p:spPr bwMode="auto">
          <a:xfrm>
            <a:off x="3534834" y="1976735"/>
            <a:ext cx="23579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i="1" dirty="0">
                <a:latin typeface="Times New Roman" pitchFamily="18" charset="0"/>
              </a:rPr>
              <a:t>去括号</a:t>
            </a:r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3534834" y="3124200"/>
            <a:ext cx="15451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i="1" dirty="0">
                <a:latin typeface="Times New Roman" pitchFamily="18" charset="0"/>
              </a:rPr>
              <a:t>移项</a:t>
            </a:r>
          </a:p>
        </p:txBody>
      </p:sp>
      <p:sp>
        <p:nvSpPr>
          <p:cNvPr id="13333" name="Text Box 21"/>
          <p:cNvSpPr txBox="1">
            <a:spLocks noChangeArrowheads="1"/>
          </p:cNvSpPr>
          <p:nvPr/>
        </p:nvSpPr>
        <p:spPr bwMode="auto">
          <a:xfrm>
            <a:off x="3556000" y="4230986"/>
            <a:ext cx="33739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i="1" dirty="0">
                <a:latin typeface="Times New Roman" pitchFamily="18" charset="0"/>
              </a:rPr>
              <a:t>合并同类项</a:t>
            </a:r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3534834" y="5415260"/>
            <a:ext cx="30691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i="1" dirty="0">
                <a:latin typeface="Times New Roman" pitchFamily="18" charset="0"/>
              </a:rPr>
              <a:t>系数化为</a:t>
            </a:r>
            <a:r>
              <a:rPr lang="en-US" altLang="zh-CN" sz="2400" i="1" dirty="0">
                <a:latin typeface="Times New Roman" pitchFamily="18" charset="0"/>
              </a:rPr>
              <a:t>1</a:t>
            </a:r>
          </a:p>
        </p:txBody>
      </p:sp>
      <p:sp>
        <p:nvSpPr>
          <p:cNvPr id="13335" name="AutoShape 23"/>
          <p:cNvSpPr>
            <a:spLocks noChangeArrowheads="1"/>
          </p:cNvSpPr>
          <p:nvPr/>
        </p:nvSpPr>
        <p:spPr bwMode="auto">
          <a:xfrm>
            <a:off x="3251200" y="2057400"/>
            <a:ext cx="3048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3336" name="AutoShape 24"/>
          <p:cNvSpPr>
            <a:spLocks noChangeArrowheads="1"/>
          </p:cNvSpPr>
          <p:nvPr/>
        </p:nvSpPr>
        <p:spPr bwMode="auto">
          <a:xfrm>
            <a:off x="3251200" y="5410200"/>
            <a:ext cx="3048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3337" name="AutoShape 25"/>
          <p:cNvSpPr>
            <a:spLocks noChangeArrowheads="1"/>
          </p:cNvSpPr>
          <p:nvPr/>
        </p:nvSpPr>
        <p:spPr bwMode="auto">
          <a:xfrm>
            <a:off x="3251200" y="4311651"/>
            <a:ext cx="3048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3338" name="AutoShape 26"/>
          <p:cNvSpPr>
            <a:spLocks noChangeArrowheads="1"/>
          </p:cNvSpPr>
          <p:nvPr/>
        </p:nvSpPr>
        <p:spPr bwMode="auto">
          <a:xfrm>
            <a:off x="3251200" y="3124200"/>
            <a:ext cx="283634" cy="461665"/>
          </a:xfrm>
          <a:prstGeom prst="downArrow">
            <a:avLst>
              <a:gd name="adj1" fmla="val 50000"/>
              <a:gd name="adj2" fmla="val 5833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3339" name="Rectangle 27"/>
          <p:cNvSpPr>
            <a:spLocks noChangeArrowheads="1"/>
          </p:cNvSpPr>
          <p:nvPr/>
        </p:nvSpPr>
        <p:spPr bwMode="auto">
          <a:xfrm>
            <a:off x="7416800" y="1905000"/>
            <a:ext cx="26416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 typeface="Arial" charset="0"/>
              <a:buNone/>
            </a:pPr>
            <a:r>
              <a:rPr lang="zh-CN" altLang="en-US" sz="2800" b="1">
                <a:latin typeface="Times New Roman" pitchFamily="18" charset="0"/>
              </a:rPr>
              <a:t>去括号法则</a:t>
            </a:r>
          </a:p>
        </p:txBody>
      </p:sp>
      <p:sp>
        <p:nvSpPr>
          <p:cNvPr id="13340" name="Line 28"/>
          <p:cNvSpPr>
            <a:spLocks noChangeShapeType="1"/>
          </p:cNvSpPr>
          <p:nvPr/>
        </p:nvSpPr>
        <p:spPr bwMode="auto">
          <a:xfrm>
            <a:off x="5181600" y="2286000"/>
            <a:ext cx="2235200" cy="0"/>
          </a:xfrm>
          <a:prstGeom prst="line">
            <a:avLst/>
          </a:prstGeom>
          <a:noFill/>
          <a:ln w="25400">
            <a:solidFill>
              <a:schemeClr val="bg2">
                <a:lumMod val="75000"/>
              </a:schemeClr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41" name="Text Box 29"/>
          <p:cNvSpPr txBox="1">
            <a:spLocks noChangeArrowheads="1"/>
          </p:cNvSpPr>
          <p:nvPr/>
        </p:nvSpPr>
        <p:spPr bwMode="auto">
          <a:xfrm>
            <a:off x="6218767" y="4760208"/>
            <a:ext cx="578642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 dirty="0">
                <a:latin typeface="Times New Roman" pitchFamily="18" charset="0"/>
              </a:rPr>
              <a:t>       </a:t>
            </a:r>
            <a:r>
              <a:rPr lang="zh-CN" altLang="en-US" sz="2400" dirty="0">
                <a:latin typeface="仿宋" pitchFamily="49" charset="-122"/>
                <a:ea typeface="仿宋" pitchFamily="49" charset="-122"/>
              </a:rPr>
              <a:t>由上可知，顾客买蓝布料</a:t>
            </a:r>
            <a:r>
              <a:rPr lang="en-US" altLang="zh-CN" sz="2400" dirty="0">
                <a:latin typeface="仿宋" pitchFamily="49" charset="-122"/>
                <a:ea typeface="仿宋" pitchFamily="49" charset="-122"/>
              </a:rPr>
              <a:t>75</a:t>
            </a:r>
            <a:r>
              <a:rPr lang="zh-CN" altLang="en-US" sz="2400" dirty="0">
                <a:latin typeface="仿宋" pitchFamily="49" charset="-122"/>
                <a:ea typeface="仿宋" pitchFamily="49" charset="-122"/>
              </a:rPr>
              <a:t>俄尺．所以买黑布料：</a:t>
            </a:r>
            <a:r>
              <a:rPr lang="en-US" altLang="zh-CN" sz="2400" dirty="0">
                <a:latin typeface="仿宋" pitchFamily="49" charset="-122"/>
                <a:ea typeface="仿宋" pitchFamily="49" charset="-122"/>
              </a:rPr>
              <a:t>138</a:t>
            </a:r>
            <a:r>
              <a:rPr lang="zh-CN" altLang="en-US" sz="2400" dirty="0">
                <a:latin typeface="仿宋" pitchFamily="49" charset="-122"/>
                <a:ea typeface="仿宋" pitchFamily="49" charset="-122"/>
              </a:rPr>
              <a:t>－</a:t>
            </a:r>
            <a:r>
              <a:rPr lang="en-US" altLang="zh-CN" sz="2400" dirty="0">
                <a:latin typeface="仿宋" pitchFamily="49" charset="-122"/>
                <a:ea typeface="仿宋" pitchFamily="49" charset="-122"/>
              </a:rPr>
              <a:t>75</a:t>
            </a:r>
            <a:r>
              <a:rPr lang="zh-CN" altLang="en-US" sz="2400" dirty="0">
                <a:latin typeface="仿宋" pitchFamily="49" charset="-122"/>
                <a:ea typeface="仿宋" pitchFamily="49" charset="-122"/>
              </a:rPr>
              <a:t>＝</a:t>
            </a:r>
            <a:r>
              <a:rPr lang="en-US" altLang="zh-CN" sz="2400" dirty="0">
                <a:latin typeface="仿宋" pitchFamily="49" charset="-122"/>
                <a:ea typeface="仿宋" pitchFamily="49" charset="-122"/>
              </a:rPr>
              <a:t>63</a:t>
            </a:r>
            <a:r>
              <a:rPr lang="zh-CN" altLang="en-US" sz="2400" dirty="0">
                <a:latin typeface="仿宋" pitchFamily="49" charset="-122"/>
                <a:ea typeface="仿宋" pitchFamily="49" charset="-122"/>
              </a:rPr>
              <a:t>（俄尺）．</a:t>
            </a:r>
          </a:p>
        </p:txBody>
      </p:sp>
      <p:sp>
        <p:nvSpPr>
          <p:cNvPr id="31" name="文本占位符 30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33" name="文本占位符 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kumimoji="1" lang="zh-CN" altLang="en-US" sz="2800" b="1" dirty="0" smtClean="0"/>
              <a:t>新课讲解</a:t>
            </a:r>
            <a:endParaRPr kumimoji="1" lang="zh-CN" altLang="en-US" sz="2800" b="1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30" grpId="0" autoUpdateAnimBg="0"/>
      <p:bldP spid="13331" grpId="0" autoUpdateAnimBg="0"/>
      <p:bldP spid="13332" grpId="0" autoUpdateAnimBg="0"/>
      <p:bldP spid="13333" grpId="0" autoUpdateAnimBg="0"/>
      <p:bldP spid="13334" grpId="0" autoUpdateAnimBg="0"/>
      <p:bldP spid="13335" grpId="0" animBg="1"/>
      <p:bldP spid="13336" grpId="0" animBg="1"/>
      <p:bldP spid="13337" grpId="0" animBg="1"/>
      <p:bldP spid="13338" grpId="0" animBg="1"/>
      <p:bldP spid="13339" grpId="0" animBg="1" autoUpdateAnimBg="0"/>
      <p:bldP spid="13340" grpId="0" animBg="1"/>
      <p:bldP spid="1334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914400" y="829677"/>
            <a:ext cx="1066800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   </a:t>
            </a:r>
            <a:r>
              <a:rPr lang="zh-CN" altLang="en-US" sz="3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楷体" pitchFamily="49" charset="-122"/>
                <a:ea typeface="楷体" pitchFamily="49" charset="-122"/>
              </a:rPr>
              <a:t>问</a:t>
            </a:r>
            <a:r>
              <a:rPr lang="zh-CN" altLang="en-US" sz="3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楷体" pitchFamily="49" charset="-122"/>
                <a:ea typeface="楷体" pitchFamily="49" charset="-122"/>
              </a:rPr>
              <a:t>题：</a:t>
            </a:r>
            <a:r>
              <a:rPr lang="zh-CN" altLang="en-US" sz="2400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王大伯承包了</a:t>
            </a:r>
            <a:r>
              <a:rPr lang="en-US" altLang="zh-CN" sz="2400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25</a:t>
            </a:r>
            <a:r>
              <a:rPr lang="zh-CN" altLang="en-US" sz="2400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亩土地，今年春季改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种辣椒和</a:t>
            </a:r>
            <a:r>
              <a:rPr lang="zh-CN" altLang="en-US" sz="2400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西红柿两种大棚蔬菜，用去了</a:t>
            </a:r>
            <a:r>
              <a:rPr lang="en-US" altLang="zh-CN" sz="2400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44 000</a:t>
            </a:r>
            <a:r>
              <a:rPr lang="zh-CN" altLang="en-US" sz="2400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元，其中</a:t>
            </a:r>
            <a:r>
              <a:rPr lang="zh-CN" altLang="en-US" sz="2400" dirty="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种辣椒每</a:t>
            </a:r>
            <a:r>
              <a:rPr lang="zh-CN" altLang="en-US" sz="2400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亩用了</a:t>
            </a:r>
            <a:r>
              <a:rPr lang="en-US" altLang="zh-CN" sz="2400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1700</a:t>
            </a:r>
            <a:r>
              <a:rPr lang="zh-CN" altLang="en-US" sz="2400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元，种西红柿每亩用了</a:t>
            </a:r>
            <a:r>
              <a:rPr lang="en-US" altLang="zh-CN" sz="2400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1800</a:t>
            </a:r>
            <a:r>
              <a:rPr lang="zh-CN" altLang="en-US" sz="2400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元．问两蔬菜各种了多少亩</a:t>
            </a:r>
            <a:r>
              <a:rPr lang="zh-CN" altLang="en-US" sz="2400" dirty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？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77662" y="2366009"/>
            <a:ext cx="11204737" cy="287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800" b="1" dirty="0">
                <a:latin typeface="Times New Roman" pitchFamily="18" charset="0"/>
              </a:rPr>
              <a:t>         </a:t>
            </a:r>
            <a:r>
              <a:rPr lang="zh-CN" altLang="en-US" sz="3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楷体" pitchFamily="49" charset="-122"/>
                <a:ea typeface="楷体" pitchFamily="49" charset="-122"/>
              </a:rPr>
              <a:t>分析：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设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王大伯共种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了辣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椒</a:t>
            </a: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x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亩，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则他种西红柿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__________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亩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．</a:t>
            </a:r>
            <a:endParaRPr lang="en-US" altLang="zh-CN" sz="2400" b="1" dirty="0" smtClean="0">
              <a:latin typeface="仿宋" pitchFamily="49" charset="-122"/>
              <a:ea typeface="仿宋" pitchFamily="49" charset="-122"/>
            </a:endParaRP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             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种辣椒每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亩用了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1700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元．那么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种辣椒一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共用去了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________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元；                                                                                                          西红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柿每亩用了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1800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元，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则种西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红柿共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用去了</a:t>
            </a: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___________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元。</a:t>
            </a:r>
            <a:endParaRPr lang="en-US" altLang="zh-CN" sz="2400" b="1" dirty="0" smtClean="0">
              <a:latin typeface="仿宋" pitchFamily="49" charset="-122"/>
              <a:ea typeface="仿宋" pitchFamily="49" charset="-122"/>
            </a:endParaRP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n-US" altLang="zh-CN" sz="2400" b="1" dirty="0" smtClean="0">
                <a:latin typeface="仿宋" pitchFamily="49" charset="-122"/>
                <a:ea typeface="仿宋" pitchFamily="49" charset="-122"/>
              </a:rPr>
              <a:t>             </a:t>
            </a:r>
            <a:r>
              <a:rPr lang="zh-CN" altLang="en-US" sz="2400" b="1" dirty="0" smtClean="0">
                <a:latin typeface="仿宋" pitchFamily="49" charset="-122"/>
                <a:ea typeface="仿宋" pitchFamily="49" charset="-122"/>
              </a:rPr>
              <a:t>根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据王大伯种这两种蔬菜共用去了</a:t>
            </a:r>
            <a:r>
              <a:rPr lang="en-US" altLang="zh-CN" sz="2400" b="1" dirty="0">
                <a:latin typeface="仿宋" pitchFamily="49" charset="-122"/>
                <a:ea typeface="仿宋" pitchFamily="49" charset="-122"/>
              </a:rPr>
              <a:t>44000</a:t>
            </a:r>
            <a:r>
              <a:rPr lang="zh-CN" altLang="en-US" sz="2400" b="1" dirty="0">
                <a:latin typeface="仿宋" pitchFamily="49" charset="-122"/>
                <a:ea typeface="仿宋" pitchFamily="49" charset="-122"/>
              </a:rPr>
              <a:t>元，可列方程</a:t>
            </a:r>
          </a:p>
          <a:p>
            <a:pPr>
              <a:buFont typeface="Arial" charset="0"/>
              <a:buNone/>
            </a:pPr>
            <a:endParaRPr lang="en-US" altLang="zh-CN" sz="2800" b="1" dirty="0">
              <a:latin typeface="Times New Roman" pitchFamily="18" charset="0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8174759" y="2458761"/>
            <a:ext cx="10839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(25-x)</a:t>
            </a:r>
            <a:endParaRPr lang="zh-CN" altLang="en-US" sz="2800" b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8974775" y="2981981"/>
            <a:ext cx="10823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1700x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6540935" y="3505201"/>
            <a:ext cx="18918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1800 (25-x)</a:t>
            </a:r>
            <a:endParaRPr lang="zh-CN" altLang="en-US" sz="28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674775" y="4724607"/>
            <a:ext cx="764116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1700x+1800(25-x)=44000</a:t>
            </a:r>
            <a:endParaRPr lang="zh-CN" altLang="en-US" sz="2800" b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4" name="AutoShape 8"/>
          <p:cNvSpPr>
            <a:spLocks noChangeArrowheads="1"/>
          </p:cNvSpPr>
          <p:nvPr/>
        </p:nvSpPr>
        <p:spPr bwMode="auto">
          <a:xfrm>
            <a:off x="7247575" y="4599921"/>
            <a:ext cx="3454400" cy="1143000"/>
          </a:xfrm>
          <a:prstGeom prst="cloudCallout">
            <a:avLst>
              <a:gd name="adj1" fmla="val -53310"/>
              <a:gd name="adj2" fmla="val 42917"/>
            </a:avLst>
          </a:prstGeom>
          <a:solidFill>
            <a:schemeClr val="bg1">
              <a:lumMod val="75000"/>
            </a:schemeClr>
          </a:solidFill>
          <a:ln w="9525">
            <a:solidFill>
              <a:schemeClr val="tx1">
                <a:lumMod val="95000"/>
                <a:lumOff val="5000"/>
              </a:schemeClr>
            </a:solidFill>
            <a:round/>
            <a:headEnd/>
            <a:tailEnd/>
          </a:ln>
        </p:spPr>
        <p:txBody>
          <a:bodyPr/>
          <a:lstStyle/>
          <a:p>
            <a:pPr algn="ctr">
              <a:buFont typeface="Arial" charset="0"/>
              <a:buNone/>
            </a:pPr>
            <a:r>
              <a:rPr lang="zh-CN" altLang="en-US" sz="2800" dirty="0">
                <a:solidFill>
                  <a:schemeClr val="accent2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怎样解这个方程？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11" name="文本占位符 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kumimoji="1" lang="zh-CN" altLang="en-US" sz="2800" b="1" dirty="0" smtClean="0"/>
              <a:t>新课讲解</a:t>
            </a:r>
            <a:endParaRPr kumimoji="1" lang="zh-CN" altLang="en-US" sz="2800" b="1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  <p:bldP spid="14340" grpId="0" autoUpdateAnimBg="0"/>
      <p:bldP spid="14341" grpId="0" autoUpdateAnimBg="0"/>
      <p:bldP spid="14342" grpId="0" autoUpdateAnimBg="0"/>
      <p:bldP spid="14343" grpId="0" autoUpdateAnimBg="0"/>
      <p:bldP spid="14344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5612" y="862013"/>
            <a:ext cx="8026400" cy="533400"/>
            <a:chOff x="0" y="0"/>
            <a:chExt cx="3792" cy="336"/>
          </a:xfrm>
        </p:grpSpPr>
        <p:sp>
          <p:nvSpPr>
            <p:cNvPr id="38938" name="Text Box 3"/>
            <p:cNvSpPr txBox="1">
              <a:spLocks noChangeArrowheads="1"/>
            </p:cNvSpPr>
            <p:nvPr/>
          </p:nvSpPr>
          <p:spPr bwMode="auto">
            <a:xfrm>
              <a:off x="0" y="0"/>
              <a:ext cx="379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 b="1" dirty="0">
                  <a:latin typeface="Times New Roman" pitchFamily="18" charset="0"/>
                  <a:cs typeface="Times New Roman" pitchFamily="18" charset="0"/>
                </a:rPr>
                <a:t>1 700x</a:t>
              </a:r>
              <a:r>
                <a:rPr lang="zh-CN" altLang="en-US" sz="2800" b="1" dirty="0">
                  <a:latin typeface="Times New Roman" pitchFamily="18" charset="0"/>
                  <a:cs typeface="Times New Roman" pitchFamily="18" charset="0"/>
                </a:rPr>
                <a:t>＋ </a:t>
              </a:r>
              <a:r>
                <a:rPr lang="en-US" altLang="zh-CN" sz="2800" b="1" dirty="0">
                  <a:latin typeface="Times New Roman" pitchFamily="18" charset="0"/>
                  <a:cs typeface="Times New Roman" pitchFamily="18" charset="0"/>
                </a:rPr>
                <a:t>1 800 </a:t>
              </a:r>
              <a:r>
                <a:rPr lang="zh-CN" altLang="en-US" sz="2800" b="1" dirty="0">
                  <a:latin typeface="Times New Roman" pitchFamily="18" charset="0"/>
                  <a:cs typeface="Times New Roman" pitchFamily="18" charset="0"/>
                </a:rPr>
                <a:t>（</a:t>
              </a:r>
              <a:r>
                <a:rPr lang="en-US" altLang="zh-CN" sz="2800" b="1" dirty="0">
                  <a:latin typeface="Times New Roman" pitchFamily="18" charset="0"/>
                  <a:cs typeface="Times New Roman" pitchFamily="18" charset="0"/>
                </a:rPr>
                <a:t>25</a:t>
              </a:r>
              <a:r>
                <a:rPr lang="zh-CN" altLang="en-US" sz="2800" b="1" dirty="0">
                  <a:latin typeface="Times New Roman" pitchFamily="18" charset="0"/>
                  <a:cs typeface="Times New Roman" pitchFamily="18" charset="0"/>
                </a:rPr>
                <a:t>－</a:t>
              </a:r>
              <a:r>
                <a:rPr lang="en-US" altLang="zh-CN" sz="2800" b="1" dirty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zh-CN" altLang="en-US" sz="2800" b="1" dirty="0">
                  <a:latin typeface="Times New Roman" pitchFamily="18" charset="0"/>
                  <a:cs typeface="Times New Roman" pitchFamily="18" charset="0"/>
                </a:rPr>
                <a:t>）＝</a:t>
              </a:r>
              <a:r>
                <a:rPr lang="en-US" altLang="zh-CN" sz="2800" b="1" dirty="0">
                  <a:latin typeface="Times New Roman" pitchFamily="18" charset="0"/>
                  <a:cs typeface="Times New Roman" pitchFamily="18" charset="0"/>
                </a:rPr>
                <a:t>44 </a:t>
              </a:r>
              <a:r>
                <a:rPr lang="en-US" altLang="zh-CN" sz="2800" b="1" dirty="0" smtClean="0">
                  <a:latin typeface="Times New Roman" pitchFamily="18" charset="0"/>
                  <a:cs typeface="Times New Roman" pitchFamily="18" charset="0"/>
                </a:rPr>
                <a:t>000</a:t>
              </a:r>
              <a:endParaRPr lang="zh-CN" altLang="en-US" sz="28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939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3504" cy="336"/>
            </a:xfrm>
            <a:prstGeom prst="rect">
              <a:avLst/>
            </a:prstGeom>
            <a:noFill/>
            <a:ln w="381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4052412" y="5541170"/>
            <a:ext cx="2133600" cy="585788"/>
            <a:chOff x="0" y="0"/>
            <a:chExt cx="1008" cy="369"/>
          </a:xfrm>
        </p:grpSpPr>
        <p:sp>
          <p:nvSpPr>
            <p:cNvPr id="38936" name="Text Box 6"/>
            <p:cNvSpPr txBox="1">
              <a:spLocks noChangeArrowheads="1"/>
            </p:cNvSpPr>
            <p:nvPr/>
          </p:nvSpPr>
          <p:spPr bwMode="auto">
            <a:xfrm>
              <a:off x="134" y="42"/>
              <a:ext cx="87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 b="1" dirty="0">
                  <a:latin typeface="Times New Roman" pitchFamily="18" charset="0"/>
                </a:rPr>
                <a:t>x</a:t>
              </a:r>
              <a:r>
                <a:rPr lang="zh-CN" altLang="en-US" sz="2800" b="1" dirty="0">
                  <a:latin typeface="Times New Roman" pitchFamily="18" charset="0"/>
                </a:rPr>
                <a:t>＝</a:t>
              </a:r>
              <a:r>
                <a:rPr lang="en-US" altLang="zh-CN" sz="2800" b="1" dirty="0">
                  <a:latin typeface="Times New Roman" pitchFamily="18" charset="0"/>
                </a:rPr>
                <a:t>10</a:t>
              </a:r>
            </a:p>
          </p:txBody>
        </p:sp>
        <p:sp>
          <p:nvSpPr>
            <p:cNvPr id="38937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864" cy="336"/>
            </a:xfrm>
            <a:prstGeom prst="rect">
              <a:avLst/>
            </a:prstGeom>
            <a:noFill/>
            <a:ln w="381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3048000" y="4381500"/>
            <a:ext cx="3657600" cy="533400"/>
            <a:chOff x="48" y="-168"/>
            <a:chExt cx="1728" cy="336"/>
          </a:xfrm>
        </p:grpSpPr>
        <p:sp>
          <p:nvSpPr>
            <p:cNvPr id="38934" name="Text Box 9"/>
            <p:cNvSpPr txBox="1">
              <a:spLocks noChangeArrowheads="1"/>
            </p:cNvSpPr>
            <p:nvPr/>
          </p:nvSpPr>
          <p:spPr bwMode="auto">
            <a:xfrm>
              <a:off x="147" y="-162"/>
              <a:ext cx="1317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800" b="1" dirty="0">
                  <a:latin typeface="Times New Roman" pitchFamily="18" charset="0"/>
                </a:rPr>
                <a:t>－</a:t>
              </a:r>
              <a:r>
                <a:rPr lang="en-US" altLang="zh-CN" sz="2800" b="1" dirty="0">
                  <a:latin typeface="Times New Roman" pitchFamily="18" charset="0"/>
                </a:rPr>
                <a:t>100x</a:t>
              </a:r>
              <a:r>
                <a:rPr lang="zh-CN" altLang="en-US" sz="2800" b="1" dirty="0">
                  <a:latin typeface="Times New Roman" pitchFamily="18" charset="0"/>
                </a:rPr>
                <a:t>＝－</a:t>
              </a:r>
              <a:r>
                <a:rPr lang="en-US" altLang="zh-CN" sz="2800" b="1" dirty="0">
                  <a:latin typeface="Times New Roman" pitchFamily="18" charset="0"/>
                </a:rPr>
                <a:t>1 000</a:t>
              </a:r>
            </a:p>
          </p:txBody>
        </p:sp>
        <p:sp>
          <p:nvSpPr>
            <p:cNvPr id="38935" name="Rectangle 10"/>
            <p:cNvSpPr>
              <a:spLocks noChangeArrowheads="1"/>
            </p:cNvSpPr>
            <p:nvPr/>
          </p:nvSpPr>
          <p:spPr bwMode="auto">
            <a:xfrm>
              <a:off x="48" y="-168"/>
              <a:ext cx="1728" cy="336"/>
            </a:xfrm>
            <a:prstGeom prst="rect">
              <a:avLst/>
            </a:prstGeom>
            <a:noFill/>
            <a:ln w="381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" name="Group 11"/>
          <p:cNvGrpSpPr>
            <a:grpSpLocks/>
          </p:cNvGrpSpPr>
          <p:nvPr/>
        </p:nvGrpSpPr>
        <p:grpSpPr bwMode="auto">
          <a:xfrm>
            <a:off x="1828800" y="1905000"/>
            <a:ext cx="7010400" cy="533400"/>
            <a:chOff x="0" y="0"/>
            <a:chExt cx="3312" cy="336"/>
          </a:xfrm>
        </p:grpSpPr>
        <p:sp>
          <p:nvSpPr>
            <p:cNvPr id="38932" name="Text Box 12"/>
            <p:cNvSpPr txBox="1">
              <a:spLocks noChangeArrowheads="1"/>
            </p:cNvSpPr>
            <p:nvPr/>
          </p:nvSpPr>
          <p:spPr bwMode="auto">
            <a:xfrm>
              <a:off x="0" y="0"/>
              <a:ext cx="246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 b="1">
                  <a:latin typeface="Times New Roman" pitchFamily="18" charset="0"/>
                </a:rPr>
                <a:t>1 700x</a:t>
              </a:r>
              <a:r>
                <a:rPr lang="zh-CN" altLang="en-US" sz="2800" b="1">
                  <a:latin typeface="Times New Roman" pitchFamily="18" charset="0"/>
                </a:rPr>
                <a:t>＋</a:t>
              </a:r>
              <a:r>
                <a:rPr lang="en-US" altLang="zh-CN" sz="2800" b="1">
                  <a:latin typeface="Times New Roman" pitchFamily="18" charset="0"/>
                </a:rPr>
                <a:t>45 000</a:t>
              </a:r>
              <a:r>
                <a:rPr lang="zh-CN" altLang="en-US" sz="2800" b="1">
                  <a:latin typeface="Times New Roman" pitchFamily="18" charset="0"/>
                </a:rPr>
                <a:t>－</a:t>
              </a:r>
              <a:r>
                <a:rPr lang="en-US" altLang="zh-CN" sz="2800" b="1">
                  <a:latin typeface="Times New Roman" pitchFamily="18" charset="0"/>
                </a:rPr>
                <a:t>1 800x</a:t>
              </a:r>
              <a:r>
                <a:rPr lang="zh-CN" altLang="en-US" sz="2800" b="1">
                  <a:latin typeface="Times New Roman" pitchFamily="18" charset="0"/>
                </a:rPr>
                <a:t>＝</a:t>
              </a:r>
              <a:r>
                <a:rPr lang="en-US" altLang="zh-CN" sz="2800" b="1">
                  <a:latin typeface="Times New Roman" pitchFamily="18" charset="0"/>
                </a:rPr>
                <a:t>44 000</a:t>
              </a:r>
            </a:p>
          </p:txBody>
        </p:sp>
        <p:sp>
          <p:nvSpPr>
            <p:cNvPr id="38933" name="Rectangle 13"/>
            <p:cNvSpPr>
              <a:spLocks noChangeArrowheads="1"/>
            </p:cNvSpPr>
            <p:nvPr/>
          </p:nvSpPr>
          <p:spPr bwMode="auto">
            <a:xfrm>
              <a:off x="0" y="0"/>
              <a:ext cx="3312" cy="336"/>
            </a:xfrm>
            <a:prstGeom prst="rect">
              <a:avLst/>
            </a:prstGeom>
            <a:noFill/>
            <a:ln w="381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" name="Group 14"/>
          <p:cNvGrpSpPr>
            <a:grpSpLocks/>
          </p:cNvGrpSpPr>
          <p:nvPr/>
        </p:nvGrpSpPr>
        <p:grpSpPr bwMode="auto">
          <a:xfrm>
            <a:off x="1715612" y="3114021"/>
            <a:ext cx="7112000" cy="533400"/>
            <a:chOff x="0" y="0"/>
            <a:chExt cx="3360" cy="336"/>
          </a:xfrm>
        </p:grpSpPr>
        <p:sp>
          <p:nvSpPr>
            <p:cNvPr id="38930" name="Text Box 15"/>
            <p:cNvSpPr txBox="1">
              <a:spLocks noChangeArrowheads="1"/>
            </p:cNvSpPr>
            <p:nvPr/>
          </p:nvSpPr>
          <p:spPr bwMode="auto">
            <a:xfrm>
              <a:off x="48" y="0"/>
              <a:ext cx="246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en-US" altLang="zh-CN" sz="2800" b="1" dirty="0">
                  <a:latin typeface="Times New Roman" pitchFamily="18" charset="0"/>
                </a:rPr>
                <a:t>1 700x</a:t>
              </a:r>
              <a:r>
                <a:rPr lang="zh-CN" altLang="en-US" sz="2800" b="1" dirty="0">
                  <a:latin typeface="Times New Roman" pitchFamily="18" charset="0"/>
                </a:rPr>
                <a:t>－</a:t>
              </a:r>
              <a:r>
                <a:rPr lang="en-US" altLang="zh-CN" sz="2800" b="1" dirty="0">
                  <a:latin typeface="Times New Roman" pitchFamily="18" charset="0"/>
                </a:rPr>
                <a:t>1 800x</a:t>
              </a:r>
              <a:r>
                <a:rPr lang="zh-CN" altLang="en-US" sz="2800" b="1" dirty="0">
                  <a:latin typeface="Times New Roman" pitchFamily="18" charset="0"/>
                </a:rPr>
                <a:t>＝</a:t>
              </a:r>
              <a:r>
                <a:rPr lang="en-US" altLang="zh-CN" sz="2800" b="1" dirty="0">
                  <a:latin typeface="Times New Roman" pitchFamily="18" charset="0"/>
                </a:rPr>
                <a:t>44 000</a:t>
              </a:r>
              <a:r>
                <a:rPr lang="zh-CN" altLang="en-US" sz="2800" b="1" dirty="0">
                  <a:latin typeface="Times New Roman" pitchFamily="18" charset="0"/>
                </a:rPr>
                <a:t>－</a:t>
              </a:r>
              <a:r>
                <a:rPr lang="en-US" altLang="zh-CN" sz="2800" b="1" dirty="0">
                  <a:latin typeface="Times New Roman" pitchFamily="18" charset="0"/>
                </a:rPr>
                <a:t>45 000</a:t>
              </a:r>
            </a:p>
          </p:txBody>
        </p:sp>
        <p:sp>
          <p:nvSpPr>
            <p:cNvPr id="38931" name="Rectangle 16"/>
            <p:cNvSpPr>
              <a:spLocks noChangeArrowheads="1"/>
            </p:cNvSpPr>
            <p:nvPr/>
          </p:nvSpPr>
          <p:spPr bwMode="auto">
            <a:xfrm>
              <a:off x="0" y="0"/>
              <a:ext cx="3360" cy="336"/>
            </a:xfrm>
            <a:prstGeom prst="rect">
              <a:avLst/>
            </a:prstGeom>
            <a:noFill/>
            <a:ln w="38100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5377" name="AutoShape 17"/>
          <p:cNvSpPr>
            <a:spLocks noChangeArrowheads="1"/>
          </p:cNvSpPr>
          <p:nvPr/>
        </p:nvSpPr>
        <p:spPr bwMode="auto">
          <a:xfrm>
            <a:off x="4673600" y="1474839"/>
            <a:ext cx="508000" cy="430160"/>
          </a:xfrm>
          <a:prstGeom prst="downArrow">
            <a:avLst>
              <a:gd name="adj1" fmla="val 50000"/>
              <a:gd name="adj2" fmla="val 45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5378" name="AutoShape 18"/>
          <p:cNvSpPr>
            <a:spLocks noChangeArrowheads="1"/>
          </p:cNvSpPr>
          <p:nvPr/>
        </p:nvSpPr>
        <p:spPr bwMode="auto">
          <a:xfrm>
            <a:off x="4673601" y="5010151"/>
            <a:ext cx="508000" cy="461501"/>
          </a:xfrm>
          <a:prstGeom prst="downArrow">
            <a:avLst>
              <a:gd name="adj1" fmla="val 50000"/>
              <a:gd name="adj2" fmla="val 35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5379" name="AutoShape 19"/>
          <p:cNvSpPr>
            <a:spLocks noChangeArrowheads="1"/>
          </p:cNvSpPr>
          <p:nvPr/>
        </p:nvSpPr>
        <p:spPr bwMode="auto">
          <a:xfrm>
            <a:off x="4652434" y="3794125"/>
            <a:ext cx="508000" cy="488949"/>
          </a:xfrm>
          <a:prstGeom prst="downArrow">
            <a:avLst>
              <a:gd name="adj1" fmla="val 50000"/>
              <a:gd name="adj2" fmla="val 45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5380" name="AutoShape 20"/>
          <p:cNvSpPr>
            <a:spLocks noChangeArrowheads="1"/>
          </p:cNvSpPr>
          <p:nvPr/>
        </p:nvSpPr>
        <p:spPr bwMode="auto">
          <a:xfrm>
            <a:off x="4652434" y="2590801"/>
            <a:ext cx="508000" cy="427702"/>
          </a:xfrm>
          <a:prstGeom prst="downArrow">
            <a:avLst>
              <a:gd name="adj1" fmla="val 50000"/>
              <a:gd name="adj2" fmla="val 45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5381" name="Text Box 21"/>
          <p:cNvSpPr txBox="1">
            <a:spLocks noChangeArrowheads="1"/>
          </p:cNvSpPr>
          <p:nvPr/>
        </p:nvSpPr>
        <p:spPr bwMode="auto">
          <a:xfrm>
            <a:off x="5283201" y="1443334"/>
            <a:ext cx="23579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i="1" dirty="0">
                <a:latin typeface="Times New Roman" pitchFamily="18" charset="0"/>
              </a:rPr>
              <a:t>去括号</a:t>
            </a:r>
          </a:p>
        </p:txBody>
      </p:sp>
      <p:sp>
        <p:nvSpPr>
          <p:cNvPr id="15382" name="Text Box 22"/>
          <p:cNvSpPr txBox="1">
            <a:spLocks noChangeArrowheads="1"/>
          </p:cNvSpPr>
          <p:nvPr/>
        </p:nvSpPr>
        <p:spPr bwMode="auto">
          <a:xfrm>
            <a:off x="5283201" y="2556838"/>
            <a:ext cx="8002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i="1" dirty="0">
                <a:latin typeface="Times New Roman" pitchFamily="18" charset="0"/>
              </a:rPr>
              <a:t>移项</a:t>
            </a:r>
          </a:p>
        </p:txBody>
      </p:sp>
      <p:sp>
        <p:nvSpPr>
          <p:cNvPr id="15383" name="Text Box 23"/>
          <p:cNvSpPr txBox="1">
            <a:spLocks noChangeArrowheads="1"/>
          </p:cNvSpPr>
          <p:nvPr/>
        </p:nvSpPr>
        <p:spPr bwMode="auto">
          <a:xfrm>
            <a:off x="5160434" y="3794125"/>
            <a:ext cx="27643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i="1" dirty="0">
                <a:latin typeface="Times New Roman" pitchFamily="18" charset="0"/>
              </a:rPr>
              <a:t>合并同类项</a:t>
            </a:r>
          </a:p>
        </p:txBody>
      </p:sp>
      <p:sp>
        <p:nvSpPr>
          <p:cNvPr id="15384" name="Text Box 24"/>
          <p:cNvSpPr txBox="1">
            <a:spLocks noChangeArrowheads="1"/>
          </p:cNvSpPr>
          <p:nvPr/>
        </p:nvSpPr>
        <p:spPr bwMode="auto">
          <a:xfrm>
            <a:off x="5283201" y="5009987"/>
            <a:ext cx="30691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i="1" dirty="0">
                <a:latin typeface="Times New Roman" pitchFamily="18" charset="0"/>
              </a:rPr>
              <a:t>系数化为</a:t>
            </a:r>
            <a:r>
              <a:rPr lang="en-US" altLang="zh-CN" sz="2400" i="1" dirty="0">
                <a:latin typeface="Times New Roman" pitchFamily="18" charset="0"/>
              </a:rPr>
              <a:t>1</a:t>
            </a:r>
          </a:p>
        </p:txBody>
      </p:sp>
      <p:sp>
        <p:nvSpPr>
          <p:cNvPr id="15385" name="AutoShape 25"/>
          <p:cNvSpPr>
            <a:spLocks noChangeArrowheads="1"/>
          </p:cNvSpPr>
          <p:nvPr/>
        </p:nvSpPr>
        <p:spPr bwMode="auto">
          <a:xfrm>
            <a:off x="8827612" y="1132821"/>
            <a:ext cx="3257755" cy="1981200"/>
          </a:xfrm>
          <a:prstGeom prst="cloudCallout">
            <a:avLst>
              <a:gd name="adj1" fmla="val -50523"/>
              <a:gd name="adj2" fmla="val 66907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</p:spPr>
        <p:txBody>
          <a:bodyPr/>
          <a:lstStyle/>
          <a:p>
            <a:pPr>
              <a:buFont typeface="Arial" charset="0"/>
              <a:buNone/>
            </a:pPr>
            <a:r>
              <a:rPr lang="zh-CN" altLang="en-US" sz="2800" b="1" i="1" dirty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去括号是</a:t>
            </a:r>
            <a:r>
              <a:rPr lang="zh-CN" altLang="en-US" sz="2800" b="1" i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解方程</a:t>
            </a:r>
            <a:r>
              <a:rPr lang="zh-CN" altLang="en-US" sz="2800" b="1" i="1" dirty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时常用的变形．</a:t>
            </a:r>
          </a:p>
        </p:txBody>
      </p:sp>
      <p:sp>
        <p:nvSpPr>
          <p:cNvPr id="15386" name="Text Box 26"/>
          <p:cNvSpPr txBox="1">
            <a:spLocks noChangeArrowheads="1"/>
          </p:cNvSpPr>
          <p:nvPr/>
        </p:nvSpPr>
        <p:spPr bwMode="auto">
          <a:xfrm>
            <a:off x="575129" y="829677"/>
            <a:ext cx="100540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200" dirty="0">
                <a:latin typeface="仿宋" pitchFamily="49" charset="-122"/>
                <a:ea typeface="仿宋" pitchFamily="49" charset="-122"/>
              </a:rPr>
              <a:t>解：</a:t>
            </a:r>
          </a:p>
        </p:txBody>
      </p:sp>
      <p:sp>
        <p:nvSpPr>
          <p:cNvPr id="28" name="文本占位符 27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29" name="文本占位符 28"/>
          <p:cNvSpPr>
            <a:spLocks noGrp="1"/>
          </p:cNvSpPr>
          <p:nvPr>
            <p:ph type="body" sz="quarter" idx="22"/>
          </p:nvPr>
        </p:nvSpPr>
        <p:spPr>
          <a:xfrm>
            <a:off x="1077831" y="367967"/>
            <a:ext cx="1868569" cy="337086"/>
          </a:xfrm>
        </p:spPr>
        <p:txBody>
          <a:bodyPr/>
          <a:lstStyle/>
          <a:p>
            <a:r>
              <a:rPr kumimoji="1" lang="zh-CN" altLang="en-US" sz="2800" b="1" dirty="0" smtClean="0"/>
              <a:t>新课讲解</a:t>
            </a:r>
          </a:p>
        </p:txBody>
      </p:sp>
      <p:sp>
        <p:nvSpPr>
          <p:cNvPr id="30" name="矩形 29"/>
          <p:cNvSpPr/>
          <p:nvPr/>
        </p:nvSpPr>
        <p:spPr>
          <a:xfrm>
            <a:off x="6892306" y="4340841"/>
            <a:ext cx="56994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由上可知，种辣椒</a:t>
            </a:r>
            <a:r>
              <a:rPr lang="en-US" altLang="zh-CN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10</a:t>
            </a:r>
            <a:r>
              <a:rPr lang="zh-CN" altLang="en-US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亩．</a:t>
            </a:r>
          </a:p>
          <a:p>
            <a:pPr>
              <a:buFont typeface="Arial" charset="0"/>
              <a:buNone/>
            </a:pPr>
            <a:r>
              <a:rPr lang="zh-CN" altLang="en-US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所以种西红柿：</a:t>
            </a:r>
            <a:r>
              <a:rPr lang="en-US" altLang="zh-CN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25</a:t>
            </a:r>
            <a:r>
              <a:rPr lang="zh-CN" altLang="en-US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－</a:t>
            </a:r>
            <a:r>
              <a:rPr lang="en-US" altLang="zh-CN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10</a:t>
            </a:r>
            <a:r>
              <a:rPr lang="zh-CN" altLang="en-US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＝</a:t>
            </a:r>
            <a:r>
              <a:rPr lang="en-US" altLang="zh-CN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（亩）．</a:t>
            </a:r>
          </a:p>
          <a:p>
            <a:pPr>
              <a:buFont typeface="Arial" charset="0"/>
              <a:buNone/>
            </a:pPr>
            <a:r>
              <a:rPr lang="zh-CN" altLang="en-US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答：种辣椒</a:t>
            </a:r>
            <a:r>
              <a:rPr lang="en-US" altLang="zh-CN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10</a:t>
            </a:r>
            <a:r>
              <a:rPr lang="zh-CN" altLang="en-US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亩，种西红柿</a:t>
            </a:r>
            <a:r>
              <a:rPr lang="en-US" altLang="zh-CN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accent2">
                    <a:lumMod val="50000"/>
                  </a:schemeClr>
                </a:solidFill>
                <a:latin typeface="仿宋" pitchFamily="49" charset="-122"/>
                <a:ea typeface="仿宋" pitchFamily="49" charset="-122"/>
              </a:rPr>
              <a:t>亩．</a:t>
            </a:r>
            <a:endParaRPr lang="zh-CN" altLang="en-US" sz="2400" b="1" dirty="0">
              <a:solidFill>
                <a:schemeClr val="accent2">
                  <a:lumMod val="50000"/>
                </a:schemeClr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7" grpId="0" animBg="1"/>
      <p:bldP spid="15378" grpId="0" animBg="1"/>
      <p:bldP spid="15379" grpId="0" animBg="1"/>
      <p:bldP spid="15380" grpId="0" animBg="1"/>
      <p:bldP spid="15381" grpId="0" autoUpdateAnimBg="0"/>
      <p:bldP spid="15382" grpId="0" autoUpdateAnimBg="0"/>
      <p:bldP spid="15383" grpId="0" autoUpdateAnimBg="0"/>
      <p:bldP spid="15384" grpId="0" autoUpdateAnimBg="0"/>
      <p:bldP spid="15385" grpId="0" animBg="1" autoUpdateAnimBg="0"/>
      <p:bldP spid="15386" grpId="0" autoUpdateAnimBg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kumimoji="1" lang="zh-CN" altLang="en-US" sz="2800" b="1" dirty="0" smtClean="0"/>
              <a:t>新课讲解</a:t>
            </a:r>
            <a:endParaRPr kumimoji="1" lang="zh-CN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185527" y="899753"/>
            <a:ext cx="8354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atin typeface="+mn-ea"/>
              </a:rPr>
              <a:t>例</a:t>
            </a:r>
            <a:r>
              <a:rPr lang="en-US" altLang="zh-CN" sz="3200" dirty="0" smtClean="0">
                <a:latin typeface="+mn-ea"/>
              </a:rPr>
              <a:t>1</a:t>
            </a:r>
            <a:endParaRPr lang="zh-CN" altLang="en-US" sz="3200" dirty="0">
              <a:latin typeface="+mn-ea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494935" y="899753"/>
          <a:ext cx="6331587" cy="533851"/>
        </p:xfrm>
        <a:graphic>
          <a:graphicData uri="http://schemas.openxmlformats.org/presentationml/2006/ole">
            <p:oleObj spid="_x0000_s1026" name="Equation" r:id="rId3" imgW="1981080" imgH="228600" progId="Equation.DSMT4">
              <p:embed/>
            </p:oleObj>
          </a:graphicData>
        </a:graphic>
      </p:graphicFrame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273709" y="1666568"/>
            <a:ext cx="8123903" cy="405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buFont typeface="Arial" charset="0"/>
              <a:buNone/>
            </a:pP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解</a:t>
            </a: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：去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括号，得</a:t>
            </a:r>
          </a:p>
          <a:p>
            <a:pPr>
              <a:lnSpc>
                <a:spcPct val="115000"/>
              </a:lnSpc>
              <a:buFont typeface="Arial" charset="0"/>
              <a:buNone/>
            </a:pP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    x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＋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10x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－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＝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＋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2x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＋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10</a:t>
            </a:r>
          </a:p>
          <a:p>
            <a:pPr>
              <a:lnSpc>
                <a:spcPct val="115000"/>
              </a:lnSpc>
              <a:buFont typeface="Arial" charset="0"/>
              <a:buNone/>
            </a:pP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    移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项，得</a:t>
            </a:r>
          </a:p>
          <a:p>
            <a:pPr>
              <a:lnSpc>
                <a:spcPct val="115000"/>
              </a:lnSpc>
              <a:buFont typeface="Arial" charset="0"/>
              <a:buNone/>
            </a:pP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    x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＋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10x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－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2x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＝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＋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10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＋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5</a:t>
            </a:r>
          </a:p>
          <a:p>
            <a:pPr>
              <a:lnSpc>
                <a:spcPct val="115000"/>
              </a:lnSpc>
              <a:buFont typeface="Arial" charset="0"/>
              <a:buNone/>
            </a:pP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    合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并同类项，得</a:t>
            </a:r>
          </a:p>
          <a:p>
            <a:pPr>
              <a:lnSpc>
                <a:spcPct val="115000"/>
              </a:lnSpc>
              <a:buFont typeface="Arial" charset="0"/>
              <a:buNone/>
            </a:pP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   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         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9x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＝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18</a:t>
            </a:r>
          </a:p>
          <a:p>
            <a:pPr>
              <a:lnSpc>
                <a:spcPct val="115000"/>
              </a:lnSpc>
              <a:buFont typeface="Arial" charset="0"/>
              <a:buNone/>
            </a:pPr>
            <a:r>
              <a:rPr lang="zh-CN" altLang="en-US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    系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数化为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1,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得</a:t>
            </a:r>
          </a:p>
          <a:p>
            <a:pPr>
              <a:lnSpc>
                <a:spcPct val="115000"/>
              </a:lnSpc>
              <a:buFont typeface="Arial" charset="0"/>
              <a:buNone/>
            </a:pP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   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 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         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 </a:t>
            </a:r>
            <a:r>
              <a:rPr lang="en-US" altLang="zh-CN" sz="2800" b="1" dirty="0" smtClean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x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＝</a:t>
            </a:r>
            <a:r>
              <a:rPr lang="en-US" altLang="zh-CN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仿宋" pitchFamily="49" charset="-122"/>
                <a:ea typeface="仿宋" pitchFamily="49" charset="-122"/>
              </a:rPr>
              <a:t>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21"/>
          </p:nvPr>
        </p:nvSpPr>
        <p:spPr>
          <a:xfrm>
            <a:off x="377662" y="243343"/>
            <a:ext cx="807865" cy="586334"/>
          </a:xfrm>
        </p:spPr>
        <p:txBody>
          <a:bodyPr/>
          <a:lstStyle/>
          <a:p>
            <a:r>
              <a:rPr kumimoji="1" lang="en-US" altLang="zh-CN" dirty="0" smtClean="0"/>
              <a:t>2</a:t>
            </a:r>
            <a:endParaRPr kumimoji="1" lang="zh-CN" altLang="en-US" dirty="0"/>
          </a:p>
        </p:txBody>
      </p:sp>
      <p:sp>
        <p:nvSpPr>
          <p:cNvPr id="6" name="任意形状 5"/>
          <p:cNvSpPr/>
          <p:nvPr/>
        </p:nvSpPr>
        <p:spPr>
          <a:xfrm>
            <a:off x="1186011" y="2074106"/>
            <a:ext cx="2120348" cy="1748844"/>
          </a:xfrm>
          <a:custGeom>
            <a:avLst/>
            <a:gdLst>
              <a:gd name="connsiteX0" fmla="*/ 0 w 2120348"/>
              <a:gd name="connsiteY0" fmla="*/ 174884 h 1748844"/>
              <a:gd name="connsiteX1" fmla="*/ 174884 w 2120348"/>
              <a:gd name="connsiteY1" fmla="*/ 0 h 1748844"/>
              <a:gd name="connsiteX2" fmla="*/ 1945464 w 2120348"/>
              <a:gd name="connsiteY2" fmla="*/ 0 h 1748844"/>
              <a:gd name="connsiteX3" fmla="*/ 2120348 w 2120348"/>
              <a:gd name="connsiteY3" fmla="*/ 174884 h 1748844"/>
              <a:gd name="connsiteX4" fmla="*/ 2120348 w 2120348"/>
              <a:gd name="connsiteY4" fmla="*/ 1573960 h 1748844"/>
              <a:gd name="connsiteX5" fmla="*/ 1945464 w 2120348"/>
              <a:gd name="connsiteY5" fmla="*/ 1748844 h 1748844"/>
              <a:gd name="connsiteX6" fmla="*/ 174884 w 2120348"/>
              <a:gd name="connsiteY6" fmla="*/ 1748844 h 1748844"/>
              <a:gd name="connsiteX7" fmla="*/ 0 w 2120348"/>
              <a:gd name="connsiteY7" fmla="*/ 1573960 h 1748844"/>
              <a:gd name="connsiteX8" fmla="*/ 0 w 2120348"/>
              <a:gd name="connsiteY8" fmla="*/ 174884 h 1748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20348" h="1748844">
                <a:moveTo>
                  <a:pt x="0" y="174884"/>
                </a:moveTo>
                <a:cubicBezTo>
                  <a:pt x="0" y="78298"/>
                  <a:pt x="78298" y="0"/>
                  <a:pt x="174884" y="0"/>
                </a:cubicBezTo>
                <a:lnTo>
                  <a:pt x="1945464" y="0"/>
                </a:lnTo>
                <a:cubicBezTo>
                  <a:pt x="2042050" y="0"/>
                  <a:pt x="2120348" y="78298"/>
                  <a:pt x="2120348" y="174884"/>
                </a:cubicBezTo>
                <a:lnTo>
                  <a:pt x="2120348" y="1573960"/>
                </a:lnTo>
                <a:cubicBezTo>
                  <a:pt x="2120348" y="1670546"/>
                  <a:pt x="2042050" y="1748844"/>
                  <a:pt x="1945464" y="1748844"/>
                </a:cubicBezTo>
                <a:lnTo>
                  <a:pt x="174884" y="1748844"/>
                </a:lnTo>
                <a:cubicBezTo>
                  <a:pt x="78298" y="1748844"/>
                  <a:pt x="0" y="1670546"/>
                  <a:pt x="0" y="1573960"/>
                </a:cubicBezTo>
                <a:lnTo>
                  <a:pt x="0" y="174884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921" tIns="106921" rIns="106921" bIns="481674" numCol="1" spcCol="1270" anchor="t" anchorCtr="0">
            <a:noAutofit/>
          </a:bodyPr>
          <a:lstStyle/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500" kern="1200"/>
          </a:p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500" kern="1200"/>
          </a:p>
        </p:txBody>
      </p:sp>
      <p:sp>
        <p:nvSpPr>
          <p:cNvPr id="21" name="形状 20"/>
          <p:cNvSpPr/>
          <p:nvPr/>
        </p:nvSpPr>
        <p:spPr>
          <a:xfrm>
            <a:off x="2402868" y="2581408"/>
            <a:ext cx="2204240" cy="220424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任意形状 27"/>
          <p:cNvSpPr/>
          <p:nvPr/>
        </p:nvSpPr>
        <p:spPr>
          <a:xfrm>
            <a:off x="1657199" y="3448198"/>
            <a:ext cx="1884754" cy="749504"/>
          </a:xfrm>
          <a:custGeom>
            <a:avLst/>
            <a:gdLst>
              <a:gd name="connsiteX0" fmla="*/ 0 w 1884754"/>
              <a:gd name="connsiteY0" fmla="*/ 74950 h 749504"/>
              <a:gd name="connsiteX1" fmla="*/ 74950 w 1884754"/>
              <a:gd name="connsiteY1" fmla="*/ 0 h 749504"/>
              <a:gd name="connsiteX2" fmla="*/ 1809804 w 1884754"/>
              <a:gd name="connsiteY2" fmla="*/ 0 h 749504"/>
              <a:gd name="connsiteX3" fmla="*/ 1884754 w 1884754"/>
              <a:gd name="connsiteY3" fmla="*/ 74950 h 749504"/>
              <a:gd name="connsiteX4" fmla="*/ 1884754 w 1884754"/>
              <a:gd name="connsiteY4" fmla="*/ 674554 h 749504"/>
              <a:gd name="connsiteX5" fmla="*/ 1809804 w 1884754"/>
              <a:gd name="connsiteY5" fmla="*/ 749504 h 749504"/>
              <a:gd name="connsiteX6" fmla="*/ 74950 w 1884754"/>
              <a:gd name="connsiteY6" fmla="*/ 749504 h 749504"/>
              <a:gd name="connsiteX7" fmla="*/ 0 w 1884754"/>
              <a:gd name="connsiteY7" fmla="*/ 674554 h 749504"/>
              <a:gd name="connsiteX8" fmla="*/ 0 w 1884754"/>
              <a:gd name="connsiteY8" fmla="*/ 74950 h 749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84754" h="749504">
                <a:moveTo>
                  <a:pt x="0" y="74950"/>
                </a:moveTo>
                <a:cubicBezTo>
                  <a:pt x="0" y="33556"/>
                  <a:pt x="33556" y="0"/>
                  <a:pt x="74950" y="0"/>
                </a:cubicBezTo>
                <a:lnTo>
                  <a:pt x="1809804" y="0"/>
                </a:lnTo>
                <a:cubicBezTo>
                  <a:pt x="1851198" y="0"/>
                  <a:pt x="1884754" y="33556"/>
                  <a:pt x="1884754" y="74950"/>
                </a:cubicBezTo>
                <a:lnTo>
                  <a:pt x="1884754" y="674554"/>
                </a:lnTo>
                <a:cubicBezTo>
                  <a:pt x="1884754" y="715948"/>
                  <a:pt x="1851198" y="749504"/>
                  <a:pt x="1809804" y="749504"/>
                </a:cubicBezTo>
                <a:lnTo>
                  <a:pt x="74950" y="749504"/>
                </a:lnTo>
                <a:cubicBezTo>
                  <a:pt x="33556" y="749504"/>
                  <a:pt x="0" y="715948"/>
                  <a:pt x="0" y="674554"/>
                </a:cubicBezTo>
                <a:lnTo>
                  <a:pt x="0" y="7495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8152" tIns="72752" rIns="98152" bIns="72752" numCol="1" spcCol="1270" anchor="ctr" anchorCtr="0">
            <a:noAutofit/>
          </a:bodyPr>
          <a:lstStyle/>
          <a:p>
            <a:pPr lvl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000" b="1" dirty="0" smtClean="0">
                <a:solidFill>
                  <a:schemeClr val="bg1"/>
                </a:solidFill>
              </a:rPr>
              <a:t>1.</a:t>
            </a:r>
            <a:endParaRPr lang="zh-CN" altLang="en-US" sz="2000" b="1" kern="1200" dirty="0">
              <a:solidFill>
                <a:schemeClr val="bg1"/>
              </a:solidFill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3809634" y="2074106"/>
            <a:ext cx="2120348" cy="1748844"/>
          </a:xfrm>
          <a:prstGeom prst="roundRect">
            <a:avLst>
              <a:gd name="adj" fmla="val 10000"/>
            </a:avLst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0" name="环形箭头 29"/>
          <p:cNvSpPr/>
          <p:nvPr/>
        </p:nvSpPr>
        <p:spPr>
          <a:xfrm>
            <a:off x="5008822" y="1042838"/>
            <a:ext cx="2475174" cy="247517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1" name="任意形状 30"/>
          <p:cNvSpPr/>
          <p:nvPr/>
        </p:nvSpPr>
        <p:spPr>
          <a:xfrm>
            <a:off x="4280823" y="1699354"/>
            <a:ext cx="1884754" cy="749504"/>
          </a:xfrm>
          <a:custGeom>
            <a:avLst/>
            <a:gdLst>
              <a:gd name="connsiteX0" fmla="*/ 0 w 1884754"/>
              <a:gd name="connsiteY0" fmla="*/ 74950 h 749504"/>
              <a:gd name="connsiteX1" fmla="*/ 74950 w 1884754"/>
              <a:gd name="connsiteY1" fmla="*/ 0 h 749504"/>
              <a:gd name="connsiteX2" fmla="*/ 1809804 w 1884754"/>
              <a:gd name="connsiteY2" fmla="*/ 0 h 749504"/>
              <a:gd name="connsiteX3" fmla="*/ 1884754 w 1884754"/>
              <a:gd name="connsiteY3" fmla="*/ 74950 h 749504"/>
              <a:gd name="connsiteX4" fmla="*/ 1884754 w 1884754"/>
              <a:gd name="connsiteY4" fmla="*/ 674554 h 749504"/>
              <a:gd name="connsiteX5" fmla="*/ 1809804 w 1884754"/>
              <a:gd name="connsiteY5" fmla="*/ 749504 h 749504"/>
              <a:gd name="connsiteX6" fmla="*/ 74950 w 1884754"/>
              <a:gd name="connsiteY6" fmla="*/ 749504 h 749504"/>
              <a:gd name="connsiteX7" fmla="*/ 0 w 1884754"/>
              <a:gd name="connsiteY7" fmla="*/ 674554 h 749504"/>
              <a:gd name="connsiteX8" fmla="*/ 0 w 1884754"/>
              <a:gd name="connsiteY8" fmla="*/ 74950 h 749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84754" h="749504">
                <a:moveTo>
                  <a:pt x="0" y="74950"/>
                </a:moveTo>
                <a:cubicBezTo>
                  <a:pt x="0" y="33556"/>
                  <a:pt x="33556" y="0"/>
                  <a:pt x="74950" y="0"/>
                </a:cubicBezTo>
                <a:lnTo>
                  <a:pt x="1809804" y="0"/>
                </a:lnTo>
                <a:cubicBezTo>
                  <a:pt x="1851198" y="0"/>
                  <a:pt x="1884754" y="33556"/>
                  <a:pt x="1884754" y="74950"/>
                </a:cubicBezTo>
                <a:lnTo>
                  <a:pt x="1884754" y="674554"/>
                </a:lnTo>
                <a:cubicBezTo>
                  <a:pt x="1884754" y="715948"/>
                  <a:pt x="1851198" y="749504"/>
                  <a:pt x="1809804" y="749504"/>
                </a:cubicBezTo>
                <a:lnTo>
                  <a:pt x="74950" y="749504"/>
                </a:lnTo>
                <a:cubicBezTo>
                  <a:pt x="33556" y="749504"/>
                  <a:pt x="0" y="715948"/>
                  <a:pt x="0" y="674554"/>
                </a:cubicBezTo>
                <a:lnTo>
                  <a:pt x="0" y="7495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1962" tIns="75292" rIns="101962" bIns="75292" numCol="1" spcCol="1270" anchor="ctr" anchorCtr="0">
            <a:noAutofit/>
          </a:bodyPr>
          <a:lstStyle/>
          <a:p>
            <a:pPr lvl="0" algn="ctr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000" b="1" dirty="0" smtClean="0">
                <a:solidFill>
                  <a:schemeClr val="bg1"/>
                </a:solidFill>
              </a:rPr>
              <a:t>2.</a:t>
            </a:r>
            <a:endParaRPr lang="zh-CN" altLang="en-US" sz="2000" b="1" kern="1200" dirty="0">
              <a:solidFill>
                <a:schemeClr val="bg1"/>
              </a:solidFill>
            </a:endParaRPr>
          </a:p>
        </p:txBody>
      </p:sp>
      <p:sp>
        <p:nvSpPr>
          <p:cNvPr id="32" name="任意形状 31"/>
          <p:cNvSpPr/>
          <p:nvPr/>
        </p:nvSpPr>
        <p:spPr>
          <a:xfrm>
            <a:off x="6433258" y="2074106"/>
            <a:ext cx="2120348" cy="1748844"/>
          </a:xfrm>
          <a:custGeom>
            <a:avLst/>
            <a:gdLst>
              <a:gd name="connsiteX0" fmla="*/ 0 w 2120348"/>
              <a:gd name="connsiteY0" fmla="*/ 174884 h 1748844"/>
              <a:gd name="connsiteX1" fmla="*/ 174884 w 2120348"/>
              <a:gd name="connsiteY1" fmla="*/ 0 h 1748844"/>
              <a:gd name="connsiteX2" fmla="*/ 1945464 w 2120348"/>
              <a:gd name="connsiteY2" fmla="*/ 0 h 1748844"/>
              <a:gd name="connsiteX3" fmla="*/ 2120348 w 2120348"/>
              <a:gd name="connsiteY3" fmla="*/ 174884 h 1748844"/>
              <a:gd name="connsiteX4" fmla="*/ 2120348 w 2120348"/>
              <a:gd name="connsiteY4" fmla="*/ 1573960 h 1748844"/>
              <a:gd name="connsiteX5" fmla="*/ 1945464 w 2120348"/>
              <a:gd name="connsiteY5" fmla="*/ 1748844 h 1748844"/>
              <a:gd name="connsiteX6" fmla="*/ 174884 w 2120348"/>
              <a:gd name="connsiteY6" fmla="*/ 1748844 h 1748844"/>
              <a:gd name="connsiteX7" fmla="*/ 0 w 2120348"/>
              <a:gd name="connsiteY7" fmla="*/ 1573960 h 1748844"/>
              <a:gd name="connsiteX8" fmla="*/ 0 w 2120348"/>
              <a:gd name="connsiteY8" fmla="*/ 174884 h 1748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20348" h="1748844">
                <a:moveTo>
                  <a:pt x="0" y="174884"/>
                </a:moveTo>
                <a:cubicBezTo>
                  <a:pt x="0" y="78298"/>
                  <a:pt x="78298" y="0"/>
                  <a:pt x="174884" y="0"/>
                </a:cubicBezTo>
                <a:lnTo>
                  <a:pt x="1945464" y="0"/>
                </a:lnTo>
                <a:cubicBezTo>
                  <a:pt x="2042050" y="0"/>
                  <a:pt x="2120348" y="78298"/>
                  <a:pt x="2120348" y="174884"/>
                </a:cubicBezTo>
                <a:lnTo>
                  <a:pt x="2120348" y="1573960"/>
                </a:lnTo>
                <a:cubicBezTo>
                  <a:pt x="2120348" y="1670546"/>
                  <a:pt x="2042050" y="1748844"/>
                  <a:pt x="1945464" y="1748844"/>
                </a:cubicBezTo>
                <a:lnTo>
                  <a:pt x="174884" y="1748844"/>
                </a:lnTo>
                <a:cubicBezTo>
                  <a:pt x="78298" y="1748844"/>
                  <a:pt x="0" y="1670546"/>
                  <a:pt x="0" y="1573960"/>
                </a:cubicBezTo>
                <a:lnTo>
                  <a:pt x="0" y="174884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921" tIns="106921" rIns="106921" bIns="481674" numCol="1" spcCol="1270" anchor="t" anchorCtr="0">
            <a:noAutofit/>
          </a:bodyPr>
          <a:lstStyle/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500" kern="1200"/>
          </a:p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500" kern="1200"/>
          </a:p>
        </p:txBody>
      </p:sp>
      <p:sp>
        <p:nvSpPr>
          <p:cNvPr id="33" name="形状 32"/>
          <p:cNvSpPr/>
          <p:nvPr/>
        </p:nvSpPr>
        <p:spPr>
          <a:xfrm>
            <a:off x="7650115" y="2581408"/>
            <a:ext cx="2204240" cy="2204240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任意形状 33"/>
          <p:cNvSpPr/>
          <p:nvPr/>
        </p:nvSpPr>
        <p:spPr>
          <a:xfrm>
            <a:off x="6904446" y="3448198"/>
            <a:ext cx="1884754" cy="749504"/>
          </a:xfrm>
          <a:custGeom>
            <a:avLst/>
            <a:gdLst>
              <a:gd name="connsiteX0" fmla="*/ 0 w 1884754"/>
              <a:gd name="connsiteY0" fmla="*/ 74950 h 749504"/>
              <a:gd name="connsiteX1" fmla="*/ 74950 w 1884754"/>
              <a:gd name="connsiteY1" fmla="*/ 0 h 749504"/>
              <a:gd name="connsiteX2" fmla="*/ 1809804 w 1884754"/>
              <a:gd name="connsiteY2" fmla="*/ 0 h 749504"/>
              <a:gd name="connsiteX3" fmla="*/ 1884754 w 1884754"/>
              <a:gd name="connsiteY3" fmla="*/ 74950 h 749504"/>
              <a:gd name="connsiteX4" fmla="*/ 1884754 w 1884754"/>
              <a:gd name="connsiteY4" fmla="*/ 674554 h 749504"/>
              <a:gd name="connsiteX5" fmla="*/ 1809804 w 1884754"/>
              <a:gd name="connsiteY5" fmla="*/ 749504 h 749504"/>
              <a:gd name="connsiteX6" fmla="*/ 74950 w 1884754"/>
              <a:gd name="connsiteY6" fmla="*/ 749504 h 749504"/>
              <a:gd name="connsiteX7" fmla="*/ 0 w 1884754"/>
              <a:gd name="connsiteY7" fmla="*/ 674554 h 749504"/>
              <a:gd name="connsiteX8" fmla="*/ 0 w 1884754"/>
              <a:gd name="connsiteY8" fmla="*/ 74950 h 749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84754" h="749504">
                <a:moveTo>
                  <a:pt x="0" y="74950"/>
                </a:moveTo>
                <a:cubicBezTo>
                  <a:pt x="0" y="33556"/>
                  <a:pt x="33556" y="0"/>
                  <a:pt x="74950" y="0"/>
                </a:cubicBezTo>
                <a:lnTo>
                  <a:pt x="1809804" y="0"/>
                </a:lnTo>
                <a:cubicBezTo>
                  <a:pt x="1851198" y="0"/>
                  <a:pt x="1884754" y="33556"/>
                  <a:pt x="1884754" y="74950"/>
                </a:cubicBezTo>
                <a:lnTo>
                  <a:pt x="1884754" y="674554"/>
                </a:lnTo>
                <a:cubicBezTo>
                  <a:pt x="1884754" y="715948"/>
                  <a:pt x="1851198" y="749504"/>
                  <a:pt x="1809804" y="749504"/>
                </a:cubicBezTo>
                <a:lnTo>
                  <a:pt x="74950" y="749504"/>
                </a:lnTo>
                <a:cubicBezTo>
                  <a:pt x="33556" y="749504"/>
                  <a:pt x="0" y="715948"/>
                  <a:pt x="0" y="674554"/>
                </a:cubicBezTo>
                <a:lnTo>
                  <a:pt x="0" y="7495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8152" tIns="72752" rIns="98152" bIns="72752" numCol="1" spcCol="1270" anchor="ctr" anchorCtr="0">
            <a:noAutofit/>
          </a:bodyPr>
          <a:lstStyle/>
          <a:p>
            <a:pPr lvl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000" b="1" kern="1200" dirty="0" smtClean="0">
                <a:solidFill>
                  <a:schemeClr val="bg1"/>
                </a:solidFill>
              </a:rPr>
              <a:t>3.</a:t>
            </a:r>
            <a:endParaRPr lang="zh-CN" altLang="en-US" sz="2000" b="1" kern="1200" dirty="0">
              <a:solidFill>
                <a:schemeClr val="bg1"/>
              </a:solidFill>
            </a:endParaRPr>
          </a:p>
        </p:txBody>
      </p:sp>
      <p:sp>
        <p:nvSpPr>
          <p:cNvPr id="35" name="任意形状 34"/>
          <p:cNvSpPr/>
          <p:nvPr/>
        </p:nvSpPr>
        <p:spPr>
          <a:xfrm>
            <a:off x="9056881" y="2074106"/>
            <a:ext cx="2120348" cy="1748844"/>
          </a:xfrm>
          <a:custGeom>
            <a:avLst/>
            <a:gdLst>
              <a:gd name="connsiteX0" fmla="*/ 0 w 2120348"/>
              <a:gd name="connsiteY0" fmla="*/ 174884 h 1748844"/>
              <a:gd name="connsiteX1" fmla="*/ 174884 w 2120348"/>
              <a:gd name="connsiteY1" fmla="*/ 0 h 1748844"/>
              <a:gd name="connsiteX2" fmla="*/ 1945464 w 2120348"/>
              <a:gd name="connsiteY2" fmla="*/ 0 h 1748844"/>
              <a:gd name="connsiteX3" fmla="*/ 2120348 w 2120348"/>
              <a:gd name="connsiteY3" fmla="*/ 174884 h 1748844"/>
              <a:gd name="connsiteX4" fmla="*/ 2120348 w 2120348"/>
              <a:gd name="connsiteY4" fmla="*/ 1573960 h 1748844"/>
              <a:gd name="connsiteX5" fmla="*/ 1945464 w 2120348"/>
              <a:gd name="connsiteY5" fmla="*/ 1748844 h 1748844"/>
              <a:gd name="connsiteX6" fmla="*/ 174884 w 2120348"/>
              <a:gd name="connsiteY6" fmla="*/ 1748844 h 1748844"/>
              <a:gd name="connsiteX7" fmla="*/ 0 w 2120348"/>
              <a:gd name="connsiteY7" fmla="*/ 1573960 h 1748844"/>
              <a:gd name="connsiteX8" fmla="*/ 0 w 2120348"/>
              <a:gd name="connsiteY8" fmla="*/ 174884 h 1748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20348" h="1748844">
                <a:moveTo>
                  <a:pt x="0" y="174884"/>
                </a:moveTo>
                <a:cubicBezTo>
                  <a:pt x="0" y="78298"/>
                  <a:pt x="78298" y="0"/>
                  <a:pt x="174884" y="0"/>
                </a:cubicBezTo>
                <a:lnTo>
                  <a:pt x="1945464" y="0"/>
                </a:lnTo>
                <a:cubicBezTo>
                  <a:pt x="2042050" y="0"/>
                  <a:pt x="2120348" y="78298"/>
                  <a:pt x="2120348" y="174884"/>
                </a:cubicBezTo>
                <a:lnTo>
                  <a:pt x="2120348" y="1573960"/>
                </a:lnTo>
                <a:cubicBezTo>
                  <a:pt x="2120348" y="1670546"/>
                  <a:pt x="2042050" y="1748844"/>
                  <a:pt x="1945464" y="1748844"/>
                </a:cubicBezTo>
                <a:lnTo>
                  <a:pt x="174884" y="1748844"/>
                </a:lnTo>
                <a:cubicBezTo>
                  <a:pt x="78298" y="1748844"/>
                  <a:pt x="0" y="1670546"/>
                  <a:pt x="0" y="1573960"/>
                </a:cubicBezTo>
                <a:lnTo>
                  <a:pt x="0" y="174884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6921" tIns="481674" rIns="106921" bIns="106921" numCol="1" spcCol="1270" anchor="t" anchorCtr="0">
            <a:noAutofit/>
          </a:bodyPr>
          <a:lstStyle/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500" kern="1200"/>
          </a:p>
          <a:p>
            <a:pPr marL="285750" lvl="1" indent="-285750" algn="l" defTabSz="1555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CN" altLang="en-US" sz="3500" kern="1200"/>
          </a:p>
        </p:txBody>
      </p:sp>
      <p:sp>
        <p:nvSpPr>
          <p:cNvPr id="36" name="任意形状 35"/>
          <p:cNvSpPr/>
          <p:nvPr/>
        </p:nvSpPr>
        <p:spPr>
          <a:xfrm>
            <a:off x="9528070" y="1699354"/>
            <a:ext cx="1884754" cy="749504"/>
          </a:xfrm>
          <a:custGeom>
            <a:avLst/>
            <a:gdLst>
              <a:gd name="connsiteX0" fmla="*/ 0 w 1884754"/>
              <a:gd name="connsiteY0" fmla="*/ 74950 h 749504"/>
              <a:gd name="connsiteX1" fmla="*/ 74950 w 1884754"/>
              <a:gd name="connsiteY1" fmla="*/ 0 h 749504"/>
              <a:gd name="connsiteX2" fmla="*/ 1809804 w 1884754"/>
              <a:gd name="connsiteY2" fmla="*/ 0 h 749504"/>
              <a:gd name="connsiteX3" fmla="*/ 1884754 w 1884754"/>
              <a:gd name="connsiteY3" fmla="*/ 74950 h 749504"/>
              <a:gd name="connsiteX4" fmla="*/ 1884754 w 1884754"/>
              <a:gd name="connsiteY4" fmla="*/ 674554 h 749504"/>
              <a:gd name="connsiteX5" fmla="*/ 1809804 w 1884754"/>
              <a:gd name="connsiteY5" fmla="*/ 749504 h 749504"/>
              <a:gd name="connsiteX6" fmla="*/ 74950 w 1884754"/>
              <a:gd name="connsiteY6" fmla="*/ 749504 h 749504"/>
              <a:gd name="connsiteX7" fmla="*/ 0 w 1884754"/>
              <a:gd name="connsiteY7" fmla="*/ 674554 h 749504"/>
              <a:gd name="connsiteX8" fmla="*/ 0 w 1884754"/>
              <a:gd name="connsiteY8" fmla="*/ 74950 h 749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84754" h="749504">
                <a:moveTo>
                  <a:pt x="0" y="74950"/>
                </a:moveTo>
                <a:cubicBezTo>
                  <a:pt x="0" y="33556"/>
                  <a:pt x="33556" y="0"/>
                  <a:pt x="74950" y="0"/>
                </a:cubicBezTo>
                <a:lnTo>
                  <a:pt x="1809804" y="0"/>
                </a:lnTo>
                <a:cubicBezTo>
                  <a:pt x="1851198" y="0"/>
                  <a:pt x="1884754" y="33556"/>
                  <a:pt x="1884754" y="74950"/>
                </a:cubicBezTo>
                <a:lnTo>
                  <a:pt x="1884754" y="674554"/>
                </a:lnTo>
                <a:cubicBezTo>
                  <a:pt x="1884754" y="715948"/>
                  <a:pt x="1851198" y="749504"/>
                  <a:pt x="1809804" y="749504"/>
                </a:cubicBezTo>
                <a:lnTo>
                  <a:pt x="74950" y="749504"/>
                </a:lnTo>
                <a:cubicBezTo>
                  <a:pt x="33556" y="749504"/>
                  <a:pt x="0" y="715948"/>
                  <a:pt x="0" y="674554"/>
                </a:cubicBezTo>
                <a:lnTo>
                  <a:pt x="0" y="7495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8152" tIns="72752" rIns="98152" bIns="72752" numCol="1" spcCol="1270" anchor="ctr" anchorCtr="0">
            <a:noAutofit/>
          </a:bodyPr>
          <a:lstStyle/>
          <a:p>
            <a:pPr lvl="0" algn="ctr"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000" b="1" dirty="0" smtClean="0">
                <a:solidFill>
                  <a:schemeClr val="bg1"/>
                </a:solidFill>
              </a:rPr>
              <a:t>4.</a:t>
            </a:r>
            <a:endParaRPr lang="zh-CN" altLang="en-US" sz="2000" b="1" kern="1200" dirty="0">
              <a:solidFill>
                <a:schemeClr val="bg1"/>
              </a:solidFill>
            </a:endParaRPr>
          </a:p>
        </p:txBody>
      </p:sp>
      <p:sp>
        <p:nvSpPr>
          <p:cNvPr id="37" name="文本框 8"/>
          <p:cNvSpPr txBox="1"/>
          <p:nvPr/>
        </p:nvSpPr>
        <p:spPr>
          <a:xfrm>
            <a:off x="1487898" y="2448858"/>
            <a:ext cx="2054055" cy="742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3600" b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去括号</a:t>
            </a:r>
            <a:endParaRPr lang="zh-CN" altLang="en-US" sz="3600" b="1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sp>
        <p:nvSpPr>
          <p:cNvPr id="38" name="文本框 8"/>
          <p:cNvSpPr txBox="1"/>
          <p:nvPr/>
        </p:nvSpPr>
        <p:spPr>
          <a:xfrm>
            <a:off x="6499551" y="2593256"/>
            <a:ext cx="2054055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合并同类项</a:t>
            </a:r>
            <a:endParaRPr lang="zh-CN" altLang="en-US" sz="2800" b="1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sp>
        <p:nvSpPr>
          <p:cNvPr id="39" name="文本框 8"/>
          <p:cNvSpPr txBox="1"/>
          <p:nvPr/>
        </p:nvSpPr>
        <p:spPr>
          <a:xfrm>
            <a:off x="4280823" y="2448858"/>
            <a:ext cx="2054055" cy="742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3600" b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移项</a:t>
            </a:r>
            <a:endParaRPr lang="zh-CN" altLang="en-US" sz="3600" b="1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sp>
        <p:nvSpPr>
          <p:cNvPr id="40" name="文本框 8"/>
          <p:cNvSpPr txBox="1"/>
          <p:nvPr/>
        </p:nvSpPr>
        <p:spPr>
          <a:xfrm>
            <a:off x="9358769" y="2581408"/>
            <a:ext cx="2054055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系数化为</a:t>
            </a:r>
            <a:r>
              <a:rPr lang="en-US" altLang="zh-CN" sz="2800" b="1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1</a:t>
            </a:r>
            <a:endParaRPr lang="zh-CN" altLang="en-US" sz="2800" b="1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sp>
        <p:nvSpPr>
          <p:cNvPr id="19" name="文本占位符 2"/>
          <p:cNvSpPr txBox="1">
            <a:spLocks/>
          </p:cNvSpPr>
          <p:nvPr/>
        </p:nvSpPr>
        <p:spPr>
          <a:xfrm>
            <a:off x="983966" y="367967"/>
            <a:ext cx="1868569" cy="337086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 dirty="0" smtClean="0">
                <a:ln w="38100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新课讲解</a:t>
            </a:r>
            <a:endParaRPr kumimoji="1" lang="zh-CN" altLang="en-US" sz="2800" b="1" i="0" u="none" strike="noStrike" kern="1200" cap="none" spc="0" normalizeH="0" baseline="0" noProof="0" dirty="0">
              <a:ln w="38100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文本占位符 19"/>
          <p:cNvSpPr>
            <a:spLocks noGrp="1"/>
          </p:cNvSpPr>
          <p:nvPr>
            <p:ph type="body" sz="quarter" idx="22"/>
          </p:nvPr>
        </p:nvSpPr>
        <p:spPr>
          <a:xfrm>
            <a:off x="668657" y="829677"/>
            <a:ext cx="6012362" cy="571047"/>
          </a:xfrm>
        </p:spPr>
        <p:txBody>
          <a:bodyPr/>
          <a:lstStyle/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去括号解一元一次方程的步骤：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04508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03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zh-CN" altLang="en-US" dirty="0" smtClean="0"/>
              <a:t>课堂练习</a:t>
            </a:r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8541555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kumimoji="1" lang="en-US" altLang="zh-CN" dirty="0" smtClean="0"/>
              <a:t>3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kumimoji="1" lang="zh-CN" altLang="en-US" sz="2400" b="1" dirty="0" smtClean="0"/>
              <a:t>课堂练习</a:t>
            </a:r>
            <a:endParaRPr kumimoji="1" lang="zh-CN" altLang="en-US" sz="2400" b="1" dirty="0"/>
          </a:p>
        </p:txBody>
      </p:sp>
      <p:sp>
        <p:nvSpPr>
          <p:cNvPr id="4" name="圆角右箭头 3"/>
          <p:cNvSpPr/>
          <p:nvPr/>
        </p:nvSpPr>
        <p:spPr>
          <a:xfrm rot="10800000">
            <a:off x="5092263" y="-1"/>
            <a:ext cx="1150882" cy="5139560"/>
          </a:xfrm>
          <a:prstGeom prst="bentArrow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1" name="圆角右箭头 40"/>
          <p:cNvSpPr/>
          <p:nvPr/>
        </p:nvSpPr>
        <p:spPr>
          <a:xfrm rot="10800000">
            <a:off x="4803229" y="-1"/>
            <a:ext cx="1150882" cy="3058511"/>
          </a:xfrm>
          <a:prstGeom prst="ben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2" name="圆角右箭头 41"/>
          <p:cNvSpPr/>
          <p:nvPr/>
        </p:nvSpPr>
        <p:spPr>
          <a:xfrm rot="10800000" flipH="1">
            <a:off x="6243144" y="0"/>
            <a:ext cx="1150882" cy="3720662"/>
          </a:xfrm>
          <a:prstGeom prst="ben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3" name="圆角右箭头 42"/>
          <p:cNvSpPr/>
          <p:nvPr/>
        </p:nvSpPr>
        <p:spPr>
          <a:xfrm rot="10800000" flipH="1">
            <a:off x="6532178" y="-1"/>
            <a:ext cx="1150882" cy="2049517"/>
          </a:xfrm>
          <a:prstGeom prst="ben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7" name="组 6"/>
          <p:cNvGrpSpPr/>
          <p:nvPr/>
        </p:nvGrpSpPr>
        <p:grpSpPr>
          <a:xfrm>
            <a:off x="4595648" y="4319751"/>
            <a:ext cx="1072055" cy="1072055"/>
            <a:chOff x="4595648" y="4319751"/>
            <a:chExt cx="1072055" cy="1072055"/>
          </a:xfrm>
        </p:grpSpPr>
        <p:sp>
          <p:nvSpPr>
            <p:cNvPr id="5" name="椭圆 4"/>
            <p:cNvSpPr/>
            <p:nvPr/>
          </p:nvSpPr>
          <p:spPr>
            <a:xfrm>
              <a:off x="4595648" y="4319751"/>
              <a:ext cx="1072055" cy="1072055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/>
            </a:p>
          </p:txBody>
        </p:sp>
        <p:grpSp>
          <p:nvGrpSpPr>
            <p:cNvPr id="49" name="组合 22"/>
            <p:cNvGrpSpPr/>
            <p:nvPr/>
          </p:nvGrpSpPr>
          <p:grpSpPr>
            <a:xfrm>
              <a:off x="4795154" y="4591615"/>
              <a:ext cx="673042" cy="528326"/>
              <a:chOff x="3654425" y="5089525"/>
              <a:chExt cx="1860550" cy="1460500"/>
            </a:xfrm>
            <a:solidFill>
              <a:schemeClr val="bg1"/>
            </a:solidFill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3654425" y="5089525"/>
                <a:ext cx="1860550" cy="1460500"/>
              </a:xfrm>
              <a:custGeom>
                <a:avLst/>
                <a:gdLst>
                  <a:gd name="T0" fmla="*/ 2372 w 2506"/>
                  <a:gd name="T1" fmla="*/ 1716 h 1970"/>
                  <a:gd name="T2" fmla="*/ 2372 w 2506"/>
                  <a:gd name="T3" fmla="*/ 1716 h 1970"/>
                  <a:gd name="T4" fmla="*/ 1858 w 2506"/>
                  <a:gd name="T5" fmla="*/ 1575 h 1970"/>
                  <a:gd name="T6" fmla="*/ 1818 w 2506"/>
                  <a:gd name="T7" fmla="*/ 1576 h 1970"/>
                  <a:gd name="T8" fmla="*/ 1323 w 2506"/>
                  <a:gd name="T9" fmla="*/ 1715 h 1970"/>
                  <a:gd name="T10" fmla="*/ 1323 w 2506"/>
                  <a:gd name="T11" fmla="*/ 308 h 1970"/>
                  <a:gd name="T12" fmla="*/ 1847 w 2506"/>
                  <a:gd name="T13" fmla="*/ 133 h 1970"/>
                  <a:gd name="T14" fmla="*/ 2372 w 2506"/>
                  <a:gd name="T15" fmla="*/ 310 h 1970"/>
                  <a:gd name="T16" fmla="*/ 2372 w 2506"/>
                  <a:gd name="T17" fmla="*/ 1716 h 1970"/>
                  <a:gd name="T18" fmla="*/ 1182 w 2506"/>
                  <a:gd name="T19" fmla="*/ 1715 h 1970"/>
                  <a:gd name="T20" fmla="*/ 1182 w 2506"/>
                  <a:gd name="T21" fmla="*/ 1715 h 1970"/>
                  <a:gd name="T22" fmla="*/ 688 w 2506"/>
                  <a:gd name="T23" fmla="*/ 1576 h 1970"/>
                  <a:gd name="T24" fmla="*/ 647 w 2506"/>
                  <a:gd name="T25" fmla="*/ 1575 h 1970"/>
                  <a:gd name="T26" fmla="*/ 133 w 2506"/>
                  <a:gd name="T27" fmla="*/ 1716 h 1970"/>
                  <a:gd name="T28" fmla="*/ 133 w 2506"/>
                  <a:gd name="T29" fmla="*/ 310 h 1970"/>
                  <a:gd name="T30" fmla="*/ 659 w 2506"/>
                  <a:gd name="T31" fmla="*/ 133 h 1970"/>
                  <a:gd name="T32" fmla="*/ 1182 w 2506"/>
                  <a:gd name="T33" fmla="*/ 308 h 1970"/>
                  <a:gd name="T34" fmla="*/ 1182 w 2506"/>
                  <a:gd name="T35" fmla="*/ 1715 h 1970"/>
                  <a:gd name="T36" fmla="*/ 1849 w 2506"/>
                  <a:gd name="T37" fmla="*/ 0 h 1970"/>
                  <a:gd name="T38" fmla="*/ 1849 w 2506"/>
                  <a:gd name="T39" fmla="*/ 0 h 1970"/>
                  <a:gd name="T40" fmla="*/ 1823 w 2506"/>
                  <a:gd name="T41" fmla="*/ 0 h 1970"/>
                  <a:gd name="T42" fmla="*/ 1253 w 2506"/>
                  <a:gd name="T43" fmla="*/ 184 h 1970"/>
                  <a:gd name="T44" fmla="*/ 683 w 2506"/>
                  <a:gd name="T45" fmla="*/ 0 h 1970"/>
                  <a:gd name="T46" fmla="*/ 657 w 2506"/>
                  <a:gd name="T47" fmla="*/ 0 h 1970"/>
                  <a:gd name="T48" fmla="*/ 5 w 2506"/>
                  <a:gd name="T49" fmla="*/ 267 h 1970"/>
                  <a:gd name="T50" fmla="*/ 0 w 2506"/>
                  <a:gd name="T51" fmla="*/ 279 h 1970"/>
                  <a:gd name="T52" fmla="*/ 0 w 2506"/>
                  <a:gd name="T53" fmla="*/ 1970 h 1970"/>
                  <a:gd name="T54" fmla="*/ 107 w 2506"/>
                  <a:gd name="T55" fmla="*/ 1889 h 1970"/>
                  <a:gd name="T56" fmla="*/ 682 w 2506"/>
                  <a:gd name="T57" fmla="*/ 1709 h 1970"/>
                  <a:gd name="T58" fmla="*/ 1190 w 2506"/>
                  <a:gd name="T59" fmla="*/ 1876 h 1970"/>
                  <a:gd name="T60" fmla="*/ 1208 w 2506"/>
                  <a:gd name="T61" fmla="*/ 1888 h 1970"/>
                  <a:gd name="T62" fmla="*/ 1253 w 2506"/>
                  <a:gd name="T63" fmla="*/ 1924 h 1970"/>
                  <a:gd name="T64" fmla="*/ 1298 w 2506"/>
                  <a:gd name="T65" fmla="*/ 1888 h 1970"/>
                  <a:gd name="T66" fmla="*/ 1316 w 2506"/>
                  <a:gd name="T67" fmla="*/ 1876 h 1970"/>
                  <a:gd name="T68" fmla="*/ 1824 w 2506"/>
                  <a:gd name="T69" fmla="*/ 1709 h 1970"/>
                  <a:gd name="T70" fmla="*/ 2399 w 2506"/>
                  <a:gd name="T71" fmla="*/ 1889 h 1970"/>
                  <a:gd name="T72" fmla="*/ 2506 w 2506"/>
                  <a:gd name="T73" fmla="*/ 1970 h 1970"/>
                  <a:gd name="T74" fmla="*/ 2506 w 2506"/>
                  <a:gd name="T75" fmla="*/ 279 h 1970"/>
                  <a:gd name="T76" fmla="*/ 2501 w 2506"/>
                  <a:gd name="T77" fmla="*/ 267 h 1970"/>
                  <a:gd name="T78" fmla="*/ 1849 w 2506"/>
                  <a:gd name="T79" fmla="*/ 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06" h="1970">
                    <a:moveTo>
                      <a:pt x="2372" y="1716"/>
                    </a:moveTo>
                    <a:lnTo>
                      <a:pt x="2372" y="1716"/>
                    </a:lnTo>
                    <a:cubicBezTo>
                      <a:pt x="2261" y="1655"/>
                      <a:pt x="2075" y="1575"/>
                      <a:pt x="1858" y="1575"/>
                    </a:cubicBezTo>
                    <a:cubicBezTo>
                      <a:pt x="1845" y="1575"/>
                      <a:pt x="1831" y="1576"/>
                      <a:pt x="1818" y="1576"/>
                    </a:cubicBezTo>
                    <a:cubicBezTo>
                      <a:pt x="1599" y="1587"/>
                      <a:pt x="1427" y="1659"/>
                      <a:pt x="1323" y="1715"/>
                    </a:cubicBezTo>
                    <a:lnTo>
                      <a:pt x="1323" y="308"/>
                    </a:lnTo>
                    <a:cubicBezTo>
                      <a:pt x="1347" y="271"/>
                      <a:pt x="1462" y="127"/>
                      <a:pt x="1847" y="133"/>
                    </a:cubicBezTo>
                    <a:cubicBezTo>
                      <a:pt x="2229" y="140"/>
                      <a:pt x="2347" y="273"/>
                      <a:pt x="2372" y="310"/>
                    </a:cubicBezTo>
                    <a:lnTo>
                      <a:pt x="2372" y="1716"/>
                    </a:lnTo>
                    <a:close/>
                    <a:moveTo>
                      <a:pt x="1182" y="1715"/>
                    </a:moveTo>
                    <a:lnTo>
                      <a:pt x="1182" y="1715"/>
                    </a:lnTo>
                    <a:cubicBezTo>
                      <a:pt x="1079" y="1659"/>
                      <a:pt x="906" y="1587"/>
                      <a:pt x="688" y="1576"/>
                    </a:cubicBezTo>
                    <a:cubicBezTo>
                      <a:pt x="674" y="1576"/>
                      <a:pt x="661" y="1575"/>
                      <a:pt x="647" y="1575"/>
                    </a:cubicBezTo>
                    <a:cubicBezTo>
                      <a:pt x="431" y="1575"/>
                      <a:pt x="244" y="1655"/>
                      <a:pt x="133" y="1716"/>
                    </a:cubicBezTo>
                    <a:lnTo>
                      <a:pt x="133" y="310"/>
                    </a:lnTo>
                    <a:cubicBezTo>
                      <a:pt x="159" y="273"/>
                      <a:pt x="276" y="140"/>
                      <a:pt x="659" y="133"/>
                    </a:cubicBezTo>
                    <a:cubicBezTo>
                      <a:pt x="1044" y="127"/>
                      <a:pt x="1159" y="271"/>
                      <a:pt x="1182" y="308"/>
                    </a:cubicBezTo>
                    <a:lnTo>
                      <a:pt x="1182" y="1715"/>
                    </a:lnTo>
                    <a:close/>
                    <a:moveTo>
                      <a:pt x="1849" y="0"/>
                    </a:moveTo>
                    <a:lnTo>
                      <a:pt x="1849" y="0"/>
                    </a:lnTo>
                    <a:cubicBezTo>
                      <a:pt x="1840" y="0"/>
                      <a:pt x="1831" y="0"/>
                      <a:pt x="1823" y="0"/>
                    </a:cubicBezTo>
                    <a:cubicBezTo>
                      <a:pt x="1490" y="0"/>
                      <a:pt x="1328" y="105"/>
                      <a:pt x="1253" y="184"/>
                    </a:cubicBezTo>
                    <a:cubicBezTo>
                      <a:pt x="1178" y="105"/>
                      <a:pt x="1015" y="0"/>
                      <a:pt x="683" y="0"/>
                    </a:cubicBezTo>
                    <a:cubicBezTo>
                      <a:pt x="674" y="0"/>
                      <a:pt x="666" y="0"/>
                      <a:pt x="657" y="0"/>
                    </a:cubicBezTo>
                    <a:cubicBezTo>
                      <a:pt x="127" y="9"/>
                      <a:pt x="16" y="240"/>
                      <a:pt x="5" y="267"/>
                    </a:cubicBezTo>
                    <a:lnTo>
                      <a:pt x="0" y="279"/>
                    </a:lnTo>
                    <a:lnTo>
                      <a:pt x="0" y="1970"/>
                    </a:lnTo>
                    <a:lnTo>
                      <a:pt x="107" y="1889"/>
                    </a:lnTo>
                    <a:cubicBezTo>
                      <a:pt x="109" y="1887"/>
                      <a:pt x="369" y="1695"/>
                      <a:pt x="682" y="1709"/>
                    </a:cubicBezTo>
                    <a:cubicBezTo>
                      <a:pt x="943" y="1722"/>
                      <a:pt x="1133" y="1837"/>
                      <a:pt x="1190" y="1876"/>
                    </a:cubicBezTo>
                    <a:cubicBezTo>
                      <a:pt x="1201" y="1883"/>
                      <a:pt x="1207" y="1888"/>
                      <a:pt x="1208" y="1888"/>
                    </a:cubicBezTo>
                    <a:lnTo>
                      <a:pt x="1253" y="1924"/>
                    </a:lnTo>
                    <a:lnTo>
                      <a:pt x="1298" y="1888"/>
                    </a:lnTo>
                    <a:cubicBezTo>
                      <a:pt x="1298" y="1888"/>
                      <a:pt x="1304" y="1883"/>
                      <a:pt x="1316" y="1876"/>
                    </a:cubicBezTo>
                    <a:cubicBezTo>
                      <a:pt x="1373" y="1837"/>
                      <a:pt x="1563" y="1722"/>
                      <a:pt x="1824" y="1709"/>
                    </a:cubicBezTo>
                    <a:cubicBezTo>
                      <a:pt x="2135" y="1695"/>
                      <a:pt x="2396" y="1887"/>
                      <a:pt x="2399" y="1889"/>
                    </a:cubicBezTo>
                    <a:lnTo>
                      <a:pt x="2506" y="1970"/>
                    </a:lnTo>
                    <a:lnTo>
                      <a:pt x="2506" y="279"/>
                    </a:lnTo>
                    <a:lnTo>
                      <a:pt x="2501" y="267"/>
                    </a:lnTo>
                    <a:cubicBezTo>
                      <a:pt x="2490" y="240"/>
                      <a:pt x="2379" y="9"/>
                      <a:pt x="1849" y="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3829050" y="53990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7 h 206"/>
                  <a:gd name="T8" fmla="*/ 12 w 844"/>
                  <a:gd name="T9" fmla="*/ 183 h 206"/>
                  <a:gd name="T10" fmla="*/ 45 w 844"/>
                  <a:gd name="T11" fmla="*/ 200 h 206"/>
                  <a:gd name="T12" fmla="*/ 68 w 844"/>
                  <a:gd name="T13" fmla="*/ 193 h 206"/>
                  <a:gd name="T14" fmla="*/ 437 w 844"/>
                  <a:gd name="T15" fmla="*/ 89 h 206"/>
                  <a:gd name="T16" fmla="*/ 775 w 844"/>
                  <a:gd name="T17" fmla="*/ 193 h 206"/>
                  <a:gd name="T18" fmla="*/ 831 w 844"/>
                  <a:gd name="T19" fmla="*/ 183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3"/>
                      <a:pt x="667" y="19"/>
                      <a:pt x="441" y="10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39"/>
                      <a:pt x="0" y="164"/>
                      <a:pt x="12" y="183"/>
                    </a:cubicBezTo>
                    <a:cubicBezTo>
                      <a:pt x="20" y="194"/>
                      <a:pt x="32" y="200"/>
                      <a:pt x="45" y="200"/>
                    </a:cubicBezTo>
                    <a:cubicBezTo>
                      <a:pt x="53" y="200"/>
                      <a:pt x="61" y="198"/>
                      <a:pt x="68" y="193"/>
                    </a:cubicBezTo>
                    <a:cubicBezTo>
                      <a:pt x="69" y="192"/>
                      <a:pt x="236" y="81"/>
                      <a:pt x="437" y="89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6"/>
                      <a:pt x="818" y="201"/>
                      <a:pt x="831" y="183"/>
                    </a:cubicBezTo>
                    <a:cubicBezTo>
                      <a:pt x="844" y="165"/>
                      <a:pt x="840" y="140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14"/>
              <p:cNvSpPr>
                <a:spLocks/>
              </p:cNvSpPr>
              <p:nvPr/>
            </p:nvSpPr>
            <p:spPr bwMode="auto">
              <a:xfrm>
                <a:off x="3829050" y="56784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8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4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3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9"/>
                      <a:pt x="68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3"/>
                      <a:pt x="775" y="194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15"/>
              <p:cNvSpPr>
                <a:spLocks/>
              </p:cNvSpPr>
              <p:nvPr/>
            </p:nvSpPr>
            <p:spPr bwMode="auto">
              <a:xfrm>
                <a:off x="3829050" y="5957888"/>
                <a:ext cx="627063" cy="153988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8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8"/>
                      <a:pt x="68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16"/>
              <p:cNvSpPr>
                <a:spLocks/>
              </p:cNvSpPr>
              <p:nvPr/>
            </p:nvSpPr>
            <p:spPr bwMode="auto">
              <a:xfrm>
                <a:off x="4713288" y="5437188"/>
                <a:ext cx="627063" cy="152400"/>
              </a:xfrm>
              <a:custGeom>
                <a:avLst/>
                <a:gdLst>
                  <a:gd name="T0" fmla="*/ 822 w 844"/>
                  <a:gd name="T1" fmla="*/ 127 h 205"/>
                  <a:gd name="T2" fmla="*/ 822 w 844"/>
                  <a:gd name="T3" fmla="*/ 127 h 205"/>
                  <a:gd name="T4" fmla="*/ 441 w 844"/>
                  <a:gd name="T5" fmla="*/ 9 h 205"/>
                  <a:gd name="T6" fmla="*/ 23 w 844"/>
                  <a:gd name="T7" fmla="*/ 127 h 205"/>
                  <a:gd name="T8" fmla="*/ 12 w 844"/>
                  <a:gd name="T9" fmla="*/ 182 h 205"/>
                  <a:gd name="T10" fmla="*/ 45 w 844"/>
                  <a:gd name="T11" fmla="*/ 200 h 205"/>
                  <a:gd name="T12" fmla="*/ 67 w 844"/>
                  <a:gd name="T13" fmla="*/ 193 h 205"/>
                  <a:gd name="T14" fmla="*/ 437 w 844"/>
                  <a:gd name="T15" fmla="*/ 89 h 205"/>
                  <a:gd name="T16" fmla="*/ 775 w 844"/>
                  <a:gd name="T17" fmla="*/ 193 h 205"/>
                  <a:gd name="T18" fmla="*/ 831 w 844"/>
                  <a:gd name="T19" fmla="*/ 183 h 205"/>
                  <a:gd name="T20" fmla="*/ 822 w 844"/>
                  <a:gd name="T21" fmla="*/ 127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5">
                    <a:moveTo>
                      <a:pt x="822" y="127"/>
                    </a:moveTo>
                    <a:lnTo>
                      <a:pt x="822" y="127"/>
                    </a:lnTo>
                    <a:cubicBezTo>
                      <a:pt x="815" y="123"/>
                      <a:pt x="667" y="19"/>
                      <a:pt x="441" y="9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39"/>
                      <a:pt x="0" y="164"/>
                      <a:pt x="12" y="182"/>
                    </a:cubicBezTo>
                    <a:cubicBezTo>
                      <a:pt x="20" y="194"/>
                      <a:pt x="32" y="200"/>
                      <a:pt x="45" y="200"/>
                    </a:cubicBezTo>
                    <a:cubicBezTo>
                      <a:pt x="53" y="200"/>
                      <a:pt x="61" y="198"/>
                      <a:pt x="67" y="193"/>
                    </a:cubicBezTo>
                    <a:cubicBezTo>
                      <a:pt x="69" y="192"/>
                      <a:pt x="236" y="81"/>
                      <a:pt x="437" y="89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5"/>
                      <a:pt x="818" y="201"/>
                      <a:pt x="831" y="183"/>
                    </a:cubicBezTo>
                    <a:cubicBezTo>
                      <a:pt x="844" y="165"/>
                      <a:pt x="840" y="140"/>
                      <a:pt x="822" y="127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17"/>
              <p:cNvSpPr>
                <a:spLocks/>
              </p:cNvSpPr>
              <p:nvPr/>
            </p:nvSpPr>
            <p:spPr bwMode="auto">
              <a:xfrm>
                <a:off x="4713288" y="57165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7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9"/>
                      <a:pt x="67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18"/>
              <p:cNvSpPr>
                <a:spLocks/>
              </p:cNvSpPr>
              <p:nvPr/>
            </p:nvSpPr>
            <p:spPr bwMode="auto">
              <a:xfrm>
                <a:off x="4713288" y="5997575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7 h 206"/>
                  <a:gd name="T8" fmla="*/ 12 w 844"/>
                  <a:gd name="T9" fmla="*/ 183 h 206"/>
                  <a:gd name="T10" fmla="*/ 45 w 844"/>
                  <a:gd name="T11" fmla="*/ 201 h 206"/>
                  <a:gd name="T12" fmla="*/ 67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4"/>
                      <a:pt x="32" y="201"/>
                      <a:pt x="45" y="201"/>
                    </a:cubicBezTo>
                    <a:cubicBezTo>
                      <a:pt x="53" y="201"/>
                      <a:pt x="61" y="198"/>
                      <a:pt x="67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1" name="组 60"/>
          <p:cNvGrpSpPr/>
          <p:nvPr/>
        </p:nvGrpSpPr>
        <p:grpSpPr>
          <a:xfrm>
            <a:off x="6821214" y="2822028"/>
            <a:ext cx="1072055" cy="1072055"/>
            <a:chOff x="4595648" y="4319751"/>
            <a:chExt cx="1072055" cy="1072055"/>
          </a:xfrm>
        </p:grpSpPr>
        <p:sp>
          <p:nvSpPr>
            <p:cNvPr id="62" name="椭圆 61"/>
            <p:cNvSpPr/>
            <p:nvPr/>
          </p:nvSpPr>
          <p:spPr>
            <a:xfrm>
              <a:off x="4595648" y="4319751"/>
              <a:ext cx="1072055" cy="1072055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/>
            </a:p>
          </p:txBody>
        </p:sp>
        <p:grpSp>
          <p:nvGrpSpPr>
            <p:cNvPr id="63" name="组合 22"/>
            <p:cNvGrpSpPr/>
            <p:nvPr/>
          </p:nvGrpSpPr>
          <p:grpSpPr>
            <a:xfrm>
              <a:off x="4795154" y="4591615"/>
              <a:ext cx="673042" cy="528326"/>
              <a:chOff x="3654425" y="5089525"/>
              <a:chExt cx="1860550" cy="1460500"/>
            </a:xfrm>
            <a:solidFill>
              <a:schemeClr val="bg1"/>
            </a:solidFill>
          </p:grpSpPr>
          <p:sp>
            <p:nvSpPr>
              <p:cNvPr id="64" name="Freeform 12"/>
              <p:cNvSpPr>
                <a:spLocks noEditPoints="1"/>
              </p:cNvSpPr>
              <p:nvPr/>
            </p:nvSpPr>
            <p:spPr bwMode="auto">
              <a:xfrm>
                <a:off x="3654425" y="5089525"/>
                <a:ext cx="1860550" cy="1460500"/>
              </a:xfrm>
              <a:custGeom>
                <a:avLst/>
                <a:gdLst>
                  <a:gd name="T0" fmla="*/ 2372 w 2506"/>
                  <a:gd name="T1" fmla="*/ 1716 h 1970"/>
                  <a:gd name="T2" fmla="*/ 2372 w 2506"/>
                  <a:gd name="T3" fmla="*/ 1716 h 1970"/>
                  <a:gd name="T4" fmla="*/ 1858 w 2506"/>
                  <a:gd name="T5" fmla="*/ 1575 h 1970"/>
                  <a:gd name="T6" fmla="*/ 1818 w 2506"/>
                  <a:gd name="T7" fmla="*/ 1576 h 1970"/>
                  <a:gd name="T8" fmla="*/ 1323 w 2506"/>
                  <a:gd name="T9" fmla="*/ 1715 h 1970"/>
                  <a:gd name="T10" fmla="*/ 1323 w 2506"/>
                  <a:gd name="T11" fmla="*/ 308 h 1970"/>
                  <a:gd name="T12" fmla="*/ 1847 w 2506"/>
                  <a:gd name="T13" fmla="*/ 133 h 1970"/>
                  <a:gd name="T14" fmla="*/ 2372 w 2506"/>
                  <a:gd name="T15" fmla="*/ 310 h 1970"/>
                  <a:gd name="T16" fmla="*/ 2372 w 2506"/>
                  <a:gd name="T17" fmla="*/ 1716 h 1970"/>
                  <a:gd name="T18" fmla="*/ 1182 w 2506"/>
                  <a:gd name="T19" fmla="*/ 1715 h 1970"/>
                  <a:gd name="T20" fmla="*/ 1182 w 2506"/>
                  <a:gd name="T21" fmla="*/ 1715 h 1970"/>
                  <a:gd name="T22" fmla="*/ 688 w 2506"/>
                  <a:gd name="T23" fmla="*/ 1576 h 1970"/>
                  <a:gd name="T24" fmla="*/ 647 w 2506"/>
                  <a:gd name="T25" fmla="*/ 1575 h 1970"/>
                  <a:gd name="T26" fmla="*/ 133 w 2506"/>
                  <a:gd name="T27" fmla="*/ 1716 h 1970"/>
                  <a:gd name="T28" fmla="*/ 133 w 2506"/>
                  <a:gd name="T29" fmla="*/ 310 h 1970"/>
                  <a:gd name="T30" fmla="*/ 659 w 2506"/>
                  <a:gd name="T31" fmla="*/ 133 h 1970"/>
                  <a:gd name="T32" fmla="*/ 1182 w 2506"/>
                  <a:gd name="T33" fmla="*/ 308 h 1970"/>
                  <a:gd name="T34" fmla="*/ 1182 w 2506"/>
                  <a:gd name="T35" fmla="*/ 1715 h 1970"/>
                  <a:gd name="T36" fmla="*/ 1849 w 2506"/>
                  <a:gd name="T37" fmla="*/ 0 h 1970"/>
                  <a:gd name="T38" fmla="*/ 1849 w 2506"/>
                  <a:gd name="T39" fmla="*/ 0 h 1970"/>
                  <a:gd name="T40" fmla="*/ 1823 w 2506"/>
                  <a:gd name="T41" fmla="*/ 0 h 1970"/>
                  <a:gd name="T42" fmla="*/ 1253 w 2506"/>
                  <a:gd name="T43" fmla="*/ 184 h 1970"/>
                  <a:gd name="T44" fmla="*/ 683 w 2506"/>
                  <a:gd name="T45" fmla="*/ 0 h 1970"/>
                  <a:gd name="T46" fmla="*/ 657 w 2506"/>
                  <a:gd name="T47" fmla="*/ 0 h 1970"/>
                  <a:gd name="T48" fmla="*/ 5 w 2506"/>
                  <a:gd name="T49" fmla="*/ 267 h 1970"/>
                  <a:gd name="T50" fmla="*/ 0 w 2506"/>
                  <a:gd name="T51" fmla="*/ 279 h 1970"/>
                  <a:gd name="T52" fmla="*/ 0 w 2506"/>
                  <a:gd name="T53" fmla="*/ 1970 h 1970"/>
                  <a:gd name="T54" fmla="*/ 107 w 2506"/>
                  <a:gd name="T55" fmla="*/ 1889 h 1970"/>
                  <a:gd name="T56" fmla="*/ 682 w 2506"/>
                  <a:gd name="T57" fmla="*/ 1709 h 1970"/>
                  <a:gd name="T58" fmla="*/ 1190 w 2506"/>
                  <a:gd name="T59" fmla="*/ 1876 h 1970"/>
                  <a:gd name="T60" fmla="*/ 1208 w 2506"/>
                  <a:gd name="T61" fmla="*/ 1888 h 1970"/>
                  <a:gd name="T62" fmla="*/ 1253 w 2506"/>
                  <a:gd name="T63" fmla="*/ 1924 h 1970"/>
                  <a:gd name="T64" fmla="*/ 1298 w 2506"/>
                  <a:gd name="T65" fmla="*/ 1888 h 1970"/>
                  <a:gd name="T66" fmla="*/ 1316 w 2506"/>
                  <a:gd name="T67" fmla="*/ 1876 h 1970"/>
                  <a:gd name="T68" fmla="*/ 1824 w 2506"/>
                  <a:gd name="T69" fmla="*/ 1709 h 1970"/>
                  <a:gd name="T70" fmla="*/ 2399 w 2506"/>
                  <a:gd name="T71" fmla="*/ 1889 h 1970"/>
                  <a:gd name="T72" fmla="*/ 2506 w 2506"/>
                  <a:gd name="T73" fmla="*/ 1970 h 1970"/>
                  <a:gd name="T74" fmla="*/ 2506 w 2506"/>
                  <a:gd name="T75" fmla="*/ 279 h 1970"/>
                  <a:gd name="T76" fmla="*/ 2501 w 2506"/>
                  <a:gd name="T77" fmla="*/ 267 h 1970"/>
                  <a:gd name="T78" fmla="*/ 1849 w 2506"/>
                  <a:gd name="T79" fmla="*/ 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06" h="1970">
                    <a:moveTo>
                      <a:pt x="2372" y="1716"/>
                    </a:moveTo>
                    <a:lnTo>
                      <a:pt x="2372" y="1716"/>
                    </a:lnTo>
                    <a:cubicBezTo>
                      <a:pt x="2261" y="1655"/>
                      <a:pt x="2075" y="1575"/>
                      <a:pt x="1858" y="1575"/>
                    </a:cubicBezTo>
                    <a:cubicBezTo>
                      <a:pt x="1845" y="1575"/>
                      <a:pt x="1831" y="1576"/>
                      <a:pt x="1818" y="1576"/>
                    </a:cubicBezTo>
                    <a:cubicBezTo>
                      <a:pt x="1599" y="1587"/>
                      <a:pt x="1427" y="1659"/>
                      <a:pt x="1323" y="1715"/>
                    </a:cubicBezTo>
                    <a:lnTo>
                      <a:pt x="1323" y="308"/>
                    </a:lnTo>
                    <a:cubicBezTo>
                      <a:pt x="1347" y="271"/>
                      <a:pt x="1462" y="127"/>
                      <a:pt x="1847" y="133"/>
                    </a:cubicBezTo>
                    <a:cubicBezTo>
                      <a:pt x="2229" y="140"/>
                      <a:pt x="2347" y="273"/>
                      <a:pt x="2372" y="310"/>
                    </a:cubicBezTo>
                    <a:lnTo>
                      <a:pt x="2372" y="1716"/>
                    </a:lnTo>
                    <a:close/>
                    <a:moveTo>
                      <a:pt x="1182" y="1715"/>
                    </a:moveTo>
                    <a:lnTo>
                      <a:pt x="1182" y="1715"/>
                    </a:lnTo>
                    <a:cubicBezTo>
                      <a:pt x="1079" y="1659"/>
                      <a:pt x="906" y="1587"/>
                      <a:pt x="688" y="1576"/>
                    </a:cubicBezTo>
                    <a:cubicBezTo>
                      <a:pt x="674" y="1576"/>
                      <a:pt x="661" y="1575"/>
                      <a:pt x="647" y="1575"/>
                    </a:cubicBezTo>
                    <a:cubicBezTo>
                      <a:pt x="431" y="1575"/>
                      <a:pt x="244" y="1655"/>
                      <a:pt x="133" y="1716"/>
                    </a:cubicBezTo>
                    <a:lnTo>
                      <a:pt x="133" y="310"/>
                    </a:lnTo>
                    <a:cubicBezTo>
                      <a:pt x="159" y="273"/>
                      <a:pt x="276" y="140"/>
                      <a:pt x="659" y="133"/>
                    </a:cubicBezTo>
                    <a:cubicBezTo>
                      <a:pt x="1044" y="127"/>
                      <a:pt x="1159" y="271"/>
                      <a:pt x="1182" y="308"/>
                    </a:cubicBezTo>
                    <a:lnTo>
                      <a:pt x="1182" y="1715"/>
                    </a:lnTo>
                    <a:close/>
                    <a:moveTo>
                      <a:pt x="1849" y="0"/>
                    </a:moveTo>
                    <a:lnTo>
                      <a:pt x="1849" y="0"/>
                    </a:lnTo>
                    <a:cubicBezTo>
                      <a:pt x="1840" y="0"/>
                      <a:pt x="1831" y="0"/>
                      <a:pt x="1823" y="0"/>
                    </a:cubicBezTo>
                    <a:cubicBezTo>
                      <a:pt x="1490" y="0"/>
                      <a:pt x="1328" y="105"/>
                      <a:pt x="1253" y="184"/>
                    </a:cubicBezTo>
                    <a:cubicBezTo>
                      <a:pt x="1178" y="105"/>
                      <a:pt x="1015" y="0"/>
                      <a:pt x="683" y="0"/>
                    </a:cubicBezTo>
                    <a:cubicBezTo>
                      <a:pt x="674" y="0"/>
                      <a:pt x="666" y="0"/>
                      <a:pt x="657" y="0"/>
                    </a:cubicBezTo>
                    <a:cubicBezTo>
                      <a:pt x="127" y="9"/>
                      <a:pt x="16" y="240"/>
                      <a:pt x="5" y="267"/>
                    </a:cubicBezTo>
                    <a:lnTo>
                      <a:pt x="0" y="279"/>
                    </a:lnTo>
                    <a:lnTo>
                      <a:pt x="0" y="1970"/>
                    </a:lnTo>
                    <a:lnTo>
                      <a:pt x="107" y="1889"/>
                    </a:lnTo>
                    <a:cubicBezTo>
                      <a:pt x="109" y="1887"/>
                      <a:pt x="369" y="1695"/>
                      <a:pt x="682" y="1709"/>
                    </a:cubicBezTo>
                    <a:cubicBezTo>
                      <a:pt x="943" y="1722"/>
                      <a:pt x="1133" y="1837"/>
                      <a:pt x="1190" y="1876"/>
                    </a:cubicBezTo>
                    <a:cubicBezTo>
                      <a:pt x="1201" y="1883"/>
                      <a:pt x="1207" y="1888"/>
                      <a:pt x="1208" y="1888"/>
                    </a:cubicBezTo>
                    <a:lnTo>
                      <a:pt x="1253" y="1924"/>
                    </a:lnTo>
                    <a:lnTo>
                      <a:pt x="1298" y="1888"/>
                    </a:lnTo>
                    <a:cubicBezTo>
                      <a:pt x="1298" y="1888"/>
                      <a:pt x="1304" y="1883"/>
                      <a:pt x="1316" y="1876"/>
                    </a:cubicBezTo>
                    <a:cubicBezTo>
                      <a:pt x="1373" y="1837"/>
                      <a:pt x="1563" y="1722"/>
                      <a:pt x="1824" y="1709"/>
                    </a:cubicBezTo>
                    <a:cubicBezTo>
                      <a:pt x="2135" y="1695"/>
                      <a:pt x="2396" y="1887"/>
                      <a:pt x="2399" y="1889"/>
                    </a:cubicBezTo>
                    <a:lnTo>
                      <a:pt x="2506" y="1970"/>
                    </a:lnTo>
                    <a:lnTo>
                      <a:pt x="2506" y="279"/>
                    </a:lnTo>
                    <a:lnTo>
                      <a:pt x="2501" y="267"/>
                    </a:lnTo>
                    <a:cubicBezTo>
                      <a:pt x="2490" y="240"/>
                      <a:pt x="2379" y="9"/>
                      <a:pt x="1849" y="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auto">
              <a:xfrm>
                <a:off x="3829050" y="53990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7 h 206"/>
                  <a:gd name="T8" fmla="*/ 12 w 844"/>
                  <a:gd name="T9" fmla="*/ 183 h 206"/>
                  <a:gd name="T10" fmla="*/ 45 w 844"/>
                  <a:gd name="T11" fmla="*/ 200 h 206"/>
                  <a:gd name="T12" fmla="*/ 68 w 844"/>
                  <a:gd name="T13" fmla="*/ 193 h 206"/>
                  <a:gd name="T14" fmla="*/ 437 w 844"/>
                  <a:gd name="T15" fmla="*/ 89 h 206"/>
                  <a:gd name="T16" fmla="*/ 775 w 844"/>
                  <a:gd name="T17" fmla="*/ 193 h 206"/>
                  <a:gd name="T18" fmla="*/ 831 w 844"/>
                  <a:gd name="T19" fmla="*/ 183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3"/>
                      <a:pt x="667" y="19"/>
                      <a:pt x="441" y="10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39"/>
                      <a:pt x="0" y="164"/>
                      <a:pt x="12" y="183"/>
                    </a:cubicBezTo>
                    <a:cubicBezTo>
                      <a:pt x="20" y="194"/>
                      <a:pt x="32" y="200"/>
                      <a:pt x="45" y="200"/>
                    </a:cubicBezTo>
                    <a:cubicBezTo>
                      <a:pt x="53" y="200"/>
                      <a:pt x="61" y="198"/>
                      <a:pt x="68" y="193"/>
                    </a:cubicBezTo>
                    <a:cubicBezTo>
                      <a:pt x="69" y="192"/>
                      <a:pt x="236" y="81"/>
                      <a:pt x="437" y="89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6"/>
                      <a:pt x="818" y="201"/>
                      <a:pt x="831" y="183"/>
                    </a:cubicBezTo>
                    <a:cubicBezTo>
                      <a:pt x="844" y="165"/>
                      <a:pt x="840" y="140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auto">
              <a:xfrm>
                <a:off x="3829050" y="56784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8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4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3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9"/>
                      <a:pt x="68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3"/>
                      <a:pt x="775" y="194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15"/>
              <p:cNvSpPr>
                <a:spLocks/>
              </p:cNvSpPr>
              <p:nvPr/>
            </p:nvSpPr>
            <p:spPr bwMode="auto">
              <a:xfrm>
                <a:off x="3829050" y="5957888"/>
                <a:ext cx="627063" cy="153988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8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8"/>
                      <a:pt x="68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16"/>
              <p:cNvSpPr>
                <a:spLocks/>
              </p:cNvSpPr>
              <p:nvPr/>
            </p:nvSpPr>
            <p:spPr bwMode="auto">
              <a:xfrm>
                <a:off x="4713288" y="5437188"/>
                <a:ext cx="627063" cy="152400"/>
              </a:xfrm>
              <a:custGeom>
                <a:avLst/>
                <a:gdLst>
                  <a:gd name="T0" fmla="*/ 822 w 844"/>
                  <a:gd name="T1" fmla="*/ 127 h 205"/>
                  <a:gd name="T2" fmla="*/ 822 w 844"/>
                  <a:gd name="T3" fmla="*/ 127 h 205"/>
                  <a:gd name="T4" fmla="*/ 441 w 844"/>
                  <a:gd name="T5" fmla="*/ 9 h 205"/>
                  <a:gd name="T6" fmla="*/ 23 w 844"/>
                  <a:gd name="T7" fmla="*/ 127 h 205"/>
                  <a:gd name="T8" fmla="*/ 12 w 844"/>
                  <a:gd name="T9" fmla="*/ 182 h 205"/>
                  <a:gd name="T10" fmla="*/ 45 w 844"/>
                  <a:gd name="T11" fmla="*/ 200 h 205"/>
                  <a:gd name="T12" fmla="*/ 67 w 844"/>
                  <a:gd name="T13" fmla="*/ 193 h 205"/>
                  <a:gd name="T14" fmla="*/ 437 w 844"/>
                  <a:gd name="T15" fmla="*/ 89 h 205"/>
                  <a:gd name="T16" fmla="*/ 775 w 844"/>
                  <a:gd name="T17" fmla="*/ 193 h 205"/>
                  <a:gd name="T18" fmla="*/ 831 w 844"/>
                  <a:gd name="T19" fmla="*/ 183 h 205"/>
                  <a:gd name="T20" fmla="*/ 822 w 844"/>
                  <a:gd name="T21" fmla="*/ 127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5">
                    <a:moveTo>
                      <a:pt x="822" y="127"/>
                    </a:moveTo>
                    <a:lnTo>
                      <a:pt x="822" y="127"/>
                    </a:lnTo>
                    <a:cubicBezTo>
                      <a:pt x="815" y="123"/>
                      <a:pt x="667" y="19"/>
                      <a:pt x="441" y="9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39"/>
                      <a:pt x="0" y="164"/>
                      <a:pt x="12" y="182"/>
                    </a:cubicBezTo>
                    <a:cubicBezTo>
                      <a:pt x="20" y="194"/>
                      <a:pt x="32" y="200"/>
                      <a:pt x="45" y="200"/>
                    </a:cubicBezTo>
                    <a:cubicBezTo>
                      <a:pt x="53" y="200"/>
                      <a:pt x="61" y="198"/>
                      <a:pt x="67" y="193"/>
                    </a:cubicBezTo>
                    <a:cubicBezTo>
                      <a:pt x="69" y="192"/>
                      <a:pt x="236" y="81"/>
                      <a:pt x="437" y="89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5"/>
                      <a:pt x="818" y="201"/>
                      <a:pt x="831" y="183"/>
                    </a:cubicBezTo>
                    <a:cubicBezTo>
                      <a:pt x="844" y="165"/>
                      <a:pt x="840" y="140"/>
                      <a:pt x="822" y="127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17"/>
              <p:cNvSpPr>
                <a:spLocks/>
              </p:cNvSpPr>
              <p:nvPr/>
            </p:nvSpPr>
            <p:spPr bwMode="auto">
              <a:xfrm>
                <a:off x="4713288" y="57165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7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9"/>
                      <a:pt x="67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18"/>
              <p:cNvSpPr>
                <a:spLocks/>
              </p:cNvSpPr>
              <p:nvPr/>
            </p:nvSpPr>
            <p:spPr bwMode="auto">
              <a:xfrm>
                <a:off x="4713288" y="5997575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7 h 206"/>
                  <a:gd name="T8" fmla="*/ 12 w 844"/>
                  <a:gd name="T9" fmla="*/ 183 h 206"/>
                  <a:gd name="T10" fmla="*/ 45 w 844"/>
                  <a:gd name="T11" fmla="*/ 201 h 206"/>
                  <a:gd name="T12" fmla="*/ 67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4"/>
                      <a:pt x="32" y="201"/>
                      <a:pt x="45" y="201"/>
                    </a:cubicBezTo>
                    <a:cubicBezTo>
                      <a:pt x="53" y="201"/>
                      <a:pt x="61" y="198"/>
                      <a:pt x="67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1" name="组 70"/>
          <p:cNvGrpSpPr/>
          <p:nvPr/>
        </p:nvGrpSpPr>
        <p:grpSpPr>
          <a:xfrm>
            <a:off x="7125174" y="1250948"/>
            <a:ext cx="1072055" cy="1072055"/>
            <a:chOff x="4595648" y="4319751"/>
            <a:chExt cx="1072055" cy="1072055"/>
          </a:xfrm>
        </p:grpSpPr>
        <p:sp>
          <p:nvSpPr>
            <p:cNvPr id="72" name="椭圆 71"/>
            <p:cNvSpPr/>
            <p:nvPr/>
          </p:nvSpPr>
          <p:spPr>
            <a:xfrm>
              <a:off x="4595648" y="4319751"/>
              <a:ext cx="1072055" cy="1072055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/>
            </a:p>
          </p:txBody>
        </p:sp>
        <p:grpSp>
          <p:nvGrpSpPr>
            <p:cNvPr id="73" name="组合 22"/>
            <p:cNvGrpSpPr/>
            <p:nvPr/>
          </p:nvGrpSpPr>
          <p:grpSpPr>
            <a:xfrm>
              <a:off x="4795154" y="4591615"/>
              <a:ext cx="673042" cy="528326"/>
              <a:chOff x="3654425" y="5089525"/>
              <a:chExt cx="1860550" cy="1460500"/>
            </a:xfrm>
            <a:solidFill>
              <a:schemeClr val="bg1"/>
            </a:solidFill>
          </p:grpSpPr>
          <p:sp>
            <p:nvSpPr>
              <p:cNvPr id="74" name="Freeform 12"/>
              <p:cNvSpPr>
                <a:spLocks noEditPoints="1"/>
              </p:cNvSpPr>
              <p:nvPr/>
            </p:nvSpPr>
            <p:spPr bwMode="auto">
              <a:xfrm>
                <a:off x="3654425" y="5089525"/>
                <a:ext cx="1860550" cy="1460500"/>
              </a:xfrm>
              <a:custGeom>
                <a:avLst/>
                <a:gdLst>
                  <a:gd name="T0" fmla="*/ 2372 w 2506"/>
                  <a:gd name="T1" fmla="*/ 1716 h 1970"/>
                  <a:gd name="T2" fmla="*/ 2372 w 2506"/>
                  <a:gd name="T3" fmla="*/ 1716 h 1970"/>
                  <a:gd name="T4" fmla="*/ 1858 w 2506"/>
                  <a:gd name="T5" fmla="*/ 1575 h 1970"/>
                  <a:gd name="T6" fmla="*/ 1818 w 2506"/>
                  <a:gd name="T7" fmla="*/ 1576 h 1970"/>
                  <a:gd name="T8" fmla="*/ 1323 w 2506"/>
                  <a:gd name="T9" fmla="*/ 1715 h 1970"/>
                  <a:gd name="T10" fmla="*/ 1323 w 2506"/>
                  <a:gd name="T11" fmla="*/ 308 h 1970"/>
                  <a:gd name="T12" fmla="*/ 1847 w 2506"/>
                  <a:gd name="T13" fmla="*/ 133 h 1970"/>
                  <a:gd name="T14" fmla="*/ 2372 w 2506"/>
                  <a:gd name="T15" fmla="*/ 310 h 1970"/>
                  <a:gd name="T16" fmla="*/ 2372 w 2506"/>
                  <a:gd name="T17" fmla="*/ 1716 h 1970"/>
                  <a:gd name="T18" fmla="*/ 1182 w 2506"/>
                  <a:gd name="T19" fmla="*/ 1715 h 1970"/>
                  <a:gd name="T20" fmla="*/ 1182 w 2506"/>
                  <a:gd name="T21" fmla="*/ 1715 h 1970"/>
                  <a:gd name="T22" fmla="*/ 688 w 2506"/>
                  <a:gd name="T23" fmla="*/ 1576 h 1970"/>
                  <a:gd name="T24" fmla="*/ 647 w 2506"/>
                  <a:gd name="T25" fmla="*/ 1575 h 1970"/>
                  <a:gd name="T26" fmla="*/ 133 w 2506"/>
                  <a:gd name="T27" fmla="*/ 1716 h 1970"/>
                  <a:gd name="T28" fmla="*/ 133 w 2506"/>
                  <a:gd name="T29" fmla="*/ 310 h 1970"/>
                  <a:gd name="T30" fmla="*/ 659 w 2506"/>
                  <a:gd name="T31" fmla="*/ 133 h 1970"/>
                  <a:gd name="T32" fmla="*/ 1182 w 2506"/>
                  <a:gd name="T33" fmla="*/ 308 h 1970"/>
                  <a:gd name="T34" fmla="*/ 1182 w 2506"/>
                  <a:gd name="T35" fmla="*/ 1715 h 1970"/>
                  <a:gd name="T36" fmla="*/ 1849 w 2506"/>
                  <a:gd name="T37" fmla="*/ 0 h 1970"/>
                  <a:gd name="T38" fmla="*/ 1849 w 2506"/>
                  <a:gd name="T39" fmla="*/ 0 h 1970"/>
                  <a:gd name="T40" fmla="*/ 1823 w 2506"/>
                  <a:gd name="T41" fmla="*/ 0 h 1970"/>
                  <a:gd name="T42" fmla="*/ 1253 w 2506"/>
                  <a:gd name="T43" fmla="*/ 184 h 1970"/>
                  <a:gd name="T44" fmla="*/ 683 w 2506"/>
                  <a:gd name="T45" fmla="*/ 0 h 1970"/>
                  <a:gd name="T46" fmla="*/ 657 w 2506"/>
                  <a:gd name="T47" fmla="*/ 0 h 1970"/>
                  <a:gd name="T48" fmla="*/ 5 w 2506"/>
                  <a:gd name="T49" fmla="*/ 267 h 1970"/>
                  <a:gd name="T50" fmla="*/ 0 w 2506"/>
                  <a:gd name="T51" fmla="*/ 279 h 1970"/>
                  <a:gd name="T52" fmla="*/ 0 w 2506"/>
                  <a:gd name="T53" fmla="*/ 1970 h 1970"/>
                  <a:gd name="T54" fmla="*/ 107 w 2506"/>
                  <a:gd name="T55" fmla="*/ 1889 h 1970"/>
                  <a:gd name="T56" fmla="*/ 682 w 2506"/>
                  <a:gd name="T57" fmla="*/ 1709 h 1970"/>
                  <a:gd name="T58" fmla="*/ 1190 w 2506"/>
                  <a:gd name="T59" fmla="*/ 1876 h 1970"/>
                  <a:gd name="T60" fmla="*/ 1208 w 2506"/>
                  <a:gd name="T61" fmla="*/ 1888 h 1970"/>
                  <a:gd name="T62" fmla="*/ 1253 w 2506"/>
                  <a:gd name="T63" fmla="*/ 1924 h 1970"/>
                  <a:gd name="T64" fmla="*/ 1298 w 2506"/>
                  <a:gd name="T65" fmla="*/ 1888 h 1970"/>
                  <a:gd name="T66" fmla="*/ 1316 w 2506"/>
                  <a:gd name="T67" fmla="*/ 1876 h 1970"/>
                  <a:gd name="T68" fmla="*/ 1824 w 2506"/>
                  <a:gd name="T69" fmla="*/ 1709 h 1970"/>
                  <a:gd name="T70" fmla="*/ 2399 w 2506"/>
                  <a:gd name="T71" fmla="*/ 1889 h 1970"/>
                  <a:gd name="T72" fmla="*/ 2506 w 2506"/>
                  <a:gd name="T73" fmla="*/ 1970 h 1970"/>
                  <a:gd name="T74" fmla="*/ 2506 w 2506"/>
                  <a:gd name="T75" fmla="*/ 279 h 1970"/>
                  <a:gd name="T76" fmla="*/ 2501 w 2506"/>
                  <a:gd name="T77" fmla="*/ 267 h 1970"/>
                  <a:gd name="T78" fmla="*/ 1849 w 2506"/>
                  <a:gd name="T79" fmla="*/ 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06" h="1970">
                    <a:moveTo>
                      <a:pt x="2372" y="1716"/>
                    </a:moveTo>
                    <a:lnTo>
                      <a:pt x="2372" y="1716"/>
                    </a:lnTo>
                    <a:cubicBezTo>
                      <a:pt x="2261" y="1655"/>
                      <a:pt x="2075" y="1575"/>
                      <a:pt x="1858" y="1575"/>
                    </a:cubicBezTo>
                    <a:cubicBezTo>
                      <a:pt x="1845" y="1575"/>
                      <a:pt x="1831" y="1576"/>
                      <a:pt x="1818" y="1576"/>
                    </a:cubicBezTo>
                    <a:cubicBezTo>
                      <a:pt x="1599" y="1587"/>
                      <a:pt x="1427" y="1659"/>
                      <a:pt x="1323" y="1715"/>
                    </a:cubicBezTo>
                    <a:lnTo>
                      <a:pt x="1323" y="308"/>
                    </a:lnTo>
                    <a:cubicBezTo>
                      <a:pt x="1347" y="271"/>
                      <a:pt x="1462" y="127"/>
                      <a:pt x="1847" y="133"/>
                    </a:cubicBezTo>
                    <a:cubicBezTo>
                      <a:pt x="2229" y="140"/>
                      <a:pt x="2347" y="273"/>
                      <a:pt x="2372" y="310"/>
                    </a:cubicBezTo>
                    <a:lnTo>
                      <a:pt x="2372" y="1716"/>
                    </a:lnTo>
                    <a:close/>
                    <a:moveTo>
                      <a:pt x="1182" y="1715"/>
                    </a:moveTo>
                    <a:lnTo>
                      <a:pt x="1182" y="1715"/>
                    </a:lnTo>
                    <a:cubicBezTo>
                      <a:pt x="1079" y="1659"/>
                      <a:pt x="906" y="1587"/>
                      <a:pt x="688" y="1576"/>
                    </a:cubicBezTo>
                    <a:cubicBezTo>
                      <a:pt x="674" y="1576"/>
                      <a:pt x="661" y="1575"/>
                      <a:pt x="647" y="1575"/>
                    </a:cubicBezTo>
                    <a:cubicBezTo>
                      <a:pt x="431" y="1575"/>
                      <a:pt x="244" y="1655"/>
                      <a:pt x="133" y="1716"/>
                    </a:cubicBezTo>
                    <a:lnTo>
                      <a:pt x="133" y="310"/>
                    </a:lnTo>
                    <a:cubicBezTo>
                      <a:pt x="159" y="273"/>
                      <a:pt x="276" y="140"/>
                      <a:pt x="659" y="133"/>
                    </a:cubicBezTo>
                    <a:cubicBezTo>
                      <a:pt x="1044" y="127"/>
                      <a:pt x="1159" y="271"/>
                      <a:pt x="1182" y="308"/>
                    </a:cubicBezTo>
                    <a:lnTo>
                      <a:pt x="1182" y="1715"/>
                    </a:lnTo>
                    <a:close/>
                    <a:moveTo>
                      <a:pt x="1849" y="0"/>
                    </a:moveTo>
                    <a:lnTo>
                      <a:pt x="1849" y="0"/>
                    </a:lnTo>
                    <a:cubicBezTo>
                      <a:pt x="1840" y="0"/>
                      <a:pt x="1831" y="0"/>
                      <a:pt x="1823" y="0"/>
                    </a:cubicBezTo>
                    <a:cubicBezTo>
                      <a:pt x="1490" y="0"/>
                      <a:pt x="1328" y="105"/>
                      <a:pt x="1253" y="184"/>
                    </a:cubicBezTo>
                    <a:cubicBezTo>
                      <a:pt x="1178" y="105"/>
                      <a:pt x="1015" y="0"/>
                      <a:pt x="683" y="0"/>
                    </a:cubicBezTo>
                    <a:cubicBezTo>
                      <a:pt x="674" y="0"/>
                      <a:pt x="666" y="0"/>
                      <a:pt x="657" y="0"/>
                    </a:cubicBezTo>
                    <a:cubicBezTo>
                      <a:pt x="127" y="9"/>
                      <a:pt x="16" y="240"/>
                      <a:pt x="5" y="267"/>
                    </a:cubicBezTo>
                    <a:lnTo>
                      <a:pt x="0" y="279"/>
                    </a:lnTo>
                    <a:lnTo>
                      <a:pt x="0" y="1970"/>
                    </a:lnTo>
                    <a:lnTo>
                      <a:pt x="107" y="1889"/>
                    </a:lnTo>
                    <a:cubicBezTo>
                      <a:pt x="109" y="1887"/>
                      <a:pt x="369" y="1695"/>
                      <a:pt x="682" y="1709"/>
                    </a:cubicBezTo>
                    <a:cubicBezTo>
                      <a:pt x="943" y="1722"/>
                      <a:pt x="1133" y="1837"/>
                      <a:pt x="1190" y="1876"/>
                    </a:cubicBezTo>
                    <a:cubicBezTo>
                      <a:pt x="1201" y="1883"/>
                      <a:pt x="1207" y="1888"/>
                      <a:pt x="1208" y="1888"/>
                    </a:cubicBezTo>
                    <a:lnTo>
                      <a:pt x="1253" y="1924"/>
                    </a:lnTo>
                    <a:lnTo>
                      <a:pt x="1298" y="1888"/>
                    </a:lnTo>
                    <a:cubicBezTo>
                      <a:pt x="1298" y="1888"/>
                      <a:pt x="1304" y="1883"/>
                      <a:pt x="1316" y="1876"/>
                    </a:cubicBezTo>
                    <a:cubicBezTo>
                      <a:pt x="1373" y="1837"/>
                      <a:pt x="1563" y="1722"/>
                      <a:pt x="1824" y="1709"/>
                    </a:cubicBezTo>
                    <a:cubicBezTo>
                      <a:pt x="2135" y="1695"/>
                      <a:pt x="2396" y="1887"/>
                      <a:pt x="2399" y="1889"/>
                    </a:cubicBezTo>
                    <a:lnTo>
                      <a:pt x="2506" y="1970"/>
                    </a:lnTo>
                    <a:lnTo>
                      <a:pt x="2506" y="279"/>
                    </a:lnTo>
                    <a:lnTo>
                      <a:pt x="2501" y="267"/>
                    </a:lnTo>
                    <a:cubicBezTo>
                      <a:pt x="2490" y="240"/>
                      <a:pt x="2379" y="9"/>
                      <a:pt x="1849" y="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13"/>
              <p:cNvSpPr>
                <a:spLocks/>
              </p:cNvSpPr>
              <p:nvPr/>
            </p:nvSpPr>
            <p:spPr bwMode="auto">
              <a:xfrm>
                <a:off x="3829050" y="53990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7 h 206"/>
                  <a:gd name="T8" fmla="*/ 12 w 844"/>
                  <a:gd name="T9" fmla="*/ 183 h 206"/>
                  <a:gd name="T10" fmla="*/ 45 w 844"/>
                  <a:gd name="T11" fmla="*/ 200 h 206"/>
                  <a:gd name="T12" fmla="*/ 68 w 844"/>
                  <a:gd name="T13" fmla="*/ 193 h 206"/>
                  <a:gd name="T14" fmla="*/ 437 w 844"/>
                  <a:gd name="T15" fmla="*/ 89 h 206"/>
                  <a:gd name="T16" fmla="*/ 775 w 844"/>
                  <a:gd name="T17" fmla="*/ 193 h 206"/>
                  <a:gd name="T18" fmla="*/ 831 w 844"/>
                  <a:gd name="T19" fmla="*/ 183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3"/>
                      <a:pt x="667" y="19"/>
                      <a:pt x="441" y="10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39"/>
                      <a:pt x="0" y="164"/>
                      <a:pt x="12" y="183"/>
                    </a:cubicBezTo>
                    <a:cubicBezTo>
                      <a:pt x="20" y="194"/>
                      <a:pt x="32" y="200"/>
                      <a:pt x="45" y="200"/>
                    </a:cubicBezTo>
                    <a:cubicBezTo>
                      <a:pt x="53" y="200"/>
                      <a:pt x="61" y="198"/>
                      <a:pt x="68" y="193"/>
                    </a:cubicBezTo>
                    <a:cubicBezTo>
                      <a:pt x="69" y="192"/>
                      <a:pt x="236" y="81"/>
                      <a:pt x="437" y="89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6"/>
                      <a:pt x="818" y="201"/>
                      <a:pt x="831" y="183"/>
                    </a:cubicBezTo>
                    <a:cubicBezTo>
                      <a:pt x="844" y="165"/>
                      <a:pt x="840" y="140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14"/>
              <p:cNvSpPr>
                <a:spLocks/>
              </p:cNvSpPr>
              <p:nvPr/>
            </p:nvSpPr>
            <p:spPr bwMode="auto">
              <a:xfrm>
                <a:off x="3829050" y="56784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8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4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3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9"/>
                      <a:pt x="68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3"/>
                      <a:pt x="775" y="194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5"/>
              <p:cNvSpPr>
                <a:spLocks/>
              </p:cNvSpPr>
              <p:nvPr/>
            </p:nvSpPr>
            <p:spPr bwMode="auto">
              <a:xfrm>
                <a:off x="3829050" y="5957888"/>
                <a:ext cx="627063" cy="153988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8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8"/>
                      <a:pt x="68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16"/>
              <p:cNvSpPr>
                <a:spLocks/>
              </p:cNvSpPr>
              <p:nvPr/>
            </p:nvSpPr>
            <p:spPr bwMode="auto">
              <a:xfrm>
                <a:off x="4713288" y="5437188"/>
                <a:ext cx="627063" cy="152400"/>
              </a:xfrm>
              <a:custGeom>
                <a:avLst/>
                <a:gdLst>
                  <a:gd name="T0" fmla="*/ 822 w 844"/>
                  <a:gd name="T1" fmla="*/ 127 h 205"/>
                  <a:gd name="T2" fmla="*/ 822 w 844"/>
                  <a:gd name="T3" fmla="*/ 127 h 205"/>
                  <a:gd name="T4" fmla="*/ 441 w 844"/>
                  <a:gd name="T5" fmla="*/ 9 h 205"/>
                  <a:gd name="T6" fmla="*/ 23 w 844"/>
                  <a:gd name="T7" fmla="*/ 127 h 205"/>
                  <a:gd name="T8" fmla="*/ 12 w 844"/>
                  <a:gd name="T9" fmla="*/ 182 h 205"/>
                  <a:gd name="T10" fmla="*/ 45 w 844"/>
                  <a:gd name="T11" fmla="*/ 200 h 205"/>
                  <a:gd name="T12" fmla="*/ 67 w 844"/>
                  <a:gd name="T13" fmla="*/ 193 h 205"/>
                  <a:gd name="T14" fmla="*/ 437 w 844"/>
                  <a:gd name="T15" fmla="*/ 89 h 205"/>
                  <a:gd name="T16" fmla="*/ 775 w 844"/>
                  <a:gd name="T17" fmla="*/ 193 h 205"/>
                  <a:gd name="T18" fmla="*/ 831 w 844"/>
                  <a:gd name="T19" fmla="*/ 183 h 205"/>
                  <a:gd name="T20" fmla="*/ 822 w 844"/>
                  <a:gd name="T21" fmla="*/ 127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5">
                    <a:moveTo>
                      <a:pt x="822" y="127"/>
                    </a:moveTo>
                    <a:lnTo>
                      <a:pt x="822" y="127"/>
                    </a:lnTo>
                    <a:cubicBezTo>
                      <a:pt x="815" y="123"/>
                      <a:pt x="667" y="19"/>
                      <a:pt x="441" y="9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39"/>
                      <a:pt x="0" y="164"/>
                      <a:pt x="12" y="182"/>
                    </a:cubicBezTo>
                    <a:cubicBezTo>
                      <a:pt x="20" y="194"/>
                      <a:pt x="32" y="200"/>
                      <a:pt x="45" y="200"/>
                    </a:cubicBezTo>
                    <a:cubicBezTo>
                      <a:pt x="53" y="200"/>
                      <a:pt x="61" y="198"/>
                      <a:pt x="67" y="193"/>
                    </a:cubicBezTo>
                    <a:cubicBezTo>
                      <a:pt x="69" y="192"/>
                      <a:pt x="236" y="81"/>
                      <a:pt x="437" y="89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5"/>
                      <a:pt x="818" y="201"/>
                      <a:pt x="831" y="183"/>
                    </a:cubicBezTo>
                    <a:cubicBezTo>
                      <a:pt x="844" y="165"/>
                      <a:pt x="840" y="140"/>
                      <a:pt x="822" y="127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7"/>
              <p:cNvSpPr>
                <a:spLocks/>
              </p:cNvSpPr>
              <p:nvPr/>
            </p:nvSpPr>
            <p:spPr bwMode="auto">
              <a:xfrm>
                <a:off x="4713288" y="57165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7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9"/>
                      <a:pt x="67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8"/>
              <p:cNvSpPr>
                <a:spLocks/>
              </p:cNvSpPr>
              <p:nvPr/>
            </p:nvSpPr>
            <p:spPr bwMode="auto">
              <a:xfrm>
                <a:off x="4713288" y="5997575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7 h 206"/>
                  <a:gd name="T8" fmla="*/ 12 w 844"/>
                  <a:gd name="T9" fmla="*/ 183 h 206"/>
                  <a:gd name="T10" fmla="*/ 45 w 844"/>
                  <a:gd name="T11" fmla="*/ 201 h 206"/>
                  <a:gd name="T12" fmla="*/ 67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4"/>
                      <a:pt x="32" y="201"/>
                      <a:pt x="45" y="201"/>
                    </a:cubicBezTo>
                    <a:cubicBezTo>
                      <a:pt x="53" y="201"/>
                      <a:pt x="61" y="198"/>
                      <a:pt x="67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1" name="组 80"/>
          <p:cNvGrpSpPr/>
          <p:nvPr/>
        </p:nvGrpSpPr>
        <p:grpSpPr>
          <a:xfrm>
            <a:off x="4303986" y="2258319"/>
            <a:ext cx="1072055" cy="1072055"/>
            <a:chOff x="4595648" y="4319751"/>
            <a:chExt cx="1072055" cy="1072055"/>
          </a:xfrm>
        </p:grpSpPr>
        <p:sp>
          <p:nvSpPr>
            <p:cNvPr id="82" name="椭圆 81"/>
            <p:cNvSpPr/>
            <p:nvPr/>
          </p:nvSpPr>
          <p:spPr>
            <a:xfrm>
              <a:off x="4595648" y="4319751"/>
              <a:ext cx="1072055" cy="107205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zh-CN" altLang="en-US"/>
            </a:p>
          </p:txBody>
        </p:sp>
        <p:grpSp>
          <p:nvGrpSpPr>
            <p:cNvPr id="83" name="组合 22"/>
            <p:cNvGrpSpPr/>
            <p:nvPr/>
          </p:nvGrpSpPr>
          <p:grpSpPr>
            <a:xfrm>
              <a:off x="4795154" y="4591615"/>
              <a:ext cx="673042" cy="528326"/>
              <a:chOff x="3654425" y="5089525"/>
              <a:chExt cx="1860550" cy="1460500"/>
            </a:xfrm>
            <a:solidFill>
              <a:schemeClr val="bg1"/>
            </a:solidFill>
          </p:grpSpPr>
          <p:sp>
            <p:nvSpPr>
              <p:cNvPr id="84" name="Freeform 12"/>
              <p:cNvSpPr>
                <a:spLocks noEditPoints="1"/>
              </p:cNvSpPr>
              <p:nvPr/>
            </p:nvSpPr>
            <p:spPr bwMode="auto">
              <a:xfrm>
                <a:off x="3654425" y="5089525"/>
                <a:ext cx="1860550" cy="1460500"/>
              </a:xfrm>
              <a:custGeom>
                <a:avLst/>
                <a:gdLst>
                  <a:gd name="T0" fmla="*/ 2372 w 2506"/>
                  <a:gd name="T1" fmla="*/ 1716 h 1970"/>
                  <a:gd name="T2" fmla="*/ 2372 w 2506"/>
                  <a:gd name="T3" fmla="*/ 1716 h 1970"/>
                  <a:gd name="T4" fmla="*/ 1858 w 2506"/>
                  <a:gd name="T5" fmla="*/ 1575 h 1970"/>
                  <a:gd name="T6" fmla="*/ 1818 w 2506"/>
                  <a:gd name="T7" fmla="*/ 1576 h 1970"/>
                  <a:gd name="T8" fmla="*/ 1323 w 2506"/>
                  <a:gd name="T9" fmla="*/ 1715 h 1970"/>
                  <a:gd name="T10" fmla="*/ 1323 w 2506"/>
                  <a:gd name="T11" fmla="*/ 308 h 1970"/>
                  <a:gd name="T12" fmla="*/ 1847 w 2506"/>
                  <a:gd name="T13" fmla="*/ 133 h 1970"/>
                  <a:gd name="T14" fmla="*/ 2372 w 2506"/>
                  <a:gd name="T15" fmla="*/ 310 h 1970"/>
                  <a:gd name="T16" fmla="*/ 2372 w 2506"/>
                  <a:gd name="T17" fmla="*/ 1716 h 1970"/>
                  <a:gd name="T18" fmla="*/ 1182 w 2506"/>
                  <a:gd name="T19" fmla="*/ 1715 h 1970"/>
                  <a:gd name="T20" fmla="*/ 1182 w 2506"/>
                  <a:gd name="T21" fmla="*/ 1715 h 1970"/>
                  <a:gd name="T22" fmla="*/ 688 w 2506"/>
                  <a:gd name="T23" fmla="*/ 1576 h 1970"/>
                  <a:gd name="T24" fmla="*/ 647 w 2506"/>
                  <a:gd name="T25" fmla="*/ 1575 h 1970"/>
                  <a:gd name="T26" fmla="*/ 133 w 2506"/>
                  <a:gd name="T27" fmla="*/ 1716 h 1970"/>
                  <a:gd name="T28" fmla="*/ 133 w 2506"/>
                  <a:gd name="T29" fmla="*/ 310 h 1970"/>
                  <a:gd name="T30" fmla="*/ 659 w 2506"/>
                  <a:gd name="T31" fmla="*/ 133 h 1970"/>
                  <a:gd name="T32" fmla="*/ 1182 w 2506"/>
                  <a:gd name="T33" fmla="*/ 308 h 1970"/>
                  <a:gd name="T34" fmla="*/ 1182 w 2506"/>
                  <a:gd name="T35" fmla="*/ 1715 h 1970"/>
                  <a:gd name="T36" fmla="*/ 1849 w 2506"/>
                  <a:gd name="T37" fmla="*/ 0 h 1970"/>
                  <a:gd name="T38" fmla="*/ 1849 w 2506"/>
                  <a:gd name="T39" fmla="*/ 0 h 1970"/>
                  <a:gd name="T40" fmla="*/ 1823 w 2506"/>
                  <a:gd name="T41" fmla="*/ 0 h 1970"/>
                  <a:gd name="T42" fmla="*/ 1253 w 2506"/>
                  <a:gd name="T43" fmla="*/ 184 h 1970"/>
                  <a:gd name="T44" fmla="*/ 683 w 2506"/>
                  <a:gd name="T45" fmla="*/ 0 h 1970"/>
                  <a:gd name="T46" fmla="*/ 657 w 2506"/>
                  <a:gd name="T47" fmla="*/ 0 h 1970"/>
                  <a:gd name="T48" fmla="*/ 5 w 2506"/>
                  <a:gd name="T49" fmla="*/ 267 h 1970"/>
                  <a:gd name="T50" fmla="*/ 0 w 2506"/>
                  <a:gd name="T51" fmla="*/ 279 h 1970"/>
                  <a:gd name="T52" fmla="*/ 0 w 2506"/>
                  <a:gd name="T53" fmla="*/ 1970 h 1970"/>
                  <a:gd name="T54" fmla="*/ 107 w 2506"/>
                  <a:gd name="T55" fmla="*/ 1889 h 1970"/>
                  <a:gd name="T56" fmla="*/ 682 w 2506"/>
                  <a:gd name="T57" fmla="*/ 1709 h 1970"/>
                  <a:gd name="T58" fmla="*/ 1190 w 2506"/>
                  <a:gd name="T59" fmla="*/ 1876 h 1970"/>
                  <a:gd name="T60" fmla="*/ 1208 w 2506"/>
                  <a:gd name="T61" fmla="*/ 1888 h 1970"/>
                  <a:gd name="T62" fmla="*/ 1253 w 2506"/>
                  <a:gd name="T63" fmla="*/ 1924 h 1970"/>
                  <a:gd name="T64" fmla="*/ 1298 w 2506"/>
                  <a:gd name="T65" fmla="*/ 1888 h 1970"/>
                  <a:gd name="T66" fmla="*/ 1316 w 2506"/>
                  <a:gd name="T67" fmla="*/ 1876 h 1970"/>
                  <a:gd name="T68" fmla="*/ 1824 w 2506"/>
                  <a:gd name="T69" fmla="*/ 1709 h 1970"/>
                  <a:gd name="T70" fmla="*/ 2399 w 2506"/>
                  <a:gd name="T71" fmla="*/ 1889 h 1970"/>
                  <a:gd name="T72" fmla="*/ 2506 w 2506"/>
                  <a:gd name="T73" fmla="*/ 1970 h 1970"/>
                  <a:gd name="T74" fmla="*/ 2506 w 2506"/>
                  <a:gd name="T75" fmla="*/ 279 h 1970"/>
                  <a:gd name="T76" fmla="*/ 2501 w 2506"/>
                  <a:gd name="T77" fmla="*/ 267 h 1970"/>
                  <a:gd name="T78" fmla="*/ 1849 w 2506"/>
                  <a:gd name="T79" fmla="*/ 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06" h="1970">
                    <a:moveTo>
                      <a:pt x="2372" y="1716"/>
                    </a:moveTo>
                    <a:lnTo>
                      <a:pt x="2372" y="1716"/>
                    </a:lnTo>
                    <a:cubicBezTo>
                      <a:pt x="2261" y="1655"/>
                      <a:pt x="2075" y="1575"/>
                      <a:pt x="1858" y="1575"/>
                    </a:cubicBezTo>
                    <a:cubicBezTo>
                      <a:pt x="1845" y="1575"/>
                      <a:pt x="1831" y="1576"/>
                      <a:pt x="1818" y="1576"/>
                    </a:cubicBezTo>
                    <a:cubicBezTo>
                      <a:pt x="1599" y="1587"/>
                      <a:pt x="1427" y="1659"/>
                      <a:pt x="1323" y="1715"/>
                    </a:cubicBezTo>
                    <a:lnTo>
                      <a:pt x="1323" y="308"/>
                    </a:lnTo>
                    <a:cubicBezTo>
                      <a:pt x="1347" y="271"/>
                      <a:pt x="1462" y="127"/>
                      <a:pt x="1847" y="133"/>
                    </a:cubicBezTo>
                    <a:cubicBezTo>
                      <a:pt x="2229" y="140"/>
                      <a:pt x="2347" y="273"/>
                      <a:pt x="2372" y="310"/>
                    </a:cubicBezTo>
                    <a:lnTo>
                      <a:pt x="2372" y="1716"/>
                    </a:lnTo>
                    <a:close/>
                    <a:moveTo>
                      <a:pt x="1182" y="1715"/>
                    </a:moveTo>
                    <a:lnTo>
                      <a:pt x="1182" y="1715"/>
                    </a:lnTo>
                    <a:cubicBezTo>
                      <a:pt x="1079" y="1659"/>
                      <a:pt x="906" y="1587"/>
                      <a:pt x="688" y="1576"/>
                    </a:cubicBezTo>
                    <a:cubicBezTo>
                      <a:pt x="674" y="1576"/>
                      <a:pt x="661" y="1575"/>
                      <a:pt x="647" y="1575"/>
                    </a:cubicBezTo>
                    <a:cubicBezTo>
                      <a:pt x="431" y="1575"/>
                      <a:pt x="244" y="1655"/>
                      <a:pt x="133" y="1716"/>
                    </a:cubicBezTo>
                    <a:lnTo>
                      <a:pt x="133" y="310"/>
                    </a:lnTo>
                    <a:cubicBezTo>
                      <a:pt x="159" y="273"/>
                      <a:pt x="276" y="140"/>
                      <a:pt x="659" y="133"/>
                    </a:cubicBezTo>
                    <a:cubicBezTo>
                      <a:pt x="1044" y="127"/>
                      <a:pt x="1159" y="271"/>
                      <a:pt x="1182" y="308"/>
                    </a:cubicBezTo>
                    <a:lnTo>
                      <a:pt x="1182" y="1715"/>
                    </a:lnTo>
                    <a:close/>
                    <a:moveTo>
                      <a:pt x="1849" y="0"/>
                    </a:moveTo>
                    <a:lnTo>
                      <a:pt x="1849" y="0"/>
                    </a:lnTo>
                    <a:cubicBezTo>
                      <a:pt x="1840" y="0"/>
                      <a:pt x="1831" y="0"/>
                      <a:pt x="1823" y="0"/>
                    </a:cubicBezTo>
                    <a:cubicBezTo>
                      <a:pt x="1490" y="0"/>
                      <a:pt x="1328" y="105"/>
                      <a:pt x="1253" y="184"/>
                    </a:cubicBezTo>
                    <a:cubicBezTo>
                      <a:pt x="1178" y="105"/>
                      <a:pt x="1015" y="0"/>
                      <a:pt x="683" y="0"/>
                    </a:cubicBezTo>
                    <a:cubicBezTo>
                      <a:pt x="674" y="0"/>
                      <a:pt x="666" y="0"/>
                      <a:pt x="657" y="0"/>
                    </a:cubicBezTo>
                    <a:cubicBezTo>
                      <a:pt x="127" y="9"/>
                      <a:pt x="16" y="240"/>
                      <a:pt x="5" y="267"/>
                    </a:cubicBezTo>
                    <a:lnTo>
                      <a:pt x="0" y="279"/>
                    </a:lnTo>
                    <a:lnTo>
                      <a:pt x="0" y="1970"/>
                    </a:lnTo>
                    <a:lnTo>
                      <a:pt x="107" y="1889"/>
                    </a:lnTo>
                    <a:cubicBezTo>
                      <a:pt x="109" y="1887"/>
                      <a:pt x="369" y="1695"/>
                      <a:pt x="682" y="1709"/>
                    </a:cubicBezTo>
                    <a:cubicBezTo>
                      <a:pt x="943" y="1722"/>
                      <a:pt x="1133" y="1837"/>
                      <a:pt x="1190" y="1876"/>
                    </a:cubicBezTo>
                    <a:cubicBezTo>
                      <a:pt x="1201" y="1883"/>
                      <a:pt x="1207" y="1888"/>
                      <a:pt x="1208" y="1888"/>
                    </a:cubicBezTo>
                    <a:lnTo>
                      <a:pt x="1253" y="1924"/>
                    </a:lnTo>
                    <a:lnTo>
                      <a:pt x="1298" y="1888"/>
                    </a:lnTo>
                    <a:cubicBezTo>
                      <a:pt x="1298" y="1888"/>
                      <a:pt x="1304" y="1883"/>
                      <a:pt x="1316" y="1876"/>
                    </a:cubicBezTo>
                    <a:cubicBezTo>
                      <a:pt x="1373" y="1837"/>
                      <a:pt x="1563" y="1722"/>
                      <a:pt x="1824" y="1709"/>
                    </a:cubicBezTo>
                    <a:cubicBezTo>
                      <a:pt x="2135" y="1695"/>
                      <a:pt x="2396" y="1887"/>
                      <a:pt x="2399" y="1889"/>
                    </a:cubicBezTo>
                    <a:lnTo>
                      <a:pt x="2506" y="1970"/>
                    </a:lnTo>
                    <a:lnTo>
                      <a:pt x="2506" y="279"/>
                    </a:lnTo>
                    <a:lnTo>
                      <a:pt x="2501" y="267"/>
                    </a:lnTo>
                    <a:cubicBezTo>
                      <a:pt x="2490" y="240"/>
                      <a:pt x="2379" y="9"/>
                      <a:pt x="1849" y="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13"/>
              <p:cNvSpPr>
                <a:spLocks/>
              </p:cNvSpPr>
              <p:nvPr/>
            </p:nvSpPr>
            <p:spPr bwMode="auto">
              <a:xfrm>
                <a:off x="3829050" y="53990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7 h 206"/>
                  <a:gd name="T8" fmla="*/ 12 w 844"/>
                  <a:gd name="T9" fmla="*/ 183 h 206"/>
                  <a:gd name="T10" fmla="*/ 45 w 844"/>
                  <a:gd name="T11" fmla="*/ 200 h 206"/>
                  <a:gd name="T12" fmla="*/ 68 w 844"/>
                  <a:gd name="T13" fmla="*/ 193 h 206"/>
                  <a:gd name="T14" fmla="*/ 437 w 844"/>
                  <a:gd name="T15" fmla="*/ 89 h 206"/>
                  <a:gd name="T16" fmla="*/ 775 w 844"/>
                  <a:gd name="T17" fmla="*/ 193 h 206"/>
                  <a:gd name="T18" fmla="*/ 831 w 844"/>
                  <a:gd name="T19" fmla="*/ 183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3"/>
                      <a:pt x="667" y="19"/>
                      <a:pt x="441" y="10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39"/>
                      <a:pt x="0" y="164"/>
                      <a:pt x="12" y="183"/>
                    </a:cubicBezTo>
                    <a:cubicBezTo>
                      <a:pt x="20" y="194"/>
                      <a:pt x="32" y="200"/>
                      <a:pt x="45" y="200"/>
                    </a:cubicBezTo>
                    <a:cubicBezTo>
                      <a:pt x="53" y="200"/>
                      <a:pt x="61" y="198"/>
                      <a:pt x="68" y="193"/>
                    </a:cubicBezTo>
                    <a:cubicBezTo>
                      <a:pt x="69" y="192"/>
                      <a:pt x="236" y="81"/>
                      <a:pt x="437" y="89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6"/>
                      <a:pt x="818" y="201"/>
                      <a:pt x="831" y="183"/>
                    </a:cubicBezTo>
                    <a:cubicBezTo>
                      <a:pt x="844" y="165"/>
                      <a:pt x="840" y="140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14"/>
              <p:cNvSpPr>
                <a:spLocks/>
              </p:cNvSpPr>
              <p:nvPr/>
            </p:nvSpPr>
            <p:spPr bwMode="auto">
              <a:xfrm>
                <a:off x="3829050" y="56784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8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4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3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9"/>
                      <a:pt x="68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3"/>
                      <a:pt x="775" y="194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15"/>
              <p:cNvSpPr>
                <a:spLocks/>
              </p:cNvSpPr>
              <p:nvPr/>
            </p:nvSpPr>
            <p:spPr bwMode="auto">
              <a:xfrm>
                <a:off x="3829050" y="5957888"/>
                <a:ext cx="627063" cy="153988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8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8"/>
                      <a:pt x="68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16"/>
              <p:cNvSpPr>
                <a:spLocks/>
              </p:cNvSpPr>
              <p:nvPr/>
            </p:nvSpPr>
            <p:spPr bwMode="auto">
              <a:xfrm>
                <a:off x="4713288" y="5437188"/>
                <a:ext cx="627063" cy="152400"/>
              </a:xfrm>
              <a:custGeom>
                <a:avLst/>
                <a:gdLst>
                  <a:gd name="T0" fmla="*/ 822 w 844"/>
                  <a:gd name="T1" fmla="*/ 127 h 205"/>
                  <a:gd name="T2" fmla="*/ 822 w 844"/>
                  <a:gd name="T3" fmla="*/ 127 h 205"/>
                  <a:gd name="T4" fmla="*/ 441 w 844"/>
                  <a:gd name="T5" fmla="*/ 9 h 205"/>
                  <a:gd name="T6" fmla="*/ 23 w 844"/>
                  <a:gd name="T7" fmla="*/ 127 h 205"/>
                  <a:gd name="T8" fmla="*/ 12 w 844"/>
                  <a:gd name="T9" fmla="*/ 182 h 205"/>
                  <a:gd name="T10" fmla="*/ 45 w 844"/>
                  <a:gd name="T11" fmla="*/ 200 h 205"/>
                  <a:gd name="T12" fmla="*/ 67 w 844"/>
                  <a:gd name="T13" fmla="*/ 193 h 205"/>
                  <a:gd name="T14" fmla="*/ 437 w 844"/>
                  <a:gd name="T15" fmla="*/ 89 h 205"/>
                  <a:gd name="T16" fmla="*/ 775 w 844"/>
                  <a:gd name="T17" fmla="*/ 193 h 205"/>
                  <a:gd name="T18" fmla="*/ 831 w 844"/>
                  <a:gd name="T19" fmla="*/ 183 h 205"/>
                  <a:gd name="T20" fmla="*/ 822 w 844"/>
                  <a:gd name="T21" fmla="*/ 127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5">
                    <a:moveTo>
                      <a:pt x="822" y="127"/>
                    </a:moveTo>
                    <a:lnTo>
                      <a:pt x="822" y="127"/>
                    </a:lnTo>
                    <a:cubicBezTo>
                      <a:pt x="815" y="123"/>
                      <a:pt x="667" y="19"/>
                      <a:pt x="441" y="9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39"/>
                      <a:pt x="0" y="164"/>
                      <a:pt x="12" y="182"/>
                    </a:cubicBezTo>
                    <a:cubicBezTo>
                      <a:pt x="20" y="194"/>
                      <a:pt x="32" y="200"/>
                      <a:pt x="45" y="200"/>
                    </a:cubicBezTo>
                    <a:cubicBezTo>
                      <a:pt x="53" y="200"/>
                      <a:pt x="61" y="198"/>
                      <a:pt x="67" y="193"/>
                    </a:cubicBezTo>
                    <a:cubicBezTo>
                      <a:pt x="69" y="192"/>
                      <a:pt x="236" y="81"/>
                      <a:pt x="437" y="89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5"/>
                      <a:pt x="818" y="201"/>
                      <a:pt x="831" y="183"/>
                    </a:cubicBezTo>
                    <a:cubicBezTo>
                      <a:pt x="844" y="165"/>
                      <a:pt x="840" y="140"/>
                      <a:pt x="822" y="127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17"/>
              <p:cNvSpPr>
                <a:spLocks/>
              </p:cNvSpPr>
              <p:nvPr/>
            </p:nvSpPr>
            <p:spPr bwMode="auto">
              <a:xfrm>
                <a:off x="4713288" y="57165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7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9"/>
                      <a:pt x="67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18"/>
              <p:cNvSpPr>
                <a:spLocks/>
              </p:cNvSpPr>
              <p:nvPr/>
            </p:nvSpPr>
            <p:spPr bwMode="auto">
              <a:xfrm>
                <a:off x="4713288" y="5997575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7 h 206"/>
                  <a:gd name="T8" fmla="*/ 12 w 844"/>
                  <a:gd name="T9" fmla="*/ 183 h 206"/>
                  <a:gd name="T10" fmla="*/ 45 w 844"/>
                  <a:gd name="T11" fmla="*/ 201 h 206"/>
                  <a:gd name="T12" fmla="*/ 67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4"/>
                      <a:pt x="32" y="201"/>
                      <a:pt x="45" y="201"/>
                    </a:cubicBezTo>
                    <a:cubicBezTo>
                      <a:pt x="53" y="201"/>
                      <a:pt x="61" y="198"/>
                      <a:pt x="67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377662" y="2661801"/>
          <a:ext cx="3669578" cy="503985"/>
        </p:xfrm>
        <a:graphic>
          <a:graphicData uri="http://schemas.openxmlformats.org/presentationml/2006/ole">
            <p:oleObj spid="_x0000_s2050" name="Equation" r:id="rId3" imgW="1993680" imgH="228600" progId="Equation.DSMT4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7934553" y="3165786"/>
          <a:ext cx="3915562" cy="839049"/>
        </p:xfrm>
        <a:graphic>
          <a:graphicData uri="http://schemas.openxmlformats.org/presentationml/2006/ole">
            <p:oleObj spid="_x0000_s2051" name="Equation" r:id="rId4" imgW="2311200" imgH="495000" progId="Equation.DSMT4">
              <p:embed/>
            </p:oleObj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8197229" y="1648577"/>
          <a:ext cx="3795264" cy="452416"/>
        </p:xfrm>
        <a:graphic>
          <a:graphicData uri="http://schemas.openxmlformats.org/presentationml/2006/ole">
            <p:oleObj spid="_x0000_s2052" name="Equation" r:id="rId5" imgW="1917360" imgH="228600" progId="Equation.DSMT4">
              <p:embed/>
            </p:oleObj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1171900" y="4717380"/>
          <a:ext cx="3132086" cy="430363"/>
        </p:xfrm>
        <a:graphic>
          <a:graphicData uri="http://schemas.openxmlformats.org/presentationml/2006/ole">
            <p:oleObj spid="_x0000_s2053" name="Equation" r:id="rId6" imgW="1663560" imgH="228600" progId="Equation.DSMT4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79389584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kumimoji="1" lang="en-US" altLang="zh-CN" dirty="0" smtClean="0"/>
              <a:t>3</a:t>
            </a:r>
            <a:endParaRPr kumimoji="1"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377662" y="1047135"/>
            <a:ext cx="11006473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     1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．某校准备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将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1750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元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奖金全部发给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20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名三好生，其中市级三好生每人得奖金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200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元，校级三好生每人得奖金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50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元，请问全校市级三好生、校级三好生各有多少人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？</a:t>
            </a:r>
            <a:endParaRPr lang="en-US" altLang="zh-CN" sz="2400" kern="0" dirty="0">
              <a:solidFill>
                <a:schemeClr val="tx1">
                  <a:lumMod val="75000"/>
                  <a:lumOff val="25000"/>
                </a:schemeClr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文本占位符 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kumimoji="1" lang="zh-CN" altLang="en-US" sz="2400" b="1" dirty="0" smtClean="0"/>
              <a:t>课堂练习</a:t>
            </a:r>
            <a:endParaRPr kumimoji="1" lang="zh-CN" altLang="en-US" sz="2400" b="1" dirty="0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905307" y="2802194"/>
            <a:ext cx="9934757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buFont typeface="Arial" charset="0"/>
              <a:buNone/>
            </a:pP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解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：设全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校市级三好生x人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，则校级三好生（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20-x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）人，列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方程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200x＋50（20－x） 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＝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1750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       解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得      x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＝5．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校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级三好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生有： 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20－x</a:t>
            </a:r>
            <a:r>
              <a:rPr 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＝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15（人） 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答：市级三好生5人；校级三好生15人．</a:t>
            </a:r>
          </a:p>
        </p:txBody>
      </p:sp>
    </p:spTree>
    <p:extLst>
      <p:ext uri="{BB962C8B-B14F-4D97-AF65-F5344CB8AC3E}">
        <p14:creationId xmlns="" xmlns:p14="http://schemas.microsoft.com/office/powerpoint/2010/main" val="19297654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kumimoji="1" lang="en-US" altLang="zh-CN" dirty="0" smtClean="0"/>
              <a:t>3</a:t>
            </a:r>
            <a:endParaRPr kumimoji="1"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377662" y="1047135"/>
            <a:ext cx="11006473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     2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．一个笼中装有鸡、兔若干只，从上面看，共有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21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个头；从下面看，共有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66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只脚，问鸡、兔各有多少只．</a:t>
            </a:r>
            <a:endParaRPr lang="en-US" altLang="zh-CN" sz="2400" kern="0" dirty="0">
              <a:solidFill>
                <a:schemeClr val="tx1">
                  <a:lumMod val="75000"/>
                  <a:lumOff val="25000"/>
                </a:schemeClr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文本占位符 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kumimoji="1" lang="zh-CN" altLang="en-US" sz="2400" b="1" dirty="0" smtClean="0"/>
              <a:t>课堂练习</a:t>
            </a:r>
            <a:endParaRPr kumimoji="1" lang="zh-CN" altLang="en-US" sz="2400" b="1" dirty="0"/>
          </a:p>
        </p:txBody>
      </p:sp>
      <p:sp>
        <p:nvSpPr>
          <p:cNvPr id="5" name="矩形 4"/>
          <p:cNvSpPr/>
          <p:nvPr/>
        </p:nvSpPr>
        <p:spPr>
          <a:xfrm>
            <a:off x="997974" y="2621087"/>
            <a:ext cx="821976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解：设鸡有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只，则兔有（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21-x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）只，列方程</a:t>
            </a:r>
          </a:p>
          <a:p>
            <a:pPr>
              <a:lnSpc>
                <a:spcPct val="110000"/>
              </a:lnSpc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2x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＋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4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21-x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） ＝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66</a:t>
            </a:r>
          </a:p>
          <a:p>
            <a:pPr>
              <a:lnSpc>
                <a:spcPct val="110000"/>
              </a:lnSpc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解得         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＝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9</a:t>
            </a:r>
          </a:p>
          <a:p>
            <a:pPr>
              <a:lnSpc>
                <a:spcPct val="110000"/>
              </a:lnSpc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所以兔的个数为：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－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＝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12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（只）</a:t>
            </a:r>
          </a:p>
          <a:p>
            <a:pPr>
              <a:lnSpc>
                <a:spcPct val="110000"/>
              </a:lnSpc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答：笼中有鸡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9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只，兔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12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只．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6" name="图片 5" descr="tds027tg00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5945" y="1581571"/>
            <a:ext cx="3643594" cy="36435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297654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4" name="文本占位符 2"/>
          <p:cNvSpPr txBox="1">
            <a:spLocks/>
          </p:cNvSpPr>
          <p:nvPr/>
        </p:nvSpPr>
        <p:spPr>
          <a:xfrm>
            <a:off x="1185527" y="351824"/>
            <a:ext cx="1868569" cy="337086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 dirty="0" smtClean="0">
                <a:ln w="38100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课堂练习</a:t>
            </a:r>
            <a:endParaRPr kumimoji="1" lang="zh-CN" altLang="en-US" sz="2400" b="1" i="0" u="none" strike="noStrike" kern="1200" cap="none" spc="0" normalizeH="0" baseline="0" noProof="0" dirty="0">
              <a:ln w="38100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77662" y="1119714"/>
            <a:ext cx="10713126" cy="1172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1219170">
              <a:lnSpc>
                <a:spcPct val="130000"/>
              </a:lnSpc>
              <a:spcBef>
                <a:spcPct val="50000"/>
              </a:spcBef>
              <a:buFont typeface="Arial" charset="0"/>
              <a:buNone/>
              <a:defRPr/>
            </a:pPr>
            <a:r>
              <a:rPr lang="en-US" altLang="zh-CN" sz="2800" b="1" dirty="0">
                <a:solidFill>
                  <a:srgbClr val="FF3300"/>
                </a:solidFill>
              </a:rPr>
              <a:t>   </a:t>
            </a:r>
            <a:r>
              <a:rPr lang="en-US" altLang="zh-CN" sz="2800" b="1" dirty="0" smtClean="0">
                <a:solidFill>
                  <a:srgbClr val="FF3300"/>
                </a:solidFill>
              </a:rPr>
              <a:t>    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3.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李白街上走，提壶去买酒，遇店加一倍，见花喝一斗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三遇店和花，喝  光壶中酒，试问酒壶中原有多少酒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?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02069" y="2292343"/>
            <a:ext cx="8432800" cy="293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解：设酒壶中原有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斗酒．</a:t>
            </a:r>
          </a:p>
          <a:p>
            <a:pPr defTabSz="9144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第一次遇店：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2x</a:t>
            </a:r>
            <a:endParaRPr lang="zh-CN" altLang="en-US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仿宋" pitchFamily="49" charset="-122"/>
              <a:cs typeface="Times New Roman" pitchFamily="18" charset="0"/>
            </a:endParaRPr>
          </a:p>
          <a:p>
            <a:pPr defTabSz="9144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第一次遇花：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2x-1</a:t>
            </a:r>
            <a:endParaRPr lang="zh-CN" altLang="en-US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仿宋" pitchFamily="49" charset="-122"/>
              <a:cs typeface="Times New Roman" pitchFamily="18" charset="0"/>
            </a:endParaRPr>
          </a:p>
          <a:p>
            <a:pPr defTabSz="9144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第二次遇店：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2(2x-1)=4x-2</a:t>
            </a:r>
            <a:endParaRPr lang="zh-CN" altLang="en-US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仿宋" pitchFamily="49" charset="-122"/>
              <a:cs typeface="Times New Roman" pitchFamily="18" charset="0"/>
            </a:endParaRPr>
          </a:p>
          <a:p>
            <a:pPr defTabSz="9144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第二次遇花：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4x-2-1=4x-3</a:t>
            </a:r>
            <a:endParaRPr lang="zh-CN" altLang="en-US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仿宋" pitchFamily="49" charset="-122"/>
              <a:cs typeface="Times New Roman" pitchFamily="18" charset="0"/>
            </a:endParaRPr>
          </a:p>
          <a:p>
            <a:pPr defTabSz="9144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第三次遇店：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2(4x-3)=8x-6</a:t>
            </a:r>
            <a:endParaRPr lang="zh-CN" altLang="en-US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仿宋" pitchFamily="49" charset="-122"/>
              <a:cs typeface="Times New Roman" pitchFamily="18" charset="0"/>
            </a:endParaRPr>
          </a:p>
          <a:p>
            <a:pPr defTabSz="9144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第三次遇花：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8x-6-1=8x-7</a:t>
            </a:r>
            <a:endParaRPr lang="zh-CN" altLang="en-US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仿宋" pitchFamily="49" charset="-122"/>
              <a:cs typeface="Times New Roman" pitchFamily="18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400186" y="2834625"/>
            <a:ext cx="1320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endParaRPr lang="en-US" altLang="zh-CN" sz="2400" b="1" dirty="0" smtClean="0">
              <a:solidFill>
                <a:schemeClr val="bg2">
                  <a:lumMod val="25000"/>
                </a:schemeClr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50998" y="5228531"/>
            <a:ext cx="49498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列方程得，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8x-7=0</a:t>
            </a:r>
          </a:p>
          <a:p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解得                  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x=0.875</a:t>
            </a:r>
            <a:endParaRPr lang="zh-CN" altLang="en-US" sz="24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仿宋" pitchFamily="49" charset="-122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02069" y="6059528"/>
            <a:ext cx="40559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答：酒壶中原有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仿宋" pitchFamily="49" charset="-122"/>
                <a:cs typeface="Times New Roman" pitchFamily="18" charset="0"/>
              </a:rPr>
              <a:t>0.875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斗酒．</a:t>
            </a:r>
          </a:p>
        </p:txBody>
      </p:sp>
      <p:pic>
        <p:nvPicPr>
          <p:cNvPr id="3074" name="Picture 2" descr="C:\Users\Administrator\Desktop\5769ede1a9a47_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02397" y="2292343"/>
            <a:ext cx="5264943" cy="27507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pm0044-1760s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7229" y="2030006"/>
            <a:ext cx="3984719" cy="3054827"/>
          </a:xfrm>
          <a:prstGeom prst="rect">
            <a:avLst/>
          </a:prstGeom>
        </p:spPr>
      </p:pic>
      <p:sp>
        <p:nvSpPr>
          <p:cNvPr id="2" name="文本占位符 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kumimoji="1" lang="zh-CN" altLang="en-US" sz="2800" b="1" dirty="0" smtClean="0"/>
              <a:t>课堂练习</a:t>
            </a:r>
            <a:endParaRPr kumimoji="1"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657881" y="829677"/>
            <a:ext cx="100641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    4.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一艘轮船从一码头逆流而上，再顺流而下．如果轮船在静水中的速度为每小时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15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千米，水流速度为每小时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千米，那么这艘轮船最多开出多远然后返回才能保证在 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7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en-US" altLang="zh-CN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sz="2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小时内回到原码头？ 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77662" y="2030006"/>
            <a:ext cx="1090485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</a:rPr>
              <a:t>　　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解：设这艘轮船开出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小时后返回才能保证在 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7.5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小时内回到原码头． </a:t>
            </a:r>
            <a:endParaRPr lang="en-US" altLang="zh-CN" sz="2400" b="1" dirty="0" smtClean="0">
              <a:solidFill>
                <a:schemeClr val="bg2">
                  <a:lumMod val="25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列方程</a:t>
            </a:r>
          </a:p>
          <a:p>
            <a:pPr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（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－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）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＝（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＋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） 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×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7.5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－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）</a:t>
            </a:r>
          </a:p>
          <a:p>
            <a:pPr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　 解得： 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＝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4.5 </a:t>
            </a:r>
          </a:p>
          <a:p>
            <a:pPr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　  （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－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）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x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＝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54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（千米）</a:t>
            </a:r>
            <a:endParaRPr lang="en-US" altLang="zh-CN" sz="2400" b="1" dirty="0" smtClean="0">
              <a:solidFill>
                <a:schemeClr val="bg2">
                  <a:lumMod val="25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    答：这艘轮船最多开出</a:t>
            </a: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54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千米远返回才能保证在</a:t>
            </a:r>
            <a:endParaRPr lang="en-US" altLang="zh-CN" sz="2400" b="1" dirty="0" smtClean="0">
              <a:solidFill>
                <a:schemeClr val="bg2">
                  <a:lumMod val="25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7.5</a:t>
            </a:r>
            <a:r>
              <a:rPr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仿宋" pitchFamily="49" charset="-122"/>
                <a:ea typeface="仿宋" pitchFamily="49" charset="-122"/>
              </a:rPr>
              <a:t>小时内回到原码头．</a:t>
            </a:r>
            <a:r>
              <a:rPr lang="zh-CN" altLang="en-US" sz="2800" b="1" dirty="0">
                <a:solidFill>
                  <a:srgbClr val="FF33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8" name="椭圆 7"/>
          <p:cNvSpPr/>
          <p:nvPr/>
        </p:nvSpPr>
        <p:spPr>
          <a:xfrm>
            <a:off x="3054096" y="4619606"/>
            <a:ext cx="6089904" cy="1515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zh-CN" altLang="en-US" sz="2000" b="1" dirty="0" smtClean="0">
                <a:latin typeface="+mn-ea"/>
              </a:rPr>
              <a:t>顺流时的速度</a:t>
            </a:r>
            <a:r>
              <a:rPr kumimoji="1" lang="en-US" altLang="zh-CN" sz="2000" b="1" dirty="0" smtClean="0">
                <a:latin typeface="+mn-ea"/>
              </a:rPr>
              <a:t>=</a:t>
            </a:r>
            <a:r>
              <a:rPr kumimoji="1" lang="zh-CN" altLang="en-US" sz="2000" b="1" dirty="0" smtClean="0">
                <a:latin typeface="+mn-ea"/>
              </a:rPr>
              <a:t>静水中的速度</a:t>
            </a:r>
            <a:r>
              <a:rPr kumimoji="1" lang="en-US" altLang="zh-CN" sz="2000" b="1" dirty="0" smtClean="0">
                <a:latin typeface="+mn-ea"/>
              </a:rPr>
              <a:t>+</a:t>
            </a:r>
            <a:r>
              <a:rPr kumimoji="1" lang="zh-CN" altLang="en-US" sz="2000" b="1" dirty="0" smtClean="0">
                <a:latin typeface="+mn-ea"/>
              </a:rPr>
              <a:t>水流的速度</a:t>
            </a:r>
          </a:p>
          <a:p>
            <a:pPr algn="ctr"/>
            <a:r>
              <a:rPr kumimoji="1" lang="zh-CN" altLang="en-US" sz="2000" b="1" dirty="0" smtClean="0">
                <a:latin typeface="+mn-ea"/>
              </a:rPr>
              <a:t> 逆流时的速度</a:t>
            </a:r>
            <a:r>
              <a:rPr kumimoji="1" lang="en-US" altLang="zh-CN" sz="2000" b="1" dirty="0" smtClean="0">
                <a:latin typeface="+mn-ea"/>
              </a:rPr>
              <a:t>=</a:t>
            </a:r>
            <a:r>
              <a:rPr kumimoji="1" lang="zh-CN" altLang="en-US" sz="2000" b="1" dirty="0" smtClean="0">
                <a:latin typeface="+mn-ea"/>
              </a:rPr>
              <a:t>静水中的速度</a:t>
            </a:r>
            <a:r>
              <a:rPr kumimoji="1" lang="en-US" altLang="zh-CN" sz="2000" b="1" dirty="0" smtClean="0">
                <a:latin typeface="+mn-ea"/>
              </a:rPr>
              <a:t>-</a:t>
            </a:r>
            <a:r>
              <a:rPr kumimoji="1" lang="zh-CN" altLang="en-US" sz="2000" b="1" dirty="0" smtClean="0">
                <a:latin typeface="+mn-ea"/>
              </a:rPr>
              <a:t>水流的速度</a:t>
            </a:r>
            <a:endParaRPr kumimoji="1" lang="zh-CN" altLang="en-US" sz="20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kumimoji="1" lang="en-US" altLang="zh-CN" dirty="0" smtClean="0"/>
              <a:t>4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kumimoji="1" lang="zh-CN" altLang="en-US" dirty="0"/>
              <a:t>总结回顾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="" xmlns:p14="http://schemas.microsoft.com/office/powerpoint/2010/main" val="1104028380"/>
              </p:ext>
            </p:extLst>
          </p:nvPr>
        </p:nvGraphicFramePr>
        <p:xfrm>
          <a:off x="-222469" y="1145336"/>
          <a:ext cx="7979103" cy="3773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" name="矩形 17"/>
          <p:cNvSpPr/>
          <p:nvPr/>
        </p:nvSpPr>
        <p:spPr>
          <a:xfrm>
            <a:off x="7756634" y="2639961"/>
            <a:ext cx="2658100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en-US" altLang="zh-CN" b="1" kern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《100</a:t>
            </a:r>
            <a:r>
              <a:rPr lang="zh-CN" altLang="en-US" b="1" kern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分闯关</a:t>
            </a:r>
            <a:r>
              <a:rPr lang="en-US" altLang="zh-CN" b="1" kern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》p75-76.</a:t>
            </a:r>
            <a:endParaRPr lang="en-US" altLang="zh-CN" b="1" kern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756634" y="1852794"/>
            <a:ext cx="2523192" cy="453457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zh-CN" altLang="en-US" sz="2000" b="1" kern="0" dirty="0" smtClean="0">
                <a:solidFill>
                  <a:schemeClr val="bg1"/>
                </a:solidFill>
              </a:rPr>
              <a:t>作业：</a:t>
            </a:r>
            <a:endParaRPr lang="en-US" altLang="zh-CN" sz="2000" b="1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93983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/>
              <a:t>感谢聆听！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>
          <a:xfrm>
            <a:off x="2301095" y="3538762"/>
            <a:ext cx="7589808" cy="1380709"/>
          </a:xfrm>
        </p:spPr>
        <p:txBody>
          <a:bodyPr/>
          <a:lstStyle/>
          <a:p>
            <a:r>
              <a:rPr kumimoji="1" lang="zh-CN" altLang="en-US" dirty="0" smtClean="0"/>
              <a:t>授课人：包俊梅</a:t>
            </a:r>
            <a:endParaRPr kumimoji="1"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160877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模板页面">
  <a:themeElements>
    <a:clrScheme name="自定义 11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3C3C3C"/>
      </a:accent1>
      <a:accent2>
        <a:srgbClr val="2C9C86"/>
      </a:accent2>
      <a:accent3>
        <a:srgbClr val="A29C9B"/>
      </a:accent3>
      <a:accent4>
        <a:srgbClr val="696969"/>
      </a:accent4>
      <a:accent5>
        <a:srgbClr val="D2D2D2"/>
      </a:accent5>
      <a:accent6>
        <a:srgbClr val="515151"/>
      </a:accent6>
      <a:hlink>
        <a:srgbClr val="0563C1"/>
      </a:hlink>
      <a:folHlink>
        <a:srgbClr val="954F72"/>
      </a:folHlink>
    </a:clrScheme>
    <a:fontScheme name="自定义 49">
      <a:majorFont>
        <a:latin typeface="Century Gothic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PLUS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1032</TotalTime>
  <Words>1355</Words>
  <Application>Microsoft Office PowerPoint</Application>
  <PresentationFormat>自定义</PresentationFormat>
  <Paragraphs>144</Paragraphs>
  <Slides>19</Slides>
  <Notes>0</Notes>
  <HiddenSlides>6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2" baseType="lpstr">
      <vt:lpstr>模板页面</vt:lpstr>
      <vt:lpstr>OfficePLUS</vt:lpstr>
      <vt:lpstr>Equation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OfficePLUS</dc:creator>
  <cp:lastModifiedBy>Administrator</cp:lastModifiedBy>
  <cp:revision>90</cp:revision>
  <dcterms:created xsi:type="dcterms:W3CDTF">2015-08-18T02:51:41Z</dcterms:created>
  <dcterms:modified xsi:type="dcterms:W3CDTF">2017-11-16T08:19:13Z</dcterms:modified>
</cp:coreProperties>
</file>