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58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67744" y="2060848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/>
              <a:t>环境描写</a:t>
            </a:r>
          </a:p>
        </p:txBody>
      </p:sp>
    </p:spTree>
    <p:extLst>
      <p:ext uri="{BB962C8B-B14F-4D97-AF65-F5344CB8AC3E}">
        <p14:creationId xmlns:p14="http://schemas.microsoft.com/office/powerpoint/2010/main" val="1202820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196752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环境描写：</a:t>
            </a:r>
            <a:endParaRPr lang="en-US" altLang="zh-CN" sz="3200" dirty="0"/>
          </a:p>
          <a:p>
            <a:r>
              <a:rPr lang="zh-CN" altLang="en-US" sz="3200" dirty="0"/>
              <a:t>①自然环境</a:t>
            </a:r>
            <a:endParaRPr lang="en-US" altLang="zh-CN" sz="3200" dirty="0"/>
          </a:p>
          <a:p>
            <a:r>
              <a:rPr lang="zh-CN" altLang="en-US" sz="3200" dirty="0"/>
              <a:t>②社会环境</a:t>
            </a:r>
          </a:p>
        </p:txBody>
      </p:sp>
    </p:spTree>
    <p:extLst>
      <p:ext uri="{BB962C8B-B14F-4D97-AF65-F5344CB8AC3E}">
        <p14:creationId xmlns:p14="http://schemas.microsoft.com/office/powerpoint/2010/main" val="3252929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692696"/>
            <a:ext cx="849694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作用：</a:t>
            </a:r>
            <a:endParaRPr lang="en-US" altLang="zh-CN" sz="2800" dirty="0"/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写出了</a:t>
            </a:r>
            <a:r>
              <a:rPr lang="en-US" altLang="zh-CN" sz="2800" dirty="0"/>
              <a:t>xx</a:t>
            </a:r>
            <a:r>
              <a:rPr lang="zh-CN" altLang="en-US" sz="2800" dirty="0"/>
              <a:t>（具体、准确概括环境特点）的环境，交代了故事发生的时间、地点、季节、时代特征。</a:t>
            </a:r>
            <a:endParaRPr lang="en-US" altLang="zh-CN" sz="2800" dirty="0"/>
          </a:p>
          <a:p>
            <a:r>
              <a:rPr lang="en-US" altLang="zh-CN" sz="2800" dirty="0"/>
              <a:t>2.</a:t>
            </a:r>
            <a:r>
              <a:rPr lang="zh-CN" altLang="en-US" sz="2800" dirty="0"/>
              <a:t>渲染了</a:t>
            </a:r>
            <a:r>
              <a:rPr lang="en-US" altLang="zh-CN" sz="2800" dirty="0"/>
              <a:t>/</a:t>
            </a:r>
            <a:r>
              <a:rPr lang="zh-CN" altLang="en-US" sz="2800" dirty="0"/>
              <a:t>烘托了</a:t>
            </a:r>
            <a:r>
              <a:rPr lang="en-US" altLang="zh-CN" sz="2800" dirty="0"/>
              <a:t>xx</a:t>
            </a:r>
            <a:r>
              <a:rPr lang="zh-CN" altLang="en-US" sz="2800" dirty="0"/>
              <a:t>的氛围（气氛）</a:t>
            </a:r>
            <a:r>
              <a:rPr lang="en-US" altLang="zh-CN" sz="2800" dirty="0"/>
              <a:t>/</a:t>
            </a:r>
            <a:r>
              <a:rPr lang="zh-CN" altLang="en-US" sz="2800" dirty="0"/>
              <a:t>奠定了文章</a:t>
            </a:r>
            <a:r>
              <a:rPr lang="en-US" altLang="zh-CN" sz="2800" dirty="0"/>
              <a:t>xx</a:t>
            </a:r>
            <a:r>
              <a:rPr lang="zh-CN" altLang="en-US" sz="2800" dirty="0"/>
              <a:t>的基调。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en-US" altLang="zh-CN" sz="2800" dirty="0"/>
              <a:t>3.</a:t>
            </a:r>
            <a:r>
              <a:rPr lang="zh-CN" altLang="en-US" sz="2800" dirty="0"/>
              <a:t>烘托了人物</a:t>
            </a:r>
            <a:r>
              <a:rPr lang="en-US" altLang="zh-CN" sz="2800" dirty="0"/>
              <a:t>xx</a:t>
            </a:r>
            <a:r>
              <a:rPr lang="zh-CN" altLang="en-US" sz="2800" dirty="0"/>
              <a:t>的心情（心理）。</a:t>
            </a:r>
            <a:endParaRPr lang="en-US" altLang="zh-CN" sz="2800" dirty="0"/>
          </a:p>
          <a:p>
            <a:r>
              <a:rPr lang="en-US" altLang="zh-CN" sz="2800" dirty="0"/>
              <a:t>4.</a:t>
            </a:r>
            <a:r>
              <a:rPr lang="zh-CN" altLang="en-US" sz="2800" dirty="0"/>
              <a:t>暗示了人物</a:t>
            </a:r>
            <a:r>
              <a:rPr lang="en-US" altLang="zh-CN" sz="2800" dirty="0"/>
              <a:t>xx</a:t>
            </a:r>
            <a:r>
              <a:rPr lang="zh-CN" altLang="en-US" sz="2800" dirty="0"/>
              <a:t>的命运</a:t>
            </a:r>
            <a:r>
              <a:rPr lang="en-US" altLang="zh-CN" sz="2800" dirty="0"/>
              <a:t>/</a:t>
            </a:r>
            <a:r>
              <a:rPr lang="zh-CN" altLang="en-US" sz="2800" dirty="0"/>
              <a:t>烘托了人物</a:t>
            </a:r>
            <a:r>
              <a:rPr lang="en-US" altLang="zh-CN" sz="2800" dirty="0"/>
              <a:t>xx</a:t>
            </a:r>
            <a:r>
              <a:rPr lang="zh-CN" altLang="en-US" sz="2800" dirty="0"/>
              <a:t>的性格。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en-US" altLang="zh-CN" sz="2800" dirty="0"/>
              <a:t>5.</a:t>
            </a:r>
            <a:r>
              <a:rPr lang="zh-CN" altLang="en-US" sz="2800" dirty="0"/>
              <a:t>推动了</a:t>
            </a:r>
            <a:r>
              <a:rPr lang="en-US" altLang="zh-CN" sz="2800" dirty="0"/>
              <a:t>xx</a:t>
            </a:r>
            <a:r>
              <a:rPr lang="zh-CN" altLang="en-US" sz="2800" dirty="0"/>
              <a:t>（具体概括）故事情节的发展</a:t>
            </a:r>
            <a:r>
              <a:rPr lang="en-US" altLang="zh-CN" sz="2800" dirty="0"/>
              <a:t>/</a:t>
            </a:r>
            <a:r>
              <a:rPr lang="zh-CN" altLang="en-US" sz="2800" dirty="0"/>
              <a:t>为下文</a:t>
            </a:r>
            <a:r>
              <a:rPr lang="en-US" altLang="zh-CN" sz="2800" dirty="0"/>
              <a:t>xx</a:t>
            </a:r>
            <a:r>
              <a:rPr lang="zh-CN" altLang="en-US" sz="2800" dirty="0"/>
              <a:t>情节作铺垫。 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en-US" altLang="zh-CN" sz="2800" dirty="0"/>
              <a:t>6.</a:t>
            </a:r>
            <a:r>
              <a:rPr lang="zh-CN" altLang="en-US" sz="2800" dirty="0"/>
              <a:t>深化了文章的主旨。</a:t>
            </a:r>
            <a:endParaRPr lang="en-US" altLang="zh-CN" sz="2800" dirty="0"/>
          </a:p>
          <a:p>
            <a:r>
              <a:rPr lang="en-US" altLang="zh-CN" sz="2800" dirty="0"/>
              <a:t>7.</a:t>
            </a:r>
            <a:r>
              <a:rPr lang="zh-CN" altLang="en-US" sz="2800" dirty="0"/>
              <a:t>与前文</a:t>
            </a:r>
            <a:r>
              <a:rPr lang="en-US" altLang="zh-CN" sz="2800" dirty="0"/>
              <a:t>xx</a:t>
            </a:r>
            <a:r>
              <a:rPr lang="zh-CN" altLang="en-US" sz="2800" dirty="0"/>
              <a:t>环境相呼应。</a:t>
            </a:r>
            <a:endParaRPr lang="en-US" altLang="zh-CN" sz="2800" dirty="0"/>
          </a:p>
        </p:txBody>
      </p:sp>
      <p:sp>
        <p:nvSpPr>
          <p:cNvPr id="3" name="Right Brace 2"/>
          <p:cNvSpPr/>
          <p:nvPr/>
        </p:nvSpPr>
        <p:spPr>
          <a:xfrm>
            <a:off x="8604448" y="1196752"/>
            <a:ext cx="72008" cy="158417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676456" y="1412776"/>
            <a:ext cx="720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环境</a:t>
            </a:r>
          </a:p>
        </p:txBody>
      </p:sp>
      <p:sp>
        <p:nvSpPr>
          <p:cNvPr id="5" name="Right Brace 4"/>
          <p:cNvSpPr/>
          <p:nvPr/>
        </p:nvSpPr>
        <p:spPr>
          <a:xfrm>
            <a:off x="7380312" y="3284984"/>
            <a:ext cx="72008" cy="8640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740352" y="342900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人物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20072" y="4869160"/>
            <a:ext cx="16754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→情节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51920" y="5733256"/>
            <a:ext cx="16754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→主旨</a:t>
            </a:r>
          </a:p>
        </p:txBody>
      </p:sp>
    </p:spTree>
    <p:extLst>
      <p:ext uri="{BB962C8B-B14F-4D97-AF65-F5344CB8AC3E}">
        <p14:creationId xmlns:p14="http://schemas.microsoft.com/office/powerpoint/2010/main" val="3981791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196</Words>
  <Application>Microsoft Office PowerPoint</Application>
  <PresentationFormat>On-screen Show (4:3)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宋体</vt:lpstr>
      <vt:lpstr>Arial</vt:lpstr>
      <vt:lpstr>Calibri</vt:lpstr>
      <vt:lpstr>Office 主题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</dc:creator>
  <cp:lastModifiedBy>NAT</cp:lastModifiedBy>
  <cp:revision>2</cp:revision>
  <dcterms:created xsi:type="dcterms:W3CDTF">2017-05-17T01:04:35Z</dcterms:created>
  <dcterms:modified xsi:type="dcterms:W3CDTF">2017-05-19T02:41:07Z</dcterms:modified>
</cp:coreProperties>
</file>