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4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105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248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918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0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45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60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240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43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376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08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01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EA8FE-215E-48E8-A3B3-C814E0A5D4B4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76F36-334C-4245-9808-C5030710E0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14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62000" y="748145"/>
            <a:ext cx="10668000" cy="2260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200"/>
              </a:lnSpc>
            </a:pPr>
            <a:r>
              <a:rPr lang="zh-CN" altLang="en-US" sz="4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读史与评史：</a:t>
            </a:r>
            <a:endParaRPr lang="en-US" altLang="zh-CN" sz="4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9200"/>
              </a:lnSpc>
            </a:pPr>
            <a:r>
              <a:rPr lang="en-US" altLang="zh-CN" sz="4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以反思为目的的思考理性</a:t>
            </a:r>
            <a:endParaRPr lang="zh-CN" altLang="en-US" sz="4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7231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4690" y="180109"/>
            <a:ext cx="11984183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摸鱼儿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辛弃疾 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淳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熙己亥，自湖北漕移湖南，同官王正之置酒小山亭，为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赋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更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能消、几番风雨？匆匆春又归去。惜春长怕花开早，何况落红无数。春且住。见说道、天涯芳草迷归路。怨春不语。算只有殷勤，画檐蛛网，尽日惹飞絮。</a:t>
            </a: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长门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事，准拟佳期又误。蛾眉曾有人妒。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千金纵买相如赋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，脉脉此情谁诉？君莫舞？君不见、玉环飞燕皆尘土！闲愁最苦。休去倚危栏；斜阳正在、烟柳断肠处。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3275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7036" y="394855"/>
            <a:ext cx="11894128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代表作品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子虚赋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上林赋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大人赋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长门赋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美人赋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等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司马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相如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约公元前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179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前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118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),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字长卿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汉族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巴郡安汉县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今四川省南充市蓬安县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人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一说蜀郡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今四川成都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人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西汉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大辞赋家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中国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文化史文学史上杰出的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代表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西汉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盛世汉武帝时期伟大的文学家</a:t>
            </a:r>
          </a:p>
        </p:txBody>
      </p:sp>
    </p:spTree>
    <p:extLst>
      <p:ext uri="{BB962C8B-B14F-4D97-AF65-F5344CB8AC3E}">
        <p14:creationId xmlns:p14="http://schemas.microsoft.com/office/powerpoint/2010/main" val="2704514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36582" cy="7797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汉赋：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穷山海之瑰富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尽人神之壮丽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汉赋是在汉朝涌现出的一种有韵的散文，它的特点是散韵结合，专事铺叙。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从赋的形式上看，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在于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 铺采摛文”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从赋的内容上说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，侧重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“体物写志”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汉赋的内容可分为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五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类：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一是渲染宫殿城市；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二是描写帝王游猎；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三是叙述旅行经历；四是抒发不遇之情；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五是杂谈禽兽草木。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而以前二者为汉赋之代表。赋是汉代最流行的文体。</a:t>
            </a:r>
          </a:p>
          <a:p>
            <a:r>
              <a:rPr lang="zh-CN" altLang="en-US" sz="2800" dirty="0" smtClean="0"/>
              <a:t/>
            </a:r>
            <a:br>
              <a:rPr lang="zh-CN" altLang="en-US" sz="2800" dirty="0" smtClean="0"/>
            </a:br>
            <a:r>
              <a:rPr lang="zh-CN" altLang="en-US" sz="2800" dirty="0" smtClean="0"/>
              <a:t/>
            </a:r>
            <a:br>
              <a:rPr lang="zh-CN" altLang="en-US" sz="2800" dirty="0" smtClean="0"/>
            </a:b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003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92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王毕，四海一；蜀山兀，阿房出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压三百余里，隔离天日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山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构而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折，直走咸阳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川溶溶，流入宫墙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步一楼，十步一阁；廊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腰缦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回，檐牙高啄；各抱地势，钩心斗角。盘盘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，囷囷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，蜂房水涡，矗不知其几千万落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长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桥卧波，未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何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？复道行空，不霁何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？高低冥迷，不知西东。歌台暖响，春光融融；舞殿冷袖，风雨凄凄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之内，一宫之间，而气候不齐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建筑物之大之高之精美，其功能是什么？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0684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48491" y="0"/>
            <a:ext cx="12192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妃嫔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媵嫱，王子皇孙，辞楼下殿，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辇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来于秦，朝歌夜弦，为秦宫人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明星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荧荧，开妆镜也；绿云扰扰，梳晓鬟也；渭流涨腻，弃脂水也；烟斜雾横，焚椒兰也。雷霆乍惊，宫车过也；辘辘远听，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杳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不知其所之也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肌一容，尽态极妍，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立远视，而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望幸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焉；有不见者，三十六年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、赵之收藏，韩、魏之经营，齐、楚之精英，几世几年，剽掠其人，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叠如山。一旦不能有，输来其间。鼎铛玉石，金块珠砾，弃掷逦迤，秦人视之，亦不甚惜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思考：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、阿房宫人员之众，其功能是什么？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、顺提六国，六国与秦的共同之处是什么？不同之处是什么？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050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96982"/>
            <a:ext cx="12192000" cy="6504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嗟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乎！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一人之心，千万人之心也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爱纷奢，人亦念其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家。奈何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取之尽锱铢，用之如泥沙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使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负栋之柱，多于南亩之农夫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架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梁之椽，多于机上之工女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头磷磷，多于在庾之粟粒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瓦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缝参差，多于周身之帛缕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栏横槛，多于九土之城郭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管弦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呕哑，多于市人之言语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天下之人，不敢言而敢怒；独夫之心，日益骄固。戍卒叫，函谷举；楚人一炬，可怜焦土。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782" y="713509"/>
            <a:ext cx="4335173" cy="340821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27616" y="4357255"/>
            <a:ext cx="5540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             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五代十国后蜀孟昶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23854" y="6026727"/>
            <a:ext cx="8152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思考：古代帝王热衷修建宫殿意义是什么？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816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9" y="270164"/>
            <a:ext cx="1202574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呜呼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灭六国者，六国也，非秦也。族秦者，秦也，非天下也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嗟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乎！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使六国各爱其人，则足以拒秦；使秦复爱六国之人，则递三世可至万世而为君，谁得而族灭也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人不暇自哀，而后人哀之；后人哀之而不鉴之，亦使后人而复哀后人也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嗟乎：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惆怅、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惋惜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杜牧在惋惜什么？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呜呼：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悲痛、感伤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杜牧为什么而感伤？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8018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9" y="152400"/>
            <a:ext cx="12088091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阿房宫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是秦始皇在渭南营造的宫殿，始建于秦始皇三十五年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前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212)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，据说动工不到两年，秦始皇死，秦二世胡亥继续修建，还未完成，即于公元前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206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年被项羽烧毁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实为咸陽宫而非阿房宫，作者以此以示诫人。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从此，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阿房宫的兴灭就同秦王朝的兴亡联系在一起，成为人们议论的话题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牧也加入到这一传统的议论中来。本文写于唐敬宗宝历元年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(825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，这时的唐王朝已是大厦将倾，摇摇欲坠。唐敬宗李湛年少即位，好游猎，务声色，大兴土木，不理朝政。杜牧在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上知己文章启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一文中说：“宝历大起宫室，广声色，故作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阿房宫赋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。”</a:t>
            </a:r>
          </a:p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2187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055" y="242455"/>
            <a:ext cx="12004963" cy="5029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唐敬宗：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十六岁登基继位，少年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天子，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少年心性，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无法沉静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，善击球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，喜手搏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，深夜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捕狐，与宦官嬉戏终日，贪好声色，大兴土木，游宴无度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访异人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，求不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死灵药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，望求长生不老；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牧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是一个什么样的人？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细读下发资料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1802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1265</Words>
  <Application>Microsoft Office PowerPoint</Application>
  <PresentationFormat>宽屏</PresentationFormat>
  <Paragraphs>59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8</cp:revision>
  <dcterms:created xsi:type="dcterms:W3CDTF">2021-05-10T01:48:39Z</dcterms:created>
  <dcterms:modified xsi:type="dcterms:W3CDTF">2021-05-10T07:05:47Z</dcterms:modified>
</cp:coreProperties>
</file>